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7" r:id="rId3"/>
    <p:sldId id="290" r:id="rId5"/>
    <p:sldId id="295" r:id="rId6"/>
    <p:sldId id="291" r:id="rId7"/>
    <p:sldId id="281" r:id="rId8"/>
    <p:sldId id="271" r:id="rId9"/>
    <p:sldId id="264" r:id="rId10"/>
    <p:sldId id="316" r:id="rId11"/>
    <p:sldId id="293" r:id="rId12"/>
    <p:sldId id="257" r:id="rId13"/>
    <p:sldId id="304" r:id="rId14"/>
    <p:sldId id="296" r:id="rId15"/>
    <p:sldId id="276" r:id="rId16"/>
    <p:sldId id="284" r:id="rId17"/>
    <p:sldId id="309" r:id="rId18"/>
    <p:sldId id="269" r:id="rId19"/>
    <p:sldId id="273" r:id="rId20"/>
    <p:sldId id="285" r:id="rId21"/>
    <p:sldId id="297" r:id="rId22"/>
    <p:sldId id="312" r:id="rId23"/>
    <p:sldId id="289" r:id="rId24"/>
    <p:sldId id="279" r:id="rId25"/>
    <p:sldId id="258" r:id="rId26"/>
    <p:sldId id="307" r:id="rId27"/>
    <p:sldId id="314" r:id="rId28"/>
    <p:sldId id="274" r:id="rId29"/>
    <p:sldId id="303" r:id="rId30"/>
    <p:sldId id="298" r:id="rId31"/>
    <p:sldId id="306" r:id="rId32"/>
    <p:sldId id="302" r:id="rId33"/>
    <p:sldId id="278" r:id="rId34"/>
    <p:sldId id="315" r:id="rId35"/>
    <p:sldId id="310" r:id="rId36"/>
    <p:sldId id="305" r:id="rId37"/>
    <p:sldId id="299" r:id="rId38"/>
    <p:sldId id="280" r:id="rId39"/>
    <p:sldId id="308" r:id="rId40"/>
    <p:sldId id="313"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111"/>
    <a:srgbClr val="404040"/>
    <a:srgbClr val="060606"/>
    <a:srgbClr val="000000"/>
    <a:srgbClr val="F7F7F7"/>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6314" autoAdjust="0"/>
  </p:normalViewPr>
  <p:slideViewPr>
    <p:cSldViewPr>
      <p:cViewPr varScale="1">
        <p:scale>
          <a:sx n="58" d="100"/>
          <a:sy n="58" d="100"/>
        </p:scale>
        <p:origin x="-102" y="-142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57F0F-EB7C-46DA-B19E-569AC0F1881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D6B52-556A-4066-9EB6-D552A3D9A90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D6B52-556A-4066-9EB6-D552A3D9A90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0"/>
            <a:ext cx="12192000" cy="6858000"/>
          </a:xfrm>
          <a:prstGeom prst="rect">
            <a:avLst/>
          </a:prstGeom>
          <a:gradFill flip="none" rotWithShape="1">
            <a:gsLst>
              <a:gs pos="0">
                <a:schemeClr val="accent3">
                  <a:lumMod val="0"/>
                  <a:lumOff val="100000"/>
                </a:schemeClr>
              </a:gs>
              <a:gs pos="52000">
                <a:schemeClr val="bg1">
                  <a:lumMod val="95000"/>
                </a:schemeClr>
              </a:gs>
              <a:gs pos="100000">
                <a:srgbClr val="E2E2E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945ED8D-F6C4-4CE4-95C7-15DA161B37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BD8B16-1FF1-4C24-A488-23A0D595144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945ED8D-F6C4-4CE4-95C7-15DA161B37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BD8B16-1FF1-4C24-A488-23A0D595144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945ED8D-F6C4-4CE4-95C7-15DA161B37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BD8B16-1FF1-4C24-A488-23A0D595144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945ED8D-F6C4-4CE4-95C7-15DA161B37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BD8B16-1FF1-4C24-A488-23A0D595144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945ED8D-F6C4-4CE4-95C7-15DA161B37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BD8B16-1FF1-4C24-A488-23A0D5951442}" type="slidenum">
              <a:rPr lang="zh-CN" altLang="en-US" smtClean="0"/>
            </a:fld>
            <a:endParaRPr lang="zh-CN" altLang="en-US"/>
          </a:p>
        </p:txBody>
      </p:sp>
      <p:sp>
        <p:nvSpPr>
          <p:cNvPr id="7" name="矩形 6"/>
          <p:cNvSpPr/>
          <p:nvPr userDrawn="1"/>
        </p:nvSpPr>
        <p:spPr>
          <a:xfrm>
            <a:off x="8813252" y="6417332"/>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945ED8D-F6C4-4CE4-95C7-15DA161B37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BD8B16-1FF1-4C24-A488-23A0D595144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945ED8D-F6C4-4CE4-95C7-15DA161B37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BD8B16-1FF1-4C24-A488-23A0D595144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945ED8D-F6C4-4CE4-95C7-15DA161B37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BD8B16-1FF1-4C24-A488-23A0D595144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5ED8D-F6C4-4CE4-95C7-15DA161B37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D8B16-1FF1-4C24-A488-23A0D595144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hemeOverride" Target="../theme/themeOverride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themeOverride" Target="../theme/themeOverride9.xml"/><Relationship Id="rId1" Type="http://schemas.openxmlformats.org/officeDocument/2006/relationships/image" Target="../media/image19.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themeOverride" Target="../theme/themeOverride10.xml"/><Relationship Id="rId2" Type="http://schemas.openxmlformats.org/officeDocument/2006/relationships/image" Target="../media/image21.png"/><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themeOverride" Target="../theme/themeOverride11.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themeOverride" Target="../theme/themeOverride12.xml"/><Relationship Id="rId2" Type="http://schemas.openxmlformats.org/officeDocument/2006/relationships/image" Target="../media/image4.png"/><Relationship Id="rId1" Type="http://schemas.openxmlformats.org/officeDocument/2006/relationships/image" Target="../media/image22.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themeOverride" Target="../theme/themeOverride13.xml"/><Relationship Id="rId2" Type="http://schemas.openxmlformats.org/officeDocument/2006/relationships/image" Target="../media/image24.png"/><Relationship Id="rId1" Type="http://schemas.openxmlformats.org/officeDocument/2006/relationships/image" Target="../media/image23.pn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xml"/><Relationship Id="rId5" Type="http://schemas.openxmlformats.org/officeDocument/2006/relationships/themeOverride" Target="../theme/themeOverride14.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themeOverride" Target="../theme/themeOverride15.xml"/><Relationship Id="rId2" Type="http://schemas.openxmlformats.org/officeDocument/2006/relationships/image" Target="../media/image7.png"/><Relationship Id="rId1" Type="http://schemas.openxmlformats.org/officeDocument/2006/relationships/image" Target="../media/image28.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themeOverride" Target="../theme/themeOverride16.xml"/><Relationship Id="rId2" Type="http://schemas.openxmlformats.org/officeDocument/2006/relationships/image" Target="../media/image30.png"/><Relationship Id="rId1" Type="http://schemas.openxmlformats.org/officeDocument/2006/relationships/image" Target="../media/image29.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themeOverride" Target="../theme/themeOverride17.xml"/><Relationship Id="rId2" Type="http://schemas.openxmlformats.org/officeDocument/2006/relationships/image" Target="../media/image32.png"/><Relationship Id="rId1" Type="http://schemas.openxmlformats.org/officeDocument/2006/relationships/image" Target="../media/image31.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themeOverride" Target="../theme/themeOverride18.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hemeOverride" Target="../theme/themeOverride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slideLayout" Target="../slideLayouts/slideLayout1.xml"/><Relationship Id="rId6" Type="http://schemas.openxmlformats.org/officeDocument/2006/relationships/themeOverride" Target="../theme/themeOverride19.xml"/><Relationship Id="rId5" Type="http://schemas.openxmlformats.org/officeDocument/2006/relationships/image" Target="../media/image37.png"/><Relationship Id="rId4" Type="http://schemas.openxmlformats.org/officeDocument/2006/relationships/image" Target="../media/image36.pn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xml"/><Relationship Id="rId3" Type="http://schemas.openxmlformats.org/officeDocument/2006/relationships/themeOverride" Target="../theme/themeOverride20.xml"/><Relationship Id="rId2" Type="http://schemas.openxmlformats.org/officeDocument/2006/relationships/image" Target="../media/image39.png"/><Relationship Id="rId1" Type="http://schemas.openxmlformats.org/officeDocument/2006/relationships/image" Target="../media/image38.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xml"/><Relationship Id="rId3" Type="http://schemas.openxmlformats.org/officeDocument/2006/relationships/themeOverride" Target="../theme/themeOverride21.xml"/><Relationship Id="rId2" Type="http://schemas.openxmlformats.org/officeDocument/2006/relationships/image" Target="../media/image41.png"/><Relationship Id="rId1"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themeOverride" Target="../theme/themeOverride23.xml"/><Relationship Id="rId1" Type="http://schemas.openxmlformats.org/officeDocument/2006/relationships/image" Target="../media/image19.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1.xml"/><Relationship Id="rId4" Type="http://schemas.openxmlformats.org/officeDocument/2006/relationships/image" Target="../media/image23.png"/><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1.xml"/><Relationship Id="rId3" Type="http://schemas.openxmlformats.org/officeDocument/2006/relationships/themeOverride" Target="../theme/themeOverride24.xml"/><Relationship Id="rId2" Type="http://schemas.openxmlformats.org/officeDocument/2006/relationships/image" Target="../media/image7.png"/><Relationship Id="rId1" Type="http://schemas.openxmlformats.org/officeDocument/2006/relationships/image" Target="../media/image45.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1.xml"/><Relationship Id="rId3" Type="http://schemas.openxmlformats.org/officeDocument/2006/relationships/themeOverride" Target="../theme/themeOverride25.xml"/><Relationship Id="rId2" Type="http://schemas.openxmlformats.org/officeDocument/2006/relationships/image" Target="../media/image29.png"/><Relationship Id="rId1" Type="http://schemas.openxmlformats.org/officeDocument/2006/relationships/image" Target="../media/image46.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xml"/><Relationship Id="rId2" Type="http://schemas.openxmlformats.org/officeDocument/2006/relationships/themeOverride" Target="../theme/themeOverride26.xml"/><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1.xml"/><Relationship Id="rId3" Type="http://schemas.openxmlformats.org/officeDocument/2006/relationships/themeOverride" Target="../theme/themeOverride27.xml"/><Relationship Id="rId2" Type="http://schemas.openxmlformats.org/officeDocument/2006/relationships/image" Target="../media/image7.png"/><Relationship Id="rId1" Type="http://schemas.openxmlformats.org/officeDocument/2006/relationships/image" Target="../media/image47.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hemeOverride" Target="../theme/themeOverride3.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1.xml"/><Relationship Id="rId3" Type="http://schemas.openxmlformats.org/officeDocument/2006/relationships/themeOverride" Target="../theme/themeOverride28.xml"/><Relationship Id="rId2" Type="http://schemas.openxmlformats.org/officeDocument/2006/relationships/image" Target="../media/image21.png"/><Relationship Id="rId1" Type="http://schemas.openxmlformats.org/officeDocument/2006/relationships/image" Target="../media/image48.png"/></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31.xml"/><Relationship Id="rId6" Type="http://schemas.openxmlformats.org/officeDocument/2006/relationships/slideLayout" Target="../slideLayouts/slideLayout1.xml"/><Relationship Id="rId5" Type="http://schemas.openxmlformats.org/officeDocument/2006/relationships/themeOverride" Target="../theme/themeOverride29.xml"/><Relationship Id="rId4" Type="http://schemas.openxmlformats.org/officeDocument/2006/relationships/image" Target="../media/image51.png"/><Relationship Id="rId3" Type="http://schemas.openxmlformats.org/officeDocument/2006/relationships/image" Target="../media/image50.png"/><Relationship Id="rId2" Type="http://schemas.openxmlformats.org/officeDocument/2006/relationships/image" Target="../media/image21.png"/><Relationship Id="rId1" Type="http://schemas.openxmlformats.org/officeDocument/2006/relationships/image" Target="../media/image49.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1.xml"/><Relationship Id="rId2" Type="http://schemas.openxmlformats.org/officeDocument/2006/relationships/image" Target="../media/image53.png"/><Relationship Id="rId1" Type="http://schemas.openxmlformats.org/officeDocument/2006/relationships/image" Target="../media/image5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1.xml"/><Relationship Id="rId3" Type="http://schemas.openxmlformats.org/officeDocument/2006/relationships/themeOverride" Target="../theme/themeOverride30.xml"/><Relationship Id="rId2" Type="http://schemas.openxmlformats.org/officeDocument/2006/relationships/image" Target="../media/image54.png"/><Relationship Id="rId1" Type="http://schemas.openxmlformats.org/officeDocument/2006/relationships/image" Target="../media/image8.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1.xml"/><Relationship Id="rId2" Type="http://schemas.openxmlformats.org/officeDocument/2006/relationships/themeOverride" Target="../theme/themeOverride31.xml"/><Relationship Id="rId1" Type="http://schemas.openxmlformats.org/officeDocument/2006/relationships/image" Target="../media/image4.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1.xml"/><Relationship Id="rId3" Type="http://schemas.openxmlformats.org/officeDocument/2006/relationships/themeOverride" Target="../theme/themeOverride32.xml"/><Relationship Id="rId2" Type="http://schemas.openxmlformats.org/officeDocument/2006/relationships/image" Target="../media/image56.png"/><Relationship Id="rId1" Type="http://schemas.openxmlformats.org/officeDocument/2006/relationships/image" Target="../media/image55.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1.xml"/><Relationship Id="rId2" Type="http://schemas.openxmlformats.org/officeDocument/2006/relationships/themeOverride" Target="../theme/themeOverride33.xml"/><Relationship Id="rId1"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themeOverride" Target="../theme/themeOverride4.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themeOverride" Target="../theme/themeOverride5.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themeOverride" Target="../theme/themeOverride6.xml"/><Relationship Id="rId2" Type="http://schemas.openxmlformats.org/officeDocument/2006/relationships/image" Target="../media/image12.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themeOverride" Target="../theme/themeOverride7.xml"/><Relationship Id="rId4" Type="http://schemas.openxmlformats.org/officeDocument/2006/relationships/image" Target="../media/image16.pn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hemeOverride" Target="../theme/themeOverride8.xml"/><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screen"/>
          <a:stretch>
            <a:fillRect/>
          </a:stretch>
        </p:blipFill>
        <p:spPr>
          <a:xfrm>
            <a:off x="515380" y="1440000"/>
            <a:ext cx="8280920" cy="5299944"/>
          </a:xfrm>
          <a:prstGeom prst="rect">
            <a:avLst/>
          </a:prstGeom>
        </p:spPr>
      </p:pic>
      <p:pic>
        <p:nvPicPr>
          <p:cNvPr id="6" name="图片 5"/>
          <p:cNvPicPr>
            <a:picLocks noChangeAspect="1"/>
          </p:cNvPicPr>
          <p:nvPr/>
        </p:nvPicPr>
        <p:blipFill>
          <a:blip r:embed="rId2" cstate="screen"/>
          <a:stretch>
            <a:fillRect/>
          </a:stretch>
        </p:blipFill>
        <p:spPr>
          <a:xfrm rot="20554739">
            <a:off x="7862400" y="-936000"/>
            <a:ext cx="11205903" cy="8411399"/>
          </a:xfrm>
          <a:prstGeom prst="rect">
            <a:avLst/>
          </a:prstGeom>
          <a:effectLst>
            <a:outerShdw blurRad="330200" dist="419100" dir="2700000" algn="tl" rotWithShape="0">
              <a:prstClr val="black">
                <a:alpha val="40000"/>
              </a:prstClr>
            </a:outerShdw>
          </a:effectLst>
        </p:spPr>
      </p:pic>
      <p:sp>
        <p:nvSpPr>
          <p:cNvPr id="7" name="任意多边形 6"/>
          <p:cNvSpPr/>
          <p:nvPr/>
        </p:nvSpPr>
        <p:spPr>
          <a:xfrm>
            <a:off x="-13648" y="6660107"/>
            <a:ext cx="12296633" cy="204717"/>
          </a:xfrm>
          <a:custGeom>
            <a:avLst/>
            <a:gdLst>
              <a:gd name="connsiteX0" fmla="*/ 0 w 12296633"/>
              <a:gd name="connsiteY0" fmla="*/ 0 h 204717"/>
              <a:gd name="connsiteX1" fmla="*/ 682388 w 12296633"/>
              <a:gd name="connsiteY1" fmla="*/ 27296 h 204717"/>
              <a:gd name="connsiteX2" fmla="*/ 723332 w 12296633"/>
              <a:gd name="connsiteY2" fmla="*/ 40944 h 204717"/>
              <a:gd name="connsiteX3" fmla="*/ 805218 w 12296633"/>
              <a:gd name="connsiteY3" fmla="*/ 54592 h 204717"/>
              <a:gd name="connsiteX4" fmla="*/ 968991 w 12296633"/>
              <a:gd name="connsiteY4" fmla="*/ 95535 h 204717"/>
              <a:gd name="connsiteX5" fmla="*/ 1856096 w 12296633"/>
              <a:gd name="connsiteY5" fmla="*/ 81887 h 204717"/>
              <a:gd name="connsiteX6" fmla="*/ 1951630 w 12296633"/>
              <a:gd name="connsiteY6" fmla="*/ 68239 h 204717"/>
              <a:gd name="connsiteX7" fmla="*/ 1992573 w 12296633"/>
              <a:gd name="connsiteY7" fmla="*/ 54592 h 204717"/>
              <a:gd name="connsiteX8" fmla="*/ 2047164 w 12296633"/>
              <a:gd name="connsiteY8" fmla="*/ 68239 h 204717"/>
              <a:gd name="connsiteX9" fmla="*/ 2088108 w 12296633"/>
              <a:gd name="connsiteY9" fmla="*/ 81887 h 204717"/>
              <a:gd name="connsiteX10" fmla="*/ 2197290 w 12296633"/>
              <a:gd name="connsiteY10" fmla="*/ 109183 h 204717"/>
              <a:gd name="connsiteX11" fmla="*/ 2251881 w 12296633"/>
              <a:gd name="connsiteY11" fmla="*/ 122830 h 204717"/>
              <a:gd name="connsiteX12" fmla="*/ 2292824 w 12296633"/>
              <a:gd name="connsiteY12" fmla="*/ 136478 h 204717"/>
              <a:gd name="connsiteX13" fmla="*/ 2442949 w 12296633"/>
              <a:gd name="connsiteY13" fmla="*/ 150126 h 204717"/>
              <a:gd name="connsiteX14" fmla="*/ 3125338 w 12296633"/>
              <a:gd name="connsiteY14" fmla="*/ 177421 h 204717"/>
              <a:gd name="connsiteX15" fmla="*/ 3179929 w 12296633"/>
              <a:gd name="connsiteY15" fmla="*/ 191069 h 204717"/>
              <a:gd name="connsiteX16" fmla="*/ 3261815 w 12296633"/>
              <a:gd name="connsiteY16" fmla="*/ 204717 h 204717"/>
              <a:gd name="connsiteX17" fmla="*/ 3671248 w 12296633"/>
              <a:gd name="connsiteY17" fmla="*/ 191069 h 204717"/>
              <a:gd name="connsiteX18" fmla="*/ 3712191 w 12296633"/>
              <a:gd name="connsiteY18" fmla="*/ 177421 h 204717"/>
              <a:gd name="connsiteX19" fmla="*/ 3780430 w 12296633"/>
              <a:gd name="connsiteY19" fmla="*/ 163774 h 204717"/>
              <a:gd name="connsiteX20" fmla="*/ 3821373 w 12296633"/>
              <a:gd name="connsiteY20" fmla="*/ 150126 h 204717"/>
              <a:gd name="connsiteX21" fmla="*/ 3998794 w 12296633"/>
              <a:gd name="connsiteY21" fmla="*/ 122830 h 204717"/>
              <a:gd name="connsiteX22" fmla="*/ 4053385 w 12296633"/>
              <a:gd name="connsiteY22" fmla="*/ 109183 h 204717"/>
              <a:gd name="connsiteX23" fmla="*/ 4312693 w 12296633"/>
              <a:gd name="connsiteY23" fmla="*/ 136478 h 204717"/>
              <a:gd name="connsiteX24" fmla="*/ 4367284 w 12296633"/>
              <a:gd name="connsiteY24" fmla="*/ 163774 h 204717"/>
              <a:gd name="connsiteX25" fmla="*/ 4544705 w 12296633"/>
              <a:gd name="connsiteY25" fmla="*/ 177421 h 204717"/>
              <a:gd name="connsiteX26" fmla="*/ 4735773 w 12296633"/>
              <a:gd name="connsiteY26" fmla="*/ 204717 h 204717"/>
              <a:gd name="connsiteX27" fmla="*/ 5145206 w 12296633"/>
              <a:gd name="connsiteY27" fmla="*/ 191069 h 204717"/>
              <a:gd name="connsiteX28" fmla="*/ 5186149 w 12296633"/>
              <a:gd name="connsiteY28" fmla="*/ 177421 h 204717"/>
              <a:gd name="connsiteX29" fmla="*/ 5240741 w 12296633"/>
              <a:gd name="connsiteY29" fmla="*/ 163774 h 204717"/>
              <a:gd name="connsiteX30" fmla="*/ 6073254 w 12296633"/>
              <a:gd name="connsiteY30" fmla="*/ 177421 h 204717"/>
              <a:gd name="connsiteX31" fmla="*/ 6509982 w 12296633"/>
              <a:gd name="connsiteY31" fmla="*/ 177421 h 204717"/>
              <a:gd name="connsiteX32" fmla="*/ 6550926 w 12296633"/>
              <a:gd name="connsiteY32" fmla="*/ 163774 h 204717"/>
              <a:gd name="connsiteX33" fmla="*/ 6591869 w 12296633"/>
              <a:gd name="connsiteY33" fmla="*/ 136478 h 204717"/>
              <a:gd name="connsiteX34" fmla="*/ 6769290 w 12296633"/>
              <a:gd name="connsiteY34" fmla="*/ 122830 h 204717"/>
              <a:gd name="connsiteX35" fmla="*/ 7765576 w 12296633"/>
              <a:gd name="connsiteY35" fmla="*/ 109183 h 204717"/>
              <a:gd name="connsiteX36" fmla="*/ 7942997 w 12296633"/>
              <a:gd name="connsiteY36" fmla="*/ 95535 h 204717"/>
              <a:gd name="connsiteX37" fmla="*/ 8038532 w 12296633"/>
              <a:gd name="connsiteY37" fmla="*/ 68239 h 204717"/>
              <a:gd name="connsiteX38" fmla="*/ 8106770 w 12296633"/>
              <a:gd name="connsiteY38" fmla="*/ 54592 h 204717"/>
              <a:gd name="connsiteX39" fmla="*/ 8407021 w 12296633"/>
              <a:gd name="connsiteY39" fmla="*/ 27296 h 204717"/>
              <a:gd name="connsiteX40" fmla="*/ 8570794 w 12296633"/>
              <a:gd name="connsiteY40" fmla="*/ 13648 h 204717"/>
              <a:gd name="connsiteX41" fmla="*/ 9048466 w 12296633"/>
              <a:gd name="connsiteY41" fmla="*/ 0 h 204717"/>
              <a:gd name="connsiteX42" fmla="*/ 9539785 w 12296633"/>
              <a:gd name="connsiteY42" fmla="*/ 27296 h 204717"/>
              <a:gd name="connsiteX43" fmla="*/ 9594376 w 12296633"/>
              <a:gd name="connsiteY43" fmla="*/ 40944 h 204717"/>
              <a:gd name="connsiteX44" fmla="*/ 9635320 w 12296633"/>
              <a:gd name="connsiteY44" fmla="*/ 54592 h 204717"/>
              <a:gd name="connsiteX45" fmla="*/ 9990161 w 12296633"/>
              <a:gd name="connsiteY45" fmla="*/ 81887 h 204717"/>
              <a:gd name="connsiteX46" fmla="*/ 10112991 w 12296633"/>
              <a:gd name="connsiteY46" fmla="*/ 95535 h 204717"/>
              <a:gd name="connsiteX47" fmla="*/ 10590663 w 12296633"/>
              <a:gd name="connsiteY47" fmla="*/ 68239 h 204717"/>
              <a:gd name="connsiteX48" fmla="*/ 10631606 w 12296633"/>
              <a:gd name="connsiteY48" fmla="*/ 54592 h 204717"/>
              <a:gd name="connsiteX49" fmla="*/ 10768084 w 12296633"/>
              <a:gd name="connsiteY49" fmla="*/ 40944 h 204717"/>
              <a:gd name="connsiteX50" fmla="*/ 11682484 w 12296633"/>
              <a:gd name="connsiteY50" fmla="*/ 54592 h 204717"/>
              <a:gd name="connsiteX51" fmla="*/ 11900848 w 12296633"/>
              <a:gd name="connsiteY51" fmla="*/ 68239 h 204717"/>
              <a:gd name="connsiteX52" fmla="*/ 12010030 w 12296633"/>
              <a:gd name="connsiteY52" fmla="*/ 95535 h 204717"/>
              <a:gd name="connsiteX53" fmla="*/ 12296633 w 12296633"/>
              <a:gd name="connsiteY53" fmla="*/ 95535 h 20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296633" h="204717">
                <a:moveTo>
                  <a:pt x="0" y="0"/>
                </a:moveTo>
                <a:cubicBezTo>
                  <a:pt x="77651" y="2043"/>
                  <a:pt x="503314" y="3419"/>
                  <a:pt x="682388" y="27296"/>
                </a:cubicBezTo>
                <a:cubicBezTo>
                  <a:pt x="696648" y="29197"/>
                  <a:pt x="709288" y="37823"/>
                  <a:pt x="723332" y="40944"/>
                </a:cubicBezTo>
                <a:cubicBezTo>
                  <a:pt x="750345" y="46947"/>
                  <a:pt x="778372" y="47881"/>
                  <a:pt x="805218" y="54592"/>
                </a:cubicBezTo>
                <a:cubicBezTo>
                  <a:pt x="1021494" y="108661"/>
                  <a:pt x="754722" y="59823"/>
                  <a:pt x="968991" y="95535"/>
                </a:cubicBezTo>
                <a:lnTo>
                  <a:pt x="1856096" y="81887"/>
                </a:lnTo>
                <a:cubicBezTo>
                  <a:pt x="1888252" y="80994"/>
                  <a:pt x="1920087" y="74548"/>
                  <a:pt x="1951630" y="68239"/>
                </a:cubicBezTo>
                <a:cubicBezTo>
                  <a:pt x="1965736" y="65418"/>
                  <a:pt x="1978925" y="59141"/>
                  <a:pt x="1992573" y="54592"/>
                </a:cubicBezTo>
                <a:cubicBezTo>
                  <a:pt x="2010770" y="59141"/>
                  <a:pt x="2029129" y="63086"/>
                  <a:pt x="2047164" y="68239"/>
                </a:cubicBezTo>
                <a:cubicBezTo>
                  <a:pt x="2060997" y="72191"/>
                  <a:pt x="2074229" y="78102"/>
                  <a:pt x="2088108" y="81887"/>
                </a:cubicBezTo>
                <a:cubicBezTo>
                  <a:pt x="2124300" y="91758"/>
                  <a:pt x="2160896" y="100085"/>
                  <a:pt x="2197290" y="109183"/>
                </a:cubicBezTo>
                <a:cubicBezTo>
                  <a:pt x="2215487" y="113732"/>
                  <a:pt x="2234087" y="116898"/>
                  <a:pt x="2251881" y="122830"/>
                </a:cubicBezTo>
                <a:cubicBezTo>
                  <a:pt x="2265529" y="127379"/>
                  <a:pt x="2278583" y="134443"/>
                  <a:pt x="2292824" y="136478"/>
                </a:cubicBezTo>
                <a:cubicBezTo>
                  <a:pt x="2342567" y="143584"/>
                  <a:pt x="2392907" y="145577"/>
                  <a:pt x="2442949" y="150126"/>
                </a:cubicBezTo>
                <a:cubicBezTo>
                  <a:pt x="2689472" y="232300"/>
                  <a:pt x="2429508" y="150134"/>
                  <a:pt x="3125338" y="177421"/>
                </a:cubicBezTo>
                <a:cubicBezTo>
                  <a:pt x="3144081" y="178156"/>
                  <a:pt x="3161536" y="187390"/>
                  <a:pt x="3179929" y="191069"/>
                </a:cubicBezTo>
                <a:cubicBezTo>
                  <a:pt x="3207063" y="196496"/>
                  <a:pt x="3234520" y="200168"/>
                  <a:pt x="3261815" y="204717"/>
                </a:cubicBezTo>
                <a:cubicBezTo>
                  <a:pt x="3398293" y="200168"/>
                  <a:pt x="3534945" y="199330"/>
                  <a:pt x="3671248" y="191069"/>
                </a:cubicBezTo>
                <a:cubicBezTo>
                  <a:pt x="3685608" y="190199"/>
                  <a:pt x="3698235" y="180910"/>
                  <a:pt x="3712191" y="177421"/>
                </a:cubicBezTo>
                <a:cubicBezTo>
                  <a:pt x="3734695" y="171795"/>
                  <a:pt x="3757926" y="169400"/>
                  <a:pt x="3780430" y="163774"/>
                </a:cubicBezTo>
                <a:cubicBezTo>
                  <a:pt x="3794386" y="160285"/>
                  <a:pt x="3807417" y="153615"/>
                  <a:pt x="3821373" y="150126"/>
                </a:cubicBezTo>
                <a:cubicBezTo>
                  <a:pt x="3904854" y="129255"/>
                  <a:pt x="3899359" y="139402"/>
                  <a:pt x="3998794" y="122830"/>
                </a:cubicBezTo>
                <a:cubicBezTo>
                  <a:pt x="4017296" y="119746"/>
                  <a:pt x="4035188" y="113732"/>
                  <a:pt x="4053385" y="109183"/>
                </a:cubicBezTo>
                <a:cubicBezTo>
                  <a:pt x="4084230" y="111386"/>
                  <a:pt x="4248456" y="115065"/>
                  <a:pt x="4312693" y="136478"/>
                </a:cubicBezTo>
                <a:cubicBezTo>
                  <a:pt x="4331994" y="142912"/>
                  <a:pt x="4347249" y="160238"/>
                  <a:pt x="4367284" y="163774"/>
                </a:cubicBezTo>
                <a:cubicBezTo>
                  <a:pt x="4425696" y="174082"/>
                  <a:pt x="4485753" y="170871"/>
                  <a:pt x="4544705" y="177421"/>
                </a:cubicBezTo>
                <a:cubicBezTo>
                  <a:pt x="4608647" y="184526"/>
                  <a:pt x="4735773" y="204717"/>
                  <a:pt x="4735773" y="204717"/>
                </a:cubicBezTo>
                <a:cubicBezTo>
                  <a:pt x="4872251" y="200168"/>
                  <a:pt x="5008903" y="199330"/>
                  <a:pt x="5145206" y="191069"/>
                </a:cubicBezTo>
                <a:cubicBezTo>
                  <a:pt x="5159566" y="190199"/>
                  <a:pt x="5172317" y="181373"/>
                  <a:pt x="5186149" y="177421"/>
                </a:cubicBezTo>
                <a:cubicBezTo>
                  <a:pt x="5204185" y="172268"/>
                  <a:pt x="5222544" y="168323"/>
                  <a:pt x="5240741" y="163774"/>
                </a:cubicBezTo>
                <a:lnTo>
                  <a:pt x="6073254" y="177421"/>
                </a:lnTo>
                <a:cubicBezTo>
                  <a:pt x="6524093" y="189944"/>
                  <a:pt x="5782106" y="212082"/>
                  <a:pt x="6509982" y="177421"/>
                </a:cubicBezTo>
                <a:cubicBezTo>
                  <a:pt x="6523630" y="172872"/>
                  <a:pt x="6538059" y="170208"/>
                  <a:pt x="6550926" y="163774"/>
                </a:cubicBezTo>
                <a:cubicBezTo>
                  <a:pt x="6565597" y="156439"/>
                  <a:pt x="6575747" y="139501"/>
                  <a:pt x="6591869" y="136478"/>
                </a:cubicBezTo>
                <a:cubicBezTo>
                  <a:pt x="6650168" y="125547"/>
                  <a:pt x="6709991" y="124209"/>
                  <a:pt x="6769290" y="122830"/>
                </a:cubicBezTo>
                <a:lnTo>
                  <a:pt x="7765576" y="109183"/>
                </a:lnTo>
                <a:cubicBezTo>
                  <a:pt x="7824716" y="104634"/>
                  <a:pt x="7884088" y="102466"/>
                  <a:pt x="7942997" y="95535"/>
                </a:cubicBezTo>
                <a:cubicBezTo>
                  <a:pt x="7991217" y="89862"/>
                  <a:pt x="7995384" y="79026"/>
                  <a:pt x="8038532" y="68239"/>
                </a:cubicBezTo>
                <a:cubicBezTo>
                  <a:pt x="8061036" y="62613"/>
                  <a:pt x="8083715" y="57154"/>
                  <a:pt x="8106770" y="54592"/>
                </a:cubicBezTo>
                <a:cubicBezTo>
                  <a:pt x="8206652" y="43494"/>
                  <a:pt x="8306914" y="36129"/>
                  <a:pt x="8407021" y="27296"/>
                </a:cubicBezTo>
                <a:cubicBezTo>
                  <a:pt x="8461589" y="22481"/>
                  <a:pt x="8516036" y="15213"/>
                  <a:pt x="8570794" y="13648"/>
                </a:cubicBezTo>
                <a:lnTo>
                  <a:pt x="9048466" y="0"/>
                </a:lnTo>
                <a:cubicBezTo>
                  <a:pt x="9190690" y="5268"/>
                  <a:pt x="9384424" y="3394"/>
                  <a:pt x="9539785" y="27296"/>
                </a:cubicBezTo>
                <a:cubicBezTo>
                  <a:pt x="9558324" y="30148"/>
                  <a:pt x="9576341" y="35791"/>
                  <a:pt x="9594376" y="40944"/>
                </a:cubicBezTo>
                <a:cubicBezTo>
                  <a:pt x="9608209" y="44896"/>
                  <a:pt x="9621101" y="52405"/>
                  <a:pt x="9635320" y="54592"/>
                </a:cubicBezTo>
                <a:cubicBezTo>
                  <a:pt x="9731143" y="69334"/>
                  <a:pt x="9906775" y="75216"/>
                  <a:pt x="9990161" y="81887"/>
                </a:cubicBezTo>
                <a:cubicBezTo>
                  <a:pt x="10031225" y="85172"/>
                  <a:pt x="10072048" y="90986"/>
                  <a:pt x="10112991" y="95535"/>
                </a:cubicBezTo>
                <a:lnTo>
                  <a:pt x="10590663" y="68239"/>
                </a:lnTo>
                <a:cubicBezTo>
                  <a:pt x="10604970" y="66733"/>
                  <a:pt x="10617387" y="56779"/>
                  <a:pt x="10631606" y="54592"/>
                </a:cubicBezTo>
                <a:cubicBezTo>
                  <a:pt x="10676794" y="47640"/>
                  <a:pt x="10722591" y="45493"/>
                  <a:pt x="10768084" y="40944"/>
                </a:cubicBezTo>
                <a:lnTo>
                  <a:pt x="11682484" y="54592"/>
                </a:lnTo>
                <a:cubicBezTo>
                  <a:pt x="11755393" y="56349"/>
                  <a:pt x="11828481" y="59193"/>
                  <a:pt x="11900848" y="68239"/>
                </a:cubicBezTo>
                <a:cubicBezTo>
                  <a:pt x="11938072" y="72892"/>
                  <a:pt x="11972516" y="95535"/>
                  <a:pt x="12010030" y="95535"/>
                </a:cubicBezTo>
                <a:lnTo>
                  <a:pt x="12296633" y="95535"/>
                </a:lnTo>
              </a:path>
            </a:pathLst>
          </a:custGeom>
          <a:ln w="222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文本框 1"/>
          <p:cNvSpPr txBox="1"/>
          <p:nvPr/>
        </p:nvSpPr>
        <p:spPr>
          <a:xfrm rot="20700000">
            <a:off x="4526772" y="2320170"/>
            <a:ext cx="3579826" cy="1508105"/>
          </a:xfrm>
          <a:prstGeom prst="rect">
            <a:avLst/>
          </a:prstGeom>
          <a:noFill/>
        </p:spPr>
        <p:txBody>
          <a:bodyPr wrap="none" rtlCol="0">
            <a:spAutoFit/>
          </a:bodyPr>
          <a:lstStyle>
            <a:defPPr>
              <a:defRPr lang="zh-CN"/>
            </a:defPPr>
            <a:lvl1pPr>
              <a:defRPr sz="3600" b="1">
                <a:solidFill>
                  <a:schemeClr val="tx1">
                    <a:lumMod val="75000"/>
                    <a:lumOff val="25000"/>
                  </a:schemeClr>
                </a:solidFill>
                <a:latin typeface="方正喵呜体" panose="02010600010101010101" pitchFamily="2" charset="-122"/>
                <a:ea typeface="方正喵呜体" panose="02010600010101010101" pitchFamily="2" charset="-122"/>
              </a:defRPr>
            </a:lvl1pPr>
          </a:lstStyle>
          <a:p>
            <a:pPr algn="ctr"/>
            <a:r>
              <a:rPr lang="zh-CN" altLang="en-US" sz="4800" dirty="0"/>
              <a:t>创意手绘</a:t>
            </a:r>
            <a:endParaRPr lang="en-US" altLang="zh-CN" sz="4800" dirty="0"/>
          </a:p>
          <a:p>
            <a:pPr algn="ctr"/>
            <a:r>
              <a:rPr lang="zh-CN" altLang="en-US" sz="4400" dirty="0"/>
              <a:t>公司简</a:t>
            </a:r>
            <a:r>
              <a:rPr lang="zh-CN" altLang="en-US" sz="4400" dirty="0" smtClean="0"/>
              <a:t>介</a:t>
            </a:r>
            <a:r>
              <a:rPr lang="zh-CN" altLang="en-US" sz="4400" dirty="0" smtClean="0"/>
              <a:t>模</a:t>
            </a:r>
            <a:r>
              <a:rPr lang="zh-CN" altLang="en-US" sz="4400" dirty="0"/>
              <a:t>板</a:t>
            </a:r>
            <a:endParaRPr lang="zh-CN" altLang="en-US" sz="4400" dirty="0"/>
          </a:p>
        </p:txBody>
      </p:sp>
      <p:grpSp>
        <p:nvGrpSpPr>
          <p:cNvPr id="9" name="组合 8"/>
          <p:cNvGrpSpPr/>
          <p:nvPr/>
        </p:nvGrpSpPr>
        <p:grpSpPr>
          <a:xfrm rot="20550179">
            <a:off x="4701798" y="3749846"/>
            <a:ext cx="3982715" cy="1117008"/>
            <a:chOff x="5628045" y="4996468"/>
            <a:chExt cx="3982715" cy="1117008"/>
          </a:xfrm>
        </p:grpSpPr>
        <p:sp>
          <p:nvSpPr>
            <p:cNvPr id="10" name="Freeform 34"/>
            <p:cNvSpPr>
              <a:spLocks noEditPoints="1"/>
            </p:cNvSpPr>
            <p:nvPr/>
          </p:nvSpPr>
          <p:spPr bwMode="auto">
            <a:xfrm rot="20895787">
              <a:off x="8817366" y="4996468"/>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1" name="任意多边形 10"/>
            <p:cNvSpPr/>
            <p:nvPr/>
          </p:nvSpPr>
          <p:spPr>
            <a:xfrm rot="21101805">
              <a:off x="6379613" y="5527344"/>
              <a:ext cx="2621163" cy="289601"/>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 name="connsiteX0-159" fmla="*/ 391353 w 4878016"/>
                <a:gd name="connsiteY0-160" fmla="*/ 0 h 401116"/>
                <a:gd name="connsiteX1-161" fmla="*/ 623492 w 4878016"/>
                <a:gd name="connsiteY1-162" fmla="*/ 400898 h 401116"/>
                <a:gd name="connsiteX2-163" fmla="*/ 4878017 w 4878016"/>
                <a:gd name="connsiteY2-164" fmla="*/ 265841 h 401116"/>
              </a:gdLst>
              <a:ahLst/>
              <a:cxnLst>
                <a:cxn ang="0">
                  <a:pos x="connsiteX0-1" y="connsiteY0-2"/>
                </a:cxn>
                <a:cxn ang="0">
                  <a:pos x="connsiteX1-3" y="connsiteY1-4"/>
                </a:cxn>
                <a:cxn ang="0">
                  <a:pos x="connsiteX2-5" y="connsiteY2-6"/>
                </a:cxn>
              </a:cxnLst>
              <a:rect l="l" t="t" r="r" b="b"/>
              <a:pathLst>
                <a:path w="4878016" h="401116">
                  <a:moveTo>
                    <a:pt x="391353" y="0"/>
                  </a:moveTo>
                  <a:cubicBezTo>
                    <a:pt x="-226127" y="38897"/>
                    <a:pt x="-86259" y="411428"/>
                    <a:pt x="623492" y="400898"/>
                  </a:cubicBezTo>
                  <a:cubicBezTo>
                    <a:pt x="2050461" y="374673"/>
                    <a:pt x="3451048" y="292066"/>
                    <a:pt x="4878017" y="265841"/>
                  </a:cubicBez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21365931">
              <a:off x="5628045" y="5732593"/>
              <a:ext cx="650146" cy="380883"/>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 y="connsiteY0-2"/>
                </a:cxn>
                <a:cxn ang="0">
                  <a:pos x="connsiteX1-3" y="connsiteY1-4"/>
                </a:cxn>
                <a:cxn ang="0">
                  <a:pos x="connsiteX2-5" y="connsiteY2-6"/>
                </a:cxn>
                <a:cxn ang="0">
                  <a:pos x="connsiteX3-67" y="connsiteY3-6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rot="20520000">
            <a:off x="6067000" y="3795920"/>
            <a:ext cx="1097280" cy="368300"/>
          </a:xfrm>
          <a:prstGeom prst="rect">
            <a:avLst/>
          </a:prstGeom>
          <a:solidFill>
            <a:schemeClr val="tx1">
              <a:lumMod val="75000"/>
              <a:lumOff val="25000"/>
            </a:schemeClr>
          </a:solidFill>
        </p:spPr>
        <p:txBody>
          <a:bodyPr wrap="none" rtlCol="0">
            <a:spAutoFit/>
          </a:bodyPr>
          <a:lstStyle/>
          <a:p>
            <a:pPr algn="ctr"/>
            <a:r>
              <a:rPr lang="zh-CN" altLang="en-US" dirty="0">
                <a:solidFill>
                  <a:schemeClr val="bg1"/>
                </a:solidFill>
              </a:rPr>
              <a:t>演讲人</a:t>
            </a:r>
            <a:r>
              <a:rPr lang="zh-CN" altLang="en-US" dirty="0" smtClean="0">
                <a:solidFill>
                  <a:schemeClr val="bg1"/>
                </a:solidFill>
              </a:rPr>
              <a:t>：</a:t>
            </a:r>
            <a:endParaRPr lang="zh-CN" altLang="en-US"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50"/>
                                        <p:tgtEl>
                                          <p:spTgt spid="6"/>
                                        </p:tgtEl>
                                      </p:cBhvr>
                                    </p:animEffect>
                                  </p:childTnLst>
                                </p:cTn>
                              </p:par>
                              <p:par>
                                <p:cTn id="16" presetID="2" presetClass="entr" presetSubtype="2" fill="hold" nodeType="withEffect">
                                  <p:stCondLst>
                                    <p:cond delay="25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1+#ppt_w/2"/>
                                          </p:val>
                                        </p:tav>
                                        <p:tav tm="100000">
                                          <p:val>
                                            <p:strVal val="#ppt_x"/>
                                          </p:val>
                                        </p:tav>
                                      </p:tavLst>
                                    </p:anim>
                                    <p:anim calcmode="lin" valueType="num">
                                      <p:cBhvr additive="base">
                                        <p:cTn id="19" dur="75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9" presetClass="entr" presetSubtype="0" fill="hold" grpId="0" nodeType="afterEffect">
                                  <p:stCondLst>
                                    <p:cond delay="0"/>
                                  </p:stCondLst>
                                  <p:iterate type="lt">
                                    <p:tmPct val="10000"/>
                                  </p:iterate>
                                  <p:childTnLst>
                                    <p:set>
                                      <p:cBhvr>
                                        <p:cTn id="22" dur="1" fill="hold">
                                          <p:stCondLst>
                                            <p:cond delay="0"/>
                                          </p:stCondLst>
                                        </p:cTn>
                                        <p:tgtEl>
                                          <p:spTgt spid="2"/>
                                        </p:tgtEl>
                                        <p:attrNameLst>
                                          <p:attrName>style.visibility</p:attrName>
                                        </p:attrNameLst>
                                      </p:cBhvr>
                                      <p:to>
                                        <p:strVal val="visible"/>
                                      </p:to>
                                    </p:set>
                                    <p:animEffect transition="in" filter="dissolve">
                                      <p:cBhvr>
                                        <p:cTn id="23" dur="750"/>
                                        <p:tgtEl>
                                          <p:spTgt spid="2"/>
                                        </p:tgtEl>
                                      </p:cBhvr>
                                    </p:animEffect>
                                  </p:childTnLst>
                                </p:cTn>
                              </p:par>
                            </p:childTnLst>
                          </p:cTn>
                        </p:par>
                        <p:par>
                          <p:cTn id="24" fill="hold">
                            <p:stCondLst>
                              <p:cond delay="2924"/>
                            </p:stCondLst>
                            <p:childTnLst>
                              <p:par>
                                <p:cTn id="25" presetID="2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par>
                          <p:cTn id="28" fill="hold">
                            <p:stCondLst>
                              <p:cond delay="3424"/>
                            </p:stCondLst>
                            <p:childTnLst>
                              <p:par>
                                <p:cTn id="29" presetID="4" presetClass="entr" presetSubtype="16"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ox(in)">
                                      <p:cBhvr>
                                        <p:cTn id="3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2268538" y="4597400"/>
            <a:ext cx="20637" cy="20638"/>
          </a:xfrm>
          <a:custGeom>
            <a:avLst/>
            <a:gdLst>
              <a:gd name="T0" fmla="*/ 0 w 2"/>
              <a:gd name="T1" fmla="*/ 0 h 2"/>
              <a:gd name="T2" fmla="*/ 0 w 2"/>
              <a:gd name="T3" fmla="*/ 0 h 2"/>
              <a:gd name="T4" fmla="*/ 0 w 2"/>
              <a:gd name="T5" fmla="*/ 1 h 2"/>
              <a:gd name="T6" fmla="*/ 0 w 2"/>
              <a:gd name="T7" fmla="*/ 2 h 2"/>
              <a:gd name="T8" fmla="*/ 1 w 2"/>
              <a:gd name="T9" fmla="*/ 2 h 2"/>
              <a:gd name="T10" fmla="*/ 2 w 2"/>
              <a:gd name="T11" fmla="*/ 1 h 2"/>
              <a:gd name="T12" fmla="*/ 2 w 2"/>
              <a:gd name="T13" fmla="*/ 0 h 2"/>
              <a:gd name="T14" fmla="*/ 1 w 2"/>
              <a:gd name="T15" fmla="*/ 0 h 2"/>
              <a:gd name="T16" fmla="*/ 0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0"/>
                </a:moveTo>
                <a:cubicBezTo>
                  <a:pt x="0" y="0"/>
                  <a:pt x="0" y="0"/>
                  <a:pt x="0" y="0"/>
                </a:cubicBezTo>
                <a:cubicBezTo>
                  <a:pt x="0" y="1"/>
                  <a:pt x="0" y="1"/>
                  <a:pt x="0" y="1"/>
                </a:cubicBezTo>
                <a:cubicBezTo>
                  <a:pt x="0" y="1"/>
                  <a:pt x="0" y="2"/>
                  <a:pt x="0" y="2"/>
                </a:cubicBezTo>
                <a:cubicBezTo>
                  <a:pt x="1" y="2"/>
                  <a:pt x="1" y="2"/>
                  <a:pt x="1" y="2"/>
                </a:cubicBezTo>
                <a:cubicBezTo>
                  <a:pt x="1" y="2"/>
                  <a:pt x="2" y="1"/>
                  <a:pt x="2" y="1"/>
                </a:cubicBezTo>
                <a:cubicBezTo>
                  <a:pt x="2" y="0"/>
                  <a:pt x="2" y="0"/>
                  <a:pt x="2" y="0"/>
                </a:cubicBezTo>
                <a:cubicBezTo>
                  <a:pt x="2" y="0"/>
                  <a:pt x="1" y="0"/>
                  <a:pt x="1" y="0"/>
                </a:cubicBezTo>
                <a:lnTo>
                  <a:pt x="0" y="0"/>
                </a:lnTo>
                <a:close/>
              </a:path>
            </a:pathLst>
          </a:custGeom>
          <a:solidFill>
            <a:srgbClr val="0058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3032125" y="5218113"/>
            <a:ext cx="50800" cy="30163"/>
          </a:xfrm>
          <a:custGeom>
            <a:avLst/>
            <a:gdLst>
              <a:gd name="T0" fmla="*/ 0 w 5"/>
              <a:gd name="T1" fmla="*/ 1 h 3"/>
              <a:gd name="T2" fmla="*/ 1 w 5"/>
              <a:gd name="T3" fmla="*/ 2 h 3"/>
              <a:gd name="T4" fmla="*/ 1 w 5"/>
              <a:gd name="T5" fmla="*/ 2 h 3"/>
              <a:gd name="T6" fmla="*/ 4 w 5"/>
              <a:gd name="T7" fmla="*/ 3 h 3"/>
              <a:gd name="T8" fmla="*/ 5 w 5"/>
              <a:gd name="T9" fmla="*/ 1 h 3"/>
              <a:gd name="T10" fmla="*/ 2 w 5"/>
              <a:gd name="T11" fmla="*/ 0 h 3"/>
              <a:gd name="T12" fmla="*/ 0 w 5"/>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0" y="1"/>
                </a:moveTo>
                <a:cubicBezTo>
                  <a:pt x="0" y="1"/>
                  <a:pt x="0" y="2"/>
                  <a:pt x="1" y="2"/>
                </a:cubicBezTo>
                <a:cubicBezTo>
                  <a:pt x="1" y="2"/>
                  <a:pt x="1" y="2"/>
                  <a:pt x="1" y="2"/>
                </a:cubicBezTo>
                <a:cubicBezTo>
                  <a:pt x="2" y="2"/>
                  <a:pt x="3" y="3"/>
                  <a:pt x="4" y="3"/>
                </a:cubicBezTo>
                <a:cubicBezTo>
                  <a:pt x="4" y="3"/>
                  <a:pt x="5" y="2"/>
                  <a:pt x="5" y="1"/>
                </a:cubicBezTo>
                <a:cubicBezTo>
                  <a:pt x="5" y="1"/>
                  <a:pt x="3" y="0"/>
                  <a:pt x="2" y="0"/>
                </a:cubicBezTo>
                <a:cubicBezTo>
                  <a:pt x="1" y="0"/>
                  <a:pt x="0" y="1"/>
                  <a:pt x="0" y="1"/>
                </a:cubicBezTo>
                <a:close/>
              </a:path>
            </a:pathLst>
          </a:custGeom>
          <a:solidFill>
            <a:srgbClr val="0058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任意多边形 29"/>
          <p:cNvSpPr/>
          <p:nvPr/>
        </p:nvSpPr>
        <p:spPr bwMode="auto">
          <a:xfrm>
            <a:off x="4466256" y="1340768"/>
            <a:ext cx="3259489" cy="3445297"/>
          </a:xfrm>
          <a:custGeom>
            <a:avLst/>
            <a:gdLst>
              <a:gd name="connsiteX0" fmla="*/ 4667442 w 4933691"/>
              <a:gd name="connsiteY0" fmla="*/ 2470152 h 5214938"/>
              <a:gd name="connsiteX1" fmla="*/ 4697803 w 4933691"/>
              <a:gd name="connsiteY1" fmla="*/ 2490539 h 5214938"/>
              <a:gd name="connsiteX2" fmla="*/ 4758525 w 4933691"/>
              <a:gd name="connsiteY2" fmla="*/ 2561893 h 5214938"/>
              <a:gd name="connsiteX3" fmla="*/ 4748405 w 4933691"/>
              <a:gd name="connsiteY3" fmla="*/ 2561893 h 5214938"/>
              <a:gd name="connsiteX4" fmla="*/ 4707924 w 4933691"/>
              <a:gd name="connsiteY4" fmla="*/ 2541506 h 5214938"/>
              <a:gd name="connsiteX5" fmla="*/ 4697803 w 4933691"/>
              <a:gd name="connsiteY5" fmla="*/ 2531313 h 5214938"/>
              <a:gd name="connsiteX6" fmla="*/ 4684531 w 4933691"/>
              <a:gd name="connsiteY6" fmla="*/ 2563108 h 5214938"/>
              <a:gd name="connsiteX7" fmla="*/ 4683888 w 4933691"/>
              <a:gd name="connsiteY7" fmla="*/ 2563167 h 5214938"/>
              <a:gd name="connsiteX8" fmla="*/ 4677563 w 4933691"/>
              <a:gd name="connsiteY8" fmla="*/ 2572086 h 5214938"/>
              <a:gd name="connsiteX9" fmla="*/ 4678763 w 4933691"/>
              <a:gd name="connsiteY9" fmla="*/ 2576924 h 5214938"/>
              <a:gd name="connsiteX10" fmla="*/ 4668549 w 4933691"/>
              <a:gd name="connsiteY10" fmla="*/ 2601393 h 5214938"/>
              <a:gd name="connsiteX11" fmla="*/ 4647202 w 4933691"/>
              <a:gd name="connsiteY11" fmla="*/ 2796342 h 5214938"/>
              <a:gd name="connsiteX12" fmla="*/ 4687683 w 4933691"/>
              <a:gd name="connsiteY12" fmla="*/ 2582280 h 5214938"/>
              <a:gd name="connsiteX13" fmla="*/ 4678828 w 4933691"/>
              <a:gd name="connsiteY13" fmla="*/ 2577183 h 5214938"/>
              <a:gd name="connsiteX14" fmla="*/ 4678763 w 4933691"/>
              <a:gd name="connsiteY14" fmla="*/ 2576924 h 5214938"/>
              <a:gd name="connsiteX15" fmla="*/ 4684531 w 4933691"/>
              <a:gd name="connsiteY15" fmla="*/ 2563108 h 5214938"/>
              <a:gd name="connsiteX16" fmla="*/ 4697803 w 4933691"/>
              <a:gd name="connsiteY16" fmla="*/ 2561893 h 5214938"/>
              <a:gd name="connsiteX17" fmla="*/ 4718044 w 4933691"/>
              <a:gd name="connsiteY17" fmla="*/ 2572086 h 5214938"/>
              <a:gd name="connsiteX18" fmla="*/ 4707924 w 4933691"/>
              <a:gd name="connsiteY18" fmla="*/ 2765761 h 5214938"/>
              <a:gd name="connsiteX19" fmla="*/ 4637081 w 4933691"/>
              <a:gd name="connsiteY19" fmla="*/ 2857502 h 5214938"/>
              <a:gd name="connsiteX20" fmla="*/ 4626961 w 4933691"/>
              <a:gd name="connsiteY20" fmla="*/ 2857502 h 5214938"/>
              <a:gd name="connsiteX21" fmla="*/ 4616841 w 4933691"/>
              <a:gd name="connsiteY21" fmla="*/ 2857502 h 5214938"/>
              <a:gd name="connsiteX22" fmla="*/ 4667442 w 4933691"/>
              <a:gd name="connsiteY22" fmla="*/ 2470152 h 5214938"/>
              <a:gd name="connsiteX23" fmla="*/ 4270024 w 4933691"/>
              <a:gd name="connsiteY23" fmla="*/ 1830390 h 5214938"/>
              <a:gd name="connsiteX24" fmla="*/ 4331023 w 4933691"/>
              <a:gd name="connsiteY24" fmla="*/ 1840556 h 5214938"/>
              <a:gd name="connsiteX25" fmla="*/ 4412354 w 4933691"/>
              <a:gd name="connsiteY25" fmla="*/ 1871055 h 5214938"/>
              <a:gd name="connsiteX26" fmla="*/ 4422520 w 4933691"/>
              <a:gd name="connsiteY26" fmla="*/ 1871055 h 5214938"/>
              <a:gd name="connsiteX27" fmla="*/ 4453020 w 4933691"/>
              <a:gd name="connsiteY27" fmla="*/ 1972719 h 5214938"/>
              <a:gd name="connsiteX28" fmla="*/ 4463186 w 4933691"/>
              <a:gd name="connsiteY28" fmla="*/ 2033716 h 5214938"/>
              <a:gd name="connsiteX29" fmla="*/ 4503852 w 4933691"/>
              <a:gd name="connsiteY29" fmla="*/ 2145546 h 5214938"/>
              <a:gd name="connsiteX30" fmla="*/ 4544517 w 4933691"/>
              <a:gd name="connsiteY30" fmla="*/ 2379371 h 5214938"/>
              <a:gd name="connsiteX31" fmla="*/ 4544517 w 4933691"/>
              <a:gd name="connsiteY31" fmla="*/ 2399704 h 5214938"/>
              <a:gd name="connsiteX32" fmla="*/ 4544517 w 4933691"/>
              <a:gd name="connsiteY32" fmla="*/ 2430203 h 5214938"/>
              <a:gd name="connsiteX33" fmla="*/ 4534351 w 4933691"/>
              <a:gd name="connsiteY33" fmla="*/ 2440369 h 5214938"/>
              <a:gd name="connsiteX34" fmla="*/ 4544517 w 4933691"/>
              <a:gd name="connsiteY34" fmla="*/ 2592864 h 5214938"/>
              <a:gd name="connsiteX35" fmla="*/ 4554684 w 4933691"/>
              <a:gd name="connsiteY35" fmla="*/ 2755524 h 5214938"/>
              <a:gd name="connsiteX36" fmla="*/ 4534351 w 4933691"/>
              <a:gd name="connsiteY36" fmla="*/ 2816522 h 5214938"/>
              <a:gd name="connsiteX37" fmla="*/ 4524185 w 4933691"/>
              <a:gd name="connsiteY37" fmla="*/ 2857188 h 5214938"/>
              <a:gd name="connsiteX38" fmla="*/ 4503852 w 4933691"/>
              <a:gd name="connsiteY38" fmla="*/ 2969017 h 5214938"/>
              <a:gd name="connsiteX39" fmla="*/ 4422520 w 4933691"/>
              <a:gd name="connsiteY39" fmla="*/ 3253674 h 5214938"/>
              <a:gd name="connsiteX40" fmla="*/ 4412354 w 4933691"/>
              <a:gd name="connsiteY40" fmla="*/ 3253674 h 5214938"/>
              <a:gd name="connsiteX41" fmla="*/ 4402188 w 4933691"/>
              <a:gd name="connsiteY41" fmla="*/ 3223175 h 5214938"/>
              <a:gd name="connsiteX42" fmla="*/ 4422520 w 4933691"/>
              <a:gd name="connsiteY42" fmla="*/ 3152011 h 5214938"/>
              <a:gd name="connsiteX43" fmla="*/ 4432687 w 4933691"/>
              <a:gd name="connsiteY43" fmla="*/ 3111345 h 5214938"/>
              <a:gd name="connsiteX44" fmla="*/ 4453020 w 4933691"/>
              <a:gd name="connsiteY44" fmla="*/ 3009682 h 5214938"/>
              <a:gd name="connsiteX45" fmla="*/ 4463186 w 4933691"/>
              <a:gd name="connsiteY45" fmla="*/ 2989350 h 5214938"/>
              <a:gd name="connsiteX46" fmla="*/ 4483519 w 4933691"/>
              <a:gd name="connsiteY46" fmla="*/ 2887687 h 5214938"/>
              <a:gd name="connsiteX47" fmla="*/ 4524185 w 4933691"/>
              <a:gd name="connsiteY47" fmla="*/ 2643695 h 5214938"/>
              <a:gd name="connsiteX48" fmla="*/ 4503852 w 4933691"/>
              <a:gd name="connsiteY48" fmla="*/ 2572531 h 5214938"/>
              <a:gd name="connsiteX49" fmla="*/ 4493685 w 4933691"/>
              <a:gd name="connsiteY49" fmla="*/ 2460701 h 5214938"/>
              <a:gd name="connsiteX50" fmla="*/ 4503852 w 4933691"/>
              <a:gd name="connsiteY50" fmla="*/ 2399704 h 5214938"/>
              <a:gd name="connsiteX51" fmla="*/ 4524185 w 4933691"/>
              <a:gd name="connsiteY51" fmla="*/ 2328539 h 5214938"/>
              <a:gd name="connsiteX52" fmla="*/ 4473352 w 4933691"/>
              <a:gd name="connsiteY52" fmla="*/ 2176045 h 5214938"/>
              <a:gd name="connsiteX53" fmla="*/ 4432687 w 4933691"/>
              <a:gd name="connsiteY53" fmla="*/ 2074382 h 5214938"/>
              <a:gd name="connsiteX54" fmla="*/ 4422520 w 4933691"/>
              <a:gd name="connsiteY54" fmla="*/ 2003217 h 5214938"/>
              <a:gd name="connsiteX55" fmla="*/ 4392021 w 4933691"/>
              <a:gd name="connsiteY55" fmla="*/ 1901554 h 5214938"/>
              <a:gd name="connsiteX56" fmla="*/ 4381855 w 4933691"/>
              <a:gd name="connsiteY56" fmla="*/ 1901554 h 5214938"/>
              <a:gd name="connsiteX57" fmla="*/ 4361522 w 4933691"/>
              <a:gd name="connsiteY57" fmla="*/ 1911721 h 5214938"/>
              <a:gd name="connsiteX58" fmla="*/ 4341189 w 4933691"/>
              <a:gd name="connsiteY58" fmla="*/ 1901554 h 5214938"/>
              <a:gd name="connsiteX59" fmla="*/ 4341189 w 4933691"/>
              <a:gd name="connsiteY59" fmla="*/ 1891388 h 5214938"/>
              <a:gd name="connsiteX60" fmla="*/ 4361522 w 4933691"/>
              <a:gd name="connsiteY60" fmla="*/ 1901554 h 5214938"/>
              <a:gd name="connsiteX61" fmla="*/ 4290357 w 4933691"/>
              <a:gd name="connsiteY61" fmla="*/ 1871055 h 5214938"/>
              <a:gd name="connsiteX62" fmla="*/ 4270024 w 4933691"/>
              <a:gd name="connsiteY62" fmla="*/ 1901554 h 5214938"/>
              <a:gd name="connsiteX63" fmla="*/ 4249691 w 4933691"/>
              <a:gd name="connsiteY63" fmla="*/ 1932053 h 5214938"/>
              <a:gd name="connsiteX64" fmla="*/ 4117528 w 4933691"/>
              <a:gd name="connsiteY64" fmla="*/ 1993051 h 5214938"/>
              <a:gd name="connsiteX65" fmla="*/ 4036197 w 4933691"/>
              <a:gd name="connsiteY65" fmla="*/ 2043883 h 5214938"/>
              <a:gd name="connsiteX66" fmla="*/ 4005697 w 4933691"/>
              <a:gd name="connsiteY66" fmla="*/ 2135379 h 5214938"/>
              <a:gd name="connsiteX67" fmla="*/ 3965032 w 4933691"/>
              <a:gd name="connsiteY67" fmla="*/ 2237043 h 5214938"/>
              <a:gd name="connsiteX68" fmla="*/ 3924366 w 4933691"/>
              <a:gd name="connsiteY68" fmla="*/ 2237043 h 5214938"/>
              <a:gd name="connsiteX69" fmla="*/ 3822702 w 4933691"/>
              <a:gd name="connsiteY69" fmla="*/ 2267542 h 5214938"/>
              <a:gd name="connsiteX70" fmla="*/ 3771870 w 4933691"/>
              <a:gd name="connsiteY70" fmla="*/ 2267542 h 5214938"/>
              <a:gd name="connsiteX71" fmla="*/ 3660039 w 4933691"/>
              <a:gd name="connsiteY71" fmla="*/ 2298040 h 5214938"/>
              <a:gd name="connsiteX72" fmla="*/ 3649873 w 4933691"/>
              <a:gd name="connsiteY72" fmla="*/ 2348872 h 5214938"/>
              <a:gd name="connsiteX73" fmla="*/ 3649873 w 4933691"/>
              <a:gd name="connsiteY73" fmla="*/ 2399704 h 5214938"/>
              <a:gd name="connsiteX74" fmla="*/ 3629540 w 4933691"/>
              <a:gd name="connsiteY74" fmla="*/ 2460701 h 5214938"/>
              <a:gd name="connsiteX75" fmla="*/ 3588874 w 4933691"/>
              <a:gd name="connsiteY75" fmla="*/ 2582697 h 5214938"/>
              <a:gd name="connsiteX76" fmla="*/ 3629540 w 4933691"/>
              <a:gd name="connsiteY76" fmla="*/ 2714859 h 5214938"/>
              <a:gd name="connsiteX77" fmla="*/ 3680372 w 4933691"/>
              <a:gd name="connsiteY77" fmla="*/ 2694527 h 5214938"/>
              <a:gd name="connsiteX78" fmla="*/ 3761703 w 4933691"/>
              <a:gd name="connsiteY78" fmla="*/ 2674194 h 5214938"/>
              <a:gd name="connsiteX79" fmla="*/ 3761703 w 4933691"/>
              <a:gd name="connsiteY79" fmla="*/ 2684360 h 5214938"/>
              <a:gd name="connsiteX80" fmla="*/ 3751537 w 4933691"/>
              <a:gd name="connsiteY80" fmla="*/ 2694527 h 5214938"/>
              <a:gd name="connsiteX81" fmla="*/ 3792203 w 4933691"/>
              <a:gd name="connsiteY81" fmla="*/ 2674194 h 5214938"/>
              <a:gd name="connsiteX82" fmla="*/ 3822702 w 4933691"/>
              <a:gd name="connsiteY82" fmla="*/ 2653861 h 5214938"/>
              <a:gd name="connsiteX83" fmla="*/ 3832868 w 4933691"/>
              <a:gd name="connsiteY83" fmla="*/ 2664028 h 5214938"/>
              <a:gd name="connsiteX84" fmla="*/ 3853201 w 4933691"/>
              <a:gd name="connsiteY84" fmla="*/ 2653861 h 5214938"/>
              <a:gd name="connsiteX85" fmla="*/ 3883700 w 4933691"/>
              <a:gd name="connsiteY85" fmla="*/ 2643695 h 5214938"/>
              <a:gd name="connsiteX86" fmla="*/ 3873534 w 4933691"/>
              <a:gd name="connsiteY86" fmla="*/ 2643695 h 5214938"/>
              <a:gd name="connsiteX87" fmla="*/ 3873534 w 4933691"/>
              <a:gd name="connsiteY87" fmla="*/ 2633529 h 5214938"/>
              <a:gd name="connsiteX88" fmla="*/ 3934532 w 4933691"/>
              <a:gd name="connsiteY88" fmla="*/ 2633529 h 5214938"/>
              <a:gd name="connsiteX89" fmla="*/ 3985365 w 4933691"/>
              <a:gd name="connsiteY89" fmla="*/ 2623362 h 5214938"/>
              <a:gd name="connsiteX90" fmla="*/ 4117528 w 4933691"/>
              <a:gd name="connsiteY90" fmla="*/ 2765691 h 5214938"/>
              <a:gd name="connsiteX91" fmla="*/ 4137861 w 4933691"/>
              <a:gd name="connsiteY91" fmla="*/ 2826689 h 5214938"/>
              <a:gd name="connsiteX92" fmla="*/ 4148027 w 4933691"/>
              <a:gd name="connsiteY92" fmla="*/ 2836855 h 5214938"/>
              <a:gd name="connsiteX93" fmla="*/ 4188693 w 4933691"/>
              <a:gd name="connsiteY93" fmla="*/ 2938518 h 5214938"/>
              <a:gd name="connsiteX94" fmla="*/ 4219192 w 4933691"/>
              <a:gd name="connsiteY94" fmla="*/ 3050348 h 5214938"/>
              <a:gd name="connsiteX95" fmla="*/ 4229359 w 4933691"/>
              <a:gd name="connsiteY95" fmla="*/ 3060514 h 5214938"/>
              <a:gd name="connsiteX96" fmla="*/ 4239525 w 4933691"/>
              <a:gd name="connsiteY96" fmla="*/ 3131678 h 5214938"/>
              <a:gd name="connsiteX97" fmla="*/ 4280191 w 4933691"/>
              <a:gd name="connsiteY97" fmla="*/ 3274006 h 5214938"/>
              <a:gd name="connsiteX98" fmla="*/ 4280191 w 4933691"/>
              <a:gd name="connsiteY98" fmla="*/ 3263840 h 5214938"/>
              <a:gd name="connsiteX99" fmla="*/ 4280191 w 4933691"/>
              <a:gd name="connsiteY99" fmla="*/ 3253674 h 5214938"/>
              <a:gd name="connsiteX100" fmla="*/ 4300523 w 4933691"/>
              <a:gd name="connsiteY100" fmla="*/ 3284173 h 5214938"/>
              <a:gd name="connsiteX101" fmla="*/ 4310690 w 4933691"/>
              <a:gd name="connsiteY101" fmla="*/ 3304505 h 5214938"/>
              <a:gd name="connsiteX102" fmla="*/ 4381855 w 4933691"/>
              <a:gd name="connsiteY102" fmla="*/ 3233341 h 5214938"/>
              <a:gd name="connsiteX103" fmla="*/ 4381855 w 4933691"/>
              <a:gd name="connsiteY103" fmla="*/ 3223175 h 5214938"/>
              <a:gd name="connsiteX104" fmla="*/ 4392021 w 4933691"/>
              <a:gd name="connsiteY104" fmla="*/ 3223175 h 5214938"/>
              <a:gd name="connsiteX105" fmla="*/ 4402188 w 4933691"/>
              <a:gd name="connsiteY105" fmla="*/ 3253674 h 5214938"/>
              <a:gd name="connsiteX106" fmla="*/ 4361522 w 4933691"/>
              <a:gd name="connsiteY106" fmla="*/ 3324838 h 5214938"/>
              <a:gd name="connsiteX107" fmla="*/ 4331023 w 4933691"/>
              <a:gd name="connsiteY107" fmla="*/ 3355337 h 5214938"/>
              <a:gd name="connsiteX108" fmla="*/ 4331023 w 4933691"/>
              <a:gd name="connsiteY108" fmla="*/ 3365503 h 5214938"/>
              <a:gd name="connsiteX109" fmla="*/ 4209026 w 4933691"/>
              <a:gd name="connsiteY109" fmla="*/ 3101179 h 5214938"/>
              <a:gd name="connsiteX110" fmla="*/ 4158194 w 4933691"/>
              <a:gd name="connsiteY110" fmla="*/ 2928352 h 5214938"/>
              <a:gd name="connsiteX111" fmla="*/ 4127694 w 4933691"/>
              <a:gd name="connsiteY111" fmla="*/ 2867354 h 5214938"/>
              <a:gd name="connsiteX112" fmla="*/ 4097195 w 4933691"/>
              <a:gd name="connsiteY112" fmla="*/ 2826689 h 5214938"/>
              <a:gd name="connsiteX113" fmla="*/ 4066696 w 4933691"/>
              <a:gd name="connsiteY113" fmla="*/ 2765691 h 5214938"/>
              <a:gd name="connsiteX114" fmla="*/ 4046363 w 4933691"/>
              <a:gd name="connsiteY114" fmla="*/ 2714859 h 5214938"/>
              <a:gd name="connsiteX115" fmla="*/ 4036197 w 4933691"/>
              <a:gd name="connsiteY115" fmla="*/ 2704693 h 5214938"/>
              <a:gd name="connsiteX116" fmla="*/ 4026030 w 4933691"/>
              <a:gd name="connsiteY116" fmla="*/ 2694527 h 5214938"/>
              <a:gd name="connsiteX117" fmla="*/ 4026030 w 4933691"/>
              <a:gd name="connsiteY117" fmla="*/ 2684360 h 5214938"/>
              <a:gd name="connsiteX118" fmla="*/ 3985365 w 4933691"/>
              <a:gd name="connsiteY118" fmla="*/ 2664028 h 5214938"/>
              <a:gd name="connsiteX119" fmla="*/ 3832868 w 4933691"/>
              <a:gd name="connsiteY119" fmla="*/ 2714859 h 5214938"/>
              <a:gd name="connsiteX120" fmla="*/ 3822702 w 4933691"/>
              <a:gd name="connsiteY120" fmla="*/ 2725026 h 5214938"/>
              <a:gd name="connsiteX121" fmla="*/ 3721038 w 4933691"/>
              <a:gd name="connsiteY121" fmla="*/ 2735192 h 5214938"/>
              <a:gd name="connsiteX122" fmla="*/ 3619374 w 4933691"/>
              <a:gd name="connsiteY122" fmla="*/ 2755524 h 5214938"/>
              <a:gd name="connsiteX123" fmla="*/ 3599041 w 4933691"/>
              <a:gd name="connsiteY123" fmla="*/ 2714859 h 5214938"/>
              <a:gd name="connsiteX124" fmla="*/ 3558375 w 4933691"/>
              <a:gd name="connsiteY124" fmla="*/ 2603030 h 5214938"/>
              <a:gd name="connsiteX125" fmla="*/ 3588874 w 4933691"/>
              <a:gd name="connsiteY125" fmla="*/ 2440369 h 5214938"/>
              <a:gd name="connsiteX126" fmla="*/ 3619374 w 4933691"/>
              <a:gd name="connsiteY126" fmla="*/ 2277708 h 5214938"/>
              <a:gd name="connsiteX127" fmla="*/ 3782036 w 4933691"/>
              <a:gd name="connsiteY127" fmla="*/ 2226876 h 5214938"/>
              <a:gd name="connsiteX128" fmla="*/ 3802369 w 4933691"/>
              <a:gd name="connsiteY128" fmla="*/ 2226876 h 5214938"/>
              <a:gd name="connsiteX129" fmla="*/ 3832868 w 4933691"/>
              <a:gd name="connsiteY129" fmla="*/ 2206544 h 5214938"/>
              <a:gd name="connsiteX130" fmla="*/ 3853201 w 4933691"/>
              <a:gd name="connsiteY130" fmla="*/ 2196377 h 5214938"/>
              <a:gd name="connsiteX131" fmla="*/ 3944699 w 4933691"/>
              <a:gd name="connsiteY131" fmla="*/ 2196377 h 5214938"/>
              <a:gd name="connsiteX132" fmla="*/ 3975198 w 4933691"/>
              <a:gd name="connsiteY132" fmla="*/ 2104881 h 5214938"/>
              <a:gd name="connsiteX133" fmla="*/ 3995531 w 4933691"/>
              <a:gd name="connsiteY133" fmla="*/ 2033716 h 5214938"/>
              <a:gd name="connsiteX134" fmla="*/ 4036197 w 4933691"/>
              <a:gd name="connsiteY134" fmla="*/ 2013384 h 5214938"/>
              <a:gd name="connsiteX135" fmla="*/ 4066696 w 4933691"/>
              <a:gd name="connsiteY135" fmla="*/ 1993051 h 5214938"/>
              <a:gd name="connsiteX136" fmla="*/ 4107362 w 4933691"/>
              <a:gd name="connsiteY136" fmla="*/ 1952386 h 5214938"/>
              <a:gd name="connsiteX137" fmla="*/ 4148027 w 4933691"/>
              <a:gd name="connsiteY137" fmla="*/ 1911721 h 5214938"/>
              <a:gd name="connsiteX138" fmla="*/ 4168360 w 4933691"/>
              <a:gd name="connsiteY138" fmla="*/ 1921887 h 5214938"/>
              <a:gd name="connsiteX139" fmla="*/ 4259858 w 4933691"/>
              <a:gd name="connsiteY139" fmla="*/ 1871055 h 5214938"/>
              <a:gd name="connsiteX140" fmla="*/ 4249691 w 4933691"/>
              <a:gd name="connsiteY140" fmla="*/ 1871055 h 5214938"/>
              <a:gd name="connsiteX141" fmla="*/ 4229359 w 4933691"/>
              <a:gd name="connsiteY141" fmla="*/ 1871055 h 5214938"/>
              <a:gd name="connsiteX142" fmla="*/ 4270024 w 4933691"/>
              <a:gd name="connsiteY142" fmla="*/ 1830390 h 5214938"/>
              <a:gd name="connsiteX143" fmla="*/ 1302052 w 4933691"/>
              <a:gd name="connsiteY143" fmla="*/ 1535115 h 5214938"/>
              <a:gd name="connsiteX144" fmla="*/ 1241014 w 4933691"/>
              <a:gd name="connsiteY144" fmla="*/ 1657171 h 5214938"/>
              <a:gd name="connsiteX145" fmla="*/ 1098592 w 4933691"/>
              <a:gd name="connsiteY145" fmla="*/ 1921626 h 5214938"/>
              <a:gd name="connsiteX146" fmla="*/ 1068074 w 4933691"/>
              <a:gd name="connsiteY146" fmla="*/ 2043682 h 5214938"/>
              <a:gd name="connsiteX147" fmla="*/ 1037555 w 4933691"/>
              <a:gd name="connsiteY147" fmla="*/ 2135224 h 5214938"/>
              <a:gd name="connsiteX148" fmla="*/ 1027382 w 4933691"/>
              <a:gd name="connsiteY148" fmla="*/ 2196252 h 5214938"/>
              <a:gd name="connsiteX149" fmla="*/ 945998 w 4933691"/>
              <a:gd name="connsiteY149" fmla="*/ 2633620 h 5214938"/>
              <a:gd name="connsiteX150" fmla="*/ 956171 w 4933691"/>
              <a:gd name="connsiteY150" fmla="*/ 2714991 h 5214938"/>
              <a:gd name="connsiteX151" fmla="*/ 1098592 w 4933691"/>
              <a:gd name="connsiteY151" fmla="*/ 2918418 h 5214938"/>
              <a:gd name="connsiteX152" fmla="*/ 1108765 w 4933691"/>
              <a:gd name="connsiteY152" fmla="*/ 2928589 h 5214938"/>
              <a:gd name="connsiteX153" fmla="*/ 1139284 w 4933691"/>
              <a:gd name="connsiteY153" fmla="*/ 2959103 h 5214938"/>
              <a:gd name="connsiteX154" fmla="*/ 1139284 w 4933691"/>
              <a:gd name="connsiteY154" fmla="*/ 2948932 h 5214938"/>
              <a:gd name="connsiteX155" fmla="*/ 1190149 w 4933691"/>
              <a:gd name="connsiteY155" fmla="*/ 2786190 h 5214938"/>
              <a:gd name="connsiteX156" fmla="*/ 1230841 w 4933691"/>
              <a:gd name="connsiteY156" fmla="*/ 2694648 h 5214938"/>
              <a:gd name="connsiteX157" fmla="*/ 1230841 w 4933691"/>
              <a:gd name="connsiteY157" fmla="*/ 2633620 h 5214938"/>
              <a:gd name="connsiteX158" fmla="*/ 1230841 w 4933691"/>
              <a:gd name="connsiteY158" fmla="*/ 2603106 h 5214938"/>
              <a:gd name="connsiteX159" fmla="*/ 1230841 w 4933691"/>
              <a:gd name="connsiteY159" fmla="*/ 2572592 h 5214938"/>
              <a:gd name="connsiteX160" fmla="*/ 1220668 w 4933691"/>
              <a:gd name="connsiteY160" fmla="*/ 2521735 h 5214938"/>
              <a:gd name="connsiteX161" fmla="*/ 1210495 w 4933691"/>
              <a:gd name="connsiteY161" fmla="*/ 2491221 h 5214938"/>
              <a:gd name="connsiteX162" fmla="*/ 1190149 w 4933691"/>
              <a:gd name="connsiteY162" fmla="*/ 2450536 h 5214938"/>
              <a:gd name="connsiteX163" fmla="*/ 1200322 w 4933691"/>
              <a:gd name="connsiteY163" fmla="*/ 2348823 h 5214938"/>
              <a:gd name="connsiteX164" fmla="*/ 1271533 w 4933691"/>
              <a:gd name="connsiteY164" fmla="*/ 2226766 h 5214938"/>
              <a:gd name="connsiteX165" fmla="*/ 1302052 w 4933691"/>
              <a:gd name="connsiteY165" fmla="*/ 2175910 h 5214938"/>
              <a:gd name="connsiteX166" fmla="*/ 1322398 w 4933691"/>
              <a:gd name="connsiteY166" fmla="*/ 2135224 h 5214938"/>
              <a:gd name="connsiteX167" fmla="*/ 1352916 w 4933691"/>
              <a:gd name="connsiteY167" fmla="*/ 2084368 h 5214938"/>
              <a:gd name="connsiteX168" fmla="*/ 1383435 w 4933691"/>
              <a:gd name="connsiteY168" fmla="*/ 2043682 h 5214938"/>
              <a:gd name="connsiteX169" fmla="*/ 1413954 w 4933691"/>
              <a:gd name="connsiteY169" fmla="*/ 2002997 h 5214938"/>
              <a:gd name="connsiteX170" fmla="*/ 1424127 w 4933691"/>
              <a:gd name="connsiteY170" fmla="*/ 1799570 h 5214938"/>
              <a:gd name="connsiteX171" fmla="*/ 1393608 w 4933691"/>
              <a:gd name="connsiteY171" fmla="*/ 1647000 h 5214938"/>
              <a:gd name="connsiteX172" fmla="*/ 1373262 w 4933691"/>
              <a:gd name="connsiteY172" fmla="*/ 1687685 h 5214938"/>
              <a:gd name="connsiteX173" fmla="*/ 1322398 w 4933691"/>
              <a:gd name="connsiteY173" fmla="*/ 1748713 h 5214938"/>
              <a:gd name="connsiteX174" fmla="*/ 1302052 w 4933691"/>
              <a:gd name="connsiteY174" fmla="*/ 1596143 h 5214938"/>
              <a:gd name="connsiteX175" fmla="*/ 1302052 w 4933691"/>
              <a:gd name="connsiteY175" fmla="*/ 1535115 h 5214938"/>
              <a:gd name="connsiteX176" fmla="*/ 3210916 w 4933691"/>
              <a:gd name="connsiteY176" fmla="*/ 1423915 h 5214938"/>
              <a:gd name="connsiteX177" fmla="*/ 3221666 w 4933691"/>
              <a:gd name="connsiteY177" fmla="*/ 1495581 h 5214938"/>
              <a:gd name="connsiteX178" fmla="*/ 3232416 w 4933691"/>
              <a:gd name="connsiteY178" fmla="*/ 1434153 h 5214938"/>
              <a:gd name="connsiteX179" fmla="*/ 3221666 w 4933691"/>
              <a:gd name="connsiteY179" fmla="*/ 1423915 h 5214938"/>
              <a:gd name="connsiteX180" fmla="*/ 3210916 w 4933691"/>
              <a:gd name="connsiteY180" fmla="*/ 1423915 h 5214938"/>
              <a:gd name="connsiteX181" fmla="*/ 3351944 w 4933691"/>
              <a:gd name="connsiteY181" fmla="*/ 1353144 h 5214938"/>
              <a:gd name="connsiteX182" fmla="*/ 3254043 w 4933691"/>
              <a:gd name="connsiteY182" fmla="*/ 1596361 h 5214938"/>
              <a:gd name="connsiteX183" fmla="*/ 3243166 w 4933691"/>
              <a:gd name="connsiteY183" fmla="*/ 1626763 h 5214938"/>
              <a:gd name="connsiteX184" fmla="*/ 3275799 w 4933691"/>
              <a:gd name="connsiteY184" fmla="*/ 1657165 h 5214938"/>
              <a:gd name="connsiteX185" fmla="*/ 3308433 w 4933691"/>
              <a:gd name="connsiteY185" fmla="*/ 1677433 h 5214938"/>
              <a:gd name="connsiteX186" fmla="*/ 3319311 w 4933691"/>
              <a:gd name="connsiteY186" fmla="*/ 1596361 h 5214938"/>
              <a:gd name="connsiteX187" fmla="*/ 3330188 w 4933691"/>
              <a:gd name="connsiteY187" fmla="*/ 1535557 h 5214938"/>
              <a:gd name="connsiteX188" fmla="*/ 3341066 w 4933691"/>
              <a:gd name="connsiteY188" fmla="*/ 1545690 h 5214938"/>
              <a:gd name="connsiteX189" fmla="*/ 3341066 w 4933691"/>
              <a:gd name="connsiteY189" fmla="*/ 1555825 h 5214938"/>
              <a:gd name="connsiteX190" fmla="*/ 3351944 w 4933691"/>
              <a:gd name="connsiteY190" fmla="*/ 1353144 h 5214938"/>
              <a:gd name="connsiteX191" fmla="*/ 3177950 w 4933691"/>
              <a:gd name="connsiteY191" fmla="*/ 1353144 h 5214938"/>
              <a:gd name="connsiteX192" fmla="*/ 3188789 w 4933691"/>
              <a:gd name="connsiteY192" fmla="*/ 1353144 h 5214938"/>
              <a:gd name="connsiteX193" fmla="*/ 3232147 w 4933691"/>
              <a:gd name="connsiteY193" fmla="*/ 1373418 h 5214938"/>
              <a:gd name="connsiteX194" fmla="*/ 3264665 w 4933691"/>
              <a:gd name="connsiteY194" fmla="*/ 1393692 h 5214938"/>
              <a:gd name="connsiteX195" fmla="*/ 3264665 w 4933691"/>
              <a:gd name="connsiteY195" fmla="*/ 1413966 h 5214938"/>
              <a:gd name="connsiteX196" fmla="*/ 3210468 w 4933691"/>
              <a:gd name="connsiteY196" fmla="*/ 1545747 h 5214938"/>
              <a:gd name="connsiteX197" fmla="*/ 3177950 w 4933691"/>
              <a:gd name="connsiteY197" fmla="*/ 1373418 h 5214938"/>
              <a:gd name="connsiteX198" fmla="*/ 3177950 w 4933691"/>
              <a:gd name="connsiteY198" fmla="*/ 1353144 h 5214938"/>
              <a:gd name="connsiteX199" fmla="*/ 3352375 w 4933691"/>
              <a:gd name="connsiteY199" fmla="*/ 1292228 h 5214938"/>
              <a:gd name="connsiteX200" fmla="*/ 3395863 w 4933691"/>
              <a:gd name="connsiteY200" fmla="*/ 1353105 h 5214938"/>
              <a:gd name="connsiteX201" fmla="*/ 3417607 w 4933691"/>
              <a:gd name="connsiteY201" fmla="*/ 1393690 h 5214938"/>
              <a:gd name="connsiteX202" fmla="*/ 3395863 w 4933691"/>
              <a:gd name="connsiteY202" fmla="*/ 1535737 h 5214938"/>
              <a:gd name="connsiteX203" fmla="*/ 3363247 w 4933691"/>
              <a:gd name="connsiteY203" fmla="*/ 1606760 h 5214938"/>
              <a:gd name="connsiteX204" fmla="*/ 3363247 w 4933691"/>
              <a:gd name="connsiteY204" fmla="*/ 1647345 h 5214938"/>
              <a:gd name="connsiteX205" fmla="*/ 3319759 w 4933691"/>
              <a:gd name="connsiteY205" fmla="*/ 1758953 h 5214938"/>
              <a:gd name="connsiteX206" fmla="*/ 3254527 w 4933691"/>
              <a:gd name="connsiteY206" fmla="*/ 1698076 h 5214938"/>
              <a:gd name="connsiteX207" fmla="*/ 3200166 w 4933691"/>
              <a:gd name="connsiteY207" fmla="*/ 1637199 h 5214938"/>
              <a:gd name="connsiteX208" fmla="*/ 3232782 w 4933691"/>
              <a:gd name="connsiteY208" fmla="*/ 1566176 h 5214938"/>
              <a:gd name="connsiteX209" fmla="*/ 3308886 w 4933691"/>
              <a:gd name="connsiteY209" fmla="*/ 1383544 h 5214938"/>
              <a:gd name="connsiteX210" fmla="*/ 3308886 w 4933691"/>
              <a:gd name="connsiteY210" fmla="*/ 1363251 h 5214938"/>
              <a:gd name="connsiteX211" fmla="*/ 3352375 w 4933691"/>
              <a:gd name="connsiteY211" fmla="*/ 1292228 h 5214938"/>
              <a:gd name="connsiteX212" fmla="*/ 1545176 w 4933691"/>
              <a:gd name="connsiteY212" fmla="*/ 1230314 h 5214938"/>
              <a:gd name="connsiteX213" fmla="*/ 1473993 w 4933691"/>
              <a:gd name="connsiteY213" fmla="*/ 1321813 h 5214938"/>
              <a:gd name="connsiteX214" fmla="*/ 1443487 w 4933691"/>
              <a:gd name="connsiteY214" fmla="*/ 1362479 h 5214938"/>
              <a:gd name="connsiteX215" fmla="*/ 1412980 w 4933691"/>
              <a:gd name="connsiteY215" fmla="*/ 1403145 h 5214938"/>
              <a:gd name="connsiteX216" fmla="*/ 1351966 w 4933691"/>
              <a:gd name="connsiteY216" fmla="*/ 1484477 h 5214938"/>
              <a:gd name="connsiteX217" fmla="*/ 1351966 w 4933691"/>
              <a:gd name="connsiteY217" fmla="*/ 1494644 h 5214938"/>
              <a:gd name="connsiteX218" fmla="*/ 1341797 w 4933691"/>
              <a:gd name="connsiteY218" fmla="*/ 1555643 h 5214938"/>
              <a:gd name="connsiteX219" fmla="*/ 1331628 w 4933691"/>
              <a:gd name="connsiteY219" fmla="*/ 1687808 h 5214938"/>
              <a:gd name="connsiteX220" fmla="*/ 1423149 w 4933691"/>
              <a:gd name="connsiteY220" fmla="*/ 1575976 h 5214938"/>
              <a:gd name="connsiteX221" fmla="*/ 1433318 w 4933691"/>
              <a:gd name="connsiteY221" fmla="*/ 1606475 h 5214938"/>
              <a:gd name="connsiteX222" fmla="*/ 1382473 w 4933691"/>
              <a:gd name="connsiteY222" fmla="*/ 2094469 h 5214938"/>
              <a:gd name="connsiteX223" fmla="*/ 1311290 w 4933691"/>
              <a:gd name="connsiteY223" fmla="*/ 2226634 h 5214938"/>
              <a:gd name="connsiteX224" fmla="*/ 1229939 w 4933691"/>
              <a:gd name="connsiteY224" fmla="*/ 2429964 h 5214938"/>
              <a:gd name="connsiteX225" fmla="*/ 1260446 w 4933691"/>
              <a:gd name="connsiteY225" fmla="*/ 2551962 h 5214938"/>
              <a:gd name="connsiteX226" fmla="*/ 1260446 w 4933691"/>
              <a:gd name="connsiteY226" fmla="*/ 2582462 h 5214938"/>
              <a:gd name="connsiteX227" fmla="*/ 1270615 w 4933691"/>
              <a:gd name="connsiteY227" fmla="*/ 2704460 h 5214938"/>
              <a:gd name="connsiteX228" fmla="*/ 1229939 w 4933691"/>
              <a:gd name="connsiteY228" fmla="*/ 2795959 h 5214938"/>
              <a:gd name="connsiteX229" fmla="*/ 1199432 w 4933691"/>
              <a:gd name="connsiteY229" fmla="*/ 2856958 h 5214938"/>
              <a:gd name="connsiteX230" fmla="*/ 1270615 w 4933691"/>
              <a:gd name="connsiteY230" fmla="*/ 3100955 h 5214938"/>
              <a:gd name="connsiteX231" fmla="*/ 1382473 w 4933691"/>
              <a:gd name="connsiteY231" fmla="*/ 3172120 h 5214938"/>
              <a:gd name="connsiteX232" fmla="*/ 1504500 w 4933691"/>
              <a:gd name="connsiteY232" fmla="*/ 3273786 h 5214938"/>
              <a:gd name="connsiteX233" fmla="*/ 1565513 w 4933691"/>
              <a:gd name="connsiteY233" fmla="*/ 3294119 h 5214938"/>
              <a:gd name="connsiteX234" fmla="*/ 1555345 w 4933691"/>
              <a:gd name="connsiteY234" fmla="*/ 3334785 h 5214938"/>
              <a:gd name="connsiteX235" fmla="*/ 1545176 w 4933691"/>
              <a:gd name="connsiteY235" fmla="*/ 3334785 h 5214938"/>
              <a:gd name="connsiteX236" fmla="*/ 1433318 w 4933691"/>
              <a:gd name="connsiteY236" fmla="*/ 3273786 h 5214938"/>
              <a:gd name="connsiteX237" fmla="*/ 1311290 w 4933691"/>
              <a:gd name="connsiteY237" fmla="*/ 3182287 h 5214938"/>
              <a:gd name="connsiteX238" fmla="*/ 1229939 w 4933691"/>
              <a:gd name="connsiteY238" fmla="*/ 3121288 h 5214938"/>
              <a:gd name="connsiteX239" fmla="*/ 1199432 w 4933691"/>
              <a:gd name="connsiteY239" fmla="*/ 3080622 h 5214938"/>
              <a:gd name="connsiteX240" fmla="*/ 1168926 w 4933691"/>
              <a:gd name="connsiteY240" fmla="*/ 3050122 h 5214938"/>
              <a:gd name="connsiteX241" fmla="*/ 1138419 w 4933691"/>
              <a:gd name="connsiteY241" fmla="*/ 3019622 h 5214938"/>
              <a:gd name="connsiteX242" fmla="*/ 1097743 w 4933691"/>
              <a:gd name="connsiteY242" fmla="*/ 2978956 h 5214938"/>
              <a:gd name="connsiteX243" fmla="*/ 884196 w 4933691"/>
              <a:gd name="connsiteY243" fmla="*/ 2643461 h 5214938"/>
              <a:gd name="connsiteX244" fmla="*/ 792675 w 4933691"/>
              <a:gd name="connsiteY244" fmla="*/ 2480797 h 5214938"/>
              <a:gd name="connsiteX245" fmla="*/ 772337 w 4933691"/>
              <a:gd name="connsiteY245" fmla="*/ 2490963 h 5214938"/>
              <a:gd name="connsiteX246" fmla="*/ 762169 w 4933691"/>
              <a:gd name="connsiteY246" fmla="*/ 2490963 h 5214938"/>
              <a:gd name="connsiteX247" fmla="*/ 741831 w 4933691"/>
              <a:gd name="connsiteY247" fmla="*/ 2602795 h 5214938"/>
              <a:gd name="connsiteX248" fmla="*/ 701155 w 4933691"/>
              <a:gd name="connsiteY248" fmla="*/ 2765459 h 5214938"/>
              <a:gd name="connsiteX249" fmla="*/ 690986 w 4933691"/>
              <a:gd name="connsiteY249" fmla="*/ 2765459 h 5214938"/>
              <a:gd name="connsiteX250" fmla="*/ 690986 w 4933691"/>
              <a:gd name="connsiteY250" fmla="*/ 2745126 h 5214938"/>
              <a:gd name="connsiteX251" fmla="*/ 680817 w 4933691"/>
              <a:gd name="connsiteY251" fmla="*/ 2745126 h 5214938"/>
              <a:gd name="connsiteX252" fmla="*/ 660479 w 4933691"/>
              <a:gd name="connsiteY252" fmla="*/ 2745126 h 5214938"/>
              <a:gd name="connsiteX253" fmla="*/ 589297 w 4933691"/>
              <a:gd name="connsiteY253" fmla="*/ 2663794 h 5214938"/>
              <a:gd name="connsiteX254" fmla="*/ 589297 w 4933691"/>
              <a:gd name="connsiteY254" fmla="*/ 2643461 h 5214938"/>
              <a:gd name="connsiteX255" fmla="*/ 579128 w 4933691"/>
              <a:gd name="connsiteY255" fmla="*/ 2623128 h 5214938"/>
              <a:gd name="connsiteX256" fmla="*/ 568959 w 4933691"/>
              <a:gd name="connsiteY256" fmla="*/ 2633294 h 5214938"/>
              <a:gd name="connsiteX257" fmla="*/ 558790 w 4933691"/>
              <a:gd name="connsiteY257" fmla="*/ 2623128 h 5214938"/>
              <a:gd name="connsiteX258" fmla="*/ 457101 w 4933691"/>
              <a:gd name="connsiteY258" fmla="*/ 2480797 h 5214938"/>
              <a:gd name="connsiteX259" fmla="*/ 436763 w 4933691"/>
              <a:gd name="connsiteY259" fmla="*/ 2460464 h 5214938"/>
              <a:gd name="connsiteX260" fmla="*/ 416425 w 4933691"/>
              <a:gd name="connsiteY260" fmla="*/ 2440131 h 5214938"/>
              <a:gd name="connsiteX261" fmla="*/ 396087 w 4933691"/>
              <a:gd name="connsiteY261" fmla="*/ 2409631 h 5214938"/>
              <a:gd name="connsiteX262" fmla="*/ 365581 w 4933691"/>
              <a:gd name="connsiteY262" fmla="*/ 2358798 h 5214938"/>
              <a:gd name="connsiteX263" fmla="*/ 345243 w 4933691"/>
              <a:gd name="connsiteY263" fmla="*/ 2307966 h 5214938"/>
              <a:gd name="connsiteX264" fmla="*/ 202878 w 4933691"/>
              <a:gd name="connsiteY264" fmla="*/ 1840306 h 5214938"/>
              <a:gd name="connsiteX265" fmla="*/ 213047 w 4933691"/>
              <a:gd name="connsiteY265" fmla="*/ 1342146 h 5214938"/>
              <a:gd name="connsiteX266" fmla="*/ 30006 w 4933691"/>
              <a:gd name="connsiteY266" fmla="*/ 2094469 h 5214938"/>
              <a:gd name="connsiteX267" fmla="*/ 152033 w 4933691"/>
              <a:gd name="connsiteY267" fmla="*/ 2623128 h 5214938"/>
              <a:gd name="connsiteX268" fmla="*/ 202878 w 4933691"/>
              <a:gd name="connsiteY268" fmla="*/ 2795959 h 5214938"/>
              <a:gd name="connsiteX269" fmla="*/ 284229 w 4933691"/>
              <a:gd name="connsiteY269" fmla="*/ 2938290 h 5214938"/>
              <a:gd name="connsiteX270" fmla="*/ 345243 w 4933691"/>
              <a:gd name="connsiteY270" fmla="*/ 3039955 h 5214938"/>
              <a:gd name="connsiteX271" fmla="*/ 406256 w 4933691"/>
              <a:gd name="connsiteY271" fmla="*/ 3151787 h 5214938"/>
              <a:gd name="connsiteX272" fmla="*/ 487608 w 4933691"/>
              <a:gd name="connsiteY272" fmla="*/ 3283952 h 5214938"/>
              <a:gd name="connsiteX273" fmla="*/ 548621 w 4933691"/>
              <a:gd name="connsiteY273" fmla="*/ 3344951 h 5214938"/>
              <a:gd name="connsiteX274" fmla="*/ 640141 w 4933691"/>
              <a:gd name="connsiteY274" fmla="*/ 3446616 h 5214938"/>
              <a:gd name="connsiteX275" fmla="*/ 619804 w 4933691"/>
              <a:gd name="connsiteY275" fmla="*/ 3721112 h 5214938"/>
              <a:gd name="connsiteX276" fmla="*/ 741831 w 4933691"/>
              <a:gd name="connsiteY276" fmla="*/ 3731279 h 5214938"/>
              <a:gd name="connsiteX277" fmla="*/ 904533 w 4933691"/>
              <a:gd name="connsiteY277" fmla="*/ 3721112 h 5214938"/>
              <a:gd name="connsiteX278" fmla="*/ 955378 w 4933691"/>
              <a:gd name="connsiteY278" fmla="*/ 3710946 h 5214938"/>
              <a:gd name="connsiteX279" fmla="*/ 1240108 w 4933691"/>
              <a:gd name="connsiteY279" fmla="*/ 3578781 h 5214938"/>
              <a:gd name="connsiteX280" fmla="*/ 1311290 w 4933691"/>
              <a:gd name="connsiteY280" fmla="*/ 3527949 h 5214938"/>
              <a:gd name="connsiteX281" fmla="*/ 1362135 w 4933691"/>
              <a:gd name="connsiteY281" fmla="*/ 3497449 h 5214938"/>
              <a:gd name="connsiteX282" fmla="*/ 1443487 w 4933691"/>
              <a:gd name="connsiteY282" fmla="*/ 3446616 h 5214938"/>
              <a:gd name="connsiteX283" fmla="*/ 1494331 w 4933691"/>
              <a:gd name="connsiteY283" fmla="*/ 3405950 h 5214938"/>
              <a:gd name="connsiteX284" fmla="*/ 1555345 w 4933691"/>
              <a:gd name="connsiteY284" fmla="*/ 3355118 h 5214938"/>
              <a:gd name="connsiteX285" fmla="*/ 1606189 w 4933691"/>
              <a:gd name="connsiteY285" fmla="*/ 3304285 h 5214938"/>
              <a:gd name="connsiteX286" fmla="*/ 1616358 w 4933691"/>
              <a:gd name="connsiteY286" fmla="*/ 3304285 h 5214938"/>
              <a:gd name="connsiteX287" fmla="*/ 1433318 w 4933691"/>
              <a:gd name="connsiteY287" fmla="*/ 3507615 h 5214938"/>
              <a:gd name="connsiteX288" fmla="*/ 1351966 w 4933691"/>
              <a:gd name="connsiteY288" fmla="*/ 3558448 h 5214938"/>
              <a:gd name="connsiteX289" fmla="*/ 1382473 w 4933691"/>
              <a:gd name="connsiteY289" fmla="*/ 3619447 h 5214938"/>
              <a:gd name="connsiteX290" fmla="*/ 1392642 w 4933691"/>
              <a:gd name="connsiteY290" fmla="*/ 3649947 h 5214938"/>
              <a:gd name="connsiteX291" fmla="*/ 1412980 w 4933691"/>
              <a:gd name="connsiteY291" fmla="*/ 3680446 h 5214938"/>
              <a:gd name="connsiteX292" fmla="*/ 1443487 w 4933691"/>
              <a:gd name="connsiteY292" fmla="*/ 3721112 h 5214938"/>
              <a:gd name="connsiteX293" fmla="*/ 1535007 w 4933691"/>
              <a:gd name="connsiteY293" fmla="*/ 3863444 h 5214938"/>
              <a:gd name="connsiteX294" fmla="*/ 1555345 w 4933691"/>
              <a:gd name="connsiteY294" fmla="*/ 3893943 h 5214938"/>
              <a:gd name="connsiteX295" fmla="*/ 1596020 w 4933691"/>
              <a:gd name="connsiteY295" fmla="*/ 3934610 h 5214938"/>
              <a:gd name="connsiteX296" fmla="*/ 1636696 w 4933691"/>
              <a:gd name="connsiteY296" fmla="*/ 3995609 h 5214938"/>
              <a:gd name="connsiteX297" fmla="*/ 1728216 w 4933691"/>
              <a:gd name="connsiteY297" fmla="*/ 4117607 h 5214938"/>
              <a:gd name="connsiteX298" fmla="*/ 1748554 w 4933691"/>
              <a:gd name="connsiteY298" fmla="*/ 4137940 h 5214938"/>
              <a:gd name="connsiteX299" fmla="*/ 1809568 w 4933691"/>
              <a:gd name="connsiteY299" fmla="*/ 4198939 h 5214938"/>
              <a:gd name="connsiteX300" fmla="*/ 1758723 w 4933691"/>
              <a:gd name="connsiteY300" fmla="*/ 3995609 h 5214938"/>
              <a:gd name="connsiteX301" fmla="*/ 1738385 w 4933691"/>
              <a:gd name="connsiteY301" fmla="*/ 3934610 h 5214938"/>
              <a:gd name="connsiteX302" fmla="*/ 1707879 w 4933691"/>
              <a:gd name="connsiteY302" fmla="*/ 3761779 h 5214938"/>
              <a:gd name="connsiteX303" fmla="*/ 1718047 w 4933691"/>
              <a:gd name="connsiteY303" fmla="*/ 3721112 h 5214938"/>
              <a:gd name="connsiteX304" fmla="*/ 1728216 w 4933691"/>
              <a:gd name="connsiteY304" fmla="*/ 3690613 h 5214938"/>
              <a:gd name="connsiteX305" fmla="*/ 1738385 w 4933691"/>
              <a:gd name="connsiteY305" fmla="*/ 3487282 h 5214938"/>
              <a:gd name="connsiteX306" fmla="*/ 1738385 w 4933691"/>
              <a:gd name="connsiteY306" fmla="*/ 3283952 h 5214938"/>
              <a:gd name="connsiteX307" fmla="*/ 1870581 w 4933691"/>
              <a:gd name="connsiteY307" fmla="*/ 3050122 h 5214938"/>
              <a:gd name="connsiteX308" fmla="*/ 1789230 w 4933691"/>
              <a:gd name="connsiteY308" fmla="*/ 3050122 h 5214938"/>
              <a:gd name="connsiteX309" fmla="*/ 1738385 w 4933691"/>
              <a:gd name="connsiteY309" fmla="*/ 3050122 h 5214938"/>
              <a:gd name="connsiteX310" fmla="*/ 1728216 w 4933691"/>
              <a:gd name="connsiteY310" fmla="*/ 3050122 h 5214938"/>
              <a:gd name="connsiteX311" fmla="*/ 1677372 w 4933691"/>
              <a:gd name="connsiteY311" fmla="*/ 3019622 h 5214938"/>
              <a:gd name="connsiteX312" fmla="*/ 1575683 w 4933691"/>
              <a:gd name="connsiteY312" fmla="*/ 2917957 h 5214938"/>
              <a:gd name="connsiteX313" fmla="*/ 1545176 w 4933691"/>
              <a:gd name="connsiteY313" fmla="*/ 2907791 h 5214938"/>
              <a:gd name="connsiteX314" fmla="*/ 1524838 w 4933691"/>
              <a:gd name="connsiteY314" fmla="*/ 2907791 h 5214938"/>
              <a:gd name="connsiteX315" fmla="*/ 1331628 w 4933691"/>
              <a:gd name="connsiteY315" fmla="*/ 2765459 h 5214938"/>
              <a:gd name="connsiteX316" fmla="*/ 1290953 w 4933691"/>
              <a:gd name="connsiteY316" fmla="*/ 2623128 h 5214938"/>
              <a:gd name="connsiteX317" fmla="*/ 1270615 w 4933691"/>
              <a:gd name="connsiteY317" fmla="*/ 2490963 h 5214938"/>
              <a:gd name="connsiteX318" fmla="*/ 1331628 w 4933691"/>
              <a:gd name="connsiteY318" fmla="*/ 2399464 h 5214938"/>
              <a:gd name="connsiteX319" fmla="*/ 1423149 w 4933691"/>
              <a:gd name="connsiteY319" fmla="*/ 2287633 h 5214938"/>
              <a:gd name="connsiteX320" fmla="*/ 1484162 w 4933691"/>
              <a:gd name="connsiteY320" fmla="*/ 2338465 h 5214938"/>
              <a:gd name="connsiteX321" fmla="*/ 1535007 w 4933691"/>
              <a:gd name="connsiteY321" fmla="*/ 2379131 h 5214938"/>
              <a:gd name="connsiteX322" fmla="*/ 1555345 w 4933691"/>
              <a:gd name="connsiteY322" fmla="*/ 2379131 h 5214938"/>
              <a:gd name="connsiteX323" fmla="*/ 1596020 w 4933691"/>
              <a:gd name="connsiteY323" fmla="*/ 2368965 h 5214938"/>
              <a:gd name="connsiteX324" fmla="*/ 1636696 w 4933691"/>
              <a:gd name="connsiteY324" fmla="*/ 2368965 h 5214938"/>
              <a:gd name="connsiteX325" fmla="*/ 1718047 w 4933691"/>
              <a:gd name="connsiteY325" fmla="*/ 2551962 h 5214938"/>
              <a:gd name="connsiteX326" fmla="*/ 1829906 w 4933691"/>
              <a:gd name="connsiteY326" fmla="*/ 2399464 h 5214938"/>
              <a:gd name="connsiteX327" fmla="*/ 1921426 w 4933691"/>
              <a:gd name="connsiteY327" fmla="*/ 2297799 h 5214938"/>
              <a:gd name="connsiteX328" fmla="*/ 1931595 w 4933691"/>
              <a:gd name="connsiteY328" fmla="*/ 2124968 h 5214938"/>
              <a:gd name="connsiteX329" fmla="*/ 1951933 w 4933691"/>
              <a:gd name="connsiteY329" fmla="*/ 2084302 h 5214938"/>
              <a:gd name="connsiteX330" fmla="*/ 1962102 w 4933691"/>
              <a:gd name="connsiteY330" fmla="*/ 2063969 h 5214938"/>
              <a:gd name="connsiteX331" fmla="*/ 1962102 w 4933691"/>
              <a:gd name="connsiteY331" fmla="*/ 2043636 h 5214938"/>
              <a:gd name="connsiteX332" fmla="*/ 2165480 w 4933691"/>
              <a:gd name="connsiteY332" fmla="*/ 1850472 h 5214938"/>
              <a:gd name="connsiteX333" fmla="*/ 2277338 w 4933691"/>
              <a:gd name="connsiteY333" fmla="*/ 1748807 h 5214938"/>
              <a:gd name="connsiteX334" fmla="*/ 2277338 w 4933691"/>
              <a:gd name="connsiteY334" fmla="*/ 1738640 h 5214938"/>
              <a:gd name="connsiteX335" fmla="*/ 2307845 w 4933691"/>
              <a:gd name="connsiteY335" fmla="*/ 1677641 h 5214938"/>
              <a:gd name="connsiteX336" fmla="*/ 2338352 w 4933691"/>
              <a:gd name="connsiteY336" fmla="*/ 1677641 h 5214938"/>
              <a:gd name="connsiteX337" fmla="*/ 2409534 w 4933691"/>
              <a:gd name="connsiteY337" fmla="*/ 1657308 h 5214938"/>
              <a:gd name="connsiteX338" fmla="*/ 2440041 w 4933691"/>
              <a:gd name="connsiteY338" fmla="*/ 1647142 h 5214938"/>
              <a:gd name="connsiteX339" fmla="*/ 2490886 w 4933691"/>
              <a:gd name="connsiteY339" fmla="*/ 1667475 h 5214938"/>
              <a:gd name="connsiteX340" fmla="*/ 2531561 w 4933691"/>
              <a:gd name="connsiteY340" fmla="*/ 1677641 h 5214938"/>
              <a:gd name="connsiteX341" fmla="*/ 2531561 w 4933691"/>
              <a:gd name="connsiteY341" fmla="*/ 1667475 h 5214938"/>
              <a:gd name="connsiteX342" fmla="*/ 2541730 w 4933691"/>
              <a:gd name="connsiteY342" fmla="*/ 1657308 h 5214938"/>
              <a:gd name="connsiteX343" fmla="*/ 2541730 w 4933691"/>
              <a:gd name="connsiteY343" fmla="*/ 1667475 h 5214938"/>
              <a:gd name="connsiteX344" fmla="*/ 2551899 w 4933691"/>
              <a:gd name="connsiteY344" fmla="*/ 1667475 h 5214938"/>
              <a:gd name="connsiteX345" fmla="*/ 2531561 w 4933691"/>
              <a:gd name="connsiteY345" fmla="*/ 1636975 h 5214938"/>
              <a:gd name="connsiteX346" fmla="*/ 2521392 w 4933691"/>
              <a:gd name="connsiteY346" fmla="*/ 1575976 h 5214938"/>
              <a:gd name="connsiteX347" fmla="*/ 2501055 w 4933691"/>
              <a:gd name="connsiteY347" fmla="*/ 1525143 h 5214938"/>
              <a:gd name="connsiteX348" fmla="*/ 2419703 w 4933691"/>
              <a:gd name="connsiteY348" fmla="*/ 1545476 h 5214938"/>
              <a:gd name="connsiteX349" fmla="*/ 2318014 w 4933691"/>
              <a:gd name="connsiteY349" fmla="*/ 1555643 h 5214938"/>
              <a:gd name="connsiteX350" fmla="*/ 2267169 w 4933691"/>
              <a:gd name="connsiteY350" fmla="*/ 1555643 h 5214938"/>
              <a:gd name="connsiteX351" fmla="*/ 2226494 w 4933691"/>
              <a:gd name="connsiteY351" fmla="*/ 1525143 h 5214938"/>
              <a:gd name="connsiteX352" fmla="*/ 2145142 w 4933691"/>
              <a:gd name="connsiteY352" fmla="*/ 1413312 h 5214938"/>
              <a:gd name="connsiteX353" fmla="*/ 2104467 w 4933691"/>
              <a:gd name="connsiteY353" fmla="*/ 1382812 h 5214938"/>
              <a:gd name="connsiteX354" fmla="*/ 2073960 w 4933691"/>
              <a:gd name="connsiteY354" fmla="*/ 1362479 h 5214938"/>
              <a:gd name="connsiteX355" fmla="*/ 2002777 w 4933691"/>
              <a:gd name="connsiteY355" fmla="*/ 1372645 h 5214938"/>
              <a:gd name="connsiteX356" fmla="*/ 1901088 w 4933691"/>
              <a:gd name="connsiteY356" fmla="*/ 1362479 h 5214938"/>
              <a:gd name="connsiteX357" fmla="*/ 1738385 w 4933691"/>
              <a:gd name="connsiteY357" fmla="*/ 1260814 h 5214938"/>
              <a:gd name="connsiteX358" fmla="*/ 1707879 w 4933691"/>
              <a:gd name="connsiteY358" fmla="*/ 1260814 h 5214938"/>
              <a:gd name="connsiteX359" fmla="*/ 1545176 w 4933691"/>
              <a:gd name="connsiteY359" fmla="*/ 1230314 h 5214938"/>
              <a:gd name="connsiteX360" fmla="*/ 3385991 w 4933691"/>
              <a:gd name="connsiteY360" fmla="*/ 41275 h 5214938"/>
              <a:gd name="connsiteX361" fmla="*/ 3040366 w 4933691"/>
              <a:gd name="connsiteY361" fmla="*/ 71771 h 5214938"/>
              <a:gd name="connsiteX362" fmla="*/ 2664244 w 4933691"/>
              <a:gd name="connsiteY362" fmla="*/ 244582 h 5214938"/>
              <a:gd name="connsiteX363" fmla="*/ 2532093 w 4933691"/>
              <a:gd name="connsiteY363" fmla="*/ 315739 h 5214938"/>
              <a:gd name="connsiteX364" fmla="*/ 2338950 w 4933691"/>
              <a:gd name="connsiteY364" fmla="*/ 153094 h 5214938"/>
              <a:gd name="connsiteX365" fmla="*/ 2298288 w 4933691"/>
              <a:gd name="connsiteY365" fmla="*/ 275078 h 5214938"/>
              <a:gd name="connsiteX366" fmla="*/ 2227130 w 4933691"/>
              <a:gd name="connsiteY366" fmla="*/ 478385 h 5214938"/>
              <a:gd name="connsiteX367" fmla="*/ 2257626 w 4933691"/>
              <a:gd name="connsiteY367" fmla="*/ 1250950 h 5214938"/>
              <a:gd name="connsiteX368" fmla="*/ 2277957 w 4933691"/>
              <a:gd name="connsiteY368" fmla="*/ 1220454 h 5214938"/>
              <a:gd name="connsiteX369" fmla="*/ 2298288 w 4933691"/>
              <a:gd name="connsiteY369" fmla="*/ 1200124 h 5214938"/>
              <a:gd name="connsiteX370" fmla="*/ 2369446 w 4933691"/>
              <a:gd name="connsiteY370" fmla="*/ 1149297 h 5214938"/>
              <a:gd name="connsiteX371" fmla="*/ 2430439 w 4933691"/>
              <a:gd name="connsiteY371" fmla="*/ 1108635 h 5214938"/>
              <a:gd name="connsiteX372" fmla="*/ 2552424 w 4933691"/>
              <a:gd name="connsiteY372" fmla="*/ 1057809 h 5214938"/>
              <a:gd name="connsiteX373" fmla="*/ 2582921 w 4933691"/>
              <a:gd name="connsiteY373" fmla="*/ 1047643 h 5214938"/>
              <a:gd name="connsiteX374" fmla="*/ 3304668 w 4933691"/>
              <a:gd name="connsiteY374" fmla="*/ 884998 h 5214938"/>
              <a:gd name="connsiteX375" fmla="*/ 3172517 w 4933691"/>
              <a:gd name="connsiteY375" fmla="*/ 732518 h 5214938"/>
              <a:gd name="connsiteX376" fmla="*/ 3182682 w 4933691"/>
              <a:gd name="connsiteY376" fmla="*/ 722353 h 5214938"/>
              <a:gd name="connsiteX377" fmla="*/ 3182682 w 4933691"/>
              <a:gd name="connsiteY377" fmla="*/ 691857 h 5214938"/>
              <a:gd name="connsiteX378" fmla="*/ 3162351 w 4933691"/>
              <a:gd name="connsiteY378" fmla="*/ 691857 h 5214938"/>
              <a:gd name="connsiteX379" fmla="*/ 3152186 w 4933691"/>
              <a:gd name="connsiteY379" fmla="*/ 691857 h 5214938"/>
              <a:gd name="connsiteX380" fmla="*/ 3121690 w 4933691"/>
              <a:gd name="connsiteY380" fmla="*/ 671526 h 5214938"/>
              <a:gd name="connsiteX381" fmla="*/ 3477480 w 4933691"/>
              <a:gd name="connsiteY381" fmla="*/ 498715 h 5214938"/>
              <a:gd name="connsiteX382" fmla="*/ 3558804 w 4933691"/>
              <a:gd name="connsiteY382" fmla="*/ 478385 h 5214938"/>
              <a:gd name="connsiteX383" fmla="*/ 4117904 w 4933691"/>
              <a:gd name="connsiteY383" fmla="*/ 407227 h 5214938"/>
              <a:gd name="connsiteX384" fmla="*/ 4463529 w 4933691"/>
              <a:gd name="connsiteY384" fmla="*/ 478385 h 5214938"/>
              <a:gd name="connsiteX385" fmla="*/ 4494025 w 4933691"/>
              <a:gd name="connsiteY385" fmla="*/ 488550 h 5214938"/>
              <a:gd name="connsiteX386" fmla="*/ 4534687 w 4933691"/>
              <a:gd name="connsiteY386" fmla="*/ 508881 h 5214938"/>
              <a:gd name="connsiteX387" fmla="*/ 4483860 w 4933691"/>
              <a:gd name="connsiteY387" fmla="*/ 458054 h 5214938"/>
              <a:gd name="connsiteX388" fmla="*/ 4453364 w 4933691"/>
              <a:gd name="connsiteY388" fmla="*/ 427558 h 5214938"/>
              <a:gd name="connsiteX389" fmla="*/ 4453364 w 4933691"/>
              <a:gd name="connsiteY389" fmla="*/ 417393 h 5214938"/>
              <a:gd name="connsiteX390" fmla="*/ 4504191 w 4933691"/>
              <a:gd name="connsiteY390" fmla="*/ 447889 h 5214938"/>
              <a:gd name="connsiteX391" fmla="*/ 4524522 w 4933691"/>
              <a:gd name="connsiteY391" fmla="*/ 458054 h 5214938"/>
              <a:gd name="connsiteX392" fmla="*/ 3385991 w 4933691"/>
              <a:gd name="connsiteY392" fmla="*/ 41275 h 5214938"/>
              <a:gd name="connsiteX393" fmla="*/ 3334882 w 4933691"/>
              <a:gd name="connsiteY393" fmla="*/ 0 h 5214938"/>
              <a:gd name="connsiteX394" fmla="*/ 3416209 w 4933691"/>
              <a:gd name="connsiteY394" fmla="*/ 10166 h 5214938"/>
              <a:gd name="connsiteX395" fmla="*/ 3548365 w 4933691"/>
              <a:gd name="connsiteY395" fmla="*/ 10166 h 5214938"/>
              <a:gd name="connsiteX396" fmla="*/ 3711019 w 4933691"/>
              <a:gd name="connsiteY396" fmla="*/ 20331 h 5214938"/>
              <a:gd name="connsiteX397" fmla="*/ 4107487 w 4933691"/>
              <a:gd name="connsiteY397" fmla="*/ 121987 h 5214938"/>
              <a:gd name="connsiteX398" fmla="*/ 4432795 w 4933691"/>
              <a:gd name="connsiteY398" fmla="*/ 294802 h 5214938"/>
              <a:gd name="connsiteX399" fmla="*/ 4554785 w 4933691"/>
              <a:gd name="connsiteY399" fmla="*/ 426954 h 5214938"/>
              <a:gd name="connsiteX400" fmla="*/ 4544619 w 4933691"/>
              <a:gd name="connsiteY400" fmla="*/ 467616 h 5214938"/>
              <a:gd name="connsiteX401" fmla="*/ 4554785 w 4933691"/>
              <a:gd name="connsiteY401" fmla="*/ 467616 h 5214938"/>
              <a:gd name="connsiteX402" fmla="*/ 4575116 w 4933691"/>
              <a:gd name="connsiteY402" fmla="*/ 457451 h 5214938"/>
              <a:gd name="connsiteX403" fmla="*/ 4585282 w 4933691"/>
              <a:gd name="connsiteY403" fmla="*/ 548941 h 5214938"/>
              <a:gd name="connsiteX404" fmla="*/ 4453126 w 4933691"/>
              <a:gd name="connsiteY404" fmla="*/ 508279 h 5214938"/>
              <a:gd name="connsiteX405" fmla="*/ 4381965 w 4933691"/>
              <a:gd name="connsiteY405" fmla="*/ 467616 h 5214938"/>
              <a:gd name="connsiteX406" fmla="*/ 4117653 w 4933691"/>
              <a:gd name="connsiteY406" fmla="*/ 437120 h 5214938"/>
              <a:gd name="connsiteX407" fmla="*/ 3965165 w 4933691"/>
              <a:gd name="connsiteY407" fmla="*/ 437120 h 5214938"/>
              <a:gd name="connsiteX408" fmla="*/ 3650024 w 4933691"/>
              <a:gd name="connsiteY408" fmla="*/ 498113 h 5214938"/>
              <a:gd name="connsiteX409" fmla="*/ 3517867 w 4933691"/>
              <a:gd name="connsiteY409" fmla="*/ 528610 h 5214938"/>
              <a:gd name="connsiteX410" fmla="*/ 3182394 w 4933691"/>
              <a:gd name="connsiteY410" fmla="*/ 660762 h 5214938"/>
              <a:gd name="connsiteX411" fmla="*/ 3202726 w 4933691"/>
              <a:gd name="connsiteY411" fmla="*/ 670928 h 5214938"/>
              <a:gd name="connsiteX412" fmla="*/ 3223058 w 4933691"/>
              <a:gd name="connsiteY412" fmla="*/ 701425 h 5214938"/>
              <a:gd name="connsiteX413" fmla="*/ 3284053 w 4933691"/>
              <a:gd name="connsiteY413" fmla="*/ 701425 h 5214938"/>
              <a:gd name="connsiteX414" fmla="*/ 3721185 w 4933691"/>
              <a:gd name="connsiteY414" fmla="*/ 864074 h 5214938"/>
              <a:gd name="connsiteX415" fmla="*/ 3741516 w 4933691"/>
              <a:gd name="connsiteY415" fmla="*/ 874239 h 5214938"/>
              <a:gd name="connsiteX416" fmla="*/ 3792346 w 4933691"/>
              <a:gd name="connsiteY416" fmla="*/ 904736 h 5214938"/>
              <a:gd name="connsiteX417" fmla="*/ 3914336 w 4933691"/>
              <a:gd name="connsiteY417" fmla="*/ 986060 h 5214938"/>
              <a:gd name="connsiteX418" fmla="*/ 3924502 w 4933691"/>
              <a:gd name="connsiteY418" fmla="*/ 1006392 h 5214938"/>
              <a:gd name="connsiteX419" fmla="*/ 3944833 w 4933691"/>
              <a:gd name="connsiteY419" fmla="*/ 1026723 h 5214938"/>
              <a:gd name="connsiteX420" fmla="*/ 3965165 w 4933691"/>
              <a:gd name="connsiteY420" fmla="*/ 1036888 h 5214938"/>
              <a:gd name="connsiteX421" fmla="*/ 3985497 w 4933691"/>
              <a:gd name="connsiteY421" fmla="*/ 1047054 h 5214938"/>
              <a:gd name="connsiteX422" fmla="*/ 4148150 w 4933691"/>
              <a:gd name="connsiteY422" fmla="*/ 1219869 h 5214938"/>
              <a:gd name="connsiteX423" fmla="*/ 4209146 w 4933691"/>
              <a:gd name="connsiteY423" fmla="*/ 1291028 h 5214938"/>
              <a:gd name="connsiteX424" fmla="*/ 4554785 w 4933691"/>
              <a:gd name="connsiteY424" fmla="*/ 1778975 h 5214938"/>
              <a:gd name="connsiteX425" fmla="*/ 4605614 w 4933691"/>
              <a:gd name="connsiteY425" fmla="*/ 1880631 h 5214938"/>
              <a:gd name="connsiteX426" fmla="*/ 4646277 w 4933691"/>
              <a:gd name="connsiteY426" fmla="*/ 1951790 h 5214938"/>
              <a:gd name="connsiteX427" fmla="*/ 4798765 w 4933691"/>
              <a:gd name="connsiteY427" fmla="*/ 2358413 h 5214938"/>
              <a:gd name="connsiteX428" fmla="*/ 4819097 w 4933691"/>
              <a:gd name="connsiteY428" fmla="*/ 2439737 h 5214938"/>
              <a:gd name="connsiteX429" fmla="*/ 4859760 w 4933691"/>
              <a:gd name="connsiteY429" fmla="*/ 2683711 h 5214938"/>
              <a:gd name="connsiteX430" fmla="*/ 4768268 w 4933691"/>
              <a:gd name="connsiteY430" fmla="*/ 3344473 h 5214938"/>
              <a:gd name="connsiteX431" fmla="*/ 4707273 w 4933691"/>
              <a:gd name="connsiteY431" fmla="*/ 3517288 h 5214938"/>
              <a:gd name="connsiteX432" fmla="*/ 4656443 w 4933691"/>
              <a:gd name="connsiteY432" fmla="*/ 3679937 h 5214938"/>
              <a:gd name="connsiteX433" fmla="*/ 4646277 w 4933691"/>
              <a:gd name="connsiteY433" fmla="*/ 3679937 h 5214938"/>
              <a:gd name="connsiteX434" fmla="*/ 4605614 w 4933691"/>
              <a:gd name="connsiteY434" fmla="*/ 3690102 h 5214938"/>
              <a:gd name="connsiteX435" fmla="*/ 4595448 w 4933691"/>
              <a:gd name="connsiteY435" fmla="*/ 3690102 h 5214938"/>
              <a:gd name="connsiteX436" fmla="*/ 4595448 w 4933691"/>
              <a:gd name="connsiteY436" fmla="*/ 3679937 h 5214938"/>
              <a:gd name="connsiteX437" fmla="*/ 4808931 w 4933691"/>
              <a:gd name="connsiteY437" fmla="*/ 2571890 h 5214938"/>
              <a:gd name="connsiteX438" fmla="*/ 4808931 w 4933691"/>
              <a:gd name="connsiteY438" fmla="*/ 2551558 h 5214938"/>
              <a:gd name="connsiteX439" fmla="*/ 4808931 w 4933691"/>
              <a:gd name="connsiteY439" fmla="*/ 2521062 h 5214938"/>
              <a:gd name="connsiteX440" fmla="*/ 4778434 w 4933691"/>
              <a:gd name="connsiteY440" fmla="*/ 2429572 h 5214938"/>
              <a:gd name="connsiteX441" fmla="*/ 4686941 w 4933691"/>
              <a:gd name="connsiteY441" fmla="*/ 2104273 h 5214938"/>
              <a:gd name="connsiteX442" fmla="*/ 4595448 w 4933691"/>
              <a:gd name="connsiteY442" fmla="*/ 1911128 h 5214938"/>
              <a:gd name="connsiteX443" fmla="*/ 4503956 w 4933691"/>
              <a:gd name="connsiteY443" fmla="*/ 1748478 h 5214938"/>
              <a:gd name="connsiteX444" fmla="*/ 4453126 w 4933691"/>
              <a:gd name="connsiteY444" fmla="*/ 1758644 h 5214938"/>
              <a:gd name="connsiteX445" fmla="*/ 4320970 w 4933691"/>
              <a:gd name="connsiteY445" fmla="*/ 1768810 h 5214938"/>
              <a:gd name="connsiteX446" fmla="*/ 4280307 w 4933691"/>
              <a:gd name="connsiteY446" fmla="*/ 1717982 h 5214938"/>
              <a:gd name="connsiteX447" fmla="*/ 4229477 w 4933691"/>
              <a:gd name="connsiteY447" fmla="*/ 1677319 h 5214938"/>
              <a:gd name="connsiteX448" fmla="*/ 4209146 w 4933691"/>
              <a:gd name="connsiteY448" fmla="*/ 1707816 h 5214938"/>
              <a:gd name="connsiteX449" fmla="*/ 4178648 w 4933691"/>
              <a:gd name="connsiteY449" fmla="*/ 1738313 h 5214938"/>
              <a:gd name="connsiteX450" fmla="*/ 4117653 w 4933691"/>
              <a:gd name="connsiteY450" fmla="*/ 1707816 h 5214938"/>
              <a:gd name="connsiteX451" fmla="*/ 4056658 w 4933691"/>
              <a:gd name="connsiteY451" fmla="*/ 1677319 h 5214938"/>
              <a:gd name="connsiteX452" fmla="*/ 4015994 w 4933691"/>
              <a:gd name="connsiteY452" fmla="*/ 1728147 h 5214938"/>
              <a:gd name="connsiteX453" fmla="*/ 3985497 w 4933691"/>
              <a:gd name="connsiteY453" fmla="*/ 1778975 h 5214938"/>
              <a:gd name="connsiteX454" fmla="*/ 3975331 w 4933691"/>
              <a:gd name="connsiteY454" fmla="*/ 1778975 h 5214938"/>
              <a:gd name="connsiteX455" fmla="*/ 3924502 w 4933691"/>
              <a:gd name="connsiteY455" fmla="*/ 1758644 h 5214938"/>
              <a:gd name="connsiteX456" fmla="*/ 3883838 w 4933691"/>
              <a:gd name="connsiteY456" fmla="*/ 1738313 h 5214938"/>
              <a:gd name="connsiteX457" fmla="*/ 3914336 w 4933691"/>
              <a:gd name="connsiteY457" fmla="*/ 1860300 h 5214938"/>
              <a:gd name="connsiteX458" fmla="*/ 3965165 w 4933691"/>
              <a:gd name="connsiteY458" fmla="*/ 1972121 h 5214938"/>
              <a:gd name="connsiteX459" fmla="*/ 3924502 w 4933691"/>
              <a:gd name="connsiteY459" fmla="*/ 1982286 h 5214938"/>
              <a:gd name="connsiteX460" fmla="*/ 3894004 w 4933691"/>
              <a:gd name="connsiteY460" fmla="*/ 1982286 h 5214938"/>
              <a:gd name="connsiteX461" fmla="*/ 3894004 w 4933691"/>
              <a:gd name="connsiteY461" fmla="*/ 2002618 h 5214938"/>
              <a:gd name="connsiteX462" fmla="*/ 3883838 w 4933691"/>
              <a:gd name="connsiteY462" fmla="*/ 2063611 h 5214938"/>
              <a:gd name="connsiteX463" fmla="*/ 3802511 w 4933691"/>
              <a:gd name="connsiteY463" fmla="*/ 2124604 h 5214938"/>
              <a:gd name="connsiteX464" fmla="*/ 3792346 w 4933691"/>
              <a:gd name="connsiteY464" fmla="*/ 2124604 h 5214938"/>
              <a:gd name="connsiteX465" fmla="*/ 3782180 w 4933691"/>
              <a:gd name="connsiteY465" fmla="*/ 2124604 h 5214938"/>
              <a:gd name="connsiteX466" fmla="*/ 3802511 w 4933691"/>
              <a:gd name="connsiteY466" fmla="*/ 2063611 h 5214938"/>
              <a:gd name="connsiteX467" fmla="*/ 3822843 w 4933691"/>
              <a:gd name="connsiteY467" fmla="*/ 2002618 h 5214938"/>
              <a:gd name="connsiteX468" fmla="*/ 3782180 w 4933691"/>
              <a:gd name="connsiteY468" fmla="*/ 1799306 h 5214938"/>
              <a:gd name="connsiteX469" fmla="*/ 3751682 w 4933691"/>
              <a:gd name="connsiteY469" fmla="*/ 1809472 h 5214938"/>
              <a:gd name="connsiteX470" fmla="*/ 3690687 w 4933691"/>
              <a:gd name="connsiteY470" fmla="*/ 1819637 h 5214938"/>
              <a:gd name="connsiteX471" fmla="*/ 3690687 w 4933691"/>
              <a:gd name="connsiteY471" fmla="*/ 1829803 h 5214938"/>
              <a:gd name="connsiteX472" fmla="*/ 3680521 w 4933691"/>
              <a:gd name="connsiteY472" fmla="*/ 1890796 h 5214938"/>
              <a:gd name="connsiteX473" fmla="*/ 3619526 w 4933691"/>
              <a:gd name="connsiteY473" fmla="*/ 1951790 h 5214938"/>
              <a:gd name="connsiteX474" fmla="*/ 3548365 w 4933691"/>
              <a:gd name="connsiteY474" fmla="*/ 2012783 h 5214938"/>
              <a:gd name="connsiteX475" fmla="*/ 3538199 w 4933691"/>
              <a:gd name="connsiteY475" fmla="*/ 2063611 h 5214938"/>
              <a:gd name="connsiteX476" fmla="*/ 3517867 w 4933691"/>
              <a:gd name="connsiteY476" fmla="*/ 2144936 h 5214938"/>
              <a:gd name="connsiteX477" fmla="*/ 3426375 w 4933691"/>
              <a:gd name="connsiteY477" fmla="*/ 2144936 h 5214938"/>
              <a:gd name="connsiteX478" fmla="*/ 3375546 w 4933691"/>
              <a:gd name="connsiteY478" fmla="*/ 2134770 h 5214938"/>
              <a:gd name="connsiteX479" fmla="*/ 3324716 w 4933691"/>
              <a:gd name="connsiteY479" fmla="*/ 2144936 h 5214938"/>
              <a:gd name="connsiteX480" fmla="*/ 3284053 w 4933691"/>
              <a:gd name="connsiteY480" fmla="*/ 2144936 h 5214938"/>
              <a:gd name="connsiteX481" fmla="*/ 3233224 w 4933691"/>
              <a:gd name="connsiteY481" fmla="*/ 2124604 h 5214938"/>
              <a:gd name="connsiteX482" fmla="*/ 3212892 w 4933691"/>
              <a:gd name="connsiteY482" fmla="*/ 2033114 h 5214938"/>
              <a:gd name="connsiteX483" fmla="*/ 3223058 w 4933691"/>
              <a:gd name="connsiteY483" fmla="*/ 1799306 h 5214938"/>
              <a:gd name="connsiteX484" fmla="*/ 3263721 w 4933691"/>
              <a:gd name="connsiteY484" fmla="*/ 1819637 h 5214938"/>
              <a:gd name="connsiteX485" fmla="*/ 3304385 w 4933691"/>
              <a:gd name="connsiteY485" fmla="*/ 1850134 h 5214938"/>
              <a:gd name="connsiteX486" fmla="*/ 3355214 w 4933691"/>
              <a:gd name="connsiteY486" fmla="*/ 1829803 h 5214938"/>
              <a:gd name="connsiteX487" fmla="*/ 3406043 w 4933691"/>
              <a:gd name="connsiteY487" fmla="*/ 1819637 h 5214938"/>
              <a:gd name="connsiteX488" fmla="*/ 3416209 w 4933691"/>
              <a:gd name="connsiteY488" fmla="*/ 1799306 h 5214938"/>
              <a:gd name="connsiteX489" fmla="*/ 3446707 w 4933691"/>
              <a:gd name="connsiteY489" fmla="*/ 1789141 h 5214938"/>
              <a:gd name="connsiteX490" fmla="*/ 3436541 w 4933691"/>
              <a:gd name="connsiteY490" fmla="*/ 1768810 h 5214938"/>
              <a:gd name="connsiteX491" fmla="*/ 3436541 w 4933691"/>
              <a:gd name="connsiteY491" fmla="*/ 1758644 h 5214938"/>
              <a:gd name="connsiteX492" fmla="*/ 3436541 w 4933691"/>
              <a:gd name="connsiteY492" fmla="*/ 1738313 h 5214938"/>
              <a:gd name="connsiteX493" fmla="*/ 3446707 w 4933691"/>
              <a:gd name="connsiteY493" fmla="*/ 1738313 h 5214938"/>
              <a:gd name="connsiteX494" fmla="*/ 3456872 w 4933691"/>
              <a:gd name="connsiteY494" fmla="*/ 1748478 h 5214938"/>
              <a:gd name="connsiteX495" fmla="*/ 3456872 w 4933691"/>
              <a:gd name="connsiteY495" fmla="*/ 1738313 h 5214938"/>
              <a:gd name="connsiteX496" fmla="*/ 3456872 w 4933691"/>
              <a:gd name="connsiteY496" fmla="*/ 1728147 h 5214938"/>
              <a:gd name="connsiteX497" fmla="*/ 3456872 w 4933691"/>
              <a:gd name="connsiteY497" fmla="*/ 1707816 h 5214938"/>
              <a:gd name="connsiteX498" fmla="*/ 3446707 w 4933691"/>
              <a:gd name="connsiteY498" fmla="*/ 1728147 h 5214938"/>
              <a:gd name="connsiteX499" fmla="*/ 3436541 w 4933691"/>
              <a:gd name="connsiteY499" fmla="*/ 1728147 h 5214938"/>
              <a:gd name="connsiteX500" fmla="*/ 3416209 w 4933691"/>
              <a:gd name="connsiteY500" fmla="*/ 1677319 h 5214938"/>
              <a:gd name="connsiteX501" fmla="*/ 3497536 w 4933691"/>
              <a:gd name="connsiteY501" fmla="*/ 1626492 h 5214938"/>
              <a:gd name="connsiteX502" fmla="*/ 3568697 w 4933691"/>
              <a:gd name="connsiteY502" fmla="*/ 1585829 h 5214938"/>
              <a:gd name="connsiteX503" fmla="*/ 3568697 w 4933691"/>
              <a:gd name="connsiteY503" fmla="*/ 1555332 h 5214938"/>
              <a:gd name="connsiteX504" fmla="*/ 3568697 w 4933691"/>
              <a:gd name="connsiteY504" fmla="*/ 1504505 h 5214938"/>
              <a:gd name="connsiteX505" fmla="*/ 3650024 w 4933691"/>
              <a:gd name="connsiteY505" fmla="*/ 1474008 h 5214938"/>
              <a:gd name="connsiteX506" fmla="*/ 3711019 w 4933691"/>
              <a:gd name="connsiteY506" fmla="*/ 1453677 h 5214938"/>
              <a:gd name="connsiteX507" fmla="*/ 3772014 w 4933691"/>
              <a:gd name="connsiteY507" fmla="*/ 1392683 h 5214938"/>
              <a:gd name="connsiteX508" fmla="*/ 3853341 w 4933691"/>
              <a:gd name="connsiteY508" fmla="*/ 1331690 h 5214938"/>
              <a:gd name="connsiteX509" fmla="*/ 3873672 w 4933691"/>
              <a:gd name="connsiteY509" fmla="*/ 1331690 h 5214938"/>
              <a:gd name="connsiteX510" fmla="*/ 3954999 w 4933691"/>
              <a:gd name="connsiteY510" fmla="*/ 1301193 h 5214938"/>
              <a:gd name="connsiteX511" fmla="*/ 3914336 w 4933691"/>
              <a:gd name="connsiteY511" fmla="*/ 1240200 h 5214938"/>
              <a:gd name="connsiteX512" fmla="*/ 3883838 w 4933691"/>
              <a:gd name="connsiteY512" fmla="*/ 1199538 h 5214938"/>
              <a:gd name="connsiteX513" fmla="*/ 3863507 w 4933691"/>
              <a:gd name="connsiteY513" fmla="*/ 1209703 h 5214938"/>
              <a:gd name="connsiteX514" fmla="*/ 3741516 w 4933691"/>
              <a:gd name="connsiteY514" fmla="*/ 1097882 h 5214938"/>
              <a:gd name="connsiteX515" fmla="*/ 3761848 w 4933691"/>
              <a:gd name="connsiteY515" fmla="*/ 1016557 h 5214938"/>
              <a:gd name="connsiteX516" fmla="*/ 3772014 w 4933691"/>
              <a:gd name="connsiteY516" fmla="*/ 945398 h 5214938"/>
              <a:gd name="connsiteX517" fmla="*/ 3772014 w 4933691"/>
              <a:gd name="connsiteY517" fmla="*/ 935233 h 5214938"/>
              <a:gd name="connsiteX518" fmla="*/ 3802511 w 4933691"/>
              <a:gd name="connsiteY518" fmla="*/ 965729 h 5214938"/>
              <a:gd name="connsiteX519" fmla="*/ 3792346 w 4933691"/>
              <a:gd name="connsiteY519" fmla="*/ 1026723 h 5214938"/>
              <a:gd name="connsiteX520" fmla="*/ 3782180 w 4933691"/>
              <a:gd name="connsiteY520" fmla="*/ 1067385 h 5214938"/>
              <a:gd name="connsiteX521" fmla="*/ 3914336 w 4933691"/>
              <a:gd name="connsiteY521" fmla="*/ 1179206 h 5214938"/>
              <a:gd name="connsiteX522" fmla="*/ 3944833 w 4933691"/>
              <a:gd name="connsiteY522" fmla="*/ 1219869 h 5214938"/>
              <a:gd name="connsiteX523" fmla="*/ 3985497 w 4933691"/>
              <a:gd name="connsiteY523" fmla="*/ 1352021 h 5214938"/>
              <a:gd name="connsiteX524" fmla="*/ 3792346 w 4933691"/>
              <a:gd name="connsiteY524" fmla="*/ 1433346 h 5214938"/>
              <a:gd name="connsiteX525" fmla="*/ 3609360 w 4933691"/>
              <a:gd name="connsiteY525" fmla="*/ 1514670 h 5214938"/>
              <a:gd name="connsiteX526" fmla="*/ 3599194 w 4933691"/>
              <a:gd name="connsiteY526" fmla="*/ 1616326 h 5214938"/>
              <a:gd name="connsiteX527" fmla="*/ 3538199 w 4933691"/>
              <a:gd name="connsiteY527" fmla="*/ 1646823 h 5214938"/>
              <a:gd name="connsiteX528" fmla="*/ 3487370 w 4933691"/>
              <a:gd name="connsiteY528" fmla="*/ 1667154 h 5214938"/>
              <a:gd name="connsiteX529" fmla="*/ 3497536 w 4933691"/>
              <a:gd name="connsiteY529" fmla="*/ 1697650 h 5214938"/>
              <a:gd name="connsiteX530" fmla="*/ 3507702 w 4933691"/>
              <a:gd name="connsiteY530" fmla="*/ 1728147 h 5214938"/>
              <a:gd name="connsiteX531" fmla="*/ 3497536 w 4933691"/>
              <a:gd name="connsiteY531" fmla="*/ 1758644 h 5214938"/>
              <a:gd name="connsiteX532" fmla="*/ 3487370 w 4933691"/>
              <a:gd name="connsiteY532" fmla="*/ 1799306 h 5214938"/>
              <a:gd name="connsiteX533" fmla="*/ 3314550 w 4933691"/>
              <a:gd name="connsiteY533" fmla="*/ 1890796 h 5214938"/>
              <a:gd name="connsiteX534" fmla="*/ 3233224 w 4933691"/>
              <a:gd name="connsiteY534" fmla="*/ 1850134 h 5214938"/>
              <a:gd name="connsiteX535" fmla="*/ 3233224 w 4933691"/>
              <a:gd name="connsiteY535" fmla="*/ 1961955 h 5214938"/>
              <a:gd name="connsiteX536" fmla="*/ 3284053 w 4933691"/>
              <a:gd name="connsiteY536" fmla="*/ 2104273 h 5214938"/>
              <a:gd name="connsiteX537" fmla="*/ 3314550 w 4933691"/>
              <a:gd name="connsiteY537" fmla="*/ 2094108 h 5214938"/>
              <a:gd name="connsiteX538" fmla="*/ 3345048 w 4933691"/>
              <a:gd name="connsiteY538" fmla="*/ 2083942 h 5214938"/>
              <a:gd name="connsiteX539" fmla="*/ 3406043 w 4933691"/>
              <a:gd name="connsiteY539" fmla="*/ 2094108 h 5214938"/>
              <a:gd name="connsiteX540" fmla="*/ 3487370 w 4933691"/>
              <a:gd name="connsiteY540" fmla="*/ 2104273 h 5214938"/>
              <a:gd name="connsiteX541" fmla="*/ 3507702 w 4933691"/>
              <a:gd name="connsiteY541" fmla="*/ 2033114 h 5214938"/>
              <a:gd name="connsiteX542" fmla="*/ 3517867 w 4933691"/>
              <a:gd name="connsiteY542" fmla="*/ 1982286 h 5214938"/>
              <a:gd name="connsiteX543" fmla="*/ 3558531 w 4933691"/>
              <a:gd name="connsiteY543" fmla="*/ 1961955 h 5214938"/>
              <a:gd name="connsiteX544" fmla="*/ 3589028 w 4933691"/>
              <a:gd name="connsiteY544" fmla="*/ 1941624 h 5214938"/>
              <a:gd name="connsiteX545" fmla="*/ 3589028 w 4933691"/>
              <a:gd name="connsiteY545" fmla="*/ 1921293 h 5214938"/>
              <a:gd name="connsiteX546" fmla="*/ 3589028 w 4933691"/>
              <a:gd name="connsiteY546" fmla="*/ 1890796 h 5214938"/>
              <a:gd name="connsiteX547" fmla="*/ 3619526 w 4933691"/>
              <a:gd name="connsiteY547" fmla="*/ 1870465 h 5214938"/>
              <a:gd name="connsiteX548" fmla="*/ 3660189 w 4933691"/>
              <a:gd name="connsiteY548" fmla="*/ 1850134 h 5214938"/>
              <a:gd name="connsiteX549" fmla="*/ 3650024 w 4933691"/>
              <a:gd name="connsiteY549" fmla="*/ 1789141 h 5214938"/>
              <a:gd name="connsiteX550" fmla="*/ 3639858 w 4933691"/>
              <a:gd name="connsiteY550" fmla="*/ 1728147 h 5214938"/>
              <a:gd name="connsiteX551" fmla="*/ 3650024 w 4933691"/>
              <a:gd name="connsiteY551" fmla="*/ 1728147 h 5214938"/>
              <a:gd name="connsiteX552" fmla="*/ 3680521 w 4933691"/>
              <a:gd name="connsiteY552" fmla="*/ 1748478 h 5214938"/>
              <a:gd name="connsiteX553" fmla="*/ 3711019 w 4933691"/>
              <a:gd name="connsiteY553" fmla="*/ 1768810 h 5214938"/>
              <a:gd name="connsiteX554" fmla="*/ 3812677 w 4933691"/>
              <a:gd name="connsiteY554" fmla="*/ 1768810 h 5214938"/>
              <a:gd name="connsiteX555" fmla="*/ 3853341 w 4933691"/>
              <a:gd name="connsiteY555" fmla="*/ 2043280 h 5214938"/>
              <a:gd name="connsiteX556" fmla="*/ 3873672 w 4933691"/>
              <a:gd name="connsiteY556" fmla="*/ 1951790 h 5214938"/>
              <a:gd name="connsiteX557" fmla="*/ 3873672 w 4933691"/>
              <a:gd name="connsiteY557" fmla="*/ 1921293 h 5214938"/>
              <a:gd name="connsiteX558" fmla="*/ 3904170 w 4933691"/>
              <a:gd name="connsiteY558" fmla="*/ 1921293 h 5214938"/>
              <a:gd name="connsiteX559" fmla="*/ 3843175 w 4933691"/>
              <a:gd name="connsiteY559" fmla="*/ 1687485 h 5214938"/>
              <a:gd name="connsiteX560" fmla="*/ 3853341 w 4933691"/>
              <a:gd name="connsiteY560" fmla="*/ 1687485 h 5214938"/>
              <a:gd name="connsiteX561" fmla="*/ 3914336 w 4933691"/>
              <a:gd name="connsiteY561" fmla="*/ 1707816 h 5214938"/>
              <a:gd name="connsiteX562" fmla="*/ 3965165 w 4933691"/>
              <a:gd name="connsiteY562" fmla="*/ 1728147 h 5214938"/>
              <a:gd name="connsiteX563" fmla="*/ 3995663 w 4933691"/>
              <a:gd name="connsiteY563" fmla="*/ 1687485 h 5214938"/>
              <a:gd name="connsiteX564" fmla="*/ 4026160 w 4933691"/>
              <a:gd name="connsiteY564" fmla="*/ 1636657 h 5214938"/>
              <a:gd name="connsiteX565" fmla="*/ 4087155 w 4933691"/>
              <a:gd name="connsiteY565" fmla="*/ 1656988 h 5214938"/>
              <a:gd name="connsiteX566" fmla="*/ 4168482 w 4933691"/>
              <a:gd name="connsiteY566" fmla="*/ 1697650 h 5214938"/>
              <a:gd name="connsiteX567" fmla="*/ 4178648 w 4933691"/>
              <a:gd name="connsiteY567" fmla="*/ 1677319 h 5214938"/>
              <a:gd name="connsiteX568" fmla="*/ 4219312 w 4933691"/>
              <a:gd name="connsiteY568" fmla="*/ 1636657 h 5214938"/>
              <a:gd name="connsiteX569" fmla="*/ 4300638 w 4933691"/>
              <a:gd name="connsiteY569" fmla="*/ 1687485 h 5214938"/>
              <a:gd name="connsiteX570" fmla="*/ 4341302 w 4933691"/>
              <a:gd name="connsiteY570" fmla="*/ 1728147 h 5214938"/>
              <a:gd name="connsiteX571" fmla="*/ 4361634 w 4933691"/>
              <a:gd name="connsiteY571" fmla="*/ 1738313 h 5214938"/>
              <a:gd name="connsiteX572" fmla="*/ 4432795 w 4933691"/>
              <a:gd name="connsiteY572" fmla="*/ 1717982 h 5214938"/>
              <a:gd name="connsiteX573" fmla="*/ 4473458 w 4933691"/>
              <a:gd name="connsiteY573" fmla="*/ 1707816 h 5214938"/>
              <a:gd name="connsiteX574" fmla="*/ 4097321 w 4933691"/>
              <a:gd name="connsiteY574" fmla="*/ 1230034 h 5214938"/>
              <a:gd name="connsiteX575" fmla="*/ 4046492 w 4933691"/>
              <a:gd name="connsiteY575" fmla="*/ 1169041 h 5214938"/>
              <a:gd name="connsiteX576" fmla="*/ 3792346 w 4933691"/>
              <a:gd name="connsiteY576" fmla="*/ 935233 h 5214938"/>
              <a:gd name="connsiteX577" fmla="*/ 3700853 w 4933691"/>
              <a:gd name="connsiteY577" fmla="*/ 884405 h 5214938"/>
              <a:gd name="connsiteX578" fmla="*/ 3639858 w 4933691"/>
              <a:gd name="connsiteY578" fmla="*/ 853908 h 5214938"/>
              <a:gd name="connsiteX579" fmla="*/ 3589028 w 4933691"/>
              <a:gd name="connsiteY579" fmla="*/ 823411 h 5214938"/>
              <a:gd name="connsiteX580" fmla="*/ 3477204 w 4933691"/>
              <a:gd name="connsiteY580" fmla="*/ 762418 h 5214938"/>
              <a:gd name="connsiteX581" fmla="*/ 3446707 w 4933691"/>
              <a:gd name="connsiteY581" fmla="*/ 762418 h 5214938"/>
              <a:gd name="connsiteX582" fmla="*/ 3406043 w 4933691"/>
              <a:gd name="connsiteY582" fmla="*/ 762418 h 5214938"/>
              <a:gd name="connsiteX583" fmla="*/ 3375546 w 4933691"/>
              <a:gd name="connsiteY583" fmla="*/ 752252 h 5214938"/>
              <a:gd name="connsiteX584" fmla="*/ 3273887 w 4933691"/>
              <a:gd name="connsiteY584" fmla="*/ 731921 h 5214938"/>
              <a:gd name="connsiteX585" fmla="*/ 3304385 w 4933691"/>
              <a:gd name="connsiteY585" fmla="*/ 782749 h 5214938"/>
              <a:gd name="connsiteX586" fmla="*/ 3324716 w 4933691"/>
              <a:gd name="connsiteY586" fmla="*/ 935233 h 5214938"/>
              <a:gd name="connsiteX587" fmla="*/ 3314550 w 4933691"/>
              <a:gd name="connsiteY587" fmla="*/ 925067 h 5214938"/>
              <a:gd name="connsiteX588" fmla="*/ 3294219 w 4933691"/>
              <a:gd name="connsiteY588" fmla="*/ 914902 h 5214938"/>
              <a:gd name="connsiteX589" fmla="*/ 2938414 w 4933691"/>
              <a:gd name="connsiteY589" fmla="*/ 975895 h 5214938"/>
              <a:gd name="connsiteX590" fmla="*/ 3050238 w 4933691"/>
              <a:gd name="connsiteY590" fmla="*/ 1077551 h 5214938"/>
              <a:gd name="connsiteX591" fmla="*/ 3060404 w 4933691"/>
              <a:gd name="connsiteY591" fmla="*/ 1077551 h 5214938"/>
              <a:gd name="connsiteX592" fmla="*/ 3070570 w 4933691"/>
              <a:gd name="connsiteY592" fmla="*/ 1128379 h 5214938"/>
              <a:gd name="connsiteX593" fmla="*/ 3101067 w 4933691"/>
              <a:gd name="connsiteY593" fmla="*/ 1199538 h 5214938"/>
              <a:gd name="connsiteX594" fmla="*/ 3019741 w 4933691"/>
              <a:gd name="connsiteY594" fmla="*/ 1291028 h 5214938"/>
              <a:gd name="connsiteX595" fmla="*/ 2948580 w 4933691"/>
              <a:gd name="connsiteY595" fmla="*/ 1341856 h 5214938"/>
              <a:gd name="connsiteX596" fmla="*/ 2938414 w 4933691"/>
              <a:gd name="connsiteY596" fmla="*/ 1382518 h 5214938"/>
              <a:gd name="connsiteX597" fmla="*/ 2928248 w 4933691"/>
              <a:gd name="connsiteY597" fmla="*/ 1413015 h 5214938"/>
              <a:gd name="connsiteX598" fmla="*/ 2887585 w 4933691"/>
              <a:gd name="connsiteY598" fmla="*/ 1453677 h 5214938"/>
              <a:gd name="connsiteX599" fmla="*/ 2857087 w 4933691"/>
              <a:gd name="connsiteY599" fmla="*/ 1494339 h 5214938"/>
              <a:gd name="connsiteX600" fmla="*/ 2796092 w 4933691"/>
              <a:gd name="connsiteY600" fmla="*/ 1494339 h 5214938"/>
              <a:gd name="connsiteX601" fmla="*/ 2775760 w 4933691"/>
              <a:gd name="connsiteY601" fmla="*/ 1555332 h 5214938"/>
              <a:gd name="connsiteX602" fmla="*/ 2775760 w 4933691"/>
              <a:gd name="connsiteY602" fmla="*/ 1565498 h 5214938"/>
              <a:gd name="connsiteX603" fmla="*/ 2724931 w 4933691"/>
              <a:gd name="connsiteY603" fmla="*/ 1626492 h 5214938"/>
              <a:gd name="connsiteX604" fmla="*/ 2724931 w 4933691"/>
              <a:gd name="connsiteY604" fmla="*/ 1616326 h 5214938"/>
              <a:gd name="connsiteX605" fmla="*/ 2745263 w 4933691"/>
              <a:gd name="connsiteY605" fmla="*/ 1514670 h 5214938"/>
              <a:gd name="connsiteX606" fmla="*/ 2755428 w 4933691"/>
              <a:gd name="connsiteY606" fmla="*/ 1463842 h 5214938"/>
              <a:gd name="connsiteX607" fmla="*/ 2765594 w 4933691"/>
              <a:gd name="connsiteY607" fmla="*/ 1463842 h 5214938"/>
              <a:gd name="connsiteX608" fmla="*/ 2897750 w 4933691"/>
              <a:gd name="connsiteY608" fmla="*/ 1382518 h 5214938"/>
              <a:gd name="connsiteX609" fmla="*/ 2907916 w 4933691"/>
              <a:gd name="connsiteY609" fmla="*/ 1352021 h 5214938"/>
              <a:gd name="connsiteX610" fmla="*/ 2928248 w 4933691"/>
              <a:gd name="connsiteY610" fmla="*/ 1301193 h 5214938"/>
              <a:gd name="connsiteX611" fmla="*/ 2989243 w 4933691"/>
              <a:gd name="connsiteY611" fmla="*/ 1260531 h 5214938"/>
              <a:gd name="connsiteX612" fmla="*/ 3060404 w 4933691"/>
              <a:gd name="connsiteY612" fmla="*/ 1199538 h 5214938"/>
              <a:gd name="connsiteX613" fmla="*/ 3050238 w 4933691"/>
              <a:gd name="connsiteY613" fmla="*/ 1169041 h 5214938"/>
              <a:gd name="connsiteX614" fmla="*/ 3040072 w 4933691"/>
              <a:gd name="connsiteY614" fmla="*/ 1158875 h 5214938"/>
              <a:gd name="connsiteX615" fmla="*/ 3029906 w 4933691"/>
              <a:gd name="connsiteY615" fmla="*/ 1128379 h 5214938"/>
              <a:gd name="connsiteX616" fmla="*/ 3029906 w 4933691"/>
              <a:gd name="connsiteY616" fmla="*/ 1097882 h 5214938"/>
              <a:gd name="connsiteX617" fmla="*/ 2907916 w 4933691"/>
              <a:gd name="connsiteY617" fmla="*/ 986060 h 5214938"/>
              <a:gd name="connsiteX618" fmla="*/ 2480950 w 4933691"/>
              <a:gd name="connsiteY618" fmla="*/ 1128379 h 5214938"/>
              <a:gd name="connsiteX619" fmla="*/ 2501282 w 4933691"/>
              <a:gd name="connsiteY619" fmla="*/ 1128379 h 5214938"/>
              <a:gd name="connsiteX620" fmla="*/ 2501282 w 4933691"/>
              <a:gd name="connsiteY620" fmla="*/ 1138544 h 5214938"/>
              <a:gd name="connsiteX621" fmla="*/ 2531780 w 4933691"/>
              <a:gd name="connsiteY621" fmla="*/ 1250365 h 5214938"/>
              <a:gd name="connsiteX622" fmla="*/ 2653770 w 4933691"/>
              <a:gd name="connsiteY622" fmla="*/ 1463842 h 5214938"/>
              <a:gd name="connsiteX623" fmla="*/ 2694433 w 4933691"/>
              <a:gd name="connsiteY623" fmla="*/ 1535001 h 5214938"/>
              <a:gd name="connsiteX624" fmla="*/ 2724931 w 4933691"/>
              <a:gd name="connsiteY624" fmla="*/ 1595995 h 5214938"/>
              <a:gd name="connsiteX625" fmla="*/ 2714765 w 4933691"/>
              <a:gd name="connsiteY625" fmla="*/ 1646823 h 5214938"/>
              <a:gd name="connsiteX626" fmla="*/ 2704599 w 4933691"/>
              <a:gd name="connsiteY626" fmla="*/ 1677319 h 5214938"/>
              <a:gd name="connsiteX627" fmla="*/ 2694433 w 4933691"/>
              <a:gd name="connsiteY627" fmla="*/ 1677319 h 5214938"/>
              <a:gd name="connsiteX628" fmla="*/ 2684267 w 4933691"/>
              <a:gd name="connsiteY628" fmla="*/ 1677319 h 5214938"/>
              <a:gd name="connsiteX629" fmla="*/ 2694433 w 4933691"/>
              <a:gd name="connsiteY629" fmla="*/ 1646823 h 5214938"/>
              <a:gd name="connsiteX630" fmla="*/ 2694433 w 4933691"/>
              <a:gd name="connsiteY630" fmla="*/ 1636657 h 5214938"/>
              <a:gd name="connsiteX631" fmla="*/ 2613106 w 4933691"/>
              <a:gd name="connsiteY631" fmla="*/ 1484174 h 5214938"/>
              <a:gd name="connsiteX632" fmla="*/ 2572443 w 4933691"/>
              <a:gd name="connsiteY632" fmla="*/ 1474008 h 5214938"/>
              <a:gd name="connsiteX633" fmla="*/ 2552111 w 4933691"/>
              <a:gd name="connsiteY633" fmla="*/ 1453677 h 5214938"/>
              <a:gd name="connsiteX634" fmla="*/ 2470784 w 4933691"/>
              <a:gd name="connsiteY634" fmla="*/ 1138544 h 5214938"/>
              <a:gd name="connsiteX635" fmla="*/ 2297965 w 4933691"/>
              <a:gd name="connsiteY635" fmla="*/ 1270697 h 5214938"/>
              <a:gd name="connsiteX636" fmla="*/ 2287799 w 4933691"/>
              <a:gd name="connsiteY636" fmla="*/ 1270697 h 5214938"/>
              <a:gd name="connsiteX637" fmla="*/ 2267467 w 4933691"/>
              <a:gd name="connsiteY637" fmla="*/ 1270697 h 5214938"/>
              <a:gd name="connsiteX638" fmla="*/ 2257302 w 4933691"/>
              <a:gd name="connsiteY638" fmla="*/ 1270697 h 5214938"/>
              <a:gd name="connsiteX639" fmla="*/ 2267467 w 4933691"/>
              <a:gd name="connsiteY639" fmla="*/ 1280862 h 5214938"/>
              <a:gd name="connsiteX640" fmla="*/ 2267467 w 4933691"/>
              <a:gd name="connsiteY640" fmla="*/ 1311359 h 5214938"/>
              <a:gd name="connsiteX641" fmla="*/ 2257302 w 4933691"/>
              <a:gd name="connsiteY641" fmla="*/ 1311359 h 5214938"/>
              <a:gd name="connsiteX642" fmla="*/ 2206472 w 4933691"/>
              <a:gd name="connsiteY642" fmla="*/ 1250365 h 5214938"/>
              <a:gd name="connsiteX643" fmla="*/ 2206472 w 4933691"/>
              <a:gd name="connsiteY643" fmla="*/ 1240200 h 5214938"/>
              <a:gd name="connsiteX644" fmla="*/ 2145477 w 4933691"/>
              <a:gd name="connsiteY644" fmla="*/ 853908 h 5214938"/>
              <a:gd name="connsiteX645" fmla="*/ 2145477 w 4933691"/>
              <a:gd name="connsiteY645" fmla="*/ 833577 h 5214938"/>
              <a:gd name="connsiteX646" fmla="*/ 2114979 w 4933691"/>
              <a:gd name="connsiteY646" fmla="*/ 803080 h 5214938"/>
              <a:gd name="connsiteX647" fmla="*/ 1972658 w 4933691"/>
              <a:gd name="connsiteY647" fmla="*/ 894570 h 5214938"/>
              <a:gd name="connsiteX648" fmla="*/ 1942160 w 4933691"/>
              <a:gd name="connsiteY648" fmla="*/ 925067 h 5214938"/>
              <a:gd name="connsiteX649" fmla="*/ 1881165 w 4933691"/>
              <a:gd name="connsiteY649" fmla="*/ 955564 h 5214938"/>
              <a:gd name="connsiteX650" fmla="*/ 1840501 w 4933691"/>
              <a:gd name="connsiteY650" fmla="*/ 975895 h 5214938"/>
              <a:gd name="connsiteX651" fmla="*/ 1799838 w 4933691"/>
              <a:gd name="connsiteY651" fmla="*/ 1016557 h 5214938"/>
              <a:gd name="connsiteX652" fmla="*/ 1769340 w 4933691"/>
              <a:gd name="connsiteY652" fmla="*/ 1047054 h 5214938"/>
              <a:gd name="connsiteX653" fmla="*/ 1698179 w 4933691"/>
              <a:gd name="connsiteY653" fmla="*/ 1097882 h 5214938"/>
              <a:gd name="connsiteX654" fmla="*/ 1566023 w 4933691"/>
              <a:gd name="connsiteY654" fmla="*/ 1199538 h 5214938"/>
              <a:gd name="connsiteX655" fmla="*/ 1718511 w 4933691"/>
              <a:gd name="connsiteY655" fmla="*/ 1219869 h 5214938"/>
              <a:gd name="connsiteX656" fmla="*/ 1921828 w 4933691"/>
              <a:gd name="connsiteY656" fmla="*/ 1321524 h 5214938"/>
              <a:gd name="connsiteX657" fmla="*/ 1931994 w 4933691"/>
              <a:gd name="connsiteY657" fmla="*/ 1321524 h 5214938"/>
              <a:gd name="connsiteX658" fmla="*/ 2013321 w 4933691"/>
              <a:gd name="connsiteY658" fmla="*/ 1331690 h 5214938"/>
              <a:gd name="connsiteX659" fmla="*/ 2084482 w 4933691"/>
              <a:gd name="connsiteY659" fmla="*/ 1321524 h 5214938"/>
              <a:gd name="connsiteX660" fmla="*/ 2135311 w 4933691"/>
              <a:gd name="connsiteY660" fmla="*/ 1362187 h 5214938"/>
              <a:gd name="connsiteX661" fmla="*/ 2175975 w 4933691"/>
              <a:gd name="connsiteY661" fmla="*/ 1392683 h 5214938"/>
              <a:gd name="connsiteX662" fmla="*/ 2379292 w 4933691"/>
              <a:gd name="connsiteY662" fmla="*/ 1514670 h 5214938"/>
              <a:gd name="connsiteX663" fmla="*/ 2430121 w 4933691"/>
              <a:gd name="connsiteY663" fmla="*/ 1494339 h 5214938"/>
              <a:gd name="connsiteX664" fmla="*/ 2501282 w 4933691"/>
              <a:gd name="connsiteY664" fmla="*/ 1484174 h 5214938"/>
              <a:gd name="connsiteX665" fmla="*/ 2511448 w 4933691"/>
              <a:gd name="connsiteY665" fmla="*/ 1474008 h 5214938"/>
              <a:gd name="connsiteX666" fmla="*/ 2521614 w 4933691"/>
              <a:gd name="connsiteY666" fmla="*/ 1474008 h 5214938"/>
              <a:gd name="connsiteX667" fmla="*/ 2521614 w 4933691"/>
              <a:gd name="connsiteY667" fmla="*/ 1463842 h 5214938"/>
              <a:gd name="connsiteX668" fmla="*/ 2531780 w 4933691"/>
              <a:gd name="connsiteY668" fmla="*/ 1463842 h 5214938"/>
              <a:gd name="connsiteX669" fmla="*/ 2602941 w 4933691"/>
              <a:gd name="connsiteY669" fmla="*/ 1636657 h 5214938"/>
              <a:gd name="connsiteX670" fmla="*/ 2541945 w 4933691"/>
              <a:gd name="connsiteY670" fmla="*/ 1728147 h 5214938"/>
              <a:gd name="connsiteX671" fmla="*/ 2491116 w 4933691"/>
              <a:gd name="connsiteY671" fmla="*/ 1707816 h 5214938"/>
              <a:gd name="connsiteX672" fmla="*/ 2450453 w 4933691"/>
              <a:gd name="connsiteY672" fmla="*/ 1687485 h 5214938"/>
              <a:gd name="connsiteX673" fmla="*/ 2440287 w 4933691"/>
              <a:gd name="connsiteY673" fmla="*/ 1687485 h 5214938"/>
              <a:gd name="connsiteX674" fmla="*/ 2338628 w 4933691"/>
              <a:gd name="connsiteY674" fmla="*/ 1717982 h 5214938"/>
              <a:gd name="connsiteX675" fmla="*/ 2186141 w 4933691"/>
              <a:gd name="connsiteY675" fmla="*/ 1890796 h 5214938"/>
              <a:gd name="connsiteX676" fmla="*/ 2104813 w 4933691"/>
              <a:gd name="connsiteY676" fmla="*/ 1951790 h 5214938"/>
              <a:gd name="connsiteX677" fmla="*/ 1952326 w 4933691"/>
              <a:gd name="connsiteY677" fmla="*/ 2165267 h 5214938"/>
              <a:gd name="connsiteX678" fmla="*/ 1952326 w 4933691"/>
              <a:gd name="connsiteY678" fmla="*/ 2236426 h 5214938"/>
              <a:gd name="connsiteX679" fmla="*/ 1962492 w 4933691"/>
              <a:gd name="connsiteY679" fmla="*/ 2307585 h 5214938"/>
              <a:gd name="connsiteX680" fmla="*/ 1931994 w 4933691"/>
              <a:gd name="connsiteY680" fmla="*/ 2358413 h 5214938"/>
              <a:gd name="connsiteX681" fmla="*/ 1891331 w 4933691"/>
              <a:gd name="connsiteY681" fmla="*/ 2409240 h 5214938"/>
              <a:gd name="connsiteX682" fmla="*/ 1840501 w 4933691"/>
              <a:gd name="connsiteY682" fmla="*/ 2439737 h 5214938"/>
              <a:gd name="connsiteX683" fmla="*/ 1820170 w 4933691"/>
              <a:gd name="connsiteY683" fmla="*/ 2470234 h 5214938"/>
              <a:gd name="connsiteX684" fmla="*/ 1779506 w 4933691"/>
              <a:gd name="connsiteY684" fmla="*/ 2521062 h 5214938"/>
              <a:gd name="connsiteX685" fmla="*/ 1759174 w 4933691"/>
              <a:gd name="connsiteY685" fmla="*/ 2561724 h 5214938"/>
              <a:gd name="connsiteX686" fmla="*/ 1749009 w 4933691"/>
              <a:gd name="connsiteY686" fmla="*/ 2602386 h 5214938"/>
              <a:gd name="connsiteX687" fmla="*/ 1688014 w 4933691"/>
              <a:gd name="connsiteY687" fmla="*/ 2653214 h 5214938"/>
              <a:gd name="connsiteX688" fmla="*/ 1677848 w 4933691"/>
              <a:gd name="connsiteY688" fmla="*/ 2561724 h 5214938"/>
              <a:gd name="connsiteX689" fmla="*/ 1677848 w 4933691"/>
              <a:gd name="connsiteY689" fmla="*/ 2480399 h 5214938"/>
              <a:gd name="connsiteX690" fmla="*/ 1647350 w 4933691"/>
              <a:gd name="connsiteY690" fmla="*/ 2419406 h 5214938"/>
              <a:gd name="connsiteX691" fmla="*/ 1627018 w 4933691"/>
              <a:gd name="connsiteY691" fmla="*/ 2409240 h 5214938"/>
              <a:gd name="connsiteX692" fmla="*/ 1545692 w 4933691"/>
              <a:gd name="connsiteY692" fmla="*/ 2419406 h 5214938"/>
              <a:gd name="connsiteX693" fmla="*/ 1515194 w 4933691"/>
              <a:gd name="connsiteY693" fmla="*/ 2419406 h 5214938"/>
              <a:gd name="connsiteX694" fmla="*/ 1433867 w 4933691"/>
              <a:gd name="connsiteY694" fmla="*/ 2338081 h 5214938"/>
              <a:gd name="connsiteX695" fmla="*/ 1393204 w 4933691"/>
              <a:gd name="connsiteY695" fmla="*/ 2388909 h 5214938"/>
              <a:gd name="connsiteX696" fmla="*/ 1372872 w 4933691"/>
              <a:gd name="connsiteY696" fmla="*/ 2429572 h 5214938"/>
              <a:gd name="connsiteX697" fmla="*/ 1352540 w 4933691"/>
              <a:gd name="connsiteY697" fmla="*/ 2460068 h 5214938"/>
              <a:gd name="connsiteX698" fmla="*/ 1322043 w 4933691"/>
              <a:gd name="connsiteY698" fmla="*/ 2500731 h 5214938"/>
              <a:gd name="connsiteX699" fmla="*/ 1332209 w 4933691"/>
              <a:gd name="connsiteY699" fmla="*/ 2643049 h 5214938"/>
              <a:gd name="connsiteX700" fmla="*/ 1342374 w 4933691"/>
              <a:gd name="connsiteY700" fmla="*/ 2663380 h 5214938"/>
              <a:gd name="connsiteX701" fmla="*/ 1403370 w 4933691"/>
              <a:gd name="connsiteY701" fmla="*/ 2785367 h 5214938"/>
              <a:gd name="connsiteX702" fmla="*/ 1423701 w 4933691"/>
              <a:gd name="connsiteY702" fmla="*/ 2805698 h 5214938"/>
              <a:gd name="connsiteX703" fmla="*/ 1433867 w 4933691"/>
              <a:gd name="connsiteY703" fmla="*/ 2826029 h 5214938"/>
              <a:gd name="connsiteX704" fmla="*/ 1515194 w 4933691"/>
              <a:gd name="connsiteY704" fmla="*/ 2856526 h 5214938"/>
              <a:gd name="connsiteX705" fmla="*/ 1586355 w 4933691"/>
              <a:gd name="connsiteY705" fmla="*/ 2876857 h 5214938"/>
              <a:gd name="connsiteX706" fmla="*/ 1637184 w 4933691"/>
              <a:gd name="connsiteY706" fmla="*/ 2937850 h 5214938"/>
              <a:gd name="connsiteX707" fmla="*/ 1657516 w 4933691"/>
              <a:gd name="connsiteY707" fmla="*/ 2968347 h 5214938"/>
              <a:gd name="connsiteX708" fmla="*/ 1667682 w 4933691"/>
              <a:gd name="connsiteY708" fmla="*/ 2968347 h 5214938"/>
              <a:gd name="connsiteX709" fmla="*/ 1718511 w 4933691"/>
              <a:gd name="connsiteY709" fmla="*/ 2998844 h 5214938"/>
              <a:gd name="connsiteX710" fmla="*/ 1738843 w 4933691"/>
              <a:gd name="connsiteY710" fmla="*/ 3009009 h 5214938"/>
              <a:gd name="connsiteX711" fmla="*/ 1850667 w 4933691"/>
              <a:gd name="connsiteY711" fmla="*/ 3009009 h 5214938"/>
              <a:gd name="connsiteX712" fmla="*/ 1881165 w 4933691"/>
              <a:gd name="connsiteY712" fmla="*/ 3009009 h 5214938"/>
              <a:gd name="connsiteX713" fmla="*/ 1891331 w 4933691"/>
              <a:gd name="connsiteY713" fmla="*/ 3009009 h 5214938"/>
              <a:gd name="connsiteX714" fmla="*/ 1891331 w 4933691"/>
              <a:gd name="connsiteY714" fmla="*/ 3171658 h 5214938"/>
              <a:gd name="connsiteX715" fmla="*/ 1830335 w 4933691"/>
              <a:gd name="connsiteY715" fmla="*/ 3252983 h 5214938"/>
              <a:gd name="connsiteX716" fmla="*/ 1779506 w 4933691"/>
              <a:gd name="connsiteY716" fmla="*/ 3313976 h 5214938"/>
              <a:gd name="connsiteX717" fmla="*/ 1769340 w 4933691"/>
              <a:gd name="connsiteY717" fmla="*/ 3425798 h 5214938"/>
              <a:gd name="connsiteX718" fmla="*/ 1779506 w 4933691"/>
              <a:gd name="connsiteY718" fmla="*/ 3496957 h 5214938"/>
              <a:gd name="connsiteX719" fmla="*/ 1779506 w 4933691"/>
              <a:gd name="connsiteY719" fmla="*/ 3568116 h 5214938"/>
              <a:gd name="connsiteX720" fmla="*/ 1779506 w 4933691"/>
              <a:gd name="connsiteY720" fmla="*/ 3690102 h 5214938"/>
              <a:gd name="connsiteX721" fmla="*/ 1759174 w 4933691"/>
              <a:gd name="connsiteY721" fmla="*/ 3730765 h 5214938"/>
              <a:gd name="connsiteX722" fmla="*/ 1749009 w 4933691"/>
              <a:gd name="connsiteY722" fmla="*/ 3761261 h 5214938"/>
              <a:gd name="connsiteX723" fmla="*/ 1759174 w 4933691"/>
              <a:gd name="connsiteY723" fmla="*/ 3852752 h 5214938"/>
              <a:gd name="connsiteX724" fmla="*/ 1850667 w 4933691"/>
              <a:gd name="connsiteY724" fmla="*/ 4167884 h 5214938"/>
              <a:gd name="connsiteX725" fmla="*/ 1860833 w 4933691"/>
              <a:gd name="connsiteY725" fmla="*/ 4198381 h 5214938"/>
              <a:gd name="connsiteX726" fmla="*/ 1881165 w 4933691"/>
              <a:gd name="connsiteY726" fmla="*/ 4259375 h 5214938"/>
              <a:gd name="connsiteX727" fmla="*/ 1881165 w 4933691"/>
              <a:gd name="connsiteY727" fmla="*/ 4269540 h 5214938"/>
              <a:gd name="connsiteX728" fmla="*/ 1606687 w 4933691"/>
              <a:gd name="connsiteY728" fmla="*/ 4015401 h 5214938"/>
              <a:gd name="connsiteX729" fmla="*/ 1515194 w 4933691"/>
              <a:gd name="connsiteY729" fmla="*/ 3893414 h 5214938"/>
              <a:gd name="connsiteX730" fmla="*/ 1474531 w 4933691"/>
              <a:gd name="connsiteY730" fmla="*/ 3852752 h 5214938"/>
              <a:gd name="connsiteX731" fmla="*/ 1423701 w 4933691"/>
              <a:gd name="connsiteY731" fmla="*/ 3812089 h 5214938"/>
              <a:gd name="connsiteX732" fmla="*/ 1413536 w 4933691"/>
              <a:gd name="connsiteY732" fmla="*/ 3771427 h 5214938"/>
              <a:gd name="connsiteX733" fmla="*/ 1403370 w 4933691"/>
              <a:gd name="connsiteY733" fmla="*/ 3740930 h 5214938"/>
              <a:gd name="connsiteX734" fmla="*/ 1383038 w 4933691"/>
              <a:gd name="connsiteY734" fmla="*/ 3700268 h 5214938"/>
              <a:gd name="connsiteX735" fmla="*/ 1332209 w 4933691"/>
              <a:gd name="connsiteY735" fmla="*/ 3578281 h 5214938"/>
              <a:gd name="connsiteX736" fmla="*/ 1250882 w 4933691"/>
              <a:gd name="connsiteY736" fmla="*/ 3629109 h 5214938"/>
              <a:gd name="connsiteX737" fmla="*/ 1067896 w 4933691"/>
              <a:gd name="connsiteY737" fmla="*/ 3730765 h 5214938"/>
              <a:gd name="connsiteX738" fmla="*/ 1291545 w 4933691"/>
              <a:gd name="connsiteY738" fmla="*/ 4066229 h 5214938"/>
              <a:gd name="connsiteX739" fmla="*/ 1311877 w 4933691"/>
              <a:gd name="connsiteY739" fmla="*/ 4086560 h 5214938"/>
              <a:gd name="connsiteX740" fmla="*/ 1444033 w 4933691"/>
              <a:gd name="connsiteY740" fmla="*/ 4228878 h 5214938"/>
              <a:gd name="connsiteX741" fmla="*/ 1484697 w 4933691"/>
              <a:gd name="connsiteY741" fmla="*/ 4259375 h 5214938"/>
              <a:gd name="connsiteX742" fmla="*/ 1555858 w 4933691"/>
              <a:gd name="connsiteY742" fmla="*/ 4320368 h 5214938"/>
              <a:gd name="connsiteX743" fmla="*/ 1627018 w 4933691"/>
              <a:gd name="connsiteY743" fmla="*/ 4350865 h 5214938"/>
              <a:gd name="connsiteX744" fmla="*/ 1698179 w 4933691"/>
              <a:gd name="connsiteY744" fmla="*/ 4391527 h 5214938"/>
              <a:gd name="connsiteX745" fmla="*/ 1708345 w 4933691"/>
              <a:gd name="connsiteY745" fmla="*/ 4391527 h 5214938"/>
              <a:gd name="connsiteX746" fmla="*/ 1982823 w 4933691"/>
              <a:gd name="connsiteY746" fmla="*/ 4533845 h 5214938"/>
              <a:gd name="connsiteX747" fmla="*/ 2003155 w 4933691"/>
              <a:gd name="connsiteY747" fmla="*/ 4544011 h 5214938"/>
              <a:gd name="connsiteX748" fmla="*/ 2247136 w 4933691"/>
              <a:gd name="connsiteY748" fmla="*/ 4625335 h 5214938"/>
              <a:gd name="connsiteX749" fmla="*/ 2531780 w 4933691"/>
              <a:gd name="connsiteY749" fmla="*/ 4655832 h 5214938"/>
              <a:gd name="connsiteX750" fmla="*/ 2592775 w 4933691"/>
              <a:gd name="connsiteY750" fmla="*/ 4655832 h 5214938"/>
              <a:gd name="connsiteX751" fmla="*/ 2663936 w 4933691"/>
              <a:gd name="connsiteY751" fmla="*/ 4655832 h 5214938"/>
              <a:gd name="connsiteX752" fmla="*/ 2714765 w 4933691"/>
              <a:gd name="connsiteY752" fmla="*/ 4655832 h 5214938"/>
              <a:gd name="connsiteX753" fmla="*/ 2735097 w 4933691"/>
              <a:gd name="connsiteY753" fmla="*/ 4645666 h 5214938"/>
              <a:gd name="connsiteX754" fmla="*/ 2745263 w 4933691"/>
              <a:gd name="connsiteY754" fmla="*/ 4635501 h 5214938"/>
              <a:gd name="connsiteX755" fmla="*/ 2745263 w 4933691"/>
              <a:gd name="connsiteY755" fmla="*/ 4645666 h 5214938"/>
              <a:gd name="connsiteX756" fmla="*/ 2745263 w 4933691"/>
              <a:gd name="connsiteY756" fmla="*/ 4655832 h 5214938"/>
              <a:gd name="connsiteX757" fmla="*/ 2765594 w 4933691"/>
              <a:gd name="connsiteY757" fmla="*/ 4655832 h 5214938"/>
              <a:gd name="connsiteX758" fmla="*/ 2796092 w 4933691"/>
              <a:gd name="connsiteY758" fmla="*/ 4655832 h 5214938"/>
              <a:gd name="connsiteX759" fmla="*/ 3162063 w 4933691"/>
              <a:gd name="connsiteY759" fmla="*/ 4584673 h 5214938"/>
              <a:gd name="connsiteX760" fmla="*/ 3680521 w 4933691"/>
              <a:gd name="connsiteY760" fmla="*/ 4401693 h 5214938"/>
              <a:gd name="connsiteX761" fmla="*/ 3700853 w 4933691"/>
              <a:gd name="connsiteY761" fmla="*/ 4381361 h 5214938"/>
              <a:gd name="connsiteX762" fmla="*/ 3721185 w 4933691"/>
              <a:gd name="connsiteY762" fmla="*/ 4371196 h 5214938"/>
              <a:gd name="connsiteX763" fmla="*/ 3741516 w 4933691"/>
              <a:gd name="connsiteY763" fmla="*/ 4371196 h 5214938"/>
              <a:gd name="connsiteX764" fmla="*/ 3741516 w 4933691"/>
              <a:gd name="connsiteY764" fmla="*/ 4391527 h 5214938"/>
              <a:gd name="connsiteX765" fmla="*/ 3761848 w 4933691"/>
              <a:gd name="connsiteY765" fmla="*/ 4381361 h 5214938"/>
              <a:gd name="connsiteX766" fmla="*/ 3802511 w 4933691"/>
              <a:gd name="connsiteY766" fmla="*/ 4320368 h 5214938"/>
              <a:gd name="connsiteX767" fmla="*/ 3772014 w 4933691"/>
              <a:gd name="connsiteY767" fmla="*/ 4330534 h 5214938"/>
              <a:gd name="connsiteX768" fmla="*/ 3599194 w 4933691"/>
              <a:gd name="connsiteY768" fmla="*/ 4350865 h 5214938"/>
              <a:gd name="connsiteX769" fmla="*/ 3517867 w 4933691"/>
              <a:gd name="connsiteY769" fmla="*/ 4340699 h 5214938"/>
              <a:gd name="connsiteX770" fmla="*/ 3517867 w 4933691"/>
              <a:gd name="connsiteY770" fmla="*/ 4300037 h 5214938"/>
              <a:gd name="connsiteX771" fmla="*/ 3528033 w 4933691"/>
              <a:gd name="connsiteY771" fmla="*/ 4269540 h 5214938"/>
              <a:gd name="connsiteX772" fmla="*/ 3568697 w 4933691"/>
              <a:gd name="connsiteY772" fmla="*/ 4279706 h 5214938"/>
              <a:gd name="connsiteX773" fmla="*/ 3578863 w 4933691"/>
              <a:gd name="connsiteY773" fmla="*/ 4249209 h 5214938"/>
              <a:gd name="connsiteX774" fmla="*/ 3589028 w 4933691"/>
              <a:gd name="connsiteY774" fmla="*/ 4228878 h 5214938"/>
              <a:gd name="connsiteX775" fmla="*/ 3944833 w 4933691"/>
              <a:gd name="connsiteY775" fmla="*/ 3557950 h 5214938"/>
              <a:gd name="connsiteX776" fmla="*/ 3924502 w 4933691"/>
              <a:gd name="connsiteY776" fmla="*/ 3446129 h 5214938"/>
              <a:gd name="connsiteX777" fmla="*/ 3944833 w 4933691"/>
              <a:gd name="connsiteY777" fmla="*/ 3496957 h 5214938"/>
              <a:gd name="connsiteX778" fmla="*/ 3954999 w 4933691"/>
              <a:gd name="connsiteY778" fmla="*/ 3527453 h 5214938"/>
              <a:gd name="connsiteX779" fmla="*/ 3934668 w 4933691"/>
              <a:gd name="connsiteY779" fmla="*/ 3405466 h 5214938"/>
              <a:gd name="connsiteX780" fmla="*/ 3924502 w 4933691"/>
              <a:gd name="connsiteY780" fmla="*/ 3405466 h 5214938"/>
              <a:gd name="connsiteX781" fmla="*/ 3924502 w 4933691"/>
              <a:gd name="connsiteY781" fmla="*/ 3415632 h 5214938"/>
              <a:gd name="connsiteX782" fmla="*/ 3904170 w 4933691"/>
              <a:gd name="connsiteY782" fmla="*/ 3425798 h 5214938"/>
              <a:gd name="connsiteX783" fmla="*/ 3914336 w 4933691"/>
              <a:gd name="connsiteY783" fmla="*/ 3364804 h 5214938"/>
              <a:gd name="connsiteX784" fmla="*/ 3914336 w 4933691"/>
              <a:gd name="connsiteY784" fmla="*/ 3354639 h 5214938"/>
              <a:gd name="connsiteX785" fmla="*/ 3924502 w 4933691"/>
              <a:gd name="connsiteY785" fmla="*/ 3364804 h 5214938"/>
              <a:gd name="connsiteX786" fmla="*/ 3944833 w 4933691"/>
              <a:gd name="connsiteY786" fmla="*/ 3374970 h 5214938"/>
              <a:gd name="connsiteX787" fmla="*/ 3934668 w 4933691"/>
              <a:gd name="connsiteY787" fmla="*/ 3344473 h 5214938"/>
              <a:gd name="connsiteX788" fmla="*/ 3934668 w 4933691"/>
              <a:gd name="connsiteY788" fmla="*/ 3273314 h 5214938"/>
              <a:gd name="connsiteX789" fmla="*/ 4168482 w 4933691"/>
              <a:gd name="connsiteY789" fmla="*/ 3364804 h 5214938"/>
              <a:gd name="connsiteX790" fmla="*/ 4351468 w 4933691"/>
              <a:gd name="connsiteY790" fmla="*/ 3517288 h 5214938"/>
              <a:gd name="connsiteX791" fmla="*/ 4442960 w 4933691"/>
              <a:gd name="connsiteY791" fmla="*/ 3568116 h 5214938"/>
              <a:gd name="connsiteX792" fmla="*/ 4514121 w 4933691"/>
              <a:gd name="connsiteY792" fmla="*/ 3618943 h 5214938"/>
              <a:gd name="connsiteX793" fmla="*/ 4544619 w 4933691"/>
              <a:gd name="connsiteY793" fmla="*/ 3659606 h 5214938"/>
              <a:gd name="connsiteX794" fmla="*/ 4575116 w 4933691"/>
              <a:gd name="connsiteY794" fmla="*/ 3690102 h 5214938"/>
              <a:gd name="connsiteX795" fmla="*/ 4595448 w 4933691"/>
              <a:gd name="connsiteY795" fmla="*/ 3700268 h 5214938"/>
              <a:gd name="connsiteX796" fmla="*/ 4615780 w 4933691"/>
              <a:gd name="connsiteY796" fmla="*/ 3710434 h 5214938"/>
              <a:gd name="connsiteX797" fmla="*/ 4625946 w 4933691"/>
              <a:gd name="connsiteY797" fmla="*/ 3740930 h 5214938"/>
              <a:gd name="connsiteX798" fmla="*/ 4636112 w 4933691"/>
              <a:gd name="connsiteY798" fmla="*/ 3751096 h 5214938"/>
              <a:gd name="connsiteX799" fmla="*/ 4676775 w 4933691"/>
              <a:gd name="connsiteY799" fmla="*/ 3781593 h 5214938"/>
              <a:gd name="connsiteX800" fmla="*/ 4676775 w 4933691"/>
              <a:gd name="connsiteY800" fmla="*/ 3791758 h 5214938"/>
              <a:gd name="connsiteX801" fmla="*/ 4686941 w 4933691"/>
              <a:gd name="connsiteY801" fmla="*/ 3801924 h 5214938"/>
              <a:gd name="connsiteX802" fmla="*/ 4900424 w 4933691"/>
              <a:gd name="connsiteY802" fmla="*/ 4188215 h 5214938"/>
              <a:gd name="connsiteX803" fmla="*/ 4910590 w 4933691"/>
              <a:gd name="connsiteY803" fmla="*/ 4198381 h 5214938"/>
              <a:gd name="connsiteX804" fmla="*/ 4930921 w 4933691"/>
              <a:gd name="connsiteY804" fmla="*/ 4310202 h 5214938"/>
              <a:gd name="connsiteX805" fmla="*/ 4900424 w 4933691"/>
              <a:gd name="connsiteY805" fmla="*/ 4289871 h 5214938"/>
              <a:gd name="connsiteX806" fmla="*/ 4900424 w 4933691"/>
              <a:gd name="connsiteY806" fmla="*/ 4249209 h 5214938"/>
              <a:gd name="connsiteX807" fmla="*/ 4808931 w 4933691"/>
              <a:gd name="connsiteY807" fmla="*/ 4066229 h 5214938"/>
              <a:gd name="connsiteX808" fmla="*/ 4727604 w 4933691"/>
              <a:gd name="connsiteY808" fmla="*/ 3923911 h 5214938"/>
              <a:gd name="connsiteX809" fmla="*/ 4585282 w 4933691"/>
              <a:gd name="connsiteY809" fmla="*/ 3751096 h 5214938"/>
              <a:gd name="connsiteX810" fmla="*/ 4503956 w 4933691"/>
              <a:gd name="connsiteY810" fmla="*/ 3649440 h 5214938"/>
              <a:gd name="connsiteX811" fmla="*/ 4320970 w 4933691"/>
              <a:gd name="connsiteY811" fmla="*/ 3527453 h 5214938"/>
              <a:gd name="connsiteX812" fmla="*/ 3975331 w 4933691"/>
              <a:gd name="connsiteY812" fmla="*/ 3324142 h 5214938"/>
              <a:gd name="connsiteX813" fmla="*/ 3954999 w 4933691"/>
              <a:gd name="connsiteY813" fmla="*/ 3720599 h 5214938"/>
              <a:gd name="connsiteX814" fmla="*/ 3934668 w 4933691"/>
              <a:gd name="connsiteY814" fmla="*/ 3781593 h 5214938"/>
              <a:gd name="connsiteX815" fmla="*/ 3873672 w 4933691"/>
              <a:gd name="connsiteY815" fmla="*/ 3903579 h 5214938"/>
              <a:gd name="connsiteX816" fmla="*/ 3853341 w 4933691"/>
              <a:gd name="connsiteY816" fmla="*/ 3954407 h 5214938"/>
              <a:gd name="connsiteX817" fmla="*/ 3833009 w 4933691"/>
              <a:gd name="connsiteY817" fmla="*/ 3984904 h 5214938"/>
              <a:gd name="connsiteX818" fmla="*/ 3751682 w 4933691"/>
              <a:gd name="connsiteY818" fmla="*/ 4127222 h 5214938"/>
              <a:gd name="connsiteX819" fmla="*/ 3680521 w 4933691"/>
              <a:gd name="connsiteY819" fmla="*/ 4188215 h 5214938"/>
              <a:gd name="connsiteX820" fmla="*/ 3589028 w 4933691"/>
              <a:gd name="connsiteY820" fmla="*/ 4310202 h 5214938"/>
              <a:gd name="connsiteX821" fmla="*/ 3619526 w 4933691"/>
              <a:gd name="connsiteY821" fmla="*/ 4310202 h 5214938"/>
              <a:gd name="connsiteX822" fmla="*/ 3721185 w 4933691"/>
              <a:gd name="connsiteY822" fmla="*/ 4300037 h 5214938"/>
              <a:gd name="connsiteX823" fmla="*/ 3894004 w 4933691"/>
              <a:gd name="connsiteY823" fmla="*/ 4300037 h 5214938"/>
              <a:gd name="connsiteX824" fmla="*/ 3843175 w 4933691"/>
              <a:gd name="connsiteY824" fmla="*/ 4320368 h 5214938"/>
              <a:gd name="connsiteX825" fmla="*/ 3416209 w 4933691"/>
              <a:gd name="connsiteY825" fmla="*/ 4726991 h 5214938"/>
              <a:gd name="connsiteX826" fmla="*/ 2887585 w 4933691"/>
              <a:gd name="connsiteY826" fmla="*/ 5031958 h 5214938"/>
              <a:gd name="connsiteX827" fmla="*/ 2582609 w 4933691"/>
              <a:gd name="connsiteY827" fmla="*/ 5133614 h 5214938"/>
              <a:gd name="connsiteX828" fmla="*/ 2582609 w 4933691"/>
              <a:gd name="connsiteY828" fmla="*/ 5143779 h 5214938"/>
              <a:gd name="connsiteX829" fmla="*/ 2582609 w 4933691"/>
              <a:gd name="connsiteY829" fmla="*/ 5153945 h 5214938"/>
              <a:gd name="connsiteX830" fmla="*/ 2572443 w 4933691"/>
              <a:gd name="connsiteY830" fmla="*/ 5153945 h 5214938"/>
              <a:gd name="connsiteX831" fmla="*/ 2562277 w 4933691"/>
              <a:gd name="connsiteY831" fmla="*/ 5153945 h 5214938"/>
              <a:gd name="connsiteX832" fmla="*/ 2562277 w 4933691"/>
              <a:gd name="connsiteY832" fmla="*/ 5143779 h 5214938"/>
              <a:gd name="connsiteX833" fmla="*/ 2480950 w 4933691"/>
              <a:gd name="connsiteY833" fmla="*/ 5153945 h 5214938"/>
              <a:gd name="connsiteX834" fmla="*/ 2552111 w 4933691"/>
              <a:gd name="connsiteY834" fmla="*/ 5184442 h 5214938"/>
              <a:gd name="connsiteX835" fmla="*/ 2613106 w 4933691"/>
              <a:gd name="connsiteY835" fmla="*/ 5174276 h 5214938"/>
              <a:gd name="connsiteX836" fmla="*/ 2633438 w 4933691"/>
              <a:gd name="connsiteY836" fmla="*/ 5174276 h 5214938"/>
              <a:gd name="connsiteX837" fmla="*/ 2714765 w 4933691"/>
              <a:gd name="connsiteY837" fmla="*/ 5174276 h 5214938"/>
              <a:gd name="connsiteX838" fmla="*/ 2765594 w 4933691"/>
              <a:gd name="connsiteY838" fmla="*/ 5174276 h 5214938"/>
              <a:gd name="connsiteX839" fmla="*/ 3182394 w 4933691"/>
              <a:gd name="connsiteY839" fmla="*/ 5103117 h 5214938"/>
              <a:gd name="connsiteX840" fmla="*/ 3436541 w 4933691"/>
              <a:gd name="connsiteY840" fmla="*/ 5042124 h 5214938"/>
              <a:gd name="connsiteX841" fmla="*/ 3456872 w 4933691"/>
              <a:gd name="connsiteY841" fmla="*/ 5021792 h 5214938"/>
              <a:gd name="connsiteX842" fmla="*/ 4331136 w 4933691"/>
              <a:gd name="connsiteY842" fmla="*/ 4462686 h 5214938"/>
              <a:gd name="connsiteX843" fmla="*/ 4463292 w 4933691"/>
              <a:gd name="connsiteY843" fmla="*/ 4361030 h 5214938"/>
              <a:gd name="connsiteX844" fmla="*/ 4483624 w 4933691"/>
              <a:gd name="connsiteY844" fmla="*/ 4340699 h 5214938"/>
              <a:gd name="connsiteX845" fmla="*/ 4503956 w 4933691"/>
              <a:gd name="connsiteY845" fmla="*/ 4340699 h 5214938"/>
              <a:gd name="connsiteX846" fmla="*/ 4514121 w 4933691"/>
              <a:gd name="connsiteY846" fmla="*/ 4340699 h 5214938"/>
              <a:gd name="connsiteX847" fmla="*/ 4514121 w 4933691"/>
              <a:gd name="connsiteY847" fmla="*/ 4310202 h 5214938"/>
              <a:gd name="connsiteX848" fmla="*/ 4524287 w 4933691"/>
              <a:gd name="connsiteY848" fmla="*/ 4300037 h 5214938"/>
              <a:gd name="connsiteX849" fmla="*/ 4514121 w 4933691"/>
              <a:gd name="connsiteY849" fmla="*/ 4300037 h 5214938"/>
              <a:gd name="connsiteX850" fmla="*/ 4503956 w 4933691"/>
              <a:gd name="connsiteY850" fmla="*/ 4300037 h 5214938"/>
              <a:gd name="connsiteX851" fmla="*/ 4483624 w 4933691"/>
              <a:gd name="connsiteY851" fmla="*/ 4289871 h 5214938"/>
              <a:gd name="connsiteX852" fmla="*/ 4554785 w 4933691"/>
              <a:gd name="connsiteY852" fmla="*/ 4269540 h 5214938"/>
              <a:gd name="connsiteX853" fmla="*/ 4625946 w 4933691"/>
              <a:gd name="connsiteY853" fmla="*/ 4279706 h 5214938"/>
              <a:gd name="connsiteX854" fmla="*/ 4717438 w 4933691"/>
              <a:gd name="connsiteY854" fmla="*/ 4289871 h 5214938"/>
              <a:gd name="connsiteX855" fmla="*/ 4768268 w 4933691"/>
              <a:gd name="connsiteY855" fmla="*/ 4279706 h 5214938"/>
              <a:gd name="connsiteX856" fmla="*/ 4859760 w 4933691"/>
              <a:gd name="connsiteY856" fmla="*/ 4269540 h 5214938"/>
              <a:gd name="connsiteX857" fmla="*/ 4859760 w 4933691"/>
              <a:gd name="connsiteY857" fmla="*/ 4279706 h 5214938"/>
              <a:gd name="connsiteX858" fmla="*/ 4798765 w 4933691"/>
              <a:gd name="connsiteY858" fmla="*/ 4310202 h 5214938"/>
              <a:gd name="connsiteX859" fmla="*/ 4798765 w 4933691"/>
              <a:gd name="connsiteY859" fmla="*/ 4320368 h 5214938"/>
              <a:gd name="connsiteX860" fmla="*/ 4697107 w 4933691"/>
              <a:gd name="connsiteY860" fmla="*/ 4330534 h 5214938"/>
              <a:gd name="connsiteX861" fmla="*/ 4585282 w 4933691"/>
              <a:gd name="connsiteY861" fmla="*/ 4320368 h 5214938"/>
              <a:gd name="connsiteX862" fmla="*/ 4575116 w 4933691"/>
              <a:gd name="connsiteY862" fmla="*/ 4320368 h 5214938"/>
              <a:gd name="connsiteX863" fmla="*/ 4239643 w 4933691"/>
              <a:gd name="connsiteY863" fmla="*/ 4625335 h 5214938"/>
              <a:gd name="connsiteX864" fmla="*/ 4107487 w 4933691"/>
              <a:gd name="connsiteY864" fmla="*/ 4747322 h 5214938"/>
              <a:gd name="connsiteX865" fmla="*/ 3975331 w 4933691"/>
              <a:gd name="connsiteY865" fmla="*/ 4828647 h 5214938"/>
              <a:gd name="connsiteX866" fmla="*/ 3914336 w 4933691"/>
              <a:gd name="connsiteY866" fmla="*/ 4869309 h 5214938"/>
              <a:gd name="connsiteX867" fmla="*/ 3853341 w 4933691"/>
              <a:gd name="connsiteY867" fmla="*/ 4899806 h 5214938"/>
              <a:gd name="connsiteX868" fmla="*/ 3721185 w 4933691"/>
              <a:gd name="connsiteY868" fmla="*/ 4981130 h 5214938"/>
              <a:gd name="connsiteX869" fmla="*/ 3690687 w 4933691"/>
              <a:gd name="connsiteY869" fmla="*/ 4981130 h 5214938"/>
              <a:gd name="connsiteX870" fmla="*/ 3660189 w 4933691"/>
              <a:gd name="connsiteY870" fmla="*/ 4991296 h 5214938"/>
              <a:gd name="connsiteX871" fmla="*/ 3619526 w 4933691"/>
              <a:gd name="connsiteY871" fmla="*/ 5011627 h 5214938"/>
              <a:gd name="connsiteX872" fmla="*/ 3487370 w 4933691"/>
              <a:gd name="connsiteY872" fmla="*/ 5052289 h 5214938"/>
              <a:gd name="connsiteX873" fmla="*/ 3284053 w 4933691"/>
              <a:gd name="connsiteY873" fmla="*/ 5113283 h 5214938"/>
              <a:gd name="connsiteX874" fmla="*/ 3243389 w 4933691"/>
              <a:gd name="connsiteY874" fmla="*/ 5123448 h 5214938"/>
              <a:gd name="connsiteX875" fmla="*/ 3131565 w 4933691"/>
              <a:gd name="connsiteY875" fmla="*/ 5143779 h 5214938"/>
              <a:gd name="connsiteX876" fmla="*/ 2745263 w 4933691"/>
              <a:gd name="connsiteY876" fmla="*/ 5214938 h 5214938"/>
              <a:gd name="connsiteX877" fmla="*/ 2735097 w 4933691"/>
              <a:gd name="connsiteY877" fmla="*/ 5214938 h 5214938"/>
              <a:gd name="connsiteX878" fmla="*/ 2714765 w 4933691"/>
              <a:gd name="connsiteY878" fmla="*/ 5214938 h 5214938"/>
              <a:gd name="connsiteX879" fmla="*/ 2653770 w 4933691"/>
              <a:gd name="connsiteY879" fmla="*/ 5214938 h 5214938"/>
              <a:gd name="connsiteX880" fmla="*/ 2592775 w 4933691"/>
              <a:gd name="connsiteY880" fmla="*/ 5214938 h 5214938"/>
              <a:gd name="connsiteX881" fmla="*/ 2358960 w 4933691"/>
              <a:gd name="connsiteY881" fmla="*/ 5174276 h 5214938"/>
              <a:gd name="connsiteX882" fmla="*/ 2358960 w 4933691"/>
              <a:gd name="connsiteY882" fmla="*/ 5164110 h 5214938"/>
              <a:gd name="connsiteX883" fmla="*/ 2369126 w 4933691"/>
              <a:gd name="connsiteY883" fmla="*/ 5133614 h 5214938"/>
              <a:gd name="connsiteX884" fmla="*/ 2409789 w 4933691"/>
              <a:gd name="connsiteY884" fmla="*/ 5082786 h 5214938"/>
              <a:gd name="connsiteX885" fmla="*/ 2419955 w 4933691"/>
              <a:gd name="connsiteY885" fmla="*/ 5082786 h 5214938"/>
              <a:gd name="connsiteX886" fmla="*/ 2419955 w 4933691"/>
              <a:gd name="connsiteY886" fmla="*/ 5092951 h 5214938"/>
              <a:gd name="connsiteX887" fmla="*/ 2399623 w 4933691"/>
              <a:gd name="connsiteY887" fmla="*/ 5113283 h 5214938"/>
              <a:gd name="connsiteX888" fmla="*/ 2389458 w 4933691"/>
              <a:gd name="connsiteY888" fmla="*/ 5133614 h 5214938"/>
              <a:gd name="connsiteX889" fmla="*/ 2948580 w 4933691"/>
              <a:gd name="connsiteY889" fmla="*/ 4950633 h 5214938"/>
              <a:gd name="connsiteX890" fmla="*/ 3040072 w 4933691"/>
              <a:gd name="connsiteY890" fmla="*/ 4909971 h 5214938"/>
              <a:gd name="connsiteX891" fmla="*/ 3162063 w 4933691"/>
              <a:gd name="connsiteY891" fmla="*/ 4848978 h 5214938"/>
              <a:gd name="connsiteX892" fmla="*/ 3690687 w 4933691"/>
              <a:gd name="connsiteY892" fmla="*/ 4442355 h 5214938"/>
              <a:gd name="connsiteX893" fmla="*/ 3517867 w 4933691"/>
              <a:gd name="connsiteY893" fmla="*/ 4513514 h 5214938"/>
              <a:gd name="connsiteX894" fmla="*/ 3416209 w 4933691"/>
              <a:gd name="connsiteY894" fmla="*/ 4544011 h 5214938"/>
              <a:gd name="connsiteX895" fmla="*/ 3406043 w 4933691"/>
              <a:gd name="connsiteY895" fmla="*/ 4554176 h 5214938"/>
              <a:gd name="connsiteX896" fmla="*/ 3223058 w 4933691"/>
              <a:gd name="connsiteY896" fmla="*/ 4605004 h 5214938"/>
              <a:gd name="connsiteX897" fmla="*/ 2897750 w 4933691"/>
              <a:gd name="connsiteY897" fmla="*/ 4686329 h 5214938"/>
              <a:gd name="connsiteX898" fmla="*/ 2816424 w 4933691"/>
              <a:gd name="connsiteY898" fmla="*/ 4686329 h 5214938"/>
              <a:gd name="connsiteX899" fmla="*/ 2755428 w 4933691"/>
              <a:gd name="connsiteY899" fmla="*/ 4686329 h 5214938"/>
              <a:gd name="connsiteX900" fmla="*/ 2602941 w 4933691"/>
              <a:gd name="connsiteY900" fmla="*/ 4686329 h 5214938"/>
              <a:gd name="connsiteX901" fmla="*/ 2125145 w 4933691"/>
              <a:gd name="connsiteY901" fmla="*/ 4635501 h 5214938"/>
              <a:gd name="connsiteX902" fmla="*/ 1606687 w 4933691"/>
              <a:gd name="connsiteY902" fmla="*/ 4391527 h 5214938"/>
              <a:gd name="connsiteX903" fmla="*/ 1545692 w 4933691"/>
              <a:gd name="connsiteY903" fmla="*/ 4361030 h 5214938"/>
              <a:gd name="connsiteX904" fmla="*/ 1271213 w 4933691"/>
              <a:gd name="connsiteY904" fmla="*/ 4096725 h 5214938"/>
              <a:gd name="connsiteX905" fmla="*/ 1250882 w 4933691"/>
              <a:gd name="connsiteY905" fmla="*/ 4076394 h 5214938"/>
              <a:gd name="connsiteX906" fmla="*/ 1017067 w 4933691"/>
              <a:gd name="connsiteY906" fmla="*/ 3740930 h 5214938"/>
              <a:gd name="connsiteX907" fmla="*/ 976404 w 4933691"/>
              <a:gd name="connsiteY907" fmla="*/ 3761261 h 5214938"/>
              <a:gd name="connsiteX908" fmla="*/ 945906 w 4933691"/>
              <a:gd name="connsiteY908" fmla="*/ 3771427 h 5214938"/>
              <a:gd name="connsiteX909" fmla="*/ 915409 w 4933691"/>
              <a:gd name="connsiteY909" fmla="*/ 3771427 h 5214938"/>
              <a:gd name="connsiteX910" fmla="*/ 864579 w 4933691"/>
              <a:gd name="connsiteY910" fmla="*/ 3791758 h 5214938"/>
              <a:gd name="connsiteX911" fmla="*/ 854414 w 4933691"/>
              <a:gd name="connsiteY911" fmla="*/ 3791758 h 5214938"/>
              <a:gd name="connsiteX912" fmla="*/ 844248 w 4933691"/>
              <a:gd name="connsiteY912" fmla="*/ 3781593 h 5214938"/>
              <a:gd name="connsiteX913" fmla="*/ 834082 w 4933691"/>
              <a:gd name="connsiteY913" fmla="*/ 3771427 h 5214938"/>
              <a:gd name="connsiteX914" fmla="*/ 701926 w 4933691"/>
              <a:gd name="connsiteY914" fmla="*/ 3771427 h 5214938"/>
              <a:gd name="connsiteX915" fmla="*/ 600267 w 4933691"/>
              <a:gd name="connsiteY915" fmla="*/ 3761261 h 5214938"/>
              <a:gd name="connsiteX916" fmla="*/ 579935 w 4933691"/>
              <a:gd name="connsiteY916" fmla="*/ 3730765 h 5214938"/>
              <a:gd name="connsiteX917" fmla="*/ 559604 w 4933691"/>
              <a:gd name="connsiteY917" fmla="*/ 3700268 h 5214938"/>
              <a:gd name="connsiteX918" fmla="*/ 559604 w 4933691"/>
              <a:gd name="connsiteY918" fmla="*/ 3690102 h 5214938"/>
              <a:gd name="connsiteX919" fmla="*/ 569770 w 4933691"/>
              <a:gd name="connsiteY919" fmla="*/ 3659606 h 5214938"/>
              <a:gd name="connsiteX920" fmla="*/ 569770 w 4933691"/>
              <a:gd name="connsiteY920" fmla="*/ 3578281 h 5214938"/>
              <a:gd name="connsiteX921" fmla="*/ 590101 w 4933691"/>
              <a:gd name="connsiteY921" fmla="*/ 3446129 h 5214938"/>
              <a:gd name="connsiteX922" fmla="*/ 132638 w 4933691"/>
              <a:gd name="connsiteY922" fmla="*/ 2693876 h 5214938"/>
              <a:gd name="connsiteX923" fmla="*/ 10647 w 4933691"/>
              <a:gd name="connsiteY923" fmla="*/ 2287254 h 5214938"/>
              <a:gd name="connsiteX924" fmla="*/ 61477 w 4933691"/>
              <a:gd name="connsiteY924" fmla="*/ 1707816 h 5214938"/>
              <a:gd name="connsiteX925" fmla="*/ 81809 w 4933691"/>
              <a:gd name="connsiteY925" fmla="*/ 1626492 h 5214938"/>
              <a:gd name="connsiteX926" fmla="*/ 152970 w 4933691"/>
              <a:gd name="connsiteY926" fmla="*/ 1392683 h 5214938"/>
              <a:gd name="connsiteX927" fmla="*/ 163135 w 4933691"/>
              <a:gd name="connsiteY927" fmla="*/ 1372352 h 5214938"/>
              <a:gd name="connsiteX928" fmla="*/ 234296 w 4933691"/>
              <a:gd name="connsiteY928" fmla="*/ 1291028 h 5214938"/>
              <a:gd name="connsiteX929" fmla="*/ 254628 w 4933691"/>
              <a:gd name="connsiteY929" fmla="*/ 1301193 h 5214938"/>
              <a:gd name="connsiteX930" fmla="*/ 264794 w 4933691"/>
              <a:gd name="connsiteY930" fmla="*/ 1321524 h 5214938"/>
              <a:gd name="connsiteX931" fmla="*/ 274960 w 4933691"/>
              <a:gd name="connsiteY931" fmla="*/ 1321524 h 5214938"/>
              <a:gd name="connsiteX932" fmla="*/ 468111 w 4933691"/>
              <a:gd name="connsiteY932" fmla="*/ 2439737 h 5214938"/>
              <a:gd name="connsiteX933" fmla="*/ 488443 w 4933691"/>
              <a:gd name="connsiteY933" fmla="*/ 2460068 h 5214938"/>
              <a:gd name="connsiteX934" fmla="*/ 508774 w 4933691"/>
              <a:gd name="connsiteY934" fmla="*/ 2490565 h 5214938"/>
              <a:gd name="connsiteX935" fmla="*/ 539272 w 4933691"/>
              <a:gd name="connsiteY935" fmla="*/ 2500731 h 5214938"/>
              <a:gd name="connsiteX936" fmla="*/ 569770 w 4933691"/>
              <a:gd name="connsiteY936" fmla="*/ 2510896 h 5214938"/>
              <a:gd name="connsiteX937" fmla="*/ 569770 w 4933691"/>
              <a:gd name="connsiteY937" fmla="*/ 2521062 h 5214938"/>
              <a:gd name="connsiteX938" fmla="*/ 549438 w 4933691"/>
              <a:gd name="connsiteY938" fmla="*/ 2531227 h 5214938"/>
              <a:gd name="connsiteX939" fmla="*/ 630765 w 4933691"/>
              <a:gd name="connsiteY939" fmla="*/ 2622717 h 5214938"/>
              <a:gd name="connsiteX940" fmla="*/ 681594 w 4933691"/>
              <a:gd name="connsiteY940" fmla="*/ 2683711 h 5214938"/>
              <a:gd name="connsiteX941" fmla="*/ 712091 w 4933691"/>
              <a:gd name="connsiteY941" fmla="*/ 2500731 h 5214938"/>
              <a:gd name="connsiteX942" fmla="*/ 732423 w 4933691"/>
              <a:gd name="connsiteY942" fmla="*/ 2439737 h 5214938"/>
              <a:gd name="connsiteX943" fmla="*/ 773087 w 4933691"/>
              <a:gd name="connsiteY943" fmla="*/ 2368578 h 5214938"/>
              <a:gd name="connsiteX944" fmla="*/ 834082 w 4933691"/>
              <a:gd name="connsiteY944" fmla="*/ 2449903 h 5214938"/>
              <a:gd name="connsiteX945" fmla="*/ 844248 w 4933691"/>
              <a:gd name="connsiteY945" fmla="*/ 2470234 h 5214938"/>
              <a:gd name="connsiteX946" fmla="*/ 854414 w 4933691"/>
              <a:gd name="connsiteY946" fmla="*/ 2490565 h 5214938"/>
              <a:gd name="connsiteX947" fmla="*/ 895077 w 4933691"/>
              <a:gd name="connsiteY947" fmla="*/ 2582055 h 5214938"/>
              <a:gd name="connsiteX948" fmla="*/ 905243 w 4933691"/>
              <a:gd name="connsiteY948" fmla="*/ 2521062 h 5214938"/>
              <a:gd name="connsiteX949" fmla="*/ 905243 w 4933691"/>
              <a:gd name="connsiteY949" fmla="*/ 2490565 h 5214938"/>
              <a:gd name="connsiteX950" fmla="*/ 976404 w 4933691"/>
              <a:gd name="connsiteY950" fmla="*/ 2195763 h 5214938"/>
              <a:gd name="connsiteX951" fmla="*/ 996735 w 4933691"/>
              <a:gd name="connsiteY951" fmla="*/ 2134770 h 5214938"/>
              <a:gd name="connsiteX952" fmla="*/ 1017067 w 4933691"/>
              <a:gd name="connsiteY952" fmla="*/ 2053446 h 5214938"/>
              <a:gd name="connsiteX953" fmla="*/ 1088228 w 4933691"/>
              <a:gd name="connsiteY953" fmla="*/ 1819637 h 5214938"/>
              <a:gd name="connsiteX954" fmla="*/ 1149223 w 4933691"/>
              <a:gd name="connsiteY954" fmla="*/ 1717982 h 5214938"/>
              <a:gd name="connsiteX955" fmla="*/ 1200053 w 4933691"/>
              <a:gd name="connsiteY955" fmla="*/ 1636657 h 5214938"/>
              <a:gd name="connsiteX956" fmla="*/ 1423701 w 4933691"/>
              <a:gd name="connsiteY956" fmla="*/ 1311359 h 5214938"/>
              <a:gd name="connsiteX957" fmla="*/ 1566023 w 4933691"/>
              <a:gd name="connsiteY957" fmla="*/ 1128379 h 5214938"/>
              <a:gd name="connsiteX958" fmla="*/ 1647350 w 4933691"/>
              <a:gd name="connsiteY958" fmla="*/ 1087716 h 5214938"/>
              <a:gd name="connsiteX959" fmla="*/ 1718511 w 4933691"/>
              <a:gd name="connsiteY959" fmla="*/ 1036888 h 5214938"/>
              <a:gd name="connsiteX960" fmla="*/ 1749009 w 4933691"/>
              <a:gd name="connsiteY960" fmla="*/ 1006392 h 5214938"/>
              <a:gd name="connsiteX961" fmla="*/ 1779506 w 4933691"/>
              <a:gd name="connsiteY961" fmla="*/ 975895 h 5214938"/>
              <a:gd name="connsiteX962" fmla="*/ 1820170 w 4933691"/>
              <a:gd name="connsiteY962" fmla="*/ 955564 h 5214938"/>
              <a:gd name="connsiteX963" fmla="*/ 1860833 w 4933691"/>
              <a:gd name="connsiteY963" fmla="*/ 935233 h 5214938"/>
              <a:gd name="connsiteX964" fmla="*/ 1952326 w 4933691"/>
              <a:gd name="connsiteY964" fmla="*/ 864074 h 5214938"/>
              <a:gd name="connsiteX965" fmla="*/ 2145477 w 4933691"/>
              <a:gd name="connsiteY965" fmla="*/ 752252 h 5214938"/>
              <a:gd name="connsiteX966" fmla="*/ 2297965 w 4933691"/>
              <a:gd name="connsiteY966" fmla="*/ 172815 h 5214938"/>
              <a:gd name="connsiteX967" fmla="*/ 2328463 w 4933691"/>
              <a:gd name="connsiteY967" fmla="*/ 91490 h 5214938"/>
              <a:gd name="connsiteX968" fmla="*/ 2348794 w 4933691"/>
              <a:gd name="connsiteY968" fmla="*/ 111821 h 5214938"/>
              <a:gd name="connsiteX969" fmla="*/ 2440287 w 4933691"/>
              <a:gd name="connsiteY969" fmla="*/ 182980 h 5214938"/>
              <a:gd name="connsiteX970" fmla="*/ 2470784 w 4933691"/>
              <a:gd name="connsiteY970" fmla="*/ 203312 h 5214938"/>
              <a:gd name="connsiteX971" fmla="*/ 2541945 w 4933691"/>
              <a:gd name="connsiteY971" fmla="*/ 284636 h 5214938"/>
              <a:gd name="connsiteX972" fmla="*/ 3334882 w 4933691"/>
              <a:gd name="connsiteY972" fmla="*/ 0 h 521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Lst>
            <a:rect l="l" t="t" r="r" b="b"/>
            <a:pathLst>
              <a:path w="4933691" h="5214938">
                <a:moveTo>
                  <a:pt x="4667442" y="2470152"/>
                </a:moveTo>
                <a:cubicBezTo>
                  <a:pt x="4677563" y="2480346"/>
                  <a:pt x="4687683" y="2490539"/>
                  <a:pt x="4697803" y="2490539"/>
                </a:cubicBezTo>
                <a:cubicBezTo>
                  <a:pt x="4728164" y="2510926"/>
                  <a:pt x="4748405" y="2521119"/>
                  <a:pt x="4758525" y="2561893"/>
                </a:cubicBezTo>
                <a:cubicBezTo>
                  <a:pt x="4748405" y="2561893"/>
                  <a:pt x="4748405" y="2561893"/>
                  <a:pt x="4748405" y="2561893"/>
                </a:cubicBezTo>
                <a:cubicBezTo>
                  <a:pt x="4728164" y="2561893"/>
                  <a:pt x="4718044" y="2551699"/>
                  <a:pt x="4707924" y="2541506"/>
                </a:cubicBezTo>
                <a:cubicBezTo>
                  <a:pt x="4707924" y="2541506"/>
                  <a:pt x="4697803" y="2531313"/>
                  <a:pt x="4697803" y="2531313"/>
                </a:cubicBezTo>
                <a:lnTo>
                  <a:pt x="4684531" y="2563108"/>
                </a:lnTo>
                <a:lnTo>
                  <a:pt x="4683888" y="2563167"/>
                </a:lnTo>
                <a:cubicBezTo>
                  <a:pt x="4680093" y="2564441"/>
                  <a:pt x="4677563" y="2566990"/>
                  <a:pt x="4677563" y="2572086"/>
                </a:cubicBezTo>
                <a:lnTo>
                  <a:pt x="4678763" y="2576924"/>
                </a:lnTo>
                <a:lnTo>
                  <a:pt x="4668549" y="2601393"/>
                </a:lnTo>
                <a:cubicBezTo>
                  <a:pt x="4647202" y="2677843"/>
                  <a:pt x="4647202" y="2765761"/>
                  <a:pt x="4647202" y="2796342"/>
                </a:cubicBezTo>
                <a:cubicBezTo>
                  <a:pt x="4677563" y="2786148"/>
                  <a:pt x="4697803" y="2714794"/>
                  <a:pt x="4687683" y="2582280"/>
                </a:cubicBezTo>
                <a:cubicBezTo>
                  <a:pt x="4682623" y="2582280"/>
                  <a:pt x="4680093" y="2579732"/>
                  <a:pt x="4678828" y="2577183"/>
                </a:cubicBezTo>
                <a:lnTo>
                  <a:pt x="4678763" y="2576924"/>
                </a:lnTo>
                <a:lnTo>
                  <a:pt x="4684531" y="2563108"/>
                </a:lnTo>
                <a:lnTo>
                  <a:pt x="4697803" y="2561893"/>
                </a:lnTo>
                <a:cubicBezTo>
                  <a:pt x="4707924" y="2561893"/>
                  <a:pt x="4707924" y="2572086"/>
                  <a:pt x="4718044" y="2572086"/>
                </a:cubicBezTo>
                <a:cubicBezTo>
                  <a:pt x="4738285" y="2623053"/>
                  <a:pt x="4738285" y="2684214"/>
                  <a:pt x="4707924" y="2765761"/>
                </a:cubicBezTo>
                <a:cubicBezTo>
                  <a:pt x="4697803" y="2806535"/>
                  <a:pt x="4677563" y="2857502"/>
                  <a:pt x="4637081" y="2857502"/>
                </a:cubicBezTo>
                <a:cubicBezTo>
                  <a:pt x="4626961" y="2857502"/>
                  <a:pt x="4626961" y="2857502"/>
                  <a:pt x="4626961" y="2857502"/>
                </a:cubicBezTo>
                <a:cubicBezTo>
                  <a:pt x="4626961" y="2857502"/>
                  <a:pt x="4616841" y="2857502"/>
                  <a:pt x="4616841" y="2857502"/>
                </a:cubicBezTo>
                <a:cubicBezTo>
                  <a:pt x="4596600" y="2735181"/>
                  <a:pt x="4626961" y="2572086"/>
                  <a:pt x="4667442" y="2470152"/>
                </a:cubicBezTo>
                <a:close/>
                <a:moveTo>
                  <a:pt x="4270024" y="1830390"/>
                </a:moveTo>
                <a:cubicBezTo>
                  <a:pt x="4290357" y="1830390"/>
                  <a:pt x="4310690" y="1830390"/>
                  <a:pt x="4331023" y="1840556"/>
                </a:cubicBezTo>
                <a:cubicBezTo>
                  <a:pt x="4361522" y="1860889"/>
                  <a:pt x="4392021" y="1871055"/>
                  <a:pt x="4412354" y="1871055"/>
                </a:cubicBezTo>
                <a:cubicBezTo>
                  <a:pt x="4412354" y="1871055"/>
                  <a:pt x="4422520" y="1871055"/>
                  <a:pt x="4422520" y="1871055"/>
                </a:cubicBezTo>
                <a:cubicBezTo>
                  <a:pt x="4442853" y="1901554"/>
                  <a:pt x="4442853" y="1932053"/>
                  <a:pt x="4453020" y="1972719"/>
                </a:cubicBezTo>
                <a:cubicBezTo>
                  <a:pt x="4453020" y="1993051"/>
                  <a:pt x="4453020" y="2013384"/>
                  <a:pt x="4463186" y="2033716"/>
                </a:cubicBezTo>
                <a:cubicBezTo>
                  <a:pt x="4473352" y="2074382"/>
                  <a:pt x="4483519" y="2104881"/>
                  <a:pt x="4503852" y="2145546"/>
                </a:cubicBezTo>
                <a:cubicBezTo>
                  <a:pt x="4534351" y="2216710"/>
                  <a:pt x="4554684" y="2287874"/>
                  <a:pt x="4544517" y="2379371"/>
                </a:cubicBezTo>
                <a:cubicBezTo>
                  <a:pt x="4544517" y="2389537"/>
                  <a:pt x="4544517" y="2399704"/>
                  <a:pt x="4544517" y="2399704"/>
                </a:cubicBezTo>
                <a:cubicBezTo>
                  <a:pt x="4544517" y="2409870"/>
                  <a:pt x="4544517" y="2420036"/>
                  <a:pt x="4544517" y="2430203"/>
                </a:cubicBezTo>
                <a:cubicBezTo>
                  <a:pt x="4534351" y="2430203"/>
                  <a:pt x="4534351" y="2440369"/>
                  <a:pt x="4534351" y="2440369"/>
                </a:cubicBezTo>
                <a:cubicBezTo>
                  <a:pt x="4524185" y="2491200"/>
                  <a:pt x="4534351" y="2542032"/>
                  <a:pt x="4544517" y="2592864"/>
                </a:cubicBezTo>
                <a:cubicBezTo>
                  <a:pt x="4554684" y="2643695"/>
                  <a:pt x="4564850" y="2694527"/>
                  <a:pt x="4554684" y="2755524"/>
                </a:cubicBezTo>
                <a:cubicBezTo>
                  <a:pt x="4554684" y="2775857"/>
                  <a:pt x="4544517" y="2796190"/>
                  <a:pt x="4534351" y="2816522"/>
                </a:cubicBezTo>
                <a:cubicBezTo>
                  <a:pt x="4534351" y="2826689"/>
                  <a:pt x="4524185" y="2836855"/>
                  <a:pt x="4524185" y="2857188"/>
                </a:cubicBezTo>
                <a:cubicBezTo>
                  <a:pt x="4514018" y="2887687"/>
                  <a:pt x="4514018" y="2928352"/>
                  <a:pt x="4503852" y="2969017"/>
                </a:cubicBezTo>
                <a:cubicBezTo>
                  <a:pt x="4493685" y="3070680"/>
                  <a:pt x="4473352" y="3162177"/>
                  <a:pt x="4422520" y="3253674"/>
                </a:cubicBezTo>
                <a:cubicBezTo>
                  <a:pt x="4422520" y="3253674"/>
                  <a:pt x="4412354" y="3253674"/>
                  <a:pt x="4412354" y="3253674"/>
                </a:cubicBezTo>
                <a:cubicBezTo>
                  <a:pt x="4402188" y="3243507"/>
                  <a:pt x="4402188" y="3233341"/>
                  <a:pt x="4402188" y="3223175"/>
                </a:cubicBezTo>
                <a:cubicBezTo>
                  <a:pt x="4402188" y="3192676"/>
                  <a:pt x="4412354" y="3172343"/>
                  <a:pt x="4422520" y="3152011"/>
                </a:cubicBezTo>
                <a:cubicBezTo>
                  <a:pt x="4422520" y="3141844"/>
                  <a:pt x="4432687" y="3121512"/>
                  <a:pt x="4432687" y="3111345"/>
                </a:cubicBezTo>
                <a:cubicBezTo>
                  <a:pt x="4442853" y="3080846"/>
                  <a:pt x="4453020" y="3050348"/>
                  <a:pt x="4453020" y="3009682"/>
                </a:cubicBezTo>
                <a:cubicBezTo>
                  <a:pt x="4453020" y="3009682"/>
                  <a:pt x="4453020" y="3009682"/>
                  <a:pt x="4463186" y="2989350"/>
                </a:cubicBezTo>
                <a:cubicBezTo>
                  <a:pt x="4473352" y="2948684"/>
                  <a:pt x="4473352" y="2918185"/>
                  <a:pt x="4483519" y="2887687"/>
                </a:cubicBezTo>
                <a:cubicBezTo>
                  <a:pt x="4503852" y="2816522"/>
                  <a:pt x="4524185" y="2745358"/>
                  <a:pt x="4524185" y="2643695"/>
                </a:cubicBezTo>
                <a:cubicBezTo>
                  <a:pt x="4514018" y="2623362"/>
                  <a:pt x="4514018" y="2592864"/>
                  <a:pt x="4503852" y="2572531"/>
                </a:cubicBezTo>
                <a:cubicBezTo>
                  <a:pt x="4493685" y="2531866"/>
                  <a:pt x="4483519" y="2501367"/>
                  <a:pt x="4493685" y="2460701"/>
                </a:cubicBezTo>
                <a:cubicBezTo>
                  <a:pt x="4493685" y="2440369"/>
                  <a:pt x="4503852" y="2420036"/>
                  <a:pt x="4503852" y="2399704"/>
                </a:cubicBezTo>
                <a:cubicBezTo>
                  <a:pt x="4514018" y="2379371"/>
                  <a:pt x="4524185" y="2359038"/>
                  <a:pt x="4524185" y="2328539"/>
                </a:cubicBezTo>
                <a:cubicBezTo>
                  <a:pt x="4514018" y="2277708"/>
                  <a:pt x="4493685" y="2226876"/>
                  <a:pt x="4473352" y="2176045"/>
                </a:cubicBezTo>
                <a:cubicBezTo>
                  <a:pt x="4463186" y="2145546"/>
                  <a:pt x="4442853" y="2115047"/>
                  <a:pt x="4432687" y="2074382"/>
                </a:cubicBezTo>
                <a:cubicBezTo>
                  <a:pt x="4432687" y="2054049"/>
                  <a:pt x="4422520" y="2033716"/>
                  <a:pt x="4422520" y="2003217"/>
                </a:cubicBezTo>
                <a:cubicBezTo>
                  <a:pt x="4422520" y="1972719"/>
                  <a:pt x="4412354" y="1932053"/>
                  <a:pt x="4392021" y="1901554"/>
                </a:cubicBezTo>
                <a:cubicBezTo>
                  <a:pt x="4392021" y="1901554"/>
                  <a:pt x="4392021" y="1901554"/>
                  <a:pt x="4381855" y="1901554"/>
                </a:cubicBezTo>
                <a:cubicBezTo>
                  <a:pt x="4381855" y="1911721"/>
                  <a:pt x="4361522" y="1911721"/>
                  <a:pt x="4361522" y="1911721"/>
                </a:cubicBezTo>
                <a:cubicBezTo>
                  <a:pt x="4351356" y="1911721"/>
                  <a:pt x="4341189" y="1911721"/>
                  <a:pt x="4341189" y="1901554"/>
                </a:cubicBezTo>
                <a:cubicBezTo>
                  <a:pt x="4341189" y="1901554"/>
                  <a:pt x="4341189" y="1891388"/>
                  <a:pt x="4341189" y="1891388"/>
                </a:cubicBezTo>
                <a:cubicBezTo>
                  <a:pt x="4351356" y="1901554"/>
                  <a:pt x="4361522" y="1901554"/>
                  <a:pt x="4361522" y="1901554"/>
                </a:cubicBezTo>
                <a:cubicBezTo>
                  <a:pt x="4351356" y="1891388"/>
                  <a:pt x="4310690" y="1871055"/>
                  <a:pt x="4290357" y="1871055"/>
                </a:cubicBezTo>
                <a:cubicBezTo>
                  <a:pt x="4290357" y="1881222"/>
                  <a:pt x="4280191" y="1891388"/>
                  <a:pt x="4270024" y="1901554"/>
                </a:cubicBezTo>
                <a:cubicBezTo>
                  <a:pt x="4270024" y="1911721"/>
                  <a:pt x="4259858" y="1921887"/>
                  <a:pt x="4249691" y="1932053"/>
                </a:cubicBezTo>
                <a:cubicBezTo>
                  <a:pt x="4188693" y="1932053"/>
                  <a:pt x="4158194" y="1962552"/>
                  <a:pt x="4117528" y="1993051"/>
                </a:cubicBezTo>
                <a:cubicBezTo>
                  <a:pt x="4097195" y="2013384"/>
                  <a:pt x="4066696" y="2033716"/>
                  <a:pt x="4036197" y="2043883"/>
                </a:cubicBezTo>
                <a:cubicBezTo>
                  <a:pt x="4026030" y="2064215"/>
                  <a:pt x="4015864" y="2104881"/>
                  <a:pt x="4005697" y="2135379"/>
                </a:cubicBezTo>
                <a:cubicBezTo>
                  <a:pt x="3995531" y="2165878"/>
                  <a:pt x="3985365" y="2206544"/>
                  <a:pt x="3965032" y="2237043"/>
                </a:cubicBezTo>
                <a:cubicBezTo>
                  <a:pt x="3954865" y="2237043"/>
                  <a:pt x="3934532" y="2237043"/>
                  <a:pt x="3924366" y="2237043"/>
                </a:cubicBezTo>
                <a:cubicBezTo>
                  <a:pt x="3863368" y="2237043"/>
                  <a:pt x="3832868" y="2247209"/>
                  <a:pt x="3822702" y="2267542"/>
                </a:cubicBezTo>
                <a:cubicBezTo>
                  <a:pt x="3802369" y="2267542"/>
                  <a:pt x="3792203" y="2267542"/>
                  <a:pt x="3771870" y="2267542"/>
                </a:cubicBezTo>
                <a:cubicBezTo>
                  <a:pt x="3731204" y="2267542"/>
                  <a:pt x="3690539" y="2277708"/>
                  <a:pt x="3660039" y="2298040"/>
                </a:cubicBezTo>
                <a:cubicBezTo>
                  <a:pt x="3649873" y="2318373"/>
                  <a:pt x="3649873" y="2338706"/>
                  <a:pt x="3649873" y="2348872"/>
                </a:cubicBezTo>
                <a:cubicBezTo>
                  <a:pt x="3649873" y="2369205"/>
                  <a:pt x="3649873" y="2379371"/>
                  <a:pt x="3649873" y="2399704"/>
                </a:cubicBezTo>
                <a:cubicBezTo>
                  <a:pt x="3649873" y="2409870"/>
                  <a:pt x="3639706" y="2440369"/>
                  <a:pt x="3629540" y="2460701"/>
                </a:cubicBezTo>
                <a:cubicBezTo>
                  <a:pt x="3609207" y="2501367"/>
                  <a:pt x="3588874" y="2542032"/>
                  <a:pt x="3588874" y="2582697"/>
                </a:cubicBezTo>
                <a:cubicBezTo>
                  <a:pt x="3588874" y="2623362"/>
                  <a:pt x="3609207" y="2664028"/>
                  <a:pt x="3629540" y="2714859"/>
                </a:cubicBezTo>
                <a:cubicBezTo>
                  <a:pt x="3649873" y="2714859"/>
                  <a:pt x="3660039" y="2704693"/>
                  <a:pt x="3680372" y="2694527"/>
                </a:cubicBezTo>
                <a:cubicBezTo>
                  <a:pt x="3700705" y="2684360"/>
                  <a:pt x="3731204" y="2674194"/>
                  <a:pt x="3761703" y="2674194"/>
                </a:cubicBezTo>
                <a:cubicBezTo>
                  <a:pt x="3761703" y="2674194"/>
                  <a:pt x="3761703" y="2684360"/>
                  <a:pt x="3761703" y="2684360"/>
                </a:cubicBezTo>
                <a:cubicBezTo>
                  <a:pt x="3761703" y="2684360"/>
                  <a:pt x="3761703" y="2684360"/>
                  <a:pt x="3751537" y="2694527"/>
                </a:cubicBezTo>
                <a:cubicBezTo>
                  <a:pt x="3771870" y="2704693"/>
                  <a:pt x="3782036" y="2684360"/>
                  <a:pt x="3792203" y="2674194"/>
                </a:cubicBezTo>
                <a:cubicBezTo>
                  <a:pt x="3802369" y="2664028"/>
                  <a:pt x="3812535" y="2653861"/>
                  <a:pt x="3822702" y="2653861"/>
                </a:cubicBezTo>
                <a:cubicBezTo>
                  <a:pt x="3832868" y="2653861"/>
                  <a:pt x="3832868" y="2664028"/>
                  <a:pt x="3832868" y="2664028"/>
                </a:cubicBezTo>
                <a:cubicBezTo>
                  <a:pt x="3843035" y="2664028"/>
                  <a:pt x="3843035" y="2664028"/>
                  <a:pt x="3853201" y="2653861"/>
                </a:cubicBezTo>
                <a:cubicBezTo>
                  <a:pt x="3863368" y="2653861"/>
                  <a:pt x="3883700" y="2643695"/>
                  <a:pt x="3883700" y="2643695"/>
                </a:cubicBezTo>
                <a:cubicBezTo>
                  <a:pt x="3883700" y="2643695"/>
                  <a:pt x="3883700" y="2643695"/>
                  <a:pt x="3873534" y="2643695"/>
                </a:cubicBezTo>
                <a:cubicBezTo>
                  <a:pt x="3873534" y="2643695"/>
                  <a:pt x="3873534" y="2643695"/>
                  <a:pt x="3873534" y="2633529"/>
                </a:cubicBezTo>
                <a:cubicBezTo>
                  <a:pt x="3893867" y="2633529"/>
                  <a:pt x="3914200" y="2633529"/>
                  <a:pt x="3934532" y="2633529"/>
                </a:cubicBezTo>
                <a:cubicBezTo>
                  <a:pt x="3954865" y="2623362"/>
                  <a:pt x="3975198" y="2623362"/>
                  <a:pt x="3985365" y="2623362"/>
                </a:cubicBezTo>
                <a:cubicBezTo>
                  <a:pt x="4066696" y="2633529"/>
                  <a:pt x="4087029" y="2704693"/>
                  <a:pt x="4117528" y="2765691"/>
                </a:cubicBezTo>
                <a:cubicBezTo>
                  <a:pt x="4117528" y="2786023"/>
                  <a:pt x="4127694" y="2806356"/>
                  <a:pt x="4137861" y="2826689"/>
                </a:cubicBezTo>
                <a:cubicBezTo>
                  <a:pt x="4137861" y="2826689"/>
                  <a:pt x="4137861" y="2836855"/>
                  <a:pt x="4148027" y="2836855"/>
                </a:cubicBezTo>
                <a:cubicBezTo>
                  <a:pt x="4168360" y="2867354"/>
                  <a:pt x="4198859" y="2897853"/>
                  <a:pt x="4188693" y="2938518"/>
                </a:cubicBezTo>
                <a:cubicBezTo>
                  <a:pt x="4209026" y="2948684"/>
                  <a:pt x="4219192" y="3009682"/>
                  <a:pt x="4219192" y="3050348"/>
                </a:cubicBezTo>
                <a:cubicBezTo>
                  <a:pt x="4219192" y="3050348"/>
                  <a:pt x="4229359" y="3050348"/>
                  <a:pt x="4229359" y="3060514"/>
                </a:cubicBezTo>
                <a:cubicBezTo>
                  <a:pt x="4239525" y="3070680"/>
                  <a:pt x="4249691" y="3111345"/>
                  <a:pt x="4239525" y="3131678"/>
                </a:cubicBezTo>
                <a:cubicBezTo>
                  <a:pt x="4280191" y="3162177"/>
                  <a:pt x="4280191" y="3223175"/>
                  <a:pt x="4280191" y="3274006"/>
                </a:cubicBezTo>
                <a:cubicBezTo>
                  <a:pt x="4280191" y="3274006"/>
                  <a:pt x="4280191" y="3263840"/>
                  <a:pt x="4280191" y="3263840"/>
                </a:cubicBezTo>
                <a:cubicBezTo>
                  <a:pt x="4280191" y="3253674"/>
                  <a:pt x="4280191" y="3253674"/>
                  <a:pt x="4280191" y="3253674"/>
                </a:cubicBezTo>
                <a:cubicBezTo>
                  <a:pt x="4290357" y="3263840"/>
                  <a:pt x="4290357" y="3274006"/>
                  <a:pt x="4300523" y="3284173"/>
                </a:cubicBezTo>
                <a:cubicBezTo>
                  <a:pt x="4300523" y="3294339"/>
                  <a:pt x="4300523" y="3304505"/>
                  <a:pt x="4310690" y="3304505"/>
                </a:cubicBezTo>
                <a:cubicBezTo>
                  <a:pt x="4331023" y="3314672"/>
                  <a:pt x="4361522" y="3284173"/>
                  <a:pt x="4381855" y="3233341"/>
                </a:cubicBezTo>
                <a:cubicBezTo>
                  <a:pt x="4381855" y="3233341"/>
                  <a:pt x="4381855" y="3223175"/>
                  <a:pt x="4381855" y="3223175"/>
                </a:cubicBezTo>
                <a:cubicBezTo>
                  <a:pt x="4392021" y="3223175"/>
                  <a:pt x="4392021" y="3223175"/>
                  <a:pt x="4392021" y="3223175"/>
                </a:cubicBezTo>
                <a:cubicBezTo>
                  <a:pt x="4402188" y="3233341"/>
                  <a:pt x="4402188" y="3243507"/>
                  <a:pt x="4402188" y="3253674"/>
                </a:cubicBezTo>
                <a:cubicBezTo>
                  <a:pt x="4402188" y="3284173"/>
                  <a:pt x="4381855" y="3304505"/>
                  <a:pt x="4361522" y="3324838"/>
                </a:cubicBezTo>
                <a:cubicBezTo>
                  <a:pt x="4351356" y="3335004"/>
                  <a:pt x="4341189" y="3345171"/>
                  <a:pt x="4331023" y="3355337"/>
                </a:cubicBezTo>
                <a:cubicBezTo>
                  <a:pt x="4331023" y="3365503"/>
                  <a:pt x="4331023" y="3365503"/>
                  <a:pt x="4331023" y="3365503"/>
                </a:cubicBezTo>
                <a:cubicBezTo>
                  <a:pt x="4249691" y="3314672"/>
                  <a:pt x="4229359" y="3213009"/>
                  <a:pt x="4209026" y="3101179"/>
                </a:cubicBezTo>
                <a:cubicBezTo>
                  <a:pt x="4188693" y="3040181"/>
                  <a:pt x="4178526" y="2979183"/>
                  <a:pt x="4158194" y="2928352"/>
                </a:cubicBezTo>
                <a:cubicBezTo>
                  <a:pt x="4148027" y="2908019"/>
                  <a:pt x="4137861" y="2887687"/>
                  <a:pt x="4127694" y="2867354"/>
                </a:cubicBezTo>
                <a:cubicBezTo>
                  <a:pt x="4107362" y="2857188"/>
                  <a:pt x="4097195" y="2847021"/>
                  <a:pt x="4097195" y="2826689"/>
                </a:cubicBezTo>
                <a:cubicBezTo>
                  <a:pt x="4076862" y="2806356"/>
                  <a:pt x="4076862" y="2786023"/>
                  <a:pt x="4066696" y="2765691"/>
                </a:cubicBezTo>
                <a:cubicBezTo>
                  <a:pt x="4066696" y="2745358"/>
                  <a:pt x="4056529" y="2725026"/>
                  <a:pt x="4046363" y="2714859"/>
                </a:cubicBezTo>
                <a:cubicBezTo>
                  <a:pt x="4046363" y="2714859"/>
                  <a:pt x="4046363" y="2704693"/>
                  <a:pt x="4036197" y="2704693"/>
                </a:cubicBezTo>
                <a:cubicBezTo>
                  <a:pt x="4036197" y="2704693"/>
                  <a:pt x="4026030" y="2704693"/>
                  <a:pt x="4026030" y="2694527"/>
                </a:cubicBezTo>
                <a:cubicBezTo>
                  <a:pt x="4026030" y="2694527"/>
                  <a:pt x="4026030" y="2694527"/>
                  <a:pt x="4026030" y="2684360"/>
                </a:cubicBezTo>
                <a:cubicBezTo>
                  <a:pt x="4015864" y="2674194"/>
                  <a:pt x="4005697" y="2664028"/>
                  <a:pt x="3985365" y="2664028"/>
                </a:cubicBezTo>
                <a:cubicBezTo>
                  <a:pt x="3944699" y="2653861"/>
                  <a:pt x="3873534" y="2694527"/>
                  <a:pt x="3832868" y="2714859"/>
                </a:cubicBezTo>
                <a:cubicBezTo>
                  <a:pt x="3832868" y="2714859"/>
                  <a:pt x="3832868" y="2714859"/>
                  <a:pt x="3822702" y="2725026"/>
                </a:cubicBezTo>
                <a:cubicBezTo>
                  <a:pt x="3782036" y="2725026"/>
                  <a:pt x="3751537" y="2725026"/>
                  <a:pt x="3721038" y="2735192"/>
                </a:cubicBezTo>
                <a:cubicBezTo>
                  <a:pt x="3690539" y="2745358"/>
                  <a:pt x="3660039" y="2755524"/>
                  <a:pt x="3619374" y="2755524"/>
                </a:cubicBezTo>
                <a:cubicBezTo>
                  <a:pt x="3609207" y="2735192"/>
                  <a:pt x="3599041" y="2725026"/>
                  <a:pt x="3599041" y="2714859"/>
                </a:cubicBezTo>
                <a:cubicBezTo>
                  <a:pt x="3578708" y="2674194"/>
                  <a:pt x="3558375" y="2643695"/>
                  <a:pt x="3558375" y="2603030"/>
                </a:cubicBezTo>
                <a:cubicBezTo>
                  <a:pt x="3558375" y="2552198"/>
                  <a:pt x="3568542" y="2491200"/>
                  <a:pt x="3588874" y="2440369"/>
                </a:cubicBezTo>
                <a:cubicBezTo>
                  <a:pt x="3609207" y="2389537"/>
                  <a:pt x="3629540" y="2328539"/>
                  <a:pt x="3619374" y="2277708"/>
                </a:cubicBezTo>
                <a:cubicBezTo>
                  <a:pt x="3680372" y="2237043"/>
                  <a:pt x="3700705" y="2226876"/>
                  <a:pt x="3782036" y="2226876"/>
                </a:cubicBezTo>
                <a:cubicBezTo>
                  <a:pt x="3782036" y="2226876"/>
                  <a:pt x="3782036" y="2226876"/>
                  <a:pt x="3802369" y="2226876"/>
                </a:cubicBezTo>
                <a:cubicBezTo>
                  <a:pt x="3812535" y="2226876"/>
                  <a:pt x="3822702" y="2216710"/>
                  <a:pt x="3832868" y="2206544"/>
                </a:cubicBezTo>
                <a:cubicBezTo>
                  <a:pt x="3832868" y="2206544"/>
                  <a:pt x="3843035" y="2196377"/>
                  <a:pt x="3853201" y="2196377"/>
                </a:cubicBezTo>
                <a:cubicBezTo>
                  <a:pt x="3853201" y="2196377"/>
                  <a:pt x="3853201" y="2196377"/>
                  <a:pt x="3944699" y="2196377"/>
                </a:cubicBezTo>
                <a:cubicBezTo>
                  <a:pt x="3965032" y="2165878"/>
                  <a:pt x="3975198" y="2135379"/>
                  <a:pt x="3975198" y="2104881"/>
                </a:cubicBezTo>
                <a:cubicBezTo>
                  <a:pt x="3985365" y="2084548"/>
                  <a:pt x="3985365" y="2064215"/>
                  <a:pt x="3995531" y="2033716"/>
                </a:cubicBezTo>
                <a:cubicBezTo>
                  <a:pt x="4005697" y="2023550"/>
                  <a:pt x="4026030" y="2013384"/>
                  <a:pt x="4036197" y="2013384"/>
                </a:cubicBezTo>
                <a:cubicBezTo>
                  <a:pt x="4046363" y="2003217"/>
                  <a:pt x="4056529" y="2003217"/>
                  <a:pt x="4066696" y="1993051"/>
                </a:cubicBezTo>
                <a:cubicBezTo>
                  <a:pt x="4076862" y="1982885"/>
                  <a:pt x="4097195" y="1962552"/>
                  <a:pt x="4107362" y="1952386"/>
                </a:cubicBezTo>
                <a:cubicBezTo>
                  <a:pt x="4117528" y="1942220"/>
                  <a:pt x="4127694" y="1921887"/>
                  <a:pt x="4148027" y="1911721"/>
                </a:cubicBezTo>
                <a:cubicBezTo>
                  <a:pt x="4148027" y="1921887"/>
                  <a:pt x="4158194" y="1921887"/>
                  <a:pt x="4168360" y="1921887"/>
                </a:cubicBezTo>
                <a:cubicBezTo>
                  <a:pt x="4209026" y="1921887"/>
                  <a:pt x="4249691" y="1891388"/>
                  <a:pt x="4259858" y="1871055"/>
                </a:cubicBezTo>
                <a:cubicBezTo>
                  <a:pt x="4259858" y="1871055"/>
                  <a:pt x="4259858" y="1871055"/>
                  <a:pt x="4249691" y="1871055"/>
                </a:cubicBezTo>
                <a:cubicBezTo>
                  <a:pt x="4249691" y="1881222"/>
                  <a:pt x="4229359" y="1881222"/>
                  <a:pt x="4229359" y="1871055"/>
                </a:cubicBezTo>
                <a:cubicBezTo>
                  <a:pt x="4239525" y="1840556"/>
                  <a:pt x="4249691" y="1830390"/>
                  <a:pt x="4270024" y="1830390"/>
                </a:cubicBezTo>
                <a:close/>
                <a:moveTo>
                  <a:pt x="1302052" y="1535115"/>
                </a:moveTo>
                <a:cubicBezTo>
                  <a:pt x="1281706" y="1575801"/>
                  <a:pt x="1261360" y="1616486"/>
                  <a:pt x="1241014" y="1657171"/>
                </a:cubicBezTo>
                <a:cubicBezTo>
                  <a:pt x="1190149" y="1738542"/>
                  <a:pt x="1129111" y="1830084"/>
                  <a:pt x="1098592" y="1921626"/>
                </a:cubicBezTo>
                <a:cubicBezTo>
                  <a:pt x="1088420" y="1962312"/>
                  <a:pt x="1078247" y="2002997"/>
                  <a:pt x="1068074" y="2043682"/>
                </a:cubicBezTo>
                <a:cubicBezTo>
                  <a:pt x="1057901" y="2074196"/>
                  <a:pt x="1047728" y="2104710"/>
                  <a:pt x="1037555" y="2135224"/>
                </a:cubicBezTo>
                <a:cubicBezTo>
                  <a:pt x="1037555" y="2155567"/>
                  <a:pt x="1027382" y="2175910"/>
                  <a:pt x="1027382" y="2196252"/>
                </a:cubicBezTo>
                <a:cubicBezTo>
                  <a:pt x="986690" y="2318309"/>
                  <a:pt x="935825" y="2481050"/>
                  <a:pt x="945998" y="2633620"/>
                </a:cubicBezTo>
                <a:cubicBezTo>
                  <a:pt x="945998" y="2643792"/>
                  <a:pt x="956171" y="2704820"/>
                  <a:pt x="956171" y="2714991"/>
                </a:cubicBezTo>
                <a:cubicBezTo>
                  <a:pt x="976517" y="2776019"/>
                  <a:pt x="1057901" y="2867561"/>
                  <a:pt x="1098592" y="2918418"/>
                </a:cubicBezTo>
                <a:cubicBezTo>
                  <a:pt x="1098592" y="2918418"/>
                  <a:pt x="1108765" y="2918418"/>
                  <a:pt x="1108765" y="2928589"/>
                </a:cubicBezTo>
                <a:cubicBezTo>
                  <a:pt x="1118938" y="2938761"/>
                  <a:pt x="1129111" y="2959103"/>
                  <a:pt x="1139284" y="2959103"/>
                </a:cubicBezTo>
                <a:cubicBezTo>
                  <a:pt x="1139284" y="2959103"/>
                  <a:pt x="1139284" y="2959103"/>
                  <a:pt x="1139284" y="2948932"/>
                </a:cubicBezTo>
                <a:cubicBezTo>
                  <a:pt x="1139284" y="2877732"/>
                  <a:pt x="1169803" y="2826876"/>
                  <a:pt x="1190149" y="2786190"/>
                </a:cubicBezTo>
                <a:cubicBezTo>
                  <a:pt x="1210495" y="2755676"/>
                  <a:pt x="1230841" y="2725162"/>
                  <a:pt x="1230841" y="2694648"/>
                </a:cubicBezTo>
                <a:cubicBezTo>
                  <a:pt x="1241014" y="2684477"/>
                  <a:pt x="1230841" y="2653963"/>
                  <a:pt x="1230841" y="2633620"/>
                </a:cubicBezTo>
                <a:cubicBezTo>
                  <a:pt x="1230841" y="2623449"/>
                  <a:pt x="1230841" y="2613278"/>
                  <a:pt x="1230841" y="2603106"/>
                </a:cubicBezTo>
                <a:cubicBezTo>
                  <a:pt x="1230841" y="2592935"/>
                  <a:pt x="1230841" y="2582763"/>
                  <a:pt x="1230841" y="2572592"/>
                </a:cubicBezTo>
                <a:cubicBezTo>
                  <a:pt x="1220668" y="2552249"/>
                  <a:pt x="1220668" y="2531907"/>
                  <a:pt x="1220668" y="2521735"/>
                </a:cubicBezTo>
                <a:cubicBezTo>
                  <a:pt x="1220668" y="2511564"/>
                  <a:pt x="1210495" y="2501393"/>
                  <a:pt x="1210495" y="2491221"/>
                </a:cubicBezTo>
                <a:cubicBezTo>
                  <a:pt x="1200322" y="2481050"/>
                  <a:pt x="1190149" y="2460707"/>
                  <a:pt x="1190149" y="2450536"/>
                </a:cubicBezTo>
                <a:cubicBezTo>
                  <a:pt x="1190149" y="2420022"/>
                  <a:pt x="1190149" y="2369165"/>
                  <a:pt x="1200322" y="2348823"/>
                </a:cubicBezTo>
                <a:cubicBezTo>
                  <a:pt x="1210495" y="2297966"/>
                  <a:pt x="1241014" y="2267452"/>
                  <a:pt x="1271533" y="2226766"/>
                </a:cubicBezTo>
                <a:cubicBezTo>
                  <a:pt x="1281706" y="2206424"/>
                  <a:pt x="1291879" y="2186081"/>
                  <a:pt x="1302052" y="2175910"/>
                </a:cubicBezTo>
                <a:cubicBezTo>
                  <a:pt x="1302052" y="2165738"/>
                  <a:pt x="1312225" y="2145396"/>
                  <a:pt x="1322398" y="2135224"/>
                </a:cubicBezTo>
                <a:cubicBezTo>
                  <a:pt x="1332571" y="2114882"/>
                  <a:pt x="1342744" y="2094539"/>
                  <a:pt x="1352916" y="2084368"/>
                </a:cubicBezTo>
                <a:cubicBezTo>
                  <a:pt x="1352916" y="2074196"/>
                  <a:pt x="1373262" y="2053854"/>
                  <a:pt x="1383435" y="2043682"/>
                </a:cubicBezTo>
                <a:cubicBezTo>
                  <a:pt x="1393608" y="2033511"/>
                  <a:pt x="1403781" y="2013168"/>
                  <a:pt x="1413954" y="2002997"/>
                </a:cubicBezTo>
                <a:cubicBezTo>
                  <a:pt x="1434300" y="1952140"/>
                  <a:pt x="1434300" y="1870769"/>
                  <a:pt x="1424127" y="1799570"/>
                </a:cubicBezTo>
                <a:cubicBezTo>
                  <a:pt x="1424127" y="1738542"/>
                  <a:pt x="1413954" y="1687685"/>
                  <a:pt x="1393608" y="1647000"/>
                </a:cubicBezTo>
                <a:cubicBezTo>
                  <a:pt x="1383435" y="1657171"/>
                  <a:pt x="1383435" y="1677514"/>
                  <a:pt x="1373262" y="1687685"/>
                </a:cubicBezTo>
                <a:cubicBezTo>
                  <a:pt x="1363089" y="1718199"/>
                  <a:pt x="1363089" y="1748713"/>
                  <a:pt x="1322398" y="1748713"/>
                </a:cubicBezTo>
                <a:cubicBezTo>
                  <a:pt x="1281706" y="1718199"/>
                  <a:pt x="1291879" y="1647000"/>
                  <a:pt x="1302052" y="1596143"/>
                </a:cubicBezTo>
                <a:cubicBezTo>
                  <a:pt x="1302052" y="1575801"/>
                  <a:pt x="1302052" y="1555458"/>
                  <a:pt x="1302052" y="1535115"/>
                </a:cubicBezTo>
                <a:close/>
                <a:moveTo>
                  <a:pt x="3210916" y="1423915"/>
                </a:moveTo>
                <a:cubicBezTo>
                  <a:pt x="3200166" y="1444391"/>
                  <a:pt x="3210916" y="1475105"/>
                  <a:pt x="3221666" y="1495581"/>
                </a:cubicBezTo>
                <a:cubicBezTo>
                  <a:pt x="3232416" y="1475105"/>
                  <a:pt x="3232416" y="1454629"/>
                  <a:pt x="3232416" y="1434153"/>
                </a:cubicBezTo>
                <a:cubicBezTo>
                  <a:pt x="3221666" y="1434153"/>
                  <a:pt x="3221666" y="1423915"/>
                  <a:pt x="3221666" y="1423915"/>
                </a:cubicBezTo>
                <a:cubicBezTo>
                  <a:pt x="3221666" y="1423915"/>
                  <a:pt x="3221666" y="1423915"/>
                  <a:pt x="3210916" y="1423915"/>
                </a:cubicBezTo>
                <a:close/>
                <a:moveTo>
                  <a:pt x="3351944" y="1353144"/>
                </a:moveTo>
                <a:cubicBezTo>
                  <a:pt x="3319311" y="1454484"/>
                  <a:pt x="3297555" y="1515289"/>
                  <a:pt x="3254043" y="1596361"/>
                </a:cubicBezTo>
                <a:cubicBezTo>
                  <a:pt x="3254043" y="1596361"/>
                  <a:pt x="3254043" y="1596361"/>
                  <a:pt x="3243166" y="1626763"/>
                </a:cubicBezTo>
                <a:cubicBezTo>
                  <a:pt x="3254043" y="1636897"/>
                  <a:pt x="3264921" y="1647031"/>
                  <a:pt x="3275799" y="1657165"/>
                </a:cubicBezTo>
                <a:cubicBezTo>
                  <a:pt x="3286677" y="1657165"/>
                  <a:pt x="3297555" y="1667298"/>
                  <a:pt x="3308433" y="1677433"/>
                </a:cubicBezTo>
                <a:cubicBezTo>
                  <a:pt x="3319311" y="1657165"/>
                  <a:pt x="3319311" y="1626763"/>
                  <a:pt x="3319311" y="1596361"/>
                </a:cubicBezTo>
                <a:cubicBezTo>
                  <a:pt x="3319311" y="1576093"/>
                  <a:pt x="3319311" y="1545690"/>
                  <a:pt x="3330188" y="1535557"/>
                </a:cubicBezTo>
                <a:cubicBezTo>
                  <a:pt x="3330188" y="1535557"/>
                  <a:pt x="3341066" y="1535557"/>
                  <a:pt x="3341066" y="1545690"/>
                </a:cubicBezTo>
                <a:cubicBezTo>
                  <a:pt x="3341066" y="1545690"/>
                  <a:pt x="3341066" y="1545690"/>
                  <a:pt x="3341066" y="1555825"/>
                </a:cubicBezTo>
                <a:cubicBezTo>
                  <a:pt x="3373699" y="1505155"/>
                  <a:pt x="3395455" y="1403814"/>
                  <a:pt x="3351944" y="1353144"/>
                </a:cubicBezTo>
                <a:close/>
                <a:moveTo>
                  <a:pt x="3177950" y="1353144"/>
                </a:moveTo>
                <a:cubicBezTo>
                  <a:pt x="3177950" y="1353144"/>
                  <a:pt x="3188789" y="1353144"/>
                  <a:pt x="3188789" y="1353144"/>
                </a:cubicBezTo>
                <a:cubicBezTo>
                  <a:pt x="3210468" y="1353144"/>
                  <a:pt x="3221307" y="1363281"/>
                  <a:pt x="3232147" y="1373418"/>
                </a:cubicBezTo>
                <a:cubicBezTo>
                  <a:pt x="3232147" y="1383555"/>
                  <a:pt x="3242986" y="1393692"/>
                  <a:pt x="3264665" y="1393692"/>
                </a:cubicBezTo>
                <a:cubicBezTo>
                  <a:pt x="3264665" y="1403829"/>
                  <a:pt x="3264665" y="1403829"/>
                  <a:pt x="3264665" y="1413966"/>
                </a:cubicBezTo>
                <a:cubicBezTo>
                  <a:pt x="3264665" y="1464651"/>
                  <a:pt x="3253826" y="1525473"/>
                  <a:pt x="3210468" y="1545747"/>
                </a:cubicBezTo>
                <a:cubicBezTo>
                  <a:pt x="3156270" y="1525473"/>
                  <a:pt x="3177950" y="1424103"/>
                  <a:pt x="3177950" y="1373418"/>
                </a:cubicBezTo>
                <a:cubicBezTo>
                  <a:pt x="3177950" y="1373418"/>
                  <a:pt x="3177950" y="1373418"/>
                  <a:pt x="3177950" y="1353144"/>
                </a:cubicBezTo>
                <a:close/>
                <a:moveTo>
                  <a:pt x="3352375" y="1292228"/>
                </a:moveTo>
                <a:cubicBezTo>
                  <a:pt x="3384991" y="1302374"/>
                  <a:pt x="3384991" y="1322667"/>
                  <a:pt x="3395863" y="1353105"/>
                </a:cubicBezTo>
                <a:cubicBezTo>
                  <a:pt x="3395863" y="1363251"/>
                  <a:pt x="3406735" y="1383544"/>
                  <a:pt x="3417607" y="1393690"/>
                </a:cubicBezTo>
                <a:cubicBezTo>
                  <a:pt x="3439351" y="1454567"/>
                  <a:pt x="3417607" y="1495152"/>
                  <a:pt x="3395863" y="1535737"/>
                </a:cubicBezTo>
                <a:cubicBezTo>
                  <a:pt x="3384991" y="1556030"/>
                  <a:pt x="3374119" y="1576322"/>
                  <a:pt x="3363247" y="1606760"/>
                </a:cubicBezTo>
                <a:cubicBezTo>
                  <a:pt x="3363247" y="1616907"/>
                  <a:pt x="3363247" y="1627053"/>
                  <a:pt x="3363247" y="1647345"/>
                </a:cubicBezTo>
                <a:cubicBezTo>
                  <a:pt x="3352375" y="1698076"/>
                  <a:pt x="3341503" y="1748807"/>
                  <a:pt x="3319759" y="1758953"/>
                </a:cubicBezTo>
                <a:cubicBezTo>
                  <a:pt x="3298015" y="1758953"/>
                  <a:pt x="3276271" y="1728515"/>
                  <a:pt x="3254527" y="1698076"/>
                </a:cubicBezTo>
                <a:cubicBezTo>
                  <a:pt x="3232782" y="1667637"/>
                  <a:pt x="3211038" y="1637199"/>
                  <a:pt x="3200166" y="1637199"/>
                </a:cubicBezTo>
                <a:cubicBezTo>
                  <a:pt x="3211038" y="1606760"/>
                  <a:pt x="3221910" y="1586468"/>
                  <a:pt x="3232782" y="1566176"/>
                </a:cubicBezTo>
                <a:cubicBezTo>
                  <a:pt x="3254527" y="1505298"/>
                  <a:pt x="3287142" y="1444421"/>
                  <a:pt x="3308886" y="1383544"/>
                </a:cubicBezTo>
                <a:cubicBezTo>
                  <a:pt x="3308886" y="1373398"/>
                  <a:pt x="3308886" y="1363251"/>
                  <a:pt x="3308886" y="1363251"/>
                </a:cubicBezTo>
                <a:cubicBezTo>
                  <a:pt x="3319759" y="1332813"/>
                  <a:pt x="3330631" y="1312520"/>
                  <a:pt x="3352375" y="1292228"/>
                </a:cubicBezTo>
                <a:close/>
                <a:moveTo>
                  <a:pt x="1545176" y="1230314"/>
                </a:moveTo>
                <a:cubicBezTo>
                  <a:pt x="1514669" y="1260814"/>
                  <a:pt x="1494331" y="1291313"/>
                  <a:pt x="1473993" y="1321813"/>
                </a:cubicBezTo>
                <a:cubicBezTo>
                  <a:pt x="1463824" y="1331979"/>
                  <a:pt x="1453655" y="1342146"/>
                  <a:pt x="1443487" y="1362479"/>
                </a:cubicBezTo>
                <a:cubicBezTo>
                  <a:pt x="1433318" y="1372645"/>
                  <a:pt x="1423149" y="1382812"/>
                  <a:pt x="1412980" y="1403145"/>
                </a:cubicBezTo>
                <a:cubicBezTo>
                  <a:pt x="1382473" y="1423478"/>
                  <a:pt x="1362135" y="1453978"/>
                  <a:pt x="1351966" y="1484477"/>
                </a:cubicBezTo>
                <a:cubicBezTo>
                  <a:pt x="1351966" y="1484477"/>
                  <a:pt x="1351966" y="1484477"/>
                  <a:pt x="1351966" y="1494644"/>
                </a:cubicBezTo>
                <a:cubicBezTo>
                  <a:pt x="1351966" y="1514977"/>
                  <a:pt x="1351966" y="1535310"/>
                  <a:pt x="1341797" y="1555643"/>
                </a:cubicBezTo>
                <a:cubicBezTo>
                  <a:pt x="1331628" y="1606475"/>
                  <a:pt x="1321459" y="1647142"/>
                  <a:pt x="1331628" y="1687808"/>
                </a:cubicBezTo>
                <a:cubicBezTo>
                  <a:pt x="1351966" y="1636975"/>
                  <a:pt x="1372304" y="1596309"/>
                  <a:pt x="1423149" y="1575976"/>
                </a:cubicBezTo>
                <a:cubicBezTo>
                  <a:pt x="1423149" y="1575976"/>
                  <a:pt x="1423149" y="1575976"/>
                  <a:pt x="1433318" y="1606475"/>
                </a:cubicBezTo>
                <a:cubicBezTo>
                  <a:pt x="1463824" y="1779306"/>
                  <a:pt x="1514669" y="2013136"/>
                  <a:pt x="1382473" y="2094469"/>
                </a:cubicBezTo>
                <a:cubicBezTo>
                  <a:pt x="1362135" y="2145301"/>
                  <a:pt x="1341797" y="2185967"/>
                  <a:pt x="1311290" y="2226634"/>
                </a:cubicBezTo>
                <a:cubicBezTo>
                  <a:pt x="1270615" y="2287633"/>
                  <a:pt x="1240108" y="2338465"/>
                  <a:pt x="1229939" y="2429964"/>
                </a:cubicBezTo>
                <a:cubicBezTo>
                  <a:pt x="1240108" y="2460464"/>
                  <a:pt x="1250277" y="2511296"/>
                  <a:pt x="1260446" y="2551962"/>
                </a:cubicBezTo>
                <a:cubicBezTo>
                  <a:pt x="1260446" y="2551962"/>
                  <a:pt x="1260446" y="2551962"/>
                  <a:pt x="1260446" y="2582462"/>
                </a:cubicBezTo>
                <a:cubicBezTo>
                  <a:pt x="1270615" y="2623128"/>
                  <a:pt x="1280784" y="2673961"/>
                  <a:pt x="1270615" y="2704460"/>
                </a:cubicBezTo>
                <a:cubicBezTo>
                  <a:pt x="1270615" y="2734960"/>
                  <a:pt x="1250277" y="2765459"/>
                  <a:pt x="1229939" y="2795959"/>
                </a:cubicBezTo>
                <a:cubicBezTo>
                  <a:pt x="1219770" y="2816292"/>
                  <a:pt x="1199432" y="2836625"/>
                  <a:pt x="1199432" y="2856958"/>
                </a:cubicBezTo>
                <a:cubicBezTo>
                  <a:pt x="1168926" y="2958623"/>
                  <a:pt x="1189263" y="3029789"/>
                  <a:pt x="1270615" y="3100955"/>
                </a:cubicBezTo>
                <a:cubicBezTo>
                  <a:pt x="1301122" y="3121288"/>
                  <a:pt x="1341797" y="3151787"/>
                  <a:pt x="1382473" y="3172120"/>
                </a:cubicBezTo>
                <a:cubicBezTo>
                  <a:pt x="1423149" y="3202620"/>
                  <a:pt x="1473993" y="3233119"/>
                  <a:pt x="1504500" y="3273786"/>
                </a:cubicBezTo>
                <a:cubicBezTo>
                  <a:pt x="1524838" y="3263619"/>
                  <a:pt x="1565513" y="3273786"/>
                  <a:pt x="1565513" y="3294119"/>
                </a:cubicBezTo>
                <a:cubicBezTo>
                  <a:pt x="1565513" y="3304285"/>
                  <a:pt x="1575683" y="3314452"/>
                  <a:pt x="1555345" y="3334785"/>
                </a:cubicBezTo>
                <a:cubicBezTo>
                  <a:pt x="1555345" y="3334785"/>
                  <a:pt x="1545176" y="3334785"/>
                  <a:pt x="1545176" y="3334785"/>
                </a:cubicBezTo>
                <a:cubicBezTo>
                  <a:pt x="1524838" y="3304285"/>
                  <a:pt x="1494331" y="3294119"/>
                  <a:pt x="1433318" y="3273786"/>
                </a:cubicBezTo>
                <a:cubicBezTo>
                  <a:pt x="1402811" y="3233119"/>
                  <a:pt x="1351966" y="3202620"/>
                  <a:pt x="1311290" y="3182287"/>
                </a:cubicBezTo>
                <a:cubicBezTo>
                  <a:pt x="1280784" y="3161954"/>
                  <a:pt x="1250277" y="3141621"/>
                  <a:pt x="1229939" y="3121288"/>
                </a:cubicBezTo>
                <a:cubicBezTo>
                  <a:pt x="1219770" y="3111121"/>
                  <a:pt x="1209601" y="3090788"/>
                  <a:pt x="1199432" y="3080622"/>
                </a:cubicBezTo>
                <a:cubicBezTo>
                  <a:pt x="1189263" y="3070455"/>
                  <a:pt x="1179094" y="3060289"/>
                  <a:pt x="1168926" y="3050122"/>
                </a:cubicBezTo>
                <a:cubicBezTo>
                  <a:pt x="1158757" y="3039955"/>
                  <a:pt x="1148588" y="3029789"/>
                  <a:pt x="1138419" y="3019622"/>
                </a:cubicBezTo>
                <a:cubicBezTo>
                  <a:pt x="1128250" y="3009456"/>
                  <a:pt x="1107912" y="2999289"/>
                  <a:pt x="1097743" y="2978956"/>
                </a:cubicBezTo>
                <a:cubicBezTo>
                  <a:pt x="1006223" y="2877291"/>
                  <a:pt x="945209" y="2765459"/>
                  <a:pt x="884196" y="2643461"/>
                </a:cubicBezTo>
                <a:cubicBezTo>
                  <a:pt x="853689" y="2592628"/>
                  <a:pt x="823182" y="2531629"/>
                  <a:pt x="792675" y="2480797"/>
                </a:cubicBezTo>
                <a:cubicBezTo>
                  <a:pt x="792675" y="2501130"/>
                  <a:pt x="782506" y="2501130"/>
                  <a:pt x="772337" y="2490963"/>
                </a:cubicBezTo>
                <a:cubicBezTo>
                  <a:pt x="772337" y="2490963"/>
                  <a:pt x="772337" y="2490963"/>
                  <a:pt x="762169" y="2490963"/>
                </a:cubicBezTo>
                <a:cubicBezTo>
                  <a:pt x="752000" y="2511296"/>
                  <a:pt x="741831" y="2562129"/>
                  <a:pt x="741831" y="2602795"/>
                </a:cubicBezTo>
                <a:cubicBezTo>
                  <a:pt x="731662" y="2663794"/>
                  <a:pt x="731662" y="2724793"/>
                  <a:pt x="701155" y="2765459"/>
                </a:cubicBezTo>
                <a:cubicBezTo>
                  <a:pt x="701155" y="2765459"/>
                  <a:pt x="690986" y="2765459"/>
                  <a:pt x="690986" y="2765459"/>
                </a:cubicBezTo>
                <a:cubicBezTo>
                  <a:pt x="690986" y="2745126"/>
                  <a:pt x="690986" y="2745126"/>
                  <a:pt x="690986" y="2745126"/>
                </a:cubicBezTo>
                <a:cubicBezTo>
                  <a:pt x="680817" y="2745126"/>
                  <a:pt x="680817" y="2745126"/>
                  <a:pt x="680817" y="2745126"/>
                </a:cubicBezTo>
                <a:cubicBezTo>
                  <a:pt x="680817" y="2745126"/>
                  <a:pt x="670648" y="2745126"/>
                  <a:pt x="660479" y="2745126"/>
                </a:cubicBezTo>
                <a:cubicBezTo>
                  <a:pt x="629973" y="2724793"/>
                  <a:pt x="609635" y="2694294"/>
                  <a:pt x="589297" y="2663794"/>
                </a:cubicBezTo>
                <a:cubicBezTo>
                  <a:pt x="579128" y="2653628"/>
                  <a:pt x="579128" y="2643461"/>
                  <a:pt x="589297" y="2643461"/>
                </a:cubicBezTo>
                <a:cubicBezTo>
                  <a:pt x="589297" y="2643461"/>
                  <a:pt x="589297" y="2633294"/>
                  <a:pt x="579128" y="2623128"/>
                </a:cubicBezTo>
                <a:cubicBezTo>
                  <a:pt x="579128" y="2633294"/>
                  <a:pt x="568959" y="2633294"/>
                  <a:pt x="568959" y="2633294"/>
                </a:cubicBezTo>
                <a:cubicBezTo>
                  <a:pt x="568959" y="2633294"/>
                  <a:pt x="568959" y="2633294"/>
                  <a:pt x="558790" y="2623128"/>
                </a:cubicBezTo>
                <a:cubicBezTo>
                  <a:pt x="538452" y="2562129"/>
                  <a:pt x="497777" y="2521463"/>
                  <a:pt x="457101" y="2480797"/>
                </a:cubicBezTo>
                <a:cubicBezTo>
                  <a:pt x="457101" y="2470630"/>
                  <a:pt x="446932" y="2460464"/>
                  <a:pt x="436763" y="2460464"/>
                </a:cubicBezTo>
                <a:cubicBezTo>
                  <a:pt x="426594" y="2450297"/>
                  <a:pt x="416425" y="2450297"/>
                  <a:pt x="416425" y="2440131"/>
                </a:cubicBezTo>
                <a:cubicBezTo>
                  <a:pt x="406256" y="2429964"/>
                  <a:pt x="406256" y="2419797"/>
                  <a:pt x="396087" y="2409631"/>
                </a:cubicBezTo>
                <a:cubicBezTo>
                  <a:pt x="385918" y="2389298"/>
                  <a:pt x="385918" y="2368965"/>
                  <a:pt x="365581" y="2358798"/>
                </a:cubicBezTo>
                <a:cubicBezTo>
                  <a:pt x="365581" y="2358798"/>
                  <a:pt x="365581" y="2358798"/>
                  <a:pt x="345243" y="2307966"/>
                </a:cubicBezTo>
                <a:cubicBezTo>
                  <a:pt x="284229" y="2175801"/>
                  <a:pt x="223216" y="2013136"/>
                  <a:pt x="202878" y="1840306"/>
                </a:cubicBezTo>
                <a:cubicBezTo>
                  <a:pt x="192709" y="1667475"/>
                  <a:pt x="202878" y="1494644"/>
                  <a:pt x="213047" y="1342146"/>
                </a:cubicBezTo>
                <a:cubicBezTo>
                  <a:pt x="111357" y="1545476"/>
                  <a:pt x="50344" y="1819972"/>
                  <a:pt x="30006" y="2094469"/>
                </a:cubicBezTo>
                <a:cubicBezTo>
                  <a:pt x="19837" y="2287633"/>
                  <a:pt x="91020" y="2460464"/>
                  <a:pt x="152033" y="2623128"/>
                </a:cubicBezTo>
                <a:cubicBezTo>
                  <a:pt x="172371" y="2684127"/>
                  <a:pt x="192709" y="2745126"/>
                  <a:pt x="202878" y="2795959"/>
                </a:cubicBezTo>
                <a:cubicBezTo>
                  <a:pt x="233384" y="2836625"/>
                  <a:pt x="263891" y="2887458"/>
                  <a:pt x="284229" y="2938290"/>
                </a:cubicBezTo>
                <a:cubicBezTo>
                  <a:pt x="304567" y="2978956"/>
                  <a:pt x="324905" y="3009456"/>
                  <a:pt x="345243" y="3039955"/>
                </a:cubicBezTo>
                <a:cubicBezTo>
                  <a:pt x="365581" y="3080622"/>
                  <a:pt x="385918" y="3121288"/>
                  <a:pt x="406256" y="3151787"/>
                </a:cubicBezTo>
                <a:cubicBezTo>
                  <a:pt x="436763" y="3202620"/>
                  <a:pt x="457101" y="3243286"/>
                  <a:pt x="487608" y="3283952"/>
                </a:cubicBezTo>
                <a:cubicBezTo>
                  <a:pt x="507945" y="3304285"/>
                  <a:pt x="528283" y="3324618"/>
                  <a:pt x="548621" y="3344951"/>
                </a:cubicBezTo>
                <a:cubicBezTo>
                  <a:pt x="579128" y="3375451"/>
                  <a:pt x="609635" y="3405950"/>
                  <a:pt x="640141" y="3446616"/>
                </a:cubicBezTo>
                <a:cubicBezTo>
                  <a:pt x="609635" y="3507615"/>
                  <a:pt x="599466" y="3599114"/>
                  <a:pt x="619804" y="3721112"/>
                </a:cubicBezTo>
                <a:cubicBezTo>
                  <a:pt x="660479" y="3731279"/>
                  <a:pt x="701155" y="3731279"/>
                  <a:pt x="741831" y="3731279"/>
                </a:cubicBezTo>
                <a:cubicBezTo>
                  <a:pt x="802844" y="3731279"/>
                  <a:pt x="853689" y="3731279"/>
                  <a:pt x="904533" y="3721112"/>
                </a:cubicBezTo>
                <a:cubicBezTo>
                  <a:pt x="924871" y="3721112"/>
                  <a:pt x="945209" y="3710946"/>
                  <a:pt x="955378" y="3710946"/>
                </a:cubicBezTo>
                <a:cubicBezTo>
                  <a:pt x="1077405" y="3700779"/>
                  <a:pt x="1168926" y="3629614"/>
                  <a:pt x="1240108" y="3578781"/>
                </a:cubicBezTo>
                <a:cubicBezTo>
                  <a:pt x="1270615" y="3558448"/>
                  <a:pt x="1290953" y="3538115"/>
                  <a:pt x="1311290" y="3527949"/>
                </a:cubicBezTo>
                <a:cubicBezTo>
                  <a:pt x="1331628" y="3517782"/>
                  <a:pt x="1351966" y="3507615"/>
                  <a:pt x="1362135" y="3497449"/>
                </a:cubicBezTo>
                <a:cubicBezTo>
                  <a:pt x="1392642" y="3477116"/>
                  <a:pt x="1423149" y="3466949"/>
                  <a:pt x="1443487" y="3446616"/>
                </a:cubicBezTo>
                <a:cubicBezTo>
                  <a:pt x="1463824" y="3436450"/>
                  <a:pt x="1473993" y="3426283"/>
                  <a:pt x="1494331" y="3405950"/>
                </a:cubicBezTo>
                <a:cubicBezTo>
                  <a:pt x="1514669" y="3385617"/>
                  <a:pt x="1535007" y="3375451"/>
                  <a:pt x="1555345" y="3355118"/>
                </a:cubicBezTo>
                <a:cubicBezTo>
                  <a:pt x="1555345" y="3334785"/>
                  <a:pt x="1575683" y="3304285"/>
                  <a:pt x="1606189" y="3304285"/>
                </a:cubicBezTo>
                <a:cubicBezTo>
                  <a:pt x="1606189" y="3304285"/>
                  <a:pt x="1616358" y="3304285"/>
                  <a:pt x="1616358" y="3304285"/>
                </a:cubicBezTo>
                <a:cubicBezTo>
                  <a:pt x="1596020" y="3416117"/>
                  <a:pt x="1504500" y="3466949"/>
                  <a:pt x="1433318" y="3507615"/>
                </a:cubicBezTo>
                <a:cubicBezTo>
                  <a:pt x="1402811" y="3527949"/>
                  <a:pt x="1372304" y="3548282"/>
                  <a:pt x="1351966" y="3558448"/>
                </a:cubicBezTo>
                <a:cubicBezTo>
                  <a:pt x="1382473" y="3568615"/>
                  <a:pt x="1382473" y="3599114"/>
                  <a:pt x="1382473" y="3619447"/>
                </a:cubicBezTo>
                <a:cubicBezTo>
                  <a:pt x="1382473" y="3629614"/>
                  <a:pt x="1382473" y="3639780"/>
                  <a:pt x="1392642" y="3649947"/>
                </a:cubicBezTo>
                <a:cubicBezTo>
                  <a:pt x="1392642" y="3660113"/>
                  <a:pt x="1402811" y="3670280"/>
                  <a:pt x="1412980" y="3680446"/>
                </a:cubicBezTo>
                <a:cubicBezTo>
                  <a:pt x="1423149" y="3690613"/>
                  <a:pt x="1433318" y="3710946"/>
                  <a:pt x="1443487" y="3721112"/>
                </a:cubicBezTo>
                <a:cubicBezTo>
                  <a:pt x="1473993" y="3782112"/>
                  <a:pt x="1494331" y="3812611"/>
                  <a:pt x="1535007" y="3863444"/>
                </a:cubicBezTo>
                <a:cubicBezTo>
                  <a:pt x="1535007" y="3873610"/>
                  <a:pt x="1545176" y="3883777"/>
                  <a:pt x="1555345" y="3893943"/>
                </a:cubicBezTo>
                <a:cubicBezTo>
                  <a:pt x="1565513" y="3904110"/>
                  <a:pt x="1585851" y="3914276"/>
                  <a:pt x="1596020" y="3934610"/>
                </a:cubicBezTo>
                <a:cubicBezTo>
                  <a:pt x="1606189" y="3954943"/>
                  <a:pt x="1626527" y="3975276"/>
                  <a:pt x="1636696" y="3995609"/>
                </a:cubicBezTo>
                <a:cubicBezTo>
                  <a:pt x="1667203" y="4036275"/>
                  <a:pt x="1697709" y="4087107"/>
                  <a:pt x="1728216" y="4117607"/>
                </a:cubicBezTo>
                <a:cubicBezTo>
                  <a:pt x="1738385" y="4127773"/>
                  <a:pt x="1738385" y="4137940"/>
                  <a:pt x="1748554" y="4137940"/>
                </a:cubicBezTo>
                <a:cubicBezTo>
                  <a:pt x="1768892" y="4168440"/>
                  <a:pt x="1779061" y="4188773"/>
                  <a:pt x="1809568" y="4198939"/>
                </a:cubicBezTo>
                <a:cubicBezTo>
                  <a:pt x="1789230" y="4127773"/>
                  <a:pt x="1768892" y="4066774"/>
                  <a:pt x="1758723" y="3995609"/>
                </a:cubicBezTo>
                <a:cubicBezTo>
                  <a:pt x="1748554" y="3975276"/>
                  <a:pt x="1748554" y="3954943"/>
                  <a:pt x="1738385" y="3934610"/>
                </a:cubicBezTo>
                <a:cubicBezTo>
                  <a:pt x="1728216" y="3883777"/>
                  <a:pt x="1707879" y="3822778"/>
                  <a:pt x="1707879" y="3761779"/>
                </a:cubicBezTo>
                <a:cubicBezTo>
                  <a:pt x="1707879" y="3751612"/>
                  <a:pt x="1718047" y="3741446"/>
                  <a:pt x="1718047" y="3721112"/>
                </a:cubicBezTo>
                <a:cubicBezTo>
                  <a:pt x="1728216" y="3710946"/>
                  <a:pt x="1728216" y="3700779"/>
                  <a:pt x="1728216" y="3690613"/>
                </a:cubicBezTo>
                <a:cubicBezTo>
                  <a:pt x="1738385" y="3629614"/>
                  <a:pt x="1738385" y="3558448"/>
                  <a:pt x="1738385" y="3487282"/>
                </a:cubicBezTo>
                <a:cubicBezTo>
                  <a:pt x="1728216" y="3426283"/>
                  <a:pt x="1728216" y="3355118"/>
                  <a:pt x="1738385" y="3283952"/>
                </a:cubicBezTo>
                <a:cubicBezTo>
                  <a:pt x="1779061" y="3243286"/>
                  <a:pt x="1880750" y="3151787"/>
                  <a:pt x="1870581" y="3050122"/>
                </a:cubicBezTo>
                <a:cubicBezTo>
                  <a:pt x="1840074" y="3050122"/>
                  <a:pt x="1819737" y="3050122"/>
                  <a:pt x="1789230" y="3050122"/>
                </a:cubicBezTo>
                <a:cubicBezTo>
                  <a:pt x="1768892" y="3050122"/>
                  <a:pt x="1758723" y="3050122"/>
                  <a:pt x="1738385" y="3050122"/>
                </a:cubicBezTo>
                <a:cubicBezTo>
                  <a:pt x="1738385" y="3050122"/>
                  <a:pt x="1738385" y="3050122"/>
                  <a:pt x="1728216" y="3050122"/>
                </a:cubicBezTo>
                <a:cubicBezTo>
                  <a:pt x="1707879" y="3039955"/>
                  <a:pt x="1697709" y="3029789"/>
                  <a:pt x="1677372" y="3019622"/>
                </a:cubicBezTo>
                <a:cubicBezTo>
                  <a:pt x="1636696" y="2989123"/>
                  <a:pt x="1596020" y="2968790"/>
                  <a:pt x="1575683" y="2917957"/>
                </a:cubicBezTo>
                <a:cubicBezTo>
                  <a:pt x="1565513" y="2917957"/>
                  <a:pt x="1555345" y="2907791"/>
                  <a:pt x="1545176" y="2907791"/>
                </a:cubicBezTo>
                <a:cubicBezTo>
                  <a:pt x="1535007" y="2907791"/>
                  <a:pt x="1535007" y="2907791"/>
                  <a:pt x="1524838" y="2907791"/>
                </a:cubicBezTo>
                <a:cubicBezTo>
                  <a:pt x="1453655" y="2887458"/>
                  <a:pt x="1362135" y="2826458"/>
                  <a:pt x="1331628" y="2765459"/>
                </a:cubicBezTo>
                <a:cubicBezTo>
                  <a:pt x="1301122" y="2724793"/>
                  <a:pt x="1301122" y="2673961"/>
                  <a:pt x="1290953" y="2623128"/>
                </a:cubicBezTo>
                <a:cubicBezTo>
                  <a:pt x="1290953" y="2572295"/>
                  <a:pt x="1280784" y="2531629"/>
                  <a:pt x="1270615" y="2490963"/>
                </a:cubicBezTo>
                <a:cubicBezTo>
                  <a:pt x="1290953" y="2460464"/>
                  <a:pt x="1311290" y="2429964"/>
                  <a:pt x="1331628" y="2399464"/>
                </a:cubicBezTo>
                <a:cubicBezTo>
                  <a:pt x="1351966" y="2358798"/>
                  <a:pt x="1382473" y="2318132"/>
                  <a:pt x="1423149" y="2287633"/>
                </a:cubicBezTo>
                <a:cubicBezTo>
                  <a:pt x="1453655" y="2297799"/>
                  <a:pt x="1463824" y="2318132"/>
                  <a:pt x="1484162" y="2338465"/>
                </a:cubicBezTo>
                <a:cubicBezTo>
                  <a:pt x="1494331" y="2348632"/>
                  <a:pt x="1514669" y="2368965"/>
                  <a:pt x="1535007" y="2379131"/>
                </a:cubicBezTo>
                <a:cubicBezTo>
                  <a:pt x="1535007" y="2379131"/>
                  <a:pt x="1545176" y="2379131"/>
                  <a:pt x="1555345" y="2379131"/>
                </a:cubicBezTo>
                <a:cubicBezTo>
                  <a:pt x="1565513" y="2379131"/>
                  <a:pt x="1585851" y="2379131"/>
                  <a:pt x="1596020" y="2368965"/>
                </a:cubicBezTo>
                <a:cubicBezTo>
                  <a:pt x="1606189" y="2368965"/>
                  <a:pt x="1616358" y="2368965"/>
                  <a:pt x="1636696" y="2368965"/>
                </a:cubicBezTo>
                <a:cubicBezTo>
                  <a:pt x="1707879" y="2399464"/>
                  <a:pt x="1718047" y="2490963"/>
                  <a:pt x="1718047" y="2551962"/>
                </a:cubicBezTo>
                <a:cubicBezTo>
                  <a:pt x="1738385" y="2480797"/>
                  <a:pt x="1789230" y="2440131"/>
                  <a:pt x="1829906" y="2399464"/>
                </a:cubicBezTo>
                <a:cubicBezTo>
                  <a:pt x="1860412" y="2368965"/>
                  <a:pt x="1890919" y="2338465"/>
                  <a:pt x="1921426" y="2297799"/>
                </a:cubicBezTo>
                <a:cubicBezTo>
                  <a:pt x="1880750" y="2216467"/>
                  <a:pt x="1911257" y="2175801"/>
                  <a:pt x="1931595" y="2124968"/>
                </a:cubicBezTo>
                <a:cubicBezTo>
                  <a:pt x="1941764" y="2114802"/>
                  <a:pt x="1951933" y="2104635"/>
                  <a:pt x="1951933" y="2084302"/>
                </a:cubicBezTo>
                <a:cubicBezTo>
                  <a:pt x="1962102" y="2084302"/>
                  <a:pt x="1962102" y="2074136"/>
                  <a:pt x="1962102" y="2063969"/>
                </a:cubicBezTo>
                <a:cubicBezTo>
                  <a:pt x="1962102" y="2053803"/>
                  <a:pt x="1962102" y="2053803"/>
                  <a:pt x="1962102" y="2043636"/>
                </a:cubicBezTo>
                <a:cubicBezTo>
                  <a:pt x="2002777" y="1972470"/>
                  <a:pt x="2084129" y="1901305"/>
                  <a:pt x="2165480" y="1850472"/>
                </a:cubicBezTo>
                <a:cubicBezTo>
                  <a:pt x="2206156" y="1809806"/>
                  <a:pt x="2246831" y="1779306"/>
                  <a:pt x="2277338" y="1748807"/>
                </a:cubicBezTo>
                <a:cubicBezTo>
                  <a:pt x="2277338" y="1748807"/>
                  <a:pt x="2277338" y="1738640"/>
                  <a:pt x="2277338" y="1738640"/>
                </a:cubicBezTo>
                <a:cubicBezTo>
                  <a:pt x="2287507" y="1708141"/>
                  <a:pt x="2297676" y="1687808"/>
                  <a:pt x="2307845" y="1677641"/>
                </a:cubicBezTo>
                <a:cubicBezTo>
                  <a:pt x="2318014" y="1677641"/>
                  <a:pt x="2328183" y="1677641"/>
                  <a:pt x="2338352" y="1677641"/>
                </a:cubicBezTo>
                <a:cubicBezTo>
                  <a:pt x="2368858" y="1677641"/>
                  <a:pt x="2389196" y="1667475"/>
                  <a:pt x="2409534" y="1657308"/>
                </a:cubicBezTo>
                <a:cubicBezTo>
                  <a:pt x="2419703" y="1657308"/>
                  <a:pt x="2429872" y="1647142"/>
                  <a:pt x="2440041" y="1647142"/>
                </a:cubicBezTo>
                <a:cubicBezTo>
                  <a:pt x="2460379" y="1647142"/>
                  <a:pt x="2480717" y="1657308"/>
                  <a:pt x="2490886" y="1667475"/>
                </a:cubicBezTo>
                <a:cubicBezTo>
                  <a:pt x="2501055" y="1667475"/>
                  <a:pt x="2511223" y="1677641"/>
                  <a:pt x="2531561" y="1677641"/>
                </a:cubicBezTo>
                <a:cubicBezTo>
                  <a:pt x="2531561" y="1677641"/>
                  <a:pt x="2531561" y="1667475"/>
                  <a:pt x="2531561" y="1667475"/>
                </a:cubicBezTo>
                <a:cubicBezTo>
                  <a:pt x="2531561" y="1657308"/>
                  <a:pt x="2531561" y="1657308"/>
                  <a:pt x="2541730" y="1657308"/>
                </a:cubicBezTo>
                <a:cubicBezTo>
                  <a:pt x="2541730" y="1657308"/>
                  <a:pt x="2541730" y="1657308"/>
                  <a:pt x="2541730" y="1667475"/>
                </a:cubicBezTo>
                <a:cubicBezTo>
                  <a:pt x="2551899" y="1667475"/>
                  <a:pt x="2551899" y="1667475"/>
                  <a:pt x="2551899" y="1667475"/>
                </a:cubicBezTo>
                <a:cubicBezTo>
                  <a:pt x="2551899" y="1657308"/>
                  <a:pt x="2541730" y="1636975"/>
                  <a:pt x="2531561" y="1636975"/>
                </a:cubicBezTo>
                <a:cubicBezTo>
                  <a:pt x="2541730" y="1606475"/>
                  <a:pt x="2531561" y="1596309"/>
                  <a:pt x="2521392" y="1575976"/>
                </a:cubicBezTo>
                <a:cubicBezTo>
                  <a:pt x="2511223" y="1565809"/>
                  <a:pt x="2501055" y="1545476"/>
                  <a:pt x="2501055" y="1525143"/>
                </a:cubicBezTo>
                <a:cubicBezTo>
                  <a:pt x="2470548" y="1525143"/>
                  <a:pt x="2450210" y="1535310"/>
                  <a:pt x="2419703" y="1545476"/>
                </a:cubicBezTo>
                <a:cubicBezTo>
                  <a:pt x="2389196" y="1545476"/>
                  <a:pt x="2358690" y="1555643"/>
                  <a:pt x="2318014" y="1555643"/>
                </a:cubicBezTo>
                <a:cubicBezTo>
                  <a:pt x="2307845" y="1555643"/>
                  <a:pt x="2287507" y="1555643"/>
                  <a:pt x="2267169" y="1555643"/>
                </a:cubicBezTo>
                <a:cubicBezTo>
                  <a:pt x="2246831" y="1545476"/>
                  <a:pt x="2236662" y="1535310"/>
                  <a:pt x="2226494" y="1525143"/>
                </a:cubicBezTo>
                <a:cubicBezTo>
                  <a:pt x="2185818" y="1494644"/>
                  <a:pt x="2155311" y="1474311"/>
                  <a:pt x="2145142" y="1413312"/>
                </a:cubicBezTo>
                <a:cubicBezTo>
                  <a:pt x="2124804" y="1403145"/>
                  <a:pt x="2114635" y="1392978"/>
                  <a:pt x="2104467" y="1382812"/>
                </a:cubicBezTo>
                <a:cubicBezTo>
                  <a:pt x="2094298" y="1372645"/>
                  <a:pt x="2094298" y="1362479"/>
                  <a:pt x="2073960" y="1362479"/>
                </a:cubicBezTo>
                <a:cubicBezTo>
                  <a:pt x="2063791" y="1372645"/>
                  <a:pt x="2033284" y="1372645"/>
                  <a:pt x="2002777" y="1372645"/>
                </a:cubicBezTo>
                <a:cubicBezTo>
                  <a:pt x="1972270" y="1372645"/>
                  <a:pt x="1931595" y="1362479"/>
                  <a:pt x="1901088" y="1362479"/>
                </a:cubicBezTo>
                <a:cubicBezTo>
                  <a:pt x="1880750" y="1270980"/>
                  <a:pt x="1819737" y="1260814"/>
                  <a:pt x="1738385" y="1260814"/>
                </a:cubicBezTo>
                <a:cubicBezTo>
                  <a:pt x="1738385" y="1260814"/>
                  <a:pt x="1738385" y="1260814"/>
                  <a:pt x="1707879" y="1260814"/>
                </a:cubicBezTo>
                <a:cubicBezTo>
                  <a:pt x="1646865" y="1260814"/>
                  <a:pt x="1585851" y="1260814"/>
                  <a:pt x="1545176" y="1230314"/>
                </a:cubicBezTo>
                <a:close/>
                <a:moveTo>
                  <a:pt x="3385991" y="41275"/>
                </a:moveTo>
                <a:cubicBezTo>
                  <a:pt x="3284337" y="41275"/>
                  <a:pt x="3142020" y="51440"/>
                  <a:pt x="3040366" y="71771"/>
                </a:cubicBezTo>
                <a:cubicBezTo>
                  <a:pt x="2898050" y="112432"/>
                  <a:pt x="2786230" y="183590"/>
                  <a:pt x="2664244" y="244582"/>
                </a:cubicBezTo>
                <a:cubicBezTo>
                  <a:pt x="2623582" y="275078"/>
                  <a:pt x="2582921" y="295409"/>
                  <a:pt x="2532093" y="315739"/>
                </a:cubicBezTo>
                <a:cubicBezTo>
                  <a:pt x="2481266" y="254747"/>
                  <a:pt x="2410108" y="203920"/>
                  <a:pt x="2338950" y="153094"/>
                </a:cubicBezTo>
                <a:cubicBezTo>
                  <a:pt x="2328784" y="193755"/>
                  <a:pt x="2318619" y="234416"/>
                  <a:pt x="2298288" y="275078"/>
                </a:cubicBezTo>
                <a:cubicBezTo>
                  <a:pt x="2267792" y="336070"/>
                  <a:pt x="2237295" y="407227"/>
                  <a:pt x="2227130" y="478385"/>
                </a:cubicBezTo>
                <a:cubicBezTo>
                  <a:pt x="2166137" y="712187"/>
                  <a:pt x="2176303" y="996817"/>
                  <a:pt x="2257626" y="1250950"/>
                </a:cubicBezTo>
                <a:cubicBezTo>
                  <a:pt x="2257626" y="1240785"/>
                  <a:pt x="2267792" y="1230620"/>
                  <a:pt x="2277957" y="1220454"/>
                </a:cubicBezTo>
                <a:cubicBezTo>
                  <a:pt x="2288123" y="1220454"/>
                  <a:pt x="2288123" y="1210289"/>
                  <a:pt x="2298288" y="1200124"/>
                </a:cubicBezTo>
                <a:cubicBezTo>
                  <a:pt x="2328784" y="1189958"/>
                  <a:pt x="2349115" y="1169627"/>
                  <a:pt x="2369446" y="1149297"/>
                </a:cubicBezTo>
                <a:cubicBezTo>
                  <a:pt x="2389777" y="1139131"/>
                  <a:pt x="2399942" y="1118801"/>
                  <a:pt x="2430439" y="1108635"/>
                </a:cubicBezTo>
                <a:cubicBezTo>
                  <a:pt x="2460935" y="1088305"/>
                  <a:pt x="2511762" y="1078139"/>
                  <a:pt x="2552424" y="1057809"/>
                </a:cubicBezTo>
                <a:cubicBezTo>
                  <a:pt x="2552424" y="1057809"/>
                  <a:pt x="2552424" y="1057809"/>
                  <a:pt x="2582921" y="1047643"/>
                </a:cubicBezTo>
                <a:cubicBezTo>
                  <a:pt x="2847222" y="945990"/>
                  <a:pt x="3070862" y="895163"/>
                  <a:pt x="3304668" y="884998"/>
                </a:cubicBezTo>
                <a:cubicBezTo>
                  <a:pt x="3284337" y="803675"/>
                  <a:pt x="3253840" y="742683"/>
                  <a:pt x="3172517" y="732518"/>
                </a:cubicBezTo>
                <a:cubicBezTo>
                  <a:pt x="3172517" y="722353"/>
                  <a:pt x="3182682" y="722353"/>
                  <a:pt x="3182682" y="722353"/>
                </a:cubicBezTo>
                <a:cubicBezTo>
                  <a:pt x="3182682" y="712187"/>
                  <a:pt x="3192848" y="702022"/>
                  <a:pt x="3182682" y="691857"/>
                </a:cubicBezTo>
                <a:cubicBezTo>
                  <a:pt x="3172517" y="691857"/>
                  <a:pt x="3172517" y="691857"/>
                  <a:pt x="3162351" y="691857"/>
                </a:cubicBezTo>
                <a:cubicBezTo>
                  <a:pt x="3162351" y="691857"/>
                  <a:pt x="3162351" y="691857"/>
                  <a:pt x="3152186" y="691857"/>
                </a:cubicBezTo>
                <a:cubicBezTo>
                  <a:pt x="3142020" y="691857"/>
                  <a:pt x="3131855" y="691857"/>
                  <a:pt x="3121690" y="671526"/>
                </a:cubicBezTo>
                <a:cubicBezTo>
                  <a:pt x="3192848" y="549542"/>
                  <a:pt x="3335164" y="529211"/>
                  <a:pt x="3477480" y="498715"/>
                </a:cubicBezTo>
                <a:cubicBezTo>
                  <a:pt x="3477480" y="498715"/>
                  <a:pt x="3477480" y="498715"/>
                  <a:pt x="3558804" y="478385"/>
                </a:cubicBezTo>
                <a:cubicBezTo>
                  <a:pt x="3751947" y="437723"/>
                  <a:pt x="3945091" y="407227"/>
                  <a:pt x="4117904" y="407227"/>
                </a:cubicBezTo>
                <a:cubicBezTo>
                  <a:pt x="4260220" y="407227"/>
                  <a:pt x="4372040" y="427558"/>
                  <a:pt x="4463529" y="478385"/>
                </a:cubicBezTo>
                <a:cubicBezTo>
                  <a:pt x="4473694" y="478385"/>
                  <a:pt x="4483860" y="488550"/>
                  <a:pt x="4494025" y="488550"/>
                </a:cubicBezTo>
                <a:cubicBezTo>
                  <a:pt x="4504191" y="508881"/>
                  <a:pt x="4534687" y="519046"/>
                  <a:pt x="4534687" y="508881"/>
                </a:cubicBezTo>
                <a:cubicBezTo>
                  <a:pt x="4524522" y="488550"/>
                  <a:pt x="4504191" y="468219"/>
                  <a:pt x="4483860" y="458054"/>
                </a:cubicBezTo>
                <a:cubicBezTo>
                  <a:pt x="4463529" y="447889"/>
                  <a:pt x="4453364" y="437723"/>
                  <a:pt x="4453364" y="427558"/>
                </a:cubicBezTo>
                <a:cubicBezTo>
                  <a:pt x="4453364" y="417393"/>
                  <a:pt x="4453364" y="417393"/>
                  <a:pt x="4453364" y="417393"/>
                </a:cubicBezTo>
                <a:cubicBezTo>
                  <a:pt x="4473694" y="427558"/>
                  <a:pt x="4494025" y="437723"/>
                  <a:pt x="4504191" y="447889"/>
                </a:cubicBezTo>
                <a:cubicBezTo>
                  <a:pt x="4514356" y="447889"/>
                  <a:pt x="4514356" y="458054"/>
                  <a:pt x="4524522" y="458054"/>
                </a:cubicBezTo>
                <a:cubicBezTo>
                  <a:pt x="4290716" y="112432"/>
                  <a:pt x="3772278" y="41275"/>
                  <a:pt x="3385991" y="41275"/>
                </a:cubicBezTo>
                <a:close/>
                <a:moveTo>
                  <a:pt x="3334882" y="0"/>
                </a:moveTo>
                <a:cubicBezTo>
                  <a:pt x="3355214" y="0"/>
                  <a:pt x="3385711" y="0"/>
                  <a:pt x="3416209" y="10166"/>
                </a:cubicBezTo>
                <a:cubicBezTo>
                  <a:pt x="3467038" y="10166"/>
                  <a:pt x="3507702" y="10166"/>
                  <a:pt x="3548365" y="10166"/>
                </a:cubicBezTo>
                <a:cubicBezTo>
                  <a:pt x="3599194" y="10166"/>
                  <a:pt x="3660189" y="10166"/>
                  <a:pt x="3711019" y="20331"/>
                </a:cubicBezTo>
                <a:cubicBezTo>
                  <a:pt x="3853341" y="40662"/>
                  <a:pt x="3985497" y="81325"/>
                  <a:pt x="4107487" y="121987"/>
                </a:cubicBezTo>
                <a:cubicBezTo>
                  <a:pt x="4219312" y="162649"/>
                  <a:pt x="4331136" y="213477"/>
                  <a:pt x="4432795" y="294802"/>
                </a:cubicBezTo>
                <a:cubicBezTo>
                  <a:pt x="4463292" y="345630"/>
                  <a:pt x="4503956" y="386292"/>
                  <a:pt x="4554785" y="426954"/>
                </a:cubicBezTo>
                <a:cubicBezTo>
                  <a:pt x="4554785" y="447285"/>
                  <a:pt x="4554785" y="457451"/>
                  <a:pt x="4544619" y="467616"/>
                </a:cubicBezTo>
                <a:cubicBezTo>
                  <a:pt x="4554785" y="467616"/>
                  <a:pt x="4554785" y="467616"/>
                  <a:pt x="4554785" y="467616"/>
                </a:cubicBezTo>
                <a:cubicBezTo>
                  <a:pt x="4554785" y="457451"/>
                  <a:pt x="4564951" y="447285"/>
                  <a:pt x="4575116" y="457451"/>
                </a:cubicBezTo>
                <a:cubicBezTo>
                  <a:pt x="4585282" y="498113"/>
                  <a:pt x="4585282" y="518444"/>
                  <a:pt x="4585282" y="548941"/>
                </a:cubicBezTo>
                <a:cubicBezTo>
                  <a:pt x="4524287" y="559107"/>
                  <a:pt x="4493790" y="538775"/>
                  <a:pt x="4453126" y="508279"/>
                </a:cubicBezTo>
                <a:cubicBezTo>
                  <a:pt x="4432795" y="487948"/>
                  <a:pt x="4402297" y="477782"/>
                  <a:pt x="4381965" y="467616"/>
                </a:cubicBezTo>
                <a:cubicBezTo>
                  <a:pt x="4320970" y="447285"/>
                  <a:pt x="4229477" y="437120"/>
                  <a:pt x="4117653" y="437120"/>
                </a:cubicBezTo>
                <a:cubicBezTo>
                  <a:pt x="4076989" y="437120"/>
                  <a:pt x="4026160" y="437120"/>
                  <a:pt x="3965165" y="437120"/>
                </a:cubicBezTo>
                <a:cubicBezTo>
                  <a:pt x="3873672" y="447285"/>
                  <a:pt x="3772014" y="467616"/>
                  <a:pt x="3650024" y="498113"/>
                </a:cubicBezTo>
                <a:cubicBezTo>
                  <a:pt x="3609360" y="508279"/>
                  <a:pt x="3558531" y="518444"/>
                  <a:pt x="3517867" y="528610"/>
                </a:cubicBezTo>
                <a:cubicBezTo>
                  <a:pt x="3375546" y="548941"/>
                  <a:pt x="3263721" y="569272"/>
                  <a:pt x="3182394" y="660762"/>
                </a:cubicBezTo>
                <a:cubicBezTo>
                  <a:pt x="3192560" y="660762"/>
                  <a:pt x="3192560" y="670928"/>
                  <a:pt x="3202726" y="670928"/>
                </a:cubicBezTo>
                <a:cubicBezTo>
                  <a:pt x="3212892" y="681093"/>
                  <a:pt x="3223058" y="691259"/>
                  <a:pt x="3223058" y="701425"/>
                </a:cubicBezTo>
                <a:cubicBezTo>
                  <a:pt x="3243389" y="701425"/>
                  <a:pt x="3263721" y="701425"/>
                  <a:pt x="3284053" y="701425"/>
                </a:cubicBezTo>
                <a:cubicBezTo>
                  <a:pt x="3446707" y="701425"/>
                  <a:pt x="3599194" y="792915"/>
                  <a:pt x="3721185" y="864074"/>
                </a:cubicBezTo>
                <a:cubicBezTo>
                  <a:pt x="3721185" y="864074"/>
                  <a:pt x="3721185" y="864074"/>
                  <a:pt x="3741516" y="874239"/>
                </a:cubicBezTo>
                <a:cubicBezTo>
                  <a:pt x="3761848" y="884405"/>
                  <a:pt x="3772014" y="894570"/>
                  <a:pt x="3792346" y="904736"/>
                </a:cubicBezTo>
                <a:cubicBezTo>
                  <a:pt x="3843175" y="935233"/>
                  <a:pt x="3883838" y="955564"/>
                  <a:pt x="3914336" y="986060"/>
                </a:cubicBezTo>
                <a:cubicBezTo>
                  <a:pt x="3914336" y="986060"/>
                  <a:pt x="3924502" y="996226"/>
                  <a:pt x="3924502" y="1006392"/>
                </a:cubicBezTo>
                <a:cubicBezTo>
                  <a:pt x="3934668" y="1016557"/>
                  <a:pt x="3934668" y="1016557"/>
                  <a:pt x="3944833" y="1026723"/>
                </a:cubicBezTo>
                <a:cubicBezTo>
                  <a:pt x="3944833" y="1026723"/>
                  <a:pt x="3954999" y="1036888"/>
                  <a:pt x="3965165" y="1036888"/>
                </a:cubicBezTo>
                <a:cubicBezTo>
                  <a:pt x="3965165" y="1036888"/>
                  <a:pt x="3975331" y="1036888"/>
                  <a:pt x="3985497" y="1047054"/>
                </a:cubicBezTo>
                <a:cubicBezTo>
                  <a:pt x="4046492" y="1097882"/>
                  <a:pt x="4087155" y="1148710"/>
                  <a:pt x="4148150" y="1219869"/>
                </a:cubicBezTo>
                <a:cubicBezTo>
                  <a:pt x="4158316" y="1240200"/>
                  <a:pt x="4178648" y="1260531"/>
                  <a:pt x="4209146" y="1291028"/>
                </a:cubicBezTo>
                <a:cubicBezTo>
                  <a:pt x="4300638" y="1402849"/>
                  <a:pt x="4442960" y="1585829"/>
                  <a:pt x="4554785" y="1778975"/>
                </a:cubicBezTo>
                <a:cubicBezTo>
                  <a:pt x="4575116" y="1809472"/>
                  <a:pt x="4595448" y="1839968"/>
                  <a:pt x="4605614" y="1880631"/>
                </a:cubicBezTo>
                <a:cubicBezTo>
                  <a:pt x="4625946" y="1900962"/>
                  <a:pt x="4636112" y="1931459"/>
                  <a:pt x="4646277" y="1951790"/>
                </a:cubicBezTo>
                <a:cubicBezTo>
                  <a:pt x="4717438" y="2083942"/>
                  <a:pt x="4758102" y="2195763"/>
                  <a:pt x="4798765" y="2358413"/>
                </a:cubicBezTo>
                <a:cubicBezTo>
                  <a:pt x="4798765" y="2388909"/>
                  <a:pt x="4808931" y="2409240"/>
                  <a:pt x="4819097" y="2439737"/>
                </a:cubicBezTo>
                <a:cubicBezTo>
                  <a:pt x="4839429" y="2510896"/>
                  <a:pt x="4859760" y="2582055"/>
                  <a:pt x="4859760" y="2683711"/>
                </a:cubicBezTo>
                <a:cubicBezTo>
                  <a:pt x="4869926" y="2958181"/>
                  <a:pt x="4819097" y="3161493"/>
                  <a:pt x="4768268" y="3344473"/>
                </a:cubicBezTo>
                <a:cubicBezTo>
                  <a:pt x="4747936" y="3405466"/>
                  <a:pt x="4727604" y="3456294"/>
                  <a:pt x="4707273" y="3517288"/>
                </a:cubicBezTo>
                <a:cubicBezTo>
                  <a:pt x="4686941" y="3568116"/>
                  <a:pt x="4666609" y="3618943"/>
                  <a:pt x="4656443" y="3679937"/>
                </a:cubicBezTo>
                <a:cubicBezTo>
                  <a:pt x="4656443" y="3679937"/>
                  <a:pt x="4656443" y="3679937"/>
                  <a:pt x="4646277" y="3679937"/>
                </a:cubicBezTo>
                <a:cubicBezTo>
                  <a:pt x="4625946" y="3679937"/>
                  <a:pt x="4615780" y="3679937"/>
                  <a:pt x="4605614" y="3690102"/>
                </a:cubicBezTo>
                <a:cubicBezTo>
                  <a:pt x="4605614" y="3690102"/>
                  <a:pt x="4605614" y="3690102"/>
                  <a:pt x="4595448" y="3690102"/>
                </a:cubicBezTo>
                <a:cubicBezTo>
                  <a:pt x="4595448" y="3690102"/>
                  <a:pt x="4595448" y="3690102"/>
                  <a:pt x="4595448" y="3679937"/>
                </a:cubicBezTo>
                <a:cubicBezTo>
                  <a:pt x="4737770" y="3374970"/>
                  <a:pt x="4880092" y="2998844"/>
                  <a:pt x="4808931" y="2571890"/>
                </a:cubicBezTo>
                <a:cubicBezTo>
                  <a:pt x="4808931" y="2571890"/>
                  <a:pt x="4808931" y="2571890"/>
                  <a:pt x="4808931" y="2551558"/>
                </a:cubicBezTo>
                <a:cubicBezTo>
                  <a:pt x="4808931" y="2541393"/>
                  <a:pt x="4808931" y="2531227"/>
                  <a:pt x="4808931" y="2521062"/>
                </a:cubicBezTo>
                <a:cubicBezTo>
                  <a:pt x="4798765" y="2490565"/>
                  <a:pt x="4788599" y="2460068"/>
                  <a:pt x="4778434" y="2429572"/>
                </a:cubicBezTo>
                <a:cubicBezTo>
                  <a:pt x="4747936" y="2317750"/>
                  <a:pt x="4727604" y="2205929"/>
                  <a:pt x="4686941" y="2104273"/>
                </a:cubicBezTo>
                <a:cubicBezTo>
                  <a:pt x="4656443" y="2033114"/>
                  <a:pt x="4625946" y="1972121"/>
                  <a:pt x="4595448" y="1911128"/>
                </a:cubicBezTo>
                <a:cubicBezTo>
                  <a:pt x="4554785" y="1860300"/>
                  <a:pt x="4524287" y="1799306"/>
                  <a:pt x="4503956" y="1748478"/>
                </a:cubicBezTo>
                <a:cubicBezTo>
                  <a:pt x="4483624" y="1748478"/>
                  <a:pt x="4473458" y="1748478"/>
                  <a:pt x="4453126" y="1758644"/>
                </a:cubicBezTo>
                <a:cubicBezTo>
                  <a:pt x="4412463" y="1768810"/>
                  <a:pt x="4361634" y="1778975"/>
                  <a:pt x="4320970" y="1768810"/>
                </a:cubicBezTo>
                <a:cubicBezTo>
                  <a:pt x="4300638" y="1758644"/>
                  <a:pt x="4290473" y="1738313"/>
                  <a:pt x="4280307" y="1717982"/>
                </a:cubicBezTo>
                <a:cubicBezTo>
                  <a:pt x="4259975" y="1697650"/>
                  <a:pt x="4249809" y="1687485"/>
                  <a:pt x="4229477" y="1677319"/>
                </a:cubicBezTo>
                <a:cubicBezTo>
                  <a:pt x="4219312" y="1677319"/>
                  <a:pt x="4209146" y="1687485"/>
                  <a:pt x="4209146" y="1707816"/>
                </a:cubicBezTo>
                <a:cubicBezTo>
                  <a:pt x="4209146" y="1717982"/>
                  <a:pt x="4198980" y="1738313"/>
                  <a:pt x="4178648" y="1738313"/>
                </a:cubicBezTo>
                <a:cubicBezTo>
                  <a:pt x="4158316" y="1728147"/>
                  <a:pt x="4137985" y="1717982"/>
                  <a:pt x="4117653" y="1707816"/>
                </a:cubicBezTo>
                <a:cubicBezTo>
                  <a:pt x="4087155" y="1697650"/>
                  <a:pt x="4066824" y="1687485"/>
                  <a:pt x="4056658" y="1677319"/>
                </a:cubicBezTo>
                <a:cubicBezTo>
                  <a:pt x="4026160" y="1677319"/>
                  <a:pt x="4026160" y="1697650"/>
                  <a:pt x="4015994" y="1728147"/>
                </a:cubicBezTo>
                <a:cubicBezTo>
                  <a:pt x="4005829" y="1748478"/>
                  <a:pt x="4005829" y="1768810"/>
                  <a:pt x="3985497" y="1778975"/>
                </a:cubicBezTo>
                <a:cubicBezTo>
                  <a:pt x="3975331" y="1778975"/>
                  <a:pt x="3975331" y="1778975"/>
                  <a:pt x="3975331" y="1778975"/>
                </a:cubicBezTo>
                <a:cubicBezTo>
                  <a:pt x="3944833" y="1778975"/>
                  <a:pt x="3934668" y="1768810"/>
                  <a:pt x="3924502" y="1758644"/>
                </a:cubicBezTo>
                <a:cubicBezTo>
                  <a:pt x="3914336" y="1748478"/>
                  <a:pt x="3904170" y="1738313"/>
                  <a:pt x="3883838" y="1738313"/>
                </a:cubicBezTo>
                <a:cubicBezTo>
                  <a:pt x="3853341" y="1789141"/>
                  <a:pt x="3883838" y="1819637"/>
                  <a:pt x="3914336" y="1860300"/>
                </a:cubicBezTo>
                <a:cubicBezTo>
                  <a:pt x="3934668" y="1890796"/>
                  <a:pt x="3954999" y="1921293"/>
                  <a:pt x="3965165" y="1972121"/>
                </a:cubicBezTo>
                <a:cubicBezTo>
                  <a:pt x="3954999" y="1982286"/>
                  <a:pt x="3934668" y="1982286"/>
                  <a:pt x="3924502" y="1982286"/>
                </a:cubicBezTo>
                <a:cubicBezTo>
                  <a:pt x="3914336" y="1972121"/>
                  <a:pt x="3904170" y="1972121"/>
                  <a:pt x="3894004" y="1982286"/>
                </a:cubicBezTo>
                <a:cubicBezTo>
                  <a:pt x="3894004" y="1982286"/>
                  <a:pt x="3894004" y="1992452"/>
                  <a:pt x="3894004" y="2002618"/>
                </a:cubicBezTo>
                <a:cubicBezTo>
                  <a:pt x="3904170" y="2022949"/>
                  <a:pt x="3904170" y="2033114"/>
                  <a:pt x="3883838" y="2063611"/>
                </a:cubicBezTo>
                <a:cubicBezTo>
                  <a:pt x="3863507" y="2094108"/>
                  <a:pt x="3833009" y="2104273"/>
                  <a:pt x="3802511" y="2124604"/>
                </a:cubicBezTo>
                <a:cubicBezTo>
                  <a:pt x="3802511" y="2124604"/>
                  <a:pt x="3802511" y="2124604"/>
                  <a:pt x="3792346" y="2124604"/>
                </a:cubicBezTo>
                <a:cubicBezTo>
                  <a:pt x="3782180" y="2124604"/>
                  <a:pt x="3782180" y="2124604"/>
                  <a:pt x="3782180" y="2124604"/>
                </a:cubicBezTo>
                <a:cubicBezTo>
                  <a:pt x="3782180" y="2104273"/>
                  <a:pt x="3792346" y="2083942"/>
                  <a:pt x="3802511" y="2063611"/>
                </a:cubicBezTo>
                <a:cubicBezTo>
                  <a:pt x="3812677" y="2053446"/>
                  <a:pt x="3822843" y="2033114"/>
                  <a:pt x="3822843" y="2002618"/>
                </a:cubicBezTo>
                <a:cubicBezTo>
                  <a:pt x="3822843" y="1951790"/>
                  <a:pt x="3812677" y="1880631"/>
                  <a:pt x="3782180" y="1799306"/>
                </a:cubicBezTo>
                <a:cubicBezTo>
                  <a:pt x="3772014" y="1799306"/>
                  <a:pt x="3761848" y="1799306"/>
                  <a:pt x="3751682" y="1809472"/>
                </a:cubicBezTo>
                <a:cubicBezTo>
                  <a:pt x="3731350" y="1809472"/>
                  <a:pt x="3711019" y="1819637"/>
                  <a:pt x="3690687" y="1819637"/>
                </a:cubicBezTo>
                <a:cubicBezTo>
                  <a:pt x="3690687" y="1819637"/>
                  <a:pt x="3690687" y="1819637"/>
                  <a:pt x="3690687" y="1829803"/>
                </a:cubicBezTo>
                <a:cubicBezTo>
                  <a:pt x="3690687" y="1850134"/>
                  <a:pt x="3690687" y="1870465"/>
                  <a:pt x="3680521" y="1890796"/>
                </a:cubicBezTo>
                <a:cubicBezTo>
                  <a:pt x="3639858" y="1900962"/>
                  <a:pt x="3629692" y="1931459"/>
                  <a:pt x="3619526" y="1951790"/>
                </a:cubicBezTo>
                <a:cubicBezTo>
                  <a:pt x="3599194" y="1982286"/>
                  <a:pt x="3589028" y="2002618"/>
                  <a:pt x="3548365" y="2012783"/>
                </a:cubicBezTo>
                <a:cubicBezTo>
                  <a:pt x="3548365" y="2033114"/>
                  <a:pt x="3538199" y="2043280"/>
                  <a:pt x="3538199" y="2063611"/>
                </a:cubicBezTo>
                <a:cubicBezTo>
                  <a:pt x="3538199" y="2094108"/>
                  <a:pt x="3528033" y="2124604"/>
                  <a:pt x="3517867" y="2144936"/>
                </a:cubicBezTo>
                <a:cubicBezTo>
                  <a:pt x="3487370" y="2165267"/>
                  <a:pt x="3456872" y="2155101"/>
                  <a:pt x="3426375" y="2144936"/>
                </a:cubicBezTo>
                <a:cubicBezTo>
                  <a:pt x="3416209" y="2144936"/>
                  <a:pt x="3395877" y="2134770"/>
                  <a:pt x="3375546" y="2134770"/>
                </a:cubicBezTo>
                <a:cubicBezTo>
                  <a:pt x="3355214" y="2134770"/>
                  <a:pt x="3345048" y="2134770"/>
                  <a:pt x="3324716" y="2144936"/>
                </a:cubicBezTo>
                <a:cubicBezTo>
                  <a:pt x="3314550" y="2144936"/>
                  <a:pt x="3304385" y="2144936"/>
                  <a:pt x="3284053" y="2144936"/>
                </a:cubicBezTo>
                <a:cubicBezTo>
                  <a:pt x="3263721" y="2144936"/>
                  <a:pt x="3253555" y="2144936"/>
                  <a:pt x="3233224" y="2124604"/>
                </a:cubicBezTo>
                <a:cubicBezTo>
                  <a:pt x="3233224" y="2094108"/>
                  <a:pt x="3223058" y="2063611"/>
                  <a:pt x="3212892" y="2033114"/>
                </a:cubicBezTo>
                <a:cubicBezTo>
                  <a:pt x="3192560" y="1941624"/>
                  <a:pt x="3162063" y="1860300"/>
                  <a:pt x="3223058" y="1799306"/>
                </a:cubicBezTo>
                <a:cubicBezTo>
                  <a:pt x="3243389" y="1799306"/>
                  <a:pt x="3253555" y="1809472"/>
                  <a:pt x="3263721" y="1819637"/>
                </a:cubicBezTo>
                <a:cubicBezTo>
                  <a:pt x="3273887" y="1829803"/>
                  <a:pt x="3294219" y="1839968"/>
                  <a:pt x="3304385" y="1850134"/>
                </a:cubicBezTo>
                <a:cubicBezTo>
                  <a:pt x="3324716" y="1850134"/>
                  <a:pt x="3334882" y="1839968"/>
                  <a:pt x="3355214" y="1829803"/>
                </a:cubicBezTo>
                <a:cubicBezTo>
                  <a:pt x="3375546" y="1829803"/>
                  <a:pt x="3385711" y="1819637"/>
                  <a:pt x="3406043" y="1819637"/>
                </a:cubicBezTo>
                <a:cubicBezTo>
                  <a:pt x="3416209" y="1819637"/>
                  <a:pt x="3416209" y="1809472"/>
                  <a:pt x="3416209" y="1799306"/>
                </a:cubicBezTo>
                <a:cubicBezTo>
                  <a:pt x="3426375" y="1789141"/>
                  <a:pt x="3426375" y="1778975"/>
                  <a:pt x="3446707" y="1789141"/>
                </a:cubicBezTo>
                <a:cubicBezTo>
                  <a:pt x="3446707" y="1778975"/>
                  <a:pt x="3446707" y="1778975"/>
                  <a:pt x="3436541" y="1768810"/>
                </a:cubicBezTo>
                <a:cubicBezTo>
                  <a:pt x="3436541" y="1768810"/>
                  <a:pt x="3436541" y="1758644"/>
                  <a:pt x="3436541" y="1758644"/>
                </a:cubicBezTo>
                <a:cubicBezTo>
                  <a:pt x="3436541" y="1748478"/>
                  <a:pt x="3436541" y="1748478"/>
                  <a:pt x="3436541" y="1738313"/>
                </a:cubicBezTo>
                <a:cubicBezTo>
                  <a:pt x="3436541" y="1738313"/>
                  <a:pt x="3436541" y="1738313"/>
                  <a:pt x="3446707" y="1738313"/>
                </a:cubicBezTo>
                <a:cubicBezTo>
                  <a:pt x="3456872" y="1738313"/>
                  <a:pt x="3456872" y="1748478"/>
                  <a:pt x="3456872" y="1748478"/>
                </a:cubicBezTo>
                <a:cubicBezTo>
                  <a:pt x="3456872" y="1748478"/>
                  <a:pt x="3456872" y="1738313"/>
                  <a:pt x="3456872" y="1738313"/>
                </a:cubicBezTo>
                <a:cubicBezTo>
                  <a:pt x="3456872" y="1738313"/>
                  <a:pt x="3456872" y="1738313"/>
                  <a:pt x="3456872" y="1728147"/>
                </a:cubicBezTo>
                <a:cubicBezTo>
                  <a:pt x="3456872" y="1717982"/>
                  <a:pt x="3456872" y="1717982"/>
                  <a:pt x="3456872" y="1707816"/>
                </a:cubicBezTo>
                <a:cubicBezTo>
                  <a:pt x="3446707" y="1707816"/>
                  <a:pt x="3436541" y="1707816"/>
                  <a:pt x="3446707" y="1728147"/>
                </a:cubicBezTo>
                <a:cubicBezTo>
                  <a:pt x="3446707" y="1728147"/>
                  <a:pt x="3446707" y="1728147"/>
                  <a:pt x="3436541" y="1728147"/>
                </a:cubicBezTo>
                <a:cubicBezTo>
                  <a:pt x="3426375" y="1717982"/>
                  <a:pt x="3426375" y="1697650"/>
                  <a:pt x="3416209" y="1677319"/>
                </a:cubicBezTo>
                <a:cubicBezTo>
                  <a:pt x="3436541" y="1656988"/>
                  <a:pt x="3467038" y="1636657"/>
                  <a:pt x="3497536" y="1626492"/>
                </a:cubicBezTo>
                <a:cubicBezTo>
                  <a:pt x="3528033" y="1616326"/>
                  <a:pt x="3548365" y="1606160"/>
                  <a:pt x="3568697" y="1585829"/>
                </a:cubicBezTo>
                <a:cubicBezTo>
                  <a:pt x="3568697" y="1575664"/>
                  <a:pt x="3568697" y="1565498"/>
                  <a:pt x="3568697" y="1555332"/>
                </a:cubicBezTo>
                <a:cubicBezTo>
                  <a:pt x="3568697" y="1545167"/>
                  <a:pt x="3568697" y="1524836"/>
                  <a:pt x="3568697" y="1504505"/>
                </a:cubicBezTo>
                <a:cubicBezTo>
                  <a:pt x="3589028" y="1484174"/>
                  <a:pt x="3619526" y="1474008"/>
                  <a:pt x="3650024" y="1474008"/>
                </a:cubicBezTo>
                <a:cubicBezTo>
                  <a:pt x="3670355" y="1463842"/>
                  <a:pt x="3690687" y="1463842"/>
                  <a:pt x="3711019" y="1453677"/>
                </a:cubicBezTo>
                <a:cubicBezTo>
                  <a:pt x="3731350" y="1443511"/>
                  <a:pt x="3751682" y="1413015"/>
                  <a:pt x="3772014" y="1392683"/>
                </a:cubicBezTo>
                <a:cubicBezTo>
                  <a:pt x="3802511" y="1372352"/>
                  <a:pt x="3822843" y="1341856"/>
                  <a:pt x="3853341" y="1331690"/>
                </a:cubicBezTo>
                <a:cubicBezTo>
                  <a:pt x="3863507" y="1331690"/>
                  <a:pt x="3863507" y="1331690"/>
                  <a:pt x="3873672" y="1331690"/>
                </a:cubicBezTo>
                <a:cubicBezTo>
                  <a:pt x="3904170" y="1331690"/>
                  <a:pt x="3944833" y="1321524"/>
                  <a:pt x="3954999" y="1301193"/>
                </a:cubicBezTo>
                <a:cubicBezTo>
                  <a:pt x="3954999" y="1280862"/>
                  <a:pt x="3934668" y="1260531"/>
                  <a:pt x="3914336" y="1240200"/>
                </a:cubicBezTo>
                <a:cubicBezTo>
                  <a:pt x="3904170" y="1230034"/>
                  <a:pt x="3883838" y="1219869"/>
                  <a:pt x="3883838" y="1199538"/>
                </a:cubicBezTo>
                <a:cubicBezTo>
                  <a:pt x="3873672" y="1199538"/>
                  <a:pt x="3873672" y="1209703"/>
                  <a:pt x="3863507" y="1209703"/>
                </a:cubicBezTo>
                <a:cubicBezTo>
                  <a:pt x="3822843" y="1209703"/>
                  <a:pt x="3751682" y="1138544"/>
                  <a:pt x="3741516" y="1097882"/>
                </a:cubicBezTo>
                <a:cubicBezTo>
                  <a:pt x="3741516" y="1067385"/>
                  <a:pt x="3751682" y="1047054"/>
                  <a:pt x="3761848" y="1016557"/>
                </a:cubicBezTo>
                <a:cubicBezTo>
                  <a:pt x="3772014" y="986060"/>
                  <a:pt x="3782180" y="965729"/>
                  <a:pt x="3772014" y="945398"/>
                </a:cubicBezTo>
                <a:cubicBezTo>
                  <a:pt x="3772014" y="945398"/>
                  <a:pt x="3772014" y="945398"/>
                  <a:pt x="3772014" y="935233"/>
                </a:cubicBezTo>
                <a:cubicBezTo>
                  <a:pt x="3792346" y="945398"/>
                  <a:pt x="3802511" y="955564"/>
                  <a:pt x="3802511" y="965729"/>
                </a:cubicBezTo>
                <a:cubicBezTo>
                  <a:pt x="3812677" y="975895"/>
                  <a:pt x="3802511" y="1006392"/>
                  <a:pt x="3792346" y="1026723"/>
                </a:cubicBezTo>
                <a:cubicBezTo>
                  <a:pt x="3782180" y="1036888"/>
                  <a:pt x="3782180" y="1057220"/>
                  <a:pt x="3782180" y="1067385"/>
                </a:cubicBezTo>
                <a:cubicBezTo>
                  <a:pt x="3782180" y="1128379"/>
                  <a:pt x="3822843" y="1169041"/>
                  <a:pt x="3914336" y="1179206"/>
                </a:cubicBezTo>
                <a:cubicBezTo>
                  <a:pt x="3924502" y="1199538"/>
                  <a:pt x="3934668" y="1209703"/>
                  <a:pt x="3944833" y="1219869"/>
                </a:cubicBezTo>
                <a:cubicBezTo>
                  <a:pt x="3975331" y="1250365"/>
                  <a:pt x="4005829" y="1291028"/>
                  <a:pt x="3985497" y="1352021"/>
                </a:cubicBezTo>
                <a:cubicBezTo>
                  <a:pt x="3883838" y="1352021"/>
                  <a:pt x="3833009" y="1392683"/>
                  <a:pt x="3792346" y="1433346"/>
                </a:cubicBezTo>
                <a:cubicBezTo>
                  <a:pt x="3741516" y="1474008"/>
                  <a:pt x="3700853" y="1514670"/>
                  <a:pt x="3609360" y="1514670"/>
                </a:cubicBezTo>
                <a:cubicBezTo>
                  <a:pt x="3599194" y="1545167"/>
                  <a:pt x="3599194" y="1585829"/>
                  <a:pt x="3599194" y="1616326"/>
                </a:cubicBezTo>
                <a:cubicBezTo>
                  <a:pt x="3578863" y="1636657"/>
                  <a:pt x="3558531" y="1646823"/>
                  <a:pt x="3538199" y="1646823"/>
                </a:cubicBezTo>
                <a:cubicBezTo>
                  <a:pt x="3517867" y="1656988"/>
                  <a:pt x="3497536" y="1656988"/>
                  <a:pt x="3487370" y="1667154"/>
                </a:cubicBezTo>
                <a:cubicBezTo>
                  <a:pt x="3477204" y="1687485"/>
                  <a:pt x="3487370" y="1697650"/>
                  <a:pt x="3497536" y="1697650"/>
                </a:cubicBezTo>
                <a:cubicBezTo>
                  <a:pt x="3497536" y="1707816"/>
                  <a:pt x="3507702" y="1717982"/>
                  <a:pt x="3507702" y="1728147"/>
                </a:cubicBezTo>
                <a:cubicBezTo>
                  <a:pt x="3497536" y="1738313"/>
                  <a:pt x="3497536" y="1748478"/>
                  <a:pt x="3497536" y="1758644"/>
                </a:cubicBezTo>
                <a:cubicBezTo>
                  <a:pt x="3497536" y="1768810"/>
                  <a:pt x="3487370" y="1789141"/>
                  <a:pt x="3487370" y="1799306"/>
                </a:cubicBezTo>
                <a:cubicBezTo>
                  <a:pt x="3456872" y="1850134"/>
                  <a:pt x="3375546" y="1890796"/>
                  <a:pt x="3314550" y="1890796"/>
                </a:cubicBezTo>
                <a:cubicBezTo>
                  <a:pt x="3273887" y="1890796"/>
                  <a:pt x="3253555" y="1880631"/>
                  <a:pt x="3233224" y="1850134"/>
                </a:cubicBezTo>
                <a:cubicBezTo>
                  <a:pt x="3223058" y="1880631"/>
                  <a:pt x="3223058" y="1921293"/>
                  <a:pt x="3233224" y="1961955"/>
                </a:cubicBezTo>
                <a:cubicBezTo>
                  <a:pt x="3243389" y="2012783"/>
                  <a:pt x="3263721" y="2073777"/>
                  <a:pt x="3284053" y="2104273"/>
                </a:cubicBezTo>
                <a:cubicBezTo>
                  <a:pt x="3304385" y="2104273"/>
                  <a:pt x="3304385" y="2104273"/>
                  <a:pt x="3314550" y="2094108"/>
                </a:cubicBezTo>
                <a:cubicBezTo>
                  <a:pt x="3324716" y="2083942"/>
                  <a:pt x="3324716" y="2083942"/>
                  <a:pt x="3345048" y="2083942"/>
                </a:cubicBezTo>
                <a:cubicBezTo>
                  <a:pt x="3375546" y="2083942"/>
                  <a:pt x="3385711" y="2083942"/>
                  <a:pt x="3406043" y="2094108"/>
                </a:cubicBezTo>
                <a:cubicBezTo>
                  <a:pt x="3426375" y="2094108"/>
                  <a:pt x="3446707" y="2104273"/>
                  <a:pt x="3487370" y="2104273"/>
                </a:cubicBezTo>
                <a:cubicBezTo>
                  <a:pt x="3497536" y="2094108"/>
                  <a:pt x="3507702" y="2063611"/>
                  <a:pt x="3507702" y="2033114"/>
                </a:cubicBezTo>
                <a:cubicBezTo>
                  <a:pt x="3507702" y="2012783"/>
                  <a:pt x="3517867" y="1992452"/>
                  <a:pt x="3517867" y="1982286"/>
                </a:cubicBezTo>
                <a:cubicBezTo>
                  <a:pt x="3528033" y="1972121"/>
                  <a:pt x="3548365" y="1972121"/>
                  <a:pt x="3558531" y="1961955"/>
                </a:cubicBezTo>
                <a:cubicBezTo>
                  <a:pt x="3568697" y="1961955"/>
                  <a:pt x="3578863" y="1951790"/>
                  <a:pt x="3589028" y="1941624"/>
                </a:cubicBezTo>
                <a:cubicBezTo>
                  <a:pt x="3589028" y="1931459"/>
                  <a:pt x="3589028" y="1931459"/>
                  <a:pt x="3589028" y="1921293"/>
                </a:cubicBezTo>
                <a:cubicBezTo>
                  <a:pt x="3578863" y="1911128"/>
                  <a:pt x="3578863" y="1900962"/>
                  <a:pt x="3589028" y="1890796"/>
                </a:cubicBezTo>
                <a:cubicBezTo>
                  <a:pt x="3599194" y="1880631"/>
                  <a:pt x="3609360" y="1880631"/>
                  <a:pt x="3619526" y="1870465"/>
                </a:cubicBezTo>
                <a:cubicBezTo>
                  <a:pt x="3629692" y="1870465"/>
                  <a:pt x="3650024" y="1860300"/>
                  <a:pt x="3660189" y="1850134"/>
                </a:cubicBezTo>
                <a:cubicBezTo>
                  <a:pt x="3660189" y="1819637"/>
                  <a:pt x="3660189" y="1799306"/>
                  <a:pt x="3650024" y="1789141"/>
                </a:cubicBezTo>
                <a:cubicBezTo>
                  <a:pt x="3639858" y="1768810"/>
                  <a:pt x="3629692" y="1758644"/>
                  <a:pt x="3639858" y="1728147"/>
                </a:cubicBezTo>
                <a:cubicBezTo>
                  <a:pt x="3639858" y="1728147"/>
                  <a:pt x="3650024" y="1728147"/>
                  <a:pt x="3650024" y="1728147"/>
                </a:cubicBezTo>
                <a:cubicBezTo>
                  <a:pt x="3670355" y="1728147"/>
                  <a:pt x="3680521" y="1738313"/>
                  <a:pt x="3680521" y="1748478"/>
                </a:cubicBezTo>
                <a:cubicBezTo>
                  <a:pt x="3690687" y="1758644"/>
                  <a:pt x="3700853" y="1768810"/>
                  <a:pt x="3711019" y="1768810"/>
                </a:cubicBezTo>
                <a:cubicBezTo>
                  <a:pt x="3741516" y="1758644"/>
                  <a:pt x="3772014" y="1758644"/>
                  <a:pt x="3812677" y="1768810"/>
                </a:cubicBezTo>
                <a:cubicBezTo>
                  <a:pt x="3833009" y="1860300"/>
                  <a:pt x="3863507" y="1961955"/>
                  <a:pt x="3853341" y="2043280"/>
                </a:cubicBezTo>
                <a:cubicBezTo>
                  <a:pt x="3873672" y="2022949"/>
                  <a:pt x="3873672" y="1992452"/>
                  <a:pt x="3873672" y="1951790"/>
                </a:cubicBezTo>
                <a:cubicBezTo>
                  <a:pt x="3873672" y="1941624"/>
                  <a:pt x="3873672" y="1931459"/>
                  <a:pt x="3873672" y="1921293"/>
                </a:cubicBezTo>
                <a:cubicBezTo>
                  <a:pt x="3883838" y="1911128"/>
                  <a:pt x="3894004" y="1911128"/>
                  <a:pt x="3904170" y="1921293"/>
                </a:cubicBezTo>
                <a:cubicBezTo>
                  <a:pt x="3873672" y="1870465"/>
                  <a:pt x="3812677" y="1778975"/>
                  <a:pt x="3843175" y="1687485"/>
                </a:cubicBezTo>
                <a:cubicBezTo>
                  <a:pt x="3843175" y="1687485"/>
                  <a:pt x="3853341" y="1687485"/>
                  <a:pt x="3853341" y="1687485"/>
                </a:cubicBezTo>
                <a:cubicBezTo>
                  <a:pt x="3873672" y="1687485"/>
                  <a:pt x="3894004" y="1697650"/>
                  <a:pt x="3914336" y="1707816"/>
                </a:cubicBezTo>
                <a:cubicBezTo>
                  <a:pt x="3934668" y="1717982"/>
                  <a:pt x="3954999" y="1738313"/>
                  <a:pt x="3965165" y="1728147"/>
                </a:cubicBezTo>
                <a:cubicBezTo>
                  <a:pt x="3985497" y="1728147"/>
                  <a:pt x="3995663" y="1707816"/>
                  <a:pt x="3995663" y="1687485"/>
                </a:cubicBezTo>
                <a:cubicBezTo>
                  <a:pt x="4005829" y="1667154"/>
                  <a:pt x="4015994" y="1646823"/>
                  <a:pt x="4026160" y="1636657"/>
                </a:cubicBezTo>
                <a:cubicBezTo>
                  <a:pt x="4046492" y="1646823"/>
                  <a:pt x="4066824" y="1646823"/>
                  <a:pt x="4087155" y="1656988"/>
                </a:cubicBezTo>
                <a:cubicBezTo>
                  <a:pt x="4117653" y="1667154"/>
                  <a:pt x="4148150" y="1677319"/>
                  <a:pt x="4168482" y="1697650"/>
                </a:cubicBezTo>
                <a:cubicBezTo>
                  <a:pt x="4168482" y="1687485"/>
                  <a:pt x="4178648" y="1677319"/>
                  <a:pt x="4178648" y="1677319"/>
                </a:cubicBezTo>
                <a:cubicBezTo>
                  <a:pt x="4188814" y="1656988"/>
                  <a:pt x="4198980" y="1646823"/>
                  <a:pt x="4219312" y="1636657"/>
                </a:cubicBezTo>
                <a:cubicBezTo>
                  <a:pt x="4259975" y="1636657"/>
                  <a:pt x="4280307" y="1667154"/>
                  <a:pt x="4300638" y="1687485"/>
                </a:cubicBezTo>
                <a:cubicBezTo>
                  <a:pt x="4310804" y="1697650"/>
                  <a:pt x="4320970" y="1717982"/>
                  <a:pt x="4341302" y="1728147"/>
                </a:cubicBezTo>
                <a:cubicBezTo>
                  <a:pt x="4351468" y="1728147"/>
                  <a:pt x="4351468" y="1738313"/>
                  <a:pt x="4361634" y="1738313"/>
                </a:cubicBezTo>
                <a:cubicBezTo>
                  <a:pt x="4392131" y="1738313"/>
                  <a:pt x="4412463" y="1728147"/>
                  <a:pt x="4432795" y="1717982"/>
                </a:cubicBezTo>
                <a:cubicBezTo>
                  <a:pt x="4442960" y="1707816"/>
                  <a:pt x="4463292" y="1707816"/>
                  <a:pt x="4473458" y="1707816"/>
                </a:cubicBezTo>
                <a:cubicBezTo>
                  <a:pt x="4371799" y="1545167"/>
                  <a:pt x="4239643" y="1382518"/>
                  <a:pt x="4097321" y="1230034"/>
                </a:cubicBezTo>
                <a:cubicBezTo>
                  <a:pt x="4097321" y="1230034"/>
                  <a:pt x="4097321" y="1230034"/>
                  <a:pt x="4046492" y="1169041"/>
                </a:cubicBezTo>
                <a:cubicBezTo>
                  <a:pt x="3985497" y="1087716"/>
                  <a:pt x="3883838" y="1006392"/>
                  <a:pt x="3792346" y="935233"/>
                </a:cubicBezTo>
                <a:cubicBezTo>
                  <a:pt x="3772014" y="914902"/>
                  <a:pt x="3731350" y="904736"/>
                  <a:pt x="3700853" y="884405"/>
                </a:cubicBezTo>
                <a:cubicBezTo>
                  <a:pt x="3680521" y="874239"/>
                  <a:pt x="3660189" y="864074"/>
                  <a:pt x="3639858" y="853908"/>
                </a:cubicBezTo>
                <a:cubicBezTo>
                  <a:pt x="3619526" y="843742"/>
                  <a:pt x="3609360" y="833577"/>
                  <a:pt x="3589028" y="823411"/>
                </a:cubicBezTo>
                <a:cubicBezTo>
                  <a:pt x="3548365" y="803080"/>
                  <a:pt x="3517867" y="772584"/>
                  <a:pt x="3477204" y="762418"/>
                </a:cubicBezTo>
                <a:cubicBezTo>
                  <a:pt x="3467038" y="762418"/>
                  <a:pt x="3456872" y="762418"/>
                  <a:pt x="3446707" y="762418"/>
                </a:cubicBezTo>
                <a:cubicBezTo>
                  <a:pt x="3436541" y="762418"/>
                  <a:pt x="3426375" y="762418"/>
                  <a:pt x="3406043" y="762418"/>
                </a:cubicBezTo>
                <a:cubicBezTo>
                  <a:pt x="3395877" y="762418"/>
                  <a:pt x="3385711" y="752252"/>
                  <a:pt x="3375546" y="752252"/>
                </a:cubicBezTo>
                <a:cubicBezTo>
                  <a:pt x="3355214" y="742087"/>
                  <a:pt x="3314550" y="731921"/>
                  <a:pt x="3273887" y="731921"/>
                </a:cubicBezTo>
                <a:cubicBezTo>
                  <a:pt x="3284053" y="742087"/>
                  <a:pt x="3294219" y="762418"/>
                  <a:pt x="3304385" y="782749"/>
                </a:cubicBezTo>
                <a:cubicBezTo>
                  <a:pt x="3334882" y="833577"/>
                  <a:pt x="3375546" y="894570"/>
                  <a:pt x="3324716" y="935233"/>
                </a:cubicBezTo>
                <a:cubicBezTo>
                  <a:pt x="3314550" y="935233"/>
                  <a:pt x="3314550" y="935233"/>
                  <a:pt x="3314550" y="925067"/>
                </a:cubicBezTo>
                <a:cubicBezTo>
                  <a:pt x="3314550" y="925067"/>
                  <a:pt x="3314550" y="914902"/>
                  <a:pt x="3294219" y="914902"/>
                </a:cubicBezTo>
                <a:cubicBezTo>
                  <a:pt x="3172228" y="925067"/>
                  <a:pt x="3070570" y="945398"/>
                  <a:pt x="2938414" y="975895"/>
                </a:cubicBezTo>
                <a:cubicBezTo>
                  <a:pt x="2958745" y="1026723"/>
                  <a:pt x="3009575" y="1067385"/>
                  <a:pt x="3050238" y="1077551"/>
                </a:cubicBezTo>
                <a:cubicBezTo>
                  <a:pt x="3060404" y="1077551"/>
                  <a:pt x="3060404" y="1077551"/>
                  <a:pt x="3060404" y="1077551"/>
                </a:cubicBezTo>
                <a:cubicBezTo>
                  <a:pt x="3060404" y="1097882"/>
                  <a:pt x="3070570" y="1108047"/>
                  <a:pt x="3070570" y="1128379"/>
                </a:cubicBezTo>
                <a:cubicBezTo>
                  <a:pt x="3080736" y="1158875"/>
                  <a:pt x="3090902" y="1179206"/>
                  <a:pt x="3101067" y="1199538"/>
                </a:cubicBezTo>
                <a:cubicBezTo>
                  <a:pt x="3090902" y="1250365"/>
                  <a:pt x="3050238" y="1270697"/>
                  <a:pt x="3019741" y="1291028"/>
                </a:cubicBezTo>
                <a:cubicBezTo>
                  <a:pt x="2989243" y="1301193"/>
                  <a:pt x="2968911" y="1321524"/>
                  <a:pt x="2948580" y="1341856"/>
                </a:cubicBezTo>
                <a:cubicBezTo>
                  <a:pt x="2948580" y="1352021"/>
                  <a:pt x="2938414" y="1362187"/>
                  <a:pt x="2938414" y="1382518"/>
                </a:cubicBezTo>
                <a:cubicBezTo>
                  <a:pt x="2938414" y="1392683"/>
                  <a:pt x="2938414" y="1402849"/>
                  <a:pt x="2928248" y="1413015"/>
                </a:cubicBezTo>
                <a:cubicBezTo>
                  <a:pt x="2918082" y="1433346"/>
                  <a:pt x="2907916" y="1443511"/>
                  <a:pt x="2887585" y="1453677"/>
                </a:cubicBezTo>
                <a:cubicBezTo>
                  <a:pt x="2877419" y="1463842"/>
                  <a:pt x="2867253" y="1474008"/>
                  <a:pt x="2857087" y="1494339"/>
                </a:cubicBezTo>
                <a:cubicBezTo>
                  <a:pt x="2857087" y="1494339"/>
                  <a:pt x="2857087" y="1494339"/>
                  <a:pt x="2796092" y="1494339"/>
                </a:cubicBezTo>
                <a:cubicBezTo>
                  <a:pt x="2765594" y="1504505"/>
                  <a:pt x="2775760" y="1555332"/>
                  <a:pt x="2775760" y="1555332"/>
                </a:cubicBezTo>
                <a:cubicBezTo>
                  <a:pt x="2775760" y="1555332"/>
                  <a:pt x="2775760" y="1565498"/>
                  <a:pt x="2775760" y="1565498"/>
                </a:cubicBezTo>
                <a:cubicBezTo>
                  <a:pt x="2775760" y="1585829"/>
                  <a:pt x="2765594" y="1606160"/>
                  <a:pt x="2724931" y="1626492"/>
                </a:cubicBezTo>
                <a:cubicBezTo>
                  <a:pt x="2724931" y="1616326"/>
                  <a:pt x="2724931" y="1616326"/>
                  <a:pt x="2724931" y="1616326"/>
                </a:cubicBezTo>
                <a:cubicBezTo>
                  <a:pt x="2724931" y="1575664"/>
                  <a:pt x="2735097" y="1545167"/>
                  <a:pt x="2745263" y="1514670"/>
                </a:cubicBezTo>
                <a:cubicBezTo>
                  <a:pt x="2755428" y="1494339"/>
                  <a:pt x="2755428" y="1484174"/>
                  <a:pt x="2755428" y="1463842"/>
                </a:cubicBezTo>
                <a:cubicBezTo>
                  <a:pt x="2755428" y="1463842"/>
                  <a:pt x="2765594" y="1463842"/>
                  <a:pt x="2765594" y="1463842"/>
                </a:cubicBezTo>
                <a:cubicBezTo>
                  <a:pt x="2826589" y="1463842"/>
                  <a:pt x="2877419" y="1433346"/>
                  <a:pt x="2897750" y="1382518"/>
                </a:cubicBezTo>
                <a:cubicBezTo>
                  <a:pt x="2907916" y="1372352"/>
                  <a:pt x="2907916" y="1362187"/>
                  <a:pt x="2907916" y="1352021"/>
                </a:cubicBezTo>
                <a:cubicBezTo>
                  <a:pt x="2918082" y="1331690"/>
                  <a:pt x="2918082" y="1321524"/>
                  <a:pt x="2928248" y="1301193"/>
                </a:cubicBezTo>
                <a:cubicBezTo>
                  <a:pt x="2948580" y="1291028"/>
                  <a:pt x="2968911" y="1270697"/>
                  <a:pt x="2989243" y="1260531"/>
                </a:cubicBezTo>
                <a:cubicBezTo>
                  <a:pt x="3019741" y="1250365"/>
                  <a:pt x="3050238" y="1230034"/>
                  <a:pt x="3060404" y="1199538"/>
                </a:cubicBezTo>
                <a:cubicBezTo>
                  <a:pt x="3060404" y="1179206"/>
                  <a:pt x="3050238" y="1179206"/>
                  <a:pt x="3050238" y="1169041"/>
                </a:cubicBezTo>
                <a:cubicBezTo>
                  <a:pt x="3040072" y="1158875"/>
                  <a:pt x="3040072" y="1158875"/>
                  <a:pt x="3040072" y="1158875"/>
                </a:cubicBezTo>
                <a:cubicBezTo>
                  <a:pt x="3029906" y="1148710"/>
                  <a:pt x="3029906" y="1138544"/>
                  <a:pt x="3029906" y="1128379"/>
                </a:cubicBezTo>
                <a:cubicBezTo>
                  <a:pt x="3029906" y="1118213"/>
                  <a:pt x="3029906" y="1108047"/>
                  <a:pt x="3029906" y="1097882"/>
                </a:cubicBezTo>
                <a:cubicBezTo>
                  <a:pt x="2989243" y="1097882"/>
                  <a:pt x="2928248" y="1036888"/>
                  <a:pt x="2907916" y="986060"/>
                </a:cubicBezTo>
                <a:cubicBezTo>
                  <a:pt x="2765594" y="1026723"/>
                  <a:pt x="2602941" y="1067385"/>
                  <a:pt x="2480950" y="1128379"/>
                </a:cubicBezTo>
                <a:cubicBezTo>
                  <a:pt x="2480950" y="1128379"/>
                  <a:pt x="2480950" y="1128379"/>
                  <a:pt x="2501282" y="1128379"/>
                </a:cubicBezTo>
                <a:cubicBezTo>
                  <a:pt x="2501282" y="1128379"/>
                  <a:pt x="2501282" y="1128379"/>
                  <a:pt x="2501282" y="1138544"/>
                </a:cubicBezTo>
                <a:cubicBezTo>
                  <a:pt x="2511448" y="1169041"/>
                  <a:pt x="2521614" y="1209703"/>
                  <a:pt x="2531780" y="1250365"/>
                </a:cubicBezTo>
                <a:cubicBezTo>
                  <a:pt x="2541945" y="1352021"/>
                  <a:pt x="2552111" y="1443511"/>
                  <a:pt x="2653770" y="1463842"/>
                </a:cubicBezTo>
                <a:cubicBezTo>
                  <a:pt x="2674102" y="1494339"/>
                  <a:pt x="2684267" y="1514670"/>
                  <a:pt x="2694433" y="1535001"/>
                </a:cubicBezTo>
                <a:cubicBezTo>
                  <a:pt x="2704599" y="1555332"/>
                  <a:pt x="2714765" y="1575664"/>
                  <a:pt x="2724931" y="1595995"/>
                </a:cubicBezTo>
                <a:cubicBezTo>
                  <a:pt x="2714765" y="1616326"/>
                  <a:pt x="2714765" y="1636657"/>
                  <a:pt x="2714765" y="1646823"/>
                </a:cubicBezTo>
                <a:cubicBezTo>
                  <a:pt x="2714765" y="1656988"/>
                  <a:pt x="2714765" y="1667154"/>
                  <a:pt x="2704599" y="1677319"/>
                </a:cubicBezTo>
                <a:cubicBezTo>
                  <a:pt x="2704599" y="1677319"/>
                  <a:pt x="2694433" y="1677319"/>
                  <a:pt x="2694433" y="1677319"/>
                </a:cubicBezTo>
                <a:cubicBezTo>
                  <a:pt x="2684267" y="1677319"/>
                  <a:pt x="2684267" y="1677319"/>
                  <a:pt x="2684267" y="1677319"/>
                </a:cubicBezTo>
                <a:cubicBezTo>
                  <a:pt x="2674102" y="1667154"/>
                  <a:pt x="2684267" y="1646823"/>
                  <a:pt x="2694433" y="1646823"/>
                </a:cubicBezTo>
                <a:cubicBezTo>
                  <a:pt x="2694433" y="1636657"/>
                  <a:pt x="2694433" y="1636657"/>
                  <a:pt x="2694433" y="1636657"/>
                </a:cubicBezTo>
                <a:cubicBezTo>
                  <a:pt x="2684267" y="1585829"/>
                  <a:pt x="2643604" y="1524836"/>
                  <a:pt x="2613106" y="1484174"/>
                </a:cubicBezTo>
                <a:cubicBezTo>
                  <a:pt x="2602941" y="1484174"/>
                  <a:pt x="2592775" y="1474008"/>
                  <a:pt x="2572443" y="1474008"/>
                </a:cubicBezTo>
                <a:cubicBezTo>
                  <a:pt x="2572443" y="1463842"/>
                  <a:pt x="2562277" y="1463842"/>
                  <a:pt x="2552111" y="1453677"/>
                </a:cubicBezTo>
                <a:cubicBezTo>
                  <a:pt x="2491116" y="1372352"/>
                  <a:pt x="2480950" y="1230034"/>
                  <a:pt x="2470784" y="1138544"/>
                </a:cubicBezTo>
                <a:cubicBezTo>
                  <a:pt x="2409789" y="1169041"/>
                  <a:pt x="2338628" y="1219869"/>
                  <a:pt x="2297965" y="1270697"/>
                </a:cubicBezTo>
                <a:cubicBezTo>
                  <a:pt x="2287799" y="1270697"/>
                  <a:pt x="2287799" y="1270697"/>
                  <a:pt x="2287799" y="1270697"/>
                </a:cubicBezTo>
                <a:cubicBezTo>
                  <a:pt x="2277633" y="1270697"/>
                  <a:pt x="2277633" y="1270697"/>
                  <a:pt x="2267467" y="1270697"/>
                </a:cubicBezTo>
                <a:cubicBezTo>
                  <a:pt x="2267467" y="1270697"/>
                  <a:pt x="2257302" y="1270697"/>
                  <a:pt x="2257302" y="1270697"/>
                </a:cubicBezTo>
                <a:cubicBezTo>
                  <a:pt x="2257302" y="1270697"/>
                  <a:pt x="2267467" y="1280862"/>
                  <a:pt x="2267467" y="1280862"/>
                </a:cubicBezTo>
                <a:cubicBezTo>
                  <a:pt x="2267467" y="1291028"/>
                  <a:pt x="2277633" y="1301193"/>
                  <a:pt x="2267467" y="1311359"/>
                </a:cubicBezTo>
                <a:cubicBezTo>
                  <a:pt x="2267467" y="1311359"/>
                  <a:pt x="2267467" y="1311359"/>
                  <a:pt x="2257302" y="1311359"/>
                </a:cubicBezTo>
                <a:cubicBezTo>
                  <a:pt x="2226804" y="1311359"/>
                  <a:pt x="2216638" y="1280862"/>
                  <a:pt x="2206472" y="1250365"/>
                </a:cubicBezTo>
                <a:cubicBezTo>
                  <a:pt x="2206472" y="1250365"/>
                  <a:pt x="2206472" y="1240200"/>
                  <a:pt x="2206472" y="1240200"/>
                </a:cubicBezTo>
                <a:cubicBezTo>
                  <a:pt x="2165809" y="1118213"/>
                  <a:pt x="2155643" y="996226"/>
                  <a:pt x="2145477" y="853908"/>
                </a:cubicBezTo>
                <a:cubicBezTo>
                  <a:pt x="2145477" y="853908"/>
                  <a:pt x="2145477" y="853908"/>
                  <a:pt x="2145477" y="833577"/>
                </a:cubicBezTo>
                <a:cubicBezTo>
                  <a:pt x="2135311" y="823411"/>
                  <a:pt x="2125145" y="823411"/>
                  <a:pt x="2114979" y="803080"/>
                </a:cubicBezTo>
                <a:cubicBezTo>
                  <a:pt x="2064150" y="823411"/>
                  <a:pt x="2013321" y="864074"/>
                  <a:pt x="1972658" y="894570"/>
                </a:cubicBezTo>
                <a:cubicBezTo>
                  <a:pt x="1962492" y="904736"/>
                  <a:pt x="1952326" y="914902"/>
                  <a:pt x="1942160" y="925067"/>
                </a:cubicBezTo>
                <a:cubicBezTo>
                  <a:pt x="1921828" y="935233"/>
                  <a:pt x="1901497" y="945398"/>
                  <a:pt x="1881165" y="955564"/>
                </a:cubicBezTo>
                <a:cubicBezTo>
                  <a:pt x="1870999" y="965729"/>
                  <a:pt x="1860833" y="975895"/>
                  <a:pt x="1840501" y="975895"/>
                </a:cubicBezTo>
                <a:cubicBezTo>
                  <a:pt x="1830335" y="986060"/>
                  <a:pt x="1810004" y="1006392"/>
                  <a:pt x="1799838" y="1016557"/>
                </a:cubicBezTo>
                <a:cubicBezTo>
                  <a:pt x="1789672" y="1026723"/>
                  <a:pt x="1779506" y="1036888"/>
                  <a:pt x="1769340" y="1047054"/>
                </a:cubicBezTo>
                <a:cubicBezTo>
                  <a:pt x="1749009" y="1067385"/>
                  <a:pt x="1718511" y="1077551"/>
                  <a:pt x="1698179" y="1097882"/>
                </a:cubicBezTo>
                <a:cubicBezTo>
                  <a:pt x="1647350" y="1128379"/>
                  <a:pt x="1606687" y="1158875"/>
                  <a:pt x="1566023" y="1199538"/>
                </a:cubicBezTo>
                <a:cubicBezTo>
                  <a:pt x="1616853" y="1219869"/>
                  <a:pt x="1667682" y="1219869"/>
                  <a:pt x="1718511" y="1219869"/>
                </a:cubicBezTo>
                <a:cubicBezTo>
                  <a:pt x="1810004" y="1230034"/>
                  <a:pt x="1891331" y="1230034"/>
                  <a:pt x="1921828" y="1321524"/>
                </a:cubicBezTo>
                <a:cubicBezTo>
                  <a:pt x="1921828" y="1321524"/>
                  <a:pt x="1921828" y="1321524"/>
                  <a:pt x="1931994" y="1321524"/>
                </a:cubicBezTo>
                <a:cubicBezTo>
                  <a:pt x="1952326" y="1331690"/>
                  <a:pt x="1982823" y="1331690"/>
                  <a:pt x="2013321" y="1331690"/>
                </a:cubicBezTo>
                <a:cubicBezTo>
                  <a:pt x="2043819" y="1331690"/>
                  <a:pt x="2064150" y="1331690"/>
                  <a:pt x="2084482" y="1321524"/>
                </a:cubicBezTo>
                <a:cubicBezTo>
                  <a:pt x="2104813" y="1321524"/>
                  <a:pt x="2125145" y="1341856"/>
                  <a:pt x="2135311" y="1362187"/>
                </a:cubicBezTo>
                <a:cubicBezTo>
                  <a:pt x="2145477" y="1372352"/>
                  <a:pt x="2155643" y="1382518"/>
                  <a:pt x="2175975" y="1392683"/>
                </a:cubicBezTo>
                <a:cubicBezTo>
                  <a:pt x="2196306" y="1484174"/>
                  <a:pt x="2277633" y="1535001"/>
                  <a:pt x="2379292" y="1514670"/>
                </a:cubicBezTo>
                <a:cubicBezTo>
                  <a:pt x="2389458" y="1514670"/>
                  <a:pt x="2409789" y="1504505"/>
                  <a:pt x="2430121" y="1494339"/>
                </a:cubicBezTo>
                <a:cubicBezTo>
                  <a:pt x="2450453" y="1484174"/>
                  <a:pt x="2470784" y="1474008"/>
                  <a:pt x="2501282" y="1484174"/>
                </a:cubicBezTo>
                <a:cubicBezTo>
                  <a:pt x="2501282" y="1484174"/>
                  <a:pt x="2501282" y="1474008"/>
                  <a:pt x="2511448" y="1474008"/>
                </a:cubicBezTo>
                <a:cubicBezTo>
                  <a:pt x="2511448" y="1474008"/>
                  <a:pt x="2511448" y="1474008"/>
                  <a:pt x="2521614" y="1474008"/>
                </a:cubicBezTo>
                <a:cubicBezTo>
                  <a:pt x="2521614" y="1463842"/>
                  <a:pt x="2521614" y="1463842"/>
                  <a:pt x="2521614" y="1463842"/>
                </a:cubicBezTo>
                <a:cubicBezTo>
                  <a:pt x="2521614" y="1463842"/>
                  <a:pt x="2531780" y="1463842"/>
                  <a:pt x="2531780" y="1463842"/>
                </a:cubicBezTo>
                <a:cubicBezTo>
                  <a:pt x="2572443" y="1474008"/>
                  <a:pt x="2602941" y="1565498"/>
                  <a:pt x="2602941" y="1636657"/>
                </a:cubicBezTo>
                <a:cubicBezTo>
                  <a:pt x="2592775" y="1687485"/>
                  <a:pt x="2572443" y="1728147"/>
                  <a:pt x="2541945" y="1728147"/>
                </a:cubicBezTo>
                <a:cubicBezTo>
                  <a:pt x="2521614" y="1728147"/>
                  <a:pt x="2501282" y="1717982"/>
                  <a:pt x="2491116" y="1707816"/>
                </a:cubicBezTo>
                <a:cubicBezTo>
                  <a:pt x="2480950" y="1697650"/>
                  <a:pt x="2460619" y="1687485"/>
                  <a:pt x="2450453" y="1687485"/>
                </a:cubicBezTo>
                <a:cubicBezTo>
                  <a:pt x="2450453" y="1687485"/>
                  <a:pt x="2450453" y="1687485"/>
                  <a:pt x="2440287" y="1687485"/>
                </a:cubicBezTo>
                <a:cubicBezTo>
                  <a:pt x="2419955" y="1707816"/>
                  <a:pt x="2389458" y="1717982"/>
                  <a:pt x="2338628" y="1717982"/>
                </a:cubicBezTo>
                <a:cubicBezTo>
                  <a:pt x="2308131" y="1789141"/>
                  <a:pt x="2247136" y="1839968"/>
                  <a:pt x="2186141" y="1890796"/>
                </a:cubicBezTo>
                <a:cubicBezTo>
                  <a:pt x="2155643" y="1911128"/>
                  <a:pt x="2135311" y="1931459"/>
                  <a:pt x="2104813" y="1951790"/>
                </a:cubicBezTo>
                <a:cubicBezTo>
                  <a:pt x="2033653" y="2022949"/>
                  <a:pt x="1982823" y="2094108"/>
                  <a:pt x="1952326" y="2165267"/>
                </a:cubicBezTo>
                <a:cubicBezTo>
                  <a:pt x="1942160" y="2185598"/>
                  <a:pt x="1952326" y="2216095"/>
                  <a:pt x="1952326" y="2236426"/>
                </a:cubicBezTo>
                <a:cubicBezTo>
                  <a:pt x="1962492" y="2256757"/>
                  <a:pt x="1962492" y="2277088"/>
                  <a:pt x="1962492" y="2307585"/>
                </a:cubicBezTo>
                <a:cubicBezTo>
                  <a:pt x="1952326" y="2327916"/>
                  <a:pt x="1942160" y="2338081"/>
                  <a:pt x="1931994" y="2358413"/>
                </a:cubicBezTo>
                <a:cubicBezTo>
                  <a:pt x="1911662" y="2368578"/>
                  <a:pt x="1901497" y="2388909"/>
                  <a:pt x="1891331" y="2409240"/>
                </a:cubicBezTo>
                <a:cubicBezTo>
                  <a:pt x="1870999" y="2409240"/>
                  <a:pt x="1860833" y="2419406"/>
                  <a:pt x="1840501" y="2439737"/>
                </a:cubicBezTo>
                <a:cubicBezTo>
                  <a:pt x="1840501" y="2449903"/>
                  <a:pt x="1830335" y="2460068"/>
                  <a:pt x="1820170" y="2470234"/>
                </a:cubicBezTo>
                <a:cubicBezTo>
                  <a:pt x="1799838" y="2490565"/>
                  <a:pt x="1779506" y="2510896"/>
                  <a:pt x="1779506" y="2521062"/>
                </a:cubicBezTo>
                <a:cubicBezTo>
                  <a:pt x="1769340" y="2531227"/>
                  <a:pt x="1769340" y="2541393"/>
                  <a:pt x="1759174" y="2561724"/>
                </a:cubicBezTo>
                <a:cubicBezTo>
                  <a:pt x="1759174" y="2582055"/>
                  <a:pt x="1759174" y="2592221"/>
                  <a:pt x="1749009" y="2602386"/>
                </a:cubicBezTo>
                <a:cubicBezTo>
                  <a:pt x="1738843" y="2622717"/>
                  <a:pt x="1708345" y="2653214"/>
                  <a:pt x="1688014" y="2653214"/>
                </a:cubicBezTo>
                <a:cubicBezTo>
                  <a:pt x="1657516" y="2632883"/>
                  <a:pt x="1667682" y="2602386"/>
                  <a:pt x="1677848" y="2561724"/>
                </a:cubicBezTo>
                <a:cubicBezTo>
                  <a:pt x="1677848" y="2531227"/>
                  <a:pt x="1677848" y="2510896"/>
                  <a:pt x="1677848" y="2480399"/>
                </a:cubicBezTo>
                <a:cubicBezTo>
                  <a:pt x="1667682" y="2460068"/>
                  <a:pt x="1657516" y="2439737"/>
                  <a:pt x="1647350" y="2419406"/>
                </a:cubicBezTo>
                <a:cubicBezTo>
                  <a:pt x="1637184" y="2419406"/>
                  <a:pt x="1637184" y="2409240"/>
                  <a:pt x="1627018" y="2409240"/>
                </a:cubicBezTo>
                <a:cubicBezTo>
                  <a:pt x="1606687" y="2419406"/>
                  <a:pt x="1586355" y="2419406"/>
                  <a:pt x="1545692" y="2419406"/>
                </a:cubicBezTo>
                <a:cubicBezTo>
                  <a:pt x="1535526" y="2419406"/>
                  <a:pt x="1525360" y="2419406"/>
                  <a:pt x="1515194" y="2419406"/>
                </a:cubicBezTo>
                <a:cubicBezTo>
                  <a:pt x="1484697" y="2399075"/>
                  <a:pt x="1454199" y="2368578"/>
                  <a:pt x="1433867" y="2338081"/>
                </a:cubicBezTo>
                <a:cubicBezTo>
                  <a:pt x="1403370" y="2348247"/>
                  <a:pt x="1403370" y="2368578"/>
                  <a:pt x="1393204" y="2388909"/>
                </a:cubicBezTo>
                <a:cubicBezTo>
                  <a:pt x="1393204" y="2409240"/>
                  <a:pt x="1383038" y="2419406"/>
                  <a:pt x="1372872" y="2429572"/>
                </a:cubicBezTo>
                <a:cubicBezTo>
                  <a:pt x="1362706" y="2449903"/>
                  <a:pt x="1352540" y="2449903"/>
                  <a:pt x="1352540" y="2460068"/>
                </a:cubicBezTo>
                <a:cubicBezTo>
                  <a:pt x="1332209" y="2470234"/>
                  <a:pt x="1322043" y="2480399"/>
                  <a:pt x="1322043" y="2500731"/>
                </a:cubicBezTo>
                <a:cubicBezTo>
                  <a:pt x="1311877" y="2531227"/>
                  <a:pt x="1322043" y="2602386"/>
                  <a:pt x="1332209" y="2643049"/>
                </a:cubicBezTo>
                <a:cubicBezTo>
                  <a:pt x="1332209" y="2643049"/>
                  <a:pt x="1332209" y="2643049"/>
                  <a:pt x="1342374" y="2663380"/>
                </a:cubicBezTo>
                <a:cubicBezTo>
                  <a:pt x="1352540" y="2724373"/>
                  <a:pt x="1362706" y="2744704"/>
                  <a:pt x="1403370" y="2785367"/>
                </a:cubicBezTo>
                <a:cubicBezTo>
                  <a:pt x="1413536" y="2795532"/>
                  <a:pt x="1413536" y="2795532"/>
                  <a:pt x="1423701" y="2805698"/>
                </a:cubicBezTo>
                <a:cubicBezTo>
                  <a:pt x="1423701" y="2815863"/>
                  <a:pt x="1433867" y="2826029"/>
                  <a:pt x="1433867" y="2826029"/>
                </a:cubicBezTo>
                <a:cubicBezTo>
                  <a:pt x="1464365" y="2846360"/>
                  <a:pt x="1484697" y="2846360"/>
                  <a:pt x="1515194" y="2856526"/>
                </a:cubicBezTo>
                <a:cubicBezTo>
                  <a:pt x="1545692" y="2856526"/>
                  <a:pt x="1566023" y="2866691"/>
                  <a:pt x="1586355" y="2876857"/>
                </a:cubicBezTo>
                <a:cubicBezTo>
                  <a:pt x="1606687" y="2887022"/>
                  <a:pt x="1627018" y="2917519"/>
                  <a:pt x="1637184" y="2937850"/>
                </a:cubicBezTo>
                <a:cubicBezTo>
                  <a:pt x="1647350" y="2948016"/>
                  <a:pt x="1657516" y="2958181"/>
                  <a:pt x="1657516" y="2968347"/>
                </a:cubicBezTo>
                <a:cubicBezTo>
                  <a:pt x="1657516" y="2968347"/>
                  <a:pt x="1657516" y="2968347"/>
                  <a:pt x="1667682" y="2968347"/>
                </a:cubicBezTo>
                <a:cubicBezTo>
                  <a:pt x="1688014" y="2968347"/>
                  <a:pt x="1708345" y="2978512"/>
                  <a:pt x="1718511" y="2998844"/>
                </a:cubicBezTo>
                <a:cubicBezTo>
                  <a:pt x="1728677" y="2998844"/>
                  <a:pt x="1728677" y="2998844"/>
                  <a:pt x="1738843" y="3009009"/>
                </a:cubicBezTo>
                <a:cubicBezTo>
                  <a:pt x="1779506" y="3009009"/>
                  <a:pt x="1820170" y="3009009"/>
                  <a:pt x="1850667" y="3009009"/>
                </a:cubicBezTo>
                <a:cubicBezTo>
                  <a:pt x="1860833" y="3009009"/>
                  <a:pt x="1870999" y="3009009"/>
                  <a:pt x="1881165" y="3009009"/>
                </a:cubicBezTo>
                <a:cubicBezTo>
                  <a:pt x="1891331" y="3009009"/>
                  <a:pt x="1891331" y="3009009"/>
                  <a:pt x="1891331" y="3009009"/>
                </a:cubicBezTo>
                <a:cubicBezTo>
                  <a:pt x="1921828" y="3070003"/>
                  <a:pt x="1911662" y="3120830"/>
                  <a:pt x="1891331" y="3171658"/>
                </a:cubicBezTo>
                <a:cubicBezTo>
                  <a:pt x="1870999" y="3202155"/>
                  <a:pt x="1850667" y="3222486"/>
                  <a:pt x="1830335" y="3252983"/>
                </a:cubicBezTo>
                <a:cubicBezTo>
                  <a:pt x="1799838" y="3273314"/>
                  <a:pt x="1779506" y="3293645"/>
                  <a:pt x="1779506" y="3313976"/>
                </a:cubicBezTo>
                <a:cubicBezTo>
                  <a:pt x="1769340" y="3344473"/>
                  <a:pt x="1769340" y="3385135"/>
                  <a:pt x="1769340" y="3425798"/>
                </a:cubicBezTo>
                <a:cubicBezTo>
                  <a:pt x="1769340" y="3446129"/>
                  <a:pt x="1779506" y="3466460"/>
                  <a:pt x="1779506" y="3496957"/>
                </a:cubicBezTo>
                <a:cubicBezTo>
                  <a:pt x="1779506" y="3517288"/>
                  <a:pt x="1779506" y="3537619"/>
                  <a:pt x="1779506" y="3568116"/>
                </a:cubicBezTo>
                <a:cubicBezTo>
                  <a:pt x="1779506" y="3608778"/>
                  <a:pt x="1779506" y="3659606"/>
                  <a:pt x="1779506" y="3690102"/>
                </a:cubicBezTo>
                <a:cubicBezTo>
                  <a:pt x="1769340" y="3700268"/>
                  <a:pt x="1769340" y="3720599"/>
                  <a:pt x="1759174" y="3730765"/>
                </a:cubicBezTo>
                <a:cubicBezTo>
                  <a:pt x="1759174" y="3740930"/>
                  <a:pt x="1759174" y="3751096"/>
                  <a:pt x="1749009" y="3761261"/>
                </a:cubicBezTo>
                <a:cubicBezTo>
                  <a:pt x="1749009" y="3781593"/>
                  <a:pt x="1759174" y="3822255"/>
                  <a:pt x="1759174" y="3852752"/>
                </a:cubicBezTo>
                <a:cubicBezTo>
                  <a:pt x="1779506" y="3954407"/>
                  <a:pt x="1820170" y="4096725"/>
                  <a:pt x="1850667" y="4167884"/>
                </a:cubicBezTo>
                <a:cubicBezTo>
                  <a:pt x="1850667" y="4178050"/>
                  <a:pt x="1860833" y="4188215"/>
                  <a:pt x="1860833" y="4198381"/>
                </a:cubicBezTo>
                <a:cubicBezTo>
                  <a:pt x="1881165" y="4218712"/>
                  <a:pt x="1891331" y="4239043"/>
                  <a:pt x="1881165" y="4259375"/>
                </a:cubicBezTo>
                <a:cubicBezTo>
                  <a:pt x="1881165" y="4269540"/>
                  <a:pt x="1881165" y="4269540"/>
                  <a:pt x="1881165" y="4269540"/>
                </a:cubicBezTo>
                <a:cubicBezTo>
                  <a:pt x="1749009" y="4228878"/>
                  <a:pt x="1677848" y="4127222"/>
                  <a:pt x="1606687" y="4015401"/>
                </a:cubicBezTo>
                <a:cubicBezTo>
                  <a:pt x="1576189" y="3974738"/>
                  <a:pt x="1545692" y="3934076"/>
                  <a:pt x="1515194" y="3893414"/>
                </a:cubicBezTo>
                <a:cubicBezTo>
                  <a:pt x="1505028" y="3883248"/>
                  <a:pt x="1484697" y="3862917"/>
                  <a:pt x="1474531" y="3852752"/>
                </a:cubicBezTo>
                <a:cubicBezTo>
                  <a:pt x="1454199" y="3842586"/>
                  <a:pt x="1433867" y="3822255"/>
                  <a:pt x="1423701" y="3812089"/>
                </a:cubicBezTo>
                <a:cubicBezTo>
                  <a:pt x="1423701" y="3801924"/>
                  <a:pt x="1413536" y="3781593"/>
                  <a:pt x="1413536" y="3771427"/>
                </a:cubicBezTo>
                <a:cubicBezTo>
                  <a:pt x="1413536" y="3761261"/>
                  <a:pt x="1413536" y="3751096"/>
                  <a:pt x="1403370" y="3740930"/>
                </a:cubicBezTo>
                <a:cubicBezTo>
                  <a:pt x="1393204" y="3730765"/>
                  <a:pt x="1393204" y="3710434"/>
                  <a:pt x="1383038" y="3700268"/>
                </a:cubicBezTo>
                <a:cubicBezTo>
                  <a:pt x="1352540" y="3659606"/>
                  <a:pt x="1332209" y="3629109"/>
                  <a:pt x="1332209" y="3578281"/>
                </a:cubicBezTo>
                <a:cubicBezTo>
                  <a:pt x="1301711" y="3588447"/>
                  <a:pt x="1281379" y="3608778"/>
                  <a:pt x="1250882" y="3629109"/>
                </a:cubicBezTo>
                <a:cubicBezTo>
                  <a:pt x="1189887" y="3669771"/>
                  <a:pt x="1128892" y="3710434"/>
                  <a:pt x="1067896" y="3730765"/>
                </a:cubicBezTo>
                <a:cubicBezTo>
                  <a:pt x="1108560" y="3852752"/>
                  <a:pt x="1210218" y="3974738"/>
                  <a:pt x="1291545" y="4066229"/>
                </a:cubicBezTo>
                <a:cubicBezTo>
                  <a:pt x="1291545" y="4066229"/>
                  <a:pt x="1291545" y="4066229"/>
                  <a:pt x="1311877" y="4086560"/>
                </a:cubicBezTo>
                <a:cubicBezTo>
                  <a:pt x="1352540" y="4137388"/>
                  <a:pt x="1383038" y="4167884"/>
                  <a:pt x="1444033" y="4228878"/>
                </a:cubicBezTo>
                <a:cubicBezTo>
                  <a:pt x="1454199" y="4239043"/>
                  <a:pt x="1474531" y="4249209"/>
                  <a:pt x="1484697" y="4259375"/>
                </a:cubicBezTo>
                <a:cubicBezTo>
                  <a:pt x="1505028" y="4279706"/>
                  <a:pt x="1535526" y="4300037"/>
                  <a:pt x="1555858" y="4320368"/>
                </a:cubicBezTo>
                <a:cubicBezTo>
                  <a:pt x="1576189" y="4330534"/>
                  <a:pt x="1596521" y="4340699"/>
                  <a:pt x="1627018" y="4350865"/>
                </a:cubicBezTo>
                <a:cubicBezTo>
                  <a:pt x="1647350" y="4361030"/>
                  <a:pt x="1667682" y="4371196"/>
                  <a:pt x="1698179" y="4391527"/>
                </a:cubicBezTo>
                <a:cubicBezTo>
                  <a:pt x="1698179" y="4391527"/>
                  <a:pt x="1698179" y="4391527"/>
                  <a:pt x="1708345" y="4391527"/>
                </a:cubicBezTo>
                <a:cubicBezTo>
                  <a:pt x="1789672" y="4442355"/>
                  <a:pt x="1870999" y="4493183"/>
                  <a:pt x="1982823" y="4533845"/>
                </a:cubicBezTo>
                <a:cubicBezTo>
                  <a:pt x="1982823" y="4533845"/>
                  <a:pt x="1982823" y="4533845"/>
                  <a:pt x="2003155" y="4544011"/>
                </a:cubicBezTo>
                <a:cubicBezTo>
                  <a:pt x="2084482" y="4584673"/>
                  <a:pt x="2135311" y="4605004"/>
                  <a:pt x="2247136" y="4625335"/>
                </a:cubicBezTo>
                <a:cubicBezTo>
                  <a:pt x="2338628" y="4645666"/>
                  <a:pt x="2419955" y="4645666"/>
                  <a:pt x="2531780" y="4655832"/>
                </a:cubicBezTo>
                <a:cubicBezTo>
                  <a:pt x="2552111" y="4655832"/>
                  <a:pt x="2572443" y="4655832"/>
                  <a:pt x="2592775" y="4655832"/>
                </a:cubicBezTo>
                <a:cubicBezTo>
                  <a:pt x="2613106" y="4655832"/>
                  <a:pt x="2643604" y="4655832"/>
                  <a:pt x="2663936" y="4655832"/>
                </a:cubicBezTo>
                <a:cubicBezTo>
                  <a:pt x="2684267" y="4655832"/>
                  <a:pt x="2704599" y="4655832"/>
                  <a:pt x="2714765" y="4655832"/>
                </a:cubicBezTo>
                <a:cubicBezTo>
                  <a:pt x="2724931" y="4655832"/>
                  <a:pt x="2735097" y="4645666"/>
                  <a:pt x="2735097" y="4645666"/>
                </a:cubicBezTo>
                <a:cubicBezTo>
                  <a:pt x="2735097" y="4635501"/>
                  <a:pt x="2735097" y="4635501"/>
                  <a:pt x="2745263" y="4635501"/>
                </a:cubicBezTo>
                <a:cubicBezTo>
                  <a:pt x="2745263" y="4645666"/>
                  <a:pt x="2745263" y="4645666"/>
                  <a:pt x="2745263" y="4645666"/>
                </a:cubicBezTo>
                <a:cubicBezTo>
                  <a:pt x="2745263" y="4645666"/>
                  <a:pt x="2745263" y="4655832"/>
                  <a:pt x="2745263" y="4655832"/>
                </a:cubicBezTo>
                <a:cubicBezTo>
                  <a:pt x="2755428" y="4655832"/>
                  <a:pt x="2755428" y="4655832"/>
                  <a:pt x="2765594" y="4655832"/>
                </a:cubicBezTo>
                <a:cubicBezTo>
                  <a:pt x="2775760" y="4655832"/>
                  <a:pt x="2796092" y="4655832"/>
                  <a:pt x="2796092" y="4655832"/>
                </a:cubicBezTo>
                <a:cubicBezTo>
                  <a:pt x="2897750" y="4655832"/>
                  <a:pt x="3040072" y="4625335"/>
                  <a:pt x="3162063" y="4584673"/>
                </a:cubicBezTo>
                <a:cubicBezTo>
                  <a:pt x="3334882" y="4533845"/>
                  <a:pt x="3507702" y="4472852"/>
                  <a:pt x="3680521" y="4401693"/>
                </a:cubicBezTo>
                <a:cubicBezTo>
                  <a:pt x="3690687" y="4401693"/>
                  <a:pt x="3690687" y="4391527"/>
                  <a:pt x="3700853" y="4381361"/>
                </a:cubicBezTo>
                <a:cubicBezTo>
                  <a:pt x="3700853" y="4381361"/>
                  <a:pt x="3711019" y="4371196"/>
                  <a:pt x="3721185" y="4371196"/>
                </a:cubicBezTo>
                <a:cubicBezTo>
                  <a:pt x="3731350" y="4371196"/>
                  <a:pt x="3731350" y="4371196"/>
                  <a:pt x="3741516" y="4371196"/>
                </a:cubicBezTo>
                <a:cubicBezTo>
                  <a:pt x="3741516" y="4381361"/>
                  <a:pt x="3741516" y="4381361"/>
                  <a:pt x="3741516" y="4391527"/>
                </a:cubicBezTo>
                <a:cubicBezTo>
                  <a:pt x="3751682" y="4391527"/>
                  <a:pt x="3751682" y="4381361"/>
                  <a:pt x="3761848" y="4381361"/>
                </a:cubicBezTo>
                <a:cubicBezTo>
                  <a:pt x="3772014" y="4361030"/>
                  <a:pt x="3792346" y="4350865"/>
                  <a:pt x="3802511" y="4320368"/>
                </a:cubicBezTo>
                <a:cubicBezTo>
                  <a:pt x="3792346" y="4330534"/>
                  <a:pt x="3782180" y="4330534"/>
                  <a:pt x="3772014" y="4330534"/>
                </a:cubicBezTo>
                <a:cubicBezTo>
                  <a:pt x="3711019" y="4340699"/>
                  <a:pt x="3650024" y="4350865"/>
                  <a:pt x="3599194" y="4350865"/>
                </a:cubicBezTo>
                <a:cubicBezTo>
                  <a:pt x="3568697" y="4350865"/>
                  <a:pt x="3538199" y="4350865"/>
                  <a:pt x="3517867" y="4340699"/>
                </a:cubicBezTo>
                <a:cubicBezTo>
                  <a:pt x="3507702" y="4330534"/>
                  <a:pt x="3517867" y="4310202"/>
                  <a:pt x="3517867" y="4300037"/>
                </a:cubicBezTo>
                <a:cubicBezTo>
                  <a:pt x="3528033" y="4289871"/>
                  <a:pt x="3528033" y="4279706"/>
                  <a:pt x="3528033" y="4269540"/>
                </a:cubicBezTo>
                <a:cubicBezTo>
                  <a:pt x="3548365" y="4259375"/>
                  <a:pt x="3558531" y="4269540"/>
                  <a:pt x="3568697" y="4279706"/>
                </a:cubicBezTo>
                <a:cubicBezTo>
                  <a:pt x="3568697" y="4269540"/>
                  <a:pt x="3578863" y="4259375"/>
                  <a:pt x="3578863" y="4249209"/>
                </a:cubicBezTo>
                <a:cubicBezTo>
                  <a:pt x="3589028" y="4249209"/>
                  <a:pt x="3599194" y="4239043"/>
                  <a:pt x="3589028" y="4228878"/>
                </a:cubicBezTo>
                <a:cubicBezTo>
                  <a:pt x="3792346" y="4066229"/>
                  <a:pt x="3883838" y="3791758"/>
                  <a:pt x="3944833" y="3557950"/>
                </a:cubicBezTo>
                <a:cubicBezTo>
                  <a:pt x="3934668" y="3527453"/>
                  <a:pt x="3924502" y="3496957"/>
                  <a:pt x="3924502" y="3446129"/>
                </a:cubicBezTo>
                <a:cubicBezTo>
                  <a:pt x="3944833" y="3456294"/>
                  <a:pt x="3944833" y="3476625"/>
                  <a:pt x="3944833" y="3496957"/>
                </a:cubicBezTo>
                <a:cubicBezTo>
                  <a:pt x="3944833" y="3507122"/>
                  <a:pt x="3944833" y="3517288"/>
                  <a:pt x="3954999" y="3527453"/>
                </a:cubicBezTo>
                <a:cubicBezTo>
                  <a:pt x="3954999" y="3496957"/>
                  <a:pt x="3954999" y="3435963"/>
                  <a:pt x="3934668" y="3405466"/>
                </a:cubicBezTo>
                <a:cubicBezTo>
                  <a:pt x="3934668" y="3405466"/>
                  <a:pt x="3934668" y="3405466"/>
                  <a:pt x="3924502" y="3405466"/>
                </a:cubicBezTo>
                <a:cubicBezTo>
                  <a:pt x="3924502" y="3405466"/>
                  <a:pt x="3924502" y="3415632"/>
                  <a:pt x="3924502" y="3415632"/>
                </a:cubicBezTo>
                <a:cubicBezTo>
                  <a:pt x="3914336" y="3415632"/>
                  <a:pt x="3914336" y="3425798"/>
                  <a:pt x="3904170" y="3425798"/>
                </a:cubicBezTo>
                <a:cubicBezTo>
                  <a:pt x="3904170" y="3395301"/>
                  <a:pt x="3904170" y="3374970"/>
                  <a:pt x="3914336" y="3364804"/>
                </a:cubicBezTo>
                <a:cubicBezTo>
                  <a:pt x="3914336" y="3364804"/>
                  <a:pt x="3914336" y="3364804"/>
                  <a:pt x="3914336" y="3354639"/>
                </a:cubicBezTo>
                <a:cubicBezTo>
                  <a:pt x="3924502" y="3354639"/>
                  <a:pt x="3924502" y="3364804"/>
                  <a:pt x="3924502" y="3364804"/>
                </a:cubicBezTo>
                <a:cubicBezTo>
                  <a:pt x="3934668" y="3364804"/>
                  <a:pt x="3934668" y="3374970"/>
                  <a:pt x="3944833" y="3374970"/>
                </a:cubicBezTo>
                <a:cubicBezTo>
                  <a:pt x="3944833" y="3364804"/>
                  <a:pt x="3934668" y="3354639"/>
                  <a:pt x="3934668" y="3344473"/>
                </a:cubicBezTo>
                <a:cubicBezTo>
                  <a:pt x="3934668" y="3313976"/>
                  <a:pt x="3924502" y="3293645"/>
                  <a:pt x="3934668" y="3273314"/>
                </a:cubicBezTo>
                <a:cubicBezTo>
                  <a:pt x="4036326" y="3293645"/>
                  <a:pt x="4117653" y="3334307"/>
                  <a:pt x="4168482" y="3364804"/>
                </a:cubicBezTo>
                <a:cubicBezTo>
                  <a:pt x="4239643" y="3415632"/>
                  <a:pt x="4300638" y="3466460"/>
                  <a:pt x="4351468" y="3517288"/>
                </a:cubicBezTo>
                <a:cubicBezTo>
                  <a:pt x="4381965" y="3517288"/>
                  <a:pt x="4412463" y="3537619"/>
                  <a:pt x="4442960" y="3568116"/>
                </a:cubicBezTo>
                <a:cubicBezTo>
                  <a:pt x="4473458" y="3588447"/>
                  <a:pt x="4493790" y="3608778"/>
                  <a:pt x="4514121" y="3618943"/>
                </a:cubicBezTo>
                <a:cubicBezTo>
                  <a:pt x="4524287" y="3639275"/>
                  <a:pt x="4534453" y="3649440"/>
                  <a:pt x="4544619" y="3659606"/>
                </a:cubicBezTo>
                <a:cubicBezTo>
                  <a:pt x="4554785" y="3659606"/>
                  <a:pt x="4564951" y="3669771"/>
                  <a:pt x="4575116" y="3690102"/>
                </a:cubicBezTo>
                <a:cubicBezTo>
                  <a:pt x="4575116" y="3700268"/>
                  <a:pt x="4585282" y="3700268"/>
                  <a:pt x="4595448" y="3700268"/>
                </a:cubicBezTo>
                <a:cubicBezTo>
                  <a:pt x="4605614" y="3700268"/>
                  <a:pt x="4615780" y="3700268"/>
                  <a:pt x="4615780" y="3710434"/>
                </a:cubicBezTo>
                <a:cubicBezTo>
                  <a:pt x="4625946" y="3720599"/>
                  <a:pt x="4625946" y="3730765"/>
                  <a:pt x="4625946" y="3740930"/>
                </a:cubicBezTo>
                <a:cubicBezTo>
                  <a:pt x="4625946" y="3740930"/>
                  <a:pt x="4636112" y="3751096"/>
                  <a:pt x="4636112" y="3751096"/>
                </a:cubicBezTo>
                <a:cubicBezTo>
                  <a:pt x="4646277" y="3751096"/>
                  <a:pt x="4666609" y="3761261"/>
                  <a:pt x="4676775" y="3781593"/>
                </a:cubicBezTo>
                <a:cubicBezTo>
                  <a:pt x="4676775" y="3781593"/>
                  <a:pt x="4676775" y="3791758"/>
                  <a:pt x="4676775" y="3791758"/>
                </a:cubicBezTo>
                <a:cubicBezTo>
                  <a:pt x="4676775" y="3791758"/>
                  <a:pt x="4676775" y="3791758"/>
                  <a:pt x="4686941" y="3801924"/>
                </a:cubicBezTo>
                <a:cubicBezTo>
                  <a:pt x="4778434" y="3913745"/>
                  <a:pt x="4839429" y="4035732"/>
                  <a:pt x="4900424" y="4188215"/>
                </a:cubicBezTo>
                <a:cubicBezTo>
                  <a:pt x="4910590" y="4188215"/>
                  <a:pt x="4910590" y="4198381"/>
                  <a:pt x="4910590" y="4198381"/>
                </a:cubicBezTo>
                <a:cubicBezTo>
                  <a:pt x="4920756" y="4228878"/>
                  <a:pt x="4941087" y="4269540"/>
                  <a:pt x="4930921" y="4310202"/>
                </a:cubicBezTo>
                <a:cubicBezTo>
                  <a:pt x="4920756" y="4310202"/>
                  <a:pt x="4910590" y="4300037"/>
                  <a:pt x="4900424" y="4289871"/>
                </a:cubicBezTo>
                <a:cubicBezTo>
                  <a:pt x="4900424" y="4269540"/>
                  <a:pt x="4900424" y="4259375"/>
                  <a:pt x="4900424" y="4249209"/>
                </a:cubicBezTo>
                <a:cubicBezTo>
                  <a:pt x="4869926" y="4188215"/>
                  <a:pt x="4839429" y="4127222"/>
                  <a:pt x="4808931" y="4066229"/>
                </a:cubicBezTo>
                <a:cubicBezTo>
                  <a:pt x="4778434" y="4015401"/>
                  <a:pt x="4758102" y="3974738"/>
                  <a:pt x="4727604" y="3923911"/>
                </a:cubicBezTo>
                <a:cubicBezTo>
                  <a:pt x="4686941" y="3852752"/>
                  <a:pt x="4636112" y="3801924"/>
                  <a:pt x="4585282" y="3751096"/>
                </a:cubicBezTo>
                <a:cubicBezTo>
                  <a:pt x="4554785" y="3720599"/>
                  <a:pt x="4524287" y="3690102"/>
                  <a:pt x="4503956" y="3649440"/>
                </a:cubicBezTo>
                <a:cubicBezTo>
                  <a:pt x="4442960" y="3618943"/>
                  <a:pt x="4381965" y="3568116"/>
                  <a:pt x="4320970" y="3527453"/>
                </a:cubicBezTo>
                <a:cubicBezTo>
                  <a:pt x="4219312" y="3446129"/>
                  <a:pt x="4117653" y="3364804"/>
                  <a:pt x="3975331" y="3324142"/>
                </a:cubicBezTo>
                <a:cubicBezTo>
                  <a:pt x="4015994" y="3456294"/>
                  <a:pt x="3975331" y="3608778"/>
                  <a:pt x="3954999" y="3720599"/>
                </a:cubicBezTo>
                <a:cubicBezTo>
                  <a:pt x="3944833" y="3740930"/>
                  <a:pt x="3934668" y="3771427"/>
                  <a:pt x="3934668" y="3781593"/>
                </a:cubicBezTo>
                <a:cubicBezTo>
                  <a:pt x="3904170" y="3822255"/>
                  <a:pt x="3883838" y="3862917"/>
                  <a:pt x="3873672" y="3903579"/>
                </a:cubicBezTo>
                <a:cubicBezTo>
                  <a:pt x="3863507" y="3913745"/>
                  <a:pt x="3853341" y="3934076"/>
                  <a:pt x="3853341" y="3954407"/>
                </a:cubicBezTo>
                <a:cubicBezTo>
                  <a:pt x="3843175" y="3964573"/>
                  <a:pt x="3833009" y="3974738"/>
                  <a:pt x="3833009" y="3984904"/>
                </a:cubicBezTo>
                <a:cubicBezTo>
                  <a:pt x="3812677" y="4035732"/>
                  <a:pt x="3782180" y="4086560"/>
                  <a:pt x="3751682" y="4127222"/>
                </a:cubicBezTo>
                <a:cubicBezTo>
                  <a:pt x="3731350" y="4147553"/>
                  <a:pt x="3711019" y="4167884"/>
                  <a:pt x="3680521" y="4188215"/>
                </a:cubicBezTo>
                <a:cubicBezTo>
                  <a:pt x="3650024" y="4218712"/>
                  <a:pt x="3609360" y="4259375"/>
                  <a:pt x="3589028" y="4310202"/>
                </a:cubicBezTo>
                <a:cubicBezTo>
                  <a:pt x="3599194" y="4310202"/>
                  <a:pt x="3609360" y="4310202"/>
                  <a:pt x="3619526" y="4310202"/>
                </a:cubicBezTo>
                <a:cubicBezTo>
                  <a:pt x="3650024" y="4310202"/>
                  <a:pt x="3680521" y="4310202"/>
                  <a:pt x="3721185" y="4300037"/>
                </a:cubicBezTo>
                <a:cubicBezTo>
                  <a:pt x="3782180" y="4289871"/>
                  <a:pt x="3843175" y="4279706"/>
                  <a:pt x="3894004" y="4300037"/>
                </a:cubicBezTo>
                <a:cubicBezTo>
                  <a:pt x="3883838" y="4310202"/>
                  <a:pt x="3873672" y="4320368"/>
                  <a:pt x="3843175" y="4320368"/>
                </a:cubicBezTo>
                <a:cubicBezTo>
                  <a:pt x="3721185" y="4483017"/>
                  <a:pt x="3558531" y="4615170"/>
                  <a:pt x="3416209" y="4726991"/>
                </a:cubicBezTo>
                <a:cubicBezTo>
                  <a:pt x="3284053" y="4838812"/>
                  <a:pt x="3111233" y="4930302"/>
                  <a:pt x="2887585" y="5031958"/>
                </a:cubicBezTo>
                <a:cubicBezTo>
                  <a:pt x="2785926" y="5072620"/>
                  <a:pt x="2684267" y="5113283"/>
                  <a:pt x="2582609" y="5133614"/>
                </a:cubicBezTo>
                <a:cubicBezTo>
                  <a:pt x="2582609" y="5133614"/>
                  <a:pt x="2582609" y="5133614"/>
                  <a:pt x="2582609" y="5143779"/>
                </a:cubicBezTo>
                <a:cubicBezTo>
                  <a:pt x="2582609" y="5143779"/>
                  <a:pt x="2582609" y="5143779"/>
                  <a:pt x="2582609" y="5153945"/>
                </a:cubicBezTo>
                <a:cubicBezTo>
                  <a:pt x="2582609" y="5153945"/>
                  <a:pt x="2582609" y="5153945"/>
                  <a:pt x="2572443" y="5153945"/>
                </a:cubicBezTo>
                <a:cubicBezTo>
                  <a:pt x="2572443" y="5153945"/>
                  <a:pt x="2572443" y="5153945"/>
                  <a:pt x="2562277" y="5153945"/>
                </a:cubicBezTo>
                <a:cubicBezTo>
                  <a:pt x="2562277" y="5153945"/>
                  <a:pt x="2562277" y="5153945"/>
                  <a:pt x="2562277" y="5143779"/>
                </a:cubicBezTo>
                <a:cubicBezTo>
                  <a:pt x="2531780" y="5143779"/>
                  <a:pt x="2501282" y="5153945"/>
                  <a:pt x="2480950" y="5153945"/>
                </a:cubicBezTo>
                <a:cubicBezTo>
                  <a:pt x="2491116" y="5174276"/>
                  <a:pt x="2511448" y="5184442"/>
                  <a:pt x="2552111" y="5184442"/>
                </a:cubicBezTo>
                <a:cubicBezTo>
                  <a:pt x="2562277" y="5184442"/>
                  <a:pt x="2582609" y="5174276"/>
                  <a:pt x="2613106" y="5174276"/>
                </a:cubicBezTo>
                <a:cubicBezTo>
                  <a:pt x="2613106" y="5174276"/>
                  <a:pt x="2613106" y="5174276"/>
                  <a:pt x="2633438" y="5174276"/>
                </a:cubicBezTo>
                <a:cubicBezTo>
                  <a:pt x="2663936" y="5174276"/>
                  <a:pt x="2684267" y="5174276"/>
                  <a:pt x="2714765" y="5174276"/>
                </a:cubicBezTo>
                <a:cubicBezTo>
                  <a:pt x="2735097" y="5174276"/>
                  <a:pt x="2745263" y="5174276"/>
                  <a:pt x="2765594" y="5174276"/>
                </a:cubicBezTo>
                <a:cubicBezTo>
                  <a:pt x="2918082" y="5164110"/>
                  <a:pt x="3050238" y="5133614"/>
                  <a:pt x="3182394" y="5103117"/>
                </a:cubicBezTo>
                <a:cubicBezTo>
                  <a:pt x="3273887" y="5072620"/>
                  <a:pt x="3355214" y="5052289"/>
                  <a:pt x="3436541" y="5042124"/>
                </a:cubicBezTo>
                <a:cubicBezTo>
                  <a:pt x="3446707" y="5042124"/>
                  <a:pt x="3456872" y="5031958"/>
                  <a:pt x="3456872" y="5021792"/>
                </a:cubicBezTo>
                <a:cubicBezTo>
                  <a:pt x="3873672" y="4909971"/>
                  <a:pt x="4158316" y="4655832"/>
                  <a:pt x="4331136" y="4462686"/>
                </a:cubicBezTo>
                <a:cubicBezTo>
                  <a:pt x="4381965" y="4442355"/>
                  <a:pt x="4422629" y="4401693"/>
                  <a:pt x="4463292" y="4361030"/>
                </a:cubicBezTo>
                <a:cubicBezTo>
                  <a:pt x="4473458" y="4350865"/>
                  <a:pt x="4473458" y="4350865"/>
                  <a:pt x="4483624" y="4340699"/>
                </a:cubicBezTo>
                <a:cubicBezTo>
                  <a:pt x="4493790" y="4330534"/>
                  <a:pt x="4503956" y="4340699"/>
                  <a:pt x="4503956" y="4340699"/>
                </a:cubicBezTo>
                <a:cubicBezTo>
                  <a:pt x="4514121" y="4340699"/>
                  <a:pt x="4514121" y="4340699"/>
                  <a:pt x="4514121" y="4340699"/>
                </a:cubicBezTo>
                <a:cubicBezTo>
                  <a:pt x="4503956" y="4330534"/>
                  <a:pt x="4503956" y="4330534"/>
                  <a:pt x="4514121" y="4310202"/>
                </a:cubicBezTo>
                <a:cubicBezTo>
                  <a:pt x="4514121" y="4310202"/>
                  <a:pt x="4514121" y="4300037"/>
                  <a:pt x="4524287" y="4300037"/>
                </a:cubicBezTo>
                <a:cubicBezTo>
                  <a:pt x="4514121" y="4300037"/>
                  <a:pt x="4514121" y="4300037"/>
                  <a:pt x="4514121" y="4300037"/>
                </a:cubicBezTo>
                <a:cubicBezTo>
                  <a:pt x="4514121" y="4300037"/>
                  <a:pt x="4514121" y="4300037"/>
                  <a:pt x="4503956" y="4300037"/>
                </a:cubicBezTo>
                <a:cubicBezTo>
                  <a:pt x="4503956" y="4300037"/>
                  <a:pt x="4493790" y="4300037"/>
                  <a:pt x="4483624" y="4289871"/>
                </a:cubicBezTo>
                <a:cubicBezTo>
                  <a:pt x="4503956" y="4269540"/>
                  <a:pt x="4524287" y="4269540"/>
                  <a:pt x="4554785" y="4269540"/>
                </a:cubicBezTo>
                <a:cubicBezTo>
                  <a:pt x="4575116" y="4269540"/>
                  <a:pt x="4595448" y="4269540"/>
                  <a:pt x="4625946" y="4279706"/>
                </a:cubicBezTo>
                <a:cubicBezTo>
                  <a:pt x="4656443" y="4279706"/>
                  <a:pt x="4686941" y="4289871"/>
                  <a:pt x="4717438" y="4289871"/>
                </a:cubicBezTo>
                <a:cubicBezTo>
                  <a:pt x="4737770" y="4289871"/>
                  <a:pt x="4747936" y="4279706"/>
                  <a:pt x="4768268" y="4279706"/>
                </a:cubicBezTo>
                <a:cubicBezTo>
                  <a:pt x="4798765" y="4269540"/>
                  <a:pt x="4829263" y="4259375"/>
                  <a:pt x="4859760" y="4269540"/>
                </a:cubicBezTo>
                <a:cubicBezTo>
                  <a:pt x="4859760" y="4269540"/>
                  <a:pt x="4859760" y="4279706"/>
                  <a:pt x="4859760" y="4279706"/>
                </a:cubicBezTo>
                <a:cubicBezTo>
                  <a:pt x="4849595" y="4300037"/>
                  <a:pt x="4819097" y="4310202"/>
                  <a:pt x="4798765" y="4310202"/>
                </a:cubicBezTo>
                <a:cubicBezTo>
                  <a:pt x="4798765" y="4310202"/>
                  <a:pt x="4798765" y="4310202"/>
                  <a:pt x="4798765" y="4320368"/>
                </a:cubicBezTo>
                <a:cubicBezTo>
                  <a:pt x="4768268" y="4320368"/>
                  <a:pt x="4737770" y="4330534"/>
                  <a:pt x="4697107" y="4330534"/>
                </a:cubicBezTo>
                <a:cubicBezTo>
                  <a:pt x="4666609" y="4330534"/>
                  <a:pt x="4625946" y="4320368"/>
                  <a:pt x="4585282" y="4320368"/>
                </a:cubicBezTo>
                <a:cubicBezTo>
                  <a:pt x="4585282" y="4320368"/>
                  <a:pt x="4585282" y="4320368"/>
                  <a:pt x="4575116" y="4320368"/>
                </a:cubicBezTo>
                <a:cubicBezTo>
                  <a:pt x="4453126" y="4411858"/>
                  <a:pt x="4341302" y="4523679"/>
                  <a:pt x="4239643" y="4625335"/>
                </a:cubicBezTo>
                <a:cubicBezTo>
                  <a:pt x="4188814" y="4665997"/>
                  <a:pt x="4148150" y="4706660"/>
                  <a:pt x="4107487" y="4747322"/>
                </a:cubicBezTo>
                <a:cubicBezTo>
                  <a:pt x="4056658" y="4767653"/>
                  <a:pt x="4015994" y="4798150"/>
                  <a:pt x="3975331" y="4828647"/>
                </a:cubicBezTo>
                <a:cubicBezTo>
                  <a:pt x="3954999" y="4838812"/>
                  <a:pt x="3934668" y="4848978"/>
                  <a:pt x="3914336" y="4869309"/>
                </a:cubicBezTo>
                <a:cubicBezTo>
                  <a:pt x="3894004" y="4879474"/>
                  <a:pt x="3873672" y="4889640"/>
                  <a:pt x="3853341" y="4899806"/>
                </a:cubicBezTo>
                <a:cubicBezTo>
                  <a:pt x="3812677" y="4930302"/>
                  <a:pt x="3772014" y="4960799"/>
                  <a:pt x="3721185" y="4981130"/>
                </a:cubicBezTo>
                <a:cubicBezTo>
                  <a:pt x="3711019" y="4981130"/>
                  <a:pt x="3700853" y="4981130"/>
                  <a:pt x="3690687" y="4981130"/>
                </a:cubicBezTo>
                <a:cubicBezTo>
                  <a:pt x="3680521" y="4991296"/>
                  <a:pt x="3670355" y="4991296"/>
                  <a:pt x="3660189" y="4991296"/>
                </a:cubicBezTo>
                <a:cubicBezTo>
                  <a:pt x="3650024" y="5001461"/>
                  <a:pt x="3639858" y="5001461"/>
                  <a:pt x="3619526" y="5011627"/>
                </a:cubicBezTo>
                <a:cubicBezTo>
                  <a:pt x="3578863" y="5021792"/>
                  <a:pt x="3538199" y="5042124"/>
                  <a:pt x="3487370" y="5052289"/>
                </a:cubicBezTo>
                <a:cubicBezTo>
                  <a:pt x="3426375" y="5082786"/>
                  <a:pt x="3355214" y="5092951"/>
                  <a:pt x="3284053" y="5113283"/>
                </a:cubicBezTo>
                <a:cubicBezTo>
                  <a:pt x="3284053" y="5113283"/>
                  <a:pt x="3284053" y="5113283"/>
                  <a:pt x="3243389" y="5123448"/>
                </a:cubicBezTo>
                <a:cubicBezTo>
                  <a:pt x="3202726" y="5133614"/>
                  <a:pt x="3172228" y="5133614"/>
                  <a:pt x="3131565" y="5143779"/>
                </a:cubicBezTo>
                <a:cubicBezTo>
                  <a:pt x="3009575" y="5184442"/>
                  <a:pt x="2877419" y="5214938"/>
                  <a:pt x="2745263" y="5214938"/>
                </a:cubicBezTo>
                <a:cubicBezTo>
                  <a:pt x="2745263" y="5214938"/>
                  <a:pt x="2745263" y="5214938"/>
                  <a:pt x="2735097" y="5214938"/>
                </a:cubicBezTo>
                <a:cubicBezTo>
                  <a:pt x="2724931" y="5214938"/>
                  <a:pt x="2714765" y="5214938"/>
                  <a:pt x="2714765" y="5214938"/>
                </a:cubicBezTo>
                <a:cubicBezTo>
                  <a:pt x="2694433" y="5214938"/>
                  <a:pt x="2674102" y="5214938"/>
                  <a:pt x="2653770" y="5214938"/>
                </a:cubicBezTo>
                <a:cubicBezTo>
                  <a:pt x="2633438" y="5214938"/>
                  <a:pt x="2613106" y="5214938"/>
                  <a:pt x="2592775" y="5214938"/>
                </a:cubicBezTo>
                <a:cubicBezTo>
                  <a:pt x="2511448" y="5214938"/>
                  <a:pt x="2440287" y="5194607"/>
                  <a:pt x="2358960" y="5174276"/>
                </a:cubicBezTo>
                <a:cubicBezTo>
                  <a:pt x="2358960" y="5174276"/>
                  <a:pt x="2358960" y="5174276"/>
                  <a:pt x="2358960" y="5164110"/>
                </a:cubicBezTo>
                <a:cubicBezTo>
                  <a:pt x="2369126" y="5153945"/>
                  <a:pt x="2369126" y="5143779"/>
                  <a:pt x="2369126" y="5133614"/>
                </a:cubicBezTo>
                <a:cubicBezTo>
                  <a:pt x="2379292" y="5113283"/>
                  <a:pt x="2379292" y="5092951"/>
                  <a:pt x="2409789" y="5082786"/>
                </a:cubicBezTo>
                <a:cubicBezTo>
                  <a:pt x="2409789" y="5082786"/>
                  <a:pt x="2409789" y="5082786"/>
                  <a:pt x="2419955" y="5082786"/>
                </a:cubicBezTo>
                <a:cubicBezTo>
                  <a:pt x="2419955" y="5092951"/>
                  <a:pt x="2419955" y="5092951"/>
                  <a:pt x="2419955" y="5092951"/>
                </a:cubicBezTo>
                <a:cubicBezTo>
                  <a:pt x="2419955" y="5103117"/>
                  <a:pt x="2409789" y="5103117"/>
                  <a:pt x="2399623" y="5113283"/>
                </a:cubicBezTo>
                <a:cubicBezTo>
                  <a:pt x="2399623" y="5113283"/>
                  <a:pt x="2389458" y="5123448"/>
                  <a:pt x="2389458" y="5133614"/>
                </a:cubicBezTo>
                <a:cubicBezTo>
                  <a:pt x="2572443" y="5113283"/>
                  <a:pt x="2755428" y="5052289"/>
                  <a:pt x="2948580" y="4950633"/>
                </a:cubicBezTo>
                <a:cubicBezTo>
                  <a:pt x="2979077" y="4940468"/>
                  <a:pt x="3009575" y="4920137"/>
                  <a:pt x="3040072" y="4909971"/>
                </a:cubicBezTo>
                <a:cubicBezTo>
                  <a:pt x="3080736" y="4889640"/>
                  <a:pt x="3121399" y="4869309"/>
                  <a:pt x="3162063" y="4848978"/>
                </a:cubicBezTo>
                <a:cubicBezTo>
                  <a:pt x="3355214" y="4726991"/>
                  <a:pt x="3548365" y="4605004"/>
                  <a:pt x="3690687" y="4442355"/>
                </a:cubicBezTo>
                <a:cubicBezTo>
                  <a:pt x="3639858" y="4472852"/>
                  <a:pt x="3578863" y="4493183"/>
                  <a:pt x="3517867" y="4513514"/>
                </a:cubicBezTo>
                <a:cubicBezTo>
                  <a:pt x="3487370" y="4523679"/>
                  <a:pt x="3446707" y="4533845"/>
                  <a:pt x="3416209" y="4544011"/>
                </a:cubicBezTo>
                <a:cubicBezTo>
                  <a:pt x="3406043" y="4544011"/>
                  <a:pt x="3406043" y="4554176"/>
                  <a:pt x="3406043" y="4554176"/>
                </a:cubicBezTo>
                <a:cubicBezTo>
                  <a:pt x="3345048" y="4574507"/>
                  <a:pt x="3284053" y="4584673"/>
                  <a:pt x="3223058" y="4605004"/>
                </a:cubicBezTo>
                <a:cubicBezTo>
                  <a:pt x="3121399" y="4645666"/>
                  <a:pt x="3019741" y="4676163"/>
                  <a:pt x="2897750" y="4686329"/>
                </a:cubicBezTo>
                <a:cubicBezTo>
                  <a:pt x="2867253" y="4686329"/>
                  <a:pt x="2846921" y="4686329"/>
                  <a:pt x="2816424" y="4686329"/>
                </a:cubicBezTo>
                <a:cubicBezTo>
                  <a:pt x="2796092" y="4686329"/>
                  <a:pt x="2775760" y="4686329"/>
                  <a:pt x="2755428" y="4686329"/>
                </a:cubicBezTo>
                <a:cubicBezTo>
                  <a:pt x="2694433" y="4686329"/>
                  <a:pt x="2643604" y="4686329"/>
                  <a:pt x="2602941" y="4686329"/>
                </a:cubicBezTo>
                <a:cubicBezTo>
                  <a:pt x="2419955" y="4686329"/>
                  <a:pt x="2267467" y="4676163"/>
                  <a:pt x="2125145" y="4635501"/>
                </a:cubicBezTo>
                <a:cubicBezTo>
                  <a:pt x="1942160" y="4584673"/>
                  <a:pt x="1759174" y="4483017"/>
                  <a:pt x="1606687" y="4391527"/>
                </a:cubicBezTo>
                <a:cubicBezTo>
                  <a:pt x="1606687" y="4391527"/>
                  <a:pt x="1606687" y="4391527"/>
                  <a:pt x="1545692" y="4361030"/>
                </a:cubicBezTo>
                <a:cubicBezTo>
                  <a:pt x="1433867" y="4289871"/>
                  <a:pt x="1352540" y="4198381"/>
                  <a:pt x="1271213" y="4096725"/>
                </a:cubicBezTo>
                <a:cubicBezTo>
                  <a:pt x="1271213" y="4096725"/>
                  <a:pt x="1271213" y="4096725"/>
                  <a:pt x="1250882" y="4076394"/>
                </a:cubicBezTo>
                <a:cubicBezTo>
                  <a:pt x="1149223" y="3974738"/>
                  <a:pt x="1078062" y="3852752"/>
                  <a:pt x="1017067" y="3740930"/>
                </a:cubicBezTo>
                <a:cubicBezTo>
                  <a:pt x="1006901" y="3740930"/>
                  <a:pt x="986570" y="3751096"/>
                  <a:pt x="976404" y="3761261"/>
                </a:cubicBezTo>
                <a:cubicBezTo>
                  <a:pt x="966238" y="3761261"/>
                  <a:pt x="956072" y="3761261"/>
                  <a:pt x="945906" y="3771427"/>
                </a:cubicBezTo>
                <a:cubicBezTo>
                  <a:pt x="935740" y="3771427"/>
                  <a:pt x="925574" y="3771427"/>
                  <a:pt x="915409" y="3771427"/>
                </a:cubicBezTo>
                <a:cubicBezTo>
                  <a:pt x="895077" y="3771427"/>
                  <a:pt x="874745" y="3771427"/>
                  <a:pt x="864579" y="3791758"/>
                </a:cubicBezTo>
                <a:cubicBezTo>
                  <a:pt x="854414" y="3791758"/>
                  <a:pt x="854414" y="3791758"/>
                  <a:pt x="854414" y="3791758"/>
                </a:cubicBezTo>
                <a:cubicBezTo>
                  <a:pt x="844248" y="3791758"/>
                  <a:pt x="844248" y="3781593"/>
                  <a:pt x="844248" y="3781593"/>
                </a:cubicBezTo>
                <a:cubicBezTo>
                  <a:pt x="844248" y="3771427"/>
                  <a:pt x="844248" y="3771427"/>
                  <a:pt x="834082" y="3771427"/>
                </a:cubicBezTo>
                <a:cubicBezTo>
                  <a:pt x="803584" y="3781593"/>
                  <a:pt x="742589" y="3771427"/>
                  <a:pt x="701926" y="3771427"/>
                </a:cubicBezTo>
                <a:cubicBezTo>
                  <a:pt x="661262" y="3761261"/>
                  <a:pt x="630765" y="3761261"/>
                  <a:pt x="600267" y="3761261"/>
                </a:cubicBezTo>
                <a:cubicBezTo>
                  <a:pt x="600267" y="3751096"/>
                  <a:pt x="590101" y="3740930"/>
                  <a:pt x="579935" y="3730765"/>
                </a:cubicBezTo>
                <a:cubicBezTo>
                  <a:pt x="569770" y="3720599"/>
                  <a:pt x="559604" y="3710434"/>
                  <a:pt x="559604" y="3700268"/>
                </a:cubicBezTo>
                <a:cubicBezTo>
                  <a:pt x="559604" y="3700268"/>
                  <a:pt x="559604" y="3700268"/>
                  <a:pt x="559604" y="3690102"/>
                </a:cubicBezTo>
                <a:cubicBezTo>
                  <a:pt x="569770" y="3679937"/>
                  <a:pt x="569770" y="3659606"/>
                  <a:pt x="569770" y="3659606"/>
                </a:cubicBezTo>
                <a:cubicBezTo>
                  <a:pt x="579935" y="3629109"/>
                  <a:pt x="569770" y="3598612"/>
                  <a:pt x="569770" y="3578281"/>
                </a:cubicBezTo>
                <a:cubicBezTo>
                  <a:pt x="569770" y="3527453"/>
                  <a:pt x="569770" y="3486791"/>
                  <a:pt x="590101" y="3446129"/>
                </a:cubicBezTo>
                <a:cubicBezTo>
                  <a:pt x="386784" y="3273314"/>
                  <a:pt x="234296" y="2948016"/>
                  <a:pt x="132638" y="2693876"/>
                </a:cubicBezTo>
                <a:cubicBezTo>
                  <a:pt x="71643" y="2551558"/>
                  <a:pt x="30979" y="2449903"/>
                  <a:pt x="10647" y="2287254"/>
                </a:cubicBezTo>
                <a:cubicBezTo>
                  <a:pt x="-19850" y="2094108"/>
                  <a:pt x="20813" y="1860300"/>
                  <a:pt x="61477" y="1707816"/>
                </a:cubicBezTo>
                <a:cubicBezTo>
                  <a:pt x="61477" y="1677319"/>
                  <a:pt x="71643" y="1646823"/>
                  <a:pt x="81809" y="1626492"/>
                </a:cubicBezTo>
                <a:cubicBezTo>
                  <a:pt x="102140" y="1535001"/>
                  <a:pt x="112306" y="1463842"/>
                  <a:pt x="152970" y="1392683"/>
                </a:cubicBezTo>
                <a:cubicBezTo>
                  <a:pt x="152970" y="1392683"/>
                  <a:pt x="152970" y="1392683"/>
                  <a:pt x="163135" y="1372352"/>
                </a:cubicBezTo>
                <a:cubicBezTo>
                  <a:pt x="173301" y="1341856"/>
                  <a:pt x="193633" y="1301193"/>
                  <a:pt x="234296" y="1291028"/>
                </a:cubicBezTo>
                <a:cubicBezTo>
                  <a:pt x="244462" y="1291028"/>
                  <a:pt x="254628" y="1301193"/>
                  <a:pt x="254628" y="1301193"/>
                </a:cubicBezTo>
                <a:cubicBezTo>
                  <a:pt x="254628" y="1311359"/>
                  <a:pt x="264794" y="1321524"/>
                  <a:pt x="264794" y="1321524"/>
                </a:cubicBezTo>
                <a:cubicBezTo>
                  <a:pt x="264794" y="1321524"/>
                  <a:pt x="274960" y="1321524"/>
                  <a:pt x="274960" y="1321524"/>
                </a:cubicBezTo>
                <a:cubicBezTo>
                  <a:pt x="193633" y="1738313"/>
                  <a:pt x="274960" y="2155101"/>
                  <a:pt x="468111" y="2439737"/>
                </a:cubicBezTo>
                <a:cubicBezTo>
                  <a:pt x="478277" y="2439737"/>
                  <a:pt x="478277" y="2449903"/>
                  <a:pt x="488443" y="2460068"/>
                </a:cubicBezTo>
                <a:cubicBezTo>
                  <a:pt x="498609" y="2470234"/>
                  <a:pt x="508774" y="2470234"/>
                  <a:pt x="508774" y="2490565"/>
                </a:cubicBezTo>
                <a:cubicBezTo>
                  <a:pt x="518940" y="2500731"/>
                  <a:pt x="529106" y="2500731"/>
                  <a:pt x="539272" y="2500731"/>
                </a:cubicBezTo>
                <a:cubicBezTo>
                  <a:pt x="549438" y="2500731"/>
                  <a:pt x="559604" y="2500731"/>
                  <a:pt x="569770" y="2510896"/>
                </a:cubicBezTo>
                <a:cubicBezTo>
                  <a:pt x="569770" y="2510896"/>
                  <a:pt x="569770" y="2521062"/>
                  <a:pt x="569770" y="2521062"/>
                </a:cubicBezTo>
                <a:cubicBezTo>
                  <a:pt x="569770" y="2531227"/>
                  <a:pt x="559604" y="2531227"/>
                  <a:pt x="549438" y="2531227"/>
                </a:cubicBezTo>
                <a:cubicBezTo>
                  <a:pt x="569770" y="2561724"/>
                  <a:pt x="600267" y="2592221"/>
                  <a:pt x="630765" y="2622717"/>
                </a:cubicBezTo>
                <a:cubicBezTo>
                  <a:pt x="651096" y="2643049"/>
                  <a:pt x="661262" y="2663380"/>
                  <a:pt x="681594" y="2683711"/>
                </a:cubicBezTo>
                <a:cubicBezTo>
                  <a:pt x="701926" y="2622717"/>
                  <a:pt x="712091" y="2541393"/>
                  <a:pt x="712091" y="2500731"/>
                </a:cubicBezTo>
                <a:cubicBezTo>
                  <a:pt x="722257" y="2480399"/>
                  <a:pt x="732423" y="2460068"/>
                  <a:pt x="732423" y="2439737"/>
                </a:cubicBezTo>
                <a:cubicBezTo>
                  <a:pt x="742589" y="2409240"/>
                  <a:pt x="752755" y="2388909"/>
                  <a:pt x="773087" y="2368578"/>
                </a:cubicBezTo>
                <a:cubicBezTo>
                  <a:pt x="803584" y="2388909"/>
                  <a:pt x="823916" y="2419406"/>
                  <a:pt x="834082" y="2449903"/>
                </a:cubicBezTo>
                <a:cubicBezTo>
                  <a:pt x="844248" y="2460068"/>
                  <a:pt x="844248" y="2470234"/>
                  <a:pt x="844248" y="2470234"/>
                </a:cubicBezTo>
                <a:cubicBezTo>
                  <a:pt x="844248" y="2470234"/>
                  <a:pt x="844248" y="2470234"/>
                  <a:pt x="854414" y="2490565"/>
                </a:cubicBezTo>
                <a:cubicBezTo>
                  <a:pt x="874745" y="2510896"/>
                  <a:pt x="884911" y="2551558"/>
                  <a:pt x="895077" y="2582055"/>
                </a:cubicBezTo>
                <a:cubicBezTo>
                  <a:pt x="905243" y="2561724"/>
                  <a:pt x="905243" y="2541393"/>
                  <a:pt x="905243" y="2521062"/>
                </a:cubicBezTo>
                <a:cubicBezTo>
                  <a:pt x="905243" y="2510896"/>
                  <a:pt x="905243" y="2500731"/>
                  <a:pt x="905243" y="2490565"/>
                </a:cubicBezTo>
                <a:cubicBezTo>
                  <a:pt x="915409" y="2388909"/>
                  <a:pt x="945906" y="2287254"/>
                  <a:pt x="976404" y="2195763"/>
                </a:cubicBezTo>
                <a:cubicBezTo>
                  <a:pt x="986570" y="2175432"/>
                  <a:pt x="986570" y="2155101"/>
                  <a:pt x="996735" y="2134770"/>
                </a:cubicBezTo>
                <a:cubicBezTo>
                  <a:pt x="996735" y="2104273"/>
                  <a:pt x="1006901" y="2083942"/>
                  <a:pt x="1017067" y="2053446"/>
                </a:cubicBezTo>
                <a:cubicBezTo>
                  <a:pt x="1037399" y="1961955"/>
                  <a:pt x="1057731" y="1890796"/>
                  <a:pt x="1088228" y="1819637"/>
                </a:cubicBezTo>
                <a:cubicBezTo>
                  <a:pt x="1108560" y="1778975"/>
                  <a:pt x="1128892" y="1748478"/>
                  <a:pt x="1149223" y="1717982"/>
                </a:cubicBezTo>
                <a:cubicBezTo>
                  <a:pt x="1169555" y="1687485"/>
                  <a:pt x="1179721" y="1656988"/>
                  <a:pt x="1200053" y="1636657"/>
                </a:cubicBezTo>
                <a:cubicBezTo>
                  <a:pt x="1261048" y="1514670"/>
                  <a:pt x="1342374" y="1413015"/>
                  <a:pt x="1423701" y="1311359"/>
                </a:cubicBezTo>
                <a:cubicBezTo>
                  <a:pt x="1474531" y="1250365"/>
                  <a:pt x="1525360" y="1199538"/>
                  <a:pt x="1566023" y="1128379"/>
                </a:cubicBezTo>
                <a:cubicBezTo>
                  <a:pt x="1596521" y="1118213"/>
                  <a:pt x="1616853" y="1097882"/>
                  <a:pt x="1647350" y="1087716"/>
                </a:cubicBezTo>
                <a:cubicBezTo>
                  <a:pt x="1667682" y="1067385"/>
                  <a:pt x="1698179" y="1047054"/>
                  <a:pt x="1718511" y="1036888"/>
                </a:cubicBezTo>
                <a:cubicBezTo>
                  <a:pt x="1728677" y="1026723"/>
                  <a:pt x="1738843" y="1016557"/>
                  <a:pt x="1749009" y="1006392"/>
                </a:cubicBezTo>
                <a:cubicBezTo>
                  <a:pt x="1759174" y="996226"/>
                  <a:pt x="1769340" y="986060"/>
                  <a:pt x="1779506" y="975895"/>
                </a:cubicBezTo>
                <a:cubicBezTo>
                  <a:pt x="1789672" y="965729"/>
                  <a:pt x="1810004" y="955564"/>
                  <a:pt x="1820170" y="955564"/>
                </a:cubicBezTo>
                <a:cubicBezTo>
                  <a:pt x="1840501" y="945398"/>
                  <a:pt x="1850667" y="945398"/>
                  <a:pt x="1860833" y="935233"/>
                </a:cubicBezTo>
                <a:cubicBezTo>
                  <a:pt x="1891331" y="914902"/>
                  <a:pt x="1921828" y="884405"/>
                  <a:pt x="1952326" y="864074"/>
                </a:cubicBezTo>
                <a:cubicBezTo>
                  <a:pt x="2013321" y="823411"/>
                  <a:pt x="2064150" y="772584"/>
                  <a:pt x="2145477" y="752252"/>
                </a:cubicBezTo>
                <a:cubicBezTo>
                  <a:pt x="2155643" y="518444"/>
                  <a:pt x="2226804" y="345630"/>
                  <a:pt x="2297965" y="172815"/>
                </a:cubicBezTo>
                <a:cubicBezTo>
                  <a:pt x="2287799" y="121987"/>
                  <a:pt x="2308131" y="101656"/>
                  <a:pt x="2328463" y="91490"/>
                </a:cubicBezTo>
                <a:cubicBezTo>
                  <a:pt x="2328463" y="91490"/>
                  <a:pt x="2328463" y="91490"/>
                  <a:pt x="2348794" y="111821"/>
                </a:cubicBezTo>
                <a:cubicBezTo>
                  <a:pt x="2379292" y="132152"/>
                  <a:pt x="2399623" y="162649"/>
                  <a:pt x="2440287" y="182980"/>
                </a:cubicBezTo>
                <a:cubicBezTo>
                  <a:pt x="2450453" y="193146"/>
                  <a:pt x="2460619" y="203312"/>
                  <a:pt x="2470784" y="203312"/>
                </a:cubicBezTo>
                <a:cubicBezTo>
                  <a:pt x="2501282" y="223643"/>
                  <a:pt x="2531780" y="243974"/>
                  <a:pt x="2541945" y="284636"/>
                </a:cubicBezTo>
                <a:cubicBezTo>
                  <a:pt x="2745263" y="152484"/>
                  <a:pt x="3019741" y="0"/>
                  <a:pt x="3334882" y="0"/>
                </a:cubicBezTo>
                <a:close/>
              </a:path>
            </a:pathLst>
          </a:custGeom>
          <a:gradFill flip="none" rotWithShape="1">
            <a:gsLst>
              <a:gs pos="0">
                <a:schemeClr val="tx1">
                  <a:lumMod val="75000"/>
                  <a:lumOff val="25000"/>
                </a:schemeClr>
              </a:gs>
              <a:gs pos="19000">
                <a:schemeClr val="tx1">
                  <a:lumMod val="65000"/>
                  <a:lumOff val="35000"/>
                </a:schemeClr>
              </a:gs>
              <a:gs pos="45000">
                <a:schemeClr val="tx1">
                  <a:lumMod val="85000"/>
                  <a:lumOff val="15000"/>
                </a:schemeClr>
              </a:gs>
            </a:gsLst>
            <a:lin ang="0" scaled="1"/>
            <a:tileRect/>
          </a:gradFill>
          <a:ln>
            <a:noFill/>
          </a:ln>
        </p:spPr>
        <p:txBody>
          <a:bodyPr vert="horz" wrap="square" lIns="91440" tIns="45720" rIns="91440" bIns="45720" numCol="1" anchor="t" anchorCtr="0" compatLnSpc="1">
            <a:noAutofit/>
          </a:bodyPr>
          <a:lstStyle/>
          <a:p>
            <a:endParaRPr lang="zh-CN" altLang="en-US"/>
          </a:p>
        </p:txBody>
      </p:sp>
      <p:pic>
        <p:nvPicPr>
          <p:cNvPr id="32" name="图片 31"/>
          <p:cNvPicPr>
            <a:picLocks noChangeAspect="1"/>
          </p:cNvPicPr>
          <p:nvPr/>
        </p:nvPicPr>
        <p:blipFill>
          <a:blip r:embed="rId1" cstate="screen"/>
          <a:stretch>
            <a:fillRect/>
          </a:stretch>
        </p:blipFill>
        <p:spPr>
          <a:xfrm>
            <a:off x="2268538" y="5373216"/>
            <a:ext cx="6313966" cy="2133273"/>
          </a:xfrm>
          <a:prstGeom prst="rect">
            <a:avLst/>
          </a:prstGeom>
          <a:effectLst>
            <a:outerShdw blurRad="254000" dist="393700" dir="6000000" algn="tl" rotWithShape="0">
              <a:prstClr val="black">
                <a:alpha val="40000"/>
              </a:prstClr>
            </a:outerShdw>
          </a:effectLst>
        </p:spPr>
      </p:pic>
      <p:sp>
        <p:nvSpPr>
          <p:cNvPr id="33" name="矩形 32"/>
          <p:cNvSpPr/>
          <p:nvPr/>
        </p:nvSpPr>
        <p:spPr>
          <a:xfrm>
            <a:off x="7758773" y="1504228"/>
            <a:ext cx="1210570" cy="400101"/>
          </a:xfrm>
          <a:prstGeom prst="rect">
            <a:avLst/>
          </a:prstGeom>
        </p:spPr>
        <p:txBody>
          <a:bodyPr wrap="none" lIns="91431" tIns="45716" rIns="91431" bIns="45716">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矩形 47"/>
          <p:cNvSpPr>
            <a:spLocks noChangeArrowheads="1"/>
          </p:cNvSpPr>
          <p:nvPr/>
        </p:nvSpPr>
        <p:spPr bwMode="auto">
          <a:xfrm>
            <a:off x="7758777" y="1856929"/>
            <a:ext cx="3152903"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75000"/>
                  <a:lumOff val="25000"/>
                </a:schemeClr>
              </a:solidFill>
              <a:sym typeface="微软雅黑" panose="020B0503020204020204" pitchFamily="34" charset="-122"/>
            </a:endParaRPr>
          </a:p>
        </p:txBody>
      </p:sp>
      <p:sp>
        <p:nvSpPr>
          <p:cNvPr id="35" name="矩形 34"/>
          <p:cNvSpPr/>
          <p:nvPr/>
        </p:nvSpPr>
        <p:spPr>
          <a:xfrm>
            <a:off x="3087018" y="2204864"/>
            <a:ext cx="1210570" cy="400101"/>
          </a:xfrm>
          <a:prstGeom prst="rect">
            <a:avLst/>
          </a:prstGeom>
        </p:spPr>
        <p:txBody>
          <a:bodyPr wrap="none" lIns="91431" tIns="45716" rIns="91431" bIns="45716">
            <a:spAutoFit/>
          </a:bodyPr>
          <a:lstStyle/>
          <a:p>
            <a:pPr algn="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矩形 47"/>
          <p:cNvSpPr>
            <a:spLocks noChangeArrowheads="1"/>
          </p:cNvSpPr>
          <p:nvPr/>
        </p:nvSpPr>
        <p:spPr bwMode="auto">
          <a:xfrm>
            <a:off x="1144685" y="2557565"/>
            <a:ext cx="3152903"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75000"/>
                  <a:lumOff val="25000"/>
                </a:schemeClr>
              </a:solidFill>
              <a:sym typeface="微软雅黑" panose="020B0503020204020204" pitchFamily="34" charset="-122"/>
            </a:endParaRPr>
          </a:p>
        </p:txBody>
      </p:sp>
      <p:sp>
        <p:nvSpPr>
          <p:cNvPr id="37" name="矩形 36"/>
          <p:cNvSpPr/>
          <p:nvPr/>
        </p:nvSpPr>
        <p:spPr>
          <a:xfrm>
            <a:off x="4801324" y="4473116"/>
            <a:ext cx="1210570" cy="400101"/>
          </a:xfrm>
          <a:prstGeom prst="rect">
            <a:avLst/>
          </a:prstGeom>
        </p:spPr>
        <p:txBody>
          <a:bodyPr wrap="none" lIns="91431" tIns="45716" rIns="91431" bIns="45716">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矩形 47"/>
          <p:cNvSpPr>
            <a:spLocks noChangeArrowheads="1"/>
          </p:cNvSpPr>
          <p:nvPr/>
        </p:nvSpPr>
        <p:spPr bwMode="auto">
          <a:xfrm>
            <a:off x="3540148" y="4836044"/>
            <a:ext cx="5111704" cy="56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13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75000"/>
                  <a:lumOff val="25000"/>
                </a:schemeClr>
              </a:solidFill>
              <a:sym typeface="微软雅黑" panose="020B0503020204020204" pitchFamily="34" charset="-122"/>
            </a:endParaRPr>
          </a:p>
        </p:txBody>
      </p:sp>
      <p:sp>
        <p:nvSpPr>
          <p:cNvPr id="39" name="文本框 38"/>
          <p:cNvSpPr txBox="1"/>
          <p:nvPr/>
        </p:nvSpPr>
        <p:spPr>
          <a:xfrm>
            <a:off x="5080337" y="478413"/>
            <a:ext cx="2031326" cy="646331"/>
          </a:xfrm>
          <a:prstGeom prst="rect">
            <a:avLst/>
          </a:prstGeom>
          <a:noFill/>
        </p:spPr>
        <p:txBody>
          <a:bodyPr wrap="none" rtlCol="0" anchor="ctr">
            <a:spAutoFit/>
          </a:bodyPr>
          <a:lstStyle/>
          <a:p>
            <a:pPr algn="ct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全球策略</a:t>
            </a:r>
            <a:endPar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750"/>
                                        <p:tgtEl>
                                          <p:spTgt spid="32"/>
                                        </p:tgtEl>
                                      </p:cBhvr>
                                    </p:animEffect>
                                    <p:anim calcmode="lin" valueType="num">
                                      <p:cBhvr>
                                        <p:cTn id="14" dur="750" fill="hold"/>
                                        <p:tgtEl>
                                          <p:spTgt spid="32"/>
                                        </p:tgtEl>
                                        <p:attrNameLst>
                                          <p:attrName>ppt_x</p:attrName>
                                        </p:attrNameLst>
                                      </p:cBhvr>
                                      <p:tavLst>
                                        <p:tav tm="0">
                                          <p:val>
                                            <p:strVal val="#ppt_x"/>
                                          </p:val>
                                        </p:tav>
                                        <p:tav tm="100000">
                                          <p:val>
                                            <p:strVal val="#ppt_x"/>
                                          </p:val>
                                        </p:tav>
                                      </p:tavLst>
                                    </p:anim>
                                    <p:anim calcmode="lin" valueType="num">
                                      <p:cBhvr>
                                        <p:cTn id="15" dur="750" fill="hold"/>
                                        <p:tgtEl>
                                          <p:spTgt spid="3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50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1000" fill="hold"/>
                                        <p:tgtEl>
                                          <p:spTgt spid="30"/>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8" presetClass="emph" presetSubtype="0" fill="hold" grpId="1" nodeType="afterEffect">
                                  <p:stCondLst>
                                    <p:cond delay="0"/>
                                  </p:stCondLst>
                                  <p:childTnLst>
                                    <p:animRot by="21600000">
                                      <p:cBhvr>
                                        <p:cTn id="23" dur="1000" fill="hold"/>
                                        <p:tgtEl>
                                          <p:spTgt spid="30"/>
                                        </p:tgtEl>
                                        <p:attrNameLst>
                                          <p:attrName>r</p:attrName>
                                        </p:attrNameLst>
                                      </p:cBhvr>
                                    </p:animRo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left)">
                                      <p:cBhvr>
                                        <p:cTn id="30" dur="500"/>
                                        <p:tgtEl>
                                          <p:spTgt spid="34"/>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right)">
                                      <p:cBhvr>
                                        <p:cTn id="36" dur="500"/>
                                        <p:tgtEl>
                                          <p:spTgt spid="3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500"/>
                                        <p:tgtEl>
                                          <p:spTgt spid="37"/>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3" grpId="0"/>
      <p:bldP spid="34" grpId="0"/>
      <p:bldP spid="35" grpId="0"/>
      <p:bldP spid="36" grpId="0"/>
      <p:bldP spid="37" grpId="0"/>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stretch>
            <a:fillRect/>
          </a:stretch>
        </p:blipFill>
        <p:spPr>
          <a:xfrm>
            <a:off x="7816671" y="109665"/>
            <a:ext cx="3020594" cy="3751383"/>
          </a:xfrm>
          <a:prstGeom prst="rect">
            <a:avLst/>
          </a:prstGeom>
        </p:spPr>
      </p:pic>
      <p:pic>
        <p:nvPicPr>
          <p:cNvPr id="3" name="图片 2"/>
          <p:cNvPicPr>
            <a:picLocks noChangeAspect="1"/>
          </p:cNvPicPr>
          <p:nvPr/>
        </p:nvPicPr>
        <p:blipFill>
          <a:blip r:embed="rId2" cstate="screen"/>
          <a:stretch>
            <a:fillRect/>
          </a:stretch>
        </p:blipFill>
        <p:spPr>
          <a:xfrm rot="2151078" flipH="1">
            <a:off x="7393624" y="2089600"/>
            <a:ext cx="6528831" cy="5436604"/>
          </a:xfrm>
          <a:prstGeom prst="rect">
            <a:avLst/>
          </a:prstGeom>
          <a:effectLst>
            <a:outerShdw blurRad="330200" dist="292100" dir="7200000" algn="tl" rotWithShape="0">
              <a:prstClr val="black">
                <a:alpha val="40000"/>
              </a:prstClr>
            </a:outerShdw>
          </a:effectLst>
        </p:spPr>
      </p:pic>
      <p:sp>
        <p:nvSpPr>
          <p:cNvPr id="4" name="文本框 3"/>
          <p:cNvSpPr txBox="1"/>
          <p:nvPr/>
        </p:nvSpPr>
        <p:spPr>
          <a:xfrm>
            <a:off x="921197" y="551381"/>
            <a:ext cx="2031325" cy="646331"/>
          </a:xfrm>
          <a:prstGeom prst="rect">
            <a:avLst/>
          </a:prstGeom>
          <a:noFill/>
        </p:spPr>
        <p:txBody>
          <a:bodyPr wrap="none" rtlCol="0">
            <a:spAutoFit/>
          </a:bodyPr>
          <a:lstStyle/>
          <a:p>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分支机构</a:t>
            </a:r>
            <a:endPar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5" name="矩形 47"/>
          <p:cNvSpPr>
            <a:spLocks noChangeArrowheads="1"/>
          </p:cNvSpPr>
          <p:nvPr/>
        </p:nvSpPr>
        <p:spPr bwMode="auto">
          <a:xfrm>
            <a:off x="983432" y="1963963"/>
            <a:ext cx="6508274"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grpSp>
        <p:nvGrpSpPr>
          <p:cNvPr id="65" name="组合 64"/>
          <p:cNvGrpSpPr/>
          <p:nvPr/>
        </p:nvGrpSpPr>
        <p:grpSpPr>
          <a:xfrm>
            <a:off x="991990" y="3955494"/>
            <a:ext cx="1740618" cy="1237702"/>
            <a:chOff x="991990" y="3955494"/>
            <a:chExt cx="1740618" cy="1237702"/>
          </a:xfrm>
        </p:grpSpPr>
        <p:sp>
          <p:nvSpPr>
            <p:cNvPr id="62" name="椭圆 61"/>
            <p:cNvSpPr/>
            <p:nvPr/>
          </p:nvSpPr>
          <p:spPr>
            <a:xfrm>
              <a:off x="1046831" y="4905164"/>
              <a:ext cx="1556781" cy="288032"/>
            </a:xfrm>
            <a:prstGeom prst="ellipse">
              <a:avLst/>
            </a:prstGeom>
            <a:gradFill flip="none" rotWithShape="1">
              <a:gsLst>
                <a:gs pos="0">
                  <a:schemeClr val="tx1">
                    <a:alpha val="4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1179"/>
            <p:cNvSpPr/>
            <p:nvPr/>
          </p:nvSpPr>
          <p:spPr bwMode="auto">
            <a:xfrm>
              <a:off x="991990" y="3955494"/>
              <a:ext cx="1740618" cy="977936"/>
            </a:xfrm>
            <a:custGeom>
              <a:avLst/>
              <a:gdLst>
                <a:gd name="T0" fmla="*/ 2 w 98"/>
                <a:gd name="T1" fmla="*/ 43 h 53"/>
                <a:gd name="T2" fmla="*/ 30 w 98"/>
                <a:gd name="T3" fmla="*/ 48 h 53"/>
                <a:gd name="T4" fmla="*/ 71 w 98"/>
                <a:gd name="T5" fmla="*/ 51 h 53"/>
                <a:gd name="T6" fmla="*/ 93 w 98"/>
                <a:gd name="T7" fmla="*/ 49 h 53"/>
                <a:gd name="T8" fmla="*/ 96 w 98"/>
                <a:gd name="T9" fmla="*/ 35 h 53"/>
                <a:gd name="T10" fmla="*/ 76 w 98"/>
                <a:gd name="T11" fmla="*/ 2 h 53"/>
                <a:gd name="T12" fmla="*/ 52 w 98"/>
                <a:gd name="T13" fmla="*/ 0 h 53"/>
                <a:gd name="T14" fmla="*/ 14 w 98"/>
                <a:gd name="T15" fmla="*/ 1 h 53"/>
                <a:gd name="T16" fmla="*/ 8 w 98"/>
                <a:gd name="T17" fmla="*/ 17 h 53"/>
                <a:gd name="T18" fmla="*/ 10 w 98"/>
                <a:gd name="T19" fmla="*/ 46 h 53"/>
                <a:gd name="T20" fmla="*/ 28 w 98"/>
                <a:gd name="T21" fmla="*/ 47 h 53"/>
                <a:gd name="T22" fmla="*/ 69 w 98"/>
                <a:gd name="T23" fmla="*/ 49 h 53"/>
                <a:gd name="T24" fmla="*/ 93 w 98"/>
                <a:gd name="T25" fmla="*/ 49 h 53"/>
                <a:gd name="T26" fmla="*/ 93 w 98"/>
                <a:gd name="T27" fmla="*/ 32 h 53"/>
                <a:gd name="T28" fmla="*/ 71 w 98"/>
                <a:gd name="T29" fmla="*/ 6 h 53"/>
                <a:gd name="T30" fmla="*/ 12 w 98"/>
                <a:gd name="T31" fmla="*/ 6 h 53"/>
                <a:gd name="T32" fmla="*/ 14 w 98"/>
                <a:gd name="T33" fmla="*/ 41 h 53"/>
                <a:gd name="T34" fmla="*/ 55 w 98"/>
                <a:gd name="T35" fmla="*/ 47 h 53"/>
                <a:gd name="T36" fmla="*/ 79 w 98"/>
                <a:gd name="T37" fmla="*/ 52 h 53"/>
                <a:gd name="T38" fmla="*/ 98 w 98"/>
                <a:gd name="T39" fmla="*/ 30 h 53"/>
                <a:gd name="T40" fmla="*/ 74 w 98"/>
                <a:gd name="T41" fmla="*/ 10 h 53"/>
                <a:gd name="T42" fmla="*/ 42 w 98"/>
                <a:gd name="T43" fmla="*/ 13 h 53"/>
                <a:gd name="T44" fmla="*/ 65 w 98"/>
                <a:gd name="T45" fmla="*/ 12 h 53"/>
                <a:gd name="T46" fmla="*/ 96 w 98"/>
                <a:gd name="T47" fmla="*/ 25 h 53"/>
                <a:gd name="T48" fmla="*/ 81 w 98"/>
                <a:gd name="T49" fmla="*/ 51 h 53"/>
                <a:gd name="T50" fmla="*/ 59 w 98"/>
                <a:gd name="T51" fmla="*/ 46 h 53"/>
                <a:gd name="T52" fmla="*/ 16 w 98"/>
                <a:gd name="T53" fmla="*/ 40 h 53"/>
                <a:gd name="T54" fmla="*/ 14 w 98"/>
                <a:gd name="T55" fmla="*/ 5 h 53"/>
                <a:gd name="T56" fmla="*/ 65 w 98"/>
                <a:gd name="T57" fmla="*/ 7 h 53"/>
                <a:gd name="T58" fmla="*/ 85 w 98"/>
                <a:gd name="T59" fmla="*/ 15 h 53"/>
                <a:gd name="T60" fmla="*/ 92 w 98"/>
                <a:gd name="T61" fmla="*/ 31 h 53"/>
                <a:gd name="T62" fmla="*/ 90 w 98"/>
                <a:gd name="T63" fmla="*/ 49 h 53"/>
                <a:gd name="T64" fmla="*/ 73 w 98"/>
                <a:gd name="T65" fmla="*/ 48 h 53"/>
                <a:gd name="T66" fmla="*/ 22 w 98"/>
                <a:gd name="T67" fmla="*/ 45 h 53"/>
                <a:gd name="T68" fmla="*/ 7 w 98"/>
                <a:gd name="T69" fmla="*/ 29 h 53"/>
                <a:gd name="T70" fmla="*/ 11 w 98"/>
                <a:gd name="T71" fmla="*/ 7 h 53"/>
                <a:gd name="T72" fmla="*/ 30 w 98"/>
                <a:gd name="T73" fmla="*/ 1 h 53"/>
                <a:gd name="T74" fmla="*/ 70 w 98"/>
                <a:gd name="T75" fmla="*/ 3 h 53"/>
                <a:gd name="T76" fmla="*/ 94 w 98"/>
                <a:gd name="T77" fmla="*/ 34 h 53"/>
                <a:gd name="T78" fmla="*/ 91 w 98"/>
                <a:gd name="T79" fmla="*/ 49 h 53"/>
                <a:gd name="T80" fmla="*/ 66 w 98"/>
                <a:gd name="T81" fmla="*/ 49 h 53"/>
                <a:gd name="T82" fmla="*/ 24 w 98"/>
                <a:gd name="T83" fmla="*/ 47 h 53"/>
                <a:gd name="T84" fmla="*/ 4 w 98"/>
                <a:gd name="T85" fmla="*/ 44 h 53"/>
                <a:gd name="T86" fmla="*/ 4 w 98"/>
                <a:gd name="T87" fmla="*/ 25 h 53"/>
                <a:gd name="connsiteX0" fmla="*/ 190 w 9884"/>
                <a:gd name="connsiteY0" fmla="*/ 4717 h 9859"/>
                <a:gd name="connsiteX1" fmla="*/ 88 w 9884"/>
                <a:gd name="connsiteY1" fmla="*/ 8113 h 9859"/>
                <a:gd name="connsiteX2" fmla="*/ 1619 w 9884"/>
                <a:gd name="connsiteY2" fmla="*/ 9245 h 9859"/>
                <a:gd name="connsiteX3" fmla="*/ 2945 w 9884"/>
                <a:gd name="connsiteY3" fmla="*/ 9057 h 9859"/>
                <a:gd name="connsiteX4" fmla="*/ 4374 w 9884"/>
                <a:gd name="connsiteY4" fmla="*/ 9057 h 9859"/>
                <a:gd name="connsiteX5" fmla="*/ 7129 w 9884"/>
                <a:gd name="connsiteY5" fmla="*/ 9623 h 9859"/>
                <a:gd name="connsiteX6" fmla="*/ 8455 w 9884"/>
                <a:gd name="connsiteY6" fmla="*/ 9623 h 9859"/>
                <a:gd name="connsiteX7" fmla="*/ 9374 w 9884"/>
                <a:gd name="connsiteY7" fmla="*/ 9245 h 9859"/>
                <a:gd name="connsiteX8" fmla="*/ 9680 w 9884"/>
                <a:gd name="connsiteY8" fmla="*/ 8302 h 9859"/>
                <a:gd name="connsiteX9" fmla="*/ 9680 w 9884"/>
                <a:gd name="connsiteY9" fmla="*/ 6604 h 9859"/>
                <a:gd name="connsiteX10" fmla="*/ 9272 w 9884"/>
                <a:gd name="connsiteY10" fmla="*/ 2453 h 9859"/>
                <a:gd name="connsiteX11" fmla="*/ 7639 w 9884"/>
                <a:gd name="connsiteY11" fmla="*/ 377 h 9859"/>
                <a:gd name="connsiteX12" fmla="*/ 6517 w 9884"/>
                <a:gd name="connsiteY12" fmla="*/ 189 h 9859"/>
                <a:gd name="connsiteX13" fmla="*/ 5190 w 9884"/>
                <a:gd name="connsiteY13" fmla="*/ 0 h 9859"/>
                <a:gd name="connsiteX14" fmla="*/ 2231 w 9884"/>
                <a:gd name="connsiteY14" fmla="*/ 0 h 9859"/>
                <a:gd name="connsiteX15" fmla="*/ 1313 w 9884"/>
                <a:gd name="connsiteY15" fmla="*/ 189 h 9859"/>
                <a:gd name="connsiteX16" fmla="*/ 904 w 9884"/>
                <a:gd name="connsiteY16" fmla="*/ 1321 h 9859"/>
                <a:gd name="connsiteX17" fmla="*/ 700 w 9884"/>
                <a:gd name="connsiteY17" fmla="*/ 3208 h 9859"/>
                <a:gd name="connsiteX18" fmla="*/ 496 w 9884"/>
                <a:gd name="connsiteY18" fmla="*/ 5472 h 9859"/>
                <a:gd name="connsiteX19" fmla="*/ 904 w 9884"/>
                <a:gd name="connsiteY19" fmla="*/ 8679 h 9859"/>
                <a:gd name="connsiteX20" fmla="*/ 1619 w 9884"/>
                <a:gd name="connsiteY20" fmla="*/ 8868 h 9859"/>
                <a:gd name="connsiteX21" fmla="*/ 2741 w 9884"/>
                <a:gd name="connsiteY21" fmla="*/ 8868 h 9859"/>
                <a:gd name="connsiteX22" fmla="*/ 5598 w 9884"/>
                <a:gd name="connsiteY22" fmla="*/ 8868 h 9859"/>
                <a:gd name="connsiteX23" fmla="*/ 6925 w 9884"/>
                <a:gd name="connsiteY23" fmla="*/ 9245 h 9859"/>
                <a:gd name="connsiteX24" fmla="*/ 7741 w 9884"/>
                <a:gd name="connsiteY24" fmla="*/ 9623 h 9859"/>
                <a:gd name="connsiteX25" fmla="*/ 9374 w 9884"/>
                <a:gd name="connsiteY25" fmla="*/ 9245 h 9859"/>
                <a:gd name="connsiteX26" fmla="*/ 9476 w 9884"/>
                <a:gd name="connsiteY26" fmla="*/ 7925 h 9859"/>
                <a:gd name="connsiteX27" fmla="*/ 9374 w 9884"/>
                <a:gd name="connsiteY27" fmla="*/ 6038 h 9859"/>
                <a:gd name="connsiteX28" fmla="*/ 8762 w 9884"/>
                <a:gd name="connsiteY28" fmla="*/ 2830 h 9859"/>
                <a:gd name="connsiteX29" fmla="*/ 7129 w 9884"/>
                <a:gd name="connsiteY29" fmla="*/ 1132 h 9859"/>
                <a:gd name="connsiteX30" fmla="*/ 1211 w 9884"/>
                <a:gd name="connsiteY30" fmla="*/ 943 h 9859"/>
                <a:gd name="connsiteX31" fmla="*/ 1108 w 9884"/>
                <a:gd name="connsiteY31" fmla="*/ 1132 h 9859"/>
                <a:gd name="connsiteX32" fmla="*/ 1108 w 9884"/>
                <a:gd name="connsiteY32" fmla="*/ 4528 h 9859"/>
                <a:gd name="connsiteX33" fmla="*/ 1313 w 9884"/>
                <a:gd name="connsiteY33" fmla="*/ 7736 h 9859"/>
                <a:gd name="connsiteX34" fmla="*/ 3047 w 9884"/>
                <a:gd name="connsiteY34" fmla="*/ 8679 h 9859"/>
                <a:gd name="connsiteX35" fmla="*/ 5496 w 9884"/>
                <a:gd name="connsiteY35" fmla="*/ 8868 h 9859"/>
                <a:gd name="connsiteX36" fmla="*/ 6925 w 9884"/>
                <a:gd name="connsiteY36" fmla="*/ 9434 h 9859"/>
                <a:gd name="connsiteX37" fmla="*/ 7945 w 9884"/>
                <a:gd name="connsiteY37" fmla="*/ 9811 h 9859"/>
                <a:gd name="connsiteX38" fmla="*/ 9272 w 9884"/>
                <a:gd name="connsiteY38" fmla="*/ 8868 h 9859"/>
                <a:gd name="connsiteX39" fmla="*/ 9884 w 9884"/>
                <a:gd name="connsiteY39" fmla="*/ 5660 h 9859"/>
                <a:gd name="connsiteX40" fmla="*/ 9578 w 9884"/>
                <a:gd name="connsiteY40" fmla="*/ 3585 h 9859"/>
                <a:gd name="connsiteX41" fmla="*/ 7435 w 9884"/>
                <a:gd name="connsiteY41" fmla="*/ 1887 h 9859"/>
                <a:gd name="connsiteX42" fmla="*/ 4782 w 9884"/>
                <a:gd name="connsiteY42" fmla="*/ 2264 h 9859"/>
                <a:gd name="connsiteX43" fmla="*/ 4170 w 9884"/>
                <a:gd name="connsiteY43" fmla="*/ 2830 h 9859"/>
                <a:gd name="connsiteX44" fmla="*/ 6517 w 9884"/>
                <a:gd name="connsiteY44" fmla="*/ 2264 h 9859"/>
                <a:gd name="connsiteX45" fmla="*/ 9068 w 9884"/>
                <a:gd name="connsiteY45" fmla="*/ 3019 h 9859"/>
                <a:gd name="connsiteX46" fmla="*/ 9680 w 9884"/>
                <a:gd name="connsiteY46" fmla="*/ 4717 h 9859"/>
                <a:gd name="connsiteX47" fmla="*/ 9476 w 9884"/>
                <a:gd name="connsiteY47" fmla="*/ 7736 h 9859"/>
                <a:gd name="connsiteX48" fmla="*/ 8149 w 9884"/>
                <a:gd name="connsiteY48" fmla="*/ 9623 h 9859"/>
                <a:gd name="connsiteX49" fmla="*/ 7333 w 9884"/>
                <a:gd name="connsiteY49" fmla="*/ 9245 h 9859"/>
                <a:gd name="connsiteX50" fmla="*/ 5904 w 9884"/>
                <a:gd name="connsiteY50" fmla="*/ 8679 h 9859"/>
                <a:gd name="connsiteX51" fmla="*/ 3353 w 9884"/>
                <a:gd name="connsiteY51" fmla="*/ 8302 h 9859"/>
                <a:gd name="connsiteX52" fmla="*/ 1517 w 9884"/>
                <a:gd name="connsiteY52" fmla="*/ 7547 h 9859"/>
                <a:gd name="connsiteX53" fmla="*/ 1313 w 9884"/>
                <a:gd name="connsiteY53" fmla="*/ 4151 h 9859"/>
                <a:gd name="connsiteX54" fmla="*/ 1313 w 9884"/>
                <a:gd name="connsiteY54" fmla="*/ 943 h 9859"/>
                <a:gd name="connsiteX55" fmla="*/ 1211 w 9884"/>
                <a:gd name="connsiteY55" fmla="*/ 1132 h 9859"/>
                <a:gd name="connsiteX56" fmla="*/ 6517 w 9884"/>
                <a:gd name="connsiteY56" fmla="*/ 1321 h 9859"/>
                <a:gd name="connsiteX57" fmla="*/ 7843 w 9884"/>
                <a:gd name="connsiteY57" fmla="*/ 1887 h 9859"/>
                <a:gd name="connsiteX58" fmla="*/ 8557 w 9884"/>
                <a:gd name="connsiteY58" fmla="*/ 2830 h 9859"/>
                <a:gd name="connsiteX59" fmla="*/ 8966 w 9884"/>
                <a:gd name="connsiteY59" fmla="*/ 4340 h 9859"/>
                <a:gd name="connsiteX60" fmla="*/ 9272 w 9884"/>
                <a:gd name="connsiteY60" fmla="*/ 5849 h 9859"/>
                <a:gd name="connsiteX61" fmla="*/ 9374 w 9884"/>
                <a:gd name="connsiteY61" fmla="*/ 7925 h 9859"/>
                <a:gd name="connsiteX62" fmla="*/ 9068 w 9884"/>
                <a:gd name="connsiteY62" fmla="*/ 9245 h 9859"/>
                <a:gd name="connsiteX63" fmla="*/ 8251 w 9884"/>
                <a:gd name="connsiteY63" fmla="*/ 9434 h 9859"/>
                <a:gd name="connsiteX64" fmla="*/ 7333 w 9884"/>
                <a:gd name="connsiteY64" fmla="*/ 9057 h 9859"/>
                <a:gd name="connsiteX65" fmla="*/ 4884 w 9884"/>
                <a:gd name="connsiteY65" fmla="*/ 8491 h 9859"/>
                <a:gd name="connsiteX66" fmla="*/ 2129 w 9884"/>
                <a:gd name="connsiteY66" fmla="*/ 8491 h 9859"/>
                <a:gd name="connsiteX67" fmla="*/ 598 w 9884"/>
                <a:gd name="connsiteY67" fmla="*/ 7736 h 9859"/>
                <a:gd name="connsiteX68" fmla="*/ 598 w 9884"/>
                <a:gd name="connsiteY68" fmla="*/ 5472 h 9859"/>
                <a:gd name="connsiteX69" fmla="*/ 802 w 9884"/>
                <a:gd name="connsiteY69" fmla="*/ 3208 h 9859"/>
                <a:gd name="connsiteX70" fmla="*/ 1006 w 9884"/>
                <a:gd name="connsiteY70" fmla="*/ 1321 h 9859"/>
                <a:gd name="connsiteX71" fmla="*/ 1721 w 9884"/>
                <a:gd name="connsiteY71" fmla="*/ 377 h 9859"/>
                <a:gd name="connsiteX72" fmla="*/ 2945 w 9884"/>
                <a:gd name="connsiteY72" fmla="*/ 189 h 9859"/>
                <a:gd name="connsiteX73" fmla="*/ 4374 w 9884"/>
                <a:gd name="connsiteY73" fmla="*/ 377 h 9859"/>
                <a:gd name="connsiteX74" fmla="*/ 7027 w 9884"/>
                <a:gd name="connsiteY74" fmla="*/ 566 h 9859"/>
                <a:gd name="connsiteX75" fmla="*/ 8966 w 9884"/>
                <a:gd name="connsiteY75" fmla="*/ 2075 h 9859"/>
                <a:gd name="connsiteX76" fmla="*/ 9476 w 9884"/>
                <a:gd name="connsiteY76" fmla="*/ 6415 h 9859"/>
                <a:gd name="connsiteX77" fmla="*/ 9476 w 9884"/>
                <a:gd name="connsiteY77" fmla="*/ 8302 h 9859"/>
                <a:gd name="connsiteX78" fmla="*/ 9170 w 9884"/>
                <a:gd name="connsiteY78" fmla="*/ 9245 h 9859"/>
                <a:gd name="connsiteX79" fmla="*/ 7945 w 9884"/>
                <a:gd name="connsiteY79" fmla="*/ 9434 h 9859"/>
                <a:gd name="connsiteX80" fmla="*/ 6619 w 9884"/>
                <a:gd name="connsiteY80" fmla="*/ 9245 h 9859"/>
                <a:gd name="connsiteX81" fmla="*/ 3762 w 9884"/>
                <a:gd name="connsiteY81" fmla="*/ 8679 h 9859"/>
                <a:gd name="connsiteX82" fmla="*/ 2333 w 9884"/>
                <a:gd name="connsiteY82" fmla="*/ 8868 h 9859"/>
                <a:gd name="connsiteX83" fmla="*/ 1108 w 9884"/>
                <a:gd name="connsiteY83" fmla="*/ 9057 h 9859"/>
                <a:gd name="connsiteX84" fmla="*/ 292 w 9884"/>
                <a:gd name="connsiteY84" fmla="*/ 8302 h 9859"/>
                <a:gd name="connsiteX85" fmla="*/ 190 w 9884"/>
                <a:gd name="connsiteY85" fmla="*/ 6604 h 9859"/>
                <a:gd name="connsiteX86" fmla="*/ 292 w 9884"/>
                <a:gd name="connsiteY86" fmla="*/ 4717 h 9859"/>
                <a:gd name="connsiteX87" fmla="*/ 190 w 9884"/>
                <a:gd name="connsiteY87" fmla="*/ 4717 h 9859"/>
                <a:gd name="connsiteX0-1" fmla="*/ 192 w 10000"/>
                <a:gd name="connsiteY0-2" fmla="*/ 4784 h 10000"/>
                <a:gd name="connsiteX1-3" fmla="*/ 89 w 10000"/>
                <a:gd name="connsiteY1-4" fmla="*/ 8229 h 10000"/>
                <a:gd name="connsiteX2-5" fmla="*/ 1638 w 10000"/>
                <a:gd name="connsiteY2-6" fmla="*/ 9377 h 10000"/>
                <a:gd name="connsiteX3-7" fmla="*/ 2980 w 10000"/>
                <a:gd name="connsiteY3-8" fmla="*/ 9187 h 10000"/>
                <a:gd name="connsiteX4-9" fmla="*/ 4425 w 10000"/>
                <a:gd name="connsiteY4-10" fmla="*/ 9187 h 10000"/>
                <a:gd name="connsiteX5-11" fmla="*/ 7213 w 10000"/>
                <a:gd name="connsiteY5-12" fmla="*/ 9761 h 10000"/>
                <a:gd name="connsiteX6-13" fmla="*/ 8554 w 10000"/>
                <a:gd name="connsiteY6-14" fmla="*/ 9761 h 10000"/>
                <a:gd name="connsiteX7-15" fmla="*/ 9484 w 10000"/>
                <a:gd name="connsiteY7-16" fmla="*/ 9377 h 10000"/>
                <a:gd name="connsiteX8-17" fmla="*/ 9794 w 10000"/>
                <a:gd name="connsiteY8-18" fmla="*/ 8421 h 10000"/>
                <a:gd name="connsiteX9-19" fmla="*/ 9794 w 10000"/>
                <a:gd name="connsiteY9-20" fmla="*/ 6698 h 10000"/>
                <a:gd name="connsiteX10-21" fmla="*/ 9381 w 10000"/>
                <a:gd name="connsiteY10-22" fmla="*/ 2488 h 10000"/>
                <a:gd name="connsiteX11-23" fmla="*/ 7729 w 10000"/>
                <a:gd name="connsiteY11-24" fmla="*/ 382 h 10000"/>
                <a:gd name="connsiteX12-25" fmla="*/ 6593 w 10000"/>
                <a:gd name="connsiteY12-26" fmla="*/ 192 h 10000"/>
                <a:gd name="connsiteX13-27" fmla="*/ 5251 w 10000"/>
                <a:gd name="connsiteY13-28" fmla="*/ 0 h 10000"/>
                <a:gd name="connsiteX14-29" fmla="*/ 2257 w 10000"/>
                <a:gd name="connsiteY14-30" fmla="*/ 0 h 10000"/>
                <a:gd name="connsiteX15-31" fmla="*/ 1328 w 10000"/>
                <a:gd name="connsiteY15-32" fmla="*/ 192 h 10000"/>
                <a:gd name="connsiteX16-33" fmla="*/ 915 w 10000"/>
                <a:gd name="connsiteY16-34" fmla="*/ 1340 h 10000"/>
                <a:gd name="connsiteX17-35" fmla="*/ 708 w 10000"/>
                <a:gd name="connsiteY17-36" fmla="*/ 3254 h 10000"/>
                <a:gd name="connsiteX18-37" fmla="*/ 502 w 10000"/>
                <a:gd name="connsiteY18-38" fmla="*/ 5550 h 10000"/>
                <a:gd name="connsiteX19-39" fmla="*/ 915 w 10000"/>
                <a:gd name="connsiteY19-40" fmla="*/ 8803 h 10000"/>
                <a:gd name="connsiteX20-41" fmla="*/ 1638 w 10000"/>
                <a:gd name="connsiteY20-42" fmla="*/ 8995 h 10000"/>
                <a:gd name="connsiteX21-43" fmla="*/ 2773 w 10000"/>
                <a:gd name="connsiteY21-44" fmla="*/ 8995 h 10000"/>
                <a:gd name="connsiteX22-45" fmla="*/ 5664 w 10000"/>
                <a:gd name="connsiteY22-46" fmla="*/ 8995 h 10000"/>
                <a:gd name="connsiteX23-47" fmla="*/ 7006 w 10000"/>
                <a:gd name="connsiteY23-48" fmla="*/ 9377 h 10000"/>
                <a:gd name="connsiteX24-49" fmla="*/ 7832 w 10000"/>
                <a:gd name="connsiteY24-50" fmla="*/ 9761 h 10000"/>
                <a:gd name="connsiteX25-51" fmla="*/ 9484 w 10000"/>
                <a:gd name="connsiteY25-52" fmla="*/ 9377 h 10000"/>
                <a:gd name="connsiteX26-53" fmla="*/ 9587 w 10000"/>
                <a:gd name="connsiteY26-54" fmla="*/ 8038 h 10000"/>
                <a:gd name="connsiteX27-55" fmla="*/ 9484 w 10000"/>
                <a:gd name="connsiteY27-56" fmla="*/ 6124 h 10000"/>
                <a:gd name="connsiteX28-57" fmla="*/ 8865 w 10000"/>
                <a:gd name="connsiteY28-58" fmla="*/ 2870 h 10000"/>
                <a:gd name="connsiteX29-59" fmla="*/ 7213 w 10000"/>
                <a:gd name="connsiteY29-60" fmla="*/ 1148 h 10000"/>
                <a:gd name="connsiteX30-61" fmla="*/ 1225 w 10000"/>
                <a:gd name="connsiteY30-62" fmla="*/ 956 h 10000"/>
                <a:gd name="connsiteX31-63" fmla="*/ 1121 w 10000"/>
                <a:gd name="connsiteY31-64" fmla="*/ 1148 h 10000"/>
                <a:gd name="connsiteX32-65" fmla="*/ 1121 w 10000"/>
                <a:gd name="connsiteY32-66" fmla="*/ 4593 h 10000"/>
                <a:gd name="connsiteX33-67" fmla="*/ 1328 w 10000"/>
                <a:gd name="connsiteY33-68" fmla="*/ 7847 h 10000"/>
                <a:gd name="connsiteX34-69" fmla="*/ 3083 w 10000"/>
                <a:gd name="connsiteY34-70" fmla="*/ 8803 h 10000"/>
                <a:gd name="connsiteX35-71" fmla="*/ 5561 w 10000"/>
                <a:gd name="connsiteY35-72" fmla="*/ 8995 h 10000"/>
                <a:gd name="connsiteX36-73" fmla="*/ 7006 w 10000"/>
                <a:gd name="connsiteY36-74" fmla="*/ 9569 h 10000"/>
                <a:gd name="connsiteX37-75" fmla="*/ 8038 w 10000"/>
                <a:gd name="connsiteY37-76" fmla="*/ 9951 h 10000"/>
                <a:gd name="connsiteX38-77" fmla="*/ 9381 w 10000"/>
                <a:gd name="connsiteY38-78" fmla="*/ 8995 h 10000"/>
                <a:gd name="connsiteX39-79" fmla="*/ 10000 w 10000"/>
                <a:gd name="connsiteY39-80" fmla="*/ 5741 h 10000"/>
                <a:gd name="connsiteX40-81" fmla="*/ 9690 w 10000"/>
                <a:gd name="connsiteY40-82" fmla="*/ 3636 h 10000"/>
                <a:gd name="connsiteX41-83" fmla="*/ 7522 w 10000"/>
                <a:gd name="connsiteY41-84" fmla="*/ 1914 h 10000"/>
                <a:gd name="connsiteX42-85" fmla="*/ 4838 w 10000"/>
                <a:gd name="connsiteY42-86" fmla="*/ 2296 h 10000"/>
                <a:gd name="connsiteX43-87" fmla="*/ 6593 w 10000"/>
                <a:gd name="connsiteY43-88" fmla="*/ 2296 h 10000"/>
                <a:gd name="connsiteX44-89" fmla="*/ 9174 w 10000"/>
                <a:gd name="connsiteY44-90" fmla="*/ 3062 h 10000"/>
                <a:gd name="connsiteX45-91" fmla="*/ 9794 w 10000"/>
                <a:gd name="connsiteY45-92" fmla="*/ 4784 h 10000"/>
                <a:gd name="connsiteX46-93" fmla="*/ 9587 w 10000"/>
                <a:gd name="connsiteY46-94" fmla="*/ 7847 h 10000"/>
                <a:gd name="connsiteX47-95" fmla="*/ 8245 w 10000"/>
                <a:gd name="connsiteY47-96" fmla="*/ 9761 h 10000"/>
                <a:gd name="connsiteX48-97" fmla="*/ 7419 w 10000"/>
                <a:gd name="connsiteY48-98" fmla="*/ 9377 h 10000"/>
                <a:gd name="connsiteX49-99" fmla="*/ 5973 w 10000"/>
                <a:gd name="connsiteY49-100" fmla="*/ 8803 h 10000"/>
                <a:gd name="connsiteX50-101" fmla="*/ 3392 w 10000"/>
                <a:gd name="connsiteY50-102" fmla="*/ 8421 h 10000"/>
                <a:gd name="connsiteX51-103" fmla="*/ 1535 w 10000"/>
                <a:gd name="connsiteY51-104" fmla="*/ 7655 h 10000"/>
                <a:gd name="connsiteX52-105" fmla="*/ 1328 w 10000"/>
                <a:gd name="connsiteY52-106" fmla="*/ 4210 h 10000"/>
                <a:gd name="connsiteX53-107" fmla="*/ 1328 w 10000"/>
                <a:gd name="connsiteY53-108" fmla="*/ 956 h 10000"/>
                <a:gd name="connsiteX54-109" fmla="*/ 1225 w 10000"/>
                <a:gd name="connsiteY54-110" fmla="*/ 1148 h 10000"/>
                <a:gd name="connsiteX55-111" fmla="*/ 6593 w 10000"/>
                <a:gd name="connsiteY55-112" fmla="*/ 1340 h 10000"/>
                <a:gd name="connsiteX56-113" fmla="*/ 7935 w 10000"/>
                <a:gd name="connsiteY56-114" fmla="*/ 1914 h 10000"/>
                <a:gd name="connsiteX57-115" fmla="*/ 8657 w 10000"/>
                <a:gd name="connsiteY57-116" fmla="*/ 2870 h 10000"/>
                <a:gd name="connsiteX58-117" fmla="*/ 9071 w 10000"/>
                <a:gd name="connsiteY58-118" fmla="*/ 4402 h 10000"/>
                <a:gd name="connsiteX59-119" fmla="*/ 9381 w 10000"/>
                <a:gd name="connsiteY59-120" fmla="*/ 5933 h 10000"/>
                <a:gd name="connsiteX60-121" fmla="*/ 9484 w 10000"/>
                <a:gd name="connsiteY60-122" fmla="*/ 8038 h 10000"/>
                <a:gd name="connsiteX61-123" fmla="*/ 9174 w 10000"/>
                <a:gd name="connsiteY61-124" fmla="*/ 9377 h 10000"/>
                <a:gd name="connsiteX62-125" fmla="*/ 8348 w 10000"/>
                <a:gd name="connsiteY62-126" fmla="*/ 9569 h 10000"/>
                <a:gd name="connsiteX63-127" fmla="*/ 7419 w 10000"/>
                <a:gd name="connsiteY63-128" fmla="*/ 9187 h 10000"/>
                <a:gd name="connsiteX64-129" fmla="*/ 4941 w 10000"/>
                <a:gd name="connsiteY64-130" fmla="*/ 8612 h 10000"/>
                <a:gd name="connsiteX65-131" fmla="*/ 2154 w 10000"/>
                <a:gd name="connsiteY65-132" fmla="*/ 8612 h 10000"/>
                <a:gd name="connsiteX66-133" fmla="*/ 605 w 10000"/>
                <a:gd name="connsiteY66-134" fmla="*/ 7847 h 10000"/>
                <a:gd name="connsiteX67-135" fmla="*/ 605 w 10000"/>
                <a:gd name="connsiteY67-136" fmla="*/ 5550 h 10000"/>
                <a:gd name="connsiteX68-137" fmla="*/ 811 w 10000"/>
                <a:gd name="connsiteY68-138" fmla="*/ 3254 h 10000"/>
                <a:gd name="connsiteX69-139" fmla="*/ 1018 w 10000"/>
                <a:gd name="connsiteY69-140" fmla="*/ 1340 h 10000"/>
                <a:gd name="connsiteX70-141" fmla="*/ 1741 w 10000"/>
                <a:gd name="connsiteY70-142" fmla="*/ 382 h 10000"/>
                <a:gd name="connsiteX71-143" fmla="*/ 2980 w 10000"/>
                <a:gd name="connsiteY71-144" fmla="*/ 192 h 10000"/>
                <a:gd name="connsiteX72-145" fmla="*/ 4425 w 10000"/>
                <a:gd name="connsiteY72-146" fmla="*/ 382 h 10000"/>
                <a:gd name="connsiteX73-147" fmla="*/ 7109 w 10000"/>
                <a:gd name="connsiteY73-148" fmla="*/ 574 h 10000"/>
                <a:gd name="connsiteX74-149" fmla="*/ 9071 w 10000"/>
                <a:gd name="connsiteY74-150" fmla="*/ 2105 h 10000"/>
                <a:gd name="connsiteX75-151" fmla="*/ 9587 w 10000"/>
                <a:gd name="connsiteY75-152" fmla="*/ 6507 h 10000"/>
                <a:gd name="connsiteX76-153" fmla="*/ 9587 w 10000"/>
                <a:gd name="connsiteY76-154" fmla="*/ 8421 h 10000"/>
                <a:gd name="connsiteX77-155" fmla="*/ 9278 w 10000"/>
                <a:gd name="connsiteY77-156" fmla="*/ 9377 h 10000"/>
                <a:gd name="connsiteX78-157" fmla="*/ 8038 w 10000"/>
                <a:gd name="connsiteY78-158" fmla="*/ 9569 h 10000"/>
                <a:gd name="connsiteX79-159" fmla="*/ 6697 w 10000"/>
                <a:gd name="connsiteY79-160" fmla="*/ 9377 h 10000"/>
                <a:gd name="connsiteX80-161" fmla="*/ 3806 w 10000"/>
                <a:gd name="connsiteY80-162" fmla="*/ 8803 h 10000"/>
                <a:gd name="connsiteX81-163" fmla="*/ 2360 w 10000"/>
                <a:gd name="connsiteY81-164" fmla="*/ 8995 h 10000"/>
                <a:gd name="connsiteX82-165" fmla="*/ 1121 w 10000"/>
                <a:gd name="connsiteY82-166" fmla="*/ 9187 h 10000"/>
                <a:gd name="connsiteX83-167" fmla="*/ 295 w 10000"/>
                <a:gd name="connsiteY83-168" fmla="*/ 8421 h 10000"/>
                <a:gd name="connsiteX84-169" fmla="*/ 192 w 10000"/>
                <a:gd name="connsiteY84-170" fmla="*/ 6698 h 10000"/>
                <a:gd name="connsiteX85-171" fmla="*/ 295 w 10000"/>
                <a:gd name="connsiteY85-172" fmla="*/ 4784 h 10000"/>
                <a:gd name="connsiteX86-173" fmla="*/ 192 w 10000"/>
                <a:gd name="connsiteY86-174" fmla="*/ 4784 h 10000"/>
                <a:gd name="connsiteX0-175" fmla="*/ 192 w 10000"/>
                <a:gd name="connsiteY0-176" fmla="*/ 4784 h 10000"/>
                <a:gd name="connsiteX1-177" fmla="*/ 89 w 10000"/>
                <a:gd name="connsiteY1-178" fmla="*/ 8229 h 10000"/>
                <a:gd name="connsiteX2-179" fmla="*/ 1638 w 10000"/>
                <a:gd name="connsiteY2-180" fmla="*/ 9377 h 10000"/>
                <a:gd name="connsiteX3-181" fmla="*/ 2980 w 10000"/>
                <a:gd name="connsiteY3-182" fmla="*/ 9187 h 10000"/>
                <a:gd name="connsiteX4-183" fmla="*/ 4425 w 10000"/>
                <a:gd name="connsiteY4-184" fmla="*/ 9187 h 10000"/>
                <a:gd name="connsiteX5-185" fmla="*/ 7213 w 10000"/>
                <a:gd name="connsiteY5-186" fmla="*/ 9761 h 10000"/>
                <a:gd name="connsiteX6-187" fmla="*/ 8554 w 10000"/>
                <a:gd name="connsiteY6-188" fmla="*/ 9761 h 10000"/>
                <a:gd name="connsiteX7-189" fmla="*/ 9484 w 10000"/>
                <a:gd name="connsiteY7-190" fmla="*/ 9377 h 10000"/>
                <a:gd name="connsiteX8-191" fmla="*/ 9794 w 10000"/>
                <a:gd name="connsiteY8-192" fmla="*/ 8421 h 10000"/>
                <a:gd name="connsiteX9-193" fmla="*/ 9794 w 10000"/>
                <a:gd name="connsiteY9-194" fmla="*/ 6698 h 10000"/>
                <a:gd name="connsiteX10-195" fmla="*/ 9381 w 10000"/>
                <a:gd name="connsiteY10-196" fmla="*/ 2488 h 10000"/>
                <a:gd name="connsiteX11-197" fmla="*/ 7729 w 10000"/>
                <a:gd name="connsiteY11-198" fmla="*/ 382 h 10000"/>
                <a:gd name="connsiteX12-199" fmla="*/ 6593 w 10000"/>
                <a:gd name="connsiteY12-200" fmla="*/ 192 h 10000"/>
                <a:gd name="connsiteX13-201" fmla="*/ 5251 w 10000"/>
                <a:gd name="connsiteY13-202" fmla="*/ 0 h 10000"/>
                <a:gd name="connsiteX14-203" fmla="*/ 2257 w 10000"/>
                <a:gd name="connsiteY14-204" fmla="*/ 0 h 10000"/>
                <a:gd name="connsiteX15-205" fmla="*/ 1328 w 10000"/>
                <a:gd name="connsiteY15-206" fmla="*/ 192 h 10000"/>
                <a:gd name="connsiteX16-207" fmla="*/ 915 w 10000"/>
                <a:gd name="connsiteY16-208" fmla="*/ 1340 h 10000"/>
                <a:gd name="connsiteX17-209" fmla="*/ 708 w 10000"/>
                <a:gd name="connsiteY17-210" fmla="*/ 3254 h 10000"/>
                <a:gd name="connsiteX18-211" fmla="*/ 502 w 10000"/>
                <a:gd name="connsiteY18-212" fmla="*/ 5550 h 10000"/>
                <a:gd name="connsiteX19-213" fmla="*/ 915 w 10000"/>
                <a:gd name="connsiteY19-214" fmla="*/ 8803 h 10000"/>
                <a:gd name="connsiteX20-215" fmla="*/ 1638 w 10000"/>
                <a:gd name="connsiteY20-216" fmla="*/ 8995 h 10000"/>
                <a:gd name="connsiteX21-217" fmla="*/ 2773 w 10000"/>
                <a:gd name="connsiteY21-218" fmla="*/ 8995 h 10000"/>
                <a:gd name="connsiteX22-219" fmla="*/ 5664 w 10000"/>
                <a:gd name="connsiteY22-220" fmla="*/ 8995 h 10000"/>
                <a:gd name="connsiteX23-221" fmla="*/ 7006 w 10000"/>
                <a:gd name="connsiteY23-222" fmla="*/ 9377 h 10000"/>
                <a:gd name="connsiteX24-223" fmla="*/ 7832 w 10000"/>
                <a:gd name="connsiteY24-224" fmla="*/ 9761 h 10000"/>
                <a:gd name="connsiteX25-225" fmla="*/ 9484 w 10000"/>
                <a:gd name="connsiteY25-226" fmla="*/ 9377 h 10000"/>
                <a:gd name="connsiteX26-227" fmla="*/ 9587 w 10000"/>
                <a:gd name="connsiteY26-228" fmla="*/ 8038 h 10000"/>
                <a:gd name="connsiteX27-229" fmla="*/ 9484 w 10000"/>
                <a:gd name="connsiteY27-230" fmla="*/ 6124 h 10000"/>
                <a:gd name="connsiteX28-231" fmla="*/ 8865 w 10000"/>
                <a:gd name="connsiteY28-232" fmla="*/ 2870 h 10000"/>
                <a:gd name="connsiteX29-233" fmla="*/ 7213 w 10000"/>
                <a:gd name="connsiteY29-234" fmla="*/ 1148 h 10000"/>
                <a:gd name="connsiteX30-235" fmla="*/ 1225 w 10000"/>
                <a:gd name="connsiteY30-236" fmla="*/ 956 h 10000"/>
                <a:gd name="connsiteX31-237" fmla="*/ 1121 w 10000"/>
                <a:gd name="connsiteY31-238" fmla="*/ 1148 h 10000"/>
                <a:gd name="connsiteX32-239" fmla="*/ 1121 w 10000"/>
                <a:gd name="connsiteY32-240" fmla="*/ 4593 h 10000"/>
                <a:gd name="connsiteX33-241" fmla="*/ 1328 w 10000"/>
                <a:gd name="connsiteY33-242" fmla="*/ 7847 h 10000"/>
                <a:gd name="connsiteX34-243" fmla="*/ 3083 w 10000"/>
                <a:gd name="connsiteY34-244" fmla="*/ 8803 h 10000"/>
                <a:gd name="connsiteX35-245" fmla="*/ 5561 w 10000"/>
                <a:gd name="connsiteY35-246" fmla="*/ 8995 h 10000"/>
                <a:gd name="connsiteX36-247" fmla="*/ 7006 w 10000"/>
                <a:gd name="connsiteY36-248" fmla="*/ 9569 h 10000"/>
                <a:gd name="connsiteX37-249" fmla="*/ 8038 w 10000"/>
                <a:gd name="connsiteY37-250" fmla="*/ 9951 h 10000"/>
                <a:gd name="connsiteX38-251" fmla="*/ 9381 w 10000"/>
                <a:gd name="connsiteY38-252" fmla="*/ 8995 h 10000"/>
                <a:gd name="connsiteX39-253" fmla="*/ 10000 w 10000"/>
                <a:gd name="connsiteY39-254" fmla="*/ 5741 h 10000"/>
                <a:gd name="connsiteX40-255" fmla="*/ 9690 w 10000"/>
                <a:gd name="connsiteY40-256" fmla="*/ 3636 h 10000"/>
                <a:gd name="connsiteX41-257" fmla="*/ 7522 w 10000"/>
                <a:gd name="connsiteY41-258" fmla="*/ 1914 h 10000"/>
                <a:gd name="connsiteX42-259" fmla="*/ 4838 w 10000"/>
                <a:gd name="connsiteY42-260" fmla="*/ 2296 h 10000"/>
                <a:gd name="connsiteX43-261" fmla="*/ 5146 w 10000"/>
                <a:gd name="connsiteY43-262" fmla="*/ 1663 h 10000"/>
                <a:gd name="connsiteX44-263" fmla="*/ 6593 w 10000"/>
                <a:gd name="connsiteY44-264" fmla="*/ 2296 h 10000"/>
                <a:gd name="connsiteX45-265" fmla="*/ 9174 w 10000"/>
                <a:gd name="connsiteY45-266" fmla="*/ 3062 h 10000"/>
                <a:gd name="connsiteX46-267" fmla="*/ 9794 w 10000"/>
                <a:gd name="connsiteY46-268" fmla="*/ 4784 h 10000"/>
                <a:gd name="connsiteX47-269" fmla="*/ 9587 w 10000"/>
                <a:gd name="connsiteY47-270" fmla="*/ 7847 h 10000"/>
                <a:gd name="connsiteX48-271" fmla="*/ 8245 w 10000"/>
                <a:gd name="connsiteY48-272" fmla="*/ 9761 h 10000"/>
                <a:gd name="connsiteX49-273" fmla="*/ 7419 w 10000"/>
                <a:gd name="connsiteY49-274" fmla="*/ 9377 h 10000"/>
                <a:gd name="connsiteX50-275" fmla="*/ 5973 w 10000"/>
                <a:gd name="connsiteY50-276" fmla="*/ 8803 h 10000"/>
                <a:gd name="connsiteX51-277" fmla="*/ 3392 w 10000"/>
                <a:gd name="connsiteY51-278" fmla="*/ 8421 h 10000"/>
                <a:gd name="connsiteX52-279" fmla="*/ 1535 w 10000"/>
                <a:gd name="connsiteY52-280" fmla="*/ 7655 h 10000"/>
                <a:gd name="connsiteX53-281" fmla="*/ 1328 w 10000"/>
                <a:gd name="connsiteY53-282" fmla="*/ 4210 h 10000"/>
                <a:gd name="connsiteX54-283" fmla="*/ 1328 w 10000"/>
                <a:gd name="connsiteY54-284" fmla="*/ 956 h 10000"/>
                <a:gd name="connsiteX55-285" fmla="*/ 1225 w 10000"/>
                <a:gd name="connsiteY55-286" fmla="*/ 1148 h 10000"/>
                <a:gd name="connsiteX56-287" fmla="*/ 6593 w 10000"/>
                <a:gd name="connsiteY56-288" fmla="*/ 1340 h 10000"/>
                <a:gd name="connsiteX57-289" fmla="*/ 7935 w 10000"/>
                <a:gd name="connsiteY57-290" fmla="*/ 1914 h 10000"/>
                <a:gd name="connsiteX58-291" fmla="*/ 8657 w 10000"/>
                <a:gd name="connsiteY58-292" fmla="*/ 2870 h 10000"/>
                <a:gd name="connsiteX59-293" fmla="*/ 9071 w 10000"/>
                <a:gd name="connsiteY59-294" fmla="*/ 4402 h 10000"/>
                <a:gd name="connsiteX60-295" fmla="*/ 9381 w 10000"/>
                <a:gd name="connsiteY60-296" fmla="*/ 5933 h 10000"/>
                <a:gd name="connsiteX61-297" fmla="*/ 9484 w 10000"/>
                <a:gd name="connsiteY61-298" fmla="*/ 8038 h 10000"/>
                <a:gd name="connsiteX62-299" fmla="*/ 9174 w 10000"/>
                <a:gd name="connsiteY62-300" fmla="*/ 9377 h 10000"/>
                <a:gd name="connsiteX63-301" fmla="*/ 8348 w 10000"/>
                <a:gd name="connsiteY63-302" fmla="*/ 9569 h 10000"/>
                <a:gd name="connsiteX64-303" fmla="*/ 7419 w 10000"/>
                <a:gd name="connsiteY64-304" fmla="*/ 9187 h 10000"/>
                <a:gd name="connsiteX65-305" fmla="*/ 4941 w 10000"/>
                <a:gd name="connsiteY65-306" fmla="*/ 8612 h 10000"/>
                <a:gd name="connsiteX66-307" fmla="*/ 2154 w 10000"/>
                <a:gd name="connsiteY66-308" fmla="*/ 8612 h 10000"/>
                <a:gd name="connsiteX67-309" fmla="*/ 605 w 10000"/>
                <a:gd name="connsiteY67-310" fmla="*/ 7847 h 10000"/>
                <a:gd name="connsiteX68-311" fmla="*/ 605 w 10000"/>
                <a:gd name="connsiteY68-312" fmla="*/ 5550 h 10000"/>
                <a:gd name="connsiteX69-313" fmla="*/ 811 w 10000"/>
                <a:gd name="connsiteY69-314" fmla="*/ 3254 h 10000"/>
                <a:gd name="connsiteX70-315" fmla="*/ 1018 w 10000"/>
                <a:gd name="connsiteY70-316" fmla="*/ 1340 h 10000"/>
                <a:gd name="connsiteX71-317" fmla="*/ 1741 w 10000"/>
                <a:gd name="connsiteY71-318" fmla="*/ 382 h 10000"/>
                <a:gd name="connsiteX72-319" fmla="*/ 2980 w 10000"/>
                <a:gd name="connsiteY72-320" fmla="*/ 192 h 10000"/>
                <a:gd name="connsiteX73-321" fmla="*/ 4425 w 10000"/>
                <a:gd name="connsiteY73-322" fmla="*/ 382 h 10000"/>
                <a:gd name="connsiteX74-323" fmla="*/ 7109 w 10000"/>
                <a:gd name="connsiteY74-324" fmla="*/ 574 h 10000"/>
                <a:gd name="connsiteX75-325" fmla="*/ 9071 w 10000"/>
                <a:gd name="connsiteY75-326" fmla="*/ 2105 h 10000"/>
                <a:gd name="connsiteX76-327" fmla="*/ 9587 w 10000"/>
                <a:gd name="connsiteY76-328" fmla="*/ 6507 h 10000"/>
                <a:gd name="connsiteX77-329" fmla="*/ 9587 w 10000"/>
                <a:gd name="connsiteY77-330" fmla="*/ 8421 h 10000"/>
                <a:gd name="connsiteX78-331" fmla="*/ 9278 w 10000"/>
                <a:gd name="connsiteY78-332" fmla="*/ 9377 h 10000"/>
                <a:gd name="connsiteX79-333" fmla="*/ 8038 w 10000"/>
                <a:gd name="connsiteY79-334" fmla="*/ 9569 h 10000"/>
                <a:gd name="connsiteX80-335" fmla="*/ 6697 w 10000"/>
                <a:gd name="connsiteY80-336" fmla="*/ 9377 h 10000"/>
                <a:gd name="connsiteX81-337" fmla="*/ 3806 w 10000"/>
                <a:gd name="connsiteY81-338" fmla="*/ 8803 h 10000"/>
                <a:gd name="connsiteX82-339" fmla="*/ 2360 w 10000"/>
                <a:gd name="connsiteY82-340" fmla="*/ 8995 h 10000"/>
                <a:gd name="connsiteX83-341" fmla="*/ 1121 w 10000"/>
                <a:gd name="connsiteY83-342" fmla="*/ 9187 h 10000"/>
                <a:gd name="connsiteX84-343" fmla="*/ 295 w 10000"/>
                <a:gd name="connsiteY84-344" fmla="*/ 8421 h 10000"/>
                <a:gd name="connsiteX85-345" fmla="*/ 192 w 10000"/>
                <a:gd name="connsiteY85-346" fmla="*/ 6698 h 10000"/>
                <a:gd name="connsiteX86-347" fmla="*/ 295 w 10000"/>
                <a:gd name="connsiteY86-348" fmla="*/ 4784 h 10000"/>
                <a:gd name="connsiteX87-349" fmla="*/ 192 w 10000"/>
                <a:gd name="connsiteY87-350" fmla="*/ 4784 h 10000"/>
                <a:gd name="connsiteX0-351" fmla="*/ 192 w 10000"/>
                <a:gd name="connsiteY0-352" fmla="*/ 4784 h 10000"/>
                <a:gd name="connsiteX1-353" fmla="*/ 89 w 10000"/>
                <a:gd name="connsiteY1-354" fmla="*/ 8229 h 10000"/>
                <a:gd name="connsiteX2-355" fmla="*/ 1638 w 10000"/>
                <a:gd name="connsiteY2-356" fmla="*/ 9377 h 10000"/>
                <a:gd name="connsiteX3-357" fmla="*/ 2980 w 10000"/>
                <a:gd name="connsiteY3-358" fmla="*/ 9187 h 10000"/>
                <a:gd name="connsiteX4-359" fmla="*/ 4425 w 10000"/>
                <a:gd name="connsiteY4-360" fmla="*/ 9187 h 10000"/>
                <a:gd name="connsiteX5-361" fmla="*/ 7213 w 10000"/>
                <a:gd name="connsiteY5-362" fmla="*/ 9761 h 10000"/>
                <a:gd name="connsiteX6-363" fmla="*/ 8554 w 10000"/>
                <a:gd name="connsiteY6-364" fmla="*/ 9761 h 10000"/>
                <a:gd name="connsiteX7-365" fmla="*/ 9484 w 10000"/>
                <a:gd name="connsiteY7-366" fmla="*/ 9377 h 10000"/>
                <a:gd name="connsiteX8-367" fmla="*/ 9794 w 10000"/>
                <a:gd name="connsiteY8-368" fmla="*/ 8421 h 10000"/>
                <a:gd name="connsiteX9-369" fmla="*/ 9794 w 10000"/>
                <a:gd name="connsiteY9-370" fmla="*/ 6698 h 10000"/>
                <a:gd name="connsiteX10-371" fmla="*/ 9381 w 10000"/>
                <a:gd name="connsiteY10-372" fmla="*/ 2488 h 10000"/>
                <a:gd name="connsiteX11-373" fmla="*/ 7729 w 10000"/>
                <a:gd name="connsiteY11-374" fmla="*/ 382 h 10000"/>
                <a:gd name="connsiteX12-375" fmla="*/ 6593 w 10000"/>
                <a:gd name="connsiteY12-376" fmla="*/ 192 h 10000"/>
                <a:gd name="connsiteX13-377" fmla="*/ 5251 w 10000"/>
                <a:gd name="connsiteY13-378" fmla="*/ 0 h 10000"/>
                <a:gd name="connsiteX14-379" fmla="*/ 2257 w 10000"/>
                <a:gd name="connsiteY14-380" fmla="*/ 0 h 10000"/>
                <a:gd name="connsiteX15-381" fmla="*/ 1328 w 10000"/>
                <a:gd name="connsiteY15-382" fmla="*/ 192 h 10000"/>
                <a:gd name="connsiteX16-383" fmla="*/ 915 w 10000"/>
                <a:gd name="connsiteY16-384" fmla="*/ 1340 h 10000"/>
                <a:gd name="connsiteX17-385" fmla="*/ 708 w 10000"/>
                <a:gd name="connsiteY17-386" fmla="*/ 3254 h 10000"/>
                <a:gd name="connsiteX18-387" fmla="*/ 502 w 10000"/>
                <a:gd name="connsiteY18-388" fmla="*/ 5550 h 10000"/>
                <a:gd name="connsiteX19-389" fmla="*/ 915 w 10000"/>
                <a:gd name="connsiteY19-390" fmla="*/ 8803 h 10000"/>
                <a:gd name="connsiteX20-391" fmla="*/ 1638 w 10000"/>
                <a:gd name="connsiteY20-392" fmla="*/ 8995 h 10000"/>
                <a:gd name="connsiteX21-393" fmla="*/ 2773 w 10000"/>
                <a:gd name="connsiteY21-394" fmla="*/ 8995 h 10000"/>
                <a:gd name="connsiteX22-395" fmla="*/ 5664 w 10000"/>
                <a:gd name="connsiteY22-396" fmla="*/ 8995 h 10000"/>
                <a:gd name="connsiteX23-397" fmla="*/ 7006 w 10000"/>
                <a:gd name="connsiteY23-398" fmla="*/ 9377 h 10000"/>
                <a:gd name="connsiteX24-399" fmla="*/ 7832 w 10000"/>
                <a:gd name="connsiteY24-400" fmla="*/ 9761 h 10000"/>
                <a:gd name="connsiteX25-401" fmla="*/ 9484 w 10000"/>
                <a:gd name="connsiteY25-402" fmla="*/ 9377 h 10000"/>
                <a:gd name="connsiteX26-403" fmla="*/ 9587 w 10000"/>
                <a:gd name="connsiteY26-404" fmla="*/ 8038 h 10000"/>
                <a:gd name="connsiteX27-405" fmla="*/ 9484 w 10000"/>
                <a:gd name="connsiteY27-406" fmla="*/ 6124 h 10000"/>
                <a:gd name="connsiteX28-407" fmla="*/ 8865 w 10000"/>
                <a:gd name="connsiteY28-408" fmla="*/ 2870 h 10000"/>
                <a:gd name="connsiteX29-409" fmla="*/ 7213 w 10000"/>
                <a:gd name="connsiteY29-410" fmla="*/ 1148 h 10000"/>
                <a:gd name="connsiteX30-411" fmla="*/ 1225 w 10000"/>
                <a:gd name="connsiteY30-412" fmla="*/ 956 h 10000"/>
                <a:gd name="connsiteX31-413" fmla="*/ 1121 w 10000"/>
                <a:gd name="connsiteY31-414" fmla="*/ 1148 h 10000"/>
                <a:gd name="connsiteX32-415" fmla="*/ 1121 w 10000"/>
                <a:gd name="connsiteY32-416" fmla="*/ 4593 h 10000"/>
                <a:gd name="connsiteX33-417" fmla="*/ 1328 w 10000"/>
                <a:gd name="connsiteY33-418" fmla="*/ 7847 h 10000"/>
                <a:gd name="connsiteX34-419" fmla="*/ 3083 w 10000"/>
                <a:gd name="connsiteY34-420" fmla="*/ 8803 h 10000"/>
                <a:gd name="connsiteX35-421" fmla="*/ 5561 w 10000"/>
                <a:gd name="connsiteY35-422" fmla="*/ 8995 h 10000"/>
                <a:gd name="connsiteX36-423" fmla="*/ 7006 w 10000"/>
                <a:gd name="connsiteY36-424" fmla="*/ 9569 h 10000"/>
                <a:gd name="connsiteX37-425" fmla="*/ 8038 w 10000"/>
                <a:gd name="connsiteY37-426" fmla="*/ 9951 h 10000"/>
                <a:gd name="connsiteX38-427" fmla="*/ 9381 w 10000"/>
                <a:gd name="connsiteY38-428" fmla="*/ 8995 h 10000"/>
                <a:gd name="connsiteX39-429" fmla="*/ 10000 w 10000"/>
                <a:gd name="connsiteY39-430" fmla="*/ 5741 h 10000"/>
                <a:gd name="connsiteX40-431" fmla="*/ 9690 w 10000"/>
                <a:gd name="connsiteY40-432" fmla="*/ 3636 h 10000"/>
                <a:gd name="connsiteX41-433" fmla="*/ 7522 w 10000"/>
                <a:gd name="connsiteY41-434" fmla="*/ 1914 h 10000"/>
                <a:gd name="connsiteX42-435" fmla="*/ 4838 w 10000"/>
                <a:gd name="connsiteY42-436" fmla="*/ 2296 h 10000"/>
                <a:gd name="connsiteX43-437" fmla="*/ 6593 w 10000"/>
                <a:gd name="connsiteY43-438" fmla="*/ 2296 h 10000"/>
                <a:gd name="connsiteX44-439" fmla="*/ 9174 w 10000"/>
                <a:gd name="connsiteY44-440" fmla="*/ 3062 h 10000"/>
                <a:gd name="connsiteX45-441" fmla="*/ 9794 w 10000"/>
                <a:gd name="connsiteY45-442" fmla="*/ 4784 h 10000"/>
                <a:gd name="connsiteX46-443" fmla="*/ 9587 w 10000"/>
                <a:gd name="connsiteY46-444" fmla="*/ 7847 h 10000"/>
                <a:gd name="connsiteX47-445" fmla="*/ 8245 w 10000"/>
                <a:gd name="connsiteY47-446" fmla="*/ 9761 h 10000"/>
                <a:gd name="connsiteX48-447" fmla="*/ 7419 w 10000"/>
                <a:gd name="connsiteY48-448" fmla="*/ 9377 h 10000"/>
                <a:gd name="connsiteX49-449" fmla="*/ 5973 w 10000"/>
                <a:gd name="connsiteY49-450" fmla="*/ 8803 h 10000"/>
                <a:gd name="connsiteX50-451" fmla="*/ 3392 w 10000"/>
                <a:gd name="connsiteY50-452" fmla="*/ 8421 h 10000"/>
                <a:gd name="connsiteX51-453" fmla="*/ 1535 w 10000"/>
                <a:gd name="connsiteY51-454" fmla="*/ 7655 h 10000"/>
                <a:gd name="connsiteX52-455" fmla="*/ 1328 w 10000"/>
                <a:gd name="connsiteY52-456" fmla="*/ 4210 h 10000"/>
                <a:gd name="connsiteX53-457" fmla="*/ 1328 w 10000"/>
                <a:gd name="connsiteY53-458" fmla="*/ 956 h 10000"/>
                <a:gd name="connsiteX54-459" fmla="*/ 1225 w 10000"/>
                <a:gd name="connsiteY54-460" fmla="*/ 1148 h 10000"/>
                <a:gd name="connsiteX55-461" fmla="*/ 6593 w 10000"/>
                <a:gd name="connsiteY55-462" fmla="*/ 1340 h 10000"/>
                <a:gd name="connsiteX56-463" fmla="*/ 7935 w 10000"/>
                <a:gd name="connsiteY56-464" fmla="*/ 1914 h 10000"/>
                <a:gd name="connsiteX57-465" fmla="*/ 8657 w 10000"/>
                <a:gd name="connsiteY57-466" fmla="*/ 2870 h 10000"/>
                <a:gd name="connsiteX58-467" fmla="*/ 9071 w 10000"/>
                <a:gd name="connsiteY58-468" fmla="*/ 4402 h 10000"/>
                <a:gd name="connsiteX59-469" fmla="*/ 9381 w 10000"/>
                <a:gd name="connsiteY59-470" fmla="*/ 5933 h 10000"/>
                <a:gd name="connsiteX60-471" fmla="*/ 9484 w 10000"/>
                <a:gd name="connsiteY60-472" fmla="*/ 8038 h 10000"/>
                <a:gd name="connsiteX61-473" fmla="*/ 9174 w 10000"/>
                <a:gd name="connsiteY61-474" fmla="*/ 9377 h 10000"/>
                <a:gd name="connsiteX62-475" fmla="*/ 8348 w 10000"/>
                <a:gd name="connsiteY62-476" fmla="*/ 9569 h 10000"/>
                <a:gd name="connsiteX63-477" fmla="*/ 7419 w 10000"/>
                <a:gd name="connsiteY63-478" fmla="*/ 9187 h 10000"/>
                <a:gd name="connsiteX64-479" fmla="*/ 4941 w 10000"/>
                <a:gd name="connsiteY64-480" fmla="*/ 8612 h 10000"/>
                <a:gd name="connsiteX65-481" fmla="*/ 2154 w 10000"/>
                <a:gd name="connsiteY65-482" fmla="*/ 8612 h 10000"/>
                <a:gd name="connsiteX66-483" fmla="*/ 605 w 10000"/>
                <a:gd name="connsiteY66-484" fmla="*/ 7847 h 10000"/>
                <a:gd name="connsiteX67-485" fmla="*/ 605 w 10000"/>
                <a:gd name="connsiteY67-486" fmla="*/ 5550 h 10000"/>
                <a:gd name="connsiteX68-487" fmla="*/ 811 w 10000"/>
                <a:gd name="connsiteY68-488" fmla="*/ 3254 h 10000"/>
                <a:gd name="connsiteX69-489" fmla="*/ 1018 w 10000"/>
                <a:gd name="connsiteY69-490" fmla="*/ 1340 h 10000"/>
                <a:gd name="connsiteX70-491" fmla="*/ 1741 w 10000"/>
                <a:gd name="connsiteY70-492" fmla="*/ 382 h 10000"/>
                <a:gd name="connsiteX71-493" fmla="*/ 2980 w 10000"/>
                <a:gd name="connsiteY71-494" fmla="*/ 192 h 10000"/>
                <a:gd name="connsiteX72-495" fmla="*/ 4425 w 10000"/>
                <a:gd name="connsiteY72-496" fmla="*/ 382 h 10000"/>
                <a:gd name="connsiteX73-497" fmla="*/ 7109 w 10000"/>
                <a:gd name="connsiteY73-498" fmla="*/ 574 h 10000"/>
                <a:gd name="connsiteX74-499" fmla="*/ 9071 w 10000"/>
                <a:gd name="connsiteY74-500" fmla="*/ 2105 h 10000"/>
                <a:gd name="connsiteX75-501" fmla="*/ 9587 w 10000"/>
                <a:gd name="connsiteY75-502" fmla="*/ 6507 h 10000"/>
                <a:gd name="connsiteX76-503" fmla="*/ 9587 w 10000"/>
                <a:gd name="connsiteY76-504" fmla="*/ 8421 h 10000"/>
                <a:gd name="connsiteX77-505" fmla="*/ 9278 w 10000"/>
                <a:gd name="connsiteY77-506" fmla="*/ 9377 h 10000"/>
                <a:gd name="connsiteX78-507" fmla="*/ 8038 w 10000"/>
                <a:gd name="connsiteY78-508" fmla="*/ 9569 h 10000"/>
                <a:gd name="connsiteX79-509" fmla="*/ 6697 w 10000"/>
                <a:gd name="connsiteY79-510" fmla="*/ 9377 h 10000"/>
                <a:gd name="connsiteX80-511" fmla="*/ 3806 w 10000"/>
                <a:gd name="connsiteY80-512" fmla="*/ 8803 h 10000"/>
                <a:gd name="connsiteX81-513" fmla="*/ 2360 w 10000"/>
                <a:gd name="connsiteY81-514" fmla="*/ 8995 h 10000"/>
                <a:gd name="connsiteX82-515" fmla="*/ 1121 w 10000"/>
                <a:gd name="connsiteY82-516" fmla="*/ 9187 h 10000"/>
                <a:gd name="connsiteX83-517" fmla="*/ 295 w 10000"/>
                <a:gd name="connsiteY83-518" fmla="*/ 8421 h 10000"/>
                <a:gd name="connsiteX84-519" fmla="*/ 192 w 10000"/>
                <a:gd name="connsiteY84-520" fmla="*/ 6698 h 10000"/>
                <a:gd name="connsiteX85-521" fmla="*/ 295 w 10000"/>
                <a:gd name="connsiteY85-522" fmla="*/ 4784 h 10000"/>
                <a:gd name="connsiteX86-523" fmla="*/ 192 w 10000"/>
                <a:gd name="connsiteY86-524" fmla="*/ 4784 h 10000"/>
                <a:gd name="connsiteX0-525" fmla="*/ 192 w 10000"/>
                <a:gd name="connsiteY0-526" fmla="*/ 4784 h 10000"/>
                <a:gd name="connsiteX1-527" fmla="*/ 89 w 10000"/>
                <a:gd name="connsiteY1-528" fmla="*/ 8229 h 10000"/>
                <a:gd name="connsiteX2-529" fmla="*/ 1638 w 10000"/>
                <a:gd name="connsiteY2-530" fmla="*/ 9377 h 10000"/>
                <a:gd name="connsiteX3-531" fmla="*/ 2980 w 10000"/>
                <a:gd name="connsiteY3-532" fmla="*/ 9187 h 10000"/>
                <a:gd name="connsiteX4-533" fmla="*/ 4425 w 10000"/>
                <a:gd name="connsiteY4-534" fmla="*/ 9187 h 10000"/>
                <a:gd name="connsiteX5-535" fmla="*/ 7213 w 10000"/>
                <a:gd name="connsiteY5-536" fmla="*/ 9761 h 10000"/>
                <a:gd name="connsiteX6-537" fmla="*/ 8554 w 10000"/>
                <a:gd name="connsiteY6-538" fmla="*/ 9761 h 10000"/>
                <a:gd name="connsiteX7-539" fmla="*/ 9484 w 10000"/>
                <a:gd name="connsiteY7-540" fmla="*/ 9377 h 10000"/>
                <a:gd name="connsiteX8-541" fmla="*/ 9794 w 10000"/>
                <a:gd name="connsiteY8-542" fmla="*/ 8421 h 10000"/>
                <a:gd name="connsiteX9-543" fmla="*/ 9794 w 10000"/>
                <a:gd name="connsiteY9-544" fmla="*/ 6698 h 10000"/>
                <a:gd name="connsiteX10-545" fmla="*/ 9381 w 10000"/>
                <a:gd name="connsiteY10-546" fmla="*/ 2488 h 10000"/>
                <a:gd name="connsiteX11-547" fmla="*/ 7729 w 10000"/>
                <a:gd name="connsiteY11-548" fmla="*/ 382 h 10000"/>
                <a:gd name="connsiteX12-549" fmla="*/ 6593 w 10000"/>
                <a:gd name="connsiteY12-550" fmla="*/ 192 h 10000"/>
                <a:gd name="connsiteX13-551" fmla="*/ 5251 w 10000"/>
                <a:gd name="connsiteY13-552" fmla="*/ 0 h 10000"/>
                <a:gd name="connsiteX14-553" fmla="*/ 2257 w 10000"/>
                <a:gd name="connsiteY14-554" fmla="*/ 0 h 10000"/>
                <a:gd name="connsiteX15-555" fmla="*/ 1328 w 10000"/>
                <a:gd name="connsiteY15-556" fmla="*/ 192 h 10000"/>
                <a:gd name="connsiteX16-557" fmla="*/ 915 w 10000"/>
                <a:gd name="connsiteY16-558" fmla="*/ 1340 h 10000"/>
                <a:gd name="connsiteX17-559" fmla="*/ 708 w 10000"/>
                <a:gd name="connsiteY17-560" fmla="*/ 3254 h 10000"/>
                <a:gd name="connsiteX18-561" fmla="*/ 502 w 10000"/>
                <a:gd name="connsiteY18-562" fmla="*/ 5550 h 10000"/>
                <a:gd name="connsiteX19-563" fmla="*/ 915 w 10000"/>
                <a:gd name="connsiteY19-564" fmla="*/ 8803 h 10000"/>
                <a:gd name="connsiteX20-565" fmla="*/ 1638 w 10000"/>
                <a:gd name="connsiteY20-566" fmla="*/ 8995 h 10000"/>
                <a:gd name="connsiteX21-567" fmla="*/ 2773 w 10000"/>
                <a:gd name="connsiteY21-568" fmla="*/ 8995 h 10000"/>
                <a:gd name="connsiteX22-569" fmla="*/ 5664 w 10000"/>
                <a:gd name="connsiteY22-570" fmla="*/ 8995 h 10000"/>
                <a:gd name="connsiteX23-571" fmla="*/ 7006 w 10000"/>
                <a:gd name="connsiteY23-572" fmla="*/ 9377 h 10000"/>
                <a:gd name="connsiteX24-573" fmla="*/ 7832 w 10000"/>
                <a:gd name="connsiteY24-574" fmla="*/ 9761 h 10000"/>
                <a:gd name="connsiteX25-575" fmla="*/ 9484 w 10000"/>
                <a:gd name="connsiteY25-576" fmla="*/ 9377 h 10000"/>
                <a:gd name="connsiteX26-577" fmla="*/ 9587 w 10000"/>
                <a:gd name="connsiteY26-578" fmla="*/ 8038 h 10000"/>
                <a:gd name="connsiteX27-579" fmla="*/ 9484 w 10000"/>
                <a:gd name="connsiteY27-580" fmla="*/ 6124 h 10000"/>
                <a:gd name="connsiteX28-581" fmla="*/ 8865 w 10000"/>
                <a:gd name="connsiteY28-582" fmla="*/ 2870 h 10000"/>
                <a:gd name="connsiteX29-583" fmla="*/ 7213 w 10000"/>
                <a:gd name="connsiteY29-584" fmla="*/ 1148 h 10000"/>
                <a:gd name="connsiteX30-585" fmla="*/ 1225 w 10000"/>
                <a:gd name="connsiteY30-586" fmla="*/ 956 h 10000"/>
                <a:gd name="connsiteX31-587" fmla="*/ 1121 w 10000"/>
                <a:gd name="connsiteY31-588" fmla="*/ 1148 h 10000"/>
                <a:gd name="connsiteX32-589" fmla="*/ 1121 w 10000"/>
                <a:gd name="connsiteY32-590" fmla="*/ 4593 h 10000"/>
                <a:gd name="connsiteX33-591" fmla="*/ 1328 w 10000"/>
                <a:gd name="connsiteY33-592" fmla="*/ 7847 h 10000"/>
                <a:gd name="connsiteX34-593" fmla="*/ 3083 w 10000"/>
                <a:gd name="connsiteY34-594" fmla="*/ 8803 h 10000"/>
                <a:gd name="connsiteX35-595" fmla="*/ 5561 w 10000"/>
                <a:gd name="connsiteY35-596" fmla="*/ 8995 h 10000"/>
                <a:gd name="connsiteX36-597" fmla="*/ 7006 w 10000"/>
                <a:gd name="connsiteY36-598" fmla="*/ 9569 h 10000"/>
                <a:gd name="connsiteX37-599" fmla="*/ 8038 w 10000"/>
                <a:gd name="connsiteY37-600" fmla="*/ 9951 h 10000"/>
                <a:gd name="connsiteX38-601" fmla="*/ 9381 w 10000"/>
                <a:gd name="connsiteY38-602" fmla="*/ 8995 h 10000"/>
                <a:gd name="connsiteX39-603" fmla="*/ 10000 w 10000"/>
                <a:gd name="connsiteY39-604" fmla="*/ 5741 h 10000"/>
                <a:gd name="connsiteX40-605" fmla="*/ 9690 w 10000"/>
                <a:gd name="connsiteY40-606" fmla="*/ 3636 h 10000"/>
                <a:gd name="connsiteX41-607" fmla="*/ 7522 w 10000"/>
                <a:gd name="connsiteY41-608" fmla="*/ 1914 h 10000"/>
                <a:gd name="connsiteX42-609" fmla="*/ 6593 w 10000"/>
                <a:gd name="connsiteY42-610" fmla="*/ 2296 h 10000"/>
                <a:gd name="connsiteX43-611" fmla="*/ 9174 w 10000"/>
                <a:gd name="connsiteY43-612" fmla="*/ 3062 h 10000"/>
                <a:gd name="connsiteX44-613" fmla="*/ 9794 w 10000"/>
                <a:gd name="connsiteY44-614" fmla="*/ 4784 h 10000"/>
                <a:gd name="connsiteX45-615" fmla="*/ 9587 w 10000"/>
                <a:gd name="connsiteY45-616" fmla="*/ 7847 h 10000"/>
                <a:gd name="connsiteX46-617" fmla="*/ 8245 w 10000"/>
                <a:gd name="connsiteY46-618" fmla="*/ 9761 h 10000"/>
                <a:gd name="connsiteX47-619" fmla="*/ 7419 w 10000"/>
                <a:gd name="connsiteY47-620" fmla="*/ 9377 h 10000"/>
                <a:gd name="connsiteX48-621" fmla="*/ 5973 w 10000"/>
                <a:gd name="connsiteY48-622" fmla="*/ 8803 h 10000"/>
                <a:gd name="connsiteX49-623" fmla="*/ 3392 w 10000"/>
                <a:gd name="connsiteY49-624" fmla="*/ 8421 h 10000"/>
                <a:gd name="connsiteX50-625" fmla="*/ 1535 w 10000"/>
                <a:gd name="connsiteY50-626" fmla="*/ 7655 h 10000"/>
                <a:gd name="connsiteX51-627" fmla="*/ 1328 w 10000"/>
                <a:gd name="connsiteY51-628" fmla="*/ 4210 h 10000"/>
                <a:gd name="connsiteX52-629" fmla="*/ 1328 w 10000"/>
                <a:gd name="connsiteY52-630" fmla="*/ 956 h 10000"/>
                <a:gd name="connsiteX53-631" fmla="*/ 1225 w 10000"/>
                <a:gd name="connsiteY53-632" fmla="*/ 1148 h 10000"/>
                <a:gd name="connsiteX54-633" fmla="*/ 6593 w 10000"/>
                <a:gd name="connsiteY54-634" fmla="*/ 1340 h 10000"/>
                <a:gd name="connsiteX55-635" fmla="*/ 7935 w 10000"/>
                <a:gd name="connsiteY55-636" fmla="*/ 1914 h 10000"/>
                <a:gd name="connsiteX56-637" fmla="*/ 8657 w 10000"/>
                <a:gd name="connsiteY56-638" fmla="*/ 2870 h 10000"/>
                <a:gd name="connsiteX57-639" fmla="*/ 9071 w 10000"/>
                <a:gd name="connsiteY57-640" fmla="*/ 4402 h 10000"/>
                <a:gd name="connsiteX58-641" fmla="*/ 9381 w 10000"/>
                <a:gd name="connsiteY58-642" fmla="*/ 5933 h 10000"/>
                <a:gd name="connsiteX59-643" fmla="*/ 9484 w 10000"/>
                <a:gd name="connsiteY59-644" fmla="*/ 8038 h 10000"/>
                <a:gd name="connsiteX60-645" fmla="*/ 9174 w 10000"/>
                <a:gd name="connsiteY60-646" fmla="*/ 9377 h 10000"/>
                <a:gd name="connsiteX61-647" fmla="*/ 8348 w 10000"/>
                <a:gd name="connsiteY61-648" fmla="*/ 9569 h 10000"/>
                <a:gd name="connsiteX62-649" fmla="*/ 7419 w 10000"/>
                <a:gd name="connsiteY62-650" fmla="*/ 9187 h 10000"/>
                <a:gd name="connsiteX63-651" fmla="*/ 4941 w 10000"/>
                <a:gd name="connsiteY63-652" fmla="*/ 8612 h 10000"/>
                <a:gd name="connsiteX64-653" fmla="*/ 2154 w 10000"/>
                <a:gd name="connsiteY64-654" fmla="*/ 8612 h 10000"/>
                <a:gd name="connsiteX65-655" fmla="*/ 605 w 10000"/>
                <a:gd name="connsiteY65-656" fmla="*/ 7847 h 10000"/>
                <a:gd name="connsiteX66-657" fmla="*/ 605 w 10000"/>
                <a:gd name="connsiteY66-658" fmla="*/ 5550 h 10000"/>
                <a:gd name="connsiteX67-659" fmla="*/ 811 w 10000"/>
                <a:gd name="connsiteY67-660" fmla="*/ 3254 h 10000"/>
                <a:gd name="connsiteX68-661" fmla="*/ 1018 w 10000"/>
                <a:gd name="connsiteY68-662" fmla="*/ 1340 h 10000"/>
                <a:gd name="connsiteX69-663" fmla="*/ 1741 w 10000"/>
                <a:gd name="connsiteY69-664" fmla="*/ 382 h 10000"/>
                <a:gd name="connsiteX70-665" fmla="*/ 2980 w 10000"/>
                <a:gd name="connsiteY70-666" fmla="*/ 192 h 10000"/>
                <a:gd name="connsiteX71-667" fmla="*/ 4425 w 10000"/>
                <a:gd name="connsiteY71-668" fmla="*/ 382 h 10000"/>
                <a:gd name="connsiteX72-669" fmla="*/ 7109 w 10000"/>
                <a:gd name="connsiteY72-670" fmla="*/ 574 h 10000"/>
                <a:gd name="connsiteX73-671" fmla="*/ 9071 w 10000"/>
                <a:gd name="connsiteY73-672" fmla="*/ 2105 h 10000"/>
                <a:gd name="connsiteX74-673" fmla="*/ 9587 w 10000"/>
                <a:gd name="connsiteY74-674" fmla="*/ 6507 h 10000"/>
                <a:gd name="connsiteX75-675" fmla="*/ 9587 w 10000"/>
                <a:gd name="connsiteY75-676" fmla="*/ 8421 h 10000"/>
                <a:gd name="connsiteX76-677" fmla="*/ 9278 w 10000"/>
                <a:gd name="connsiteY76-678" fmla="*/ 9377 h 10000"/>
                <a:gd name="connsiteX77-679" fmla="*/ 8038 w 10000"/>
                <a:gd name="connsiteY77-680" fmla="*/ 9569 h 10000"/>
                <a:gd name="connsiteX78-681" fmla="*/ 6697 w 10000"/>
                <a:gd name="connsiteY78-682" fmla="*/ 9377 h 10000"/>
                <a:gd name="connsiteX79-683" fmla="*/ 3806 w 10000"/>
                <a:gd name="connsiteY79-684" fmla="*/ 8803 h 10000"/>
                <a:gd name="connsiteX80-685" fmla="*/ 2360 w 10000"/>
                <a:gd name="connsiteY80-686" fmla="*/ 8995 h 10000"/>
                <a:gd name="connsiteX81-687" fmla="*/ 1121 w 10000"/>
                <a:gd name="connsiteY81-688" fmla="*/ 9187 h 10000"/>
                <a:gd name="connsiteX82-689" fmla="*/ 295 w 10000"/>
                <a:gd name="connsiteY82-690" fmla="*/ 8421 h 10000"/>
                <a:gd name="connsiteX83-691" fmla="*/ 192 w 10000"/>
                <a:gd name="connsiteY83-692" fmla="*/ 6698 h 10000"/>
                <a:gd name="connsiteX84-693" fmla="*/ 295 w 10000"/>
                <a:gd name="connsiteY84-694" fmla="*/ 4784 h 10000"/>
                <a:gd name="connsiteX85-695" fmla="*/ 192 w 10000"/>
                <a:gd name="connsiteY85-696" fmla="*/ 4784 h 10000"/>
                <a:gd name="connsiteX0-697" fmla="*/ 192 w 10000"/>
                <a:gd name="connsiteY0-698" fmla="*/ 4784 h 10000"/>
                <a:gd name="connsiteX1-699" fmla="*/ 89 w 10000"/>
                <a:gd name="connsiteY1-700" fmla="*/ 8229 h 10000"/>
                <a:gd name="connsiteX2-701" fmla="*/ 1638 w 10000"/>
                <a:gd name="connsiteY2-702" fmla="*/ 9377 h 10000"/>
                <a:gd name="connsiteX3-703" fmla="*/ 2980 w 10000"/>
                <a:gd name="connsiteY3-704" fmla="*/ 9187 h 10000"/>
                <a:gd name="connsiteX4-705" fmla="*/ 4425 w 10000"/>
                <a:gd name="connsiteY4-706" fmla="*/ 9187 h 10000"/>
                <a:gd name="connsiteX5-707" fmla="*/ 7213 w 10000"/>
                <a:gd name="connsiteY5-708" fmla="*/ 9761 h 10000"/>
                <a:gd name="connsiteX6-709" fmla="*/ 8554 w 10000"/>
                <a:gd name="connsiteY6-710" fmla="*/ 9761 h 10000"/>
                <a:gd name="connsiteX7-711" fmla="*/ 9484 w 10000"/>
                <a:gd name="connsiteY7-712" fmla="*/ 9377 h 10000"/>
                <a:gd name="connsiteX8-713" fmla="*/ 9794 w 10000"/>
                <a:gd name="connsiteY8-714" fmla="*/ 8421 h 10000"/>
                <a:gd name="connsiteX9-715" fmla="*/ 9794 w 10000"/>
                <a:gd name="connsiteY9-716" fmla="*/ 6698 h 10000"/>
                <a:gd name="connsiteX10-717" fmla="*/ 9381 w 10000"/>
                <a:gd name="connsiteY10-718" fmla="*/ 2488 h 10000"/>
                <a:gd name="connsiteX11-719" fmla="*/ 7729 w 10000"/>
                <a:gd name="connsiteY11-720" fmla="*/ 382 h 10000"/>
                <a:gd name="connsiteX12-721" fmla="*/ 6593 w 10000"/>
                <a:gd name="connsiteY12-722" fmla="*/ 192 h 10000"/>
                <a:gd name="connsiteX13-723" fmla="*/ 5251 w 10000"/>
                <a:gd name="connsiteY13-724" fmla="*/ 0 h 10000"/>
                <a:gd name="connsiteX14-725" fmla="*/ 2257 w 10000"/>
                <a:gd name="connsiteY14-726" fmla="*/ 0 h 10000"/>
                <a:gd name="connsiteX15-727" fmla="*/ 1328 w 10000"/>
                <a:gd name="connsiteY15-728" fmla="*/ 192 h 10000"/>
                <a:gd name="connsiteX16-729" fmla="*/ 915 w 10000"/>
                <a:gd name="connsiteY16-730" fmla="*/ 1340 h 10000"/>
                <a:gd name="connsiteX17-731" fmla="*/ 708 w 10000"/>
                <a:gd name="connsiteY17-732" fmla="*/ 3254 h 10000"/>
                <a:gd name="connsiteX18-733" fmla="*/ 502 w 10000"/>
                <a:gd name="connsiteY18-734" fmla="*/ 5550 h 10000"/>
                <a:gd name="connsiteX19-735" fmla="*/ 915 w 10000"/>
                <a:gd name="connsiteY19-736" fmla="*/ 8803 h 10000"/>
                <a:gd name="connsiteX20-737" fmla="*/ 1638 w 10000"/>
                <a:gd name="connsiteY20-738" fmla="*/ 8995 h 10000"/>
                <a:gd name="connsiteX21-739" fmla="*/ 2773 w 10000"/>
                <a:gd name="connsiteY21-740" fmla="*/ 8995 h 10000"/>
                <a:gd name="connsiteX22-741" fmla="*/ 5664 w 10000"/>
                <a:gd name="connsiteY22-742" fmla="*/ 8995 h 10000"/>
                <a:gd name="connsiteX23-743" fmla="*/ 7006 w 10000"/>
                <a:gd name="connsiteY23-744" fmla="*/ 9377 h 10000"/>
                <a:gd name="connsiteX24-745" fmla="*/ 7832 w 10000"/>
                <a:gd name="connsiteY24-746" fmla="*/ 9761 h 10000"/>
                <a:gd name="connsiteX25-747" fmla="*/ 9484 w 10000"/>
                <a:gd name="connsiteY25-748" fmla="*/ 9377 h 10000"/>
                <a:gd name="connsiteX26-749" fmla="*/ 9587 w 10000"/>
                <a:gd name="connsiteY26-750" fmla="*/ 8038 h 10000"/>
                <a:gd name="connsiteX27-751" fmla="*/ 9484 w 10000"/>
                <a:gd name="connsiteY27-752" fmla="*/ 6124 h 10000"/>
                <a:gd name="connsiteX28-753" fmla="*/ 8865 w 10000"/>
                <a:gd name="connsiteY28-754" fmla="*/ 2870 h 10000"/>
                <a:gd name="connsiteX29-755" fmla="*/ 7213 w 10000"/>
                <a:gd name="connsiteY29-756" fmla="*/ 1148 h 10000"/>
                <a:gd name="connsiteX30-757" fmla="*/ 1225 w 10000"/>
                <a:gd name="connsiteY30-758" fmla="*/ 956 h 10000"/>
                <a:gd name="connsiteX31-759" fmla="*/ 1121 w 10000"/>
                <a:gd name="connsiteY31-760" fmla="*/ 1148 h 10000"/>
                <a:gd name="connsiteX32-761" fmla="*/ 1121 w 10000"/>
                <a:gd name="connsiteY32-762" fmla="*/ 4593 h 10000"/>
                <a:gd name="connsiteX33-763" fmla="*/ 1328 w 10000"/>
                <a:gd name="connsiteY33-764" fmla="*/ 7847 h 10000"/>
                <a:gd name="connsiteX34-765" fmla="*/ 3083 w 10000"/>
                <a:gd name="connsiteY34-766" fmla="*/ 8803 h 10000"/>
                <a:gd name="connsiteX35-767" fmla="*/ 5561 w 10000"/>
                <a:gd name="connsiteY35-768" fmla="*/ 8995 h 10000"/>
                <a:gd name="connsiteX36-769" fmla="*/ 7006 w 10000"/>
                <a:gd name="connsiteY36-770" fmla="*/ 9569 h 10000"/>
                <a:gd name="connsiteX37-771" fmla="*/ 8038 w 10000"/>
                <a:gd name="connsiteY37-772" fmla="*/ 9951 h 10000"/>
                <a:gd name="connsiteX38-773" fmla="*/ 9381 w 10000"/>
                <a:gd name="connsiteY38-774" fmla="*/ 8995 h 10000"/>
                <a:gd name="connsiteX39-775" fmla="*/ 10000 w 10000"/>
                <a:gd name="connsiteY39-776" fmla="*/ 5741 h 10000"/>
                <a:gd name="connsiteX40-777" fmla="*/ 9690 w 10000"/>
                <a:gd name="connsiteY40-778" fmla="*/ 3636 h 10000"/>
                <a:gd name="connsiteX41-779" fmla="*/ 7522 w 10000"/>
                <a:gd name="connsiteY41-780" fmla="*/ 1914 h 10000"/>
                <a:gd name="connsiteX42-781" fmla="*/ 6644 w 10000"/>
                <a:gd name="connsiteY42-782" fmla="*/ 2022 h 10000"/>
                <a:gd name="connsiteX43-783" fmla="*/ 9174 w 10000"/>
                <a:gd name="connsiteY43-784" fmla="*/ 3062 h 10000"/>
                <a:gd name="connsiteX44-785" fmla="*/ 9794 w 10000"/>
                <a:gd name="connsiteY44-786" fmla="*/ 4784 h 10000"/>
                <a:gd name="connsiteX45-787" fmla="*/ 9587 w 10000"/>
                <a:gd name="connsiteY45-788" fmla="*/ 7847 h 10000"/>
                <a:gd name="connsiteX46-789" fmla="*/ 8245 w 10000"/>
                <a:gd name="connsiteY46-790" fmla="*/ 9761 h 10000"/>
                <a:gd name="connsiteX47-791" fmla="*/ 7419 w 10000"/>
                <a:gd name="connsiteY47-792" fmla="*/ 9377 h 10000"/>
                <a:gd name="connsiteX48-793" fmla="*/ 5973 w 10000"/>
                <a:gd name="connsiteY48-794" fmla="*/ 8803 h 10000"/>
                <a:gd name="connsiteX49-795" fmla="*/ 3392 w 10000"/>
                <a:gd name="connsiteY49-796" fmla="*/ 8421 h 10000"/>
                <a:gd name="connsiteX50-797" fmla="*/ 1535 w 10000"/>
                <a:gd name="connsiteY50-798" fmla="*/ 7655 h 10000"/>
                <a:gd name="connsiteX51-799" fmla="*/ 1328 w 10000"/>
                <a:gd name="connsiteY51-800" fmla="*/ 4210 h 10000"/>
                <a:gd name="connsiteX52-801" fmla="*/ 1328 w 10000"/>
                <a:gd name="connsiteY52-802" fmla="*/ 956 h 10000"/>
                <a:gd name="connsiteX53-803" fmla="*/ 1225 w 10000"/>
                <a:gd name="connsiteY53-804" fmla="*/ 1148 h 10000"/>
                <a:gd name="connsiteX54-805" fmla="*/ 6593 w 10000"/>
                <a:gd name="connsiteY54-806" fmla="*/ 1340 h 10000"/>
                <a:gd name="connsiteX55-807" fmla="*/ 7935 w 10000"/>
                <a:gd name="connsiteY55-808" fmla="*/ 1914 h 10000"/>
                <a:gd name="connsiteX56-809" fmla="*/ 8657 w 10000"/>
                <a:gd name="connsiteY56-810" fmla="*/ 2870 h 10000"/>
                <a:gd name="connsiteX57-811" fmla="*/ 9071 w 10000"/>
                <a:gd name="connsiteY57-812" fmla="*/ 4402 h 10000"/>
                <a:gd name="connsiteX58-813" fmla="*/ 9381 w 10000"/>
                <a:gd name="connsiteY58-814" fmla="*/ 5933 h 10000"/>
                <a:gd name="connsiteX59-815" fmla="*/ 9484 w 10000"/>
                <a:gd name="connsiteY59-816" fmla="*/ 8038 h 10000"/>
                <a:gd name="connsiteX60-817" fmla="*/ 9174 w 10000"/>
                <a:gd name="connsiteY60-818" fmla="*/ 9377 h 10000"/>
                <a:gd name="connsiteX61-819" fmla="*/ 8348 w 10000"/>
                <a:gd name="connsiteY61-820" fmla="*/ 9569 h 10000"/>
                <a:gd name="connsiteX62-821" fmla="*/ 7419 w 10000"/>
                <a:gd name="connsiteY62-822" fmla="*/ 9187 h 10000"/>
                <a:gd name="connsiteX63-823" fmla="*/ 4941 w 10000"/>
                <a:gd name="connsiteY63-824" fmla="*/ 8612 h 10000"/>
                <a:gd name="connsiteX64-825" fmla="*/ 2154 w 10000"/>
                <a:gd name="connsiteY64-826" fmla="*/ 8612 h 10000"/>
                <a:gd name="connsiteX65-827" fmla="*/ 605 w 10000"/>
                <a:gd name="connsiteY65-828" fmla="*/ 7847 h 10000"/>
                <a:gd name="connsiteX66-829" fmla="*/ 605 w 10000"/>
                <a:gd name="connsiteY66-830" fmla="*/ 5550 h 10000"/>
                <a:gd name="connsiteX67-831" fmla="*/ 811 w 10000"/>
                <a:gd name="connsiteY67-832" fmla="*/ 3254 h 10000"/>
                <a:gd name="connsiteX68-833" fmla="*/ 1018 w 10000"/>
                <a:gd name="connsiteY68-834" fmla="*/ 1340 h 10000"/>
                <a:gd name="connsiteX69-835" fmla="*/ 1741 w 10000"/>
                <a:gd name="connsiteY69-836" fmla="*/ 382 h 10000"/>
                <a:gd name="connsiteX70-837" fmla="*/ 2980 w 10000"/>
                <a:gd name="connsiteY70-838" fmla="*/ 192 h 10000"/>
                <a:gd name="connsiteX71-839" fmla="*/ 4425 w 10000"/>
                <a:gd name="connsiteY71-840" fmla="*/ 382 h 10000"/>
                <a:gd name="connsiteX72-841" fmla="*/ 7109 w 10000"/>
                <a:gd name="connsiteY72-842" fmla="*/ 574 h 10000"/>
                <a:gd name="connsiteX73-843" fmla="*/ 9071 w 10000"/>
                <a:gd name="connsiteY73-844" fmla="*/ 2105 h 10000"/>
                <a:gd name="connsiteX74-845" fmla="*/ 9587 w 10000"/>
                <a:gd name="connsiteY74-846" fmla="*/ 6507 h 10000"/>
                <a:gd name="connsiteX75-847" fmla="*/ 9587 w 10000"/>
                <a:gd name="connsiteY75-848" fmla="*/ 8421 h 10000"/>
                <a:gd name="connsiteX76-849" fmla="*/ 9278 w 10000"/>
                <a:gd name="connsiteY76-850" fmla="*/ 9377 h 10000"/>
                <a:gd name="connsiteX77-851" fmla="*/ 8038 w 10000"/>
                <a:gd name="connsiteY77-852" fmla="*/ 9569 h 10000"/>
                <a:gd name="connsiteX78-853" fmla="*/ 6697 w 10000"/>
                <a:gd name="connsiteY78-854" fmla="*/ 9377 h 10000"/>
                <a:gd name="connsiteX79-855" fmla="*/ 3806 w 10000"/>
                <a:gd name="connsiteY79-856" fmla="*/ 8803 h 10000"/>
                <a:gd name="connsiteX80-857" fmla="*/ 2360 w 10000"/>
                <a:gd name="connsiteY80-858" fmla="*/ 8995 h 10000"/>
                <a:gd name="connsiteX81-859" fmla="*/ 1121 w 10000"/>
                <a:gd name="connsiteY81-860" fmla="*/ 9187 h 10000"/>
                <a:gd name="connsiteX82-861" fmla="*/ 295 w 10000"/>
                <a:gd name="connsiteY82-862" fmla="*/ 8421 h 10000"/>
                <a:gd name="connsiteX83-863" fmla="*/ 192 w 10000"/>
                <a:gd name="connsiteY83-864" fmla="*/ 6698 h 10000"/>
                <a:gd name="connsiteX84-865" fmla="*/ 295 w 10000"/>
                <a:gd name="connsiteY84-866" fmla="*/ 4784 h 10000"/>
                <a:gd name="connsiteX85-867" fmla="*/ 192 w 10000"/>
                <a:gd name="connsiteY85-868" fmla="*/ 4784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Lst>
              <a:rect l="l" t="t" r="r" b="b"/>
              <a:pathLst>
                <a:path w="10000" h="10000">
                  <a:moveTo>
                    <a:pt x="192" y="4784"/>
                  </a:moveTo>
                  <a:cubicBezTo>
                    <a:pt x="89" y="5933"/>
                    <a:pt x="-117" y="7081"/>
                    <a:pt x="89" y="8229"/>
                  </a:cubicBezTo>
                  <a:cubicBezTo>
                    <a:pt x="192" y="9569"/>
                    <a:pt x="1121" y="9377"/>
                    <a:pt x="1638" y="9377"/>
                  </a:cubicBezTo>
                  <a:cubicBezTo>
                    <a:pt x="2051" y="9187"/>
                    <a:pt x="2567" y="9187"/>
                    <a:pt x="2980" y="9187"/>
                  </a:cubicBezTo>
                  <a:lnTo>
                    <a:pt x="4425" y="9187"/>
                  </a:lnTo>
                  <a:lnTo>
                    <a:pt x="7213" y="9761"/>
                  </a:lnTo>
                  <a:cubicBezTo>
                    <a:pt x="7729" y="9761"/>
                    <a:pt x="8141" y="9951"/>
                    <a:pt x="8554" y="9761"/>
                  </a:cubicBezTo>
                  <a:cubicBezTo>
                    <a:pt x="8865" y="9761"/>
                    <a:pt x="9278" y="9761"/>
                    <a:pt x="9484" y="9377"/>
                  </a:cubicBezTo>
                  <a:cubicBezTo>
                    <a:pt x="9690" y="9187"/>
                    <a:pt x="9794" y="8803"/>
                    <a:pt x="9794" y="8421"/>
                  </a:cubicBezTo>
                  <a:lnTo>
                    <a:pt x="9794" y="6698"/>
                  </a:lnTo>
                  <a:cubicBezTo>
                    <a:pt x="9794" y="5359"/>
                    <a:pt x="9690" y="3828"/>
                    <a:pt x="9381" y="2488"/>
                  </a:cubicBezTo>
                  <a:cubicBezTo>
                    <a:pt x="9071" y="1148"/>
                    <a:pt x="8348" y="574"/>
                    <a:pt x="7729" y="382"/>
                  </a:cubicBezTo>
                  <a:cubicBezTo>
                    <a:pt x="7316" y="382"/>
                    <a:pt x="7006" y="192"/>
                    <a:pt x="6593" y="192"/>
                  </a:cubicBezTo>
                  <a:cubicBezTo>
                    <a:pt x="6180" y="192"/>
                    <a:pt x="5664" y="192"/>
                    <a:pt x="5251" y="0"/>
                  </a:cubicBezTo>
                  <a:lnTo>
                    <a:pt x="2257" y="0"/>
                  </a:lnTo>
                  <a:cubicBezTo>
                    <a:pt x="1948" y="0"/>
                    <a:pt x="1638" y="0"/>
                    <a:pt x="1328" y="192"/>
                  </a:cubicBezTo>
                  <a:cubicBezTo>
                    <a:pt x="1121" y="192"/>
                    <a:pt x="915" y="766"/>
                    <a:pt x="915" y="1340"/>
                  </a:cubicBezTo>
                  <a:cubicBezTo>
                    <a:pt x="811" y="1914"/>
                    <a:pt x="708" y="2680"/>
                    <a:pt x="708" y="3254"/>
                  </a:cubicBezTo>
                  <a:cubicBezTo>
                    <a:pt x="708" y="4019"/>
                    <a:pt x="605" y="4784"/>
                    <a:pt x="502" y="5550"/>
                  </a:cubicBezTo>
                  <a:cubicBezTo>
                    <a:pt x="399" y="6698"/>
                    <a:pt x="295" y="8229"/>
                    <a:pt x="915" y="8803"/>
                  </a:cubicBezTo>
                  <a:cubicBezTo>
                    <a:pt x="1121" y="8995"/>
                    <a:pt x="1432" y="8995"/>
                    <a:pt x="1638" y="8995"/>
                  </a:cubicBezTo>
                  <a:lnTo>
                    <a:pt x="2773" y="8995"/>
                  </a:lnTo>
                  <a:cubicBezTo>
                    <a:pt x="3703" y="8803"/>
                    <a:pt x="4735" y="8803"/>
                    <a:pt x="5664" y="8995"/>
                  </a:cubicBezTo>
                  <a:cubicBezTo>
                    <a:pt x="6076" y="9187"/>
                    <a:pt x="6593" y="9187"/>
                    <a:pt x="7006" y="9377"/>
                  </a:cubicBezTo>
                  <a:cubicBezTo>
                    <a:pt x="7316" y="9569"/>
                    <a:pt x="7625" y="9761"/>
                    <a:pt x="7832" y="9761"/>
                  </a:cubicBezTo>
                  <a:cubicBezTo>
                    <a:pt x="8348" y="9951"/>
                    <a:pt x="9071" y="10143"/>
                    <a:pt x="9484" y="9377"/>
                  </a:cubicBezTo>
                  <a:cubicBezTo>
                    <a:pt x="9587" y="8995"/>
                    <a:pt x="9587" y="8421"/>
                    <a:pt x="9587" y="8038"/>
                  </a:cubicBezTo>
                  <a:cubicBezTo>
                    <a:pt x="9587" y="7273"/>
                    <a:pt x="9587" y="6698"/>
                    <a:pt x="9484" y="6124"/>
                  </a:cubicBezTo>
                  <a:cubicBezTo>
                    <a:pt x="9381" y="4976"/>
                    <a:pt x="9278" y="3828"/>
                    <a:pt x="8865" y="2870"/>
                  </a:cubicBezTo>
                  <a:cubicBezTo>
                    <a:pt x="8554" y="1722"/>
                    <a:pt x="7832" y="1531"/>
                    <a:pt x="7213" y="1148"/>
                  </a:cubicBezTo>
                  <a:cubicBezTo>
                    <a:pt x="5251" y="574"/>
                    <a:pt x="3186" y="1722"/>
                    <a:pt x="1225" y="956"/>
                  </a:cubicBezTo>
                  <a:cubicBezTo>
                    <a:pt x="1225" y="956"/>
                    <a:pt x="1121" y="956"/>
                    <a:pt x="1121" y="1148"/>
                  </a:cubicBezTo>
                  <a:cubicBezTo>
                    <a:pt x="1535" y="2105"/>
                    <a:pt x="1328" y="3445"/>
                    <a:pt x="1121" y="4593"/>
                  </a:cubicBezTo>
                  <a:cubicBezTo>
                    <a:pt x="1018" y="5550"/>
                    <a:pt x="915" y="6889"/>
                    <a:pt x="1328" y="7847"/>
                  </a:cubicBezTo>
                  <a:cubicBezTo>
                    <a:pt x="1741" y="8803"/>
                    <a:pt x="2464" y="8803"/>
                    <a:pt x="3083" y="8803"/>
                  </a:cubicBezTo>
                  <a:cubicBezTo>
                    <a:pt x="3909" y="8803"/>
                    <a:pt x="4735" y="8995"/>
                    <a:pt x="5561" y="8995"/>
                  </a:cubicBezTo>
                  <a:cubicBezTo>
                    <a:pt x="6076" y="9187"/>
                    <a:pt x="6593" y="9377"/>
                    <a:pt x="7006" y="9569"/>
                  </a:cubicBezTo>
                  <a:cubicBezTo>
                    <a:pt x="7316" y="9761"/>
                    <a:pt x="7625" y="9951"/>
                    <a:pt x="8038" y="9951"/>
                  </a:cubicBezTo>
                  <a:cubicBezTo>
                    <a:pt x="8554" y="10143"/>
                    <a:pt x="9071" y="9761"/>
                    <a:pt x="9381" y="8995"/>
                  </a:cubicBezTo>
                  <a:cubicBezTo>
                    <a:pt x="9794" y="8038"/>
                    <a:pt x="10000" y="6889"/>
                    <a:pt x="10000" y="5741"/>
                  </a:cubicBezTo>
                  <a:cubicBezTo>
                    <a:pt x="10000" y="4976"/>
                    <a:pt x="10000" y="4210"/>
                    <a:pt x="9690" y="3636"/>
                  </a:cubicBezTo>
                  <a:cubicBezTo>
                    <a:pt x="9278" y="2296"/>
                    <a:pt x="8348" y="2105"/>
                    <a:pt x="7522" y="1914"/>
                  </a:cubicBezTo>
                  <a:cubicBezTo>
                    <a:pt x="7006" y="1691"/>
                    <a:pt x="6369" y="1831"/>
                    <a:pt x="6644" y="2022"/>
                  </a:cubicBezTo>
                  <a:cubicBezTo>
                    <a:pt x="7573" y="1831"/>
                    <a:pt x="8451" y="2105"/>
                    <a:pt x="9174" y="3062"/>
                  </a:cubicBezTo>
                  <a:cubicBezTo>
                    <a:pt x="9484" y="3445"/>
                    <a:pt x="9794" y="4019"/>
                    <a:pt x="9794" y="4784"/>
                  </a:cubicBezTo>
                  <a:cubicBezTo>
                    <a:pt x="9897" y="5741"/>
                    <a:pt x="9794" y="6889"/>
                    <a:pt x="9587" y="7847"/>
                  </a:cubicBezTo>
                  <a:cubicBezTo>
                    <a:pt x="9278" y="8995"/>
                    <a:pt x="8865" y="9569"/>
                    <a:pt x="8245" y="9761"/>
                  </a:cubicBezTo>
                  <a:cubicBezTo>
                    <a:pt x="7935" y="9761"/>
                    <a:pt x="7625" y="9569"/>
                    <a:pt x="7419" y="9377"/>
                  </a:cubicBezTo>
                  <a:cubicBezTo>
                    <a:pt x="6903" y="9187"/>
                    <a:pt x="6490" y="8995"/>
                    <a:pt x="5973" y="8803"/>
                  </a:cubicBezTo>
                  <a:cubicBezTo>
                    <a:pt x="5148" y="8612"/>
                    <a:pt x="4219" y="8612"/>
                    <a:pt x="3392" y="8421"/>
                  </a:cubicBezTo>
                  <a:cubicBezTo>
                    <a:pt x="2773" y="8421"/>
                    <a:pt x="1948" y="8612"/>
                    <a:pt x="1535" y="7655"/>
                  </a:cubicBezTo>
                  <a:cubicBezTo>
                    <a:pt x="1018" y="6698"/>
                    <a:pt x="1225" y="5359"/>
                    <a:pt x="1328" y="4210"/>
                  </a:cubicBezTo>
                  <a:cubicBezTo>
                    <a:pt x="1535" y="3062"/>
                    <a:pt x="1638" y="1914"/>
                    <a:pt x="1328" y="956"/>
                  </a:cubicBezTo>
                  <a:cubicBezTo>
                    <a:pt x="1225" y="956"/>
                    <a:pt x="1225" y="1148"/>
                    <a:pt x="1225" y="1148"/>
                  </a:cubicBezTo>
                  <a:cubicBezTo>
                    <a:pt x="2980" y="1914"/>
                    <a:pt x="4838" y="1148"/>
                    <a:pt x="6593" y="1340"/>
                  </a:cubicBezTo>
                  <a:cubicBezTo>
                    <a:pt x="7006" y="1531"/>
                    <a:pt x="7419" y="1531"/>
                    <a:pt x="7935" y="1914"/>
                  </a:cubicBezTo>
                  <a:cubicBezTo>
                    <a:pt x="8141" y="2105"/>
                    <a:pt x="8451" y="2296"/>
                    <a:pt x="8657" y="2870"/>
                  </a:cubicBezTo>
                  <a:cubicBezTo>
                    <a:pt x="8865" y="3254"/>
                    <a:pt x="8968" y="3828"/>
                    <a:pt x="9071" y="4402"/>
                  </a:cubicBezTo>
                  <a:cubicBezTo>
                    <a:pt x="9174" y="4976"/>
                    <a:pt x="9278" y="5550"/>
                    <a:pt x="9381" y="5933"/>
                  </a:cubicBezTo>
                  <a:cubicBezTo>
                    <a:pt x="9381" y="6698"/>
                    <a:pt x="9484" y="7273"/>
                    <a:pt x="9484" y="8038"/>
                  </a:cubicBezTo>
                  <a:cubicBezTo>
                    <a:pt x="9484" y="8421"/>
                    <a:pt x="9381" y="8995"/>
                    <a:pt x="9174" y="9377"/>
                  </a:cubicBezTo>
                  <a:cubicBezTo>
                    <a:pt x="8968" y="9761"/>
                    <a:pt x="8554" y="9761"/>
                    <a:pt x="8348" y="9569"/>
                  </a:cubicBezTo>
                  <a:cubicBezTo>
                    <a:pt x="8038" y="9569"/>
                    <a:pt x="7729" y="9377"/>
                    <a:pt x="7419" y="9187"/>
                  </a:cubicBezTo>
                  <a:lnTo>
                    <a:pt x="4941" y="8612"/>
                  </a:lnTo>
                  <a:lnTo>
                    <a:pt x="2154" y="8612"/>
                  </a:lnTo>
                  <a:cubicBezTo>
                    <a:pt x="1638" y="8803"/>
                    <a:pt x="915" y="8995"/>
                    <a:pt x="605" y="7847"/>
                  </a:cubicBezTo>
                  <a:cubicBezTo>
                    <a:pt x="502" y="7273"/>
                    <a:pt x="605" y="6315"/>
                    <a:pt x="605" y="5550"/>
                  </a:cubicBezTo>
                  <a:cubicBezTo>
                    <a:pt x="708" y="4784"/>
                    <a:pt x="811" y="4019"/>
                    <a:pt x="811" y="3254"/>
                  </a:cubicBezTo>
                  <a:cubicBezTo>
                    <a:pt x="915" y="2680"/>
                    <a:pt x="915" y="1914"/>
                    <a:pt x="1018" y="1340"/>
                  </a:cubicBezTo>
                  <a:cubicBezTo>
                    <a:pt x="1121" y="574"/>
                    <a:pt x="1432" y="382"/>
                    <a:pt x="1741" y="382"/>
                  </a:cubicBezTo>
                  <a:cubicBezTo>
                    <a:pt x="2154" y="382"/>
                    <a:pt x="2567" y="382"/>
                    <a:pt x="2980" y="192"/>
                  </a:cubicBezTo>
                  <a:cubicBezTo>
                    <a:pt x="3392" y="192"/>
                    <a:pt x="3909" y="192"/>
                    <a:pt x="4425" y="382"/>
                  </a:cubicBezTo>
                  <a:cubicBezTo>
                    <a:pt x="5251" y="382"/>
                    <a:pt x="6180" y="574"/>
                    <a:pt x="7109" y="574"/>
                  </a:cubicBezTo>
                  <a:cubicBezTo>
                    <a:pt x="7832" y="574"/>
                    <a:pt x="8554" y="956"/>
                    <a:pt x="9071" y="2105"/>
                  </a:cubicBezTo>
                  <a:cubicBezTo>
                    <a:pt x="9587" y="3254"/>
                    <a:pt x="9587" y="4976"/>
                    <a:pt x="9587" y="6507"/>
                  </a:cubicBezTo>
                  <a:lnTo>
                    <a:pt x="9587" y="8421"/>
                  </a:lnTo>
                  <a:cubicBezTo>
                    <a:pt x="9587" y="8803"/>
                    <a:pt x="9484" y="9187"/>
                    <a:pt x="9278" y="9377"/>
                  </a:cubicBezTo>
                  <a:cubicBezTo>
                    <a:pt x="8865" y="9569"/>
                    <a:pt x="8451" y="9569"/>
                    <a:pt x="8038" y="9569"/>
                  </a:cubicBezTo>
                  <a:cubicBezTo>
                    <a:pt x="7625" y="9569"/>
                    <a:pt x="7109" y="9377"/>
                    <a:pt x="6697" y="9377"/>
                  </a:cubicBezTo>
                  <a:cubicBezTo>
                    <a:pt x="5767" y="8995"/>
                    <a:pt x="4838" y="8995"/>
                    <a:pt x="3806" y="8803"/>
                  </a:cubicBezTo>
                  <a:cubicBezTo>
                    <a:pt x="3392" y="8803"/>
                    <a:pt x="2876" y="8803"/>
                    <a:pt x="2360" y="8995"/>
                  </a:cubicBezTo>
                  <a:cubicBezTo>
                    <a:pt x="1948" y="8995"/>
                    <a:pt x="1535" y="9187"/>
                    <a:pt x="1121" y="9187"/>
                  </a:cubicBezTo>
                  <a:cubicBezTo>
                    <a:pt x="811" y="9187"/>
                    <a:pt x="399" y="8995"/>
                    <a:pt x="295" y="8421"/>
                  </a:cubicBezTo>
                  <a:cubicBezTo>
                    <a:pt x="89" y="7847"/>
                    <a:pt x="89" y="7273"/>
                    <a:pt x="192" y="6698"/>
                  </a:cubicBezTo>
                  <a:cubicBezTo>
                    <a:pt x="192" y="6124"/>
                    <a:pt x="295" y="5550"/>
                    <a:pt x="295" y="4784"/>
                  </a:cubicBezTo>
                  <a:cubicBezTo>
                    <a:pt x="295" y="4593"/>
                    <a:pt x="192" y="4593"/>
                    <a:pt x="192" y="478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59" name="文本框 58"/>
            <p:cNvSpPr txBox="1"/>
            <p:nvPr/>
          </p:nvSpPr>
          <p:spPr>
            <a:xfrm>
              <a:off x="1334356" y="4106718"/>
              <a:ext cx="1107997" cy="646331"/>
            </a:xfrm>
            <a:prstGeom prst="rect">
              <a:avLst/>
            </a:prstGeom>
            <a:noFill/>
          </p:spPr>
          <p:txBody>
            <a:bodyPr wrap="none" rtlCol="0">
              <a:spAutoFit/>
            </a:bodyPr>
            <a:lstStyle/>
            <a:p>
              <a:pPr algn="ctr"/>
              <a:r>
                <a:rPr lang="zh-CN" altLang="en-US" dirty="0">
                  <a:solidFill>
                    <a:schemeClr val="tx1">
                      <a:lumMod val="75000"/>
                      <a:lumOff val="25000"/>
                    </a:schemeClr>
                  </a:solidFill>
                </a:rPr>
                <a:t>某家电子</a:t>
              </a:r>
              <a:endParaRPr lang="en-US" altLang="zh-CN" dirty="0">
                <a:solidFill>
                  <a:schemeClr val="tx1">
                    <a:lumMod val="75000"/>
                    <a:lumOff val="25000"/>
                  </a:schemeClr>
                </a:solidFill>
              </a:endParaRPr>
            </a:p>
            <a:p>
              <a:pPr algn="ctr"/>
              <a:r>
                <a:rPr lang="zh-CN" altLang="en-US" dirty="0">
                  <a:solidFill>
                    <a:schemeClr val="tx1">
                      <a:lumMod val="75000"/>
                      <a:lumOff val="25000"/>
                    </a:schemeClr>
                  </a:solidFill>
                </a:rPr>
                <a:t>子公司</a:t>
              </a:r>
              <a:endParaRPr lang="zh-CN" altLang="en-US" dirty="0">
                <a:solidFill>
                  <a:schemeClr val="tx1">
                    <a:lumMod val="75000"/>
                    <a:lumOff val="25000"/>
                  </a:schemeClr>
                </a:solidFill>
              </a:endParaRPr>
            </a:p>
          </p:txBody>
        </p:sp>
      </p:grpSp>
      <p:grpSp>
        <p:nvGrpSpPr>
          <p:cNvPr id="66" name="组合 65"/>
          <p:cNvGrpSpPr/>
          <p:nvPr/>
        </p:nvGrpSpPr>
        <p:grpSpPr>
          <a:xfrm>
            <a:off x="3487180" y="4657716"/>
            <a:ext cx="1852135" cy="1327567"/>
            <a:chOff x="3487180" y="4657716"/>
            <a:chExt cx="1852135" cy="1327567"/>
          </a:xfrm>
        </p:grpSpPr>
        <p:sp>
          <p:nvSpPr>
            <p:cNvPr id="56" name="Freeform 1178"/>
            <p:cNvSpPr/>
            <p:nvPr/>
          </p:nvSpPr>
          <p:spPr bwMode="auto">
            <a:xfrm>
              <a:off x="3487180" y="4657716"/>
              <a:ext cx="1852135" cy="1039535"/>
            </a:xfrm>
            <a:custGeom>
              <a:avLst/>
              <a:gdLst>
                <a:gd name="T0" fmla="*/ 13 w 103"/>
                <a:gd name="T1" fmla="*/ 53 h 55"/>
                <a:gd name="T2" fmla="*/ 40 w 103"/>
                <a:gd name="T3" fmla="*/ 53 h 55"/>
                <a:gd name="T4" fmla="*/ 91 w 103"/>
                <a:gd name="T5" fmla="*/ 53 h 55"/>
                <a:gd name="T6" fmla="*/ 101 w 103"/>
                <a:gd name="T7" fmla="*/ 41 h 55"/>
                <a:gd name="T8" fmla="*/ 101 w 103"/>
                <a:gd name="T9" fmla="*/ 23 h 55"/>
                <a:gd name="T10" fmla="*/ 83 w 103"/>
                <a:gd name="T11" fmla="*/ 0 h 55"/>
                <a:gd name="T12" fmla="*/ 54 w 103"/>
                <a:gd name="T13" fmla="*/ 0 h 55"/>
                <a:gd name="T14" fmla="*/ 26 w 103"/>
                <a:gd name="T15" fmla="*/ 1 h 55"/>
                <a:gd name="T16" fmla="*/ 5 w 103"/>
                <a:gd name="T17" fmla="*/ 12 h 55"/>
                <a:gd name="T18" fmla="*/ 3 w 103"/>
                <a:gd name="T19" fmla="*/ 29 h 55"/>
                <a:gd name="T20" fmla="*/ 23 w 103"/>
                <a:gd name="T21" fmla="*/ 50 h 55"/>
                <a:gd name="T22" fmla="*/ 74 w 103"/>
                <a:gd name="T23" fmla="*/ 53 h 55"/>
                <a:gd name="T24" fmla="*/ 100 w 103"/>
                <a:gd name="T25" fmla="*/ 39 h 55"/>
                <a:gd name="T26" fmla="*/ 84 w 103"/>
                <a:gd name="T27" fmla="*/ 10 h 55"/>
                <a:gd name="T28" fmla="*/ 35 w 103"/>
                <a:gd name="T29" fmla="*/ 7 h 55"/>
                <a:gd name="T30" fmla="*/ 8 w 103"/>
                <a:gd name="T31" fmla="*/ 9 h 55"/>
                <a:gd name="T32" fmla="*/ 2 w 103"/>
                <a:gd name="T33" fmla="*/ 32 h 55"/>
                <a:gd name="T34" fmla="*/ 16 w 103"/>
                <a:gd name="T35" fmla="*/ 52 h 55"/>
                <a:gd name="T36" fmla="*/ 69 w 103"/>
                <a:gd name="T37" fmla="*/ 52 h 55"/>
                <a:gd name="T38" fmla="*/ 99 w 103"/>
                <a:gd name="T39" fmla="*/ 46 h 55"/>
                <a:gd name="T40" fmla="*/ 89 w 103"/>
                <a:gd name="T41" fmla="*/ 19 h 55"/>
                <a:gd name="T42" fmla="*/ 101 w 103"/>
                <a:gd name="T43" fmla="*/ 36 h 55"/>
                <a:gd name="T44" fmla="*/ 89 w 103"/>
                <a:gd name="T45" fmla="*/ 50 h 55"/>
                <a:gd name="T46" fmla="*/ 42 w 103"/>
                <a:gd name="T47" fmla="*/ 50 h 55"/>
                <a:gd name="T48" fmla="*/ 3 w 103"/>
                <a:gd name="T49" fmla="*/ 46 h 55"/>
                <a:gd name="T50" fmla="*/ 3 w 103"/>
                <a:gd name="T51" fmla="*/ 28 h 55"/>
                <a:gd name="T52" fmla="*/ 8 w 103"/>
                <a:gd name="T53" fmla="*/ 11 h 55"/>
                <a:gd name="T54" fmla="*/ 25 w 103"/>
                <a:gd name="T55" fmla="*/ 8 h 55"/>
                <a:gd name="T56" fmla="*/ 76 w 103"/>
                <a:gd name="T57" fmla="*/ 9 h 55"/>
                <a:gd name="T58" fmla="*/ 98 w 103"/>
                <a:gd name="T59" fmla="*/ 32 h 55"/>
                <a:gd name="T60" fmla="*/ 87 w 103"/>
                <a:gd name="T61" fmla="*/ 52 h 55"/>
                <a:gd name="T62" fmla="*/ 54 w 103"/>
                <a:gd name="T63" fmla="*/ 48 h 55"/>
                <a:gd name="T64" fmla="*/ 14 w 103"/>
                <a:gd name="T65" fmla="*/ 50 h 55"/>
                <a:gd name="T66" fmla="*/ 5 w 103"/>
                <a:gd name="T67" fmla="*/ 26 h 55"/>
                <a:gd name="T68" fmla="*/ 23 w 103"/>
                <a:gd name="T69" fmla="*/ 3 h 55"/>
                <a:gd name="T70" fmla="*/ 72 w 103"/>
                <a:gd name="T71" fmla="*/ 2 h 55"/>
                <a:gd name="T72" fmla="*/ 97 w 103"/>
                <a:gd name="T73" fmla="*/ 7 h 55"/>
                <a:gd name="T74" fmla="*/ 99 w 103"/>
                <a:gd name="T75" fmla="*/ 34 h 55"/>
                <a:gd name="T76" fmla="*/ 94 w 103"/>
                <a:gd name="T77" fmla="*/ 51 h 55"/>
                <a:gd name="T78" fmla="*/ 43 w 103"/>
                <a:gd name="T79" fmla="*/ 51 h 55"/>
                <a:gd name="T80" fmla="*/ 8 w 103"/>
                <a:gd name="T81" fmla="*/ 48 h 55"/>
                <a:gd name="T82" fmla="*/ 3 w 103"/>
                <a:gd name="T83"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 h="55">
                  <a:moveTo>
                    <a:pt x="2" y="25"/>
                  </a:moveTo>
                  <a:cubicBezTo>
                    <a:pt x="4" y="34"/>
                    <a:pt x="1" y="50"/>
                    <a:pt x="13" y="53"/>
                  </a:cubicBezTo>
                  <a:cubicBezTo>
                    <a:pt x="17" y="54"/>
                    <a:pt x="22" y="54"/>
                    <a:pt x="26" y="54"/>
                  </a:cubicBezTo>
                  <a:cubicBezTo>
                    <a:pt x="31" y="54"/>
                    <a:pt x="35" y="54"/>
                    <a:pt x="40" y="53"/>
                  </a:cubicBezTo>
                  <a:cubicBezTo>
                    <a:pt x="49" y="53"/>
                    <a:pt x="58" y="52"/>
                    <a:pt x="67" y="53"/>
                  </a:cubicBezTo>
                  <a:cubicBezTo>
                    <a:pt x="75" y="53"/>
                    <a:pt x="83" y="55"/>
                    <a:pt x="91" y="53"/>
                  </a:cubicBezTo>
                  <a:cubicBezTo>
                    <a:pt x="94" y="53"/>
                    <a:pt x="97" y="52"/>
                    <a:pt x="99" y="49"/>
                  </a:cubicBezTo>
                  <a:cubicBezTo>
                    <a:pt x="100" y="47"/>
                    <a:pt x="101" y="44"/>
                    <a:pt x="101" y="41"/>
                  </a:cubicBezTo>
                  <a:cubicBezTo>
                    <a:pt x="101" y="38"/>
                    <a:pt x="101" y="35"/>
                    <a:pt x="101" y="32"/>
                  </a:cubicBezTo>
                  <a:cubicBezTo>
                    <a:pt x="101" y="29"/>
                    <a:pt x="101" y="26"/>
                    <a:pt x="101" y="23"/>
                  </a:cubicBezTo>
                  <a:cubicBezTo>
                    <a:pt x="101" y="17"/>
                    <a:pt x="101" y="10"/>
                    <a:pt x="98" y="6"/>
                  </a:cubicBezTo>
                  <a:cubicBezTo>
                    <a:pt x="94" y="1"/>
                    <a:pt x="88" y="1"/>
                    <a:pt x="83" y="0"/>
                  </a:cubicBezTo>
                  <a:cubicBezTo>
                    <a:pt x="77" y="0"/>
                    <a:pt x="71" y="0"/>
                    <a:pt x="65" y="0"/>
                  </a:cubicBezTo>
                  <a:cubicBezTo>
                    <a:pt x="61" y="1"/>
                    <a:pt x="58" y="0"/>
                    <a:pt x="54" y="0"/>
                  </a:cubicBezTo>
                  <a:cubicBezTo>
                    <a:pt x="49" y="0"/>
                    <a:pt x="45" y="0"/>
                    <a:pt x="40" y="0"/>
                  </a:cubicBezTo>
                  <a:cubicBezTo>
                    <a:pt x="35" y="0"/>
                    <a:pt x="31" y="1"/>
                    <a:pt x="26" y="1"/>
                  </a:cubicBezTo>
                  <a:cubicBezTo>
                    <a:pt x="22" y="2"/>
                    <a:pt x="19" y="2"/>
                    <a:pt x="15" y="3"/>
                  </a:cubicBezTo>
                  <a:cubicBezTo>
                    <a:pt x="10" y="4"/>
                    <a:pt x="7" y="7"/>
                    <a:pt x="5" y="12"/>
                  </a:cubicBezTo>
                  <a:cubicBezTo>
                    <a:pt x="4" y="14"/>
                    <a:pt x="4" y="18"/>
                    <a:pt x="3" y="20"/>
                  </a:cubicBezTo>
                  <a:cubicBezTo>
                    <a:pt x="3" y="23"/>
                    <a:pt x="3" y="26"/>
                    <a:pt x="3" y="29"/>
                  </a:cubicBezTo>
                  <a:cubicBezTo>
                    <a:pt x="3" y="35"/>
                    <a:pt x="2" y="41"/>
                    <a:pt x="5" y="47"/>
                  </a:cubicBezTo>
                  <a:cubicBezTo>
                    <a:pt x="9" y="53"/>
                    <a:pt x="17" y="51"/>
                    <a:pt x="23" y="50"/>
                  </a:cubicBezTo>
                  <a:cubicBezTo>
                    <a:pt x="33" y="50"/>
                    <a:pt x="42" y="50"/>
                    <a:pt x="52" y="50"/>
                  </a:cubicBezTo>
                  <a:cubicBezTo>
                    <a:pt x="59" y="50"/>
                    <a:pt x="67" y="52"/>
                    <a:pt x="74" y="53"/>
                  </a:cubicBezTo>
                  <a:cubicBezTo>
                    <a:pt x="81" y="54"/>
                    <a:pt x="88" y="55"/>
                    <a:pt x="95" y="52"/>
                  </a:cubicBezTo>
                  <a:cubicBezTo>
                    <a:pt x="100" y="50"/>
                    <a:pt x="101" y="44"/>
                    <a:pt x="100" y="39"/>
                  </a:cubicBezTo>
                  <a:cubicBezTo>
                    <a:pt x="100" y="32"/>
                    <a:pt x="98" y="26"/>
                    <a:pt x="95" y="21"/>
                  </a:cubicBezTo>
                  <a:cubicBezTo>
                    <a:pt x="93" y="16"/>
                    <a:pt x="89" y="12"/>
                    <a:pt x="84" y="10"/>
                  </a:cubicBezTo>
                  <a:cubicBezTo>
                    <a:pt x="74" y="5"/>
                    <a:pt x="62" y="6"/>
                    <a:pt x="51" y="6"/>
                  </a:cubicBezTo>
                  <a:cubicBezTo>
                    <a:pt x="46" y="7"/>
                    <a:pt x="40" y="7"/>
                    <a:pt x="35" y="7"/>
                  </a:cubicBezTo>
                  <a:cubicBezTo>
                    <a:pt x="29" y="7"/>
                    <a:pt x="23" y="6"/>
                    <a:pt x="16" y="7"/>
                  </a:cubicBezTo>
                  <a:cubicBezTo>
                    <a:pt x="14" y="7"/>
                    <a:pt x="11" y="7"/>
                    <a:pt x="8" y="9"/>
                  </a:cubicBezTo>
                  <a:cubicBezTo>
                    <a:pt x="7" y="10"/>
                    <a:pt x="6" y="12"/>
                    <a:pt x="5" y="14"/>
                  </a:cubicBezTo>
                  <a:cubicBezTo>
                    <a:pt x="3" y="20"/>
                    <a:pt x="2" y="26"/>
                    <a:pt x="2" y="32"/>
                  </a:cubicBezTo>
                  <a:cubicBezTo>
                    <a:pt x="1" y="37"/>
                    <a:pt x="0" y="44"/>
                    <a:pt x="3" y="48"/>
                  </a:cubicBezTo>
                  <a:cubicBezTo>
                    <a:pt x="6" y="53"/>
                    <a:pt x="12" y="52"/>
                    <a:pt x="16" y="52"/>
                  </a:cubicBezTo>
                  <a:cubicBezTo>
                    <a:pt x="24" y="52"/>
                    <a:pt x="32" y="51"/>
                    <a:pt x="40" y="51"/>
                  </a:cubicBezTo>
                  <a:cubicBezTo>
                    <a:pt x="50" y="51"/>
                    <a:pt x="59" y="52"/>
                    <a:pt x="69" y="52"/>
                  </a:cubicBezTo>
                  <a:cubicBezTo>
                    <a:pt x="75" y="52"/>
                    <a:pt x="80" y="53"/>
                    <a:pt x="86" y="52"/>
                  </a:cubicBezTo>
                  <a:cubicBezTo>
                    <a:pt x="91" y="52"/>
                    <a:pt x="96" y="50"/>
                    <a:pt x="99" y="46"/>
                  </a:cubicBezTo>
                  <a:cubicBezTo>
                    <a:pt x="102" y="42"/>
                    <a:pt x="103" y="35"/>
                    <a:pt x="101" y="30"/>
                  </a:cubicBezTo>
                  <a:cubicBezTo>
                    <a:pt x="99" y="25"/>
                    <a:pt x="94" y="21"/>
                    <a:pt x="89" y="19"/>
                  </a:cubicBezTo>
                  <a:cubicBezTo>
                    <a:pt x="88" y="19"/>
                    <a:pt x="87" y="20"/>
                    <a:pt x="88" y="21"/>
                  </a:cubicBezTo>
                  <a:cubicBezTo>
                    <a:pt x="95" y="23"/>
                    <a:pt x="101" y="29"/>
                    <a:pt x="101" y="36"/>
                  </a:cubicBezTo>
                  <a:cubicBezTo>
                    <a:pt x="101" y="40"/>
                    <a:pt x="99" y="44"/>
                    <a:pt x="97" y="46"/>
                  </a:cubicBezTo>
                  <a:cubicBezTo>
                    <a:pt x="95" y="48"/>
                    <a:pt x="92" y="50"/>
                    <a:pt x="89" y="50"/>
                  </a:cubicBezTo>
                  <a:cubicBezTo>
                    <a:pt x="83" y="52"/>
                    <a:pt x="76" y="51"/>
                    <a:pt x="70" y="51"/>
                  </a:cubicBezTo>
                  <a:cubicBezTo>
                    <a:pt x="61" y="50"/>
                    <a:pt x="51" y="50"/>
                    <a:pt x="42" y="50"/>
                  </a:cubicBezTo>
                  <a:cubicBezTo>
                    <a:pt x="33" y="50"/>
                    <a:pt x="25" y="50"/>
                    <a:pt x="17" y="51"/>
                  </a:cubicBezTo>
                  <a:cubicBezTo>
                    <a:pt x="12" y="51"/>
                    <a:pt x="6" y="51"/>
                    <a:pt x="3" y="46"/>
                  </a:cubicBezTo>
                  <a:cubicBezTo>
                    <a:pt x="3" y="43"/>
                    <a:pt x="3" y="40"/>
                    <a:pt x="3" y="37"/>
                  </a:cubicBezTo>
                  <a:cubicBezTo>
                    <a:pt x="3" y="34"/>
                    <a:pt x="3" y="31"/>
                    <a:pt x="3" y="28"/>
                  </a:cubicBezTo>
                  <a:cubicBezTo>
                    <a:pt x="4" y="25"/>
                    <a:pt x="4" y="22"/>
                    <a:pt x="5" y="19"/>
                  </a:cubicBezTo>
                  <a:cubicBezTo>
                    <a:pt x="6" y="16"/>
                    <a:pt x="6" y="14"/>
                    <a:pt x="8" y="11"/>
                  </a:cubicBezTo>
                  <a:cubicBezTo>
                    <a:pt x="10" y="9"/>
                    <a:pt x="13" y="9"/>
                    <a:pt x="15" y="8"/>
                  </a:cubicBezTo>
                  <a:cubicBezTo>
                    <a:pt x="19" y="8"/>
                    <a:pt x="22" y="8"/>
                    <a:pt x="25" y="8"/>
                  </a:cubicBezTo>
                  <a:cubicBezTo>
                    <a:pt x="31" y="9"/>
                    <a:pt x="36" y="9"/>
                    <a:pt x="42" y="9"/>
                  </a:cubicBezTo>
                  <a:cubicBezTo>
                    <a:pt x="53" y="8"/>
                    <a:pt x="65" y="6"/>
                    <a:pt x="76" y="9"/>
                  </a:cubicBezTo>
                  <a:cubicBezTo>
                    <a:pt x="81" y="10"/>
                    <a:pt x="86" y="12"/>
                    <a:pt x="90" y="16"/>
                  </a:cubicBezTo>
                  <a:cubicBezTo>
                    <a:pt x="94" y="20"/>
                    <a:pt x="96" y="26"/>
                    <a:pt x="98" y="32"/>
                  </a:cubicBezTo>
                  <a:cubicBezTo>
                    <a:pt x="99" y="37"/>
                    <a:pt x="101" y="46"/>
                    <a:pt x="96" y="49"/>
                  </a:cubicBezTo>
                  <a:cubicBezTo>
                    <a:pt x="94" y="52"/>
                    <a:pt x="90" y="52"/>
                    <a:pt x="87" y="52"/>
                  </a:cubicBezTo>
                  <a:cubicBezTo>
                    <a:pt x="83" y="52"/>
                    <a:pt x="79" y="52"/>
                    <a:pt x="76" y="51"/>
                  </a:cubicBezTo>
                  <a:cubicBezTo>
                    <a:pt x="68" y="50"/>
                    <a:pt x="61" y="49"/>
                    <a:pt x="54" y="48"/>
                  </a:cubicBezTo>
                  <a:cubicBezTo>
                    <a:pt x="45" y="48"/>
                    <a:pt x="35" y="49"/>
                    <a:pt x="25" y="49"/>
                  </a:cubicBezTo>
                  <a:cubicBezTo>
                    <a:pt x="22" y="49"/>
                    <a:pt x="18" y="50"/>
                    <a:pt x="14" y="50"/>
                  </a:cubicBezTo>
                  <a:cubicBezTo>
                    <a:pt x="10" y="49"/>
                    <a:pt x="8" y="48"/>
                    <a:pt x="6" y="45"/>
                  </a:cubicBezTo>
                  <a:cubicBezTo>
                    <a:pt x="3" y="39"/>
                    <a:pt x="4" y="32"/>
                    <a:pt x="5" y="26"/>
                  </a:cubicBezTo>
                  <a:cubicBezTo>
                    <a:pt x="5" y="20"/>
                    <a:pt x="5" y="14"/>
                    <a:pt x="8" y="9"/>
                  </a:cubicBezTo>
                  <a:cubicBezTo>
                    <a:pt x="11" y="4"/>
                    <a:pt x="18" y="4"/>
                    <a:pt x="23" y="3"/>
                  </a:cubicBezTo>
                  <a:cubicBezTo>
                    <a:pt x="33" y="2"/>
                    <a:pt x="42" y="2"/>
                    <a:pt x="51" y="2"/>
                  </a:cubicBezTo>
                  <a:cubicBezTo>
                    <a:pt x="58" y="2"/>
                    <a:pt x="65" y="2"/>
                    <a:pt x="72" y="2"/>
                  </a:cubicBezTo>
                  <a:cubicBezTo>
                    <a:pt x="78" y="2"/>
                    <a:pt x="84" y="1"/>
                    <a:pt x="90" y="3"/>
                  </a:cubicBezTo>
                  <a:cubicBezTo>
                    <a:pt x="93" y="4"/>
                    <a:pt x="95" y="5"/>
                    <a:pt x="97" y="7"/>
                  </a:cubicBezTo>
                  <a:cubicBezTo>
                    <a:pt x="99" y="9"/>
                    <a:pt x="99" y="13"/>
                    <a:pt x="99" y="15"/>
                  </a:cubicBezTo>
                  <a:cubicBezTo>
                    <a:pt x="100" y="22"/>
                    <a:pt x="99" y="28"/>
                    <a:pt x="99" y="34"/>
                  </a:cubicBezTo>
                  <a:cubicBezTo>
                    <a:pt x="99" y="38"/>
                    <a:pt x="100" y="41"/>
                    <a:pt x="99" y="44"/>
                  </a:cubicBezTo>
                  <a:cubicBezTo>
                    <a:pt x="99" y="48"/>
                    <a:pt x="97" y="50"/>
                    <a:pt x="94" y="51"/>
                  </a:cubicBezTo>
                  <a:cubicBezTo>
                    <a:pt x="86" y="54"/>
                    <a:pt x="77" y="52"/>
                    <a:pt x="70" y="51"/>
                  </a:cubicBezTo>
                  <a:cubicBezTo>
                    <a:pt x="61" y="50"/>
                    <a:pt x="52" y="51"/>
                    <a:pt x="43" y="51"/>
                  </a:cubicBezTo>
                  <a:cubicBezTo>
                    <a:pt x="34" y="52"/>
                    <a:pt x="25" y="53"/>
                    <a:pt x="16" y="52"/>
                  </a:cubicBezTo>
                  <a:cubicBezTo>
                    <a:pt x="13" y="51"/>
                    <a:pt x="10" y="50"/>
                    <a:pt x="8" y="48"/>
                  </a:cubicBezTo>
                  <a:cubicBezTo>
                    <a:pt x="6" y="46"/>
                    <a:pt x="5" y="43"/>
                    <a:pt x="5" y="40"/>
                  </a:cubicBezTo>
                  <a:cubicBezTo>
                    <a:pt x="4" y="35"/>
                    <a:pt x="4" y="30"/>
                    <a:pt x="3" y="24"/>
                  </a:cubicBezTo>
                  <a:cubicBezTo>
                    <a:pt x="3" y="23"/>
                    <a:pt x="1" y="24"/>
                    <a:pt x="2" y="2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60" name="文本框 59"/>
            <p:cNvSpPr txBox="1"/>
            <p:nvPr/>
          </p:nvSpPr>
          <p:spPr>
            <a:xfrm>
              <a:off x="3838172" y="4878569"/>
              <a:ext cx="1107997" cy="646331"/>
            </a:xfrm>
            <a:prstGeom prst="rect">
              <a:avLst/>
            </a:prstGeom>
            <a:noFill/>
          </p:spPr>
          <p:txBody>
            <a:bodyPr wrap="none" rtlCol="0">
              <a:spAutoFit/>
            </a:bodyPr>
            <a:lstStyle/>
            <a:p>
              <a:pPr algn="ctr"/>
              <a:r>
                <a:rPr lang="zh-CN" altLang="en-US" dirty="0">
                  <a:solidFill>
                    <a:schemeClr val="tx1">
                      <a:lumMod val="75000"/>
                      <a:lumOff val="25000"/>
                    </a:schemeClr>
                  </a:solidFill>
                </a:rPr>
                <a:t>某家影视</a:t>
              </a:r>
              <a:endParaRPr lang="en-US" altLang="zh-CN" dirty="0">
                <a:solidFill>
                  <a:schemeClr val="tx1">
                    <a:lumMod val="75000"/>
                    <a:lumOff val="25000"/>
                  </a:schemeClr>
                </a:solidFill>
              </a:endParaRPr>
            </a:p>
            <a:p>
              <a:pPr algn="ctr"/>
              <a:r>
                <a:rPr lang="zh-CN" altLang="en-US" dirty="0">
                  <a:solidFill>
                    <a:schemeClr val="tx1">
                      <a:lumMod val="75000"/>
                      <a:lumOff val="25000"/>
                    </a:schemeClr>
                  </a:solidFill>
                </a:rPr>
                <a:t>子公司</a:t>
              </a:r>
              <a:endParaRPr lang="zh-CN" altLang="en-US" dirty="0">
                <a:solidFill>
                  <a:schemeClr val="tx1">
                    <a:lumMod val="75000"/>
                    <a:lumOff val="25000"/>
                  </a:schemeClr>
                </a:solidFill>
              </a:endParaRPr>
            </a:p>
          </p:txBody>
        </p:sp>
        <p:sp>
          <p:nvSpPr>
            <p:cNvPr id="63" name="椭圆 62"/>
            <p:cNvSpPr/>
            <p:nvPr/>
          </p:nvSpPr>
          <p:spPr>
            <a:xfrm>
              <a:off x="3613779" y="5697251"/>
              <a:ext cx="1556781" cy="288032"/>
            </a:xfrm>
            <a:prstGeom prst="ellipse">
              <a:avLst/>
            </a:prstGeom>
            <a:gradFill flip="none" rotWithShape="1">
              <a:gsLst>
                <a:gs pos="0">
                  <a:schemeClr val="tx1">
                    <a:alpha val="4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a:off x="5996459" y="4013322"/>
            <a:ext cx="1882498" cy="1287886"/>
            <a:chOff x="5996459" y="4013322"/>
            <a:chExt cx="1882498" cy="1287886"/>
          </a:xfrm>
        </p:grpSpPr>
        <p:sp>
          <p:nvSpPr>
            <p:cNvPr id="55" name="Freeform 1177"/>
            <p:cNvSpPr/>
            <p:nvPr/>
          </p:nvSpPr>
          <p:spPr bwMode="auto">
            <a:xfrm>
              <a:off x="5996459" y="4013322"/>
              <a:ext cx="1882498" cy="999854"/>
            </a:xfrm>
            <a:custGeom>
              <a:avLst/>
              <a:gdLst>
                <a:gd name="T0" fmla="*/ 4 w 105"/>
                <a:gd name="T1" fmla="*/ 18 h 53"/>
                <a:gd name="T2" fmla="*/ 3 w 105"/>
                <a:gd name="T3" fmla="*/ 43 h 53"/>
                <a:gd name="T4" fmla="*/ 34 w 105"/>
                <a:gd name="T5" fmla="*/ 49 h 53"/>
                <a:gd name="T6" fmla="*/ 74 w 105"/>
                <a:gd name="T7" fmla="*/ 49 h 53"/>
                <a:gd name="T8" fmla="*/ 100 w 105"/>
                <a:gd name="T9" fmla="*/ 48 h 53"/>
                <a:gd name="T10" fmla="*/ 99 w 105"/>
                <a:gd name="T11" fmla="*/ 14 h 53"/>
                <a:gd name="T12" fmla="*/ 79 w 105"/>
                <a:gd name="T13" fmla="*/ 0 h 53"/>
                <a:gd name="T14" fmla="*/ 39 w 105"/>
                <a:gd name="T15" fmla="*/ 2 h 53"/>
                <a:gd name="T16" fmla="*/ 7 w 105"/>
                <a:gd name="T17" fmla="*/ 8 h 53"/>
                <a:gd name="T18" fmla="*/ 5 w 105"/>
                <a:gd name="T19" fmla="*/ 26 h 53"/>
                <a:gd name="T20" fmla="*/ 24 w 105"/>
                <a:gd name="T21" fmla="*/ 50 h 53"/>
                <a:gd name="T22" fmla="*/ 64 w 105"/>
                <a:gd name="T23" fmla="*/ 50 h 53"/>
                <a:gd name="T24" fmla="*/ 95 w 105"/>
                <a:gd name="T25" fmla="*/ 44 h 53"/>
                <a:gd name="T26" fmla="*/ 87 w 105"/>
                <a:gd name="T27" fmla="*/ 3 h 53"/>
                <a:gd name="T28" fmla="*/ 40 w 105"/>
                <a:gd name="T29" fmla="*/ 6 h 53"/>
                <a:gd name="T30" fmla="*/ 15 w 105"/>
                <a:gd name="T31" fmla="*/ 8 h 53"/>
                <a:gd name="T32" fmla="*/ 5 w 105"/>
                <a:gd name="T33" fmla="*/ 18 h 53"/>
                <a:gd name="T34" fmla="*/ 12 w 105"/>
                <a:gd name="T35" fmla="*/ 48 h 53"/>
                <a:gd name="T36" fmla="*/ 36 w 105"/>
                <a:gd name="T37" fmla="*/ 48 h 53"/>
                <a:gd name="T38" fmla="*/ 71 w 105"/>
                <a:gd name="T39" fmla="*/ 48 h 53"/>
                <a:gd name="T40" fmla="*/ 90 w 105"/>
                <a:gd name="T41" fmla="*/ 44 h 53"/>
                <a:gd name="T42" fmla="*/ 94 w 105"/>
                <a:gd name="T43" fmla="*/ 23 h 53"/>
                <a:gd name="T44" fmla="*/ 95 w 105"/>
                <a:gd name="T45" fmla="*/ 36 h 53"/>
                <a:gd name="T46" fmla="*/ 82 w 105"/>
                <a:gd name="T47" fmla="*/ 45 h 53"/>
                <a:gd name="T48" fmla="*/ 7 w 105"/>
                <a:gd name="T49" fmla="*/ 40 h 53"/>
                <a:gd name="T50" fmla="*/ 8 w 105"/>
                <a:gd name="T51" fmla="*/ 13 h 53"/>
                <a:gd name="T52" fmla="*/ 26 w 105"/>
                <a:gd name="T53" fmla="*/ 9 h 53"/>
                <a:gd name="T54" fmla="*/ 64 w 105"/>
                <a:gd name="T55" fmla="*/ 3 h 53"/>
                <a:gd name="T56" fmla="*/ 97 w 105"/>
                <a:gd name="T57" fmla="*/ 18 h 53"/>
                <a:gd name="T58" fmla="*/ 64 w 105"/>
                <a:gd name="T59" fmla="*/ 48 h 53"/>
                <a:gd name="T60" fmla="*/ 24 w 105"/>
                <a:gd name="T61" fmla="*/ 49 h 53"/>
                <a:gd name="T62" fmla="*/ 7 w 105"/>
                <a:gd name="T63" fmla="*/ 30 h 53"/>
                <a:gd name="T64" fmla="*/ 12 w 105"/>
                <a:gd name="T65" fmla="*/ 6 h 53"/>
                <a:gd name="T66" fmla="*/ 38 w 105"/>
                <a:gd name="T67" fmla="*/ 4 h 53"/>
                <a:gd name="T68" fmla="*/ 89 w 105"/>
                <a:gd name="T69" fmla="*/ 4 h 53"/>
                <a:gd name="T70" fmla="*/ 102 w 105"/>
                <a:gd name="T71" fmla="*/ 36 h 53"/>
                <a:gd name="T72" fmla="*/ 94 w 105"/>
                <a:gd name="T73" fmla="*/ 49 h 53"/>
                <a:gd name="T74" fmla="*/ 64 w 105"/>
                <a:gd name="T75" fmla="*/ 47 h 53"/>
                <a:gd name="T76" fmla="*/ 28 w 105"/>
                <a:gd name="T77" fmla="*/ 48 h 53"/>
                <a:gd name="T78" fmla="*/ 7 w 105"/>
                <a:gd name="T79" fmla="*/ 46 h 53"/>
                <a:gd name="T80" fmla="*/ 4 w 105"/>
                <a:gd name="T81" fmla="*/ 17 h 53"/>
                <a:gd name="T82" fmla="*/ 1 w 105"/>
                <a:gd name="T83"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53">
                  <a:moveTo>
                    <a:pt x="2" y="23"/>
                  </a:moveTo>
                  <a:cubicBezTo>
                    <a:pt x="2" y="21"/>
                    <a:pt x="3" y="20"/>
                    <a:pt x="4" y="18"/>
                  </a:cubicBezTo>
                  <a:cubicBezTo>
                    <a:pt x="3" y="18"/>
                    <a:pt x="3" y="18"/>
                    <a:pt x="2" y="18"/>
                  </a:cubicBezTo>
                  <a:cubicBezTo>
                    <a:pt x="5" y="26"/>
                    <a:pt x="1" y="34"/>
                    <a:pt x="3" y="43"/>
                  </a:cubicBezTo>
                  <a:cubicBezTo>
                    <a:pt x="5" y="48"/>
                    <a:pt x="11" y="50"/>
                    <a:pt x="16" y="50"/>
                  </a:cubicBezTo>
                  <a:cubicBezTo>
                    <a:pt x="22" y="51"/>
                    <a:pt x="28" y="49"/>
                    <a:pt x="34" y="49"/>
                  </a:cubicBezTo>
                  <a:cubicBezTo>
                    <a:pt x="43" y="48"/>
                    <a:pt x="53" y="49"/>
                    <a:pt x="62" y="49"/>
                  </a:cubicBezTo>
                  <a:cubicBezTo>
                    <a:pt x="66" y="49"/>
                    <a:pt x="70" y="49"/>
                    <a:pt x="74" y="49"/>
                  </a:cubicBezTo>
                  <a:cubicBezTo>
                    <a:pt x="77" y="49"/>
                    <a:pt x="80" y="50"/>
                    <a:pt x="83" y="50"/>
                  </a:cubicBezTo>
                  <a:cubicBezTo>
                    <a:pt x="89" y="51"/>
                    <a:pt x="95" y="51"/>
                    <a:pt x="100" y="48"/>
                  </a:cubicBezTo>
                  <a:cubicBezTo>
                    <a:pt x="104" y="44"/>
                    <a:pt x="103" y="36"/>
                    <a:pt x="103" y="31"/>
                  </a:cubicBezTo>
                  <a:cubicBezTo>
                    <a:pt x="102" y="25"/>
                    <a:pt x="101" y="19"/>
                    <a:pt x="99" y="14"/>
                  </a:cubicBezTo>
                  <a:cubicBezTo>
                    <a:pt x="97" y="8"/>
                    <a:pt x="94" y="4"/>
                    <a:pt x="89" y="3"/>
                  </a:cubicBezTo>
                  <a:cubicBezTo>
                    <a:pt x="86" y="1"/>
                    <a:pt x="82" y="1"/>
                    <a:pt x="79" y="0"/>
                  </a:cubicBezTo>
                  <a:cubicBezTo>
                    <a:pt x="74" y="0"/>
                    <a:pt x="70" y="0"/>
                    <a:pt x="66" y="0"/>
                  </a:cubicBezTo>
                  <a:cubicBezTo>
                    <a:pt x="57" y="0"/>
                    <a:pt x="48" y="1"/>
                    <a:pt x="39" y="2"/>
                  </a:cubicBezTo>
                  <a:cubicBezTo>
                    <a:pt x="33" y="3"/>
                    <a:pt x="27" y="3"/>
                    <a:pt x="21" y="3"/>
                  </a:cubicBezTo>
                  <a:cubicBezTo>
                    <a:pt x="17" y="4"/>
                    <a:pt x="10" y="4"/>
                    <a:pt x="7" y="8"/>
                  </a:cubicBezTo>
                  <a:cubicBezTo>
                    <a:pt x="6" y="11"/>
                    <a:pt x="5" y="14"/>
                    <a:pt x="5" y="17"/>
                  </a:cubicBezTo>
                  <a:cubicBezTo>
                    <a:pt x="5" y="20"/>
                    <a:pt x="5" y="23"/>
                    <a:pt x="5" y="26"/>
                  </a:cubicBezTo>
                  <a:cubicBezTo>
                    <a:pt x="6" y="32"/>
                    <a:pt x="6" y="38"/>
                    <a:pt x="9" y="43"/>
                  </a:cubicBezTo>
                  <a:cubicBezTo>
                    <a:pt x="13" y="48"/>
                    <a:pt x="19" y="50"/>
                    <a:pt x="24" y="50"/>
                  </a:cubicBezTo>
                  <a:cubicBezTo>
                    <a:pt x="33" y="52"/>
                    <a:pt x="43" y="51"/>
                    <a:pt x="52" y="51"/>
                  </a:cubicBezTo>
                  <a:cubicBezTo>
                    <a:pt x="56" y="50"/>
                    <a:pt x="60" y="50"/>
                    <a:pt x="64" y="50"/>
                  </a:cubicBezTo>
                  <a:cubicBezTo>
                    <a:pt x="69" y="50"/>
                    <a:pt x="73" y="50"/>
                    <a:pt x="77" y="50"/>
                  </a:cubicBezTo>
                  <a:cubicBezTo>
                    <a:pt x="83" y="50"/>
                    <a:pt x="90" y="49"/>
                    <a:pt x="95" y="44"/>
                  </a:cubicBezTo>
                  <a:cubicBezTo>
                    <a:pt x="99" y="40"/>
                    <a:pt x="100" y="35"/>
                    <a:pt x="100" y="30"/>
                  </a:cubicBezTo>
                  <a:cubicBezTo>
                    <a:pt x="101" y="20"/>
                    <a:pt x="96" y="7"/>
                    <a:pt x="87" y="3"/>
                  </a:cubicBezTo>
                  <a:cubicBezTo>
                    <a:pt x="80" y="0"/>
                    <a:pt x="72" y="1"/>
                    <a:pt x="64" y="1"/>
                  </a:cubicBezTo>
                  <a:cubicBezTo>
                    <a:pt x="56" y="2"/>
                    <a:pt x="48" y="4"/>
                    <a:pt x="40" y="6"/>
                  </a:cubicBezTo>
                  <a:cubicBezTo>
                    <a:pt x="35" y="6"/>
                    <a:pt x="30" y="7"/>
                    <a:pt x="25" y="8"/>
                  </a:cubicBezTo>
                  <a:cubicBezTo>
                    <a:pt x="22" y="8"/>
                    <a:pt x="19" y="8"/>
                    <a:pt x="15" y="8"/>
                  </a:cubicBezTo>
                  <a:cubicBezTo>
                    <a:pt x="13" y="9"/>
                    <a:pt x="10" y="9"/>
                    <a:pt x="8" y="11"/>
                  </a:cubicBezTo>
                  <a:cubicBezTo>
                    <a:pt x="6" y="13"/>
                    <a:pt x="5" y="15"/>
                    <a:pt x="5" y="18"/>
                  </a:cubicBezTo>
                  <a:cubicBezTo>
                    <a:pt x="3" y="24"/>
                    <a:pt x="4" y="30"/>
                    <a:pt x="5" y="36"/>
                  </a:cubicBezTo>
                  <a:cubicBezTo>
                    <a:pt x="5" y="41"/>
                    <a:pt x="7" y="46"/>
                    <a:pt x="12" y="48"/>
                  </a:cubicBezTo>
                  <a:cubicBezTo>
                    <a:pt x="17" y="51"/>
                    <a:pt x="22" y="50"/>
                    <a:pt x="27" y="49"/>
                  </a:cubicBezTo>
                  <a:cubicBezTo>
                    <a:pt x="30" y="49"/>
                    <a:pt x="33" y="48"/>
                    <a:pt x="36" y="48"/>
                  </a:cubicBezTo>
                  <a:cubicBezTo>
                    <a:pt x="39" y="47"/>
                    <a:pt x="42" y="47"/>
                    <a:pt x="46" y="47"/>
                  </a:cubicBezTo>
                  <a:cubicBezTo>
                    <a:pt x="54" y="48"/>
                    <a:pt x="63" y="48"/>
                    <a:pt x="71" y="48"/>
                  </a:cubicBezTo>
                  <a:cubicBezTo>
                    <a:pt x="75" y="48"/>
                    <a:pt x="79" y="47"/>
                    <a:pt x="83" y="47"/>
                  </a:cubicBezTo>
                  <a:cubicBezTo>
                    <a:pt x="85" y="46"/>
                    <a:pt x="88" y="45"/>
                    <a:pt x="90" y="44"/>
                  </a:cubicBezTo>
                  <a:cubicBezTo>
                    <a:pt x="95" y="39"/>
                    <a:pt x="105" y="27"/>
                    <a:pt x="95" y="22"/>
                  </a:cubicBezTo>
                  <a:cubicBezTo>
                    <a:pt x="94" y="21"/>
                    <a:pt x="93" y="23"/>
                    <a:pt x="94" y="23"/>
                  </a:cubicBezTo>
                  <a:cubicBezTo>
                    <a:pt x="96" y="24"/>
                    <a:pt x="98" y="26"/>
                    <a:pt x="98" y="29"/>
                  </a:cubicBezTo>
                  <a:cubicBezTo>
                    <a:pt x="98" y="31"/>
                    <a:pt x="97" y="34"/>
                    <a:pt x="95" y="36"/>
                  </a:cubicBezTo>
                  <a:cubicBezTo>
                    <a:pt x="94" y="38"/>
                    <a:pt x="91" y="40"/>
                    <a:pt x="89" y="42"/>
                  </a:cubicBezTo>
                  <a:cubicBezTo>
                    <a:pt x="87" y="44"/>
                    <a:pt x="85" y="44"/>
                    <a:pt x="82" y="45"/>
                  </a:cubicBezTo>
                  <a:cubicBezTo>
                    <a:pt x="67" y="49"/>
                    <a:pt x="51" y="44"/>
                    <a:pt x="35" y="46"/>
                  </a:cubicBezTo>
                  <a:cubicBezTo>
                    <a:pt x="26" y="47"/>
                    <a:pt x="10" y="53"/>
                    <a:pt x="7" y="40"/>
                  </a:cubicBezTo>
                  <a:cubicBezTo>
                    <a:pt x="6" y="34"/>
                    <a:pt x="5" y="28"/>
                    <a:pt x="6" y="22"/>
                  </a:cubicBezTo>
                  <a:cubicBezTo>
                    <a:pt x="6" y="19"/>
                    <a:pt x="7" y="16"/>
                    <a:pt x="8" y="13"/>
                  </a:cubicBezTo>
                  <a:cubicBezTo>
                    <a:pt x="10" y="11"/>
                    <a:pt x="13" y="10"/>
                    <a:pt x="16" y="10"/>
                  </a:cubicBezTo>
                  <a:cubicBezTo>
                    <a:pt x="19" y="10"/>
                    <a:pt x="23" y="10"/>
                    <a:pt x="26" y="9"/>
                  </a:cubicBezTo>
                  <a:cubicBezTo>
                    <a:pt x="31" y="9"/>
                    <a:pt x="35" y="8"/>
                    <a:pt x="40" y="7"/>
                  </a:cubicBezTo>
                  <a:cubicBezTo>
                    <a:pt x="48" y="6"/>
                    <a:pt x="56" y="4"/>
                    <a:pt x="64" y="3"/>
                  </a:cubicBezTo>
                  <a:cubicBezTo>
                    <a:pt x="72" y="2"/>
                    <a:pt x="81" y="2"/>
                    <a:pt x="88" y="5"/>
                  </a:cubicBezTo>
                  <a:cubicBezTo>
                    <a:pt x="92" y="8"/>
                    <a:pt x="95" y="13"/>
                    <a:pt x="97" y="18"/>
                  </a:cubicBezTo>
                  <a:cubicBezTo>
                    <a:pt x="100" y="28"/>
                    <a:pt x="100" y="42"/>
                    <a:pt x="89" y="46"/>
                  </a:cubicBezTo>
                  <a:cubicBezTo>
                    <a:pt x="81" y="49"/>
                    <a:pt x="72" y="48"/>
                    <a:pt x="64" y="48"/>
                  </a:cubicBezTo>
                  <a:cubicBezTo>
                    <a:pt x="56" y="48"/>
                    <a:pt x="47" y="50"/>
                    <a:pt x="38" y="50"/>
                  </a:cubicBezTo>
                  <a:cubicBezTo>
                    <a:pt x="33" y="50"/>
                    <a:pt x="29" y="50"/>
                    <a:pt x="24" y="49"/>
                  </a:cubicBezTo>
                  <a:cubicBezTo>
                    <a:pt x="21" y="48"/>
                    <a:pt x="17" y="48"/>
                    <a:pt x="15" y="46"/>
                  </a:cubicBezTo>
                  <a:cubicBezTo>
                    <a:pt x="10" y="43"/>
                    <a:pt x="8" y="36"/>
                    <a:pt x="7" y="30"/>
                  </a:cubicBezTo>
                  <a:cubicBezTo>
                    <a:pt x="6" y="24"/>
                    <a:pt x="6" y="18"/>
                    <a:pt x="7" y="12"/>
                  </a:cubicBezTo>
                  <a:cubicBezTo>
                    <a:pt x="8" y="9"/>
                    <a:pt x="10" y="7"/>
                    <a:pt x="12" y="6"/>
                  </a:cubicBezTo>
                  <a:cubicBezTo>
                    <a:pt x="15" y="5"/>
                    <a:pt x="18" y="5"/>
                    <a:pt x="21" y="5"/>
                  </a:cubicBezTo>
                  <a:cubicBezTo>
                    <a:pt x="27" y="4"/>
                    <a:pt x="32" y="4"/>
                    <a:pt x="38" y="4"/>
                  </a:cubicBezTo>
                  <a:cubicBezTo>
                    <a:pt x="47" y="3"/>
                    <a:pt x="56" y="2"/>
                    <a:pt x="65" y="1"/>
                  </a:cubicBezTo>
                  <a:cubicBezTo>
                    <a:pt x="73" y="1"/>
                    <a:pt x="81" y="1"/>
                    <a:pt x="89" y="4"/>
                  </a:cubicBezTo>
                  <a:cubicBezTo>
                    <a:pt x="94" y="6"/>
                    <a:pt x="97" y="12"/>
                    <a:pt x="99" y="17"/>
                  </a:cubicBezTo>
                  <a:cubicBezTo>
                    <a:pt x="100" y="23"/>
                    <a:pt x="101" y="30"/>
                    <a:pt x="102" y="36"/>
                  </a:cubicBezTo>
                  <a:cubicBezTo>
                    <a:pt x="102" y="39"/>
                    <a:pt x="102" y="42"/>
                    <a:pt x="100" y="44"/>
                  </a:cubicBezTo>
                  <a:cubicBezTo>
                    <a:pt x="99" y="47"/>
                    <a:pt x="96" y="48"/>
                    <a:pt x="94" y="49"/>
                  </a:cubicBezTo>
                  <a:cubicBezTo>
                    <a:pt x="88" y="50"/>
                    <a:pt x="81" y="48"/>
                    <a:pt x="75" y="48"/>
                  </a:cubicBezTo>
                  <a:cubicBezTo>
                    <a:pt x="71" y="47"/>
                    <a:pt x="67" y="47"/>
                    <a:pt x="64" y="47"/>
                  </a:cubicBezTo>
                  <a:cubicBezTo>
                    <a:pt x="59" y="47"/>
                    <a:pt x="54" y="47"/>
                    <a:pt x="49" y="47"/>
                  </a:cubicBezTo>
                  <a:cubicBezTo>
                    <a:pt x="42" y="47"/>
                    <a:pt x="35" y="47"/>
                    <a:pt x="28" y="48"/>
                  </a:cubicBezTo>
                  <a:cubicBezTo>
                    <a:pt x="23" y="48"/>
                    <a:pt x="18" y="49"/>
                    <a:pt x="13" y="48"/>
                  </a:cubicBezTo>
                  <a:cubicBezTo>
                    <a:pt x="11" y="48"/>
                    <a:pt x="9" y="47"/>
                    <a:pt x="7" y="46"/>
                  </a:cubicBezTo>
                  <a:cubicBezTo>
                    <a:pt x="5" y="44"/>
                    <a:pt x="4" y="41"/>
                    <a:pt x="4" y="38"/>
                  </a:cubicBezTo>
                  <a:cubicBezTo>
                    <a:pt x="3" y="31"/>
                    <a:pt x="6" y="24"/>
                    <a:pt x="4" y="17"/>
                  </a:cubicBezTo>
                  <a:cubicBezTo>
                    <a:pt x="4" y="16"/>
                    <a:pt x="3" y="16"/>
                    <a:pt x="2" y="17"/>
                  </a:cubicBezTo>
                  <a:cubicBezTo>
                    <a:pt x="2" y="19"/>
                    <a:pt x="1" y="21"/>
                    <a:pt x="1" y="23"/>
                  </a:cubicBezTo>
                  <a:cubicBezTo>
                    <a:pt x="0" y="24"/>
                    <a:pt x="2" y="24"/>
                    <a:pt x="2" y="23"/>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61" name="文本框 60"/>
            <p:cNvSpPr txBox="1"/>
            <p:nvPr/>
          </p:nvSpPr>
          <p:spPr>
            <a:xfrm>
              <a:off x="6383709" y="4192305"/>
              <a:ext cx="1107996" cy="646331"/>
            </a:xfrm>
            <a:prstGeom prst="rect">
              <a:avLst/>
            </a:prstGeom>
            <a:noFill/>
          </p:spPr>
          <p:txBody>
            <a:bodyPr wrap="none" rtlCol="0">
              <a:spAutoFit/>
            </a:bodyPr>
            <a:lstStyle/>
            <a:p>
              <a:pPr algn="ctr"/>
              <a:r>
                <a:rPr lang="zh-CN" altLang="en-US" dirty="0">
                  <a:solidFill>
                    <a:schemeClr val="tx1">
                      <a:lumMod val="75000"/>
                      <a:lumOff val="25000"/>
                    </a:schemeClr>
                  </a:solidFill>
                </a:rPr>
                <a:t>某家网络</a:t>
              </a:r>
              <a:endParaRPr lang="en-US" altLang="zh-CN" dirty="0">
                <a:solidFill>
                  <a:schemeClr val="tx1">
                    <a:lumMod val="75000"/>
                    <a:lumOff val="25000"/>
                  </a:schemeClr>
                </a:solidFill>
              </a:endParaRPr>
            </a:p>
            <a:p>
              <a:pPr algn="ctr"/>
              <a:r>
                <a:rPr lang="zh-CN" altLang="en-US" dirty="0">
                  <a:solidFill>
                    <a:schemeClr val="tx1">
                      <a:lumMod val="75000"/>
                      <a:lumOff val="25000"/>
                    </a:schemeClr>
                  </a:solidFill>
                </a:rPr>
                <a:t>子公司</a:t>
              </a:r>
              <a:endParaRPr lang="zh-CN" altLang="en-US" dirty="0">
                <a:solidFill>
                  <a:schemeClr val="tx1">
                    <a:lumMod val="75000"/>
                    <a:lumOff val="25000"/>
                  </a:schemeClr>
                </a:solidFill>
              </a:endParaRPr>
            </a:p>
          </p:txBody>
        </p:sp>
        <p:sp>
          <p:nvSpPr>
            <p:cNvPr id="64" name="椭圆 63"/>
            <p:cNvSpPr/>
            <p:nvPr/>
          </p:nvSpPr>
          <p:spPr>
            <a:xfrm>
              <a:off x="6208318" y="5013176"/>
              <a:ext cx="1556781" cy="288032"/>
            </a:xfrm>
            <a:prstGeom prst="ellipse">
              <a:avLst/>
            </a:prstGeom>
            <a:gradFill flip="none" rotWithShape="1">
              <a:gsLst>
                <a:gs pos="0">
                  <a:schemeClr val="tx1">
                    <a:alpha val="4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14:presetBounceEnd="52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0" presetClass="path" presetSubtype="0" accel="50000" decel="50000" fill="hold" nodeType="withEffect">
                                      <p:stCondLst>
                                        <p:cond delay="0"/>
                                      </p:stCondLst>
                                      <p:childTnLst>
                                        <p:animMotion origin="layout" path="M -0.1069 -0.17639 L -0.1069 -0.17593 C -0.08503 -0.18357 -0.06315 -0.19329 -0.04102 -0.19746 C -0.03945 -0.19815 -0.0418 -0.19213 -0.04206 -0.18912 C -0.0444 -0.16875 -0.04128 -0.18797 -0.04649 -0.16783 C -0.04714 -0.16598 -0.04714 -0.16366 -0.04766 -0.16135 C -0.04909 -0.15579 -0.05065 -0.15 -0.05208 -0.14468 C -0.05495 -0.1338 -0.05352 -0.13866 -0.05664 -0.12963 C -0.05899 -0.11204 -0.05612 -0.12963 -0.06003 -0.11459 C -0.06055 -0.11274 -0.06055 -0.11019 -0.06107 -0.10834 C -0.06198 -0.10533 -0.06341 -0.10278 -0.06445 -0.09977 C -0.06563 -0.0963 -0.06654 -0.0926 -0.06784 -0.08912 C -0.06888 -0.08612 -0.07031 -0.0838 -0.07123 -0.08079 C -0.07292 -0.07385 -0.07279 -0.06505 -0.07565 -0.05949 C -0.07865 -0.05348 -0.07995 -0.05186 -0.08229 -0.04468 C -0.0832 -0.0419 -0.08373 -0.03866 -0.08464 -0.03588 C -0.08594 -0.03149 -0.08776 -0.02778 -0.08906 -0.02338 C -0.08958 -0.0213 -0.08958 -0.01899 -0.09024 -0.0169 C -0.0957 0.00138 -0.09167 -0.01829 -0.09583 0.00023 C -0.09623 0.00208 -0.09649 0.00439 -0.09688 0.00648 C -0.09753 0.00949 -0.09844 0.01203 -0.09909 0.01504 C -0.09961 0.01689 -0.10143 0.02176 -0.10026 0.02129 C -0.09701 0.02037 -0.09414 0.01643 -0.09128 0.01296 C -0.08893 0.00995 -0.08451 0.00416 -0.08229 0.00231 C -0.08021 0.00046 -0.07787 -0.00047 -0.07565 -0.00209 C -0.07031 -0.00602 -0.06537 -0.01135 -0.06003 -0.01482 C -0.04128 -0.02662 -0.05794 -0.01551 -0.04206 -0.02755 C -0.03906 -0.02987 -0.03607 -0.03149 -0.03307 -0.03403 C -0.02787 -0.03797 -0.02253 -0.0419 -0.01745 -0.04653 C -0.01524 -0.04885 -0.01315 -0.05139 -0.01068 -0.05301 C -0.00899 -0.0544 -0.00703 -0.05463 -0.00521 -0.05533 C -0.00365 -0.05649 -0.00221 -0.05834 -0.00065 -0.05949 C 0.00299 -0.0625 0.01055 -0.06783 0.01055 -0.0676 C 0.01094 -0.06598 0.01172 -0.06366 0.01159 -0.06158 C 0.01107 -0.05186 0.00885 -0.04862 0.00716 -0.04028 C 0.00625 -0.03635 0.00586 -0.03172 0.00495 -0.02755 C 0.00273 -0.01713 0.00273 -0.01574 -0.00065 -0.00625 C -0.00117 -0.00487 -0.00781 0.01134 -0.00964 0.01713 C -0.01042 0.0199 -0.01107 0.02291 -0.01185 0.02569 C -0.01628 0.04027 -0.01211 0.02199 -0.01745 0.04467 C -0.01797 0.04699 -0.0181 0.04907 -0.01862 0.05115 C -0.01927 0.05416 -0.01992 0.05694 -0.02083 0.05972 C -0.02175 0.06273 -0.02331 0.06504 -0.02422 0.06805 C -0.02422 0.06851 -0.02982 0.09467 -0.03086 0.1 C -0.03164 0.10347 -0.03268 0.10694 -0.03307 0.11064 C -0.03346 0.11412 -0.0336 0.11782 -0.03425 0.12129 C -0.03477 0.12384 -0.03594 0.12523 -0.03646 0.12777 C -0.03737 0.13125 -0.03789 0.13495 -0.03867 0.13842 C -0.03945 0.1412 -0.04167 0.14421 -0.04102 0.14676 C -0.04037 0.14907 -0.03867 0.14444 -0.03763 0.14259 C -0.03073 0.13171 -0.03802 0.13981 -0.02982 0.13194 C -0.02865 0.12893 -0.028 0.12523 -0.02643 0.12361 C -0.02227 0.11805 -0.01758 0.11435 -0.01302 0.11064 C 0.00469 0.09629 -0.01706 0.11365 0.00937 0.09375 C 0.01198 0.09166 0.01458 0.08912 0.01719 0.08726 C 0.01979 0.08541 0.02252 0.08495 0.025 0.0831 C 0.02812 0.08078 0.03086 0.07685 0.03398 0.07453 C 0.03659 0.07268 0.03932 0.07222 0.0418 0.07037 C 0.04414 0.06875 0.04622 0.06574 0.04857 0.06388 C 0.05078 0.06226 0.05312 0.06134 0.05521 0.05972 C 0.06914 0.04907 0.05234 0.06018 0.06315 0.05324 C 0.06237 0.05902 0.06185 0.06481 0.06081 0.07037 C 0.06015 0.07453 0.05911 0.07847 0.05859 0.0831 C 0.0582 0.0868 0.0582 0.09051 0.05755 0.09375 C 0.05599 0.10115 0.05195 0.11481 0.05195 0.11527 C 0.05117 0.1206 0.05026 0.12638 0.04974 0.13194 C 0.04922 0.13703 0.04909 0.14189 0.04857 0.14676 C 0.04739 0.15671 0.04622 0.15995 0.04414 0.16805 C 0.04375 0.17152 0.04362 0.17523 0.04297 0.1787 C 0.04245 0.18125 0.04127 0.18287 0.04075 0.18518 C 0.03984 0.18865 0.03919 0.19213 0.03854 0.19583 C 0.03763 0.2 0.03711 0.20439 0.0362 0.20856 C 0.03568 0.21134 0.03463 0.21412 0.03398 0.21713 C 0.03359 0.21898 0.03346 0.22129 0.03294 0.22361 C 0.03229 0.22569 0.03138 0.22777 0.0306 0.22963 C 0.02956 0.2331 0.02838 0.2368 0.02734 0.24027 C 0.02643 0.24328 0.02591 0.24629 0.025 0.24907 C 0.0237 0.25324 0.02213 0.2574 0.02057 0.26157 C 0.01732 0.27106 0.01914 0.2662 0.01497 0.27638 C 0.01458 0.2787 0.01445 0.28101 0.01393 0.28287 C 0.01263 0.28726 0.0069 0.29722 0.00937 0.29583 C 0.02904 0.28333 0.00456 0.29907 0.02174 0.28703 C 0.02396 0.28564 0.0263 0.28472 0.02838 0.28287 C 0.03073 0.28125 0.03281 0.27847 0.03515 0.27638 C 0.03698 0.275 0.03893 0.27407 0.04075 0.27222 C 0.04297 0.27037 0.04505 0.26759 0.04739 0.26574 C 0.05 0.26412 0.05273 0.26342 0.05521 0.26157 C 0.05794 0.25995 0.06042 0.2574 0.06315 0.25532 C 0.06601 0.25301 0.06914 0.25115 0.072 0.24907 C 0.07474 0.24699 0.07721 0.24421 0.07995 0.24259 C 0.08437 0.23935 0.08906 0.23819 0.09336 0.23426 C 0.10781 0.22037 0.10195 0.2243 0.11015 0.21898 C 0.11237 0.21643 0.11627 0.2081 0.1168 0.22361 C 0.11745 0.24513 0.11914 0.28981 0.11015 0.31296 C 0.10781 0.31828 0.10508 0.32361 0.10338 0.32963 C 0.1026 0.33263 0.10182 0.33541 0.10117 0.33842 C 0.10065 0.34027 0.1 0.34467 0.1 0.34513 " pathEditMode="relative" rAng="0" ptsTypes="AAAAAAAAAAAAAAAAAAAAAAAAAAAAAAAAAAAAAAAAAAAAAAAAAAAAAAAAAAAAAAAAAAAAAAAAAAAAAAAAAAAAAAAAAAAAAAAAA">
                                          <p:cBhvr>
                                            <p:cTn id="14" dur="1250" fill="hold"/>
                                            <p:tgtEl>
                                              <p:spTgt spid="3"/>
                                            </p:tgtEl>
                                            <p:attrNameLst>
                                              <p:attrName>ppt_x</p:attrName>
                                              <p:attrName>ppt_y</p:attrName>
                                            </p:attrNameLst>
                                          </p:cBhvr>
                                          <p:rCtr x="11211" y="25000"/>
                                        </p:animMotion>
                                      </p:childTnLst>
                                    </p:cTn>
                                  </p:par>
                                  <p:par>
                                    <p:cTn id="15" presetID="18" presetClass="entr" presetSubtype="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downRight)">
                                          <p:cBhvr>
                                            <p:cTn id="17" dur="1250"/>
                                            <p:tgtEl>
                                              <p:spTgt spid="2"/>
                                            </p:tgtEl>
                                          </p:cBhvr>
                                        </p:animEffect>
                                      </p:childTnLst>
                                    </p:cTn>
                                  </p:par>
                                </p:childTnLst>
                              </p:cTn>
                            </p:par>
                            <p:par>
                              <p:cTn id="18" fill="hold">
                                <p:stCondLst>
                                  <p:cond delay="1000"/>
                                </p:stCondLst>
                                <p:childTnLst>
                                  <p:par>
                                    <p:cTn id="19" presetID="53" presetClass="entr" presetSubtype="16" fill="hold" grpId="0" nodeType="afterEffect">
                                      <p:stCondLst>
                                        <p:cond delay="0"/>
                                      </p:stCondLst>
                                      <p:iterate type="lt">
                                        <p:tmPct val="2000"/>
                                      </p:iterate>
                                      <p:childTnLst>
                                        <p:set>
                                          <p:cBhvr>
                                            <p:cTn id="20" dur="1" fill="hold">
                                              <p:stCondLst>
                                                <p:cond delay="0"/>
                                              </p:stCondLst>
                                            </p:cTn>
                                            <p:tgtEl>
                                              <p:spTgt spid="5"/>
                                            </p:tgtEl>
                                            <p:attrNameLst>
                                              <p:attrName>style.visibility</p:attrName>
                                            </p:attrNameLst>
                                          </p:cBhvr>
                                          <p:to>
                                            <p:strVal val="visible"/>
                                          </p:to>
                                        </p:set>
                                        <p:anim calcmode="lin" valueType="num">
                                          <p:cBhvr>
                                            <p:cTn id="21" dur="850" fill="hold"/>
                                            <p:tgtEl>
                                              <p:spTgt spid="5"/>
                                            </p:tgtEl>
                                            <p:attrNameLst>
                                              <p:attrName>ppt_w</p:attrName>
                                            </p:attrNameLst>
                                          </p:cBhvr>
                                          <p:tavLst>
                                            <p:tav tm="0">
                                              <p:val>
                                                <p:fltVal val="0"/>
                                              </p:val>
                                            </p:tav>
                                            <p:tav tm="100000">
                                              <p:val>
                                                <p:strVal val="#ppt_w"/>
                                              </p:val>
                                            </p:tav>
                                          </p:tavLst>
                                        </p:anim>
                                        <p:anim calcmode="lin" valueType="num">
                                          <p:cBhvr>
                                            <p:cTn id="22" dur="850" fill="hold"/>
                                            <p:tgtEl>
                                              <p:spTgt spid="5"/>
                                            </p:tgtEl>
                                            <p:attrNameLst>
                                              <p:attrName>ppt_h</p:attrName>
                                            </p:attrNameLst>
                                          </p:cBhvr>
                                          <p:tavLst>
                                            <p:tav tm="0">
                                              <p:val>
                                                <p:fltVal val="0"/>
                                              </p:val>
                                            </p:tav>
                                            <p:tav tm="100000">
                                              <p:val>
                                                <p:strVal val="#ppt_h"/>
                                              </p:val>
                                            </p:tav>
                                          </p:tavLst>
                                        </p:anim>
                                        <p:animEffect transition="in" filter="fade">
                                          <p:cBhvr>
                                            <p:cTn id="23" dur="850"/>
                                            <p:tgtEl>
                                              <p:spTgt spid="5"/>
                                            </p:tgtEl>
                                          </p:cBhvr>
                                        </p:animEffect>
                                      </p:childTnLst>
                                    </p:cTn>
                                  </p:par>
                                </p:childTnLst>
                              </p:cTn>
                            </p:par>
                            <p:par>
                              <p:cTn id="24" fill="hold">
                                <p:stCondLst>
                                  <p:cond delay="4147"/>
                                </p:stCondLst>
                                <p:childTnLst>
                                  <p:par>
                                    <p:cTn id="25" presetID="37" presetClass="entr" presetSubtype="0"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750"/>
                                            <p:tgtEl>
                                              <p:spTgt spid="66"/>
                                            </p:tgtEl>
                                          </p:cBhvr>
                                        </p:animEffect>
                                        <p:anim calcmode="lin" valueType="num">
                                          <p:cBhvr>
                                            <p:cTn id="28" dur="750" fill="hold"/>
                                            <p:tgtEl>
                                              <p:spTgt spid="66"/>
                                            </p:tgtEl>
                                            <p:attrNameLst>
                                              <p:attrName>ppt_x</p:attrName>
                                            </p:attrNameLst>
                                          </p:cBhvr>
                                          <p:tavLst>
                                            <p:tav tm="0">
                                              <p:val>
                                                <p:strVal val="#ppt_x"/>
                                              </p:val>
                                            </p:tav>
                                            <p:tav tm="100000">
                                              <p:val>
                                                <p:strVal val="#ppt_x"/>
                                              </p:val>
                                            </p:tav>
                                          </p:tavLst>
                                        </p:anim>
                                        <p:anim calcmode="lin" valueType="num">
                                          <p:cBhvr>
                                            <p:cTn id="29" dur="675" decel="100000" fill="hold"/>
                                            <p:tgtEl>
                                              <p:spTgt spid="66"/>
                                            </p:tgtEl>
                                            <p:attrNameLst>
                                              <p:attrName>ppt_y</p:attrName>
                                            </p:attrNameLst>
                                          </p:cBhvr>
                                          <p:tavLst>
                                            <p:tav tm="0">
                                              <p:val>
                                                <p:strVal val="#ppt_y+1"/>
                                              </p:val>
                                            </p:tav>
                                            <p:tav tm="100000">
                                              <p:val>
                                                <p:strVal val="#ppt_y-.03"/>
                                              </p:val>
                                            </p:tav>
                                          </p:tavLst>
                                        </p:anim>
                                        <p:anim calcmode="lin" valueType="num">
                                          <p:cBhvr>
                                            <p:cTn id="30" dur="75" accel="100000" fill="hold">
                                              <p:stCondLst>
                                                <p:cond delay="675"/>
                                              </p:stCondLst>
                                            </p:cTn>
                                            <p:tgtEl>
                                              <p:spTgt spid="66"/>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25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750"/>
                                            <p:tgtEl>
                                              <p:spTgt spid="65"/>
                                            </p:tgtEl>
                                          </p:cBhvr>
                                        </p:animEffect>
                                        <p:anim calcmode="lin" valueType="num">
                                          <p:cBhvr>
                                            <p:cTn id="34" dur="750" fill="hold"/>
                                            <p:tgtEl>
                                              <p:spTgt spid="65"/>
                                            </p:tgtEl>
                                            <p:attrNameLst>
                                              <p:attrName>ppt_x</p:attrName>
                                            </p:attrNameLst>
                                          </p:cBhvr>
                                          <p:tavLst>
                                            <p:tav tm="0">
                                              <p:val>
                                                <p:strVal val="#ppt_x"/>
                                              </p:val>
                                            </p:tav>
                                            <p:tav tm="100000">
                                              <p:val>
                                                <p:strVal val="#ppt_x"/>
                                              </p:val>
                                            </p:tav>
                                          </p:tavLst>
                                        </p:anim>
                                        <p:anim calcmode="lin" valueType="num">
                                          <p:cBhvr>
                                            <p:cTn id="35" dur="675" decel="100000" fill="hold"/>
                                            <p:tgtEl>
                                              <p:spTgt spid="65"/>
                                            </p:tgtEl>
                                            <p:attrNameLst>
                                              <p:attrName>ppt_y</p:attrName>
                                            </p:attrNameLst>
                                          </p:cBhvr>
                                          <p:tavLst>
                                            <p:tav tm="0">
                                              <p:val>
                                                <p:strVal val="#ppt_y+1"/>
                                              </p:val>
                                            </p:tav>
                                            <p:tav tm="100000">
                                              <p:val>
                                                <p:strVal val="#ppt_y-.03"/>
                                              </p:val>
                                            </p:tav>
                                          </p:tavLst>
                                        </p:anim>
                                        <p:anim calcmode="lin" valueType="num">
                                          <p:cBhvr>
                                            <p:cTn id="36" dur="75" accel="100000" fill="hold">
                                              <p:stCondLst>
                                                <p:cond delay="675"/>
                                              </p:stCondLst>
                                            </p:cTn>
                                            <p:tgtEl>
                                              <p:spTgt spid="65"/>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350"/>
                                      </p:stCondLst>
                                      <p:childTnLst>
                                        <p:set>
                                          <p:cBhvr>
                                            <p:cTn id="38" dur="1" fill="hold">
                                              <p:stCondLst>
                                                <p:cond delay="0"/>
                                              </p:stCondLst>
                                            </p:cTn>
                                            <p:tgtEl>
                                              <p:spTgt spid="67"/>
                                            </p:tgtEl>
                                            <p:attrNameLst>
                                              <p:attrName>style.visibility</p:attrName>
                                            </p:attrNameLst>
                                          </p:cBhvr>
                                          <p:to>
                                            <p:strVal val="visible"/>
                                          </p:to>
                                        </p:set>
                                        <p:animEffect transition="in" filter="fade">
                                          <p:cBhvr>
                                            <p:cTn id="39" dur="750"/>
                                            <p:tgtEl>
                                              <p:spTgt spid="67"/>
                                            </p:tgtEl>
                                          </p:cBhvr>
                                        </p:animEffect>
                                        <p:anim calcmode="lin" valueType="num">
                                          <p:cBhvr>
                                            <p:cTn id="40" dur="750" fill="hold"/>
                                            <p:tgtEl>
                                              <p:spTgt spid="67"/>
                                            </p:tgtEl>
                                            <p:attrNameLst>
                                              <p:attrName>ppt_x</p:attrName>
                                            </p:attrNameLst>
                                          </p:cBhvr>
                                          <p:tavLst>
                                            <p:tav tm="0">
                                              <p:val>
                                                <p:strVal val="#ppt_x"/>
                                              </p:val>
                                            </p:tav>
                                            <p:tav tm="100000">
                                              <p:val>
                                                <p:strVal val="#ppt_x"/>
                                              </p:val>
                                            </p:tav>
                                          </p:tavLst>
                                        </p:anim>
                                        <p:anim calcmode="lin" valueType="num">
                                          <p:cBhvr>
                                            <p:cTn id="41" dur="675" decel="100000" fill="hold"/>
                                            <p:tgtEl>
                                              <p:spTgt spid="67"/>
                                            </p:tgtEl>
                                            <p:attrNameLst>
                                              <p:attrName>ppt_y</p:attrName>
                                            </p:attrNameLst>
                                          </p:cBhvr>
                                          <p:tavLst>
                                            <p:tav tm="0">
                                              <p:val>
                                                <p:strVal val="#ppt_y+1"/>
                                              </p:val>
                                            </p:tav>
                                            <p:tav tm="100000">
                                              <p:val>
                                                <p:strVal val="#ppt_y-.03"/>
                                              </p:val>
                                            </p:tav>
                                          </p:tavLst>
                                        </p:anim>
                                        <p:anim calcmode="lin" valueType="num">
                                          <p:cBhvr>
                                            <p:cTn id="42" dur="75" accel="100000" fill="hold">
                                              <p:stCondLst>
                                                <p:cond delay="675"/>
                                              </p:stCondLst>
                                            </p:cTn>
                                            <p:tgtEl>
                                              <p:spTgt spid="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0" presetClass="path" presetSubtype="0" accel="50000" decel="50000" fill="hold" nodeType="withEffect">
                                      <p:stCondLst>
                                        <p:cond delay="0"/>
                                      </p:stCondLst>
                                      <p:childTnLst>
                                        <p:animMotion origin="layout" path="M -0.1069 -0.17639 L -0.1069 -0.17593 C -0.08503 -0.18357 -0.06315 -0.19329 -0.04102 -0.19746 C -0.03945 -0.19815 -0.0418 -0.19213 -0.04206 -0.18912 C -0.0444 -0.16875 -0.04128 -0.18797 -0.04649 -0.16783 C -0.04714 -0.16598 -0.04714 -0.16366 -0.04766 -0.16135 C -0.04909 -0.15579 -0.05065 -0.15 -0.05208 -0.14468 C -0.05495 -0.1338 -0.05352 -0.13866 -0.05664 -0.12963 C -0.05899 -0.11204 -0.05612 -0.12963 -0.06003 -0.11459 C -0.06055 -0.11274 -0.06055 -0.11019 -0.06107 -0.10834 C -0.06198 -0.10533 -0.06341 -0.10278 -0.06445 -0.09977 C -0.06563 -0.0963 -0.06654 -0.0926 -0.06784 -0.08912 C -0.06888 -0.08612 -0.07031 -0.0838 -0.07123 -0.08079 C -0.07292 -0.07385 -0.07279 -0.06505 -0.07565 -0.05949 C -0.07865 -0.05348 -0.07995 -0.05186 -0.08229 -0.04468 C -0.0832 -0.0419 -0.08373 -0.03866 -0.08464 -0.03588 C -0.08594 -0.03149 -0.08776 -0.02778 -0.08906 -0.02338 C -0.08958 -0.0213 -0.08958 -0.01899 -0.09024 -0.0169 C -0.0957 0.00138 -0.09167 -0.01829 -0.09583 0.00023 C -0.09623 0.00208 -0.09649 0.00439 -0.09688 0.00648 C -0.09753 0.00949 -0.09844 0.01203 -0.09909 0.01504 C -0.09961 0.01689 -0.10143 0.02176 -0.10026 0.02129 C -0.09701 0.02037 -0.09414 0.01643 -0.09128 0.01296 C -0.08893 0.00995 -0.08451 0.00416 -0.08229 0.00231 C -0.08021 0.00046 -0.07787 -0.00047 -0.07565 -0.00209 C -0.07031 -0.00602 -0.06537 -0.01135 -0.06003 -0.01482 C -0.04128 -0.02662 -0.05794 -0.01551 -0.04206 -0.02755 C -0.03906 -0.02987 -0.03607 -0.03149 -0.03307 -0.03403 C -0.02787 -0.03797 -0.02253 -0.0419 -0.01745 -0.04653 C -0.01524 -0.04885 -0.01315 -0.05139 -0.01068 -0.05301 C -0.00899 -0.0544 -0.00703 -0.05463 -0.00521 -0.05533 C -0.00365 -0.05649 -0.00221 -0.05834 -0.00065 -0.05949 C 0.00299 -0.0625 0.01055 -0.06783 0.01055 -0.0676 C 0.01094 -0.06598 0.01172 -0.06366 0.01159 -0.06158 C 0.01107 -0.05186 0.00885 -0.04862 0.00716 -0.04028 C 0.00625 -0.03635 0.00586 -0.03172 0.00495 -0.02755 C 0.00273 -0.01713 0.00273 -0.01574 -0.00065 -0.00625 C -0.00117 -0.00487 -0.00781 0.01134 -0.00964 0.01713 C -0.01042 0.0199 -0.01107 0.02291 -0.01185 0.02569 C -0.01628 0.04027 -0.01211 0.02199 -0.01745 0.04467 C -0.01797 0.04699 -0.0181 0.04907 -0.01862 0.05115 C -0.01927 0.05416 -0.01992 0.05694 -0.02083 0.05972 C -0.02175 0.06273 -0.02331 0.06504 -0.02422 0.06805 C -0.02422 0.06851 -0.02982 0.09467 -0.03086 0.1 C -0.03164 0.10347 -0.03268 0.10694 -0.03307 0.11064 C -0.03346 0.11412 -0.0336 0.11782 -0.03425 0.12129 C -0.03477 0.12384 -0.03594 0.12523 -0.03646 0.12777 C -0.03737 0.13125 -0.03789 0.13495 -0.03867 0.13842 C -0.03945 0.1412 -0.04167 0.14421 -0.04102 0.14676 C -0.04037 0.14907 -0.03867 0.14444 -0.03763 0.14259 C -0.03073 0.13171 -0.03802 0.13981 -0.02982 0.13194 C -0.02865 0.12893 -0.028 0.12523 -0.02643 0.12361 C -0.02227 0.11805 -0.01758 0.11435 -0.01302 0.11064 C 0.00469 0.09629 -0.01706 0.11365 0.00937 0.09375 C 0.01198 0.09166 0.01458 0.08912 0.01719 0.08726 C 0.01979 0.08541 0.02252 0.08495 0.025 0.0831 C 0.02812 0.08078 0.03086 0.07685 0.03398 0.07453 C 0.03659 0.07268 0.03932 0.07222 0.0418 0.07037 C 0.04414 0.06875 0.04622 0.06574 0.04857 0.06388 C 0.05078 0.06226 0.05312 0.06134 0.05521 0.05972 C 0.06914 0.04907 0.05234 0.06018 0.06315 0.05324 C 0.06237 0.05902 0.06185 0.06481 0.06081 0.07037 C 0.06015 0.07453 0.05911 0.07847 0.05859 0.0831 C 0.0582 0.0868 0.0582 0.09051 0.05755 0.09375 C 0.05599 0.10115 0.05195 0.11481 0.05195 0.11527 C 0.05117 0.1206 0.05026 0.12638 0.04974 0.13194 C 0.04922 0.13703 0.04909 0.14189 0.04857 0.14676 C 0.04739 0.15671 0.04622 0.15995 0.04414 0.16805 C 0.04375 0.17152 0.04362 0.17523 0.04297 0.1787 C 0.04245 0.18125 0.04127 0.18287 0.04075 0.18518 C 0.03984 0.18865 0.03919 0.19213 0.03854 0.19583 C 0.03763 0.2 0.03711 0.20439 0.0362 0.20856 C 0.03568 0.21134 0.03463 0.21412 0.03398 0.21713 C 0.03359 0.21898 0.03346 0.22129 0.03294 0.22361 C 0.03229 0.22569 0.03138 0.22777 0.0306 0.22963 C 0.02956 0.2331 0.02838 0.2368 0.02734 0.24027 C 0.02643 0.24328 0.02591 0.24629 0.025 0.24907 C 0.0237 0.25324 0.02213 0.2574 0.02057 0.26157 C 0.01732 0.27106 0.01914 0.2662 0.01497 0.27638 C 0.01458 0.2787 0.01445 0.28101 0.01393 0.28287 C 0.01263 0.28726 0.0069 0.29722 0.00937 0.29583 C 0.02904 0.28333 0.00456 0.29907 0.02174 0.28703 C 0.02396 0.28564 0.0263 0.28472 0.02838 0.28287 C 0.03073 0.28125 0.03281 0.27847 0.03515 0.27638 C 0.03698 0.275 0.03893 0.27407 0.04075 0.27222 C 0.04297 0.27037 0.04505 0.26759 0.04739 0.26574 C 0.05 0.26412 0.05273 0.26342 0.05521 0.26157 C 0.05794 0.25995 0.06042 0.2574 0.06315 0.25532 C 0.06601 0.25301 0.06914 0.25115 0.072 0.24907 C 0.07474 0.24699 0.07721 0.24421 0.07995 0.24259 C 0.08437 0.23935 0.08906 0.23819 0.09336 0.23426 C 0.10781 0.22037 0.10195 0.2243 0.11015 0.21898 C 0.11237 0.21643 0.11627 0.2081 0.1168 0.22361 C 0.11745 0.24513 0.11914 0.28981 0.11015 0.31296 C 0.10781 0.31828 0.10508 0.32361 0.10338 0.32963 C 0.1026 0.33263 0.10182 0.33541 0.10117 0.33842 C 0.10065 0.34027 0.1 0.34467 0.1 0.34513 " pathEditMode="relative" rAng="0" ptsTypes="AAAAAAAAAAAAAAAAAAAAAAAAAAAAAAAAAAAAAAAAAAAAAAAAAAAAAAAAAAAAAAAAAAAAAAAAAAAAAAAAAAAAAAAAAAAAAAAAA">
                                          <p:cBhvr>
                                            <p:cTn id="14" dur="1250" fill="hold"/>
                                            <p:tgtEl>
                                              <p:spTgt spid="3"/>
                                            </p:tgtEl>
                                            <p:attrNameLst>
                                              <p:attrName>ppt_x</p:attrName>
                                              <p:attrName>ppt_y</p:attrName>
                                            </p:attrNameLst>
                                          </p:cBhvr>
                                          <p:rCtr x="11211" y="25000"/>
                                        </p:animMotion>
                                      </p:childTnLst>
                                    </p:cTn>
                                  </p:par>
                                  <p:par>
                                    <p:cTn id="15" presetID="18" presetClass="entr" presetSubtype="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downRight)">
                                          <p:cBhvr>
                                            <p:cTn id="17" dur="1250"/>
                                            <p:tgtEl>
                                              <p:spTgt spid="2"/>
                                            </p:tgtEl>
                                          </p:cBhvr>
                                        </p:animEffect>
                                      </p:childTnLst>
                                    </p:cTn>
                                  </p:par>
                                </p:childTnLst>
                              </p:cTn>
                            </p:par>
                            <p:par>
                              <p:cTn id="18" fill="hold">
                                <p:stCondLst>
                                  <p:cond delay="1000"/>
                                </p:stCondLst>
                                <p:childTnLst>
                                  <p:par>
                                    <p:cTn id="19" presetID="53" presetClass="entr" presetSubtype="16" fill="hold" grpId="0" nodeType="afterEffect">
                                      <p:stCondLst>
                                        <p:cond delay="0"/>
                                      </p:stCondLst>
                                      <p:iterate type="lt">
                                        <p:tmPct val="2000"/>
                                      </p:iterate>
                                      <p:childTnLst>
                                        <p:set>
                                          <p:cBhvr>
                                            <p:cTn id="20" dur="1" fill="hold">
                                              <p:stCondLst>
                                                <p:cond delay="0"/>
                                              </p:stCondLst>
                                            </p:cTn>
                                            <p:tgtEl>
                                              <p:spTgt spid="5"/>
                                            </p:tgtEl>
                                            <p:attrNameLst>
                                              <p:attrName>style.visibility</p:attrName>
                                            </p:attrNameLst>
                                          </p:cBhvr>
                                          <p:to>
                                            <p:strVal val="visible"/>
                                          </p:to>
                                        </p:set>
                                        <p:anim calcmode="lin" valueType="num">
                                          <p:cBhvr>
                                            <p:cTn id="21" dur="850" fill="hold"/>
                                            <p:tgtEl>
                                              <p:spTgt spid="5"/>
                                            </p:tgtEl>
                                            <p:attrNameLst>
                                              <p:attrName>ppt_w</p:attrName>
                                            </p:attrNameLst>
                                          </p:cBhvr>
                                          <p:tavLst>
                                            <p:tav tm="0">
                                              <p:val>
                                                <p:fltVal val="0"/>
                                              </p:val>
                                            </p:tav>
                                            <p:tav tm="100000">
                                              <p:val>
                                                <p:strVal val="#ppt_w"/>
                                              </p:val>
                                            </p:tav>
                                          </p:tavLst>
                                        </p:anim>
                                        <p:anim calcmode="lin" valueType="num">
                                          <p:cBhvr>
                                            <p:cTn id="22" dur="850" fill="hold"/>
                                            <p:tgtEl>
                                              <p:spTgt spid="5"/>
                                            </p:tgtEl>
                                            <p:attrNameLst>
                                              <p:attrName>ppt_h</p:attrName>
                                            </p:attrNameLst>
                                          </p:cBhvr>
                                          <p:tavLst>
                                            <p:tav tm="0">
                                              <p:val>
                                                <p:fltVal val="0"/>
                                              </p:val>
                                            </p:tav>
                                            <p:tav tm="100000">
                                              <p:val>
                                                <p:strVal val="#ppt_h"/>
                                              </p:val>
                                            </p:tav>
                                          </p:tavLst>
                                        </p:anim>
                                        <p:animEffect transition="in" filter="fade">
                                          <p:cBhvr>
                                            <p:cTn id="23" dur="850"/>
                                            <p:tgtEl>
                                              <p:spTgt spid="5"/>
                                            </p:tgtEl>
                                          </p:cBhvr>
                                        </p:animEffect>
                                      </p:childTnLst>
                                    </p:cTn>
                                  </p:par>
                                </p:childTnLst>
                              </p:cTn>
                            </p:par>
                            <p:par>
                              <p:cTn id="24" fill="hold">
                                <p:stCondLst>
                                  <p:cond delay="4147"/>
                                </p:stCondLst>
                                <p:childTnLst>
                                  <p:par>
                                    <p:cTn id="25" presetID="37" presetClass="entr" presetSubtype="0"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750"/>
                                            <p:tgtEl>
                                              <p:spTgt spid="66"/>
                                            </p:tgtEl>
                                          </p:cBhvr>
                                        </p:animEffect>
                                        <p:anim calcmode="lin" valueType="num">
                                          <p:cBhvr>
                                            <p:cTn id="28" dur="750" fill="hold"/>
                                            <p:tgtEl>
                                              <p:spTgt spid="66"/>
                                            </p:tgtEl>
                                            <p:attrNameLst>
                                              <p:attrName>ppt_x</p:attrName>
                                            </p:attrNameLst>
                                          </p:cBhvr>
                                          <p:tavLst>
                                            <p:tav tm="0">
                                              <p:val>
                                                <p:strVal val="#ppt_x"/>
                                              </p:val>
                                            </p:tav>
                                            <p:tav tm="100000">
                                              <p:val>
                                                <p:strVal val="#ppt_x"/>
                                              </p:val>
                                            </p:tav>
                                          </p:tavLst>
                                        </p:anim>
                                        <p:anim calcmode="lin" valueType="num">
                                          <p:cBhvr>
                                            <p:cTn id="29" dur="675" decel="100000" fill="hold"/>
                                            <p:tgtEl>
                                              <p:spTgt spid="66"/>
                                            </p:tgtEl>
                                            <p:attrNameLst>
                                              <p:attrName>ppt_y</p:attrName>
                                            </p:attrNameLst>
                                          </p:cBhvr>
                                          <p:tavLst>
                                            <p:tav tm="0">
                                              <p:val>
                                                <p:strVal val="#ppt_y+1"/>
                                              </p:val>
                                            </p:tav>
                                            <p:tav tm="100000">
                                              <p:val>
                                                <p:strVal val="#ppt_y-.03"/>
                                              </p:val>
                                            </p:tav>
                                          </p:tavLst>
                                        </p:anim>
                                        <p:anim calcmode="lin" valueType="num">
                                          <p:cBhvr>
                                            <p:cTn id="30" dur="75" accel="100000" fill="hold">
                                              <p:stCondLst>
                                                <p:cond delay="675"/>
                                              </p:stCondLst>
                                            </p:cTn>
                                            <p:tgtEl>
                                              <p:spTgt spid="66"/>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25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750"/>
                                            <p:tgtEl>
                                              <p:spTgt spid="65"/>
                                            </p:tgtEl>
                                          </p:cBhvr>
                                        </p:animEffect>
                                        <p:anim calcmode="lin" valueType="num">
                                          <p:cBhvr>
                                            <p:cTn id="34" dur="750" fill="hold"/>
                                            <p:tgtEl>
                                              <p:spTgt spid="65"/>
                                            </p:tgtEl>
                                            <p:attrNameLst>
                                              <p:attrName>ppt_x</p:attrName>
                                            </p:attrNameLst>
                                          </p:cBhvr>
                                          <p:tavLst>
                                            <p:tav tm="0">
                                              <p:val>
                                                <p:strVal val="#ppt_x"/>
                                              </p:val>
                                            </p:tav>
                                            <p:tav tm="100000">
                                              <p:val>
                                                <p:strVal val="#ppt_x"/>
                                              </p:val>
                                            </p:tav>
                                          </p:tavLst>
                                        </p:anim>
                                        <p:anim calcmode="lin" valueType="num">
                                          <p:cBhvr>
                                            <p:cTn id="35" dur="675" decel="100000" fill="hold"/>
                                            <p:tgtEl>
                                              <p:spTgt spid="65"/>
                                            </p:tgtEl>
                                            <p:attrNameLst>
                                              <p:attrName>ppt_y</p:attrName>
                                            </p:attrNameLst>
                                          </p:cBhvr>
                                          <p:tavLst>
                                            <p:tav tm="0">
                                              <p:val>
                                                <p:strVal val="#ppt_y+1"/>
                                              </p:val>
                                            </p:tav>
                                            <p:tav tm="100000">
                                              <p:val>
                                                <p:strVal val="#ppt_y-.03"/>
                                              </p:val>
                                            </p:tav>
                                          </p:tavLst>
                                        </p:anim>
                                        <p:anim calcmode="lin" valueType="num">
                                          <p:cBhvr>
                                            <p:cTn id="36" dur="75" accel="100000" fill="hold">
                                              <p:stCondLst>
                                                <p:cond delay="675"/>
                                              </p:stCondLst>
                                            </p:cTn>
                                            <p:tgtEl>
                                              <p:spTgt spid="65"/>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350"/>
                                      </p:stCondLst>
                                      <p:childTnLst>
                                        <p:set>
                                          <p:cBhvr>
                                            <p:cTn id="38" dur="1" fill="hold">
                                              <p:stCondLst>
                                                <p:cond delay="0"/>
                                              </p:stCondLst>
                                            </p:cTn>
                                            <p:tgtEl>
                                              <p:spTgt spid="67"/>
                                            </p:tgtEl>
                                            <p:attrNameLst>
                                              <p:attrName>style.visibility</p:attrName>
                                            </p:attrNameLst>
                                          </p:cBhvr>
                                          <p:to>
                                            <p:strVal val="visible"/>
                                          </p:to>
                                        </p:set>
                                        <p:animEffect transition="in" filter="fade">
                                          <p:cBhvr>
                                            <p:cTn id="39" dur="750"/>
                                            <p:tgtEl>
                                              <p:spTgt spid="67"/>
                                            </p:tgtEl>
                                          </p:cBhvr>
                                        </p:animEffect>
                                        <p:anim calcmode="lin" valueType="num">
                                          <p:cBhvr>
                                            <p:cTn id="40" dur="750" fill="hold"/>
                                            <p:tgtEl>
                                              <p:spTgt spid="67"/>
                                            </p:tgtEl>
                                            <p:attrNameLst>
                                              <p:attrName>ppt_x</p:attrName>
                                            </p:attrNameLst>
                                          </p:cBhvr>
                                          <p:tavLst>
                                            <p:tav tm="0">
                                              <p:val>
                                                <p:strVal val="#ppt_x"/>
                                              </p:val>
                                            </p:tav>
                                            <p:tav tm="100000">
                                              <p:val>
                                                <p:strVal val="#ppt_x"/>
                                              </p:val>
                                            </p:tav>
                                          </p:tavLst>
                                        </p:anim>
                                        <p:anim calcmode="lin" valueType="num">
                                          <p:cBhvr>
                                            <p:cTn id="41" dur="675" decel="100000" fill="hold"/>
                                            <p:tgtEl>
                                              <p:spTgt spid="67"/>
                                            </p:tgtEl>
                                            <p:attrNameLst>
                                              <p:attrName>ppt_y</p:attrName>
                                            </p:attrNameLst>
                                          </p:cBhvr>
                                          <p:tavLst>
                                            <p:tav tm="0">
                                              <p:val>
                                                <p:strVal val="#ppt_y+1"/>
                                              </p:val>
                                            </p:tav>
                                            <p:tav tm="100000">
                                              <p:val>
                                                <p:strVal val="#ppt_y-.03"/>
                                              </p:val>
                                            </p:tav>
                                          </p:tavLst>
                                        </p:anim>
                                        <p:anim calcmode="lin" valueType="num">
                                          <p:cBhvr>
                                            <p:cTn id="42" dur="75" accel="100000" fill="hold">
                                              <p:stCondLst>
                                                <p:cond delay="675"/>
                                              </p:stCondLst>
                                            </p:cTn>
                                            <p:tgtEl>
                                              <p:spTgt spid="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004730" y="4427731"/>
            <a:ext cx="9607994" cy="3780420"/>
          </a:xfrm>
          <a:prstGeom prst="rect">
            <a:avLst/>
          </a:prstGeom>
          <a:effectLst>
            <a:outerShdw blurRad="571500" dist="431800" dir="4800000" algn="tl" rotWithShape="0">
              <a:prstClr val="black">
                <a:alpha val="45000"/>
              </a:prstClr>
            </a:outerShdw>
          </a:effectLst>
        </p:spPr>
      </p:pic>
      <p:sp>
        <p:nvSpPr>
          <p:cNvPr id="4" name="TextBox 64"/>
          <p:cNvSpPr txBox="1"/>
          <p:nvPr/>
        </p:nvSpPr>
        <p:spPr>
          <a:xfrm>
            <a:off x="4423305" y="2996952"/>
            <a:ext cx="3313728" cy="1015663"/>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algn="ctr"/>
            <a:r>
              <a:rPr lang="zh-CN" altLang="en-US" sz="6000" b="1" spc="100" dirty="0">
                <a:latin typeface="方正喵呜体" panose="02010600010101010101" pitchFamily="2" charset="-122"/>
                <a:ea typeface="方正喵呜体" panose="02010600010101010101" pitchFamily="2" charset="-122"/>
              </a:rPr>
              <a:t>企业文化</a:t>
            </a:r>
            <a:endParaRPr lang="en-US" altLang="zh-CN" sz="6000" b="1" spc="100" dirty="0">
              <a:latin typeface="方正喵呜体" panose="02010600010101010101" pitchFamily="2" charset="-122"/>
              <a:ea typeface="方正喵呜体" panose="02010600010101010101" pitchFamily="2" charset="-122"/>
            </a:endParaRPr>
          </a:p>
        </p:txBody>
      </p:sp>
      <p:sp>
        <p:nvSpPr>
          <p:cNvPr id="5" name="文本框 4"/>
          <p:cNvSpPr txBox="1"/>
          <p:nvPr/>
        </p:nvSpPr>
        <p:spPr>
          <a:xfrm>
            <a:off x="5167100" y="2347720"/>
            <a:ext cx="1826141" cy="584775"/>
          </a:xfrm>
          <a:prstGeom prst="rect">
            <a:avLst/>
          </a:prstGeom>
          <a:noFill/>
        </p:spPr>
        <p:txBody>
          <a:bodyPr wrap="none" rtlCol="0">
            <a:spAutoFit/>
          </a:bodyPr>
          <a:lstStyle/>
          <a:p>
            <a:pPr algn="ctr"/>
            <a:r>
              <a:rPr lang="zh-CN" altLang="en-US" sz="3200" dirty="0">
                <a:solidFill>
                  <a:schemeClr val="tx1">
                    <a:lumMod val="75000"/>
                    <a:lumOff val="25000"/>
                  </a:schemeClr>
                </a:solidFill>
                <a:latin typeface="方正喵呜体" panose="02010600010101010101" pitchFamily="2" charset="-122"/>
                <a:ea typeface="方正喵呜体" panose="02010600010101010101" pitchFamily="2" charset="-122"/>
              </a:rPr>
              <a:t>第二部分</a:t>
            </a:r>
            <a:endParaRPr lang="zh-CN" altLang="en-US" sz="3200"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15" name="任意多边形 14"/>
          <p:cNvSpPr/>
          <p:nvPr/>
        </p:nvSpPr>
        <p:spPr>
          <a:xfrm>
            <a:off x="3753224" y="1673609"/>
            <a:ext cx="4807725" cy="3008458"/>
          </a:xfrm>
          <a:custGeom>
            <a:avLst/>
            <a:gdLst>
              <a:gd name="connsiteX0" fmla="*/ 1898965 w 4807725"/>
              <a:gd name="connsiteY0" fmla="*/ 2960016 h 3008458"/>
              <a:gd name="connsiteX1" fmla="*/ 1995255 w 4807725"/>
              <a:gd name="connsiteY1" fmla="*/ 2965055 h 3008458"/>
              <a:gd name="connsiteX2" fmla="*/ 2110137 w 4807725"/>
              <a:gd name="connsiteY2" fmla="*/ 2960720 h 3008458"/>
              <a:gd name="connsiteX3" fmla="*/ 2361902 w 4807725"/>
              <a:gd name="connsiteY3" fmla="*/ 2972057 h 3008458"/>
              <a:gd name="connsiteX4" fmla="*/ 2565419 w 4807725"/>
              <a:gd name="connsiteY4" fmla="*/ 2973677 h 3008458"/>
              <a:gd name="connsiteX5" fmla="*/ 2426597 w 4807725"/>
              <a:gd name="connsiteY5" fmla="*/ 2974322 h 3008458"/>
              <a:gd name="connsiteX6" fmla="*/ 1928149 w 4807725"/>
              <a:gd name="connsiteY6" fmla="*/ 2973270 h 3008458"/>
              <a:gd name="connsiteX7" fmla="*/ 1424263 w 4807725"/>
              <a:gd name="connsiteY7" fmla="*/ 2997254 h 3008458"/>
              <a:gd name="connsiteX8" fmla="*/ 957900 w 4807725"/>
              <a:gd name="connsiteY8" fmla="*/ 2993541 h 3008458"/>
              <a:gd name="connsiteX9" fmla="*/ 967369 w 4807725"/>
              <a:gd name="connsiteY9" fmla="*/ 2974953 h 3008458"/>
              <a:gd name="connsiteX10" fmla="*/ 1293824 w 4807725"/>
              <a:gd name="connsiteY10" fmla="*/ 2977552 h 3008458"/>
              <a:gd name="connsiteX11" fmla="*/ 1629747 w 4807725"/>
              <a:gd name="connsiteY11" fmla="*/ 2961562 h 3008458"/>
              <a:gd name="connsiteX12" fmla="*/ 1787608 w 4807725"/>
              <a:gd name="connsiteY12" fmla="*/ 2960656 h 3008458"/>
              <a:gd name="connsiteX13" fmla="*/ 1792405 w 4807725"/>
              <a:gd name="connsiteY13" fmla="*/ 2961107 h 3008458"/>
              <a:gd name="connsiteX14" fmla="*/ 1815460 w 4807725"/>
              <a:gd name="connsiteY14" fmla="*/ 2960496 h 3008458"/>
              <a:gd name="connsiteX15" fmla="*/ 1258838 w 4807725"/>
              <a:gd name="connsiteY15" fmla="*/ 2936138 h 3008458"/>
              <a:gd name="connsiteX16" fmla="*/ 1219490 w 4807725"/>
              <a:gd name="connsiteY16" fmla="*/ 2939632 h 3008458"/>
              <a:gd name="connsiteX17" fmla="*/ 990865 w 4807725"/>
              <a:gd name="connsiteY17" fmla="*/ 2951809 h 3008458"/>
              <a:gd name="connsiteX18" fmla="*/ 859723 w 4807725"/>
              <a:gd name="connsiteY18" fmla="*/ 2947849 h 3008458"/>
              <a:gd name="connsiteX19" fmla="*/ 794242 w 4807725"/>
              <a:gd name="connsiteY19" fmla="*/ 2943845 h 3008458"/>
              <a:gd name="connsiteX20" fmla="*/ 839956 w 4807725"/>
              <a:gd name="connsiteY20" fmla="*/ 2940693 h 3008458"/>
              <a:gd name="connsiteX21" fmla="*/ 972282 w 4807725"/>
              <a:gd name="connsiteY21" fmla="*/ 2942330 h 3008458"/>
              <a:gd name="connsiteX22" fmla="*/ 1120958 w 4807725"/>
              <a:gd name="connsiteY22" fmla="*/ 2940597 h 3008458"/>
              <a:gd name="connsiteX23" fmla="*/ 3481733 w 4807725"/>
              <a:gd name="connsiteY23" fmla="*/ 2931248 h 3008458"/>
              <a:gd name="connsiteX24" fmla="*/ 3593607 w 4807725"/>
              <a:gd name="connsiteY24" fmla="*/ 2937601 h 3008458"/>
              <a:gd name="connsiteX25" fmla="*/ 3419025 w 4807725"/>
              <a:gd name="connsiteY25" fmla="*/ 2950727 h 3008458"/>
              <a:gd name="connsiteX26" fmla="*/ 3264081 w 4807725"/>
              <a:gd name="connsiteY26" fmla="*/ 2957532 h 3008458"/>
              <a:gd name="connsiteX27" fmla="*/ 3103127 w 4807725"/>
              <a:gd name="connsiteY27" fmla="*/ 2959002 h 3008458"/>
              <a:gd name="connsiteX28" fmla="*/ 2956435 w 4807725"/>
              <a:gd name="connsiteY28" fmla="*/ 2955282 h 3008458"/>
              <a:gd name="connsiteX29" fmla="*/ 3146175 w 4807725"/>
              <a:gd name="connsiteY29" fmla="*/ 2952054 h 3008458"/>
              <a:gd name="connsiteX30" fmla="*/ 3391779 w 4807725"/>
              <a:gd name="connsiteY30" fmla="*/ 2939939 h 3008458"/>
              <a:gd name="connsiteX31" fmla="*/ 4396877 w 4807725"/>
              <a:gd name="connsiteY31" fmla="*/ 2921907 h 3008458"/>
              <a:gd name="connsiteX32" fmla="*/ 4393921 w 4807725"/>
              <a:gd name="connsiteY32" fmla="*/ 2923129 h 3008458"/>
              <a:gd name="connsiteX33" fmla="*/ 4320984 w 4807725"/>
              <a:gd name="connsiteY33" fmla="*/ 2940994 h 3008458"/>
              <a:gd name="connsiteX34" fmla="*/ 3910370 w 4807725"/>
              <a:gd name="connsiteY34" fmla="*/ 2965721 h 3008458"/>
              <a:gd name="connsiteX35" fmla="*/ 3387901 w 4807725"/>
              <a:gd name="connsiteY35" fmla="*/ 2980225 h 3008458"/>
              <a:gd name="connsiteX36" fmla="*/ 2874902 w 4807725"/>
              <a:gd name="connsiteY36" fmla="*/ 2976141 h 3008458"/>
              <a:gd name="connsiteX37" fmla="*/ 2565419 w 4807725"/>
              <a:gd name="connsiteY37" fmla="*/ 2973677 h 3008458"/>
              <a:gd name="connsiteX38" fmla="*/ 2935564 w 4807725"/>
              <a:gd name="connsiteY38" fmla="*/ 2971958 h 3008458"/>
              <a:gd name="connsiteX39" fmla="*/ 3264081 w 4807725"/>
              <a:gd name="connsiteY39" fmla="*/ 2957532 h 3008458"/>
              <a:gd name="connsiteX40" fmla="*/ 3358932 w 4807725"/>
              <a:gd name="connsiteY40" fmla="*/ 2956665 h 3008458"/>
              <a:gd name="connsiteX41" fmla="*/ 3873204 w 4807725"/>
              <a:gd name="connsiteY41" fmla="*/ 2946761 h 3008458"/>
              <a:gd name="connsiteX42" fmla="*/ 3954468 w 4807725"/>
              <a:gd name="connsiteY42" fmla="*/ 2942353 h 3008458"/>
              <a:gd name="connsiteX43" fmla="*/ 4036867 w 4807725"/>
              <a:gd name="connsiteY43" fmla="*/ 2941454 h 3008458"/>
              <a:gd name="connsiteX44" fmla="*/ 4120412 w 4807725"/>
              <a:gd name="connsiteY44" fmla="*/ 2944063 h 3008458"/>
              <a:gd name="connsiteX45" fmla="*/ 4302400 w 4807725"/>
              <a:gd name="connsiteY45" fmla="*/ 2931514 h 3008458"/>
              <a:gd name="connsiteX46" fmla="*/ 4305062 w 4807725"/>
              <a:gd name="connsiteY46" fmla="*/ 2930842 h 3008458"/>
              <a:gd name="connsiteX47" fmla="*/ 4363063 w 4807725"/>
              <a:gd name="connsiteY47" fmla="*/ 2927331 h 3008458"/>
              <a:gd name="connsiteX48" fmla="*/ 1493078 w 4807725"/>
              <a:gd name="connsiteY48" fmla="*/ 2920857 h 3008458"/>
              <a:gd name="connsiteX49" fmla="*/ 1557263 w 4807725"/>
              <a:gd name="connsiteY49" fmla="*/ 2926070 h 3008458"/>
              <a:gd name="connsiteX50" fmla="*/ 1565186 w 4807725"/>
              <a:gd name="connsiteY50" fmla="*/ 2930687 h 3008458"/>
              <a:gd name="connsiteX51" fmla="*/ 1437506 w 4807725"/>
              <a:gd name="connsiteY51" fmla="*/ 2942534 h 3008458"/>
              <a:gd name="connsiteX52" fmla="*/ 1280153 w 4807725"/>
              <a:gd name="connsiteY52" fmla="*/ 2935449 h 3008458"/>
              <a:gd name="connsiteX53" fmla="*/ 1258838 w 4807725"/>
              <a:gd name="connsiteY53" fmla="*/ 2936138 h 3008458"/>
              <a:gd name="connsiteX54" fmla="*/ 1400339 w 4807725"/>
              <a:gd name="connsiteY54" fmla="*/ 2923574 h 3008458"/>
              <a:gd name="connsiteX55" fmla="*/ 1438401 w 4807725"/>
              <a:gd name="connsiteY55" fmla="*/ 2922431 h 3008458"/>
              <a:gd name="connsiteX56" fmla="*/ 1472129 w 4807725"/>
              <a:gd name="connsiteY56" fmla="*/ 2922323 h 3008458"/>
              <a:gd name="connsiteX57" fmla="*/ 1590737 w 4807725"/>
              <a:gd name="connsiteY57" fmla="*/ 2920626 h 3008458"/>
              <a:gd name="connsiteX58" fmla="*/ 1591884 w 4807725"/>
              <a:gd name="connsiteY58" fmla="*/ 2920630 h 3008458"/>
              <a:gd name="connsiteX59" fmla="*/ 1616437 w 4807725"/>
              <a:gd name="connsiteY59" fmla="*/ 2929523 h 3008458"/>
              <a:gd name="connsiteX60" fmla="*/ 1853815 w 4807725"/>
              <a:gd name="connsiteY60" fmla="*/ 2935350 h 3008458"/>
              <a:gd name="connsiteX61" fmla="*/ 2072970 w 4807725"/>
              <a:gd name="connsiteY61" fmla="*/ 2941760 h 3008458"/>
              <a:gd name="connsiteX62" fmla="*/ 2338762 w 4807725"/>
              <a:gd name="connsiteY62" fmla="*/ 2948543 h 3008458"/>
              <a:gd name="connsiteX63" fmla="*/ 2851761 w 4807725"/>
              <a:gd name="connsiteY63" fmla="*/ 2952627 h 3008458"/>
              <a:gd name="connsiteX64" fmla="*/ 2956435 w 4807725"/>
              <a:gd name="connsiteY64" fmla="*/ 2955282 h 3008458"/>
              <a:gd name="connsiteX65" fmla="*/ 2898008 w 4807725"/>
              <a:gd name="connsiteY65" fmla="*/ 2956276 h 3008458"/>
              <a:gd name="connsiteX66" fmla="*/ 2651189 w 4807725"/>
              <a:gd name="connsiteY66" fmla="*/ 2955696 h 3008458"/>
              <a:gd name="connsiteX67" fmla="*/ 1898965 w 4807725"/>
              <a:gd name="connsiteY67" fmla="*/ 2960016 h 3008458"/>
              <a:gd name="connsiteX68" fmla="*/ 1876955 w 4807725"/>
              <a:gd name="connsiteY68" fmla="*/ 2958864 h 3008458"/>
              <a:gd name="connsiteX69" fmla="*/ 1815460 w 4807725"/>
              <a:gd name="connsiteY69" fmla="*/ 2960496 h 3008458"/>
              <a:gd name="connsiteX70" fmla="*/ 1787608 w 4807725"/>
              <a:gd name="connsiteY70" fmla="*/ 2960656 h 3008458"/>
              <a:gd name="connsiteX71" fmla="*/ 1704437 w 4807725"/>
              <a:gd name="connsiteY71" fmla="*/ 2952825 h 3008458"/>
              <a:gd name="connsiteX72" fmla="*/ 1572090 w 4807725"/>
              <a:gd name="connsiteY72" fmla="*/ 2934711 h 3008458"/>
              <a:gd name="connsiteX73" fmla="*/ 1565186 w 4807725"/>
              <a:gd name="connsiteY73" fmla="*/ 2930687 h 3008458"/>
              <a:gd name="connsiteX74" fmla="*/ 1588024 w 4807725"/>
              <a:gd name="connsiteY74" fmla="*/ 2928568 h 3008458"/>
              <a:gd name="connsiteX75" fmla="*/ 1547666 w 4807725"/>
              <a:gd name="connsiteY75" fmla="*/ 2920477 h 3008458"/>
              <a:gd name="connsiteX76" fmla="*/ 1585439 w 4807725"/>
              <a:gd name="connsiteY76" fmla="*/ 2920608 h 3008458"/>
              <a:gd name="connsiteX77" fmla="*/ 1585745 w 4807725"/>
              <a:gd name="connsiteY77" fmla="*/ 2921550 h 3008458"/>
              <a:gd name="connsiteX78" fmla="*/ 1588024 w 4807725"/>
              <a:gd name="connsiteY78" fmla="*/ 2928568 h 3008458"/>
              <a:gd name="connsiteX79" fmla="*/ 1557263 w 4807725"/>
              <a:gd name="connsiteY79" fmla="*/ 2926070 h 3008458"/>
              <a:gd name="connsiteX80" fmla="*/ 1135687 w 4807725"/>
              <a:gd name="connsiteY80" fmla="*/ 2920300 h 3008458"/>
              <a:gd name="connsiteX81" fmla="*/ 1236460 w 4807725"/>
              <a:gd name="connsiteY81" fmla="*/ 2921363 h 3008458"/>
              <a:gd name="connsiteX82" fmla="*/ 1168297 w 4807725"/>
              <a:gd name="connsiteY82" fmla="*/ 2925226 h 3008458"/>
              <a:gd name="connsiteX83" fmla="*/ 792455 w 4807725"/>
              <a:gd name="connsiteY83" fmla="*/ 2929451 h 3008458"/>
              <a:gd name="connsiteX84" fmla="*/ 740018 w 4807725"/>
              <a:gd name="connsiteY84" fmla="*/ 2923973 h 3008458"/>
              <a:gd name="connsiteX85" fmla="*/ 893739 w 4807725"/>
              <a:gd name="connsiteY85" fmla="*/ 2921290 h 3008458"/>
              <a:gd name="connsiteX86" fmla="*/ 1135687 w 4807725"/>
              <a:gd name="connsiteY86" fmla="*/ 2920300 h 3008458"/>
              <a:gd name="connsiteX87" fmla="*/ 2408939 w 4807725"/>
              <a:gd name="connsiteY87" fmla="*/ 2919939 h 3008458"/>
              <a:gd name="connsiteX88" fmla="*/ 2701463 w 4807725"/>
              <a:gd name="connsiteY88" fmla="*/ 2922915 h 3008458"/>
              <a:gd name="connsiteX89" fmla="*/ 2534776 w 4807725"/>
              <a:gd name="connsiteY89" fmla="*/ 2931439 h 3008458"/>
              <a:gd name="connsiteX90" fmla="*/ 2037512 w 4807725"/>
              <a:gd name="connsiteY90" fmla="*/ 2928063 h 3008458"/>
              <a:gd name="connsiteX91" fmla="*/ 1873587 w 4807725"/>
              <a:gd name="connsiteY91" fmla="*/ 2921609 h 3008458"/>
              <a:gd name="connsiteX92" fmla="*/ 1895895 w 4807725"/>
              <a:gd name="connsiteY92" fmla="*/ 2921687 h 3008458"/>
              <a:gd name="connsiteX93" fmla="*/ 2408939 w 4807725"/>
              <a:gd name="connsiteY93" fmla="*/ 2919939 h 3008458"/>
              <a:gd name="connsiteX94" fmla="*/ 1269180 w 4807725"/>
              <a:gd name="connsiteY94" fmla="*/ 2919509 h 3008458"/>
              <a:gd name="connsiteX95" fmla="*/ 1375882 w 4807725"/>
              <a:gd name="connsiteY95" fmla="*/ 2919880 h 3008458"/>
              <a:gd name="connsiteX96" fmla="*/ 1500842 w 4807725"/>
              <a:gd name="connsiteY96" fmla="*/ 2920314 h 3008458"/>
              <a:gd name="connsiteX97" fmla="*/ 1493078 w 4807725"/>
              <a:gd name="connsiteY97" fmla="*/ 2920857 h 3008458"/>
              <a:gd name="connsiteX98" fmla="*/ 1492473 w 4807725"/>
              <a:gd name="connsiteY98" fmla="*/ 2920808 h 3008458"/>
              <a:gd name="connsiteX99" fmla="*/ 1438401 w 4807725"/>
              <a:gd name="connsiteY99" fmla="*/ 2922431 h 3008458"/>
              <a:gd name="connsiteX100" fmla="*/ 1361286 w 4807725"/>
              <a:gd name="connsiteY100" fmla="*/ 2922680 h 3008458"/>
              <a:gd name="connsiteX101" fmla="*/ 1236460 w 4807725"/>
              <a:gd name="connsiteY101" fmla="*/ 2921363 h 3008458"/>
              <a:gd name="connsiteX102" fmla="*/ 1584589 w 4807725"/>
              <a:gd name="connsiteY102" fmla="*/ 2917988 h 3008458"/>
              <a:gd name="connsiteX103" fmla="*/ 1590863 w 4807725"/>
              <a:gd name="connsiteY103" fmla="*/ 2920260 h 3008458"/>
              <a:gd name="connsiteX104" fmla="*/ 1590737 w 4807725"/>
              <a:gd name="connsiteY104" fmla="*/ 2920626 h 3008458"/>
              <a:gd name="connsiteX105" fmla="*/ 1585439 w 4807725"/>
              <a:gd name="connsiteY105" fmla="*/ 2920608 h 3008458"/>
              <a:gd name="connsiteX106" fmla="*/ 1542398 w 4807725"/>
              <a:gd name="connsiteY106" fmla="*/ 2917407 h 3008458"/>
              <a:gd name="connsiteX107" fmla="*/ 1547666 w 4807725"/>
              <a:gd name="connsiteY107" fmla="*/ 2920477 h 3008458"/>
              <a:gd name="connsiteX108" fmla="*/ 1500842 w 4807725"/>
              <a:gd name="connsiteY108" fmla="*/ 2920314 h 3008458"/>
              <a:gd name="connsiteX109" fmla="*/ 1590137 w 4807725"/>
              <a:gd name="connsiteY109" fmla="*/ 2915033 h 3008458"/>
              <a:gd name="connsiteX110" fmla="*/ 1789161 w 4807725"/>
              <a:gd name="connsiteY110" fmla="*/ 2918285 h 3008458"/>
              <a:gd name="connsiteX111" fmla="*/ 1873587 w 4807725"/>
              <a:gd name="connsiteY111" fmla="*/ 2921609 h 3008458"/>
              <a:gd name="connsiteX112" fmla="*/ 1591884 w 4807725"/>
              <a:gd name="connsiteY112" fmla="*/ 2920630 h 3008458"/>
              <a:gd name="connsiteX113" fmla="*/ 1590863 w 4807725"/>
              <a:gd name="connsiteY113" fmla="*/ 2920260 h 3008458"/>
              <a:gd name="connsiteX114" fmla="*/ 1591005 w 4807725"/>
              <a:gd name="connsiteY114" fmla="*/ 2919843 h 3008458"/>
              <a:gd name="connsiteX115" fmla="*/ 1578941 w 4807725"/>
              <a:gd name="connsiteY115" fmla="*/ 2914850 h 3008458"/>
              <a:gd name="connsiteX116" fmla="*/ 1583594 w 4807725"/>
              <a:gd name="connsiteY116" fmla="*/ 2914926 h 3008458"/>
              <a:gd name="connsiteX117" fmla="*/ 1584589 w 4807725"/>
              <a:gd name="connsiteY117" fmla="*/ 2917988 h 3008458"/>
              <a:gd name="connsiteX118" fmla="*/ 1579647 w 4807725"/>
              <a:gd name="connsiteY118" fmla="*/ 2916198 h 3008458"/>
              <a:gd name="connsiteX119" fmla="*/ 1577617 w 4807725"/>
              <a:gd name="connsiteY119" fmla="*/ 2914943 h 3008458"/>
              <a:gd name="connsiteX120" fmla="*/ 1583467 w 4807725"/>
              <a:gd name="connsiteY120" fmla="*/ 2914533 h 3008458"/>
              <a:gd name="connsiteX121" fmla="*/ 1590096 w 4807725"/>
              <a:gd name="connsiteY121" fmla="*/ 2914805 h 3008458"/>
              <a:gd name="connsiteX122" fmla="*/ 1590137 w 4807725"/>
              <a:gd name="connsiteY122" fmla="*/ 2915033 h 3008458"/>
              <a:gd name="connsiteX123" fmla="*/ 1583594 w 4807725"/>
              <a:gd name="connsiteY123" fmla="*/ 2914926 h 3008458"/>
              <a:gd name="connsiteX124" fmla="*/ 1536830 w 4807725"/>
              <a:gd name="connsiteY124" fmla="*/ 2914162 h 3008458"/>
              <a:gd name="connsiteX125" fmla="*/ 1577427 w 4807725"/>
              <a:gd name="connsiteY125" fmla="*/ 2914825 h 3008458"/>
              <a:gd name="connsiteX126" fmla="*/ 1577617 w 4807725"/>
              <a:gd name="connsiteY126" fmla="*/ 2914943 h 3008458"/>
              <a:gd name="connsiteX127" fmla="*/ 1542398 w 4807725"/>
              <a:gd name="connsiteY127" fmla="*/ 2917407 h 3008458"/>
              <a:gd name="connsiteX128" fmla="*/ 1575364 w 4807725"/>
              <a:gd name="connsiteY128" fmla="*/ 2913549 h 3008458"/>
              <a:gd name="connsiteX129" fmla="*/ 1583467 w 4807725"/>
              <a:gd name="connsiteY129" fmla="*/ 2914533 h 3008458"/>
              <a:gd name="connsiteX130" fmla="*/ 1578941 w 4807725"/>
              <a:gd name="connsiteY130" fmla="*/ 2914850 h 3008458"/>
              <a:gd name="connsiteX131" fmla="*/ 1577427 w 4807725"/>
              <a:gd name="connsiteY131" fmla="*/ 2914825 h 3008458"/>
              <a:gd name="connsiteX132" fmla="*/ 4384972 w 4807725"/>
              <a:gd name="connsiteY132" fmla="*/ 2909743 h 3008458"/>
              <a:gd name="connsiteX133" fmla="*/ 4379649 w 4807725"/>
              <a:gd name="connsiteY133" fmla="*/ 2912007 h 3008458"/>
              <a:gd name="connsiteX134" fmla="*/ 4305062 w 4807725"/>
              <a:gd name="connsiteY134" fmla="*/ 2930842 h 3008458"/>
              <a:gd name="connsiteX135" fmla="*/ 4150173 w 4807725"/>
              <a:gd name="connsiteY135" fmla="*/ 2940217 h 3008458"/>
              <a:gd name="connsiteX136" fmla="*/ 4036867 w 4807725"/>
              <a:gd name="connsiteY136" fmla="*/ 2941454 h 3008458"/>
              <a:gd name="connsiteX137" fmla="*/ 3995099 w 4807725"/>
              <a:gd name="connsiteY137" fmla="*/ 2940149 h 3008458"/>
              <a:gd name="connsiteX138" fmla="*/ 3954468 w 4807725"/>
              <a:gd name="connsiteY138" fmla="*/ 2942353 h 3008458"/>
              <a:gd name="connsiteX139" fmla="*/ 3933867 w 4807725"/>
              <a:gd name="connsiteY139" fmla="*/ 2942578 h 3008458"/>
              <a:gd name="connsiteX140" fmla="*/ 3687842 w 4807725"/>
              <a:gd name="connsiteY140" fmla="*/ 2942952 h 3008458"/>
              <a:gd name="connsiteX141" fmla="*/ 3593607 w 4807725"/>
              <a:gd name="connsiteY141" fmla="*/ 2937601 h 3008458"/>
              <a:gd name="connsiteX142" fmla="*/ 3661906 w 4807725"/>
              <a:gd name="connsiteY142" fmla="*/ 2932466 h 3008458"/>
              <a:gd name="connsiteX143" fmla="*/ 3773360 w 4807725"/>
              <a:gd name="connsiteY143" fmla="*/ 2919947 h 3008458"/>
              <a:gd name="connsiteX144" fmla="*/ 3844234 w 4807725"/>
              <a:gd name="connsiteY144" fmla="*/ 2923200 h 3008458"/>
              <a:gd name="connsiteX145" fmla="*/ 4097272 w 4807725"/>
              <a:gd name="connsiteY145" fmla="*/ 2920549 h 3008458"/>
              <a:gd name="connsiteX146" fmla="*/ 4297843 w 4807725"/>
              <a:gd name="connsiteY146" fmla="*/ 2917480 h 3008458"/>
              <a:gd name="connsiteX147" fmla="*/ 1536461 w 4807725"/>
              <a:gd name="connsiteY147" fmla="*/ 2908825 h 3008458"/>
              <a:gd name="connsiteX148" fmla="*/ 1545481 w 4807725"/>
              <a:gd name="connsiteY148" fmla="*/ 2909920 h 3008458"/>
              <a:gd name="connsiteX149" fmla="*/ 1536830 w 4807725"/>
              <a:gd name="connsiteY149" fmla="*/ 2914162 h 3008458"/>
              <a:gd name="connsiteX150" fmla="*/ 3008483 w 4807725"/>
              <a:gd name="connsiteY150" fmla="*/ 2907214 h 3008458"/>
              <a:gd name="connsiteX151" fmla="*/ 3598298 w 4807725"/>
              <a:gd name="connsiteY151" fmla="*/ 2911910 h 3008458"/>
              <a:gd name="connsiteX152" fmla="*/ 3658948 w 4807725"/>
              <a:gd name="connsiteY152" fmla="*/ 2914695 h 3008458"/>
              <a:gd name="connsiteX153" fmla="*/ 3630908 w 4807725"/>
              <a:gd name="connsiteY153" fmla="*/ 2916836 h 3008458"/>
              <a:gd name="connsiteX154" fmla="*/ 3481733 w 4807725"/>
              <a:gd name="connsiteY154" fmla="*/ 2931248 h 3008458"/>
              <a:gd name="connsiteX155" fmla="*/ 3448920 w 4807725"/>
              <a:gd name="connsiteY155" fmla="*/ 2929385 h 3008458"/>
              <a:gd name="connsiteX156" fmla="*/ 2935920 w 4807725"/>
              <a:gd name="connsiteY156" fmla="*/ 2925301 h 3008458"/>
              <a:gd name="connsiteX157" fmla="*/ 2701463 w 4807725"/>
              <a:gd name="connsiteY157" fmla="*/ 2922915 h 3008458"/>
              <a:gd name="connsiteX158" fmla="*/ 1546300 w 4807725"/>
              <a:gd name="connsiteY158" fmla="*/ 2895573 h 3008458"/>
              <a:gd name="connsiteX159" fmla="*/ 1575364 w 4807725"/>
              <a:gd name="connsiteY159" fmla="*/ 2913549 h 3008458"/>
              <a:gd name="connsiteX160" fmla="*/ 1545481 w 4807725"/>
              <a:gd name="connsiteY160" fmla="*/ 2909920 h 3008458"/>
              <a:gd name="connsiteX161" fmla="*/ 1548534 w 4807725"/>
              <a:gd name="connsiteY161" fmla="*/ 2908423 h 3008458"/>
              <a:gd name="connsiteX162" fmla="*/ 1546300 w 4807725"/>
              <a:gd name="connsiteY162" fmla="*/ 2895573 h 3008458"/>
              <a:gd name="connsiteX163" fmla="*/ 1546300 w 4807725"/>
              <a:gd name="connsiteY163" fmla="*/ 2895573 h 3008458"/>
              <a:gd name="connsiteX164" fmla="*/ 2572299 w 4807725"/>
              <a:gd name="connsiteY164" fmla="*/ 2903742 h 3008458"/>
              <a:gd name="connsiteX165" fmla="*/ 2674902 w 4807725"/>
              <a:gd name="connsiteY165" fmla="*/ 2904559 h 3008458"/>
              <a:gd name="connsiteX166" fmla="*/ 2404337 w 4807725"/>
              <a:gd name="connsiteY166" fmla="*/ 2911737 h 3008458"/>
              <a:gd name="connsiteX167" fmla="*/ 1546300 w 4807725"/>
              <a:gd name="connsiteY167" fmla="*/ 2895573 h 3008458"/>
              <a:gd name="connsiteX168" fmla="*/ 294594 w 4807725"/>
              <a:gd name="connsiteY168" fmla="*/ 2865211 h 3008458"/>
              <a:gd name="connsiteX169" fmla="*/ 315173 w 4807725"/>
              <a:gd name="connsiteY169" fmla="*/ 2876440 h 3008458"/>
              <a:gd name="connsiteX170" fmla="*/ 330203 w 4807725"/>
              <a:gd name="connsiteY170" fmla="*/ 2881261 h 3008458"/>
              <a:gd name="connsiteX171" fmla="*/ 340648 w 4807725"/>
              <a:gd name="connsiteY171" fmla="*/ 2889985 h 3008458"/>
              <a:gd name="connsiteX172" fmla="*/ 389506 w 4807725"/>
              <a:gd name="connsiteY172" fmla="*/ 2914360 h 3008458"/>
              <a:gd name="connsiteX173" fmla="*/ 513546 w 4807725"/>
              <a:gd name="connsiteY173" fmla="*/ 2932262 h 3008458"/>
              <a:gd name="connsiteX174" fmla="*/ 551650 w 4807725"/>
              <a:gd name="connsiteY174" fmla="*/ 2930303 h 3008458"/>
              <a:gd name="connsiteX175" fmla="*/ 631490 w 4807725"/>
              <a:gd name="connsiteY175" fmla="*/ 2937356 h 3008458"/>
              <a:gd name="connsiteX176" fmla="*/ 739101 w 4807725"/>
              <a:gd name="connsiteY176" fmla="*/ 2940473 h 3008458"/>
              <a:gd name="connsiteX177" fmla="*/ 794242 w 4807725"/>
              <a:gd name="connsiteY177" fmla="*/ 2943845 h 3008458"/>
              <a:gd name="connsiteX178" fmla="*/ 711048 w 4807725"/>
              <a:gd name="connsiteY178" fmla="*/ 2949582 h 3008458"/>
              <a:gd name="connsiteX179" fmla="*/ 477866 w 4807725"/>
              <a:gd name="connsiteY179" fmla="*/ 2947725 h 3008458"/>
              <a:gd name="connsiteX180" fmla="*/ 296589 w 4807725"/>
              <a:gd name="connsiteY180" fmla="*/ 2866960 h 3008458"/>
              <a:gd name="connsiteX181" fmla="*/ 284233 w 4807725"/>
              <a:gd name="connsiteY181" fmla="*/ 2837751 h 3008458"/>
              <a:gd name="connsiteX182" fmla="*/ 346989 w 4807725"/>
              <a:gd name="connsiteY182" fmla="*/ 2870715 h 3008458"/>
              <a:gd name="connsiteX183" fmla="*/ 561790 w 4807725"/>
              <a:gd name="connsiteY183" fmla="*/ 2912961 h 3008458"/>
              <a:gd name="connsiteX184" fmla="*/ 612445 w 4807725"/>
              <a:gd name="connsiteY184" fmla="*/ 2914669 h 3008458"/>
              <a:gd name="connsiteX185" fmla="*/ 622688 w 4807725"/>
              <a:gd name="connsiteY185" fmla="*/ 2916216 h 3008458"/>
              <a:gd name="connsiteX186" fmla="*/ 639506 w 4807725"/>
              <a:gd name="connsiteY186" fmla="*/ 2915582 h 3008458"/>
              <a:gd name="connsiteX187" fmla="*/ 669324 w 4807725"/>
              <a:gd name="connsiteY187" fmla="*/ 2916587 h 3008458"/>
              <a:gd name="connsiteX188" fmla="*/ 740018 w 4807725"/>
              <a:gd name="connsiteY188" fmla="*/ 2923973 h 3008458"/>
              <a:gd name="connsiteX189" fmla="*/ 641271 w 4807725"/>
              <a:gd name="connsiteY189" fmla="*/ 2925696 h 3008458"/>
              <a:gd name="connsiteX190" fmla="*/ 551650 w 4807725"/>
              <a:gd name="connsiteY190" fmla="*/ 2930303 h 3008458"/>
              <a:gd name="connsiteX191" fmla="*/ 521743 w 4807725"/>
              <a:gd name="connsiteY191" fmla="*/ 2927661 h 3008458"/>
              <a:gd name="connsiteX192" fmla="*/ 414693 w 4807725"/>
              <a:gd name="connsiteY192" fmla="*/ 2908363 h 3008458"/>
              <a:gd name="connsiteX193" fmla="*/ 330203 w 4807725"/>
              <a:gd name="connsiteY193" fmla="*/ 2881261 h 3008458"/>
              <a:gd name="connsiteX194" fmla="*/ 298432 w 4807725"/>
              <a:gd name="connsiteY194" fmla="*/ 2854726 h 3008458"/>
              <a:gd name="connsiteX195" fmla="*/ 138453 w 4807725"/>
              <a:gd name="connsiteY195" fmla="*/ 2809709 h 3008458"/>
              <a:gd name="connsiteX196" fmla="*/ 124426 w 4807725"/>
              <a:gd name="connsiteY196" fmla="*/ 2814263 h 3008458"/>
              <a:gd name="connsiteX197" fmla="*/ 138453 w 4807725"/>
              <a:gd name="connsiteY197" fmla="*/ 2809709 h 3008458"/>
              <a:gd name="connsiteX198" fmla="*/ 128210 w 4807725"/>
              <a:gd name="connsiteY198" fmla="*/ 2711762 h 3008458"/>
              <a:gd name="connsiteX199" fmla="*/ 144559 w 4807725"/>
              <a:gd name="connsiteY199" fmla="*/ 2745809 h 3008458"/>
              <a:gd name="connsiteX200" fmla="*/ 138453 w 4807725"/>
              <a:gd name="connsiteY200" fmla="*/ 2809709 h 3008458"/>
              <a:gd name="connsiteX201" fmla="*/ 127211 w 4807725"/>
              <a:gd name="connsiteY201" fmla="*/ 2738821 h 3008458"/>
              <a:gd name="connsiteX202" fmla="*/ 147875 w 4807725"/>
              <a:gd name="connsiteY202" fmla="*/ 2711111 h 3008458"/>
              <a:gd name="connsiteX203" fmla="*/ 171234 w 4807725"/>
              <a:gd name="connsiteY203" fmla="*/ 2753977 h 3008458"/>
              <a:gd name="connsiteX204" fmla="*/ 206370 w 4807725"/>
              <a:gd name="connsiteY204" fmla="*/ 2790747 h 3008458"/>
              <a:gd name="connsiteX205" fmla="*/ 243594 w 4807725"/>
              <a:gd name="connsiteY205" fmla="*/ 2815471 h 3008458"/>
              <a:gd name="connsiteX206" fmla="*/ 255617 w 4807725"/>
              <a:gd name="connsiteY206" fmla="*/ 2831055 h 3008458"/>
              <a:gd name="connsiteX207" fmla="*/ 294594 w 4807725"/>
              <a:gd name="connsiteY207" fmla="*/ 2865211 h 3008458"/>
              <a:gd name="connsiteX208" fmla="*/ 232731 w 4807725"/>
              <a:gd name="connsiteY208" fmla="*/ 2831456 h 3008458"/>
              <a:gd name="connsiteX209" fmla="*/ 157392 w 4807725"/>
              <a:gd name="connsiteY209" fmla="*/ 2772531 h 3008458"/>
              <a:gd name="connsiteX210" fmla="*/ 144559 w 4807725"/>
              <a:gd name="connsiteY210" fmla="*/ 2745809 h 3008458"/>
              <a:gd name="connsiteX211" fmla="*/ 107234 w 4807725"/>
              <a:gd name="connsiteY211" fmla="*/ 2612857 h 3008458"/>
              <a:gd name="connsiteX212" fmla="*/ 122076 w 4807725"/>
              <a:gd name="connsiteY212" fmla="*/ 2663765 h 3008458"/>
              <a:gd name="connsiteX213" fmla="*/ 129480 w 4807725"/>
              <a:gd name="connsiteY213" fmla="*/ 2677352 h 3008458"/>
              <a:gd name="connsiteX214" fmla="*/ 128210 w 4807725"/>
              <a:gd name="connsiteY214" fmla="*/ 2711762 h 3008458"/>
              <a:gd name="connsiteX215" fmla="*/ 120311 w 4807725"/>
              <a:gd name="connsiteY215" fmla="*/ 2695314 h 3008458"/>
              <a:gd name="connsiteX216" fmla="*/ 85922 w 4807725"/>
              <a:gd name="connsiteY216" fmla="*/ 2599831 h 3008458"/>
              <a:gd name="connsiteX217" fmla="*/ 115499 w 4807725"/>
              <a:gd name="connsiteY217" fmla="*/ 2685293 h 3008458"/>
              <a:gd name="connsiteX218" fmla="*/ 120311 w 4807725"/>
              <a:gd name="connsiteY218" fmla="*/ 2695314 h 3008458"/>
              <a:gd name="connsiteX219" fmla="*/ 127211 w 4807725"/>
              <a:gd name="connsiteY219" fmla="*/ 2738821 h 3008458"/>
              <a:gd name="connsiteX220" fmla="*/ 124426 w 4807725"/>
              <a:gd name="connsiteY220" fmla="*/ 2814263 h 3008458"/>
              <a:gd name="connsiteX221" fmla="*/ 89978 w 4807725"/>
              <a:gd name="connsiteY221" fmla="*/ 2639523 h 3008458"/>
              <a:gd name="connsiteX222" fmla="*/ 139422 w 4807725"/>
              <a:gd name="connsiteY222" fmla="*/ 2547806 h 3008458"/>
              <a:gd name="connsiteX223" fmla="*/ 232081 w 4807725"/>
              <a:gd name="connsiteY223" fmla="*/ 2763794 h 3008458"/>
              <a:gd name="connsiteX224" fmla="*/ 262396 w 4807725"/>
              <a:gd name="connsiteY224" fmla="*/ 2811643 h 3008458"/>
              <a:gd name="connsiteX225" fmla="*/ 284233 w 4807725"/>
              <a:gd name="connsiteY225" fmla="*/ 2837751 h 3008458"/>
              <a:gd name="connsiteX226" fmla="*/ 250309 w 4807725"/>
              <a:gd name="connsiteY226" fmla="*/ 2819931 h 3008458"/>
              <a:gd name="connsiteX227" fmla="*/ 243594 w 4807725"/>
              <a:gd name="connsiteY227" fmla="*/ 2815471 h 3008458"/>
              <a:gd name="connsiteX228" fmla="*/ 222567 w 4807725"/>
              <a:gd name="connsiteY228" fmla="*/ 2788215 h 3008458"/>
              <a:gd name="connsiteX229" fmla="*/ 176687 w 4807725"/>
              <a:gd name="connsiteY229" fmla="*/ 2688696 h 3008458"/>
              <a:gd name="connsiteX230" fmla="*/ 145163 w 4807725"/>
              <a:gd name="connsiteY230" fmla="*/ 2601595 h 3008458"/>
              <a:gd name="connsiteX231" fmla="*/ 144788 w 4807725"/>
              <a:gd name="connsiteY231" fmla="*/ 2590456 h 3008458"/>
              <a:gd name="connsiteX232" fmla="*/ 114890 w 4807725"/>
              <a:gd name="connsiteY232" fmla="*/ 2517953 h 3008458"/>
              <a:gd name="connsiteX233" fmla="*/ 145163 w 4807725"/>
              <a:gd name="connsiteY233" fmla="*/ 2601595 h 3008458"/>
              <a:gd name="connsiteX234" fmla="*/ 148589 w 4807725"/>
              <a:gd name="connsiteY234" fmla="*/ 2703637 h 3008458"/>
              <a:gd name="connsiteX235" fmla="*/ 147875 w 4807725"/>
              <a:gd name="connsiteY235" fmla="*/ 2711111 h 3008458"/>
              <a:gd name="connsiteX236" fmla="*/ 129480 w 4807725"/>
              <a:gd name="connsiteY236" fmla="*/ 2677352 h 3008458"/>
              <a:gd name="connsiteX237" fmla="*/ 129570 w 4807725"/>
              <a:gd name="connsiteY237" fmla="*/ 2674907 h 3008458"/>
              <a:gd name="connsiteX238" fmla="*/ 117091 w 4807725"/>
              <a:gd name="connsiteY238" fmla="*/ 2552908 h 3008458"/>
              <a:gd name="connsiteX239" fmla="*/ 4703995 w 4807725"/>
              <a:gd name="connsiteY239" fmla="*/ 2396904 h 3008458"/>
              <a:gd name="connsiteX240" fmla="*/ 4704217 w 4807725"/>
              <a:gd name="connsiteY240" fmla="*/ 2397881 h 3008458"/>
              <a:gd name="connsiteX241" fmla="*/ 4702900 w 4807725"/>
              <a:gd name="connsiteY241" fmla="*/ 2398110 h 3008458"/>
              <a:gd name="connsiteX242" fmla="*/ 4715742 w 4807725"/>
              <a:gd name="connsiteY242" fmla="*/ 2395879 h 3008458"/>
              <a:gd name="connsiteX243" fmla="*/ 4716177 w 4807725"/>
              <a:gd name="connsiteY243" fmla="*/ 2396765 h 3008458"/>
              <a:gd name="connsiteX244" fmla="*/ 4713009 w 4807725"/>
              <a:gd name="connsiteY244" fmla="*/ 2410342 h 3008458"/>
              <a:gd name="connsiteX245" fmla="*/ 4707457 w 4807725"/>
              <a:gd name="connsiteY245" fmla="*/ 2412144 h 3008458"/>
              <a:gd name="connsiteX246" fmla="*/ 4704217 w 4807725"/>
              <a:gd name="connsiteY246" fmla="*/ 2397881 h 3008458"/>
              <a:gd name="connsiteX247" fmla="*/ 4717120 w 4807725"/>
              <a:gd name="connsiteY247" fmla="*/ 2388383 h 3008458"/>
              <a:gd name="connsiteX248" fmla="*/ 4721483 w 4807725"/>
              <a:gd name="connsiteY248" fmla="*/ 2407590 h 3008458"/>
              <a:gd name="connsiteX249" fmla="*/ 4716177 w 4807725"/>
              <a:gd name="connsiteY249" fmla="*/ 2396765 h 3008458"/>
              <a:gd name="connsiteX250" fmla="*/ 4716926 w 4807725"/>
              <a:gd name="connsiteY250" fmla="*/ 2393555 h 3008458"/>
              <a:gd name="connsiteX251" fmla="*/ 4734553 w 4807725"/>
              <a:gd name="connsiteY251" fmla="*/ 2338544 h 3008458"/>
              <a:gd name="connsiteX252" fmla="*/ 4721127 w 4807725"/>
              <a:gd name="connsiteY252" fmla="*/ 2454247 h 3008458"/>
              <a:gd name="connsiteX253" fmla="*/ 4659042 w 4807725"/>
              <a:gd name="connsiteY253" fmla="*/ 2645060 h 3008458"/>
              <a:gd name="connsiteX254" fmla="*/ 4573816 w 4807725"/>
              <a:gd name="connsiteY254" fmla="*/ 2812358 h 3008458"/>
              <a:gd name="connsiteX255" fmla="*/ 4519022 w 4807725"/>
              <a:gd name="connsiteY255" fmla="*/ 2859238 h 3008458"/>
              <a:gd name="connsiteX256" fmla="*/ 4463840 w 4807725"/>
              <a:gd name="connsiteY256" fmla="*/ 2893335 h 3008458"/>
              <a:gd name="connsiteX257" fmla="*/ 4388268 w 4807725"/>
              <a:gd name="connsiteY257" fmla="*/ 2909451 h 3008458"/>
              <a:gd name="connsiteX258" fmla="*/ 4384972 w 4807725"/>
              <a:gd name="connsiteY258" fmla="*/ 2909743 h 3008458"/>
              <a:gd name="connsiteX259" fmla="*/ 4454368 w 4807725"/>
              <a:gd name="connsiteY259" fmla="*/ 2880231 h 3008458"/>
              <a:gd name="connsiteX260" fmla="*/ 4578728 w 4807725"/>
              <a:gd name="connsiteY260" fmla="*/ 2779735 h 3008458"/>
              <a:gd name="connsiteX261" fmla="*/ 4659397 w 4807725"/>
              <a:gd name="connsiteY261" fmla="*/ 2598403 h 3008458"/>
              <a:gd name="connsiteX262" fmla="*/ 4693422 w 4807725"/>
              <a:gd name="connsiteY262" fmla="*/ 2494271 h 3008458"/>
              <a:gd name="connsiteX263" fmla="*/ 4713009 w 4807725"/>
              <a:gd name="connsiteY263" fmla="*/ 2410342 h 3008458"/>
              <a:gd name="connsiteX264" fmla="*/ 4714470 w 4807725"/>
              <a:gd name="connsiteY264" fmla="*/ 2409867 h 3008458"/>
              <a:gd name="connsiteX265" fmla="*/ 4721483 w 4807725"/>
              <a:gd name="connsiteY265" fmla="*/ 2407590 h 3008458"/>
              <a:gd name="connsiteX266" fmla="*/ 4688536 w 4807725"/>
              <a:gd name="connsiteY266" fmla="*/ 2328846 h 3008458"/>
              <a:gd name="connsiteX267" fmla="*/ 4694117 w 4807725"/>
              <a:gd name="connsiteY267" fmla="*/ 2353415 h 3008458"/>
              <a:gd name="connsiteX268" fmla="*/ 4688671 w 4807725"/>
              <a:gd name="connsiteY268" fmla="*/ 2448302 h 3008458"/>
              <a:gd name="connsiteX269" fmla="*/ 4645371 w 4807725"/>
              <a:gd name="connsiteY269" fmla="*/ 2602957 h 3008458"/>
              <a:gd name="connsiteX270" fmla="*/ 4522978 w 4807725"/>
              <a:gd name="connsiteY270" fmla="*/ 2751295 h 3008458"/>
              <a:gd name="connsiteX271" fmla="*/ 4345191 w 4807725"/>
              <a:gd name="connsiteY271" fmla="*/ 2824536 h 3008458"/>
              <a:gd name="connsiteX272" fmla="*/ 3906169 w 4807725"/>
              <a:gd name="connsiteY272" fmla="*/ 2905029 h 3008458"/>
              <a:gd name="connsiteX273" fmla="*/ 3773360 w 4807725"/>
              <a:gd name="connsiteY273" fmla="*/ 2919947 h 3008458"/>
              <a:gd name="connsiteX274" fmla="*/ 3658948 w 4807725"/>
              <a:gd name="connsiteY274" fmla="*/ 2914695 h 3008458"/>
              <a:gd name="connsiteX275" fmla="*/ 3872990 w 4807725"/>
              <a:gd name="connsiteY275" fmla="*/ 2898349 h 3008458"/>
              <a:gd name="connsiteX276" fmla="*/ 4111654 w 4807725"/>
              <a:gd name="connsiteY276" fmla="*/ 2869337 h 3008458"/>
              <a:gd name="connsiteX277" fmla="*/ 4326608 w 4807725"/>
              <a:gd name="connsiteY277" fmla="*/ 2815056 h 3008458"/>
              <a:gd name="connsiteX278" fmla="*/ 4518421 w 4807725"/>
              <a:gd name="connsiteY278" fmla="*/ 2737261 h 3008458"/>
              <a:gd name="connsiteX279" fmla="*/ 4689229 w 4807725"/>
              <a:gd name="connsiteY279" fmla="*/ 2356007 h 3008458"/>
              <a:gd name="connsiteX280" fmla="*/ 88343 w 4807725"/>
              <a:gd name="connsiteY280" fmla="*/ 2326940 h 3008458"/>
              <a:gd name="connsiteX281" fmla="*/ 105440 w 4807725"/>
              <a:gd name="connsiteY281" fmla="*/ 2427488 h 3008458"/>
              <a:gd name="connsiteX282" fmla="*/ 110317 w 4807725"/>
              <a:gd name="connsiteY282" fmla="*/ 2445326 h 3008458"/>
              <a:gd name="connsiteX283" fmla="*/ 114890 w 4807725"/>
              <a:gd name="connsiteY283" fmla="*/ 2517953 h 3008458"/>
              <a:gd name="connsiteX284" fmla="*/ 101320 w 4807725"/>
              <a:gd name="connsiteY284" fmla="*/ 2480458 h 3008458"/>
              <a:gd name="connsiteX285" fmla="*/ 93881 w 4807725"/>
              <a:gd name="connsiteY285" fmla="*/ 2445595 h 3008458"/>
              <a:gd name="connsiteX286" fmla="*/ 88753 w 4807725"/>
              <a:gd name="connsiteY286" fmla="*/ 2370124 h 3008458"/>
              <a:gd name="connsiteX287" fmla="*/ 4719546 w 4807725"/>
              <a:gd name="connsiteY287" fmla="*/ 2323866 h 3008458"/>
              <a:gd name="connsiteX288" fmla="*/ 4717120 w 4807725"/>
              <a:gd name="connsiteY288" fmla="*/ 2388383 h 3008458"/>
              <a:gd name="connsiteX289" fmla="*/ 4713361 w 4807725"/>
              <a:gd name="connsiteY289" fmla="*/ 2371831 h 3008458"/>
              <a:gd name="connsiteX290" fmla="*/ 4697550 w 4807725"/>
              <a:gd name="connsiteY290" fmla="*/ 2293602 h 3008458"/>
              <a:gd name="connsiteX291" fmla="*/ 4698921 w 4807725"/>
              <a:gd name="connsiteY291" fmla="*/ 2308257 h 3008458"/>
              <a:gd name="connsiteX292" fmla="*/ 4713361 w 4807725"/>
              <a:gd name="connsiteY292" fmla="*/ 2371831 h 3008458"/>
              <a:gd name="connsiteX293" fmla="*/ 4712369 w 4807725"/>
              <a:gd name="connsiteY293" fmla="*/ 2379521 h 3008458"/>
              <a:gd name="connsiteX294" fmla="*/ 4712894 w 4807725"/>
              <a:gd name="connsiteY294" fmla="*/ 2387108 h 3008458"/>
              <a:gd name="connsiteX295" fmla="*/ 4703995 w 4807725"/>
              <a:gd name="connsiteY295" fmla="*/ 2396904 h 3008458"/>
              <a:gd name="connsiteX296" fmla="*/ 4694117 w 4807725"/>
              <a:gd name="connsiteY296" fmla="*/ 2353415 h 3008458"/>
              <a:gd name="connsiteX297" fmla="*/ 67541 w 4807725"/>
              <a:gd name="connsiteY297" fmla="*/ 2253087 h 3008458"/>
              <a:gd name="connsiteX298" fmla="*/ 68033 w 4807725"/>
              <a:gd name="connsiteY298" fmla="*/ 2258557 h 3008458"/>
              <a:gd name="connsiteX299" fmla="*/ 78101 w 4807725"/>
              <a:gd name="connsiteY299" fmla="*/ 2371643 h 3008458"/>
              <a:gd name="connsiteX300" fmla="*/ 93881 w 4807725"/>
              <a:gd name="connsiteY300" fmla="*/ 2445595 h 3008458"/>
              <a:gd name="connsiteX301" fmla="*/ 103757 w 4807725"/>
              <a:gd name="connsiteY301" fmla="*/ 2590931 h 3008458"/>
              <a:gd name="connsiteX302" fmla="*/ 107234 w 4807725"/>
              <a:gd name="connsiteY302" fmla="*/ 2612857 h 3008458"/>
              <a:gd name="connsiteX303" fmla="*/ 92249 w 4807725"/>
              <a:gd name="connsiteY303" fmla="*/ 2561458 h 3008458"/>
              <a:gd name="connsiteX304" fmla="*/ 71940 w 4807725"/>
              <a:gd name="connsiteY304" fmla="*/ 2462972 h 3008458"/>
              <a:gd name="connsiteX305" fmla="*/ 71736 w 4807725"/>
              <a:gd name="connsiteY305" fmla="*/ 2460976 h 3008458"/>
              <a:gd name="connsiteX306" fmla="*/ 4685913 w 4807725"/>
              <a:gd name="connsiteY306" fmla="*/ 2241330 h 3008458"/>
              <a:gd name="connsiteX307" fmla="*/ 4686648 w 4807725"/>
              <a:gd name="connsiteY307" fmla="*/ 2254792 h 3008458"/>
              <a:gd name="connsiteX308" fmla="*/ 4688536 w 4807725"/>
              <a:gd name="connsiteY308" fmla="*/ 2328846 h 3008458"/>
              <a:gd name="connsiteX309" fmla="*/ 4684895 w 4807725"/>
              <a:gd name="connsiteY309" fmla="*/ 2312812 h 3008458"/>
              <a:gd name="connsiteX310" fmla="*/ 4683034 w 4807725"/>
              <a:gd name="connsiteY310" fmla="*/ 2292917 h 3008458"/>
              <a:gd name="connsiteX311" fmla="*/ 4685383 w 4807725"/>
              <a:gd name="connsiteY311" fmla="*/ 2248658 h 3008458"/>
              <a:gd name="connsiteX312" fmla="*/ 4671371 w 4807725"/>
              <a:gd name="connsiteY312" fmla="*/ 2129094 h 3008458"/>
              <a:gd name="connsiteX313" fmla="*/ 4676270 w 4807725"/>
              <a:gd name="connsiteY313" fmla="*/ 2220589 h 3008458"/>
              <a:gd name="connsiteX314" fmla="*/ 4683034 w 4807725"/>
              <a:gd name="connsiteY314" fmla="*/ 2292917 h 3008458"/>
              <a:gd name="connsiteX315" fmla="*/ 4679937 w 4807725"/>
              <a:gd name="connsiteY315" fmla="*/ 2351267 h 3008458"/>
              <a:gd name="connsiteX316" fmla="*/ 4674491 w 4807725"/>
              <a:gd name="connsiteY316" fmla="*/ 2453876 h 3008458"/>
              <a:gd name="connsiteX317" fmla="*/ 4593822 w 4807725"/>
              <a:gd name="connsiteY317" fmla="*/ 2635209 h 3008458"/>
              <a:gd name="connsiteX318" fmla="*/ 4439175 w 4807725"/>
              <a:gd name="connsiteY318" fmla="*/ 2731964 h 3008458"/>
              <a:gd name="connsiteX319" fmla="*/ 4018737 w 4807725"/>
              <a:gd name="connsiteY319" fmla="*/ 2821937 h 3008458"/>
              <a:gd name="connsiteX320" fmla="*/ 3537991 w 4807725"/>
              <a:gd name="connsiteY320" fmla="*/ 2869436 h 3008458"/>
              <a:gd name="connsiteX321" fmla="*/ 3038093 w 4807725"/>
              <a:gd name="connsiteY321" fmla="*/ 2905700 h 3008458"/>
              <a:gd name="connsiteX322" fmla="*/ 3008483 w 4807725"/>
              <a:gd name="connsiteY322" fmla="*/ 2907214 h 3008458"/>
              <a:gd name="connsiteX323" fmla="*/ 2674902 w 4807725"/>
              <a:gd name="connsiteY323" fmla="*/ 2904559 h 3008458"/>
              <a:gd name="connsiteX324" fmla="*/ 2911641 w 4807725"/>
              <a:gd name="connsiteY324" fmla="*/ 2898278 h 3008458"/>
              <a:gd name="connsiteX325" fmla="*/ 3412109 w 4807725"/>
              <a:gd name="connsiteY325" fmla="*/ 2863768 h 3008458"/>
              <a:gd name="connsiteX326" fmla="*/ 3906881 w 4807725"/>
              <a:gd name="connsiteY326" fmla="*/ 2811714 h 3008458"/>
              <a:gd name="connsiteX327" fmla="*/ 4350459 w 4807725"/>
              <a:gd name="connsiteY327" fmla="*/ 2745255 h 3008458"/>
              <a:gd name="connsiteX328" fmla="*/ 4551743 w 4807725"/>
              <a:gd name="connsiteY328" fmla="*/ 2648872 h 3008458"/>
              <a:gd name="connsiteX329" fmla="*/ 4646438 w 4807725"/>
              <a:gd name="connsiteY329" fmla="*/ 2462985 h 3008458"/>
              <a:gd name="connsiteX330" fmla="*/ 4661887 w 4807725"/>
              <a:gd name="connsiteY330" fmla="*/ 2271801 h 3008458"/>
              <a:gd name="connsiteX331" fmla="*/ 4695094 w 4807725"/>
              <a:gd name="connsiteY331" fmla="*/ 2120384 h 3008458"/>
              <a:gd name="connsiteX332" fmla="*/ 4694930 w 4807725"/>
              <a:gd name="connsiteY332" fmla="*/ 2124355 h 3008458"/>
              <a:gd name="connsiteX333" fmla="*/ 4697915 w 4807725"/>
              <a:gd name="connsiteY333" fmla="*/ 2287252 h 3008458"/>
              <a:gd name="connsiteX334" fmla="*/ 4697550 w 4807725"/>
              <a:gd name="connsiteY334" fmla="*/ 2293602 h 3008458"/>
              <a:gd name="connsiteX335" fmla="*/ 4690296 w 4807725"/>
              <a:gd name="connsiteY335" fmla="*/ 2216035 h 3008458"/>
              <a:gd name="connsiteX336" fmla="*/ 4690597 w 4807725"/>
              <a:gd name="connsiteY336" fmla="*/ 2176555 h 3008458"/>
              <a:gd name="connsiteX337" fmla="*/ 4693856 w 4807725"/>
              <a:gd name="connsiteY337" fmla="*/ 2131492 h 3008458"/>
              <a:gd name="connsiteX338" fmla="*/ 4699370 w 4807725"/>
              <a:gd name="connsiteY338" fmla="*/ 2017807 h 3008458"/>
              <a:gd name="connsiteX339" fmla="*/ 4704377 w 4807725"/>
              <a:gd name="connsiteY339" fmla="*/ 2037122 h 3008458"/>
              <a:gd name="connsiteX340" fmla="*/ 4695094 w 4807725"/>
              <a:gd name="connsiteY340" fmla="*/ 2120384 h 3008458"/>
              <a:gd name="connsiteX341" fmla="*/ 4707672 w 4807725"/>
              <a:gd name="connsiteY341" fmla="*/ 1990470 h 3008458"/>
              <a:gd name="connsiteX342" fmla="*/ 4729205 w 4807725"/>
              <a:gd name="connsiteY342" fmla="*/ 2082925 h 3008458"/>
              <a:gd name="connsiteX343" fmla="*/ 4737554 w 4807725"/>
              <a:gd name="connsiteY343" fmla="*/ 2184216 h 3008458"/>
              <a:gd name="connsiteX344" fmla="*/ 4719546 w 4807725"/>
              <a:gd name="connsiteY344" fmla="*/ 2323866 h 3008458"/>
              <a:gd name="connsiteX345" fmla="*/ 4724971 w 4807725"/>
              <a:gd name="connsiteY345" fmla="*/ 2179566 h 3008458"/>
              <a:gd name="connsiteX346" fmla="*/ 4713460 w 4807725"/>
              <a:gd name="connsiteY346" fmla="*/ 2073978 h 3008458"/>
              <a:gd name="connsiteX347" fmla="*/ 4704377 w 4807725"/>
              <a:gd name="connsiteY347" fmla="*/ 2037122 h 3008458"/>
              <a:gd name="connsiteX348" fmla="*/ 4705745 w 4807725"/>
              <a:gd name="connsiteY348" fmla="*/ 2024851 h 3008458"/>
              <a:gd name="connsiteX349" fmla="*/ 4687518 w 4807725"/>
              <a:gd name="connsiteY349" fmla="*/ 1968714 h 3008458"/>
              <a:gd name="connsiteX350" fmla="*/ 4692042 w 4807725"/>
              <a:gd name="connsiteY350" fmla="*/ 1987070 h 3008458"/>
              <a:gd name="connsiteX351" fmla="*/ 4691185 w 4807725"/>
              <a:gd name="connsiteY351" fmla="*/ 2099391 h 3008458"/>
              <a:gd name="connsiteX352" fmla="*/ 4690597 w 4807725"/>
              <a:gd name="connsiteY352" fmla="*/ 2176555 h 3008458"/>
              <a:gd name="connsiteX353" fmla="*/ 4685913 w 4807725"/>
              <a:gd name="connsiteY353" fmla="*/ 2241330 h 3008458"/>
              <a:gd name="connsiteX354" fmla="*/ 4681405 w 4807725"/>
              <a:gd name="connsiteY354" fmla="*/ 2158805 h 3008458"/>
              <a:gd name="connsiteX355" fmla="*/ 4687518 w 4807725"/>
              <a:gd name="connsiteY355" fmla="*/ 1968714 h 3008458"/>
              <a:gd name="connsiteX356" fmla="*/ 4701544 w 4807725"/>
              <a:gd name="connsiteY356" fmla="*/ 1964159 h 3008458"/>
              <a:gd name="connsiteX357" fmla="*/ 4699370 w 4807725"/>
              <a:gd name="connsiteY357" fmla="*/ 2017807 h 3008458"/>
              <a:gd name="connsiteX358" fmla="*/ 4692042 w 4807725"/>
              <a:gd name="connsiteY358" fmla="*/ 1987070 h 3008458"/>
              <a:gd name="connsiteX359" fmla="*/ 4692075 w 4807725"/>
              <a:gd name="connsiteY359" fmla="*/ 1982748 h 3008458"/>
              <a:gd name="connsiteX360" fmla="*/ 4691343 w 4807725"/>
              <a:gd name="connsiteY360" fmla="*/ 1967471 h 3008458"/>
              <a:gd name="connsiteX361" fmla="*/ 4694531 w 4807725"/>
              <a:gd name="connsiteY361" fmla="*/ 1966436 h 3008458"/>
              <a:gd name="connsiteX362" fmla="*/ 4701544 w 4807725"/>
              <a:gd name="connsiteY362" fmla="*/ 1964159 h 3008458"/>
              <a:gd name="connsiteX363" fmla="*/ 4690837 w 4807725"/>
              <a:gd name="connsiteY363" fmla="*/ 1956895 h 3008458"/>
              <a:gd name="connsiteX364" fmla="*/ 4691343 w 4807725"/>
              <a:gd name="connsiteY364" fmla="*/ 1967471 h 3008458"/>
              <a:gd name="connsiteX365" fmla="*/ 4687518 w 4807725"/>
              <a:gd name="connsiteY365" fmla="*/ 1968714 h 3008458"/>
              <a:gd name="connsiteX366" fmla="*/ 88178 w 4807725"/>
              <a:gd name="connsiteY366" fmla="*/ 1768755 h 3008458"/>
              <a:gd name="connsiteX367" fmla="*/ 89879 w 4807725"/>
              <a:gd name="connsiteY367" fmla="*/ 1841559 h 3008458"/>
              <a:gd name="connsiteX368" fmla="*/ 84549 w 4807725"/>
              <a:gd name="connsiteY368" fmla="*/ 1927401 h 3008458"/>
              <a:gd name="connsiteX369" fmla="*/ 88343 w 4807725"/>
              <a:gd name="connsiteY369" fmla="*/ 2326940 h 3008458"/>
              <a:gd name="connsiteX370" fmla="*/ 86260 w 4807725"/>
              <a:gd name="connsiteY370" fmla="*/ 2314695 h 3008458"/>
              <a:gd name="connsiteX371" fmla="*/ 85261 w 4807725"/>
              <a:gd name="connsiteY371" fmla="*/ 1834087 h 3008458"/>
              <a:gd name="connsiteX372" fmla="*/ 96701 w 4807725"/>
              <a:gd name="connsiteY372" fmla="*/ 1731671 h 3008458"/>
              <a:gd name="connsiteX373" fmla="*/ 97105 w 4807725"/>
              <a:gd name="connsiteY373" fmla="*/ 1734716 h 3008458"/>
              <a:gd name="connsiteX374" fmla="*/ 99287 w 4807725"/>
              <a:gd name="connsiteY374" fmla="*/ 1829532 h 3008458"/>
              <a:gd name="connsiteX375" fmla="*/ 123427 w 4807725"/>
              <a:gd name="connsiteY375" fmla="*/ 2333655 h 3008458"/>
              <a:gd name="connsiteX376" fmla="*/ 128848 w 4807725"/>
              <a:gd name="connsiteY376" fmla="*/ 2463763 h 3008458"/>
              <a:gd name="connsiteX377" fmla="*/ 139422 w 4807725"/>
              <a:gd name="connsiteY377" fmla="*/ 2547806 h 3008458"/>
              <a:gd name="connsiteX378" fmla="*/ 136422 w 4807725"/>
              <a:gd name="connsiteY378" fmla="*/ 2540813 h 3008458"/>
              <a:gd name="connsiteX379" fmla="*/ 110317 w 4807725"/>
              <a:gd name="connsiteY379" fmla="*/ 2445326 h 3008458"/>
              <a:gd name="connsiteX380" fmla="*/ 101296 w 4807725"/>
              <a:gd name="connsiteY380" fmla="*/ 2302056 h 3008458"/>
              <a:gd name="connsiteX381" fmla="*/ 94705 w 4807725"/>
              <a:gd name="connsiteY381" fmla="*/ 2048216 h 3008458"/>
              <a:gd name="connsiteX382" fmla="*/ 89879 w 4807725"/>
              <a:gd name="connsiteY382" fmla="*/ 1841559 h 3008458"/>
              <a:gd name="connsiteX383" fmla="*/ 94586 w 4807725"/>
              <a:gd name="connsiteY383" fmla="*/ 1625275 h 3008458"/>
              <a:gd name="connsiteX384" fmla="*/ 96944 w 4807725"/>
              <a:gd name="connsiteY384" fmla="*/ 1727746 h 3008458"/>
              <a:gd name="connsiteX385" fmla="*/ 96701 w 4807725"/>
              <a:gd name="connsiteY385" fmla="*/ 1731671 h 3008458"/>
              <a:gd name="connsiteX386" fmla="*/ 95442 w 4807725"/>
              <a:gd name="connsiteY386" fmla="*/ 1722183 h 3008458"/>
              <a:gd name="connsiteX387" fmla="*/ 94136 w 4807725"/>
              <a:gd name="connsiteY387" fmla="*/ 1635340 h 3008458"/>
              <a:gd name="connsiteX388" fmla="*/ 78559 w 4807725"/>
              <a:gd name="connsiteY388" fmla="*/ 1596702 h 3008458"/>
              <a:gd name="connsiteX389" fmla="*/ 77214 w 4807725"/>
              <a:gd name="connsiteY389" fmla="*/ 1666046 h 3008458"/>
              <a:gd name="connsiteX390" fmla="*/ 64543 w 4807725"/>
              <a:gd name="connsiteY390" fmla="*/ 2104551 h 3008458"/>
              <a:gd name="connsiteX391" fmla="*/ 67541 w 4807725"/>
              <a:gd name="connsiteY391" fmla="*/ 2253087 h 3008458"/>
              <a:gd name="connsiteX392" fmla="*/ 57083 w 4807725"/>
              <a:gd name="connsiteY392" fmla="*/ 2136789 h 3008458"/>
              <a:gd name="connsiteX393" fmla="*/ 67033 w 4807725"/>
              <a:gd name="connsiteY393" fmla="*/ 1777949 h 3008458"/>
              <a:gd name="connsiteX394" fmla="*/ 80352 w 4807725"/>
              <a:gd name="connsiteY394" fmla="*/ 1504188 h 3008458"/>
              <a:gd name="connsiteX395" fmla="*/ 82451 w 4807725"/>
              <a:gd name="connsiteY395" fmla="*/ 1534505 h 3008458"/>
              <a:gd name="connsiteX396" fmla="*/ 82269 w 4807725"/>
              <a:gd name="connsiteY396" fmla="*/ 1538354 h 3008458"/>
              <a:gd name="connsiteX397" fmla="*/ 78559 w 4807725"/>
              <a:gd name="connsiteY397" fmla="*/ 1596702 h 3008458"/>
              <a:gd name="connsiteX398" fmla="*/ 89206 w 4807725"/>
              <a:gd name="connsiteY398" fmla="*/ 1391530 h 3008458"/>
              <a:gd name="connsiteX399" fmla="*/ 92854 w 4807725"/>
              <a:gd name="connsiteY399" fmla="*/ 1550014 h 3008458"/>
              <a:gd name="connsiteX400" fmla="*/ 94136 w 4807725"/>
              <a:gd name="connsiteY400" fmla="*/ 1635340 h 3008458"/>
              <a:gd name="connsiteX401" fmla="*/ 88178 w 4807725"/>
              <a:gd name="connsiteY401" fmla="*/ 1768755 h 3008458"/>
              <a:gd name="connsiteX402" fmla="*/ 82838 w 4807725"/>
              <a:gd name="connsiteY402" fmla="*/ 1540108 h 3008458"/>
              <a:gd name="connsiteX403" fmla="*/ 82451 w 4807725"/>
              <a:gd name="connsiteY403" fmla="*/ 1534505 h 3008458"/>
              <a:gd name="connsiteX404" fmla="*/ 108249 w 4807725"/>
              <a:gd name="connsiteY404" fmla="*/ 1325701 h 3008458"/>
              <a:gd name="connsiteX405" fmla="*/ 108871 w 4807725"/>
              <a:gd name="connsiteY405" fmla="*/ 1518808 h 3008458"/>
              <a:gd name="connsiteX406" fmla="*/ 180244 w 4807725"/>
              <a:gd name="connsiteY406" fmla="*/ 2222123 h 3008458"/>
              <a:gd name="connsiteX407" fmla="*/ 234571 w 4807725"/>
              <a:gd name="connsiteY407" fmla="*/ 2437192 h 3008458"/>
              <a:gd name="connsiteX408" fmla="*/ 279785 w 4807725"/>
              <a:gd name="connsiteY408" fmla="*/ 2624193 h 3008458"/>
              <a:gd name="connsiteX409" fmla="*/ 353051 w 4807725"/>
              <a:gd name="connsiteY409" fmla="*/ 2802085 h 3008458"/>
              <a:gd name="connsiteX410" fmla="*/ 534328 w 4807725"/>
              <a:gd name="connsiteY410" fmla="*/ 2882851 h 3008458"/>
              <a:gd name="connsiteX411" fmla="*/ 753483 w 4807725"/>
              <a:gd name="connsiteY411" fmla="*/ 2889261 h 3008458"/>
              <a:gd name="connsiteX412" fmla="*/ 1019274 w 4807725"/>
              <a:gd name="connsiteY412" fmla="*/ 2896043 h 3008458"/>
              <a:gd name="connsiteX413" fmla="*/ 1546300 w 4807725"/>
              <a:gd name="connsiteY413" fmla="*/ 2895573 h 3008458"/>
              <a:gd name="connsiteX414" fmla="*/ 1536305 w 4807725"/>
              <a:gd name="connsiteY414" fmla="*/ 2906575 h 3008458"/>
              <a:gd name="connsiteX415" fmla="*/ 1536461 w 4807725"/>
              <a:gd name="connsiteY415" fmla="*/ 2908825 h 3008458"/>
              <a:gd name="connsiteX416" fmla="*/ 1481320 w 4807725"/>
              <a:gd name="connsiteY416" fmla="*/ 2902128 h 3008458"/>
              <a:gd name="connsiteX417" fmla="*/ 1273207 w 4807725"/>
              <a:gd name="connsiteY417" fmla="*/ 2919281 h 3008458"/>
              <a:gd name="connsiteX418" fmla="*/ 1269180 w 4807725"/>
              <a:gd name="connsiteY418" fmla="*/ 2919509 h 3008458"/>
              <a:gd name="connsiteX419" fmla="*/ 855869 w 4807725"/>
              <a:gd name="connsiteY419" fmla="*/ 2918073 h 3008458"/>
              <a:gd name="connsiteX420" fmla="*/ 737570 w 4807725"/>
              <a:gd name="connsiteY420" fmla="*/ 2911882 h 3008458"/>
              <a:gd name="connsiteX421" fmla="*/ 639506 w 4807725"/>
              <a:gd name="connsiteY421" fmla="*/ 2915582 h 3008458"/>
              <a:gd name="connsiteX422" fmla="*/ 612445 w 4807725"/>
              <a:gd name="connsiteY422" fmla="*/ 2914669 h 3008458"/>
              <a:gd name="connsiteX423" fmla="*/ 427029 w 4807725"/>
              <a:gd name="connsiteY423" fmla="*/ 2886662 h 3008458"/>
              <a:gd name="connsiteX424" fmla="*/ 252088 w 4807725"/>
              <a:gd name="connsiteY424" fmla="*/ 2586644 h 3008458"/>
              <a:gd name="connsiteX425" fmla="*/ 123903 w 4807725"/>
              <a:gd name="connsiteY425" fmla="*/ 1936682 h 3008458"/>
              <a:gd name="connsiteX426" fmla="*/ 97105 w 4807725"/>
              <a:gd name="connsiteY426" fmla="*/ 1734716 h 3008458"/>
              <a:gd name="connsiteX427" fmla="*/ 96944 w 4807725"/>
              <a:gd name="connsiteY427" fmla="*/ 1727746 h 3008458"/>
              <a:gd name="connsiteX428" fmla="*/ 99171 w 4807725"/>
              <a:gd name="connsiteY428" fmla="*/ 1691884 h 3008458"/>
              <a:gd name="connsiteX429" fmla="*/ 106690 w 4807725"/>
              <a:gd name="connsiteY429" fmla="*/ 1470308 h 3008458"/>
              <a:gd name="connsiteX430" fmla="*/ 103539 w 4807725"/>
              <a:gd name="connsiteY430" fmla="*/ 1424789 h 3008458"/>
              <a:gd name="connsiteX431" fmla="*/ 107757 w 4807725"/>
              <a:gd name="connsiteY431" fmla="*/ 1330336 h 3008458"/>
              <a:gd name="connsiteX432" fmla="*/ 98656 w 4807725"/>
              <a:gd name="connsiteY432" fmla="*/ 1267073 h 3008458"/>
              <a:gd name="connsiteX433" fmla="*/ 97763 w 4807725"/>
              <a:gd name="connsiteY433" fmla="*/ 1341338 h 3008458"/>
              <a:gd name="connsiteX434" fmla="*/ 103539 w 4807725"/>
              <a:gd name="connsiteY434" fmla="*/ 1424789 h 3008458"/>
              <a:gd name="connsiteX435" fmla="*/ 96509 w 4807725"/>
              <a:gd name="connsiteY435" fmla="*/ 1582211 h 3008458"/>
              <a:gd name="connsiteX436" fmla="*/ 94586 w 4807725"/>
              <a:gd name="connsiteY436" fmla="*/ 1625275 h 3008458"/>
              <a:gd name="connsiteX437" fmla="*/ 92854 w 4807725"/>
              <a:gd name="connsiteY437" fmla="*/ 1550014 h 3008458"/>
              <a:gd name="connsiteX438" fmla="*/ 91961 w 4807725"/>
              <a:gd name="connsiteY438" fmla="*/ 1490604 h 3008458"/>
              <a:gd name="connsiteX439" fmla="*/ 98952 w 4807725"/>
              <a:gd name="connsiteY439" fmla="*/ 1252917 h 3008458"/>
              <a:gd name="connsiteX440" fmla="*/ 98999 w 4807725"/>
              <a:gd name="connsiteY440" fmla="*/ 1255610 h 3008458"/>
              <a:gd name="connsiteX441" fmla="*/ 98656 w 4807725"/>
              <a:gd name="connsiteY441" fmla="*/ 1267073 h 3008458"/>
              <a:gd name="connsiteX442" fmla="*/ 98814 w 4807725"/>
              <a:gd name="connsiteY442" fmla="*/ 1253913 h 3008458"/>
              <a:gd name="connsiteX443" fmla="*/ 96105 w 4807725"/>
              <a:gd name="connsiteY443" fmla="*/ 1092651 h 3008458"/>
              <a:gd name="connsiteX444" fmla="*/ 98877 w 4807725"/>
              <a:gd name="connsiteY444" fmla="*/ 1248713 h 3008458"/>
              <a:gd name="connsiteX445" fmla="*/ 98814 w 4807725"/>
              <a:gd name="connsiteY445" fmla="*/ 1253913 h 3008458"/>
              <a:gd name="connsiteX446" fmla="*/ 94087 w 4807725"/>
              <a:gd name="connsiteY446" fmla="*/ 1288233 h 3008458"/>
              <a:gd name="connsiteX447" fmla="*/ 89206 w 4807725"/>
              <a:gd name="connsiteY447" fmla="*/ 1391530 h 3008458"/>
              <a:gd name="connsiteX448" fmla="*/ 87901 w 4807725"/>
              <a:gd name="connsiteY448" fmla="*/ 1334843 h 3008458"/>
              <a:gd name="connsiteX449" fmla="*/ 85716 w 4807725"/>
              <a:gd name="connsiteY449" fmla="*/ 1311508 h 3008458"/>
              <a:gd name="connsiteX450" fmla="*/ 90241 w 4807725"/>
              <a:gd name="connsiteY450" fmla="*/ 1180883 h 3008458"/>
              <a:gd name="connsiteX451" fmla="*/ 4705768 w 4807725"/>
              <a:gd name="connsiteY451" fmla="*/ 1074866 h 3008458"/>
              <a:gd name="connsiteX452" fmla="*/ 4725820 w 4807725"/>
              <a:gd name="connsiteY452" fmla="*/ 1227121 h 3008458"/>
              <a:gd name="connsiteX453" fmla="*/ 4728681 w 4807725"/>
              <a:gd name="connsiteY453" fmla="*/ 1251224 h 3008458"/>
              <a:gd name="connsiteX454" fmla="*/ 4733155 w 4807725"/>
              <a:gd name="connsiteY454" fmla="*/ 1488477 h 3008458"/>
              <a:gd name="connsiteX455" fmla="*/ 4743019 w 4807725"/>
              <a:gd name="connsiteY455" fmla="*/ 2293817 h 3008458"/>
              <a:gd name="connsiteX456" fmla="*/ 4734553 w 4807725"/>
              <a:gd name="connsiteY456" fmla="*/ 2338544 h 3008458"/>
              <a:gd name="connsiteX457" fmla="*/ 4735479 w 4807725"/>
              <a:gd name="connsiteY457" fmla="*/ 2330566 h 3008458"/>
              <a:gd name="connsiteX458" fmla="*/ 4739344 w 4807725"/>
              <a:gd name="connsiteY458" fmla="*/ 2205927 h 3008458"/>
              <a:gd name="connsiteX459" fmla="*/ 4737554 w 4807725"/>
              <a:gd name="connsiteY459" fmla="*/ 2184216 h 3008458"/>
              <a:gd name="connsiteX460" fmla="*/ 4742808 w 4807725"/>
              <a:gd name="connsiteY460" fmla="*/ 2143473 h 3008458"/>
              <a:gd name="connsiteX461" fmla="*/ 4724921 w 4807725"/>
              <a:gd name="connsiteY461" fmla="*/ 1679499 h 3008458"/>
              <a:gd name="connsiteX462" fmla="*/ 4721720 w 4807725"/>
              <a:gd name="connsiteY462" fmla="*/ 1641905 h 3008458"/>
              <a:gd name="connsiteX463" fmla="*/ 4723285 w 4807725"/>
              <a:gd name="connsiteY463" fmla="*/ 1559555 h 3008458"/>
              <a:gd name="connsiteX464" fmla="*/ 4713662 w 4807725"/>
              <a:gd name="connsiteY464" fmla="*/ 1330697 h 3008458"/>
              <a:gd name="connsiteX465" fmla="*/ 4705610 w 4807725"/>
              <a:gd name="connsiteY465" fmla="*/ 1266544 h 3008458"/>
              <a:gd name="connsiteX466" fmla="*/ 112331 w 4807725"/>
              <a:gd name="connsiteY466" fmla="*/ 1069237 h 3008458"/>
              <a:gd name="connsiteX467" fmla="*/ 110345 w 4807725"/>
              <a:gd name="connsiteY467" fmla="*/ 1170208 h 3008458"/>
              <a:gd name="connsiteX468" fmla="*/ 98952 w 4807725"/>
              <a:gd name="connsiteY468" fmla="*/ 1252917 h 3008458"/>
              <a:gd name="connsiteX469" fmla="*/ 98877 w 4807725"/>
              <a:gd name="connsiteY469" fmla="*/ 1248713 h 3008458"/>
              <a:gd name="connsiteX470" fmla="*/ 99355 w 4807725"/>
              <a:gd name="connsiteY470" fmla="*/ 1208952 h 3008458"/>
              <a:gd name="connsiteX471" fmla="*/ 109011 w 4807725"/>
              <a:gd name="connsiteY471" fmla="*/ 1089462 h 3008458"/>
              <a:gd name="connsiteX472" fmla="*/ 4724962 w 4807725"/>
              <a:gd name="connsiteY472" fmla="*/ 1063035 h 3008458"/>
              <a:gd name="connsiteX473" fmla="*/ 4784348 w 4807725"/>
              <a:gd name="connsiteY473" fmla="*/ 1502882 h 3008458"/>
              <a:gd name="connsiteX474" fmla="*/ 4785347 w 4807725"/>
              <a:gd name="connsiteY474" fmla="*/ 1983490 h 3008458"/>
              <a:gd name="connsiteX475" fmla="*/ 4804930 w 4807725"/>
              <a:gd name="connsiteY475" fmla="*/ 2473579 h 3008458"/>
              <a:gd name="connsiteX476" fmla="*/ 4671645 w 4807725"/>
              <a:gd name="connsiteY476" fmla="*/ 2827135 h 3008458"/>
              <a:gd name="connsiteX477" fmla="*/ 4442739 w 4807725"/>
              <a:gd name="connsiteY477" fmla="*/ 2914550 h 3008458"/>
              <a:gd name="connsiteX478" fmla="*/ 4396877 w 4807725"/>
              <a:gd name="connsiteY478" fmla="*/ 2921907 h 3008458"/>
              <a:gd name="connsiteX479" fmla="*/ 4459495 w 4807725"/>
              <a:gd name="connsiteY479" fmla="*/ 2896020 h 3008458"/>
              <a:gd name="connsiteX480" fmla="*/ 4463840 w 4807725"/>
              <a:gd name="connsiteY480" fmla="*/ 2893335 h 3008458"/>
              <a:gd name="connsiteX481" fmla="*/ 4475275 w 4807725"/>
              <a:gd name="connsiteY481" fmla="*/ 2890896 h 3008458"/>
              <a:gd name="connsiteX482" fmla="*/ 4643592 w 4807725"/>
              <a:gd name="connsiteY482" fmla="*/ 2836244 h 3008458"/>
              <a:gd name="connsiteX483" fmla="*/ 4751958 w 4807725"/>
              <a:gd name="connsiteY483" fmla="*/ 2692460 h 3008458"/>
              <a:gd name="connsiteX484" fmla="*/ 4779012 w 4807725"/>
              <a:gd name="connsiteY484" fmla="*/ 2202743 h 3008458"/>
              <a:gd name="connsiteX485" fmla="*/ 4759429 w 4807725"/>
              <a:gd name="connsiteY485" fmla="*/ 1712655 h 3008458"/>
              <a:gd name="connsiteX486" fmla="*/ 4754853 w 4807725"/>
              <a:gd name="connsiteY486" fmla="*/ 1471735 h 3008458"/>
              <a:gd name="connsiteX487" fmla="*/ 4728681 w 4807725"/>
              <a:gd name="connsiteY487" fmla="*/ 1251224 h 3008458"/>
              <a:gd name="connsiteX488" fmla="*/ 4725267 w 4807725"/>
              <a:gd name="connsiteY488" fmla="*/ 1070222 h 3008458"/>
              <a:gd name="connsiteX489" fmla="*/ 22227 w 4807725"/>
              <a:gd name="connsiteY489" fmla="*/ 862102 h 3008458"/>
              <a:gd name="connsiteX490" fmla="*/ 28118 w 4807725"/>
              <a:gd name="connsiteY490" fmla="*/ 904092 h 3008458"/>
              <a:gd name="connsiteX491" fmla="*/ 21532 w 4807725"/>
              <a:gd name="connsiteY491" fmla="*/ 1017026 h 3008458"/>
              <a:gd name="connsiteX492" fmla="*/ 27088 w 4807725"/>
              <a:gd name="connsiteY492" fmla="*/ 1511668 h 3008458"/>
              <a:gd name="connsiteX493" fmla="*/ 71167 w 4807725"/>
              <a:gd name="connsiteY493" fmla="*/ 2459221 h 3008458"/>
              <a:gd name="connsiteX494" fmla="*/ 71940 w 4807725"/>
              <a:gd name="connsiteY494" fmla="*/ 2462972 h 3008458"/>
              <a:gd name="connsiteX495" fmla="*/ 85922 w 4807725"/>
              <a:gd name="connsiteY495" fmla="*/ 2599831 h 3008458"/>
              <a:gd name="connsiteX496" fmla="*/ 84126 w 4807725"/>
              <a:gd name="connsiteY496" fmla="*/ 2594639 h 3008458"/>
              <a:gd name="connsiteX497" fmla="*/ 17551 w 4807725"/>
              <a:gd name="connsiteY497" fmla="*/ 2150837 h 3008458"/>
              <a:gd name="connsiteX498" fmla="*/ 16552 w 4807725"/>
              <a:gd name="connsiteY498" fmla="*/ 1670229 h 3008458"/>
              <a:gd name="connsiteX499" fmla="*/ 15552 w 4807725"/>
              <a:gd name="connsiteY499" fmla="*/ 1189621 h 3008458"/>
              <a:gd name="connsiteX500" fmla="*/ 17331 w 4807725"/>
              <a:gd name="connsiteY500" fmla="*/ 956334 h 3008458"/>
              <a:gd name="connsiteX501" fmla="*/ 39026 w 4807725"/>
              <a:gd name="connsiteY501" fmla="*/ 817079 h 3008458"/>
              <a:gd name="connsiteX502" fmla="*/ 41538 w 4807725"/>
              <a:gd name="connsiteY502" fmla="*/ 839876 h 3008458"/>
              <a:gd name="connsiteX503" fmla="*/ 85716 w 4807725"/>
              <a:gd name="connsiteY503" fmla="*/ 1311508 h 3008458"/>
              <a:gd name="connsiteX504" fmla="*/ 82019 w 4807725"/>
              <a:gd name="connsiteY504" fmla="*/ 1418202 h 3008458"/>
              <a:gd name="connsiteX505" fmla="*/ 80352 w 4807725"/>
              <a:gd name="connsiteY505" fmla="*/ 1504188 h 3008458"/>
              <a:gd name="connsiteX506" fmla="*/ 66034 w 4807725"/>
              <a:gd name="connsiteY506" fmla="*/ 1297341 h 3008458"/>
              <a:gd name="connsiteX507" fmla="*/ 49229 w 4807725"/>
              <a:gd name="connsiteY507" fmla="*/ 1054574 h 3008458"/>
              <a:gd name="connsiteX508" fmla="*/ 31535 w 4807725"/>
              <a:gd name="connsiteY508" fmla="*/ 928451 h 3008458"/>
              <a:gd name="connsiteX509" fmla="*/ 28118 w 4807725"/>
              <a:gd name="connsiteY509" fmla="*/ 904092 h 3008458"/>
              <a:gd name="connsiteX510" fmla="*/ 28909 w 4807725"/>
              <a:gd name="connsiteY510" fmla="*/ 890519 h 3008458"/>
              <a:gd name="connsiteX511" fmla="*/ 130739 w 4807725"/>
              <a:gd name="connsiteY511" fmla="*/ 762960 h 3008458"/>
              <a:gd name="connsiteX512" fmla="*/ 134811 w 4807725"/>
              <a:gd name="connsiteY512" fmla="*/ 840619 h 3008458"/>
              <a:gd name="connsiteX513" fmla="*/ 133513 w 4807725"/>
              <a:gd name="connsiteY513" fmla="*/ 1087324 h 3008458"/>
              <a:gd name="connsiteX514" fmla="*/ 108249 w 4807725"/>
              <a:gd name="connsiteY514" fmla="*/ 1325701 h 3008458"/>
              <a:gd name="connsiteX515" fmla="*/ 108113 w 4807725"/>
              <a:gd name="connsiteY515" fmla="*/ 1283678 h 3008458"/>
              <a:gd name="connsiteX516" fmla="*/ 110345 w 4807725"/>
              <a:gd name="connsiteY516" fmla="*/ 1170208 h 3008458"/>
              <a:gd name="connsiteX517" fmla="*/ 111984 w 4807725"/>
              <a:gd name="connsiteY517" fmla="*/ 1158310 h 3008458"/>
              <a:gd name="connsiteX518" fmla="*/ 119362 w 4807725"/>
              <a:gd name="connsiteY518" fmla="*/ 1031803 h 3008458"/>
              <a:gd name="connsiteX519" fmla="*/ 119305 w 4807725"/>
              <a:gd name="connsiteY519" fmla="*/ 1026755 h 3008458"/>
              <a:gd name="connsiteX520" fmla="*/ 129187 w 4807725"/>
              <a:gd name="connsiteY520" fmla="*/ 966557 h 3008458"/>
              <a:gd name="connsiteX521" fmla="*/ 130432 w 4807725"/>
              <a:gd name="connsiteY521" fmla="*/ 803256 h 3008458"/>
              <a:gd name="connsiteX522" fmla="*/ 112063 w 4807725"/>
              <a:gd name="connsiteY522" fmla="*/ 700055 h 3008458"/>
              <a:gd name="connsiteX523" fmla="*/ 116583 w 4807725"/>
              <a:gd name="connsiteY523" fmla="*/ 784481 h 3008458"/>
              <a:gd name="connsiteX524" fmla="*/ 117973 w 4807725"/>
              <a:gd name="connsiteY524" fmla="*/ 908142 h 3008458"/>
              <a:gd name="connsiteX525" fmla="*/ 119305 w 4807725"/>
              <a:gd name="connsiteY525" fmla="*/ 1026755 h 3008458"/>
              <a:gd name="connsiteX526" fmla="*/ 112331 w 4807725"/>
              <a:gd name="connsiteY526" fmla="*/ 1069237 h 3008458"/>
              <a:gd name="connsiteX527" fmla="*/ 112873 w 4807725"/>
              <a:gd name="connsiteY527" fmla="*/ 1041666 h 3008458"/>
              <a:gd name="connsiteX528" fmla="*/ 108469 w 4807725"/>
              <a:gd name="connsiteY528" fmla="*/ 859210 h 3008458"/>
              <a:gd name="connsiteX529" fmla="*/ 109214 w 4807725"/>
              <a:gd name="connsiteY529" fmla="*/ 833416 h 3008458"/>
              <a:gd name="connsiteX530" fmla="*/ 112382 w 4807725"/>
              <a:gd name="connsiteY530" fmla="*/ 723790 h 3008458"/>
              <a:gd name="connsiteX531" fmla="*/ 111436 w 4807725"/>
              <a:gd name="connsiteY531" fmla="*/ 653496 h 3008458"/>
              <a:gd name="connsiteX532" fmla="*/ 112063 w 4807725"/>
              <a:gd name="connsiteY532" fmla="*/ 700055 h 3008458"/>
              <a:gd name="connsiteX533" fmla="*/ 110782 w 4807725"/>
              <a:gd name="connsiteY533" fmla="*/ 676134 h 3008458"/>
              <a:gd name="connsiteX534" fmla="*/ 125614 w 4807725"/>
              <a:gd name="connsiteY534" fmla="*/ 582255 h 3008458"/>
              <a:gd name="connsiteX535" fmla="*/ 131677 w 4807725"/>
              <a:gd name="connsiteY535" fmla="*/ 639955 h 3008458"/>
              <a:gd name="connsiteX536" fmla="*/ 130739 w 4807725"/>
              <a:gd name="connsiteY536" fmla="*/ 762960 h 3008458"/>
              <a:gd name="connsiteX537" fmla="*/ 123614 w 4807725"/>
              <a:gd name="connsiteY537" fmla="*/ 627059 h 3008458"/>
              <a:gd name="connsiteX538" fmla="*/ 107315 w 4807725"/>
              <a:gd name="connsiteY538" fmla="*/ 508343 h 3008458"/>
              <a:gd name="connsiteX539" fmla="*/ 113449 w 4807725"/>
              <a:gd name="connsiteY539" fmla="*/ 583818 h 3008458"/>
              <a:gd name="connsiteX540" fmla="*/ 111436 w 4807725"/>
              <a:gd name="connsiteY540" fmla="*/ 653496 h 3008458"/>
              <a:gd name="connsiteX541" fmla="*/ 111219 w 4807725"/>
              <a:gd name="connsiteY541" fmla="*/ 637386 h 3008458"/>
              <a:gd name="connsiteX542" fmla="*/ 106178 w 4807725"/>
              <a:gd name="connsiteY542" fmla="*/ 543515 h 3008458"/>
              <a:gd name="connsiteX543" fmla="*/ 105352 w 4807725"/>
              <a:gd name="connsiteY543" fmla="*/ 539578 h 3008458"/>
              <a:gd name="connsiteX544" fmla="*/ 105598 w 4807725"/>
              <a:gd name="connsiteY544" fmla="*/ 451138 h 3008458"/>
              <a:gd name="connsiteX545" fmla="*/ 109894 w 4807725"/>
              <a:gd name="connsiteY545" fmla="*/ 467295 h 3008458"/>
              <a:gd name="connsiteX546" fmla="*/ 107315 w 4807725"/>
              <a:gd name="connsiteY546" fmla="*/ 508343 h 3008458"/>
              <a:gd name="connsiteX547" fmla="*/ 104389 w 4807725"/>
              <a:gd name="connsiteY547" fmla="*/ 472344 h 3008458"/>
              <a:gd name="connsiteX548" fmla="*/ 85934 w 4807725"/>
              <a:gd name="connsiteY548" fmla="*/ 447979 h 3008458"/>
              <a:gd name="connsiteX549" fmla="*/ 86278 w 4807725"/>
              <a:gd name="connsiteY549" fmla="*/ 448651 h 3008458"/>
              <a:gd name="connsiteX550" fmla="*/ 105352 w 4807725"/>
              <a:gd name="connsiteY550" fmla="*/ 539578 h 3008458"/>
              <a:gd name="connsiteX551" fmla="*/ 104336 w 4807725"/>
              <a:gd name="connsiteY551" fmla="*/ 555749 h 3008458"/>
              <a:gd name="connsiteX552" fmla="*/ 110460 w 4807725"/>
              <a:gd name="connsiteY552" fmla="*/ 670115 h 3008458"/>
              <a:gd name="connsiteX553" fmla="*/ 110782 w 4807725"/>
              <a:gd name="connsiteY553" fmla="*/ 676134 h 3008458"/>
              <a:gd name="connsiteX554" fmla="*/ 110282 w 4807725"/>
              <a:gd name="connsiteY554" fmla="*/ 693444 h 3008458"/>
              <a:gd name="connsiteX555" fmla="*/ 107114 w 4807725"/>
              <a:gd name="connsiteY555" fmla="*/ 803070 h 3008458"/>
              <a:gd name="connsiteX556" fmla="*/ 108469 w 4807725"/>
              <a:gd name="connsiteY556" fmla="*/ 859210 h 3008458"/>
              <a:gd name="connsiteX557" fmla="*/ 106046 w 4807725"/>
              <a:gd name="connsiteY557" fmla="*/ 943042 h 3008458"/>
              <a:gd name="connsiteX558" fmla="*/ 96105 w 4807725"/>
              <a:gd name="connsiteY558" fmla="*/ 1092651 h 3008458"/>
              <a:gd name="connsiteX559" fmla="*/ 94512 w 4807725"/>
              <a:gd name="connsiteY559" fmla="*/ 1003025 h 3008458"/>
              <a:gd name="connsiteX560" fmla="*/ 93443 w 4807725"/>
              <a:gd name="connsiteY560" fmla="*/ 760967 h 3008458"/>
              <a:gd name="connsiteX561" fmla="*/ 85752 w 4807725"/>
              <a:gd name="connsiteY561" fmla="*/ 546269 h 3008458"/>
              <a:gd name="connsiteX562" fmla="*/ 48147 w 4807725"/>
              <a:gd name="connsiteY562" fmla="*/ 374135 h 3008458"/>
              <a:gd name="connsiteX563" fmla="*/ 53687 w 4807725"/>
              <a:gd name="connsiteY563" fmla="*/ 384962 h 3008458"/>
              <a:gd name="connsiteX564" fmla="*/ 43985 w 4807725"/>
              <a:gd name="connsiteY564" fmla="*/ 413903 h 3008458"/>
              <a:gd name="connsiteX565" fmla="*/ 34203 w 4807725"/>
              <a:gd name="connsiteY565" fmla="*/ 578521 h 3008458"/>
              <a:gd name="connsiteX566" fmla="*/ 46807 w 4807725"/>
              <a:gd name="connsiteY566" fmla="*/ 760596 h 3008458"/>
              <a:gd name="connsiteX567" fmla="*/ 39026 w 4807725"/>
              <a:gd name="connsiteY567" fmla="*/ 817079 h 3008458"/>
              <a:gd name="connsiteX568" fmla="*/ 19039 w 4807725"/>
              <a:gd name="connsiteY568" fmla="*/ 635697 h 3008458"/>
              <a:gd name="connsiteX569" fmla="*/ 19032 w 4807725"/>
              <a:gd name="connsiteY569" fmla="*/ 628049 h 3008458"/>
              <a:gd name="connsiteX570" fmla="*/ 17640 w 4807725"/>
              <a:gd name="connsiteY570" fmla="*/ 533478 h 3008458"/>
              <a:gd name="connsiteX571" fmla="*/ 21420 w 4807725"/>
              <a:gd name="connsiteY571" fmla="*/ 491168 h 3008458"/>
              <a:gd name="connsiteX572" fmla="*/ 30143 w 4807725"/>
              <a:gd name="connsiteY572" fmla="*/ 428610 h 3008458"/>
              <a:gd name="connsiteX573" fmla="*/ 47874 w 4807725"/>
              <a:gd name="connsiteY573" fmla="*/ 360796 h 3008458"/>
              <a:gd name="connsiteX574" fmla="*/ 52254 w 4807725"/>
              <a:gd name="connsiteY574" fmla="*/ 361709 h 3008458"/>
              <a:gd name="connsiteX575" fmla="*/ 48147 w 4807725"/>
              <a:gd name="connsiteY575" fmla="*/ 374135 h 3008458"/>
              <a:gd name="connsiteX576" fmla="*/ 45614 w 4807725"/>
              <a:gd name="connsiteY576" fmla="*/ 369186 h 3008458"/>
              <a:gd name="connsiteX577" fmla="*/ 59870 w 4807725"/>
              <a:gd name="connsiteY577" fmla="*/ 347174 h 3008458"/>
              <a:gd name="connsiteX578" fmla="*/ 68592 w 4807725"/>
              <a:gd name="connsiteY578" fmla="*/ 350160 h 3008458"/>
              <a:gd name="connsiteX579" fmla="*/ 90298 w 4807725"/>
              <a:gd name="connsiteY579" fmla="*/ 402896 h 3008458"/>
              <a:gd name="connsiteX580" fmla="*/ 85939 w 4807725"/>
              <a:gd name="connsiteY580" fmla="*/ 445368 h 3008458"/>
              <a:gd name="connsiteX581" fmla="*/ 85934 w 4807725"/>
              <a:gd name="connsiteY581" fmla="*/ 447979 h 3008458"/>
              <a:gd name="connsiteX582" fmla="*/ 53687 w 4807725"/>
              <a:gd name="connsiteY582" fmla="*/ 384962 h 3008458"/>
              <a:gd name="connsiteX583" fmla="*/ 59123 w 4807725"/>
              <a:gd name="connsiteY583" fmla="*/ 368748 h 3008458"/>
              <a:gd name="connsiteX584" fmla="*/ 55091 w 4807725"/>
              <a:gd name="connsiteY584" fmla="*/ 362300 h 3008458"/>
              <a:gd name="connsiteX585" fmla="*/ 52254 w 4807725"/>
              <a:gd name="connsiteY585" fmla="*/ 361709 h 3008458"/>
              <a:gd name="connsiteX586" fmla="*/ 54565 w 4807725"/>
              <a:gd name="connsiteY586" fmla="*/ 354714 h 3008458"/>
              <a:gd name="connsiteX587" fmla="*/ 59870 w 4807725"/>
              <a:gd name="connsiteY587" fmla="*/ 347174 h 3008458"/>
              <a:gd name="connsiteX588" fmla="*/ 134089 w 4807725"/>
              <a:gd name="connsiteY588" fmla="*/ 323579 h 3008458"/>
              <a:gd name="connsiteX589" fmla="*/ 133456 w 4807725"/>
              <a:gd name="connsiteY589" fmla="*/ 406668 h 3008458"/>
              <a:gd name="connsiteX590" fmla="*/ 125614 w 4807725"/>
              <a:gd name="connsiteY590" fmla="*/ 582255 h 3008458"/>
              <a:gd name="connsiteX591" fmla="*/ 115914 w 4807725"/>
              <a:gd name="connsiteY591" fmla="*/ 489934 h 3008458"/>
              <a:gd name="connsiteX592" fmla="*/ 109894 w 4807725"/>
              <a:gd name="connsiteY592" fmla="*/ 467295 h 3008458"/>
              <a:gd name="connsiteX593" fmla="*/ 110307 w 4807725"/>
              <a:gd name="connsiteY593" fmla="*/ 460726 h 3008458"/>
              <a:gd name="connsiteX594" fmla="*/ 108055 w 4807725"/>
              <a:gd name="connsiteY594" fmla="*/ 415365 h 3008458"/>
              <a:gd name="connsiteX595" fmla="*/ 119785 w 4807725"/>
              <a:gd name="connsiteY595" fmla="*/ 364565 h 3008458"/>
              <a:gd name="connsiteX596" fmla="*/ 127388 w 4807725"/>
              <a:gd name="connsiteY596" fmla="*/ 259234 h 3008458"/>
              <a:gd name="connsiteX597" fmla="*/ 122820 w 4807725"/>
              <a:gd name="connsiteY597" fmla="*/ 272435 h 3008458"/>
              <a:gd name="connsiteX598" fmla="*/ 105759 w 4807725"/>
              <a:gd name="connsiteY598" fmla="*/ 369119 h 3008458"/>
              <a:gd name="connsiteX599" fmla="*/ 108055 w 4807725"/>
              <a:gd name="connsiteY599" fmla="*/ 415365 h 3008458"/>
              <a:gd name="connsiteX600" fmla="*/ 107501 w 4807725"/>
              <a:gd name="connsiteY600" fmla="*/ 417762 h 3008458"/>
              <a:gd name="connsiteX601" fmla="*/ 105598 w 4807725"/>
              <a:gd name="connsiteY601" fmla="*/ 451138 h 3008458"/>
              <a:gd name="connsiteX602" fmla="*/ 97283 w 4807725"/>
              <a:gd name="connsiteY602" fmla="*/ 419868 h 3008458"/>
              <a:gd name="connsiteX603" fmla="*/ 90298 w 4807725"/>
              <a:gd name="connsiteY603" fmla="*/ 402896 h 3008458"/>
              <a:gd name="connsiteX604" fmla="*/ 96645 w 4807725"/>
              <a:gd name="connsiteY604" fmla="*/ 341051 h 3008458"/>
              <a:gd name="connsiteX605" fmla="*/ 125599 w 4807725"/>
              <a:gd name="connsiteY605" fmla="*/ 261594 h 3008458"/>
              <a:gd name="connsiteX606" fmla="*/ 4364100 w 4807725"/>
              <a:gd name="connsiteY606" fmla="*/ 192225 h 3008458"/>
              <a:gd name="connsiteX607" fmla="*/ 4453473 w 4807725"/>
              <a:gd name="connsiteY607" fmla="*/ 245089 h 3008458"/>
              <a:gd name="connsiteX608" fmla="*/ 4525047 w 4807725"/>
              <a:gd name="connsiteY608" fmla="*/ 320023 h 3008458"/>
              <a:gd name="connsiteX609" fmla="*/ 4569090 w 4807725"/>
              <a:gd name="connsiteY609" fmla="*/ 387754 h 3008458"/>
              <a:gd name="connsiteX610" fmla="*/ 4606261 w 4807725"/>
              <a:gd name="connsiteY610" fmla="*/ 466120 h 3008458"/>
              <a:gd name="connsiteX611" fmla="*/ 4622395 w 4807725"/>
              <a:gd name="connsiteY611" fmla="*/ 504839 h 3008458"/>
              <a:gd name="connsiteX612" fmla="*/ 4663641 w 4807725"/>
              <a:gd name="connsiteY612" fmla="*/ 665538 h 3008458"/>
              <a:gd name="connsiteX613" fmla="*/ 4691740 w 4807725"/>
              <a:gd name="connsiteY613" fmla="*/ 841611 h 3008458"/>
              <a:gd name="connsiteX614" fmla="*/ 4696749 w 4807725"/>
              <a:gd name="connsiteY614" fmla="*/ 874034 h 3008458"/>
              <a:gd name="connsiteX615" fmla="*/ 4705811 w 4807725"/>
              <a:gd name="connsiteY615" fmla="*/ 1022240 h 3008458"/>
              <a:gd name="connsiteX616" fmla="*/ 4705768 w 4807725"/>
              <a:gd name="connsiteY616" fmla="*/ 1074866 h 3008458"/>
              <a:gd name="connsiteX617" fmla="*/ 4699368 w 4807725"/>
              <a:gd name="connsiteY617" fmla="*/ 1026272 h 3008458"/>
              <a:gd name="connsiteX618" fmla="*/ 4672916 w 4807725"/>
              <a:gd name="connsiteY618" fmla="*/ 825422 h 3008458"/>
              <a:gd name="connsiteX619" fmla="*/ 4587046 w 4807725"/>
              <a:gd name="connsiteY619" fmla="*/ 465455 h 3008458"/>
              <a:gd name="connsiteX620" fmla="*/ 4407880 w 4807725"/>
              <a:gd name="connsiteY620" fmla="*/ 222562 h 3008458"/>
              <a:gd name="connsiteX621" fmla="*/ 4368720 w 4807725"/>
              <a:gd name="connsiteY621" fmla="*/ 197113 h 3008458"/>
              <a:gd name="connsiteX622" fmla="*/ 4305101 w 4807725"/>
              <a:gd name="connsiteY622" fmla="*/ 168724 h 3008458"/>
              <a:gd name="connsiteX623" fmla="*/ 4356209 w 4807725"/>
              <a:gd name="connsiteY623" fmla="*/ 188983 h 3008458"/>
              <a:gd name="connsiteX624" fmla="*/ 4368720 w 4807725"/>
              <a:gd name="connsiteY624" fmla="*/ 197113 h 3008458"/>
              <a:gd name="connsiteX625" fmla="*/ 4412097 w 4807725"/>
              <a:gd name="connsiteY625" fmla="*/ 243009 h 3008458"/>
              <a:gd name="connsiteX626" fmla="*/ 4457674 w 4807725"/>
              <a:gd name="connsiteY626" fmla="*/ 305780 h 3008458"/>
              <a:gd name="connsiteX627" fmla="*/ 4608763 w 4807725"/>
              <a:gd name="connsiteY627" fmla="*/ 675599 h 3008458"/>
              <a:gd name="connsiteX628" fmla="*/ 4684808 w 4807725"/>
              <a:gd name="connsiteY628" fmla="*/ 1100812 h 3008458"/>
              <a:gd name="connsiteX629" fmla="*/ 4705610 w 4807725"/>
              <a:gd name="connsiteY629" fmla="*/ 1266544 h 3008458"/>
              <a:gd name="connsiteX630" fmla="*/ 4705458 w 4807725"/>
              <a:gd name="connsiteY630" fmla="*/ 1450928 h 3008458"/>
              <a:gd name="connsiteX631" fmla="*/ 4721720 w 4807725"/>
              <a:gd name="connsiteY631" fmla="*/ 1641905 h 3008458"/>
              <a:gd name="connsiteX632" fmla="*/ 4718904 w 4807725"/>
              <a:gd name="connsiteY632" fmla="*/ 1790051 h 3008458"/>
              <a:gd name="connsiteX633" fmla="*/ 4707672 w 4807725"/>
              <a:gd name="connsiteY633" fmla="*/ 1990470 h 3008458"/>
              <a:gd name="connsiteX634" fmla="*/ 4701544 w 4807725"/>
              <a:gd name="connsiteY634" fmla="*/ 1964159 h 3008458"/>
              <a:gd name="connsiteX635" fmla="*/ 4691114 w 4807725"/>
              <a:gd name="connsiteY635" fmla="*/ 1955911 h 3008458"/>
              <a:gd name="connsiteX636" fmla="*/ 4690837 w 4807725"/>
              <a:gd name="connsiteY636" fmla="*/ 1956895 h 3008458"/>
              <a:gd name="connsiteX637" fmla="*/ 4687500 w 4807725"/>
              <a:gd name="connsiteY637" fmla="*/ 1887206 h 3008458"/>
              <a:gd name="connsiteX638" fmla="*/ 4692993 w 4807725"/>
              <a:gd name="connsiteY638" fmla="*/ 1805009 h 3008458"/>
              <a:gd name="connsiteX639" fmla="*/ 4670781 w 4807725"/>
              <a:gd name="connsiteY639" fmla="*/ 1105366 h 3008458"/>
              <a:gd name="connsiteX640" fmla="*/ 4590180 w 4807725"/>
              <a:gd name="connsiteY640" fmla="*/ 666119 h 3008458"/>
              <a:gd name="connsiteX641" fmla="*/ 4587139 w 4807725"/>
              <a:gd name="connsiteY641" fmla="*/ 656458 h 3008458"/>
              <a:gd name="connsiteX642" fmla="*/ 4572308 w 4807725"/>
              <a:gd name="connsiteY642" fmla="*/ 563324 h 3008458"/>
              <a:gd name="connsiteX643" fmla="*/ 4492118 w 4807725"/>
              <a:gd name="connsiteY643" fmla="*/ 376045 h 3008458"/>
              <a:gd name="connsiteX644" fmla="*/ 4469554 w 4807725"/>
              <a:gd name="connsiteY644" fmla="*/ 345083 h 3008458"/>
              <a:gd name="connsiteX645" fmla="*/ 4439091 w 4807725"/>
              <a:gd name="connsiteY645" fmla="*/ 296300 h 3008458"/>
              <a:gd name="connsiteX646" fmla="*/ 4336143 w 4807725"/>
              <a:gd name="connsiteY646" fmla="*/ 188162 h 3008458"/>
              <a:gd name="connsiteX647" fmla="*/ 4301438 w 4807725"/>
              <a:gd name="connsiteY647" fmla="*/ 149051 h 3008458"/>
              <a:gd name="connsiteX648" fmla="*/ 4371210 w 4807725"/>
              <a:gd name="connsiteY648" fmla="*/ 176776 h 3008458"/>
              <a:gd name="connsiteX649" fmla="*/ 4527806 w 4807725"/>
              <a:gd name="connsiteY649" fmla="*/ 283009 h 3008458"/>
              <a:gd name="connsiteX650" fmla="*/ 4692922 w 4807725"/>
              <a:gd name="connsiteY650" fmla="*/ 648273 h 3008458"/>
              <a:gd name="connsiteX651" fmla="*/ 4716310 w 4807725"/>
              <a:gd name="connsiteY651" fmla="*/ 859086 h 3008458"/>
              <a:gd name="connsiteX652" fmla="*/ 4724962 w 4807725"/>
              <a:gd name="connsiteY652" fmla="*/ 1063035 h 3008458"/>
              <a:gd name="connsiteX653" fmla="*/ 4718129 w 4807725"/>
              <a:gd name="connsiteY653" fmla="*/ 1012423 h 3008458"/>
              <a:gd name="connsiteX654" fmla="*/ 4696749 w 4807725"/>
              <a:gd name="connsiteY654" fmla="*/ 874034 h 3008458"/>
              <a:gd name="connsiteX655" fmla="*/ 4692658 w 4807725"/>
              <a:gd name="connsiteY655" fmla="*/ 807134 h 3008458"/>
              <a:gd name="connsiteX656" fmla="*/ 4660668 w 4807725"/>
              <a:gd name="connsiteY656" fmla="*/ 596690 h 3008458"/>
              <a:gd name="connsiteX657" fmla="*/ 4622395 w 4807725"/>
              <a:gd name="connsiteY657" fmla="*/ 504839 h 3008458"/>
              <a:gd name="connsiteX658" fmla="*/ 4619763 w 4807725"/>
              <a:gd name="connsiteY658" fmla="*/ 494587 h 3008458"/>
              <a:gd name="connsiteX659" fmla="*/ 4606261 w 4807725"/>
              <a:gd name="connsiteY659" fmla="*/ 466120 h 3008458"/>
              <a:gd name="connsiteX660" fmla="*/ 4581662 w 4807725"/>
              <a:gd name="connsiteY660" fmla="*/ 407087 h 3008458"/>
              <a:gd name="connsiteX661" fmla="*/ 4569090 w 4807725"/>
              <a:gd name="connsiteY661" fmla="*/ 387754 h 3008458"/>
              <a:gd name="connsiteX662" fmla="*/ 4546034 w 4807725"/>
              <a:gd name="connsiteY662" fmla="*/ 339146 h 3008458"/>
              <a:gd name="connsiteX663" fmla="*/ 4398426 w 4807725"/>
              <a:gd name="connsiteY663" fmla="*/ 200906 h 3008458"/>
              <a:gd name="connsiteX664" fmla="*/ 4310408 w 4807725"/>
              <a:gd name="connsiteY664" fmla="*/ 154740 h 3008458"/>
              <a:gd name="connsiteX665" fmla="*/ 4037547 w 4807725"/>
              <a:gd name="connsiteY665" fmla="*/ 128058 h 3008458"/>
              <a:gd name="connsiteX666" fmla="*/ 4056638 w 4807725"/>
              <a:gd name="connsiteY666" fmla="*/ 135413 h 3008458"/>
              <a:gd name="connsiteX667" fmla="*/ 4355644 w 4807725"/>
              <a:gd name="connsiteY667" fmla="*/ 230312 h 3008458"/>
              <a:gd name="connsiteX668" fmla="*/ 4432692 w 4807725"/>
              <a:gd name="connsiteY668" fmla="*/ 294500 h 3008458"/>
              <a:gd name="connsiteX669" fmla="*/ 4469554 w 4807725"/>
              <a:gd name="connsiteY669" fmla="*/ 345083 h 3008458"/>
              <a:gd name="connsiteX670" fmla="*/ 4490063 w 4807725"/>
              <a:gd name="connsiteY670" fmla="*/ 377924 h 3008458"/>
              <a:gd name="connsiteX671" fmla="*/ 4528706 w 4807725"/>
              <a:gd name="connsiteY671" fmla="*/ 470823 h 3008458"/>
              <a:gd name="connsiteX672" fmla="*/ 4587139 w 4807725"/>
              <a:gd name="connsiteY672" fmla="*/ 656458 h 3008458"/>
              <a:gd name="connsiteX673" fmla="*/ 4604020 w 4807725"/>
              <a:gd name="connsiteY673" fmla="*/ 762466 h 3008458"/>
              <a:gd name="connsiteX674" fmla="*/ 4625213 w 4807725"/>
              <a:gd name="connsiteY674" fmla="*/ 965023 h 3008458"/>
              <a:gd name="connsiteX675" fmla="*/ 4667935 w 4807725"/>
              <a:gd name="connsiteY675" fmla="*/ 1478625 h 3008458"/>
              <a:gd name="connsiteX676" fmla="*/ 4687500 w 4807725"/>
              <a:gd name="connsiteY676" fmla="*/ 1887206 h 3008458"/>
              <a:gd name="connsiteX677" fmla="*/ 4677693 w 4807725"/>
              <a:gd name="connsiteY677" fmla="*/ 2033960 h 3008458"/>
              <a:gd name="connsiteX678" fmla="*/ 4671371 w 4807725"/>
              <a:gd name="connsiteY678" fmla="*/ 2129094 h 3008458"/>
              <a:gd name="connsiteX679" fmla="*/ 4670146 w 4807725"/>
              <a:gd name="connsiteY679" fmla="*/ 2106223 h 3008458"/>
              <a:gd name="connsiteX680" fmla="*/ 4664022 w 4807725"/>
              <a:gd name="connsiteY680" fmla="*/ 1991856 h 3008458"/>
              <a:gd name="connsiteX681" fmla="*/ 4653909 w 4807725"/>
              <a:gd name="connsiteY681" fmla="*/ 1483180 h 3008458"/>
              <a:gd name="connsiteX682" fmla="*/ 4597160 w 4807725"/>
              <a:gd name="connsiteY682" fmla="*/ 974132 h 3008458"/>
              <a:gd name="connsiteX683" fmla="*/ 4539699 w 4807725"/>
              <a:gd name="connsiteY683" fmla="*/ 558398 h 3008458"/>
              <a:gd name="connsiteX684" fmla="*/ 4323034 w 4807725"/>
              <a:gd name="connsiteY684" fmla="*/ 225386 h 3008458"/>
              <a:gd name="connsiteX685" fmla="*/ 3990467 w 4807725"/>
              <a:gd name="connsiteY685" fmla="*/ 138021 h 3008458"/>
              <a:gd name="connsiteX686" fmla="*/ 3977219 w 4807725"/>
              <a:gd name="connsiteY686" fmla="*/ 131167 h 3008458"/>
              <a:gd name="connsiteX687" fmla="*/ 3506020 w 4807725"/>
              <a:gd name="connsiteY687" fmla="*/ 127945 h 3008458"/>
              <a:gd name="connsiteX688" fmla="*/ 3750083 w 4807725"/>
              <a:gd name="connsiteY688" fmla="*/ 132170 h 3008458"/>
              <a:gd name="connsiteX689" fmla="*/ 3516332 w 4807725"/>
              <a:gd name="connsiteY689" fmla="*/ 128559 h 3008458"/>
              <a:gd name="connsiteX690" fmla="*/ 3968294 w 4807725"/>
              <a:gd name="connsiteY690" fmla="*/ 126550 h 3008458"/>
              <a:gd name="connsiteX691" fmla="*/ 3977219 w 4807725"/>
              <a:gd name="connsiteY691" fmla="*/ 131167 h 3008458"/>
              <a:gd name="connsiteX692" fmla="*/ 3959377 w 4807725"/>
              <a:gd name="connsiteY692" fmla="*/ 132087 h 3008458"/>
              <a:gd name="connsiteX693" fmla="*/ 3750083 w 4807725"/>
              <a:gd name="connsiteY693" fmla="*/ 132170 h 3008458"/>
              <a:gd name="connsiteX694" fmla="*/ 3957668 w 4807725"/>
              <a:gd name="connsiteY694" fmla="*/ 126824 h 3008458"/>
              <a:gd name="connsiteX695" fmla="*/ 4134717 w 4807725"/>
              <a:gd name="connsiteY695" fmla="*/ 124602 h 3008458"/>
              <a:gd name="connsiteX696" fmla="*/ 4198689 w 4807725"/>
              <a:gd name="connsiteY696" fmla="*/ 132680 h 3008458"/>
              <a:gd name="connsiteX697" fmla="*/ 4283726 w 4807725"/>
              <a:gd name="connsiteY697" fmla="*/ 155339 h 3008458"/>
              <a:gd name="connsiteX698" fmla="*/ 4305101 w 4807725"/>
              <a:gd name="connsiteY698" fmla="*/ 168724 h 3008458"/>
              <a:gd name="connsiteX699" fmla="*/ 4273425 w 4807725"/>
              <a:gd name="connsiteY699" fmla="*/ 156167 h 3008458"/>
              <a:gd name="connsiteX700" fmla="*/ 4181491 w 4807725"/>
              <a:gd name="connsiteY700" fmla="*/ 132688 h 3008458"/>
              <a:gd name="connsiteX701" fmla="*/ 4127806 w 4807725"/>
              <a:gd name="connsiteY701" fmla="*/ 123407 h 3008458"/>
              <a:gd name="connsiteX702" fmla="*/ 4134717 w 4807725"/>
              <a:gd name="connsiteY702" fmla="*/ 124602 h 3008458"/>
              <a:gd name="connsiteX703" fmla="*/ 4125994 w 4807725"/>
              <a:gd name="connsiteY703" fmla="*/ 123500 h 3008458"/>
              <a:gd name="connsiteX704" fmla="*/ 4119337 w 4807725"/>
              <a:gd name="connsiteY704" fmla="*/ 122660 h 3008458"/>
              <a:gd name="connsiteX705" fmla="*/ 4125994 w 4807725"/>
              <a:gd name="connsiteY705" fmla="*/ 123500 h 3008458"/>
              <a:gd name="connsiteX706" fmla="*/ 4037547 w 4807725"/>
              <a:gd name="connsiteY706" fmla="*/ 128058 h 3008458"/>
              <a:gd name="connsiteX707" fmla="*/ 4029537 w 4807725"/>
              <a:gd name="connsiteY707" fmla="*/ 124973 h 3008458"/>
              <a:gd name="connsiteX708" fmla="*/ 4211889 w 4807725"/>
              <a:gd name="connsiteY708" fmla="*/ 121849 h 3008458"/>
              <a:gd name="connsiteX709" fmla="*/ 4309366 w 4807725"/>
              <a:gd name="connsiteY709" fmla="*/ 154193 h 3008458"/>
              <a:gd name="connsiteX710" fmla="*/ 4310408 w 4807725"/>
              <a:gd name="connsiteY710" fmla="*/ 154740 h 3008458"/>
              <a:gd name="connsiteX711" fmla="*/ 4355999 w 4807725"/>
              <a:gd name="connsiteY711" fmla="*/ 183654 h 3008458"/>
              <a:gd name="connsiteX712" fmla="*/ 4364100 w 4807725"/>
              <a:gd name="connsiteY712" fmla="*/ 192225 h 3008458"/>
              <a:gd name="connsiteX713" fmla="*/ 4363516 w 4807725"/>
              <a:gd name="connsiteY713" fmla="*/ 191880 h 3008458"/>
              <a:gd name="connsiteX714" fmla="*/ 4356209 w 4807725"/>
              <a:gd name="connsiteY714" fmla="*/ 188983 h 3008458"/>
              <a:gd name="connsiteX715" fmla="*/ 4318833 w 4807725"/>
              <a:gd name="connsiteY715" fmla="*/ 164694 h 3008458"/>
              <a:gd name="connsiteX716" fmla="*/ 4283726 w 4807725"/>
              <a:gd name="connsiteY716" fmla="*/ 155339 h 3008458"/>
              <a:gd name="connsiteX717" fmla="*/ 4276236 w 4807725"/>
              <a:gd name="connsiteY717" fmla="*/ 150649 h 3008458"/>
              <a:gd name="connsiteX718" fmla="*/ 4211889 w 4807725"/>
              <a:gd name="connsiteY718" fmla="*/ 121849 h 3008458"/>
              <a:gd name="connsiteX719" fmla="*/ 4165253 w 4807725"/>
              <a:gd name="connsiteY719" fmla="*/ 121477 h 3008458"/>
              <a:gd name="connsiteX720" fmla="*/ 4127806 w 4807725"/>
              <a:gd name="connsiteY720" fmla="*/ 123407 h 3008458"/>
              <a:gd name="connsiteX721" fmla="*/ 4122946 w 4807725"/>
              <a:gd name="connsiteY721" fmla="*/ 122567 h 3008458"/>
              <a:gd name="connsiteX722" fmla="*/ 4162499 w 4807725"/>
              <a:gd name="connsiteY722" fmla="*/ 112996 h 3008458"/>
              <a:gd name="connsiteX723" fmla="*/ 4169771 w 4807725"/>
              <a:gd name="connsiteY723" fmla="*/ 114299 h 3008458"/>
              <a:gd name="connsiteX724" fmla="*/ 4165253 w 4807725"/>
              <a:gd name="connsiteY724" fmla="*/ 121477 h 3008458"/>
              <a:gd name="connsiteX725" fmla="*/ 3946562 w 4807725"/>
              <a:gd name="connsiteY725" fmla="*/ 110229 h 3008458"/>
              <a:gd name="connsiteX726" fmla="*/ 3954585 w 4807725"/>
              <a:gd name="connsiteY726" fmla="*/ 110614 h 3008458"/>
              <a:gd name="connsiteX727" fmla="*/ 3998477 w 4807725"/>
              <a:gd name="connsiteY727" fmla="*/ 113008 h 3008458"/>
              <a:gd name="connsiteX728" fmla="*/ 4029537 w 4807725"/>
              <a:gd name="connsiteY728" fmla="*/ 124973 h 3008458"/>
              <a:gd name="connsiteX729" fmla="*/ 3968294 w 4807725"/>
              <a:gd name="connsiteY729" fmla="*/ 126550 h 3008458"/>
              <a:gd name="connsiteX730" fmla="*/ 3946098 w 4807725"/>
              <a:gd name="connsiteY730" fmla="*/ 115067 h 3008458"/>
              <a:gd name="connsiteX731" fmla="*/ 3945528 w 4807725"/>
              <a:gd name="connsiteY731" fmla="*/ 113312 h 3008458"/>
              <a:gd name="connsiteX732" fmla="*/ 3944579 w 4807725"/>
              <a:gd name="connsiteY732" fmla="*/ 110388 h 3008458"/>
              <a:gd name="connsiteX733" fmla="*/ 4172775 w 4807725"/>
              <a:gd name="connsiteY733" fmla="*/ 109529 h 3008458"/>
              <a:gd name="connsiteX734" fmla="*/ 4178411 w 4807725"/>
              <a:gd name="connsiteY734" fmla="*/ 110308 h 3008458"/>
              <a:gd name="connsiteX735" fmla="*/ 4211889 w 4807725"/>
              <a:gd name="connsiteY735" fmla="*/ 121849 h 3008458"/>
              <a:gd name="connsiteX736" fmla="*/ 4169771 w 4807725"/>
              <a:gd name="connsiteY736" fmla="*/ 114299 h 3008458"/>
              <a:gd name="connsiteX737" fmla="*/ 3962054 w 4807725"/>
              <a:gd name="connsiteY737" fmla="*/ 108986 h 3008458"/>
              <a:gd name="connsiteX738" fmla="*/ 3960124 w 4807725"/>
              <a:gd name="connsiteY738" fmla="*/ 110512 h 3008458"/>
              <a:gd name="connsiteX739" fmla="*/ 3959690 w 4807725"/>
              <a:gd name="connsiteY739" fmla="*/ 109176 h 3008458"/>
              <a:gd name="connsiteX740" fmla="*/ 3903702 w 4807725"/>
              <a:gd name="connsiteY740" fmla="*/ 108174 h 3008458"/>
              <a:gd name="connsiteX741" fmla="*/ 3944495 w 4807725"/>
              <a:gd name="connsiteY741" fmla="*/ 110130 h 3008458"/>
              <a:gd name="connsiteX742" fmla="*/ 3944579 w 4807725"/>
              <a:gd name="connsiteY742" fmla="*/ 110388 h 3008458"/>
              <a:gd name="connsiteX743" fmla="*/ 3923092 w 4807725"/>
              <a:gd name="connsiteY743" fmla="*/ 112113 h 3008458"/>
              <a:gd name="connsiteX744" fmla="*/ 3691921 w 4807725"/>
              <a:gd name="connsiteY744" fmla="*/ 114209 h 3008458"/>
              <a:gd name="connsiteX745" fmla="*/ 3508939 w 4807725"/>
              <a:gd name="connsiteY745" fmla="*/ 108943 h 3008458"/>
              <a:gd name="connsiteX746" fmla="*/ 3659881 w 4807725"/>
              <a:gd name="connsiteY746" fmla="*/ 111038 h 3008458"/>
              <a:gd name="connsiteX747" fmla="*/ 3984681 w 4807725"/>
              <a:gd name="connsiteY747" fmla="*/ 107693 h 3008458"/>
              <a:gd name="connsiteX748" fmla="*/ 4086006 w 4807725"/>
              <a:gd name="connsiteY748" fmla="*/ 116181 h 3008458"/>
              <a:gd name="connsiteX749" fmla="*/ 4122946 w 4807725"/>
              <a:gd name="connsiteY749" fmla="*/ 122567 h 3008458"/>
              <a:gd name="connsiteX750" fmla="*/ 4119337 w 4807725"/>
              <a:gd name="connsiteY750" fmla="*/ 122660 h 3008458"/>
              <a:gd name="connsiteX751" fmla="*/ 4076671 w 4807725"/>
              <a:gd name="connsiteY751" fmla="*/ 117273 h 3008458"/>
              <a:gd name="connsiteX752" fmla="*/ 3998477 w 4807725"/>
              <a:gd name="connsiteY752" fmla="*/ 113008 h 3008458"/>
              <a:gd name="connsiteX753" fmla="*/ 3983557 w 4807725"/>
              <a:gd name="connsiteY753" fmla="*/ 107260 h 3008458"/>
              <a:gd name="connsiteX754" fmla="*/ 3984681 w 4807725"/>
              <a:gd name="connsiteY754" fmla="*/ 107693 h 3008458"/>
              <a:gd name="connsiteX755" fmla="*/ 3981490 w 4807725"/>
              <a:gd name="connsiteY755" fmla="*/ 107426 h 3008458"/>
              <a:gd name="connsiteX756" fmla="*/ 3965698 w 4807725"/>
              <a:gd name="connsiteY756" fmla="*/ 106103 h 3008458"/>
              <a:gd name="connsiteX757" fmla="*/ 3981490 w 4807725"/>
              <a:gd name="connsiteY757" fmla="*/ 107426 h 3008458"/>
              <a:gd name="connsiteX758" fmla="*/ 3962054 w 4807725"/>
              <a:gd name="connsiteY758" fmla="*/ 108986 h 3008458"/>
              <a:gd name="connsiteX759" fmla="*/ 3955838 w 4807725"/>
              <a:gd name="connsiteY759" fmla="*/ 105277 h 3008458"/>
              <a:gd name="connsiteX760" fmla="*/ 3958497 w 4807725"/>
              <a:gd name="connsiteY760" fmla="*/ 105500 h 3008458"/>
              <a:gd name="connsiteX761" fmla="*/ 3959555 w 4807725"/>
              <a:gd name="connsiteY761" fmla="*/ 108758 h 3008458"/>
              <a:gd name="connsiteX762" fmla="*/ 3959690 w 4807725"/>
              <a:gd name="connsiteY762" fmla="*/ 109176 h 3008458"/>
              <a:gd name="connsiteX763" fmla="*/ 3946562 w 4807725"/>
              <a:gd name="connsiteY763" fmla="*/ 110229 h 3008458"/>
              <a:gd name="connsiteX764" fmla="*/ 3944495 w 4807725"/>
              <a:gd name="connsiteY764" fmla="*/ 110130 h 3008458"/>
              <a:gd name="connsiteX765" fmla="*/ 3943163 w 4807725"/>
              <a:gd name="connsiteY765" fmla="*/ 106028 h 3008458"/>
              <a:gd name="connsiteX766" fmla="*/ 3967624 w 4807725"/>
              <a:gd name="connsiteY766" fmla="*/ 104579 h 3008458"/>
              <a:gd name="connsiteX767" fmla="*/ 3965698 w 4807725"/>
              <a:gd name="connsiteY767" fmla="*/ 106103 h 3008458"/>
              <a:gd name="connsiteX768" fmla="*/ 3958497 w 4807725"/>
              <a:gd name="connsiteY768" fmla="*/ 105500 h 3008458"/>
              <a:gd name="connsiteX769" fmla="*/ 3958376 w 4807725"/>
              <a:gd name="connsiteY769" fmla="*/ 105127 h 3008458"/>
              <a:gd name="connsiteX770" fmla="*/ 4159511 w 4807725"/>
              <a:gd name="connsiteY770" fmla="*/ 103793 h 3008458"/>
              <a:gd name="connsiteX771" fmla="*/ 4171473 w 4807725"/>
              <a:gd name="connsiteY771" fmla="*/ 107916 h 3008458"/>
              <a:gd name="connsiteX772" fmla="*/ 4172925 w 4807725"/>
              <a:gd name="connsiteY772" fmla="*/ 109290 h 3008458"/>
              <a:gd name="connsiteX773" fmla="*/ 4172775 w 4807725"/>
              <a:gd name="connsiteY773" fmla="*/ 109529 h 3008458"/>
              <a:gd name="connsiteX774" fmla="*/ 4160837 w 4807725"/>
              <a:gd name="connsiteY774" fmla="*/ 107877 h 3008458"/>
              <a:gd name="connsiteX775" fmla="*/ 4160696 w 4807725"/>
              <a:gd name="connsiteY775" fmla="*/ 107443 h 3008458"/>
              <a:gd name="connsiteX776" fmla="*/ 3970563 w 4807725"/>
              <a:gd name="connsiteY776" fmla="*/ 102254 h 3008458"/>
              <a:gd name="connsiteX777" fmla="*/ 3975400 w 4807725"/>
              <a:gd name="connsiteY777" fmla="*/ 104118 h 3008458"/>
              <a:gd name="connsiteX778" fmla="*/ 3967624 w 4807725"/>
              <a:gd name="connsiteY778" fmla="*/ 104579 h 3008458"/>
              <a:gd name="connsiteX779" fmla="*/ 4006948 w 4807725"/>
              <a:gd name="connsiteY779" fmla="*/ 102249 h 3008458"/>
              <a:gd name="connsiteX780" fmla="*/ 4031962 w 4807725"/>
              <a:gd name="connsiteY780" fmla="*/ 103375 h 3008458"/>
              <a:gd name="connsiteX781" fmla="*/ 3983557 w 4807725"/>
              <a:gd name="connsiteY781" fmla="*/ 107260 h 3008458"/>
              <a:gd name="connsiteX782" fmla="*/ 3975400 w 4807725"/>
              <a:gd name="connsiteY782" fmla="*/ 104118 h 3008458"/>
              <a:gd name="connsiteX783" fmla="*/ 3966948 w 4807725"/>
              <a:gd name="connsiteY783" fmla="*/ 100862 h 3008458"/>
              <a:gd name="connsiteX784" fmla="*/ 3972155 w 4807725"/>
              <a:gd name="connsiteY784" fmla="*/ 100995 h 3008458"/>
              <a:gd name="connsiteX785" fmla="*/ 3970563 w 4807725"/>
              <a:gd name="connsiteY785" fmla="*/ 102254 h 3008458"/>
              <a:gd name="connsiteX786" fmla="*/ 3942609 w 4807725"/>
              <a:gd name="connsiteY786" fmla="*/ 100241 h 3008458"/>
              <a:gd name="connsiteX787" fmla="*/ 3956908 w 4807725"/>
              <a:gd name="connsiteY787" fmla="*/ 100606 h 3008458"/>
              <a:gd name="connsiteX788" fmla="*/ 3958376 w 4807725"/>
              <a:gd name="connsiteY788" fmla="*/ 105127 h 3008458"/>
              <a:gd name="connsiteX789" fmla="*/ 3955838 w 4807725"/>
              <a:gd name="connsiteY789" fmla="*/ 105277 h 3008458"/>
              <a:gd name="connsiteX790" fmla="*/ 3942558 w 4807725"/>
              <a:gd name="connsiteY790" fmla="*/ 104165 h 3008458"/>
              <a:gd name="connsiteX791" fmla="*/ 3941541 w 4807725"/>
              <a:gd name="connsiteY791" fmla="*/ 101032 h 3008458"/>
              <a:gd name="connsiteX792" fmla="*/ 4092924 w 4807725"/>
              <a:gd name="connsiteY792" fmla="*/ 98482 h 3008458"/>
              <a:gd name="connsiteX793" fmla="*/ 4160837 w 4807725"/>
              <a:gd name="connsiteY793" fmla="*/ 107877 h 3008458"/>
              <a:gd name="connsiteX794" fmla="*/ 4162499 w 4807725"/>
              <a:gd name="connsiteY794" fmla="*/ 112996 h 3008458"/>
              <a:gd name="connsiteX795" fmla="*/ 4152724 w 4807725"/>
              <a:gd name="connsiteY795" fmla="*/ 111244 h 3008458"/>
              <a:gd name="connsiteX796" fmla="*/ 4098324 w 4807725"/>
              <a:gd name="connsiteY796" fmla="*/ 106363 h 3008458"/>
              <a:gd name="connsiteX797" fmla="*/ 4031962 w 4807725"/>
              <a:gd name="connsiteY797" fmla="*/ 103375 h 3008458"/>
              <a:gd name="connsiteX798" fmla="*/ 3955567 w 4807725"/>
              <a:gd name="connsiteY798" fmla="*/ 96478 h 3008458"/>
              <a:gd name="connsiteX799" fmla="*/ 3966948 w 4807725"/>
              <a:gd name="connsiteY799" fmla="*/ 100862 h 3008458"/>
              <a:gd name="connsiteX800" fmla="*/ 3956908 w 4807725"/>
              <a:gd name="connsiteY800" fmla="*/ 100606 h 3008458"/>
              <a:gd name="connsiteX801" fmla="*/ 4128371 w 4807725"/>
              <a:gd name="connsiteY801" fmla="*/ 95054 h 3008458"/>
              <a:gd name="connsiteX802" fmla="*/ 4130102 w 4807725"/>
              <a:gd name="connsiteY802" fmla="*/ 95498 h 3008458"/>
              <a:gd name="connsiteX803" fmla="*/ 4092924 w 4807725"/>
              <a:gd name="connsiteY803" fmla="*/ 98482 h 3008458"/>
              <a:gd name="connsiteX804" fmla="*/ 4086203 w 4807725"/>
              <a:gd name="connsiteY804" fmla="*/ 97553 h 3008458"/>
              <a:gd name="connsiteX805" fmla="*/ 4156139 w 4807725"/>
              <a:gd name="connsiteY805" fmla="*/ 93409 h 3008458"/>
              <a:gd name="connsiteX806" fmla="*/ 4159511 w 4807725"/>
              <a:gd name="connsiteY806" fmla="*/ 103793 h 3008458"/>
              <a:gd name="connsiteX807" fmla="*/ 4151054 w 4807725"/>
              <a:gd name="connsiteY807" fmla="*/ 100878 h 3008458"/>
              <a:gd name="connsiteX808" fmla="*/ 4130102 w 4807725"/>
              <a:gd name="connsiteY808" fmla="*/ 95498 h 3008458"/>
              <a:gd name="connsiteX809" fmla="*/ 4000987 w 4807725"/>
              <a:gd name="connsiteY809" fmla="*/ 85764 h 3008458"/>
              <a:gd name="connsiteX810" fmla="*/ 4086203 w 4807725"/>
              <a:gd name="connsiteY810" fmla="*/ 97553 h 3008458"/>
              <a:gd name="connsiteX811" fmla="*/ 4006948 w 4807725"/>
              <a:gd name="connsiteY811" fmla="*/ 102249 h 3008458"/>
              <a:gd name="connsiteX812" fmla="*/ 3988177 w 4807725"/>
              <a:gd name="connsiteY812" fmla="*/ 101404 h 3008458"/>
              <a:gd name="connsiteX813" fmla="*/ 3972155 w 4807725"/>
              <a:gd name="connsiteY813" fmla="*/ 100995 h 3008458"/>
              <a:gd name="connsiteX814" fmla="*/ 3984291 w 4807725"/>
              <a:gd name="connsiteY814" fmla="*/ 91394 h 3008458"/>
              <a:gd name="connsiteX815" fmla="*/ 1928487 w 4807725"/>
              <a:gd name="connsiteY815" fmla="*/ 84245 h 3008458"/>
              <a:gd name="connsiteX816" fmla="*/ 2151850 w 4807725"/>
              <a:gd name="connsiteY816" fmla="*/ 91315 h 3008458"/>
              <a:gd name="connsiteX817" fmla="*/ 2155334 w 4807725"/>
              <a:gd name="connsiteY817" fmla="*/ 91478 h 3008458"/>
              <a:gd name="connsiteX818" fmla="*/ 2165625 w 4807725"/>
              <a:gd name="connsiteY818" fmla="*/ 91751 h 3008458"/>
              <a:gd name="connsiteX819" fmla="*/ 2280647 w 4807725"/>
              <a:gd name="connsiteY819" fmla="*/ 95392 h 3008458"/>
              <a:gd name="connsiteX820" fmla="*/ 2319463 w 4807725"/>
              <a:gd name="connsiteY820" fmla="*/ 95833 h 3008458"/>
              <a:gd name="connsiteX821" fmla="*/ 2657769 w 4807725"/>
              <a:gd name="connsiteY821" fmla="*/ 104810 h 3008458"/>
              <a:gd name="connsiteX822" fmla="*/ 2914515 w 4807725"/>
              <a:gd name="connsiteY822" fmla="*/ 104503 h 3008458"/>
              <a:gd name="connsiteX823" fmla="*/ 3036689 w 4807725"/>
              <a:gd name="connsiteY823" fmla="*/ 107826 h 3008458"/>
              <a:gd name="connsiteX824" fmla="*/ 3279163 w 4807725"/>
              <a:gd name="connsiteY824" fmla="*/ 114423 h 3008458"/>
              <a:gd name="connsiteX825" fmla="*/ 3506020 w 4807725"/>
              <a:gd name="connsiteY825" fmla="*/ 127945 h 3008458"/>
              <a:gd name="connsiteX826" fmla="*/ 3500597 w 4807725"/>
              <a:gd name="connsiteY826" fmla="*/ 127851 h 3008458"/>
              <a:gd name="connsiteX827" fmla="*/ 3251110 w 4807725"/>
              <a:gd name="connsiteY827" fmla="*/ 123532 h 3008458"/>
              <a:gd name="connsiteX828" fmla="*/ 2742667 w 4807725"/>
              <a:gd name="connsiteY828" fmla="*/ 133482 h 3008458"/>
              <a:gd name="connsiteX829" fmla="*/ 1721581 w 4807725"/>
              <a:gd name="connsiteY829" fmla="*/ 92690 h 3008458"/>
              <a:gd name="connsiteX830" fmla="*/ 1699190 w 4807725"/>
              <a:gd name="connsiteY830" fmla="*/ 91792 h 3008458"/>
              <a:gd name="connsiteX831" fmla="*/ 1782243 w 4807725"/>
              <a:gd name="connsiteY831" fmla="*/ 88507 h 3008458"/>
              <a:gd name="connsiteX832" fmla="*/ 434896 w 4807725"/>
              <a:gd name="connsiteY832" fmla="*/ 81985 h 3008458"/>
              <a:gd name="connsiteX833" fmla="*/ 410772 w 4807725"/>
              <a:gd name="connsiteY833" fmla="*/ 87066 h 3008458"/>
              <a:gd name="connsiteX834" fmla="*/ 335622 w 4807725"/>
              <a:gd name="connsiteY834" fmla="*/ 108926 h 3008458"/>
              <a:gd name="connsiteX835" fmla="*/ 331605 w 4807725"/>
              <a:gd name="connsiteY835" fmla="*/ 109620 h 3008458"/>
              <a:gd name="connsiteX836" fmla="*/ 326625 w 4807725"/>
              <a:gd name="connsiteY836" fmla="*/ 111543 h 3008458"/>
              <a:gd name="connsiteX837" fmla="*/ 317579 w 4807725"/>
              <a:gd name="connsiteY837" fmla="*/ 114175 h 3008458"/>
              <a:gd name="connsiteX838" fmla="*/ 301294 w 4807725"/>
              <a:gd name="connsiteY838" fmla="*/ 121324 h 3008458"/>
              <a:gd name="connsiteX839" fmla="*/ 236882 w 4807725"/>
              <a:gd name="connsiteY839" fmla="*/ 146194 h 3008458"/>
              <a:gd name="connsiteX840" fmla="*/ 162932 w 4807725"/>
              <a:gd name="connsiteY840" fmla="*/ 210930 h 3008458"/>
              <a:gd name="connsiteX841" fmla="*/ 162163 w 4807725"/>
              <a:gd name="connsiteY841" fmla="*/ 213364 h 3008458"/>
              <a:gd name="connsiteX842" fmla="*/ 127388 w 4807725"/>
              <a:gd name="connsiteY842" fmla="*/ 259234 h 3008458"/>
              <a:gd name="connsiteX843" fmla="*/ 147516 w 4807725"/>
              <a:gd name="connsiteY843" fmla="*/ 201071 h 3008458"/>
              <a:gd name="connsiteX844" fmla="*/ 159093 w 4807725"/>
              <a:gd name="connsiteY844" fmla="*/ 188663 h 3008458"/>
              <a:gd name="connsiteX845" fmla="*/ 233420 w 4807725"/>
              <a:gd name="connsiteY845" fmla="*/ 141501 h 3008458"/>
              <a:gd name="connsiteX846" fmla="*/ 330354 w 4807725"/>
              <a:gd name="connsiteY846" fmla="*/ 98945 h 3008458"/>
              <a:gd name="connsiteX847" fmla="*/ 384249 w 4807725"/>
              <a:gd name="connsiteY847" fmla="*/ 86709 h 3008458"/>
              <a:gd name="connsiteX848" fmla="*/ 2291256 w 4807725"/>
              <a:gd name="connsiteY848" fmla="*/ 80311 h 3008458"/>
              <a:gd name="connsiteX849" fmla="*/ 2431010 w 4807725"/>
              <a:gd name="connsiteY849" fmla="*/ 80947 h 3008458"/>
              <a:gd name="connsiteX850" fmla="*/ 2728996 w 4807725"/>
              <a:gd name="connsiteY850" fmla="*/ 91379 h 3008458"/>
              <a:gd name="connsiteX851" fmla="*/ 3227969 w 4807725"/>
              <a:gd name="connsiteY851" fmla="*/ 100017 h 3008458"/>
              <a:gd name="connsiteX852" fmla="*/ 3460816 w 4807725"/>
              <a:gd name="connsiteY852" fmla="*/ 107558 h 3008458"/>
              <a:gd name="connsiteX853" fmla="*/ 3508939 w 4807725"/>
              <a:gd name="connsiteY853" fmla="*/ 108943 h 3008458"/>
              <a:gd name="connsiteX854" fmla="*/ 3167306 w 4807725"/>
              <a:gd name="connsiteY854" fmla="*/ 104200 h 3008458"/>
              <a:gd name="connsiteX855" fmla="*/ 2914515 w 4807725"/>
              <a:gd name="connsiteY855" fmla="*/ 104503 h 3008458"/>
              <a:gd name="connsiteX856" fmla="*/ 2794216 w 4807725"/>
              <a:gd name="connsiteY856" fmla="*/ 101230 h 3008458"/>
              <a:gd name="connsiteX857" fmla="*/ 2319463 w 4807725"/>
              <a:gd name="connsiteY857" fmla="*/ 95833 h 3008458"/>
              <a:gd name="connsiteX858" fmla="*/ 2165625 w 4807725"/>
              <a:gd name="connsiteY858" fmla="*/ 91751 h 3008458"/>
              <a:gd name="connsiteX859" fmla="*/ 2151850 w 4807725"/>
              <a:gd name="connsiteY859" fmla="*/ 91315 h 3008458"/>
              <a:gd name="connsiteX860" fmla="*/ 1972965 w 4807725"/>
              <a:gd name="connsiteY860" fmla="*/ 82948 h 3008458"/>
              <a:gd name="connsiteX861" fmla="*/ 2035682 w 4807725"/>
              <a:gd name="connsiteY861" fmla="*/ 81120 h 3008458"/>
              <a:gd name="connsiteX862" fmla="*/ 2291256 w 4807725"/>
              <a:gd name="connsiteY862" fmla="*/ 80311 h 3008458"/>
              <a:gd name="connsiteX863" fmla="*/ 545236 w 4807725"/>
              <a:gd name="connsiteY863" fmla="*/ 79113 h 3008458"/>
              <a:gd name="connsiteX864" fmla="*/ 473728 w 4807725"/>
              <a:gd name="connsiteY864" fmla="*/ 89199 h 3008458"/>
              <a:gd name="connsiteX865" fmla="*/ 152165 w 4807725"/>
              <a:gd name="connsiteY865" fmla="*/ 271785 h 3008458"/>
              <a:gd name="connsiteX866" fmla="*/ 134089 w 4807725"/>
              <a:gd name="connsiteY866" fmla="*/ 323579 h 3008458"/>
              <a:gd name="connsiteX867" fmla="*/ 134256 w 4807725"/>
              <a:gd name="connsiteY867" fmla="*/ 301689 h 3008458"/>
              <a:gd name="connsiteX868" fmla="*/ 162163 w 4807725"/>
              <a:gd name="connsiteY868" fmla="*/ 213364 h 3008458"/>
              <a:gd name="connsiteX869" fmla="*/ 174110 w 4807725"/>
              <a:gd name="connsiteY869" fmla="*/ 197604 h 3008458"/>
              <a:gd name="connsiteX870" fmla="*/ 239123 w 4807725"/>
              <a:gd name="connsiteY870" fmla="*/ 148618 h 3008458"/>
              <a:gd name="connsiteX871" fmla="*/ 301294 w 4807725"/>
              <a:gd name="connsiteY871" fmla="*/ 121324 h 3008458"/>
              <a:gd name="connsiteX872" fmla="*/ 326625 w 4807725"/>
              <a:gd name="connsiteY872" fmla="*/ 111543 h 3008458"/>
              <a:gd name="connsiteX873" fmla="*/ 335622 w 4807725"/>
              <a:gd name="connsiteY873" fmla="*/ 108926 h 3008458"/>
              <a:gd name="connsiteX874" fmla="*/ 441717 w 4807725"/>
              <a:gd name="connsiteY874" fmla="*/ 90593 h 3008458"/>
              <a:gd name="connsiteX875" fmla="*/ 770271 w 4807725"/>
              <a:gd name="connsiteY875" fmla="*/ 75785 h 3008458"/>
              <a:gd name="connsiteX876" fmla="*/ 1225500 w 4807725"/>
              <a:gd name="connsiteY876" fmla="*/ 86991 h 3008458"/>
              <a:gd name="connsiteX877" fmla="*/ 1440595 w 4807725"/>
              <a:gd name="connsiteY877" fmla="*/ 80776 h 3008458"/>
              <a:gd name="connsiteX878" fmla="*/ 1485688 w 4807725"/>
              <a:gd name="connsiteY878" fmla="*/ 83230 h 3008458"/>
              <a:gd name="connsiteX879" fmla="*/ 1699190 w 4807725"/>
              <a:gd name="connsiteY879" fmla="*/ 91792 h 3008458"/>
              <a:gd name="connsiteX880" fmla="*/ 1278972 w 4807725"/>
              <a:gd name="connsiteY880" fmla="*/ 108414 h 3008458"/>
              <a:gd name="connsiteX881" fmla="*/ 779385 w 4807725"/>
              <a:gd name="connsiteY881" fmla="*/ 103853 h 3008458"/>
              <a:gd name="connsiteX882" fmla="*/ 770271 w 4807725"/>
              <a:gd name="connsiteY882" fmla="*/ 75785 h 3008458"/>
              <a:gd name="connsiteX883" fmla="*/ 1742777 w 4807725"/>
              <a:gd name="connsiteY883" fmla="*/ 72182 h 3008458"/>
              <a:gd name="connsiteX884" fmla="*/ 1972965 w 4807725"/>
              <a:gd name="connsiteY884" fmla="*/ 82948 h 3008458"/>
              <a:gd name="connsiteX885" fmla="*/ 1928487 w 4807725"/>
              <a:gd name="connsiteY885" fmla="*/ 84245 h 3008458"/>
              <a:gd name="connsiteX886" fmla="*/ 1763660 w 4807725"/>
              <a:gd name="connsiteY886" fmla="*/ 79027 h 3008458"/>
              <a:gd name="connsiteX887" fmla="*/ 1658549 w 4807725"/>
              <a:gd name="connsiteY887" fmla="*/ 74478 h 3008458"/>
              <a:gd name="connsiteX888" fmla="*/ 1684414 w 4807725"/>
              <a:gd name="connsiteY888" fmla="*/ 73730 h 3008458"/>
              <a:gd name="connsiteX889" fmla="*/ 679270 w 4807725"/>
              <a:gd name="connsiteY889" fmla="*/ 66518 h 3008458"/>
              <a:gd name="connsiteX890" fmla="*/ 553964 w 4807725"/>
              <a:gd name="connsiteY890" fmla="*/ 78145 h 3008458"/>
              <a:gd name="connsiteX891" fmla="*/ 545236 w 4807725"/>
              <a:gd name="connsiteY891" fmla="*/ 79113 h 3008458"/>
              <a:gd name="connsiteX892" fmla="*/ 575195 w 4807725"/>
              <a:gd name="connsiteY892" fmla="*/ 74888 h 3008458"/>
              <a:gd name="connsiteX893" fmla="*/ 674319 w 4807725"/>
              <a:gd name="connsiteY893" fmla="*/ 66791 h 3008458"/>
              <a:gd name="connsiteX894" fmla="*/ 4037015 w 4807725"/>
              <a:gd name="connsiteY894" fmla="*/ 62669 h 3008458"/>
              <a:gd name="connsiteX895" fmla="*/ 4207332 w 4807725"/>
              <a:gd name="connsiteY895" fmla="*/ 107814 h 3008458"/>
              <a:gd name="connsiteX896" fmla="*/ 4285217 w 4807725"/>
              <a:gd name="connsiteY896" fmla="*/ 138764 h 3008458"/>
              <a:gd name="connsiteX897" fmla="*/ 4301438 w 4807725"/>
              <a:gd name="connsiteY897" fmla="*/ 149051 h 3008458"/>
              <a:gd name="connsiteX898" fmla="*/ 4283589 w 4807725"/>
              <a:gd name="connsiteY898" fmla="*/ 141958 h 3008458"/>
              <a:gd name="connsiteX899" fmla="*/ 4193306 w 4807725"/>
              <a:gd name="connsiteY899" fmla="*/ 112369 h 3008458"/>
              <a:gd name="connsiteX900" fmla="*/ 4178411 w 4807725"/>
              <a:gd name="connsiteY900" fmla="*/ 110308 h 3008458"/>
              <a:gd name="connsiteX901" fmla="*/ 4171473 w 4807725"/>
              <a:gd name="connsiteY901" fmla="*/ 107916 h 3008458"/>
              <a:gd name="connsiteX902" fmla="*/ 4156139 w 4807725"/>
              <a:gd name="connsiteY902" fmla="*/ 93409 h 3008458"/>
              <a:gd name="connsiteX903" fmla="*/ 4128371 w 4807725"/>
              <a:gd name="connsiteY903" fmla="*/ 95054 h 3008458"/>
              <a:gd name="connsiteX904" fmla="*/ 4081013 w 4807725"/>
              <a:gd name="connsiteY904" fmla="*/ 82895 h 3008458"/>
              <a:gd name="connsiteX905" fmla="*/ 4013470 w 4807725"/>
              <a:gd name="connsiteY905" fmla="*/ 81556 h 3008458"/>
              <a:gd name="connsiteX906" fmla="*/ 4000987 w 4807725"/>
              <a:gd name="connsiteY906" fmla="*/ 85764 h 3008458"/>
              <a:gd name="connsiteX907" fmla="*/ 3996463 w 4807725"/>
              <a:gd name="connsiteY907" fmla="*/ 85139 h 3008458"/>
              <a:gd name="connsiteX908" fmla="*/ 3965698 w 4807725"/>
              <a:gd name="connsiteY908" fmla="*/ 83134 h 3008458"/>
              <a:gd name="connsiteX909" fmla="*/ 3970150 w 4807725"/>
              <a:gd name="connsiteY909" fmla="*/ 79835 h 3008458"/>
              <a:gd name="connsiteX910" fmla="*/ 4037015 w 4807725"/>
              <a:gd name="connsiteY910" fmla="*/ 62669 h 3008458"/>
              <a:gd name="connsiteX911" fmla="*/ 2191717 w 4807725"/>
              <a:gd name="connsiteY911" fmla="*/ 60272 h 3008458"/>
              <a:gd name="connsiteX912" fmla="*/ 2705856 w 4807725"/>
              <a:gd name="connsiteY912" fmla="*/ 67864 h 3008458"/>
              <a:gd name="connsiteX913" fmla="*/ 3722386 w 4807725"/>
              <a:gd name="connsiteY913" fmla="*/ 94622 h 3008458"/>
              <a:gd name="connsiteX914" fmla="*/ 3855281 w 4807725"/>
              <a:gd name="connsiteY914" fmla="*/ 98013 h 3008458"/>
              <a:gd name="connsiteX915" fmla="*/ 3875166 w 4807725"/>
              <a:gd name="connsiteY915" fmla="*/ 98520 h 3008458"/>
              <a:gd name="connsiteX916" fmla="*/ 3942558 w 4807725"/>
              <a:gd name="connsiteY916" fmla="*/ 104165 h 3008458"/>
              <a:gd name="connsiteX917" fmla="*/ 3943163 w 4807725"/>
              <a:gd name="connsiteY917" fmla="*/ 106028 h 3008458"/>
              <a:gd name="connsiteX918" fmla="*/ 3907746 w 4807725"/>
              <a:gd name="connsiteY918" fmla="*/ 108127 h 3008458"/>
              <a:gd name="connsiteX919" fmla="*/ 3903702 w 4807725"/>
              <a:gd name="connsiteY919" fmla="*/ 108174 h 3008458"/>
              <a:gd name="connsiteX920" fmla="*/ 3834242 w 4807725"/>
              <a:gd name="connsiteY920" fmla="*/ 104844 h 3008458"/>
              <a:gd name="connsiteX921" fmla="*/ 3316685 w 4807725"/>
              <a:gd name="connsiteY921" fmla="*/ 86725 h 3008458"/>
              <a:gd name="connsiteX922" fmla="*/ 2803685 w 4807725"/>
              <a:gd name="connsiteY922" fmla="*/ 82641 h 3008458"/>
              <a:gd name="connsiteX923" fmla="*/ 2431010 w 4807725"/>
              <a:gd name="connsiteY923" fmla="*/ 80947 h 3008458"/>
              <a:gd name="connsiteX924" fmla="*/ 2211440 w 4807725"/>
              <a:gd name="connsiteY924" fmla="*/ 73260 h 3008458"/>
              <a:gd name="connsiteX925" fmla="*/ 1962984 w 4807725"/>
              <a:gd name="connsiteY925" fmla="*/ 67637 h 3008458"/>
              <a:gd name="connsiteX926" fmla="*/ 1943398 w 4807725"/>
              <a:gd name="connsiteY926" fmla="*/ 66860 h 3008458"/>
              <a:gd name="connsiteX927" fmla="*/ 640746 w 4807725"/>
              <a:gd name="connsiteY927" fmla="*/ 56878 h 3008458"/>
              <a:gd name="connsiteX928" fmla="*/ 595474 w 4807725"/>
              <a:gd name="connsiteY928" fmla="*/ 62728 h 3008458"/>
              <a:gd name="connsiteX929" fmla="*/ 476427 w 4807725"/>
              <a:gd name="connsiteY929" fmla="*/ 78111 h 3008458"/>
              <a:gd name="connsiteX930" fmla="*/ 434896 w 4807725"/>
              <a:gd name="connsiteY930" fmla="*/ 81985 h 3008458"/>
              <a:gd name="connsiteX931" fmla="*/ 502157 w 4807725"/>
              <a:gd name="connsiteY931" fmla="*/ 67818 h 3008458"/>
              <a:gd name="connsiteX932" fmla="*/ 593475 w 4807725"/>
              <a:gd name="connsiteY932" fmla="*/ 57317 h 3008458"/>
              <a:gd name="connsiteX933" fmla="*/ 1022730 w 4807725"/>
              <a:gd name="connsiteY933" fmla="*/ 53444 h 3008458"/>
              <a:gd name="connsiteX934" fmla="*/ 1196569 w 4807725"/>
              <a:gd name="connsiteY934" fmla="*/ 56376 h 3008458"/>
              <a:gd name="connsiteX935" fmla="*/ 1304451 w 4807725"/>
              <a:gd name="connsiteY935" fmla="*/ 59151 h 3008458"/>
              <a:gd name="connsiteX936" fmla="*/ 1658549 w 4807725"/>
              <a:gd name="connsiteY936" fmla="*/ 74478 h 3008458"/>
              <a:gd name="connsiteX937" fmla="*/ 1440595 w 4807725"/>
              <a:gd name="connsiteY937" fmla="*/ 80776 h 3008458"/>
              <a:gd name="connsiteX938" fmla="*/ 1247198 w 4807725"/>
              <a:gd name="connsiteY938" fmla="*/ 70250 h 3008458"/>
              <a:gd name="connsiteX939" fmla="*/ 765714 w 4807725"/>
              <a:gd name="connsiteY939" fmla="*/ 61750 h 3008458"/>
              <a:gd name="connsiteX940" fmla="*/ 679270 w 4807725"/>
              <a:gd name="connsiteY940" fmla="*/ 66518 h 3008458"/>
              <a:gd name="connsiteX941" fmla="*/ 779740 w 4807725"/>
              <a:gd name="connsiteY941" fmla="*/ 57196 h 3008458"/>
              <a:gd name="connsiteX942" fmla="*/ 1022730 w 4807725"/>
              <a:gd name="connsiteY942" fmla="*/ 53444 h 3008458"/>
              <a:gd name="connsiteX943" fmla="*/ 960020 w 4807725"/>
              <a:gd name="connsiteY943" fmla="*/ 39384 h 3008458"/>
              <a:gd name="connsiteX944" fmla="*/ 1208937 w 4807725"/>
              <a:gd name="connsiteY944" fmla="*/ 41949 h 3008458"/>
              <a:gd name="connsiteX945" fmla="*/ 1710189 w 4807725"/>
              <a:gd name="connsiteY945" fmla="*/ 57604 h 3008458"/>
              <a:gd name="connsiteX946" fmla="*/ 1943398 w 4807725"/>
              <a:gd name="connsiteY946" fmla="*/ 66860 h 3008458"/>
              <a:gd name="connsiteX947" fmla="*/ 1742777 w 4807725"/>
              <a:gd name="connsiteY947" fmla="*/ 72182 h 3008458"/>
              <a:gd name="connsiteX948" fmla="*/ 1659387 w 4807725"/>
              <a:gd name="connsiteY948" fmla="*/ 68282 h 3008458"/>
              <a:gd name="connsiteX949" fmla="*/ 1304451 w 4807725"/>
              <a:gd name="connsiteY949" fmla="*/ 59151 h 3008458"/>
              <a:gd name="connsiteX950" fmla="*/ 1268283 w 4807725"/>
              <a:gd name="connsiteY950" fmla="*/ 57586 h 3008458"/>
              <a:gd name="connsiteX951" fmla="*/ 1196569 w 4807725"/>
              <a:gd name="connsiteY951" fmla="*/ 56376 h 3008458"/>
              <a:gd name="connsiteX952" fmla="*/ 1166857 w 4807725"/>
              <a:gd name="connsiteY952" fmla="*/ 55612 h 3008458"/>
              <a:gd name="connsiteX953" fmla="*/ 686468 w 4807725"/>
              <a:gd name="connsiteY953" fmla="*/ 56453 h 3008458"/>
              <a:gd name="connsiteX954" fmla="*/ 640746 w 4807725"/>
              <a:gd name="connsiteY954" fmla="*/ 56878 h 3008458"/>
              <a:gd name="connsiteX955" fmla="*/ 714521 w 4807725"/>
              <a:gd name="connsiteY955" fmla="*/ 47345 h 3008458"/>
              <a:gd name="connsiteX956" fmla="*/ 960020 w 4807725"/>
              <a:gd name="connsiteY956" fmla="*/ 39384 h 3008458"/>
              <a:gd name="connsiteX957" fmla="*/ 1288539 w 4807725"/>
              <a:gd name="connsiteY957" fmla="*/ 588 h 3008458"/>
              <a:gd name="connsiteX958" fmla="*/ 2300511 w 4807725"/>
              <a:gd name="connsiteY958" fmla="*/ 13311 h 3008458"/>
              <a:gd name="connsiteX959" fmla="*/ 2804041 w 4807725"/>
              <a:gd name="connsiteY959" fmla="*/ 35984 h 3008458"/>
              <a:gd name="connsiteX960" fmla="*/ 3307572 w 4807725"/>
              <a:gd name="connsiteY960" fmla="*/ 58657 h 3008458"/>
              <a:gd name="connsiteX961" fmla="*/ 3792518 w 4807725"/>
              <a:gd name="connsiteY961" fmla="*/ 71850 h 3008458"/>
              <a:gd name="connsiteX962" fmla="*/ 3965698 w 4807725"/>
              <a:gd name="connsiteY962" fmla="*/ 83134 h 3008458"/>
              <a:gd name="connsiteX963" fmla="*/ 3942609 w 4807725"/>
              <a:gd name="connsiteY963" fmla="*/ 100241 h 3008458"/>
              <a:gd name="connsiteX964" fmla="*/ 3875166 w 4807725"/>
              <a:gd name="connsiteY964" fmla="*/ 98520 h 3008458"/>
              <a:gd name="connsiteX965" fmla="*/ 3862864 w 4807725"/>
              <a:gd name="connsiteY965" fmla="*/ 97490 h 3008458"/>
              <a:gd name="connsiteX966" fmla="*/ 3643140 w 4807725"/>
              <a:gd name="connsiteY966" fmla="*/ 89324 h 3008458"/>
              <a:gd name="connsiteX967" fmla="*/ 3139609 w 4807725"/>
              <a:gd name="connsiteY967" fmla="*/ 66652 h 3008458"/>
              <a:gd name="connsiteX968" fmla="*/ 2118523 w 4807725"/>
              <a:gd name="connsiteY968" fmla="*/ 25860 h 3008458"/>
              <a:gd name="connsiteX969" fmla="*/ 1139160 w 4807725"/>
              <a:gd name="connsiteY969" fmla="*/ 18063 h 3008458"/>
              <a:gd name="connsiteX970" fmla="*/ 681911 w 4807725"/>
              <a:gd name="connsiteY970" fmla="*/ 42419 h 3008458"/>
              <a:gd name="connsiteX971" fmla="*/ 443817 w 4807725"/>
              <a:gd name="connsiteY971" fmla="*/ 73186 h 3008458"/>
              <a:gd name="connsiteX972" fmla="*/ 335201 w 4807725"/>
              <a:gd name="connsiteY972" fmla="*/ 96817 h 3008458"/>
              <a:gd name="connsiteX973" fmla="*/ 330354 w 4807725"/>
              <a:gd name="connsiteY973" fmla="*/ 98945 h 3008458"/>
              <a:gd name="connsiteX974" fmla="*/ 284969 w 4807725"/>
              <a:gd name="connsiteY974" fmla="*/ 109249 h 3008458"/>
              <a:gd name="connsiteX975" fmla="*/ 153818 w 4807725"/>
              <a:gd name="connsiteY975" fmla="*/ 182861 h 3008458"/>
              <a:gd name="connsiteX976" fmla="*/ 147516 w 4807725"/>
              <a:gd name="connsiteY976" fmla="*/ 201071 h 3008458"/>
              <a:gd name="connsiteX977" fmla="*/ 99065 w 4807725"/>
              <a:gd name="connsiteY977" fmla="*/ 252999 h 3008458"/>
              <a:gd name="connsiteX978" fmla="*/ 55538 w 4807725"/>
              <a:gd name="connsiteY978" fmla="*/ 332339 h 3008458"/>
              <a:gd name="connsiteX979" fmla="*/ 47874 w 4807725"/>
              <a:gd name="connsiteY979" fmla="*/ 360796 h 3008458"/>
              <a:gd name="connsiteX980" fmla="*/ 40539 w 4807725"/>
              <a:gd name="connsiteY980" fmla="*/ 359268 h 3008458"/>
              <a:gd name="connsiteX981" fmla="*/ 45614 w 4807725"/>
              <a:gd name="connsiteY981" fmla="*/ 369186 h 3008458"/>
              <a:gd name="connsiteX982" fmla="*/ 30714 w 4807725"/>
              <a:gd name="connsiteY982" fmla="*/ 424514 h 3008458"/>
              <a:gd name="connsiteX983" fmla="*/ 30143 w 4807725"/>
              <a:gd name="connsiteY983" fmla="*/ 428610 h 3008458"/>
              <a:gd name="connsiteX984" fmla="*/ 25846 w 4807725"/>
              <a:gd name="connsiteY984" fmla="*/ 441609 h 3008458"/>
              <a:gd name="connsiteX985" fmla="*/ 21420 w 4807725"/>
              <a:gd name="connsiteY985" fmla="*/ 491168 h 3008458"/>
              <a:gd name="connsiteX986" fmla="*/ 16375 w 4807725"/>
              <a:gd name="connsiteY986" fmla="*/ 527344 h 3008458"/>
              <a:gd name="connsiteX987" fmla="*/ 18637 w 4807725"/>
              <a:gd name="connsiteY987" fmla="*/ 632056 h 3008458"/>
              <a:gd name="connsiteX988" fmla="*/ 19039 w 4807725"/>
              <a:gd name="connsiteY988" fmla="*/ 635697 h 3008458"/>
              <a:gd name="connsiteX989" fmla="*/ 19110 w 4807725"/>
              <a:gd name="connsiteY989" fmla="*/ 723047 h 3008458"/>
              <a:gd name="connsiteX990" fmla="*/ 23480 w 4807725"/>
              <a:gd name="connsiteY990" fmla="*/ 837983 h 3008458"/>
              <a:gd name="connsiteX991" fmla="*/ 22227 w 4807725"/>
              <a:gd name="connsiteY991" fmla="*/ 862102 h 3008458"/>
              <a:gd name="connsiteX992" fmla="*/ 13841 w 4807725"/>
              <a:gd name="connsiteY992" fmla="*/ 802328 h 3008458"/>
              <a:gd name="connsiteX993" fmla="*/ 1593 w 4807725"/>
              <a:gd name="connsiteY993" fmla="*/ 573595 h 3008458"/>
              <a:gd name="connsiteX994" fmla="*/ 83330 w 4807725"/>
              <a:gd name="connsiteY994" fmla="*/ 252290 h 3008458"/>
              <a:gd name="connsiteX995" fmla="*/ 378597 w 4807725"/>
              <a:gd name="connsiteY995" fmla="*/ 63334 h 3008458"/>
              <a:gd name="connsiteX996" fmla="*/ 1288539 w 4807725"/>
              <a:gd name="connsiteY996" fmla="*/ 588 h 300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Lst>
            <a:rect l="l" t="t" r="r" b="b"/>
            <a:pathLst>
              <a:path w="4807725" h="3008458">
                <a:moveTo>
                  <a:pt x="1898965" y="2960016"/>
                </a:moveTo>
                <a:lnTo>
                  <a:pt x="1995255" y="2965055"/>
                </a:lnTo>
                <a:cubicBezTo>
                  <a:pt x="2034309" y="2965949"/>
                  <a:pt x="2072792" y="2965089"/>
                  <a:pt x="2110137" y="2960720"/>
                </a:cubicBezTo>
                <a:cubicBezTo>
                  <a:pt x="2203410" y="2961463"/>
                  <a:pt x="2282656" y="2966760"/>
                  <a:pt x="2361902" y="2972057"/>
                </a:cubicBezTo>
                <a:lnTo>
                  <a:pt x="2565419" y="2973677"/>
                </a:lnTo>
                <a:lnTo>
                  <a:pt x="2426597" y="2974322"/>
                </a:lnTo>
                <a:cubicBezTo>
                  <a:pt x="2258109" y="2974730"/>
                  <a:pt x="2091376" y="2974569"/>
                  <a:pt x="1928149" y="2973270"/>
                </a:cubicBezTo>
                <a:cubicBezTo>
                  <a:pt x="1760187" y="2981265"/>
                  <a:pt x="1587668" y="2975225"/>
                  <a:pt x="1424263" y="2997254"/>
                </a:cubicBezTo>
                <a:cubicBezTo>
                  <a:pt x="1270328" y="3000695"/>
                  <a:pt x="1106923" y="3022724"/>
                  <a:pt x="957900" y="2993541"/>
                </a:cubicBezTo>
                <a:cubicBezTo>
                  <a:pt x="943873" y="2998096"/>
                  <a:pt x="953343" y="2979507"/>
                  <a:pt x="967369" y="2974953"/>
                </a:cubicBezTo>
                <a:cubicBezTo>
                  <a:pt x="1065199" y="2989729"/>
                  <a:pt x="1191082" y="2995398"/>
                  <a:pt x="1293824" y="2977552"/>
                </a:cubicBezTo>
                <a:cubicBezTo>
                  <a:pt x="1401123" y="2973740"/>
                  <a:pt x="1522448" y="2965374"/>
                  <a:pt x="1629747" y="2961562"/>
                </a:cubicBezTo>
                <a:lnTo>
                  <a:pt x="1787608" y="2960656"/>
                </a:lnTo>
                <a:lnTo>
                  <a:pt x="1792405" y="2961107"/>
                </a:lnTo>
                <a:lnTo>
                  <a:pt x="1815460" y="2960496"/>
                </a:lnTo>
                <a:close/>
                <a:moveTo>
                  <a:pt x="1258838" y="2936138"/>
                </a:moveTo>
                <a:lnTo>
                  <a:pt x="1219490" y="2939632"/>
                </a:lnTo>
                <a:cubicBezTo>
                  <a:pt x="1144801" y="2948369"/>
                  <a:pt x="1065555" y="2943072"/>
                  <a:pt x="990865" y="2951809"/>
                </a:cubicBezTo>
                <a:cubicBezTo>
                  <a:pt x="944229" y="2951438"/>
                  <a:pt x="901100" y="2949929"/>
                  <a:pt x="859723" y="2947849"/>
                </a:cubicBezTo>
                <a:lnTo>
                  <a:pt x="794242" y="2943845"/>
                </a:lnTo>
                <a:lnTo>
                  <a:pt x="839956" y="2940693"/>
                </a:lnTo>
                <a:cubicBezTo>
                  <a:pt x="882516" y="2940449"/>
                  <a:pt x="925646" y="2941958"/>
                  <a:pt x="972282" y="2942330"/>
                </a:cubicBezTo>
                <a:cubicBezTo>
                  <a:pt x="1018919" y="2942701"/>
                  <a:pt x="1069061" y="2941934"/>
                  <a:pt x="1120958" y="2940597"/>
                </a:cubicBezTo>
                <a:close/>
                <a:moveTo>
                  <a:pt x="3481733" y="2931248"/>
                </a:moveTo>
                <a:lnTo>
                  <a:pt x="3593607" y="2937601"/>
                </a:lnTo>
                <a:lnTo>
                  <a:pt x="3419025" y="2950727"/>
                </a:lnTo>
                <a:lnTo>
                  <a:pt x="3264081" y="2957532"/>
                </a:lnTo>
                <a:lnTo>
                  <a:pt x="3103127" y="2959002"/>
                </a:lnTo>
                <a:lnTo>
                  <a:pt x="2956435" y="2955282"/>
                </a:lnTo>
                <a:lnTo>
                  <a:pt x="3146175" y="2952054"/>
                </a:lnTo>
                <a:cubicBezTo>
                  <a:pt x="3228688" y="2949503"/>
                  <a:pt x="3310773" y="2945637"/>
                  <a:pt x="3391779" y="2939939"/>
                </a:cubicBezTo>
                <a:close/>
                <a:moveTo>
                  <a:pt x="4396877" y="2921907"/>
                </a:moveTo>
                <a:lnTo>
                  <a:pt x="4393921" y="2923129"/>
                </a:lnTo>
                <a:cubicBezTo>
                  <a:pt x="4370909" y="2930601"/>
                  <a:pt x="4346669" y="2936532"/>
                  <a:pt x="4320984" y="2940994"/>
                </a:cubicBezTo>
                <a:cubicBezTo>
                  <a:pt x="4190188" y="2967949"/>
                  <a:pt x="4045722" y="2952800"/>
                  <a:pt x="3910370" y="2965721"/>
                </a:cubicBezTo>
                <a:cubicBezTo>
                  <a:pt x="3723825" y="2964236"/>
                  <a:pt x="3555863" y="2972230"/>
                  <a:pt x="3387901" y="2980225"/>
                </a:cubicBezTo>
                <a:cubicBezTo>
                  <a:pt x="3217661" y="2981203"/>
                  <a:pt x="3046281" y="2978672"/>
                  <a:pt x="2874902" y="2976141"/>
                </a:cubicBezTo>
                <a:lnTo>
                  <a:pt x="2565419" y="2973677"/>
                </a:lnTo>
                <a:lnTo>
                  <a:pt x="2935564" y="2971958"/>
                </a:lnTo>
                <a:lnTo>
                  <a:pt x="3264081" y="2957532"/>
                </a:lnTo>
                <a:lnTo>
                  <a:pt x="3358932" y="2956665"/>
                </a:lnTo>
                <a:cubicBezTo>
                  <a:pt x="3530356" y="2953363"/>
                  <a:pt x="3702963" y="2947738"/>
                  <a:pt x="3873204" y="2946761"/>
                </a:cubicBezTo>
                <a:lnTo>
                  <a:pt x="3954468" y="2942353"/>
                </a:lnTo>
                <a:lnTo>
                  <a:pt x="4036867" y="2941454"/>
                </a:lnTo>
                <a:lnTo>
                  <a:pt x="4120412" y="2944063"/>
                </a:lnTo>
                <a:cubicBezTo>
                  <a:pt x="4181074" y="2939880"/>
                  <a:pt x="4241737" y="2935697"/>
                  <a:pt x="4302400" y="2931514"/>
                </a:cubicBezTo>
                <a:lnTo>
                  <a:pt x="4305062" y="2930842"/>
                </a:lnTo>
                <a:lnTo>
                  <a:pt x="4363063" y="2927331"/>
                </a:lnTo>
                <a:close/>
                <a:moveTo>
                  <a:pt x="1493078" y="2920857"/>
                </a:moveTo>
                <a:lnTo>
                  <a:pt x="1557263" y="2926070"/>
                </a:lnTo>
                <a:lnTo>
                  <a:pt x="1565186" y="2930687"/>
                </a:lnTo>
                <a:lnTo>
                  <a:pt x="1437506" y="2942534"/>
                </a:lnTo>
                <a:cubicBezTo>
                  <a:pt x="1387363" y="2943301"/>
                  <a:pt x="1336081" y="2940560"/>
                  <a:pt x="1280153" y="2935449"/>
                </a:cubicBezTo>
                <a:lnTo>
                  <a:pt x="1258838" y="2936138"/>
                </a:lnTo>
                <a:lnTo>
                  <a:pt x="1400339" y="2923574"/>
                </a:lnTo>
                <a:lnTo>
                  <a:pt x="1438401" y="2922431"/>
                </a:lnTo>
                <a:lnTo>
                  <a:pt x="1472129" y="2922323"/>
                </a:lnTo>
                <a:close/>
                <a:moveTo>
                  <a:pt x="1590737" y="2920626"/>
                </a:moveTo>
                <a:lnTo>
                  <a:pt x="1591884" y="2920630"/>
                </a:lnTo>
                <a:lnTo>
                  <a:pt x="1616437" y="2929523"/>
                </a:lnTo>
                <a:cubicBezTo>
                  <a:pt x="1692800" y="2949816"/>
                  <a:pt x="1783861" y="2934793"/>
                  <a:pt x="1853815" y="2935350"/>
                </a:cubicBezTo>
                <a:cubicBezTo>
                  <a:pt x="1933061" y="2940647"/>
                  <a:pt x="2012308" y="2945944"/>
                  <a:pt x="2072970" y="2941760"/>
                </a:cubicBezTo>
                <a:cubicBezTo>
                  <a:pt x="2166243" y="2942503"/>
                  <a:pt x="2245489" y="2947800"/>
                  <a:pt x="2338762" y="2948543"/>
                </a:cubicBezTo>
                <a:cubicBezTo>
                  <a:pt x="2506724" y="2940548"/>
                  <a:pt x="2679242" y="2946587"/>
                  <a:pt x="2851761" y="2952627"/>
                </a:cubicBezTo>
                <a:lnTo>
                  <a:pt x="2956435" y="2955282"/>
                </a:lnTo>
                <a:lnTo>
                  <a:pt x="2898008" y="2956276"/>
                </a:lnTo>
                <a:cubicBezTo>
                  <a:pt x="2815293" y="2956711"/>
                  <a:pt x="2732803" y="2956345"/>
                  <a:pt x="2651189" y="2955696"/>
                </a:cubicBezTo>
                <a:lnTo>
                  <a:pt x="1898965" y="2960016"/>
                </a:lnTo>
                <a:lnTo>
                  <a:pt x="1876955" y="2958864"/>
                </a:lnTo>
                <a:lnTo>
                  <a:pt x="1815460" y="2960496"/>
                </a:lnTo>
                <a:lnTo>
                  <a:pt x="1787608" y="2960656"/>
                </a:lnTo>
                <a:lnTo>
                  <a:pt x="1704437" y="2952825"/>
                </a:lnTo>
                <a:cubicBezTo>
                  <a:pt x="1658940" y="2955962"/>
                  <a:pt x="1610879" y="2951205"/>
                  <a:pt x="1572090" y="2934711"/>
                </a:cubicBezTo>
                <a:lnTo>
                  <a:pt x="1565186" y="2930687"/>
                </a:lnTo>
                <a:lnTo>
                  <a:pt x="1588024" y="2928568"/>
                </a:lnTo>
                <a:close/>
                <a:moveTo>
                  <a:pt x="1547666" y="2920477"/>
                </a:moveTo>
                <a:lnTo>
                  <a:pt x="1585439" y="2920608"/>
                </a:lnTo>
                <a:lnTo>
                  <a:pt x="1585745" y="2921550"/>
                </a:lnTo>
                <a:cubicBezTo>
                  <a:pt x="1586885" y="2925059"/>
                  <a:pt x="1588024" y="2928568"/>
                  <a:pt x="1588024" y="2928568"/>
                </a:cubicBezTo>
                <a:lnTo>
                  <a:pt x="1557263" y="2926070"/>
                </a:lnTo>
                <a:close/>
                <a:moveTo>
                  <a:pt x="1135687" y="2920300"/>
                </a:moveTo>
                <a:lnTo>
                  <a:pt x="1236460" y="2921363"/>
                </a:lnTo>
                <a:lnTo>
                  <a:pt x="1168297" y="2925226"/>
                </a:lnTo>
                <a:cubicBezTo>
                  <a:pt x="1042326" y="2931222"/>
                  <a:pt x="916354" y="2937218"/>
                  <a:pt x="792455" y="2929451"/>
                </a:cubicBezTo>
                <a:lnTo>
                  <a:pt x="740018" y="2923973"/>
                </a:lnTo>
                <a:lnTo>
                  <a:pt x="893739" y="2921290"/>
                </a:lnTo>
                <a:cubicBezTo>
                  <a:pt x="977106" y="2921371"/>
                  <a:pt x="1058720" y="2922021"/>
                  <a:pt x="1135687" y="2920300"/>
                </a:cubicBezTo>
                <a:close/>
                <a:moveTo>
                  <a:pt x="2408939" y="2919939"/>
                </a:moveTo>
                <a:lnTo>
                  <a:pt x="2701463" y="2922915"/>
                </a:lnTo>
                <a:lnTo>
                  <a:pt x="2534776" y="2931439"/>
                </a:lnTo>
                <a:cubicBezTo>
                  <a:pt x="2366815" y="2939434"/>
                  <a:pt x="2202448" y="2934626"/>
                  <a:pt x="2037512" y="2928063"/>
                </a:cubicBezTo>
                <a:lnTo>
                  <a:pt x="1873587" y="2921609"/>
                </a:lnTo>
                <a:lnTo>
                  <a:pt x="1895895" y="2921687"/>
                </a:lnTo>
                <a:cubicBezTo>
                  <a:pt x="2066135" y="2920709"/>
                  <a:pt x="2236375" y="2919731"/>
                  <a:pt x="2408939" y="2919939"/>
                </a:cubicBezTo>
                <a:close/>
                <a:moveTo>
                  <a:pt x="1269180" y="2919509"/>
                </a:moveTo>
                <a:lnTo>
                  <a:pt x="1375882" y="2919880"/>
                </a:lnTo>
                <a:lnTo>
                  <a:pt x="1500842" y="2920314"/>
                </a:lnTo>
                <a:lnTo>
                  <a:pt x="1493078" y="2920857"/>
                </a:lnTo>
                <a:lnTo>
                  <a:pt x="1492473" y="2920808"/>
                </a:lnTo>
                <a:lnTo>
                  <a:pt x="1438401" y="2922431"/>
                </a:lnTo>
                <a:lnTo>
                  <a:pt x="1361286" y="2922680"/>
                </a:lnTo>
                <a:lnTo>
                  <a:pt x="1236460" y="2921363"/>
                </a:lnTo>
                <a:close/>
                <a:moveTo>
                  <a:pt x="1584589" y="2917988"/>
                </a:moveTo>
                <a:lnTo>
                  <a:pt x="1590863" y="2920260"/>
                </a:lnTo>
                <a:lnTo>
                  <a:pt x="1590737" y="2920626"/>
                </a:lnTo>
                <a:lnTo>
                  <a:pt x="1585439" y="2920608"/>
                </a:lnTo>
                <a:close/>
                <a:moveTo>
                  <a:pt x="1542398" y="2917407"/>
                </a:moveTo>
                <a:lnTo>
                  <a:pt x="1547666" y="2920477"/>
                </a:lnTo>
                <a:lnTo>
                  <a:pt x="1500842" y="2920314"/>
                </a:lnTo>
                <a:close/>
                <a:moveTo>
                  <a:pt x="1590137" y="2915033"/>
                </a:moveTo>
                <a:lnTo>
                  <a:pt x="1789161" y="2918285"/>
                </a:lnTo>
                <a:lnTo>
                  <a:pt x="1873587" y="2921609"/>
                </a:lnTo>
                <a:lnTo>
                  <a:pt x="1591884" y="2920630"/>
                </a:lnTo>
                <a:lnTo>
                  <a:pt x="1590863" y="2920260"/>
                </a:lnTo>
                <a:lnTo>
                  <a:pt x="1591005" y="2919843"/>
                </a:lnTo>
                <a:close/>
                <a:moveTo>
                  <a:pt x="1578941" y="2914850"/>
                </a:moveTo>
                <a:lnTo>
                  <a:pt x="1583594" y="2914926"/>
                </a:lnTo>
                <a:lnTo>
                  <a:pt x="1584589" y="2917988"/>
                </a:lnTo>
                <a:lnTo>
                  <a:pt x="1579647" y="2916198"/>
                </a:lnTo>
                <a:lnTo>
                  <a:pt x="1577617" y="2914943"/>
                </a:lnTo>
                <a:close/>
                <a:moveTo>
                  <a:pt x="1583467" y="2914533"/>
                </a:moveTo>
                <a:cubicBezTo>
                  <a:pt x="1586973" y="2913395"/>
                  <a:pt x="1589012" y="2913702"/>
                  <a:pt x="1590096" y="2914805"/>
                </a:cubicBezTo>
                <a:lnTo>
                  <a:pt x="1590137" y="2915033"/>
                </a:lnTo>
                <a:lnTo>
                  <a:pt x="1583594" y="2914926"/>
                </a:lnTo>
                <a:close/>
                <a:moveTo>
                  <a:pt x="1536830" y="2914162"/>
                </a:moveTo>
                <a:lnTo>
                  <a:pt x="1577427" y="2914825"/>
                </a:lnTo>
                <a:lnTo>
                  <a:pt x="1577617" y="2914943"/>
                </a:lnTo>
                <a:lnTo>
                  <a:pt x="1542398" y="2917407"/>
                </a:lnTo>
                <a:close/>
                <a:moveTo>
                  <a:pt x="1575364" y="2913549"/>
                </a:moveTo>
                <a:lnTo>
                  <a:pt x="1583467" y="2914533"/>
                </a:lnTo>
                <a:lnTo>
                  <a:pt x="1578941" y="2914850"/>
                </a:lnTo>
                <a:lnTo>
                  <a:pt x="1577427" y="2914825"/>
                </a:lnTo>
                <a:close/>
                <a:moveTo>
                  <a:pt x="4384972" y="2909743"/>
                </a:moveTo>
                <a:lnTo>
                  <a:pt x="4379649" y="2912007"/>
                </a:lnTo>
                <a:lnTo>
                  <a:pt x="4305062" y="2930842"/>
                </a:lnTo>
                <a:lnTo>
                  <a:pt x="4150173" y="2940217"/>
                </a:lnTo>
                <a:lnTo>
                  <a:pt x="4036867" y="2941454"/>
                </a:lnTo>
                <a:lnTo>
                  <a:pt x="3995099" y="2940149"/>
                </a:lnTo>
                <a:lnTo>
                  <a:pt x="3954468" y="2942353"/>
                </a:lnTo>
                <a:lnTo>
                  <a:pt x="3933867" y="2942578"/>
                </a:lnTo>
                <a:cubicBezTo>
                  <a:pt x="3849886" y="2946575"/>
                  <a:pt x="3768272" y="2945925"/>
                  <a:pt x="3687842" y="2942952"/>
                </a:cubicBezTo>
                <a:lnTo>
                  <a:pt x="3593607" y="2937601"/>
                </a:lnTo>
                <a:lnTo>
                  <a:pt x="3661906" y="2932466"/>
                </a:lnTo>
                <a:lnTo>
                  <a:pt x="3773360" y="2919947"/>
                </a:lnTo>
                <a:lnTo>
                  <a:pt x="3844234" y="2923200"/>
                </a:lnTo>
                <a:cubicBezTo>
                  <a:pt x="3928170" y="2925035"/>
                  <a:pt x="4013291" y="2924546"/>
                  <a:pt x="4097272" y="2920549"/>
                </a:cubicBezTo>
                <a:cubicBezTo>
                  <a:pt x="4157934" y="2916365"/>
                  <a:pt x="4232624" y="2907628"/>
                  <a:pt x="4297843" y="2917480"/>
                </a:cubicBezTo>
                <a:close/>
                <a:moveTo>
                  <a:pt x="1536461" y="2908825"/>
                </a:moveTo>
                <a:lnTo>
                  <a:pt x="1545481" y="2909920"/>
                </a:lnTo>
                <a:lnTo>
                  <a:pt x="1536830" y="2914162"/>
                </a:lnTo>
                <a:close/>
                <a:moveTo>
                  <a:pt x="3008483" y="2907214"/>
                </a:moveTo>
                <a:lnTo>
                  <a:pt x="3598298" y="2911910"/>
                </a:lnTo>
                <a:lnTo>
                  <a:pt x="3658948" y="2914695"/>
                </a:lnTo>
                <a:lnTo>
                  <a:pt x="3630908" y="2916836"/>
                </a:lnTo>
                <a:lnTo>
                  <a:pt x="3481733" y="2931248"/>
                </a:lnTo>
                <a:lnTo>
                  <a:pt x="3448920" y="2929385"/>
                </a:lnTo>
                <a:cubicBezTo>
                  <a:pt x="3276401" y="2923345"/>
                  <a:pt x="3103882" y="2917306"/>
                  <a:pt x="2935920" y="2925301"/>
                </a:cubicBezTo>
                <a:lnTo>
                  <a:pt x="2701463" y="2922915"/>
                </a:lnTo>
                <a:close/>
                <a:moveTo>
                  <a:pt x="1546300" y="2895573"/>
                </a:moveTo>
                <a:lnTo>
                  <a:pt x="1575364" y="2913549"/>
                </a:lnTo>
                <a:lnTo>
                  <a:pt x="1545481" y="2909920"/>
                </a:lnTo>
                <a:lnTo>
                  <a:pt x="1548534" y="2908423"/>
                </a:lnTo>
                <a:cubicBezTo>
                  <a:pt x="1549718" y="2906099"/>
                  <a:pt x="1548579" y="2902590"/>
                  <a:pt x="1546300" y="2895573"/>
                </a:cubicBezTo>
                <a:close/>
                <a:moveTo>
                  <a:pt x="1546300" y="2895573"/>
                </a:moveTo>
                <a:cubicBezTo>
                  <a:pt x="1889059" y="2900635"/>
                  <a:pt x="2230679" y="2902189"/>
                  <a:pt x="2572299" y="2903742"/>
                </a:cubicBezTo>
                <a:lnTo>
                  <a:pt x="2674902" y="2904559"/>
                </a:lnTo>
                <a:lnTo>
                  <a:pt x="2404337" y="2911737"/>
                </a:lnTo>
                <a:cubicBezTo>
                  <a:pt x="2124519" y="2909509"/>
                  <a:pt x="1826118" y="2897801"/>
                  <a:pt x="1546300" y="2895573"/>
                </a:cubicBezTo>
                <a:close/>
                <a:moveTo>
                  <a:pt x="294594" y="2865211"/>
                </a:moveTo>
                <a:lnTo>
                  <a:pt x="315173" y="2876440"/>
                </a:lnTo>
                <a:lnTo>
                  <a:pt x="330203" y="2881261"/>
                </a:lnTo>
                <a:lnTo>
                  <a:pt x="340648" y="2889985"/>
                </a:lnTo>
                <a:cubicBezTo>
                  <a:pt x="355802" y="2900093"/>
                  <a:pt x="372062" y="2908388"/>
                  <a:pt x="389506" y="2914360"/>
                </a:cubicBezTo>
                <a:cubicBezTo>
                  <a:pt x="431408" y="2924026"/>
                  <a:pt x="472170" y="2930183"/>
                  <a:pt x="513546" y="2932262"/>
                </a:cubicBezTo>
                <a:lnTo>
                  <a:pt x="551650" y="2930303"/>
                </a:lnTo>
                <a:lnTo>
                  <a:pt x="631490" y="2937356"/>
                </a:lnTo>
                <a:cubicBezTo>
                  <a:pt x="667985" y="2939324"/>
                  <a:pt x="704124" y="2940195"/>
                  <a:pt x="739101" y="2940473"/>
                </a:cubicBezTo>
                <a:lnTo>
                  <a:pt x="794242" y="2943845"/>
                </a:lnTo>
                <a:lnTo>
                  <a:pt x="711048" y="2949582"/>
                </a:lnTo>
                <a:cubicBezTo>
                  <a:pt x="631801" y="2944285"/>
                  <a:pt x="557112" y="2953022"/>
                  <a:pt x="477866" y="2947725"/>
                </a:cubicBezTo>
                <a:cubicBezTo>
                  <a:pt x="412646" y="2937874"/>
                  <a:pt x="342870" y="2913988"/>
                  <a:pt x="296589" y="2866960"/>
                </a:cubicBezTo>
                <a:close/>
                <a:moveTo>
                  <a:pt x="284233" y="2837751"/>
                </a:moveTo>
                <a:lnTo>
                  <a:pt x="346989" y="2870715"/>
                </a:lnTo>
                <a:cubicBezTo>
                  <a:pt x="415001" y="2896628"/>
                  <a:pt x="488954" y="2908007"/>
                  <a:pt x="561790" y="2912961"/>
                </a:cubicBezTo>
                <a:lnTo>
                  <a:pt x="612445" y="2914669"/>
                </a:lnTo>
                <a:lnTo>
                  <a:pt x="622688" y="2916216"/>
                </a:lnTo>
                <a:lnTo>
                  <a:pt x="639506" y="2915582"/>
                </a:lnTo>
                <a:lnTo>
                  <a:pt x="669324" y="2916587"/>
                </a:lnTo>
                <a:lnTo>
                  <a:pt x="740018" y="2923973"/>
                </a:lnTo>
                <a:lnTo>
                  <a:pt x="641271" y="2925696"/>
                </a:lnTo>
                <a:lnTo>
                  <a:pt x="551650" y="2930303"/>
                </a:lnTo>
                <a:lnTo>
                  <a:pt x="521743" y="2927661"/>
                </a:lnTo>
                <a:cubicBezTo>
                  <a:pt x="485342" y="2922997"/>
                  <a:pt x="449390" y="2916732"/>
                  <a:pt x="414693" y="2908363"/>
                </a:cubicBezTo>
                <a:lnTo>
                  <a:pt x="330203" y="2881261"/>
                </a:lnTo>
                <a:lnTo>
                  <a:pt x="298432" y="2854726"/>
                </a:lnTo>
                <a:close/>
                <a:moveTo>
                  <a:pt x="138453" y="2809709"/>
                </a:moveTo>
                <a:cubicBezTo>
                  <a:pt x="143010" y="2823743"/>
                  <a:pt x="128983" y="2828297"/>
                  <a:pt x="124426" y="2814263"/>
                </a:cubicBezTo>
                <a:cubicBezTo>
                  <a:pt x="138453" y="2809709"/>
                  <a:pt x="138453" y="2809709"/>
                  <a:pt x="138453" y="2809709"/>
                </a:cubicBezTo>
                <a:close/>
                <a:moveTo>
                  <a:pt x="128210" y="2711762"/>
                </a:moveTo>
                <a:lnTo>
                  <a:pt x="144559" y="2745809"/>
                </a:lnTo>
                <a:lnTo>
                  <a:pt x="138453" y="2809709"/>
                </a:lnTo>
                <a:lnTo>
                  <a:pt x="127211" y="2738821"/>
                </a:lnTo>
                <a:close/>
                <a:moveTo>
                  <a:pt x="147875" y="2711111"/>
                </a:moveTo>
                <a:lnTo>
                  <a:pt x="171234" y="2753977"/>
                </a:lnTo>
                <a:cubicBezTo>
                  <a:pt x="181626" y="2767329"/>
                  <a:pt x="193264" y="2779670"/>
                  <a:pt x="206370" y="2790747"/>
                </a:cubicBezTo>
                <a:lnTo>
                  <a:pt x="243594" y="2815471"/>
                </a:lnTo>
                <a:lnTo>
                  <a:pt x="255617" y="2831055"/>
                </a:lnTo>
                <a:lnTo>
                  <a:pt x="294594" y="2865211"/>
                </a:lnTo>
                <a:lnTo>
                  <a:pt x="232731" y="2831456"/>
                </a:lnTo>
                <a:cubicBezTo>
                  <a:pt x="206040" y="2814913"/>
                  <a:pt x="180532" y="2796045"/>
                  <a:pt x="157392" y="2772531"/>
                </a:cubicBezTo>
                <a:lnTo>
                  <a:pt x="144559" y="2745809"/>
                </a:lnTo>
                <a:close/>
                <a:moveTo>
                  <a:pt x="107234" y="2612857"/>
                </a:moveTo>
                <a:lnTo>
                  <a:pt x="122076" y="2663765"/>
                </a:lnTo>
                <a:lnTo>
                  <a:pt x="129480" y="2677352"/>
                </a:lnTo>
                <a:lnTo>
                  <a:pt x="128210" y="2711762"/>
                </a:lnTo>
                <a:lnTo>
                  <a:pt x="120311" y="2695314"/>
                </a:lnTo>
                <a:close/>
                <a:moveTo>
                  <a:pt x="85922" y="2599831"/>
                </a:moveTo>
                <a:lnTo>
                  <a:pt x="115499" y="2685293"/>
                </a:lnTo>
                <a:lnTo>
                  <a:pt x="120311" y="2695314"/>
                </a:lnTo>
                <a:lnTo>
                  <a:pt x="127211" y="2738821"/>
                </a:lnTo>
                <a:lnTo>
                  <a:pt x="124426" y="2814263"/>
                </a:lnTo>
                <a:cubicBezTo>
                  <a:pt x="109705" y="2756987"/>
                  <a:pt x="98491" y="2698572"/>
                  <a:pt x="89978" y="2639523"/>
                </a:cubicBezTo>
                <a:close/>
                <a:moveTo>
                  <a:pt x="139422" y="2547806"/>
                </a:moveTo>
                <a:lnTo>
                  <a:pt x="232081" y="2763794"/>
                </a:lnTo>
                <a:cubicBezTo>
                  <a:pt x="241284" y="2780198"/>
                  <a:pt x="251363" y="2796318"/>
                  <a:pt x="262396" y="2811643"/>
                </a:cubicBezTo>
                <a:lnTo>
                  <a:pt x="284233" y="2837751"/>
                </a:lnTo>
                <a:lnTo>
                  <a:pt x="250309" y="2819931"/>
                </a:lnTo>
                <a:lnTo>
                  <a:pt x="243594" y="2815471"/>
                </a:lnTo>
                <a:lnTo>
                  <a:pt x="222567" y="2788215"/>
                </a:lnTo>
                <a:cubicBezTo>
                  <a:pt x="202978" y="2757730"/>
                  <a:pt x="188079" y="2723782"/>
                  <a:pt x="176687" y="2688696"/>
                </a:cubicBezTo>
                <a:lnTo>
                  <a:pt x="145163" y="2601595"/>
                </a:lnTo>
                <a:lnTo>
                  <a:pt x="144788" y="2590456"/>
                </a:lnTo>
                <a:close/>
                <a:moveTo>
                  <a:pt x="114890" y="2517953"/>
                </a:moveTo>
                <a:lnTo>
                  <a:pt x="145163" y="2601595"/>
                </a:lnTo>
                <a:lnTo>
                  <a:pt x="148589" y="2703637"/>
                </a:lnTo>
                <a:lnTo>
                  <a:pt x="147875" y="2711111"/>
                </a:lnTo>
                <a:lnTo>
                  <a:pt x="129480" y="2677352"/>
                </a:lnTo>
                <a:lnTo>
                  <a:pt x="129570" y="2674907"/>
                </a:lnTo>
                <a:cubicBezTo>
                  <a:pt x="126989" y="2631142"/>
                  <a:pt x="121470" y="2590271"/>
                  <a:pt x="117091" y="2552908"/>
                </a:cubicBezTo>
                <a:close/>
                <a:moveTo>
                  <a:pt x="4703995" y="2396904"/>
                </a:moveTo>
                <a:lnTo>
                  <a:pt x="4704217" y="2397881"/>
                </a:lnTo>
                <a:lnTo>
                  <a:pt x="4702900" y="2398110"/>
                </a:lnTo>
                <a:close/>
                <a:moveTo>
                  <a:pt x="4715742" y="2395879"/>
                </a:moveTo>
                <a:lnTo>
                  <a:pt x="4716177" y="2396765"/>
                </a:lnTo>
                <a:lnTo>
                  <a:pt x="4713009" y="2410342"/>
                </a:lnTo>
                <a:lnTo>
                  <a:pt x="4707457" y="2412144"/>
                </a:lnTo>
                <a:lnTo>
                  <a:pt x="4704217" y="2397881"/>
                </a:lnTo>
                <a:close/>
                <a:moveTo>
                  <a:pt x="4717120" y="2388383"/>
                </a:moveTo>
                <a:lnTo>
                  <a:pt x="4721483" y="2407590"/>
                </a:lnTo>
                <a:lnTo>
                  <a:pt x="4716177" y="2396765"/>
                </a:lnTo>
                <a:lnTo>
                  <a:pt x="4716926" y="2393555"/>
                </a:lnTo>
                <a:close/>
                <a:moveTo>
                  <a:pt x="4734553" y="2338544"/>
                </a:moveTo>
                <a:lnTo>
                  <a:pt x="4721127" y="2454247"/>
                </a:lnTo>
                <a:cubicBezTo>
                  <a:pt x="4711302" y="2519493"/>
                  <a:pt x="4687450" y="2589294"/>
                  <a:pt x="4659042" y="2645060"/>
                </a:cubicBezTo>
                <a:cubicBezTo>
                  <a:pt x="4644659" y="2696272"/>
                  <a:pt x="4620808" y="2766072"/>
                  <a:pt x="4573816" y="2812358"/>
                </a:cubicBezTo>
                <a:cubicBezTo>
                  <a:pt x="4556194" y="2829715"/>
                  <a:pt x="4538002" y="2845318"/>
                  <a:pt x="4519022" y="2859238"/>
                </a:cubicBezTo>
                <a:lnTo>
                  <a:pt x="4463840" y="2893335"/>
                </a:lnTo>
                <a:lnTo>
                  <a:pt x="4388268" y="2909451"/>
                </a:lnTo>
                <a:lnTo>
                  <a:pt x="4384972" y="2909743"/>
                </a:lnTo>
                <a:lnTo>
                  <a:pt x="4454368" y="2880231"/>
                </a:lnTo>
                <a:cubicBezTo>
                  <a:pt x="4502366" y="2854950"/>
                  <a:pt x="4545763" y="2821467"/>
                  <a:pt x="4578728" y="2779735"/>
                </a:cubicBezTo>
                <a:cubicBezTo>
                  <a:pt x="4607137" y="2723969"/>
                  <a:pt x="4635545" y="2668203"/>
                  <a:pt x="4659397" y="2598403"/>
                </a:cubicBezTo>
                <a:cubicBezTo>
                  <a:pt x="4671323" y="2563503"/>
                  <a:pt x="4683249" y="2528602"/>
                  <a:pt x="4693422" y="2494271"/>
                </a:cubicBezTo>
                <a:lnTo>
                  <a:pt x="4713009" y="2410342"/>
                </a:lnTo>
                <a:lnTo>
                  <a:pt x="4714470" y="2409867"/>
                </a:lnTo>
                <a:cubicBezTo>
                  <a:pt x="4717976" y="2408728"/>
                  <a:pt x="4721483" y="2407590"/>
                  <a:pt x="4721483" y="2407590"/>
                </a:cubicBezTo>
                <a:close/>
                <a:moveTo>
                  <a:pt x="4688536" y="2328846"/>
                </a:moveTo>
                <a:lnTo>
                  <a:pt x="4694117" y="2353415"/>
                </a:lnTo>
                <a:lnTo>
                  <a:pt x="4688671" y="2448302"/>
                </a:lnTo>
                <a:cubicBezTo>
                  <a:pt x="4681126" y="2501172"/>
                  <a:pt x="4667906" y="2552977"/>
                  <a:pt x="4645371" y="2602957"/>
                </a:cubicBezTo>
                <a:cubicBezTo>
                  <a:pt x="4616962" y="2658723"/>
                  <a:pt x="4574527" y="2719043"/>
                  <a:pt x="4522978" y="2751295"/>
                </a:cubicBezTo>
                <a:cubicBezTo>
                  <a:pt x="4471429" y="2783547"/>
                  <a:pt x="4401297" y="2806318"/>
                  <a:pt x="4345191" y="2824536"/>
                </a:cubicBezTo>
                <a:cubicBezTo>
                  <a:pt x="4204926" y="2870079"/>
                  <a:pt x="4055548" y="2887554"/>
                  <a:pt x="3906169" y="2905029"/>
                </a:cubicBezTo>
                <a:lnTo>
                  <a:pt x="3773360" y="2919947"/>
                </a:lnTo>
                <a:lnTo>
                  <a:pt x="3658948" y="2914695"/>
                </a:lnTo>
                <a:lnTo>
                  <a:pt x="3872990" y="2898349"/>
                </a:lnTo>
                <a:cubicBezTo>
                  <a:pt x="3951755" y="2890228"/>
                  <a:pt x="4029951" y="2880352"/>
                  <a:pt x="4111654" y="2869337"/>
                </a:cubicBezTo>
                <a:cubicBezTo>
                  <a:pt x="4181786" y="2846565"/>
                  <a:pt x="4256475" y="2837828"/>
                  <a:pt x="4326608" y="2815056"/>
                </a:cubicBezTo>
                <a:cubicBezTo>
                  <a:pt x="4396740" y="2792284"/>
                  <a:pt x="4466872" y="2769512"/>
                  <a:pt x="4518421" y="2737261"/>
                </a:cubicBezTo>
                <a:cubicBezTo>
                  <a:pt x="4645015" y="2649614"/>
                  <a:pt x="4674135" y="2500533"/>
                  <a:pt x="4689229" y="2356007"/>
                </a:cubicBezTo>
                <a:close/>
                <a:moveTo>
                  <a:pt x="88343" y="2326940"/>
                </a:moveTo>
                <a:lnTo>
                  <a:pt x="105440" y="2427488"/>
                </a:lnTo>
                <a:lnTo>
                  <a:pt x="110317" y="2445326"/>
                </a:lnTo>
                <a:lnTo>
                  <a:pt x="114890" y="2517953"/>
                </a:lnTo>
                <a:lnTo>
                  <a:pt x="101320" y="2480458"/>
                </a:lnTo>
                <a:lnTo>
                  <a:pt x="93881" y="2445595"/>
                </a:lnTo>
                <a:lnTo>
                  <a:pt x="88753" y="2370124"/>
                </a:lnTo>
                <a:close/>
                <a:moveTo>
                  <a:pt x="4719546" y="2323866"/>
                </a:moveTo>
                <a:lnTo>
                  <a:pt x="4717120" y="2388383"/>
                </a:lnTo>
                <a:lnTo>
                  <a:pt x="4713361" y="2371831"/>
                </a:lnTo>
                <a:close/>
                <a:moveTo>
                  <a:pt x="4697550" y="2293602"/>
                </a:moveTo>
                <a:lnTo>
                  <a:pt x="4698921" y="2308257"/>
                </a:lnTo>
                <a:lnTo>
                  <a:pt x="4713361" y="2371831"/>
                </a:lnTo>
                <a:lnTo>
                  <a:pt x="4712369" y="2379521"/>
                </a:lnTo>
                <a:cubicBezTo>
                  <a:pt x="4712369" y="2379521"/>
                  <a:pt x="4713508" y="2383030"/>
                  <a:pt x="4712894" y="2387108"/>
                </a:cubicBezTo>
                <a:lnTo>
                  <a:pt x="4703995" y="2396904"/>
                </a:lnTo>
                <a:lnTo>
                  <a:pt x="4694117" y="2353415"/>
                </a:lnTo>
                <a:close/>
                <a:moveTo>
                  <a:pt x="67541" y="2253087"/>
                </a:moveTo>
                <a:lnTo>
                  <a:pt x="68033" y="2258557"/>
                </a:lnTo>
                <a:cubicBezTo>
                  <a:pt x="68905" y="2297059"/>
                  <a:pt x="72407" y="2334707"/>
                  <a:pt x="78101" y="2371643"/>
                </a:cubicBezTo>
                <a:lnTo>
                  <a:pt x="93881" y="2445595"/>
                </a:lnTo>
                <a:lnTo>
                  <a:pt x="103757" y="2590931"/>
                </a:lnTo>
                <a:lnTo>
                  <a:pt x="107234" y="2612857"/>
                </a:lnTo>
                <a:lnTo>
                  <a:pt x="92249" y="2561458"/>
                </a:lnTo>
                <a:lnTo>
                  <a:pt x="71940" y="2462972"/>
                </a:lnTo>
                <a:lnTo>
                  <a:pt x="71736" y="2460976"/>
                </a:lnTo>
                <a:close/>
                <a:moveTo>
                  <a:pt x="4685913" y="2241330"/>
                </a:moveTo>
                <a:lnTo>
                  <a:pt x="4686648" y="2254792"/>
                </a:lnTo>
                <a:lnTo>
                  <a:pt x="4688536" y="2328846"/>
                </a:lnTo>
                <a:lnTo>
                  <a:pt x="4684895" y="2312812"/>
                </a:lnTo>
                <a:lnTo>
                  <a:pt x="4683034" y="2292917"/>
                </a:lnTo>
                <a:lnTo>
                  <a:pt x="4685383" y="2248658"/>
                </a:lnTo>
                <a:close/>
                <a:moveTo>
                  <a:pt x="4671371" y="2129094"/>
                </a:moveTo>
                <a:lnTo>
                  <a:pt x="4676270" y="2220589"/>
                </a:lnTo>
                <a:lnTo>
                  <a:pt x="4683034" y="2292917"/>
                </a:lnTo>
                <a:lnTo>
                  <a:pt x="4679937" y="2351267"/>
                </a:lnTo>
                <a:cubicBezTo>
                  <a:pt x="4679670" y="2386260"/>
                  <a:pt x="4679404" y="2421253"/>
                  <a:pt x="4674491" y="2453876"/>
                </a:cubicBezTo>
                <a:cubicBezTo>
                  <a:pt x="4664666" y="2519122"/>
                  <a:pt x="4640814" y="2588922"/>
                  <a:pt x="4593822" y="2635209"/>
                </a:cubicBezTo>
                <a:cubicBezTo>
                  <a:pt x="4560856" y="2676940"/>
                  <a:pt x="4495281" y="2713747"/>
                  <a:pt x="4439175" y="2731964"/>
                </a:cubicBezTo>
                <a:cubicBezTo>
                  <a:pt x="4298910" y="2777507"/>
                  <a:pt x="4168115" y="2804462"/>
                  <a:pt x="4018737" y="2821937"/>
                </a:cubicBezTo>
                <a:cubicBezTo>
                  <a:pt x="3850775" y="2829932"/>
                  <a:pt x="3701396" y="2847407"/>
                  <a:pt x="3537991" y="2869436"/>
                </a:cubicBezTo>
                <a:cubicBezTo>
                  <a:pt x="3372308" y="2884448"/>
                  <a:pt x="3205485" y="2895951"/>
                  <a:pt x="3038093" y="2905700"/>
                </a:cubicBezTo>
                <a:lnTo>
                  <a:pt x="3008483" y="2907214"/>
                </a:lnTo>
                <a:lnTo>
                  <a:pt x="2674902" y="2904559"/>
                </a:lnTo>
                <a:lnTo>
                  <a:pt x="2911641" y="2898278"/>
                </a:lnTo>
                <a:cubicBezTo>
                  <a:pt x="3079603" y="2890283"/>
                  <a:pt x="3246426" y="2878780"/>
                  <a:pt x="3412109" y="2863768"/>
                </a:cubicBezTo>
                <a:cubicBezTo>
                  <a:pt x="3575514" y="2841738"/>
                  <a:pt x="3738919" y="2819709"/>
                  <a:pt x="3906881" y="2811714"/>
                </a:cubicBezTo>
                <a:cubicBezTo>
                  <a:pt x="4056259" y="2794240"/>
                  <a:pt x="4205638" y="2776765"/>
                  <a:pt x="4350459" y="2745255"/>
                </a:cubicBezTo>
                <a:cubicBezTo>
                  <a:pt x="4420592" y="2722484"/>
                  <a:pt x="4490724" y="2699712"/>
                  <a:pt x="4551743" y="2648872"/>
                </a:cubicBezTo>
                <a:cubicBezTo>
                  <a:pt x="4603292" y="2616620"/>
                  <a:pt x="4641169" y="2542265"/>
                  <a:pt x="4646438" y="2462985"/>
                </a:cubicBezTo>
                <a:cubicBezTo>
                  <a:pt x="4656263" y="2397739"/>
                  <a:pt x="4666088" y="2332492"/>
                  <a:pt x="4661887" y="2271801"/>
                </a:cubicBezTo>
                <a:close/>
                <a:moveTo>
                  <a:pt x="4695094" y="2120384"/>
                </a:moveTo>
                <a:lnTo>
                  <a:pt x="4694930" y="2124355"/>
                </a:lnTo>
                <a:cubicBezTo>
                  <a:pt x="4695538" y="2178457"/>
                  <a:pt x="4697745" y="2233008"/>
                  <a:pt x="4697915" y="2287252"/>
                </a:cubicBezTo>
                <a:lnTo>
                  <a:pt x="4697550" y="2293602"/>
                </a:lnTo>
                <a:lnTo>
                  <a:pt x="4690296" y="2216035"/>
                </a:lnTo>
                <a:lnTo>
                  <a:pt x="4690597" y="2176555"/>
                </a:lnTo>
                <a:lnTo>
                  <a:pt x="4693856" y="2131492"/>
                </a:lnTo>
                <a:close/>
                <a:moveTo>
                  <a:pt x="4699370" y="2017807"/>
                </a:moveTo>
                <a:lnTo>
                  <a:pt x="4704377" y="2037122"/>
                </a:lnTo>
                <a:lnTo>
                  <a:pt x="4695094" y="2120384"/>
                </a:lnTo>
                <a:close/>
                <a:moveTo>
                  <a:pt x="4707672" y="1990470"/>
                </a:moveTo>
                <a:lnTo>
                  <a:pt x="4729205" y="2082925"/>
                </a:lnTo>
                <a:lnTo>
                  <a:pt x="4737554" y="2184216"/>
                </a:lnTo>
                <a:lnTo>
                  <a:pt x="4719546" y="2323866"/>
                </a:lnTo>
                <a:lnTo>
                  <a:pt x="4724971" y="2179566"/>
                </a:lnTo>
                <a:cubicBezTo>
                  <a:pt x="4723199" y="2144265"/>
                  <a:pt x="4719532" y="2109095"/>
                  <a:pt x="4713460" y="2073978"/>
                </a:cubicBezTo>
                <a:lnTo>
                  <a:pt x="4704377" y="2037122"/>
                </a:lnTo>
                <a:lnTo>
                  <a:pt x="4705745" y="2024851"/>
                </a:lnTo>
                <a:close/>
                <a:moveTo>
                  <a:pt x="4687518" y="1968714"/>
                </a:moveTo>
                <a:lnTo>
                  <a:pt x="4692042" y="1987070"/>
                </a:lnTo>
                <a:lnTo>
                  <a:pt x="4691185" y="2099391"/>
                </a:lnTo>
                <a:lnTo>
                  <a:pt x="4690597" y="2176555"/>
                </a:lnTo>
                <a:lnTo>
                  <a:pt x="4685913" y="2241330"/>
                </a:lnTo>
                <a:lnTo>
                  <a:pt x="4681405" y="2158805"/>
                </a:lnTo>
                <a:cubicBezTo>
                  <a:pt x="4678387" y="2095790"/>
                  <a:pt x="4677693" y="2033960"/>
                  <a:pt x="4687518" y="1968714"/>
                </a:cubicBezTo>
                <a:close/>
                <a:moveTo>
                  <a:pt x="4701544" y="1964159"/>
                </a:moveTo>
                <a:lnTo>
                  <a:pt x="4699370" y="2017807"/>
                </a:lnTo>
                <a:lnTo>
                  <a:pt x="4692042" y="1987070"/>
                </a:lnTo>
                <a:lnTo>
                  <a:pt x="4692075" y="1982748"/>
                </a:lnTo>
                <a:lnTo>
                  <a:pt x="4691343" y="1967471"/>
                </a:lnTo>
                <a:lnTo>
                  <a:pt x="4694531" y="1966436"/>
                </a:lnTo>
                <a:cubicBezTo>
                  <a:pt x="4698038" y="1965298"/>
                  <a:pt x="4701544" y="1964159"/>
                  <a:pt x="4701544" y="1964159"/>
                </a:cubicBezTo>
                <a:close/>
                <a:moveTo>
                  <a:pt x="4690837" y="1956895"/>
                </a:moveTo>
                <a:lnTo>
                  <a:pt x="4691343" y="1967471"/>
                </a:lnTo>
                <a:lnTo>
                  <a:pt x="4687518" y="1968714"/>
                </a:lnTo>
                <a:close/>
                <a:moveTo>
                  <a:pt x="88178" y="1768755"/>
                </a:moveTo>
                <a:lnTo>
                  <a:pt x="89879" y="1841559"/>
                </a:lnTo>
                <a:lnTo>
                  <a:pt x="84549" y="1927401"/>
                </a:lnTo>
                <a:lnTo>
                  <a:pt x="88343" y="2326940"/>
                </a:lnTo>
                <a:lnTo>
                  <a:pt x="86260" y="2314695"/>
                </a:lnTo>
                <a:cubicBezTo>
                  <a:pt x="64187" y="2151208"/>
                  <a:pt x="74724" y="1992648"/>
                  <a:pt x="85261" y="1834087"/>
                </a:cubicBezTo>
                <a:close/>
                <a:moveTo>
                  <a:pt x="96701" y="1731671"/>
                </a:moveTo>
                <a:lnTo>
                  <a:pt x="97105" y="1734716"/>
                </a:lnTo>
                <a:lnTo>
                  <a:pt x="99287" y="1829532"/>
                </a:lnTo>
                <a:cubicBezTo>
                  <a:pt x="107334" y="1997573"/>
                  <a:pt x="115380" y="2165614"/>
                  <a:pt x="123427" y="2333655"/>
                </a:cubicBezTo>
                <a:cubicBezTo>
                  <a:pt x="123071" y="2380312"/>
                  <a:pt x="125083" y="2422322"/>
                  <a:pt x="128848" y="2463763"/>
                </a:cubicBezTo>
                <a:lnTo>
                  <a:pt x="139422" y="2547806"/>
                </a:lnTo>
                <a:lnTo>
                  <a:pt x="136422" y="2540813"/>
                </a:lnTo>
                <a:lnTo>
                  <a:pt x="110317" y="2445326"/>
                </a:lnTo>
                <a:lnTo>
                  <a:pt x="101296" y="2302056"/>
                </a:lnTo>
                <a:cubicBezTo>
                  <a:pt x="97930" y="2217822"/>
                  <a:pt x="96098" y="2133090"/>
                  <a:pt x="94705" y="2048216"/>
                </a:cubicBezTo>
                <a:lnTo>
                  <a:pt x="89879" y="1841559"/>
                </a:lnTo>
                <a:close/>
                <a:moveTo>
                  <a:pt x="94586" y="1625275"/>
                </a:moveTo>
                <a:lnTo>
                  <a:pt x="96944" y="1727746"/>
                </a:lnTo>
                <a:lnTo>
                  <a:pt x="96701" y="1731671"/>
                </a:lnTo>
                <a:lnTo>
                  <a:pt x="95442" y="1722183"/>
                </a:lnTo>
                <a:lnTo>
                  <a:pt x="94136" y="1635340"/>
                </a:lnTo>
                <a:close/>
                <a:moveTo>
                  <a:pt x="78559" y="1596702"/>
                </a:moveTo>
                <a:lnTo>
                  <a:pt x="77214" y="1666046"/>
                </a:lnTo>
                <a:cubicBezTo>
                  <a:pt x="76147" y="1806018"/>
                  <a:pt x="61053" y="1950545"/>
                  <a:pt x="64543" y="2104551"/>
                </a:cubicBezTo>
                <a:lnTo>
                  <a:pt x="67541" y="2253087"/>
                </a:lnTo>
                <a:lnTo>
                  <a:pt x="57083" y="2136789"/>
                </a:lnTo>
                <a:cubicBezTo>
                  <a:pt x="51228" y="2017790"/>
                  <a:pt x="59131" y="1896870"/>
                  <a:pt x="67033" y="1777949"/>
                </a:cubicBezTo>
                <a:close/>
                <a:moveTo>
                  <a:pt x="80352" y="1504188"/>
                </a:moveTo>
                <a:lnTo>
                  <a:pt x="82451" y="1534505"/>
                </a:lnTo>
                <a:lnTo>
                  <a:pt x="82269" y="1538354"/>
                </a:lnTo>
                <a:lnTo>
                  <a:pt x="78559" y="1596702"/>
                </a:lnTo>
                <a:close/>
                <a:moveTo>
                  <a:pt x="89206" y="1391530"/>
                </a:moveTo>
                <a:lnTo>
                  <a:pt x="92854" y="1550014"/>
                </a:lnTo>
                <a:lnTo>
                  <a:pt x="94136" y="1635340"/>
                </a:lnTo>
                <a:lnTo>
                  <a:pt x="88178" y="1768755"/>
                </a:lnTo>
                <a:lnTo>
                  <a:pt x="82838" y="1540108"/>
                </a:lnTo>
                <a:lnTo>
                  <a:pt x="82451" y="1534505"/>
                </a:lnTo>
                <a:close/>
                <a:moveTo>
                  <a:pt x="108249" y="1325701"/>
                </a:moveTo>
                <a:lnTo>
                  <a:pt x="108871" y="1518808"/>
                </a:lnTo>
                <a:cubicBezTo>
                  <a:pt x="115601" y="1754423"/>
                  <a:pt x="140033" y="1990834"/>
                  <a:pt x="180244" y="2222123"/>
                </a:cubicBezTo>
                <a:cubicBezTo>
                  <a:pt x="203029" y="2292294"/>
                  <a:pt x="225813" y="2362466"/>
                  <a:pt x="234571" y="2437192"/>
                </a:cubicBezTo>
                <a:cubicBezTo>
                  <a:pt x="252799" y="2493329"/>
                  <a:pt x="261557" y="2568056"/>
                  <a:pt x="279785" y="2624193"/>
                </a:cubicBezTo>
                <a:cubicBezTo>
                  <a:pt x="283986" y="2684885"/>
                  <a:pt x="306770" y="2755056"/>
                  <a:pt x="353051" y="2802085"/>
                </a:cubicBezTo>
                <a:cubicBezTo>
                  <a:pt x="399332" y="2849114"/>
                  <a:pt x="469108" y="2872999"/>
                  <a:pt x="534328" y="2882851"/>
                </a:cubicBezTo>
                <a:cubicBezTo>
                  <a:pt x="613574" y="2888148"/>
                  <a:pt x="692820" y="2893445"/>
                  <a:pt x="753483" y="2889261"/>
                </a:cubicBezTo>
                <a:cubicBezTo>
                  <a:pt x="846755" y="2890004"/>
                  <a:pt x="926002" y="2895301"/>
                  <a:pt x="1019274" y="2896043"/>
                </a:cubicBezTo>
                <a:cubicBezTo>
                  <a:pt x="1191793" y="2902083"/>
                  <a:pt x="1359755" y="2894088"/>
                  <a:pt x="1546300" y="2895573"/>
                </a:cubicBezTo>
                <a:cubicBezTo>
                  <a:pt x="1539287" y="2897851"/>
                  <a:pt x="1536920" y="2902498"/>
                  <a:pt x="1536305" y="2906575"/>
                </a:cubicBezTo>
                <a:lnTo>
                  <a:pt x="1536461" y="2908825"/>
                </a:lnTo>
                <a:lnTo>
                  <a:pt x="1481320" y="2902128"/>
                </a:lnTo>
                <a:cubicBezTo>
                  <a:pt x="1412680" y="2901144"/>
                  <a:pt x="1343075" y="2912109"/>
                  <a:pt x="1273207" y="2919281"/>
                </a:cubicBezTo>
                <a:lnTo>
                  <a:pt x="1269180" y="2919509"/>
                </a:lnTo>
                <a:lnTo>
                  <a:pt x="855869" y="2918073"/>
                </a:lnTo>
                <a:cubicBezTo>
                  <a:pt x="816246" y="2915424"/>
                  <a:pt x="776623" y="2912776"/>
                  <a:pt x="737570" y="2911882"/>
                </a:cubicBezTo>
                <a:lnTo>
                  <a:pt x="639506" y="2915582"/>
                </a:lnTo>
                <a:lnTo>
                  <a:pt x="612445" y="2914669"/>
                </a:lnTo>
                <a:lnTo>
                  <a:pt x="427029" y="2886662"/>
                </a:lnTo>
                <a:cubicBezTo>
                  <a:pt x="315528" y="2829782"/>
                  <a:pt x="274516" y="2703473"/>
                  <a:pt x="252088" y="2586644"/>
                </a:cubicBezTo>
                <a:cubicBezTo>
                  <a:pt x="204774" y="2369298"/>
                  <a:pt x="157460" y="2151951"/>
                  <a:pt x="123903" y="1936682"/>
                </a:cubicBezTo>
                <a:lnTo>
                  <a:pt x="97105" y="1734716"/>
                </a:lnTo>
                <a:lnTo>
                  <a:pt x="96944" y="1727746"/>
                </a:lnTo>
                <a:lnTo>
                  <a:pt x="99171" y="1691884"/>
                </a:lnTo>
                <a:cubicBezTo>
                  <a:pt x="103256" y="1614927"/>
                  <a:pt x="106157" y="1540294"/>
                  <a:pt x="106690" y="1470308"/>
                </a:cubicBezTo>
                <a:lnTo>
                  <a:pt x="103539" y="1424789"/>
                </a:lnTo>
                <a:lnTo>
                  <a:pt x="107757" y="1330336"/>
                </a:lnTo>
                <a:close/>
                <a:moveTo>
                  <a:pt x="98656" y="1267073"/>
                </a:moveTo>
                <a:lnTo>
                  <a:pt x="97763" y="1341338"/>
                </a:lnTo>
                <a:lnTo>
                  <a:pt x="103539" y="1424789"/>
                </a:lnTo>
                <a:lnTo>
                  <a:pt x="96509" y="1582211"/>
                </a:lnTo>
                <a:lnTo>
                  <a:pt x="94586" y="1625275"/>
                </a:lnTo>
                <a:lnTo>
                  <a:pt x="92854" y="1550014"/>
                </a:lnTo>
                <a:lnTo>
                  <a:pt x="91961" y="1490604"/>
                </a:lnTo>
                <a:close/>
                <a:moveTo>
                  <a:pt x="98952" y="1252917"/>
                </a:moveTo>
                <a:lnTo>
                  <a:pt x="98999" y="1255610"/>
                </a:lnTo>
                <a:lnTo>
                  <a:pt x="98656" y="1267073"/>
                </a:lnTo>
                <a:lnTo>
                  <a:pt x="98814" y="1253913"/>
                </a:lnTo>
                <a:close/>
                <a:moveTo>
                  <a:pt x="96105" y="1092651"/>
                </a:moveTo>
                <a:lnTo>
                  <a:pt x="98877" y="1248713"/>
                </a:lnTo>
                <a:lnTo>
                  <a:pt x="98814" y="1253913"/>
                </a:lnTo>
                <a:lnTo>
                  <a:pt x="94087" y="1288233"/>
                </a:lnTo>
                <a:lnTo>
                  <a:pt x="89206" y="1391530"/>
                </a:lnTo>
                <a:lnTo>
                  <a:pt x="87901" y="1334843"/>
                </a:lnTo>
                <a:lnTo>
                  <a:pt x="85716" y="1311508"/>
                </a:lnTo>
                <a:lnTo>
                  <a:pt x="90241" y="1180883"/>
                </a:lnTo>
                <a:close/>
                <a:moveTo>
                  <a:pt x="4705768" y="1074866"/>
                </a:moveTo>
                <a:lnTo>
                  <a:pt x="4725820" y="1227121"/>
                </a:lnTo>
                <a:lnTo>
                  <a:pt x="4728681" y="1251224"/>
                </a:lnTo>
                <a:lnTo>
                  <a:pt x="4733155" y="1488477"/>
                </a:lnTo>
                <a:cubicBezTo>
                  <a:pt x="4739262" y="1757988"/>
                  <a:pt x="4781075" y="2027784"/>
                  <a:pt x="4743019" y="2293817"/>
                </a:cubicBezTo>
                <a:lnTo>
                  <a:pt x="4734553" y="2338544"/>
                </a:lnTo>
                <a:lnTo>
                  <a:pt x="4735479" y="2330566"/>
                </a:lnTo>
                <a:cubicBezTo>
                  <a:pt x="4738710" y="2289035"/>
                  <a:pt x="4740194" y="2247344"/>
                  <a:pt x="4739344" y="2205927"/>
                </a:cubicBezTo>
                <a:lnTo>
                  <a:pt x="4737554" y="2184216"/>
                </a:lnTo>
                <a:lnTo>
                  <a:pt x="4742808" y="2143473"/>
                </a:lnTo>
                <a:cubicBezTo>
                  <a:pt x="4751142" y="1987082"/>
                  <a:pt x="4738766" y="1832567"/>
                  <a:pt x="4724921" y="1679499"/>
                </a:cubicBezTo>
                <a:lnTo>
                  <a:pt x="4721720" y="1641905"/>
                </a:lnTo>
                <a:lnTo>
                  <a:pt x="4723285" y="1559555"/>
                </a:lnTo>
                <a:cubicBezTo>
                  <a:pt x="4722702" y="1483144"/>
                  <a:pt x="4719785" y="1407006"/>
                  <a:pt x="4713662" y="1330697"/>
                </a:cubicBezTo>
                <a:lnTo>
                  <a:pt x="4705610" y="1266544"/>
                </a:lnTo>
                <a:close/>
                <a:moveTo>
                  <a:pt x="112331" y="1069237"/>
                </a:moveTo>
                <a:lnTo>
                  <a:pt x="110345" y="1170208"/>
                </a:lnTo>
                <a:lnTo>
                  <a:pt x="98952" y="1252917"/>
                </a:lnTo>
                <a:lnTo>
                  <a:pt x="98877" y="1248713"/>
                </a:lnTo>
                <a:lnTo>
                  <a:pt x="99355" y="1208952"/>
                </a:lnTo>
                <a:cubicBezTo>
                  <a:pt x="101989" y="1169312"/>
                  <a:pt x="104624" y="1129672"/>
                  <a:pt x="109011" y="1089462"/>
                </a:cubicBezTo>
                <a:close/>
                <a:moveTo>
                  <a:pt x="4724962" y="1063035"/>
                </a:moveTo>
                <a:lnTo>
                  <a:pt x="4784348" y="1502882"/>
                </a:lnTo>
                <a:cubicBezTo>
                  <a:pt x="4787838" y="1656889"/>
                  <a:pt x="4781858" y="1829484"/>
                  <a:pt x="4785347" y="1983490"/>
                </a:cubicBezTo>
                <a:cubicBezTo>
                  <a:pt x="4793394" y="2151531"/>
                  <a:pt x="4815467" y="2315018"/>
                  <a:pt x="4804930" y="2473579"/>
                </a:cubicBezTo>
                <a:cubicBezTo>
                  <a:pt x="4813333" y="2594962"/>
                  <a:pt x="4784213" y="2744043"/>
                  <a:pt x="4671645" y="2827135"/>
                </a:cubicBezTo>
                <a:cubicBezTo>
                  <a:pt x="4608259" y="2882622"/>
                  <a:pt x="4524167" y="2901200"/>
                  <a:pt x="4442739" y="2914550"/>
                </a:cubicBezTo>
                <a:lnTo>
                  <a:pt x="4396877" y="2921907"/>
                </a:lnTo>
                <a:lnTo>
                  <a:pt x="4459495" y="2896020"/>
                </a:lnTo>
                <a:lnTo>
                  <a:pt x="4463840" y="2893335"/>
                </a:lnTo>
                <a:lnTo>
                  <a:pt x="4475275" y="2890896"/>
                </a:lnTo>
                <a:cubicBezTo>
                  <a:pt x="4535937" y="2886713"/>
                  <a:pt x="4592043" y="2868495"/>
                  <a:pt x="4643592" y="2836244"/>
                </a:cubicBezTo>
                <a:cubicBezTo>
                  <a:pt x="4695141" y="2803992"/>
                  <a:pt x="4723550" y="2748226"/>
                  <a:pt x="4751958" y="2692460"/>
                </a:cubicBezTo>
                <a:cubicBezTo>
                  <a:pt x="4809132" y="2534270"/>
                  <a:pt x="4801085" y="2366229"/>
                  <a:pt x="4779012" y="2202743"/>
                </a:cubicBezTo>
                <a:cubicBezTo>
                  <a:pt x="4770965" y="2034702"/>
                  <a:pt x="4767476" y="1880696"/>
                  <a:pt x="4759429" y="1712655"/>
                </a:cubicBezTo>
                <a:cubicBezTo>
                  <a:pt x="4764698" y="1633374"/>
                  <a:pt x="4761813" y="1552863"/>
                  <a:pt x="4754853" y="1471735"/>
                </a:cubicBezTo>
                <a:lnTo>
                  <a:pt x="4728681" y="1251224"/>
                </a:lnTo>
                <a:lnTo>
                  <a:pt x="4725267" y="1070222"/>
                </a:lnTo>
                <a:close/>
                <a:moveTo>
                  <a:pt x="22227" y="862102"/>
                </a:moveTo>
                <a:lnTo>
                  <a:pt x="28118" y="904092"/>
                </a:lnTo>
                <a:lnTo>
                  <a:pt x="21532" y="1017026"/>
                </a:lnTo>
                <a:cubicBezTo>
                  <a:pt x="29578" y="1185067"/>
                  <a:pt x="33068" y="1339073"/>
                  <a:pt x="27088" y="1511668"/>
                </a:cubicBezTo>
                <a:cubicBezTo>
                  <a:pt x="34068" y="1819681"/>
                  <a:pt x="12994" y="2136803"/>
                  <a:pt x="71167" y="2459221"/>
                </a:cubicBezTo>
                <a:lnTo>
                  <a:pt x="71940" y="2462972"/>
                </a:lnTo>
                <a:lnTo>
                  <a:pt x="85922" y="2599831"/>
                </a:lnTo>
                <a:lnTo>
                  <a:pt x="84126" y="2594639"/>
                </a:lnTo>
                <a:cubicBezTo>
                  <a:pt x="52583" y="2449741"/>
                  <a:pt x="35067" y="2300289"/>
                  <a:pt x="17551" y="2150837"/>
                </a:cubicBezTo>
                <a:cubicBezTo>
                  <a:pt x="14061" y="1996831"/>
                  <a:pt x="10571" y="1842824"/>
                  <a:pt x="16552" y="1670229"/>
                </a:cubicBezTo>
                <a:cubicBezTo>
                  <a:pt x="13062" y="1516223"/>
                  <a:pt x="9572" y="1362216"/>
                  <a:pt x="15552" y="1189621"/>
                </a:cubicBezTo>
                <a:cubicBezTo>
                  <a:pt x="6794" y="1114895"/>
                  <a:pt x="12063" y="1035614"/>
                  <a:pt x="17331" y="956334"/>
                </a:cubicBezTo>
                <a:close/>
                <a:moveTo>
                  <a:pt x="39026" y="817079"/>
                </a:moveTo>
                <a:lnTo>
                  <a:pt x="41538" y="839876"/>
                </a:lnTo>
                <a:lnTo>
                  <a:pt x="85716" y="1311508"/>
                </a:lnTo>
                <a:lnTo>
                  <a:pt x="82019" y="1418202"/>
                </a:lnTo>
                <a:lnTo>
                  <a:pt x="80352" y="1504188"/>
                </a:lnTo>
                <a:lnTo>
                  <a:pt x="66034" y="1297341"/>
                </a:lnTo>
                <a:cubicBezTo>
                  <a:pt x="59643" y="1217968"/>
                  <a:pt x="53252" y="1138595"/>
                  <a:pt x="49229" y="1054574"/>
                </a:cubicBezTo>
                <a:cubicBezTo>
                  <a:pt x="42572" y="1010194"/>
                  <a:pt x="37053" y="969323"/>
                  <a:pt x="31535" y="928451"/>
                </a:cubicBezTo>
                <a:lnTo>
                  <a:pt x="28118" y="904092"/>
                </a:lnTo>
                <a:lnTo>
                  <a:pt x="28909" y="890519"/>
                </a:lnTo>
                <a:close/>
                <a:moveTo>
                  <a:pt x="130739" y="762960"/>
                </a:moveTo>
                <a:lnTo>
                  <a:pt x="134811" y="840619"/>
                </a:lnTo>
                <a:cubicBezTo>
                  <a:pt x="138834" y="924639"/>
                  <a:pt x="138212" y="1006290"/>
                  <a:pt x="133513" y="1087324"/>
                </a:cubicBezTo>
                <a:lnTo>
                  <a:pt x="108249" y="1325701"/>
                </a:lnTo>
                <a:lnTo>
                  <a:pt x="108113" y="1283678"/>
                </a:lnTo>
                <a:lnTo>
                  <a:pt x="110345" y="1170208"/>
                </a:lnTo>
                <a:lnTo>
                  <a:pt x="111984" y="1158310"/>
                </a:lnTo>
                <a:cubicBezTo>
                  <a:pt x="115232" y="1114592"/>
                  <a:pt x="116727" y="1071443"/>
                  <a:pt x="119362" y="1031803"/>
                </a:cubicBezTo>
                <a:lnTo>
                  <a:pt x="119305" y="1026755"/>
                </a:lnTo>
                <a:lnTo>
                  <a:pt x="129187" y="966557"/>
                </a:lnTo>
                <a:cubicBezTo>
                  <a:pt x="127264" y="912882"/>
                  <a:pt x="128848" y="858069"/>
                  <a:pt x="130432" y="803256"/>
                </a:cubicBezTo>
                <a:close/>
                <a:moveTo>
                  <a:pt x="112063" y="700055"/>
                </a:moveTo>
                <a:lnTo>
                  <a:pt x="116583" y="784481"/>
                </a:lnTo>
                <a:cubicBezTo>
                  <a:pt x="113949" y="824122"/>
                  <a:pt x="115961" y="866132"/>
                  <a:pt x="117973" y="908142"/>
                </a:cubicBezTo>
                <a:lnTo>
                  <a:pt x="119305" y="1026755"/>
                </a:lnTo>
                <a:lnTo>
                  <a:pt x="112331" y="1069237"/>
                </a:lnTo>
                <a:lnTo>
                  <a:pt x="112873" y="1041666"/>
                </a:lnTo>
                <a:lnTo>
                  <a:pt x="108469" y="859210"/>
                </a:lnTo>
                <a:lnTo>
                  <a:pt x="109214" y="833416"/>
                </a:lnTo>
                <a:cubicBezTo>
                  <a:pt x="109481" y="798423"/>
                  <a:pt x="109748" y="763430"/>
                  <a:pt x="112382" y="723790"/>
                </a:cubicBezTo>
                <a:close/>
                <a:moveTo>
                  <a:pt x="111436" y="653496"/>
                </a:moveTo>
                <a:lnTo>
                  <a:pt x="112063" y="700055"/>
                </a:lnTo>
                <a:lnTo>
                  <a:pt x="110782" y="676134"/>
                </a:lnTo>
                <a:close/>
                <a:moveTo>
                  <a:pt x="125614" y="582255"/>
                </a:moveTo>
                <a:lnTo>
                  <a:pt x="131677" y="639955"/>
                </a:lnTo>
                <a:lnTo>
                  <a:pt x="130739" y="762960"/>
                </a:lnTo>
                <a:lnTo>
                  <a:pt x="123614" y="627059"/>
                </a:lnTo>
                <a:close/>
                <a:moveTo>
                  <a:pt x="107315" y="508343"/>
                </a:moveTo>
                <a:lnTo>
                  <a:pt x="113449" y="583818"/>
                </a:lnTo>
                <a:lnTo>
                  <a:pt x="111436" y="653496"/>
                </a:lnTo>
                <a:lnTo>
                  <a:pt x="111219" y="637386"/>
                </a:lnTo>
                <a:cubicBezTo>
                  <a:pt x="110795" y="606981"/>
                  <a:pt x="109725" y="575331"/>
                  <a:pt x="106178" y="543515"/>
                </a:cubicBezTo>
                <a:lnTo>
                  <a:pt x="105352" y="539578"/>
                </a:lnTo>
                <a:close/>
                <a:moveTo>
                  <a:pt x="105598" y="451138"/>
                </a:moveTo>
                <a:lnTo>
                  <a:pt x="109894" y="467295"/>
                </a:lnTo>
                <a:lnTo>
                  <a:pt x="107315" y="508343"/>
                </a:lnTo>
                <a:lnTo>
                  <a:pt x="104389" y="472344"/>
                </a:lnTo>
                <a:close/>
                <a:moveTo>
                  <a:pt x="85934" y="447979"/>
                </a:moveTo>
                <a:lnTo>
                  <a:pt x="86278" y="448651"/>
                </a:lnTo>
                <a:lnTo>
                  <a:pt x="105352" y="539578"/>
                </a:lnTo>
                <a:lnTo>
                  <a:pt x="104336" y="555749"/>
                </a:lnTo>
                <a:cubicBezTo>
                  <a:pt x="108715" y="593112"/>
                  <a:pt x="109587" y="631614"/>
                  <a:pt x="110460" y="670115"/>
                </a:cubicBezTo>
                <a:lnTo>
                  <a:pt x="110782" y="676134"/>
                </a:lnTo>
                <a:lnTo>
                  <a:pt x="110282" y="693444"/>
                </a:lnTo>
                <a:cubicBezTo>
                  <a:pt x="110015" y="728437"/>
                  <a:pt x="109748" y="763430"/>
                  <a:pt x="107114" y="803070"/>
                </a:cubicBezTo>
                <a:lnTo>
                  <a:pt x="108469" y="859210"/>
                </a:lnTo>
                <a:lnTo>
                  <a:pt x="106046" y="943042"/>
                </a:lnTo>
                <a:lnTo>
                  <a:pt x="96105" y="1092651"/>
                </a:lnTo>
                <a:lnTo>
                  <a:pt x="94512" y="1003025"/>
                </a:lnTo>
                <a:cubicBezTo>
                  <a:pt x="91059" y="920759"/>
                  <a:pt x="88175" y="840248"/>
                  <a:pt x="93443" y="760967"/>
                </a:cubicBezTo>
                <a:cubicBezTo>
                  <a:pt x="98712" y="681687"/>
                  <a:pt x="94510" y="620995"/>
                  <a:pt x="85752" y="546269"/>
                </a:cubicBezTo>
                <a:close/>
                <a:moveTo>
                  <a:pt x="48147" y="374135"/>
                </a:moveTo>
                <a:lnTo>
                  <a:pt x="53687" y="384962"/>
                </a:lnTo>
                <a:lnTo>
                  <a:pt x="43985" y="413903"/>
                </a:lnTo>
                <a:cubicBezTo>
                  <a:pt x="34216" y="462162"/>
                  <a:pt x="38155" y="519060"/>
                  <a:pt x="34203" y="578521"/>
                </a:cubicBezTo>
                <a:cubicBezTo>
                  <a:pt x="38405" y="639212"/>
                  <a:pt x="42605" y="699904"/>
                  <a:pt x="46807" y="760596"/>
                </a:cubicBezTo>
                <a:lnTo>
                  <a:pt x="39026" y="817079"/>
                </a:lnTo>
                <a:lnTo>
                  <a:pt x="19039" y="635697"/>
                </a:lnTo>
                <a:lnTo>
                  <a:pt x="19032" y="628049"/>
                </a:lnTo>
                <a:cubicBezTo>
                  <a:pt x="18181" y="596328"/>
                  <a:pt x="17111" y="564678"/>
                  <a:pt x="17640" y="533478"/>
                </a:cubicBezTo>
                <a:lnTo>
                  <a:pt x="21420" y="491168"/>
                </a:lnTo>
                <a:lnTo>
                  <a:pt x="30143" y="428610"/>
                </a:lnTo>
                <a:close/>
                <a:moveTo>
                  <a:pt x="47874" y="360796"/>
                </a:moveTo>
                <a:lnTo>
                  <a:pt x="52254" y="361709"/>
                </a:lnTo>
                <a:lnTo>
                  <a:pt x="48147" y="374135"/>
                </a:lnTo>
                <a:lnTo>
                  <a:pt x="45614" y="369186"/>
                </a:lnTo>
                <a:close/>
                <a:moveTo>
                  <a:pt x="59870" y="347174"/>
                </a:moveTo>
                <a:cubicBezTo>
                  <a:pt x="63946" y="347790"/>
                  <a:pt x="68592" y="350160"/>
                  <a:pt x="68592" y="350160"/>
                </a:cubicBezTo>
                <a:lnTo>
                  <a:pt x="90298" y="402896"/>
                </a:lnTo>
                <a:lnTo>
                  <a:pt x="85939" y="445368"/>
                </a:lnTo>
                <a:lnTo>
                  <a:pt x="85934" y="447979"/>
                </a:lnTo>
                <a:lnTo>
                  <a:pt x="53687" y="384962"/>
                </a:lnTo>
                <a:lnTo>
                  <a:pt x="59123" y="368748"/>
                </a:lnTo>
                <a:cubicBezTo>
                  <a:pt x="59123" y="368748"/>
                  <a:pt x="57983" y="365240"/>
                  <a:pt x="55091" y="362300"/>
                </a:cubicBezTo>
                <a:lnTo>
                  <a:pt x="52254" y="361709"/>
                </a:lnTo>
                <a:lnTo>
                  <a:pt x="54565" y="354714"/>
                </a:lnTo>
                <a:cubicBezTo>
                  <a:pt x="52287" y="347697"/>
                  <a:pt x="55794" y="346558"/>
                  <a:pt x="59870" y="347174"/>
                </a:cubicBezTo>
                <a:close/>
                <a:moveTo>
                  <a:pt x="134089" y="323579"/>
                </a:moveTo>
                <a:lnTo>
                  <a:pt x="133456" y="406668"/>
                </a:lnTo>
                <a:lnTo>
                  <a:pt x="125614" y="582255"/>
                </a:lnTo>
                <a:lnTo>
                  <a:pt x="115914" y="489934"/>
                </a:lnTo>
                <a:lnTo>
                  <a:pt x="109894" y="467295"/>
                </a:lnTo>
                <a:lnTo>
                  <a:pt x="110307" y="460726"/>
                </a:lnTo>
                <a:lnTo>
                  <a:pt x="108055" y="415365"/>
                </a:lnTo>
                <a:lnTo>
                  <a:pt x="119785" y="364565"/>
                </a:lnTo>
                <a:close/>
                <a:moveTo>
                  <a:pt x="127388" y="259234"/>
                </a:moveTo>
                <a:lnTo>
                  <a:pt x="122820" y="272435"/>
                </a:lnTo>
                <a:cubicBezTo>
                  <a:pt x="115584" y="303873"/>
                  <a:pt x="110671" y="336496"/>
                  <a:pt x="105759" y="369119"/>
                </a:cubicBezTo>
                <a:lnTo>
                  <a:pt x="108055" y="415365"/>
                </a:lnTo>
                <a:lnTo>
                  <a:pt x="107501" y="417762"/>
                </a:lnTo>
                <a:lnTo>
                  <a:pt x="105598" y="451138"/>
                </a:lnTo>
                <a:lnTo>
                  <a:pt x="97283" y="419868"/>
                </a:lnTo>
                <a:lnTo>
                  <a:pt x="90298" y="402896"/>
                </a:lnTo>
                <a:lnTo>
                  <a:pt x="96645" y="341051"/>
                </a:lnTo>
                <a:cubicBezTo>
                  <a:pt x="102697" y="311936"/>
                  <a:pt x="112518" y="285477"/>
                  <a:pt x="125599" y="261594"/>
                </a:cubicBezTo>
                <a:close/>
                <a:moveTo>
                  <a:pt x="4364100" y="192225"/>
                </a:moveTo>
                <a:lnTo>
                  <a:pt x="4453473" y="245089"/>
                </a:lnTo>
                <a:cubicBezTo>
                  <a:pt x="4480120" y="267464"/>
                  <a:pt x="4503830" y="292733"/>
                  <a:pt x="4525047" y="320023"/>
                </a:cubicBezTo>
                <a:lnTo>
                  <a:pt x="4569090" y="387754"/>
                </a:lnTo>
                <a:lnTo>
                  <a:pt x="4606261" y="466120"/>
                </a:lnTo>
                <a:lnTo>
                  <a:pt x="4622395" y="504839"/>
                </a:lnTo>
                <a:lnTo>
                  <a:pt x="4663641" y="665538"/>
                </a:lnTo>
                <a:cubicBezTo>
                  <a:pt x="4674856" y="723952"/>
                  <a:pt x="4683440" y="783220"/>
                  <a:pt x="4691740" y="841611"/>
                </a:cubicBezTo>
                <a:lnTo>
                  <a:pt x="4696749" y="874034"/>
                </a:lnTo>
                <a:lnTo>
                  <a:pt x="4705811" y="1022240"/>
                </a:lnTo>
                <a:lnTo>
                  <a:pt x="4705768" y="1074866"/>
                </a:lnTo>
                <a:lnTo>
                  <a:pt x="4699368" y="1026272"/>
                </a:lnTo>
                <a:cubicBezTo>
                  <a:pt x="4689382" y="959701"/>
                  <a:pt x="4679396" y="893131"/>
                  <a:pt x="4672916" y="825422"/>
                </a:cubicBezTo>
                <a:cubicBezTo>
                  <a:pt x="4650487" y="708593"/>
                  <a:pt x="4637528" y="573175"/>
                  <a:pt x="4587046" y="465455"/>
                </a:cubicBezTo>
                <a:cubicBezTo>
                  <a:pt x="4545767" y="374139"/>
                  <a:pt x="4488709" y="287947"/>
                  <a:pt x="4407880" y="222562"/>
                </a:cubicBezTo>
                <a:lnTo>
                  <a:pt x="4368720" y="197113"/>
                </a:lnTo>
                <a:close/>
                <a:moveTo>
                  <a:pt x="4305101" y="168724"/>
                </a:moveTo>
                <a:lnTo>
                  <a:pt x="4356209" y="188983"/>
                </a:lnTo>
                <a:lnTo>
                  <a:pt x="4368720" y="197113"/>
                </a:lnTo>
                <a:lnTo>
                  <a:pt x="4412097" y="243009"/>
                </a:lnTo>
                <a:cubicBezTo>
                  <a:pt x="4428838" y="264723"/>
                  <a:pt x="4443826" y="287006"/>
                  <a:pt x="4457674" y="305780"/>
                </a:cubicBezTo>
                <a:cubicBezTo>
                  <a:pt x="4540766" y="418426"/>
                  <a:pt x="4567751" y="549290"/>
                  <a:pt x="4608763" y="675599"/>
                </a:cubicBezTo>
                <a:cubicBezTo>
                  <a:pt x="4640306" y="820497"/>
                  <a:pt x="4671849" y="965394"/>
                  <a:pt x="4684808" y="1100812"/>
                </a:cubicBezTo>
                <a:lnTo>
                  <a:pt x="4705610" y="1266544"/>
                </a:lnTo>
                <a:lnTo>
                  <a:pt x="4705458" y="1450928"/>
                </a:lnTo>
                <a:lnTo>
                  <a:pt x="4721720" y="1641905"/>
                </a:lnTo>
                <a:lnTo>
                  <a:pt x="4718904" y="1790051"/>
                </a:lnTo>
                <a:lnTo>
                  <a:pt x="4707672" y="1990470"/>
                </a:lnTo>
                <a:lnTo>
                  <a:pt x="4701544" y="1964159"/>
                </a:lnTo>
                <a:cubicBezTo>
                  <a:pt x="4699266" y="1957142"/>
                  <a:pt x="4694620" y="1954772"/>
                  <a:pt x="4691114" y="1955911"/>
                </a:cubicBezTo>
                <a:lnTo>
                  <a:pt x="4690837" y="1956895"/>
                </a:lnTo>
                <a:lnTo>
                  <a:pt x="4687500" y="1887206"/>
                </a:lnTo>
                <a:lnTo>
                  <a:pt x="4692993" y="1805009"/>
                </a:lnTo>
                <a:cubicBezTo>
                  <a:pt x="4703932" y="1574566"/>
                  <a:pt x="4700473" y="1340070"/>
                  <a:pt x="4670781" y="1105366"/>
                </a:cubicBezTo>
                <a:cubicBezTo>
                  <a:pt x="4653265" y="955914"/>
                  <a:pt x="4621723" y="811017"/>
                  <a:pt x="4590180" y="666119"/>
                </a:cubicBezTo>
                <a:lnTo>
                  <a:pt x="4587139" y="656458"/>
                </a:lnTo>
                <a:lnTo>
                  <a:pt x="4572308" y="563324"/>
                </a:lnTo>
                <a:cubicBezTo>
                  <a:pt x="4551802" y="500170"/>
                  <a:pt x="4526650" y="434645"/>
                  <a:pt x="4492118" y="376045"/>
                </a:cubicBezTo>
                <a:lnTo>
                  <a:pt x="4469554" y="345083"/>
                </a:lnTo>
                <a:lnTo>
                  <a:pt x="4439091" y="296300"/>
                </a:lnTo>
                <a:cubicBezTo>
                  <a:pt x="4409115" y="251734"/>
                  <a:pt x="4374405" y="216463"/>
                  <a:pt x="4336143" y="188162"/>
                </a:cubicBezTo>
                <a:close/>
                <a:moveTo>
                  <a:pt x="4301438" y="149051"/>
                </a:moveTo>
                <a:lnTo>
                  <a:pt x="4371210" y="176776"/>
                </a:lnTo>
                <a:cubicBezTo>
                  <a:pt x="4428143" y="202893"/>
                  <a:pt x="4481526" y="235980"/>
                  <a:pt x="4527806" y="283009"/>
                </a:cubicBezTo>
                <a:cubicBezTo>
                  <a:pt x="4606341" y="381620"/>
                  <a:pt x="4665936" y="517409"/>
                  <a:pt x="4692922" y="648273"/>
                </a:cubicBezTo>
                <a:cubicBezTo>
                  <a:pt x="4704048" y="718352"/>
                  <a:pt x="4711382" y="788692"/>
                  <a:pt x="4716310" y="859086"/>
                </a:cubicBezTo>
                <a:lnTo>
                  <a:pt x="4724962" y="1063035"/>
                </a:lnTo>
                <a:lnTo>
                  <a:pt x="4718129" y="1012423"/>
                </a:lnTo>
                <a:lnTo>
                  <a:pt x="4696749" y="874034"/>
                </a:lnTo>
                <a:lnTo>
                  <a:pt x="4692658" y="807134"/>
                </a:lnTo>
                <a:cubicBezTo>
                  <a:pt x="4685549" y="735994"/>
                  <a:pt x="4675300" y="665630"/>
                  <a:pt x="4660668" y="596690"/>
                </a:cubicBezTo>
                <a:lnTo>
                  <a:pt x="4622395" y="504839"/>
                </a:lnTo>
                <a:lnTo>
                  <a:pt x="4619763" y="494587"/>
                </a:lnTo>
                <a:lnTo>
                  <a:pt x="4606261" y="466120"/>
                </a:lnTo>
                <a:lnTo>
                  <a:pt x="4581662" y="407087"/>
                </a:lnTo>
                <a:lnTo>
                  <a:pt x="4569090" y="387754"/>
                </a:lnTo>
                <a:lnTo>
                  <a:pt x="4546034" y="339146"/>
                </a:lnTo>
                <a:cubicBezTo>
                  <a:pt x="4504488" y="282823"/>
                  <a:pt x="4454701" y="236933"/>
                  <a:pt x="4398426" y="200906"/>
                </a:cubicBezTo>
                <a:lnTo>
                  <a:pt x="4310408" y="154740"/>
                </a:lnTo>
                <a:close/>
                <a:moveTo>
                  <a:pt x="4037547" y="128058"/>
                </a:moveTo>
                <a:lnTo>
                  <a:pt x="4056638" y="135413"/>
                </a:lnTo>
                <a:cubicBezTo>
                  <a:pt x="4160252" y="165765"/>
                  <a:pt x="4268601" y="177126"/>
                  <a:pt x="4355644" y="230312"/>
                </a:cubicBezTo>
                <a:cubicBezTo>
                  <a:pt x="4384658" y="248040"/>
                  <a:pt x="4410143" y="269823"/>
                  <a:pt x="4432692" y="294500"/>
                </a:cubicBezTo>
                <a:lnTo>
                  <a:pt x="4469554" y="345083"/>
                </a:lnTo>
                <a:lnTo>
                  <a:pt x="4490063" y="377924"/>
                </a:lnTo>
                <a:cubicBezTo>
                  <a:pt x="4504705" y="407349"/>
                  <a:pt x="4517292" y="438653"/>
                  <a:pt x="4528706" y="470823"/>
                </a:cubicBezTo>
                <a:lnTo>
                  <a:pt x="4587139" y="656458"/>
                </a:lnTo>
                <a:lnTo>
                  <a:pt x="4604020" y="762466"/>
                </a:lnTo>
                <a:cubicBezTo>
                  <a:pt x="4612253" y="829605"/>
                  <a:pt x="4618733" y="897314"/>
                  <a:pt x="4625213" y="965023"/>
                </a:cubicBezTo>
                <a:cubicBezTo>
                  <a:pt x="4633259" y="1133064"/>
                  <a:pt x="4659889" y="1310584"/>
                  <a:pt x="4667935" y="1478625"/>
                </a:cubicBezTo>
                <a:lnTo>
                  <a:pt x="4687500" y="1887206"/>
                </a:lnTo>
                <a:lnTo>
                  <a:pt x="4677693" y="2033960"/>
                </a:lnTo>
                <a:lnTo>
                  <a:pt x="4671371" y="2129094"/>
                </a:lnTo>
                <a:lnTo>
                  <a:pt x="4670146" y="2106223"/>
                </a:lnTo>
                <a:cubicBezTo>
                  <a:pt x="4669273" y="2067721"/>
                  <a:pt x="4668401" y="2029220"/>
                  <a:pt x="4664022" y="1991856"/>
                </a:cubicBezTo>
                <a:cubicBezTo>
                  <a:pt x="4670002" y="1819261"/>
                  <a:pt x="4661955" y="1651220"/>
                  <a:pt x="4653909" y="1483180"/>
                </a:cubicBezTo>
                <a:cubicBezTo>
                  <a:pt x="4631836" y="1319693"/>
                  <a:pt x="4623789" y="1151652"/>
                  <a:pt x="4597160" y="974132"/>
                </a:cubicBezTo>
                <a:cubicBezTo>
                  <a:pt x="4584200" y="838714"/>
                  <a:pt x="4585268" y="698742"/>
                  <a:pt x="4539699" y="558398"/>
                </a:cubicBezTo>
                <a:cubicBezTo>
                  <a:pt x="4512713" y="427535"/>
                  <a:pt x="4453117" y="291746"/>
                  <a:pt x="4323034" y="225386"/>
                </a:cubicBezTo>
                <a:cubicBezTo>
                  <a:pt x="4213198" y="179601"/>
                  <a:pt x="4095839" y="183770"/>
                  <a:pt x="3990467" y="138021"/>
                </a:cubicBezTo>
                <a:lnTo>
                  <a:pt x="3977219" y="131167"/>
                </a:lnTo>
                <a:close/>
                <a:moveTo>
                  <a:pt x="3506020" y="127945"/>
                </a:moveTo>
                <a:lnTo>
                  <a:pt x="3750083" y="132170"/>
                </a:lnTo>
                <a:cubicBezTo>
                  <a:pt x="3673115" y="133890"/>
                  <a:pt x="3595008" y="132102"/>
                  <a:pt x="3516332" y="128559"/>
                </a:cubicBezTo>
                <a:close/>
                <a:moveTo>
                  <a:pt x="3968294" y="126550"/>
                </a:moveTo>
                <a:lnTo>
                  <a:pt x="3977219" y="131167"/>
                </a:lnTo>
                <a:lnTo>
                  <a:pt x="3959377" y="132087"/>
                </a:lnTo>
                <a:cubicBezTo>
                  <a:pt x="3889992" y="133284"/>
                  <a:pt x="3820037" y="132727"/>
                  <a:pt x="3750083" y="132170"/>
                </a:cubicBezTo>
                <a:cubicBezTo>
                  <a:pt x="3820037" y="132727"/>
                  <a:pt x="3888853" y="129775"/>
                  <a:pt x="3957668" y="126824"/>
                </a:cubicBezTo>
                <a:close/>
                <a:moveTo>
                  <a:pt x="4134717" y="124602"/>
                </a:moveTo>
                <a:lnTo>
                  <a:pt x="4198689" y="132680"/>
                </a:lnTo>
                <a:lnTo>
                  <a:pt x="4283726" y="155339"/>
                </a:lnTo>
                <a:lnTo>
                  <a:pt x="4305101" y="168724"/>
                </a:lnTo>
                <a:lnTo>
                  <a:pt x="4273425" y="156167"/>
                </a:lnTo>
                <a:cubicBezTo>
                  <a:pt x="4243182" y="146594"/>
                  <a:pt x="4212632" y="139061"/>
                  <a:pt x="4181491" y="132688"/>
                </a:cubicBezTo>
                <a:close/>
                <a:moveTo>
                  <a:pt x="4127806" y="123407"/>
                </a:moveTo>
                <a:lnTo>
                  <a:pt x="4134717" y="124602"/>
                </a:lnTo>
                <a:lnTo>
                  <a:pt x="4125994" y="123500"/>
                </a:lnTo>
                <a:close/>
                <a:moveTo>
                  <a:pt x="4119337" y="122660"/>
                </a:moveTo>
                <a:lnTo>
                  <a:pt x="4125994" y="123500"/>
                </a:lnTo>
                <a:lnTo>
                  <a:pt x="4037547" y="128058"/>
                </a:lnTo>
                <a:lnTo>
                  <a:pt x="4029537" y="124973"/>
                </a:lnTo>
                <a:close/>
                <a:moveTo>
                  <a:pt x="4211889" y="121849"/>
                </a:moveTo>
                <a:cubicBezTo>
                  <a:pt x="4245638" y="130283"/>
                  <a:pt x="4278204" y="141041"/>
                  <a:pt x="4309366" y="154193"/>
                </a:cubicBezTo>
                <a:lnTo>
                  <a:pt x="4310408" y="154740"/>
                </a:lnTo>
                <a:lnTo>
                  <a:pt x="4355999" y="183654"/>
                </a:lnTo>
                <a:lnTo>
                  <a:pt x="4364100" y="192225"/>
                </a:lnTo>
                <a:lnTo>
                  <a:pt x="4363516" y="191880"/>
                </a:lnTo>
                <a:lnTo>
                  <a:pt x="4356209" y="188983"/>
                </a:lnTo>
                <a:lnTo>
                  <a:pt x="4318833" y="164694"/>
                </a:lnTo>
                <a:lnTo>
                  <a:pt x="4283726" y="155339"/>
                </a:lnTo>
                <a:lnTo>
                  <a:pt x="4276236" y="150649"/>
                </a:lnTo>
                <a:cubicBezTo>
                  <a:pt x="4255477" y="139693"/>
                  <a:pt x="4233979" y="130190"/>
                  <a:pt x="4211889" y="121849"/>
                </a:cubicBezTo>
                <a:close/>
                <a:moveTo>
                  <a:pt x="4165253" y="121477"/>
                </a:moveTo>
                <a:lnTo>
                  <a:pt x="4127806" y="123407"/>
                </a:lnTo>
                <a:lnTo>
                  <a:pt x="4122946" y="122567"/>
                </a:lnTo>
                <a:close/>
                <a:moveTo>
                  <a:pt x="4162499" y="112996"/>
                </a:moveTo>
                <a:lnTo>
                  <a:pt x="4169771" y="114299"/>
                </a:lnTo>
                <a:lnTo>
                  <a:pt x="4165253" y="121477"/>
                </a:lnTo>
                <a:close/>
                <a:moveTo>
                  <a:pt x="3946562" y="110229"/>
                </a:moveTo>
                <a:lnTo>
                  <a:pt x="3954585" y="110614"/>
                </a:lnTo>
                <a:lnTo>
                  <a:pt x="3998477" y="113008"/>
                </a:lnTo>
                <a:lnTo>
                  <a:pt x="4029537" y="124973"/>
                </a:lnTo>
                <a:lnTo>
                  <a:pt x="3968294" y="126550"/>
                </a:lnTo>
                <a:lnTo>
                  <a:pt x="3946098" y="115067"/>
                </a:lnTo>
                <a:cubicBezTo>
                  <a:pt x="3946098" y="115067"/>
                  <a:pt x="3946098" y="115067"/>
                  <a:pt x="3945528" y="113312"/>
                </a:cubicBezTo>
                <a:lnTo>
                  <a:pt x="3944579" y="110388"/>
                </a:lnTo>
                <a:close/>
                <a:moveTo>
                  <a:pt x="4172775" y="109529"/>
                </a:moveTo>
                <a:lnTo>
                  <a:pt x="4178411" y="110308"/>
                </a:lnTo>
                <a:lnTo>
                  <a:pt x="4211889" y="121849"/>
                </a:lnTo>
                <a:lnTo>
                  <a:pt x="4169771" y="114299"/>
                </a:lnTo>
                <a:close/>
                <a:moveTo>
                  <a:pt x="3962054" y="108986"/>
                </a:moveTo>
                <a:lnTo>
                  <a:pt x="3960124" y="110512"/>
                </a:lnTo>
                <a:lnTo>
                  <a:pt x="3959690" y="109176"/>
                </a:lnTo>
                <a:close/>
                <a:moveTo>
                  <a:pt x="3903702" y="108174"/>
                </a:moveTo>
                <a:lnTo>
                  <a:pt x="3944495" y="110130"/>
                </a:lnTo>
                <a:lnTo>
                  <a:pt x="3944579" y="110388"/>
                </a:lnTo>
                <a:lnTo>
                  <a:pt x="3923092" y="112113"/>
                </a:lnTo>
                <a:cubicBezTo>
                  <a:pt x="3845823" y="115143"/>
                  <a:pt x="3768867" y="115405"/>
                  <a:pt x="3691921" y="114209"/>
                </a:cubicBezTo>
                <a:lnTo>
                  <a:pt x="3508939" y="108943"/>
                </a:lnTo>
                <a:lnTo>
                  <a:pt x="3659881" y="111038"/>
                </a:lnTo>
                <a:close/>
                <a:moveTo>
                  <a:pt x="3984681" y="107693"/>
                </a:moveTo>
                <a:lnTo>
                  <a:pt x="4086006" y="116181"/>
                </a:lnTo>
                <a:lnTo>
                  <a:pt x="4122946" y="122567"/>
                </a:lnTo>
                <a:lnTo>
                  <a:pt x="4119337" y="122660"/>
                </a:lnTo>
                <a:lnTo>
                  <a:pt x="4076671" y="117273"/>
                </a:lnTo>
                <a:lnTo>
                  <a:pt x="3998477" y="113008"/>
                </a:lnTo>
                <a:close/>
                <a:moveTo>
                  <a:pt x="3983557" y="107260"/>
                </a:moveTo>
                <a:lnTo>
                  <a:pt x="3984681" y="107693"/>
                </a:lnTo>
                <a:lnTo>
                  <a:pt x="3981490" y="107426"/>
                </a:lnTo>
                <a:close/>
                <a:moveTo>
                  <a:pt x="3965698" y="106103"/>
                </a:moveTo>
                <a:lnTo>
                  <a:pt x="3981490" y="107426"/>
                </a:lnTo>
                <a:lnTo>
                  <a:pt x="3962054" y="108986"/>
                </a:lnTo>
                <a:close/>
                <a:moveTo>
                  <a:pt x="3955838" y="105277"/>
                </a:moveTo>
                <a:lnTo>
                  <a:pt x="3958497" y="105500"/>
                </a:lnTo>
                <a:lnTo>
                  <a:pt x="3959555" y="108758"/>
                </a:lnTo>
                <a:lnTo>
                  <a:pt x="3959690" y="109176"/>
                </a:lnTo>
                <a:lnTo>
                  <a:pt x="3946562" y="110229"/>
                </a:lnTo>
                <a:lnTo>
                  <a:pt x="3944495" y="110130"/>
                </a:lnTo>
                <a:lnTo>
                  <a:pt x="3943163" y="106028"/>
                </a:lnTo>
                <a:close/>
                <a:moveTo>
                  <a:pt x="3967624" y="104579"/>
                </a:moveTo>
                <a:lnTo>
                  <a:pt x="3965698" y="106103"/>
                </a:lnTo>
                <a:lnTo>
                  <a:pt x="3958497" y="105500"/>
                </a:lnTo>
                <a:lnTo>
                  <a:pt x="3958376" y="105127"/>
                </a:lnTo>
                <a:close/>
                <a:moveTo>
                  <a:pt x="4159511" y="103793"/>
                </a:moveTo>
                <a:lnTo>
                  <a:pt x="4171473" y="107916"/>
                </a:lnTo>
                <a:lnTo>
                  <a:pt x="4172925" y="109290"/>
                </a:lnTo>
                <a:lnTo>
                  <a:pt x="4172775" y="109529"/>
                </a:lnTo>
                <a:lnTo>
                  <a:pt x="4160837" y="107877"/>
                </a:lnTo>
                <a:lnTo>
                  <a:pt x="4160696" y="107443"/>
                </a:lnTo>
                <a:close/>
                <a:moveTo>
                  <a:pt x="3970563" y="102254"/>
                </a:moveTo>
                <a:lnTo>
                  <a:pt x="3975400" y="104118"/>
                </a:lnTo>
                <a:lnTo>
                  <a:pt x="3967624" y="104579"/>
                </a:lnTo>
                <a:close/>
                <a:moveTo>
                  <a:pt x="4006948" y="102249"/>
                </a:moveTo>
                <a:lnTo>
                  <a:pt x="4031962" y="103375"/>
                </a:lnTo>
                <a:lnTo>
                  <a:pt x="3983557" y="107260"/>
                </a:lnTo>
                <a:lnTo>
                  <a:pt x="3975400" y="104118"/>
                </a:lnTo>
                <a:close/>
                <a:moveTo>
                  <a:pt x="3966948" y="100862"/>
                </a:moveTo>
                <a:lnTo>
                  <a:pt x="3972155" y="100995"/>
                </a:lnTo>
                <a:lnTo>
                  <a:pt x="3970563" y="102254"/>
                </a:lnTo>
                <a:close/>
                <a:moveTo>
                  <a:pt x="3942609" y="100241"/>
                </a:moveTo>
                <a:lnTo>
                  <a:pt x="3956908" y="100606"/>
                </a:lnTo>
                <a:lnTo>
                  <a:pt x="3958376" y="105127"/>
                </a:lnTo>
                <a:lnTo>
                  <a:pt x="3955838" y="105277"/>
                </a:lnTo>
                <a:lnTo>
                  <a:pt x="3942558" y="104165"/>
                </a:lnTo>
                <a:lnTo>
                  <a:pt x="3941541" y="101032"/>
                </a:lnTo>
                <a:close/>
                <a:moveTo>
                  <a:pt x="4092924" y="98482"/>
                </a:moveTo>
                <a:lnTo>
                  <a:pt x="4160837" y="107877"/>
                </a:lnTo>
                <a:lnTo>
                  <a:pt x="4162499" y="112996"/>
                </a:lnTo>
                <a:lnTo>
                  <a:pt x="4152724" y="111244"/>
                </a:lnTo>
                <a:cubicBezTo>
                  <a:pt x="4134013" y="108835"/>
                  <a:pt x="4116098" y="107380"/>
                  <a:pt x="4098324" y="106363"/>
                </a:cubicBezTo>
                <a:lnTo>
                  <a:pt x="4031962" y="103375"/>
                </a:lnTo>
                <a:close/>
                <a:moveTo>
                  <a:pt x="3955567" y="96478"/>
                </a:moveTo>
                <a:lnTo>
                  <a:pt x="3966948" y="100862"/>
                </a:lnTo>
                <a:lnTo>
                  <a:pt x="3956908" y="100606"/>
                </a:lnTo>
                <a:close/>
                <a:moveTo>
                  <a:pt x="4128371" y="95054"/>
                </a:moveTo>
                <a:lnTo>
                  <a:pt x="4130102" y="95498"/>
                </a:lnTo>
                <a:lnTo>
                  <a:pt x="4092924" y="98482"/>
                </a:lnTo>
                <a:lnTo>
                  <a:pt x="4086203" y="97553"/>
                </a:lnTo>
                <a:close/>
                <a:moveTo>
                  <a:pt x="4156139" y="93409"/>
                </a:moveTo>
                <a:lnTo>
                  <a:pt x="4159511" y="103793"/>
                </a:lnTo>
                <a:lnTo>
                  <a:pt x="4151054" y="100878"/>
                </a:lnTo>
                <a:lnTo>
                  <a:pt x="4130102" y="95498"/>
                </a:lnTo>
                <a:close/>
                <a:moveTo>
                  <a:pt x="4000987" y="85764"/>
                </a:moveTo>
                <a:lnTo>
                  <a:pt x="4086203" y="97553"/>
                </a:lnTo>
                <a:lnTo>
                  <a:pt x="4006948" y="102249"/>
                </a:lnTo>
                <a:lnTo>
                  <a:pt x="3988177" y="101404"/>
                </a:lnTo>
                <a:lnTo>
                  <a:pt x="3972155" y="100995"/>
                </a:lnTo>
                <a:lnTo>
                  <a:pt x="3984291" y="91394"/>
                </a:lnTo>
                <a:close/>
                <a:moveTo>
                  <a:pt x="1928487" y="84245"/>
                </a:moveTo>
                <a:lnTo>
                  <a:pt x="2151850" y="91315"/>
                </a:lnTo>
                <a:lnTo>
                  <a:pt x="2155334" y="91478"/>
                </a:lnTo>
                <a:lnTo>
                  <a:pt x="2165625" y="91751"/>
                </a:lnTo>
                <a:lnTo>
                  <a:pt x="2280647" y="95392"/>
                </a:lnTo>
                <a:lnTo>
                  <a:pt x="2319463" y="95833"/>
                </a:lnTo>
                <a:lnTo>
                  <a:pt x="2657769" y="104810"/>
                </a:lnTo>
                <a:lnTo>
                  <a:pt x="2914515" y="104503"/>
                </a:lnTo>
                <a:lnTo>
                  <a:pt x="3036689" y="107826"/>
                </a:lnTo>
                <a:cubicBezTo>
                  <a:pt x="3118303" y="108476"/>
                  <a:pt x="3199916" y="109126"/>
                  <a:pt x="3279163" y="114423"/>
                </a:cubicBezTo>
                <a:lnTo>
                  <a:pt x="3506020" y="127945"/>
                </a:lnTo>
                <a:lnTo>
                  <a:pt x="3500597" y="127851"/>
                </a:lnTo>
                <a:cubicBezTo>
                  <a:pt x="3418983" y="127201"/>
                  <a:pt x="3337369" y="126551"/>
                  <a:pt x="3251110" y="123532"/>
                </a:cubicBezTo>
                <a:cubicBezTo>
                  <a:pt x="3083147" y="131526"/>
                  <a:pt x="2910629" y="125487"/>
                  <a:pt x="2742667" y="133482"/>
                </a:cubicBezTo>
                <a:cubicBezTo>
                  <a:pt x="2397629" y="121403"/>
                  <a:pt x="2066618" y="104769"/>
                  <a:pt x="1721581" y="92690"/>
                </a:cubicBezTo>
                <a:lnTo>
                  <a:pt x="1699190" y="91792"/>
                </a:lnTo>
                <a:lnTo>
                  <a:pt x="1782243" y="88507"/>
                </a:lnTo>
                <a:close/>
                <a:moveTo>
                  <a:pt x="434896" y="81985"/>
                </a:moveTo>
                <a:lnTo>
                  <a:pt x="410772" y="87066"/>
                </a:lnTo>
                <a:lnTo>
                  <a:pt x="335622" y="108926"/>
                </a:lnTo>
                <a:lnTo>
                  <a:pt x="331605" y="109620"/>
                </a:lnTo>
                <a:lnTo>
                  <a:pt x="326625" y="111543"/>
                </a:lnTo>
                <a:lnTo>
                  <a:pt x="317579" y="114175"/>
                </a:lnTo>
                <a:lnTo>
                  <a:pt x="301294" y="121324"/>
                </a:lnTo>
                <a:lnTo>
                  <a:pt x="236882" y="146194"/>
                </a:lnTo>
                <a:cubicBezTo>
                  <a:pt x="205278" y="162274"/>
                  <a:pt x="177136" y="183047"/>
                  <a:pt x="162932" y="210930"/>
                </a:cubicBezTo>
                <a:lnTo>
                  <a:pt x="162163" y="213364"/>
                </a:lnTo>
                <a:lnTo>
                  <a:pt x="127388" y="259234"/>
                </a:lnTo>
                <a:lnTo>
                  <a:pt x="147516" y="201071"/>
                </a:lnTo>
                <a:lnTo>
                  <a:pt x="159093" y="188663"/>
                </a:lnTo>
                <a:cubicBezTo>
                  <a:pt x="181608" y="169959"/>
                  <a:pt x="206506" y="154118"/>
                  <a:pt x="233420" y="141501"/>
                </a:cubicBezTo>
                <a:lnTo>
                  <a:pt x="330354" y="98945"/>
                </a:lnTo>
                <a:lnTo>
                  <a:pt x="384249" y="86709"/>
                </a:lnTo>
                <a:close/>
                <a:moveTo>
                  <a:pt x="2291256" y="80311"/>
                </a:moveTo>
                <a:lnTo>
                  <a:pt x="2431010" y="80947"/>
                </a:lnTo>
                <a:lnTo>
                  <a:pt x="2728996" y="91379"/>
                </a:lnTo>
                <a:cubicBezTo>
                  <a:pt x="2901515" y="97418"/>
                  <a:pt x="3055450" y="93978"/>
                  <a:pt x="3227969" y="100017"/>
                </a:cubicBezTo>
                <a:cubicBezTo>
                  <a:pt x="3306077" y="101806"/>
                  <a:pt x="3383592" y="104756"/>
                  <a:pt x="3460816" y="107558"/>
                </a:cubicBezTo>
                <a:lnTo>
                  <a:pt x="3508939" y="108943"/>
                </a:lnTo>
                <a:lnTo>
                  <a:pt x="3167306" y="104200"/>
                </a:lnTo>
                <a:lnTo>
                  <a:pt x="2914515" y="104503"/>
                </a:lnTo>
                <a:lnTo>
                  <a:pt x="2794216" y="101230"/>
                </a:lnTo>
                <a:lnTo>
                  <a:pt x="2319463" y="95833"/>
                </a:lnTo>
                <a:lnTo>
                  <a:pt x="2165625" y="91751"/>
                </a:lnTo>
                <a:lnTo>
                  <a:pt x="2151850" y="91315"/>
                </a:lnTo>
                <a:lnTo>
                  <a:pt x="1972965" y="82948"/>
                </a:lnTo>
                <a:lnTo>
                  <a:pt x="2035682" y="81120"/>
                </a:lnTo>
                <a:cubicBezTo>
                  <a:pt x="2120588" y="79973"/>
                  <a:pt x="2205851" y="79923"/>
                  <a:pt x="2291256" y="80311"/>
                </a:cubicBezTo>
                <a:close/>
                <a:moveTo>
                  <a:pt x="545236" y="79113"/>
                </a:moveTo>
                <a:lnTo>
                  <a:pt x="473728" y="89199"/>
                </a:lnTo>
                <a:cubicBezTo>
                  <a:pt x="339270" y="113828"/>
                  <a:pt x="212930" y="163456"/>
                  <a:pt x="152165" y="271785"/>
                </a:cubicBezTo>
                <a:lnTo>
                  <a:pt x="134089" y="323579"/>
                </a:lnTo>
                <a:lnTo>
                  <a:pt x="134256" y="301689"/>
                </a:lnTo>
                <a:lnTo>
                  <a:pt x="162163" y="213364"/>
                </a:lnTo>
                <a:lnTo>
                  <a:pt x="174110" y="197604"/>
                </a:lnTo>
                <a:cubicBezTo>
                  <a:pt x="193201" y="178800"/>
                  <a:pt x="215041" y="162497"/>
                  <a:pt x="239123" y="148618"/>
                </a:cubicBezTo>
                <a:lnTo>
                  <a:pt x="301294" y="121324"/>
                </a:lnTo>
                <a:lnTo>
                  <a:pt x="326625" y="111543"/>
                </a:lnTo>
                <a:lnTo>
                  <a:pt x="335622" y="108926"/>
                </a:lnTo>
                <a:lnTo>
                  <a:pt x="441717" y="90593"/>
                </a:lnTo>
                <a:close/>
                <a:moveTo>
                  <a:pt x="770271" y="75785"/>
                </a:moveTo>
                <a:cubicBezTo>
                  <a:pt x="921750" y="88656"/>
                  <a:pt x="1073318" y="89862"/>
                  <a:pt x="1225500" y="86991"/>
                </a:cubicBezTo>
                <a:lnTo>
                  <a:pt x="1440595" y="80776"/>
                </a:lnTo>
                <a:lnTo>
                  <a:pt x="1485688" y="83230"/>
                </a:lnTo>
                <a:lnTo>
                  <a:pt x="1699190" y="91792"/>
                </a:lnTo>
                <a:lnTo>
                  <a:pt x="1278972" y="108414"/>
                </a:lnTo>
                <a:cubicBezTo>
                  <a:pt x="1111624" y="112331"/>
                  <a:pt x="944890" y="112170"/>
                  <a:pt x="779385" y="103853"/>
                </a:cubicBezTo>
                <a:cubicBezTo>
                  <a:pt x="760801" y="94373"/>
                  <a:pt x="756244" y="80339"/>
                  <a:pt x="770271" y="75785"/>
                </a:cubicBezTo>
                <a:close/>
                <a:moveTo>
                  <a:pt x="1742777" y="72182"/>
                </a:moveTo>
                <a:lnTo>
                  <a:pt x="1972965" y="82948"/>
                </a:lnTo>
                <a:lnTo>
                  <a:pt x="1928487" y="84245"/>
                </a:lnTo>
                <a:lnTo>
                  <a:pt x="1763660" y="79027"/>
                </a:lnTo>
                <a:lnTo>
                  <a:pt x="1658549" y="74478"/>
                </a:lnTo>
                <a:lnTo>
                  <a:pt x="1684414" y="73730"/>
                </a:lnTo>
                <a:close/>
                <a:moveTo>
                  <a:pt x="679270" y="66518"/>
                </a:moveTo>
                <a:lnTo>
                  <a:pt x="553964" y="78145"/>
                </a:lnTo>
                <a:lnTo>
                  <a:pt x="545236" y="79113"/>
                </a:lnTo>
                <a:lnTo>
                  <a:pt x="575195" y="74888"/>
                </a:lnTo>
                <a:cubicBezTo>
                  <a:pt x="608926" y="71329"/>
                  <a:pt x="642267" y="68805"/>
                  <a:pt x="674319" y="66791"/>
                </a:cubicBezTo>
                <a:close/>
                <a:moveTo>
                  <a:pt x="4037015" y="62669"/>
                </a:moveTo>
                <a:cubicBezTo>
                  <a:pt x="4096198" y="60269"/>
                  <a:pt x="4160874" y="84114"/>
                  <a:pt x="4207332" y="107814"/>
                </a:cubicBezTo>
                <a:cubicBezTo>
                  <a:pt x="4232929" y="115017"/>
                  <a:pt x="4259665" y="125729"/>
                  <a:pt x="4285217" y="138764"/>
                </a:cubicBezTo>
                <a:lnTo>
                  <a:pt x="4301438" y="149051"/>
                </a:lnTo>
                <a:lnTo>
                  <a:pt x="4283589" y="141958"/>
                </a:lnTo>
                <a:cubicBezTo>
                  <a:pt x="4253791" y="131514"/>
                  <a:pt x="4223548" y="121942"/>
                  <a:pt x="4193306" y="112369"/>
                </a:cubicBezTo>
                <a:lnTo>
                  <a:pt x="4178411" y="110308"/>
                </a:lnTo>
                <a:lnTo>
                  <a:pt x="4171473" y="107916"/>
                </a:lnTo>
                <a:lnTo>
                  <a:pt x="4156139" y="93409"/>
                </a:lnTo>
                <a:lnTo>
                  <a:pt x="4128371" y="95054"/>
                </a:lnTo>
                <a:lnTo>
                  <a:pt x="4081013" y="82895"/>
                </a:lnTo>
                <a:cubicBezTo>
                  <a:pt x="4057433" y="78917"/>
                  <a:pt x="4034268" y="77711"/>
                  <a:pt x="4013470" y="81556"/>
                </a:cubicBezTo>
                <a:lnTo>
                  <a:pt x="4000987" y="85764"/>
                </a:lnTo>
                <a:lnTo>
                  <a:pt x="3996463" y="85139"/>
                </a:lnTo>
                <a:lnTo>
                  <a:pt x="3965698" y="83134"/>
                </a:lnTo>
                <a:lnTo>
                  <a:pt x="3970150" y="79835"/>
                </a:lnTo>
                <a:cubicBezTo>
                  <a:pt x="3990548" y="68788"/>
                  <a:pt x="4013342" y="63629"/>
                  <a:pt x="4037015" y="62669"/>
                </a:cubicBezTo>
                <a:close/>
                <a:moveTo>
                  <a:pt x="2191717" y="60272"/>
                </a:moveTo>
                <a:cubicBezTo>
                  <a:pt x="2361958" y="59294"/>
                  <a:pt x="2533337" y="61825"/>
                  <a:pt x="2705856" y="67864"/>
                </a:cubicBezTo>
                <a:cubicBezTo>
                  <a:pt x="3046337" y="65909"/>
                  <a:pt x="3391375" y="77988"/>
                  <a:pt x="3722386" y="94622"/>
                </a:cubicBezTo>
                <a:cubicBezTo>
                  <a:pt x="3769022" y="94993"/>
                  <a:pt x="3812152" y="96503"/>
                  <a:pt x="3855281" y="98013"/>
                </a:cubicBezTo>
                <a:lnTo>
                  <a:pt x="3875166" y="98520"/>
                </a:lnTo>
                <a:lnTo>
                  <a:pt x="3942558" y="104165"/>
                </a:lnTo>
                <a:lnTo>
                  <a:pt x="3943163" y="106028"/>
                </a:lnTo>
                <a:lnTo>
                  <a:pt x="3907746" y="108127"/>
                </a:lnTo>
                <a:lnTo>
                  <a:pt x="3903702" y="108174"/>
                </a:lnTo>
                <a:lnTo>
                  <a:pt x="3834242" y="104844"/>
                </a:lnTo>
                <a:cubicBezTo>
                  <a:pt x="3661723" y="98805"/>
                  <a:pt x="3489204" y="92765"/>
                  <a:pt x="3316685" y="86725"/>
                </a:cubicBezTo>
                <a:cubicBezTo>
                  <a:pt x="3144166" y="80686"/>
                  <a:pt x="2976204" y="88681"/>
                  <a:pt x="2803685" y="82641"/>
                </a:cubicBezTo>
                <a:lnTo>
                  <a:pt x="2431010" y="80947"/>
                </a:lnTo>
                <a:lnTo>
                  <a:pt x="2211440" y="73260"/>
                </a:lnTo>
                <a:cubicBezTo>
                  <a:pt x="2129826" y="72610"/>
                  <a:pt x="2046767" y="70491"/>
                  <a:pt x="1962984" y="67637"/>
                </a:cubicBezTo>
                <a:lnTo>
                  <a:pt x="1943398" y="66860"/>
                </a:lnTo>
                <a:close/>
                <a:moveTo>
                  <a:pt x="640746" y="56878"/>
                </a:moveTo>
                <a:lnTo>
                  <a:pt x="595474" y="62728"/>
                </a:lnTo>
                <a:cubicBezTo>
                  <a:pt x="554623" y="68235"/>
                  <a:pt x="513771" y="73742"/>
                  <a:pt x="476427" y="78111"/>
                </a:cubicBezTo>
                <a:lnTo>
                  <a:pt x="434896" y="81985"/>
                </a:lnTo>
                <a:lnTo>
                  <a:pt x="502157" y="67818"/>
                </a:lnTo>
                <a:cubicBezTo>
                  <a:pt x="532510" y="62810"/>
                  <a:pt x="562853" y="59260"/>
                  <a:pt x="593475" y="57317"/>
                </a:cubicBezTo>
                <a:close/>
                <a:moveTo>
                  <a:pt x="1022730" y="53444"/>
                </a:moveTo>
                <a:lnTo>
                  <a:pt x="1196569" y="56376"/>
                </a:lnTo>
                <a:lnTo>
                  <a:pt x="1304451" y="59151"/>
                </a:lnTo>
                <a:lnTo>
                  <a:pt x="1658549" y="74478"/>
                </a:lnTo>
                <a:lnTo>
                  <a:pt x="1440595" y="80776"/>
                </a:lnTo>
                <a:lnTo>
                  <a:pt x="1247198" y="70250"/>
                </a:lnTo>
                <a:cubicBezTo>
                  <a:pt x="1087522" y="61979"/>
                  <a:pt x="926663" y="56033"/>
                  <a:pt x="765714" y="61750"/>
                </a:cubicBezTo>
                <a:lnTo>
                  <a:pt x="679270" y="66518"/>
                </a:lnTo>
                <a:lnTo>
                  <a:pt x="779740" y="57196"/>
                </a:lnTo>
                <a:cubicBezTo>
                  <a:pt x="860215" y="54337"/>
                  <a:pt x="941259" y="53233"/>
                  <a:pt x="1022730" y="53444"/>
                </a:cubicBezTo>
                <a:close/>
                <a:moveTo>
                  <a:pt x="960020" y="39384"/>
                </a:moveTo>
                <a:cubicBezTo>
                  <a:pt x="1041064" y="38279"/>
                  <a:pt x="1122678" y="38929"/>
                  <a:pt x="1208937" y="41949"/>
                </a:cubicBezTo>
                <a:cubicBezTo>
                  <a:pt x="1372164" y="43248"/>
                  <a:pt x="1541176" y="50426"/>
                  <a:pt x="1710189" y="57604"/>
                </a:cubicBezTo>
                <a:lnTo>
                  <a:pt x="1943398" y="66860"/>
                </a:lnTo>
                <a:lnTo>
                  <a:pt x="1742777" y="72182"/>
                </a:lnTo>
                <a:lnTo>
                  <a:pt x="1659387" y="68282"/>
                </a:lnTo>
                <a:lnTo>
                  <a:pt x="1304451" y="59151"/>
                </a:lnTo>
                <a:lnTo>
                  <a:pt x="1268283" y="57586"/>
                </a:lnTo>
                <a:lnTo>
                  <a:pt x="1196569" y="56376"/>
                </a:lnTo>
                <a:lnTo>
                  <a:pt x="1166857" y="55612"/>
                </a:lnTo>
                <a:cubicBezTo>
                  <a:pt x="1008365" y="45018"/>
                  <a:pt x="835846" y="38979"/>
                  <a:pt x="686468" y="56453"/>
                </a:cubicBezTo>
                <a:lnTo>
                  <a:pt x="640746" y="56878"/>
                </a:lnTo>
                <a:lnTo>
                  <a:pt x="714521" y="47345"/>
                </a:lnTo>
                <a:cubicBezTo>
                  <a:pt x="798502" y="43347"/>
                  <a:pt x="878976" y="40488"/>
                  <a:pt x="960020" y="39384"/>
                </a:cubicBezTo>
                <a:close/>
                <a:moveTo>
                  <a:pt x="1288539" y="588"/>
                </a:moveTo>
                <a:cubicBezTo>
                  <a:pt x="1629019" y="-1367"/>
                  <a:pt x="1955474" y="1232"/>
                  <a:pt x="2300511" y="13311"/>
                </a:cubicBezTo>
                <a:cubicBezTo>
                  <a:pt x="2459004" y="23905"/>
                  <a:pt x="2631522" y="29944"/>
                  <a:pt x="2804041" y="35984"/>
                </a:cubicBezTo>
                <a:cubicBezTo>
                  <a:pt x="2962533" y="46578"/>
                  <a:pt x="3135052" y="52617"/>
                  <a:pt x="3307572" y="58657"/>
                </a:cubicBezTo>
                <a:cubicBezTo>
                  <a:pt x="3475534" y="50662"/>
                  <a:pt x="3634026" y="61256"/>
                  <a:pt x="3792518" y="71850"/>
                </a:cubicBezTo>
                <a:lnTo>
                  <a:pt x="3965698" y="83134"/>
                </a:lnTo>
                <a:lnTo>
                  <a:pt x="3942609" y="100241"/>
                </a:lnTo>
                <a:lnTo>
                  <a:pt x="3875166" y="98520"/>
                </a:lnTo>
                <a:lnTo>
                  <a:pt x="3862864" y="97490"/>
                </a:lnTo>
                <a:cubicBezTo>
                  <a:pt x="3787695" y="92808"/>
                  <a:pt x="3713094" y="89881"/>
                  <a:pt x="3643140" y="89324"/>
                </a:cubicBezTo>
                <a:cubicBezTo>
                  <a:pt x="3484647" y="78731"/>
                  <a:pt x="3312128" y="72691"/>
                  <a:pt x="3139609" y="66652"/>
                </a:cubicBezTo>
                <a:cubicBezTo>
                  <a:pt x="2794572" y="54573"/>
                  <a:pt x="2463560" y="37939"/>
                  <a:pt x="2118523" y="25860"/>
                </a:cubicBezTo>
                <a:cubicBezTo>
                  <a:pt x="1792069" y="23261"/>
                  <a:pt x="1465615" y="20662"/>
                  <a:pt x="1139160" y="18063"/>
                </a:cubicBezTo>
                <a:cubicBezTo>
                  <a:pt x="985225" y="21504"/>
                  <a:pt x="831289" y="24944"/>
                  <a:pt x="681911" y="42419"/>
                </a:cubicBezTo>
                <a:cubicBezTo>
                  <a:pt x="607222" y="51156"/>
                  <a:pt x="532532" y="59894"/>
                  <a:pt x="443817" y="73186"/>
                </a:cubicBezTo>
                <a:cubicBezTo>
                  <a:pt x="406472" y="77554"/>
                  <a:pt x="370267" y="85432"/>
                  <a:pt x="335201" y="96817"/>
                </a:cubicBezTo>
                <a:lnTo>
                  <a:pt x="330354" y="98945"/>
                </a:lnTo>
                <a:lnTo>
                  <a:pt x="284969" y="109249"/>
                </a:lnTo>
                <a:cubicBezTo>
                  <a:pt x="242889" y="122912"/>
                  <a:pt x="186783" y="141129"/>
                  <a:pt x="153818" y="182861"/>
                </a:cubicBezTo>
                <a:lnTo>
                  <a:pt x="147516" y="201071"/>
                </a:lnTo>
                <a:lnTo>
                  <a:pt x="99065" y="252999"/>
                </a:lnTo>
                <a:cubicBezTo>
                  <a:pt x="81683" y="277065"/>
                  <a:pt x="67052" y="303633"/>
                  <a:pt x="55538" y="332339"/>
                </a:cubicBezTo>
                <a:lnTo>
                  <a:pt x="47874" y="360796"/>
                </a:lnTo>
                <a:lnTo>
                  <a:pt x="40539" y="359268"/>
                </a:lnTo>
                <a:lnTo>
                  <a:pt x="45614" y="369186"/>
                </a:lnTo>
                <a:lnTo>
                  <a:pt x="30714" y="424514"/>
                </a:lnTo>
                <a:lnTo>
                  <a:pt x="30143" y="428610"/>
                </a:lnTo>
                <a:lnTo>
                  <a:pt x="25846" y="441609"/>
                </a:lnTo>
                <a:lnTo>
                  <a:pt x="21420" y="491168"/>
                </a:lnTo>
                <a:lnTo>
                  <a:pt x="16375" y="527344"/>
                </a:lnTo>
                <a:cubicBezTo>
                  <a:pt x="14799" y="562035"/>
                  <a:pt x="15989" y="597040"/>
                  <a:pt x="18637" y="632056"/>
                </a:cubicBezTo>
                <a:lnTo>
                  <a:pt x="19039" y="635697"/>
                </a:lnTo>
                <a:lnTo>
                  <a:pt x="19110" y="723047"/>
                </a:lnTo>
                <a:cubicBezTo>
                  <a:pt x="23489" y="760410"/>
                  <a:pt x="24361" y="798912"/>
                  <a:pt x="23480" y="837983"/>
                </a:cubicBezTo>
                <a:lnTo>
                  <a:pt x="22227" y="862102"/>
                </a:lnTo>
                <a:lnTo>
                  <a:pt x="13841" y="802328"/>
                </a:lnTo>
                <a:cubicBezTo>
                  <a:pt x="5083" y="727602"/>
                  <a:pt x="-3675" y="652875"/>
                  <a:pt x="1593" y="573595"/>
                </a:cubicBezTo>
                <a:cubicBezTo>
                  <a:pt x="-2252" y="466246"/>
                  <a:pt x="21955" y="349788"/>
                  <a:pt x="83330" y="252290"/>
                </a:cubicBezTo>
                <a:cubicBezTo>
                  <a:pt x="158731" y="150238"/>
                  <a:pt x="261829" y="85735"/>
                  <a:pt x="378597" y="63334"/>
                </a:cubicBezTo>
                <a:cubicBezTo>
                  <a:pt x="686824" y="9796"/>
                  <a:pt x="994694" y="2915"/>
                  <a:pt x="1288539" y="588"/>
                </a:cubicBez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endParaRPr lang="zh-CN" altLang="en-US">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1100"/>
                            </p:stCondLst>
                            <p:childTnLst>
                              <p:par>
                                <p:cTn id="16" presetID="55"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750" fill="hold"/>
                                        <p:tgtEl>
                                          <p:spTgt spid="5"/>
                                        </p:tgtEl>
                                        <p:attrNameLst>
                                          <p:attrName>ppt_w</p:attrName>
                                        </p:attrNameLst>
                                      </p:cBhvr>
                                      <p:tavLst>
                                        <p:tav tm="0">
                                          <p:val>
                                            <p:strVal val="#ppt_w*0.70"/>
                                          </p:val>
                                        </p:tav>
                                        <p:tav tm="100000">
                                          <p:val>
                                            <p:strVal val="#ppt_w"/>
                                          </p:val>
                                        </p:tav>
                                      </p:tavLst>
                                    </p:anim>
                                    <p:anim calcmode="lin" valueType="num">
                                      <p:cBhvr>
                                        <p:cTn id="19" dur="750" fill="hold"/>
                                        <p:tgtEl>
                                          <p:spTgt spid="5"/>
                                        </p:tgtEl>
                                        <p:attrNameLst>
                                          <p:attrName>ppt_h</p:attrName>
                                        </p:attrNameLst>
                                      </p:cBhvr>
                                      <p:tavLst>
                                        <p:tav tm="0">
                                          <p:val>
                                            <p:strVal val="#ppt_h"/>
                                          </p:val>
                                        </p:tav>
                                        <p:tav tm="100000">
                                          <p:val>
                                            <p:strVal val="#ppt_h"/>
                                          </p:val>
                                        </p:tav>
                                      </p:tavLst>
                                    </p:anim>
                                    <p:animEffect transition="in" filter="fade">
                                      <p:cBhvr>
                                        <p:cTn id="20" dur="750"/>
                                        <p:tgtEl>
                                          <p:spTgt spid="5"/>
                                        </p:tgtEl>
                                      </p:cBhvr>
                                    </p:animEffect>
                                  </p:childTnLst>
                                </p:cTn>
                              </p:par>
                            </p:childTnLst>
                          </p:cTn>
                        </p:par>
                        <p:par>
                          <p:cTn id="21" fill="hold">
                            <p:stCondLst>
                              <p:cond delay="975"/>
                            </p:stCondLst>
                            <p:childTnLst>
                              <p:par>
                                <p:cTn id="22" presetID="38" presetClass="entr" presetSubtype="0" accel="50000" fill="hold" grpId="0" nodeType="afterEffect">
                                  <p:stCondLst>
                                    <p:cond delay="0"/>
                                  </p:stCondLst>
                                  <p:iterate type="lt">
                                    <p:tmPct val="50000"/>
                                  </p:iterate>
                                  <p:childTnLst>
                                    <p:set>
                                      <p:cBhvr>
                                        <p:cTn id="23" dur="1" fill="hold">
                                          <p:stCondLst>
                                            <p:cond delay="0"/>
                                          </p:stCondLst>
                                        </p:cTn>
                                        <p:tgtEl>
                                          <p:spTgt spid="4"/>
                                        </p:tgtEl>
                                        <p:attrNameLst>
                                          <p:attrName>style.visibility</p:attrName>
                                        </p:attrNameLst>
                                      </p:cBhvr>
                                      <p:to>
                                        <p:strVal val="visible"/>
                                      </p:to>
                                    </p:set>
                                    <p:set>
                                      <p:cBhvr>
                                        <p:cTn id="24" dur="227" fill="hold">
                                          <p:stCondLst>
                                            <p:cond delay="0"/>
                                          </p:stCondLst>
                                        </p:cTn>
                                        <p:tgtEl>
                                          <p:spTgt spid="4"/>
                                        </p:tgtEl>
                                        <p:attrNameLst>
                                          <p:attrName>style.rotation</p:attrName>
                                        </p:attrNameLst>
                                      </p:cBhvr>
                                      <p:to>
                                        <p:strVal val="-45.0"/>
                                      </p:to>
                                    </p:set>
                                    <p:anim calcmode="lin" valueType="num">
                                      <p:cBhvr>
                                        <p:cTn id="25"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6"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7"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8"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191344" y="512676"/>
            <a:ext cx="5594346" cy="6345324"/>
          </a:xfrm>
          <a:prstGeom prst="rect">
            <a:avLst/>
          </a:prstGeom>
        </p:spPr>
      </p:pic>
      <p:pic>
        <p:nvPicPr>
          <p:cNvPr id="3" name="图片 2"/>
          <p:cNvPicPr>
            <a:picLocks noChangeAspect="1"/>
          </p:cNvPicPr>
          <p:nvPr/>
        </p:nvPicPr>
        <p:blipFill>
          <a:blip r:embed="rId2"/>
          <a:stretch>
            <a:fillRect/>
          </a:stretch>
        </p:blipFill>
        <p:spPr>
          <a:xfrm>
            <a:off x="731405" y="4310964"/>
            <a:ext cx="8143918" cy="3204356"/>
          </a:xfrm>
          <a:prstGeom prst="rect">
            <a:avLst/>
          </a:prstGeom>
          <a:effectLst>
            <a:outerShdw blurRad="368300" dist="482600" dir="3000000" algn="tl" rotWithShape="0">
              <a:prstClr val="black">
                <a:alpha val="40000"/>
              </a:prstClr>
            </a:outerShdw>
          </a:effectLst>
        </p:spPr>
      </p:pic>
      <p:sp>
        <p:nvSpPr>
          <p:cNvPr id="4" name="文本框 11"/>
          <p:cNvSpPr txBox="1"/>
          <p:nvPr/>
        </p:nvSpPr>
        <p:spPr>
          <a:xfrm>
            <a:off x="5933808" y="2200798"/>
            <a:ext cx="1210588" cy="400110"/>
          </a:xfrm>
          <a:prstGeom prst="rect">
            <a:avLst/>
          </a:prstGeom>
          <a:noFill/>
        </p:spPr>
        <p:txBody>
          <a:bodyPr wrap="none" rtlCol="0">
            <a:spAutoFit/>
          </a:bodyPr>
          <a:lstStyle>
            <a:defPPr>
              <a:defRPr lang="zh-CN"/>
            </a:defPPr>
            <a:lvl1pPr>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以人为本</a:t>
            </a:r>
            <a:endParaRPr lang="zh-CN" altLang="en-US" dirty="0">
              <a:solidFill>
                <a:schemeClr val="tx1">
                  <a:lumMod val="75000"/>
                  <a:lumOff val="25000"/>
                </a:schemeClr>
              </a:solidFill>
            </a:endParaRPr>
          </a:p>
        </p:txBody>
      </p:sp>
      <p:sp>
        <p:nvSpPr>
          <p:cNvPr id="5" name="矩形 4"/>
          <p:cNvSpPr/>
          <p:nvPr/>
        </p:nvSpPr>
        <p:spPr>
          <a:xfrm>
            <a:off x="5906623" y="2702449"/>
            <a:ext cx="5148572" cy="1212640"/>
          </a:xfrm>
          <a:prstGeom prst="rect">
            <a:avLst/>
          </a:prstGeom>
        </p:spPr>
        <p:txBody>
          <a:bodyPr wrap="square">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分析说明，在此录入上述图表的综合分析说明，在此录入上述图表的综合分析说明。在此录入上述图表的综合分析说明，在此录入上述图表的综合分析说明，在此录入上述图表的综合分析说明。</a:t>
            </a:r>
            <a:endParaRPr lang="zh-CN" altLang="en-US" sz="1400" dirty="0">
              <a:solidFill>
                <a:schemeClr val="tx1">
                  <a:lumMod val="75000"/>
                  <a:lumOff val="25000"/>
                </a:schemeClr>
              </a:solidFill>
            </a:endParaRPr>
          </a:p>
        </p:txBody>
      </p:sp>
      <p:sp>
        <p:nvSpPr>
          <p:cNvPr id="6" name="矩形 3"/>
          <p:cNvSpPr>
            <a:spLocks noChangeArrowheads="1"/>
          </p:cNvSpPr>
          <p:nvPr/>
        </p:nvSpPr>
        <p:spPr bwMode="auto">
          <a:xfrm>
            <a:off x="9012324" y="555305"/>
            <a:ext cx="2031308" cy="646323"/>
          </a:xfrm>
          <a:prstGeom prst="rect">
            <a:avLst/>
          </a:prstGeom>
          <a:noFill/>
        </p:spPr>
        <p:txBody>
          <a:bodyPr wrap="none" rtlCol="0" anchor="ctr">
            <a:spAutoFit/>
          </a:bodyPr>
          <a:lstStyle/>
          <a:p>
            <a:pPr algn="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sym typeface="Impact" panose="020B0806030902050204" pitchFamily="34" charset="0"/>
              </a:rPr>
              <a:t>公司文化</a:t>
            </a:r>
            <a:endPar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750"/>
                                        <p:tgtEl>
                                          <p:spTgt spid="2"/>
                                        </p:tgtEl>
                                      </p:cBhvr>
                                    </p:animEffect>
                                    <p:anim calcmode="lin" valueType="num">
                                      <p:cBhvr>
                                        <p:cTn id="18" dur="750" fill="hold"/>
                                        <p:tgtEl>
                                          <p:spTgt spid="2"/>
                                        </p:tgtEl>
                                        <p:attrNameLst>
                                          <p:attrName>ppt_x</p:attrName>
                                        </p:attrNameLst>
                                      </p:cBhvr>
                                      <p:tavLst>
                                        <p:tav tm="0">
                                          <p:val>
                                            <p:strVal val="#ppt_x"/>
                                          </p:val>
                                        </p:tav>
                                        <p:tav tm="100000">
                                          <p:val>
                                            <p:strVal val="#ppt_x"/>
                                          </p:val>
                                        </p:tav>
                                      </p:tavLst>
                                    </p:anim>
                                    <p:anim calcmode="lin" valueType="num">
                                      <p:cBhvr>
                                        <p:cTn id="19" dur="75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9" presetClass="entr" presetSubtype="0" decel="10000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par>
                          <p:cTn id="27" fill="hold">
                            <p:stCondLst>
                              <p:cond delay="2000"/>
                            </p:stCondLst>
                            <p:childTnLst>
                              <p:par>
                                <p:cTn id="28" presetID="53" presetClass="entr" presetSubtype="16" fill="hold" grpId="0" nodeType="afterEffect">
                                  <p:stCondLst>
                                    <p:cond delay="0"/>
                                  </p:stCondLst>
                                  <p:iterate type="lt">
                                    <p:tmPct val="2000"/>
                                  </p:iterate>
                                  <p:childTnLst>
                                    <p:set>
                                      <p:cBhvr>
                                        <p:cTn id="29" dur="1" fill="hold">
                                          <p:stCondLst>
                                            <p:cond delay="0"/>
                                          </p:stCondLst>
                                        </p:cTn>
                                        <p:tgtEl>
                                          <p:spTgt spid="5"/>
                                        </p:tgtEl>
                                        <p:attrNameLst>
                                          <p:attrName>style.visibility</p:attrName>
                                        </p:attrNameLst>
                                      </p:cBhvr>
                                      <p:to>
                                        <p:strVal val="visible"/>
                                      </p:to>
                                    </p:set>
                                    <p:anim calcmode="lin" valueType="num">
                                      <p:cBhvr>
                                        <p:cTn id="30" dur="850" fill="hold"/>
                                        <p:tgtEl>
                                          <p:spTgt spid="5"/>
                                        </p:tgtEl>
                                        <p:attrNameLst>
                                          <p:attrName>ppt_w</p:attrName>
                                        </p:attrNameLst>
                                      </p:cBhvr>
                                      <p:tavLst>
                                        <p:tav tm="0">
                                          <p:val>
                                            <p:fltVal val="0"/>
                                          </p:val>
                                        </p:tav>
                                        <p:tav tm="100000">
                                          <p:val>
                                            <p:strVal val="#ppt_w"/>
                                          </p:val>
                                        </p:tav>
                                      </p:tavLst>
                                    </p:anim>
                                    <p:anim calcmode="lin" valueType="num">
                                      <p:cBhvr>
                                        <p:cTn id="31" dur="850" fill="hold"/>
                                        <p:tgtEl>
                                          <p:spTgt spid="5"/>
                                        </p:tgtEl>
                                        <p:attrNameLst>
                                          <p:attrName>ppt_h</p:attrName>
                                        </p:attrNameLst>
                                      </p:cBhvr>
                                      <p:tavLst>
                                        <p:tav tm="0">
                                          <p:val>
                                            <p:fltVal val="0"/>
                                          </p:val>
                                        </p:tav>
                                        <p:tav tm="100000">
                                          <p:val>
                                            <p:strVal val="#ppt_h"/>
                                          </p:val>
                                        </p:tav>
                                      </p:tavLst>
                                    </p:anim>
                                    <p:animEffect transition="in" filter="fade">
                                      <p:cBhvr>
                                        <p:cTn id="32" dur="8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rot="4520285">
            <a:off x="4509539" y="5945148"/>
            <a:ext cx="12454647" cy="2688420"/>
          </a:xfrm>
          <a:prstGeom prst="rect">
            <a:avLst/>
          </a:prstGeom>
          <a:effectLst>
            <a:outerShdw blurRad="342900" dist="444500" dir="8400000" algn="tl" rotWithShape="0">
              <a:prstClr val="black">
                <a:alpha val="40000"/>
              </a:prstClr>
            </a:outerShdw>
          </a:effectLst>
        </p:spPr>
      </p:pic>
      <p:pic>
        <p:nvPicPr>
          <p:cNvPr id="2" name="图片 1"/>
          <p:cNvPicPr>
            <a:picLocks noChangeAspect="1"/>
          </p:cNvPicPr>
          <p:nvPr/>
        </p:nvPicPr>
        <p:blipFill>
          <a:blip r:embed="rId2" cstate="screen"/>
          <a:stretch>
            <a:fillRect/>
          </a:stretch>
        </p:blipFill>
        <p:spPr>
          <a:xfrm>
            <a:off x="1872209" y="2244325"/>
            <a:ext cx="8168285" cy="4656919"/>
          </a:xfrm>
          <a:prstGeom prst="rect">
            <a:avLst/>
          </a:prstGeom>
        </p:spPr>
      </p:pic>
      <p:sp>
        <p:nvSpPr>
          <p:cNvPr id="5" name="文本框 11"/>
          <p:cNvSpPr txBox="1"/>
          <p:nvPr/>
        </p:nvSpPr>
        <p:spPr>
          <a:xfrm>
            <a:off x="1091444" y="2442155"/>
            <a:ext cx="1210588"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精益求精</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921197" y="551381"/>
            <a:ext cx="2031325" cy="646331"/>
          </a:xfrm>
          <a:prstGeom prst="rect">
            <a:avLst/>
          </a:prstGeom>
          <a:noFill/>
        </p:spPr>
        <p:txBody>
          <a:bodyPr wrap="none" rtlCol="0">
            <a:spAutoFit/>
          </a:bodyPr>
          <a:lstStyle/>
          <a:p>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公司文化</a:t>
            </a:r>
            <a:endPar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8" name="矩形 7"/>
          <p:cNvSpPr/>
          <p:nvPr/>
        </p:nvSpPr>
        <p:spPr>
          <a:xfrm>
            <a:off x="1091444" y="2874068"/>
            <a:ext cx="4553359" cy="1212640"/>
          </a:xfrm>
          <a:prstGeom prst="rect">
            <a:avLst/>
          </a:prstGeom>
        </p:spPr>
        <p:txBody>
          <a:bodyPr wrap="square">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点击此处录入上述图表的综合分析说明，在此录入上述图表的分析说明。点击此处录入上述图表的综合分析说明，点击此处录入上述图表的综合分析说明，点击此处录入上述图表的综合分析说明。</a:t>
            </a:r>
            <a:endParaRPr lang="zh-CN" altLang="en-US" sz="14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14:presetBounceEnd="52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2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decel="100000" fill="hold" nodeType="withEffect">
                                      <p:stCondLst>
                                        <p:cond delay="8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0-#ppt_w/2"/>
                                              </p:val>
                                            </p:tav>
                                            <p:tav tm="100000">
                                              <p:val>
                                                <p:strVal val="#ppt_x"/>
                                              </p:val>
                                            </p:tav>
                                          </p:tavLst>
                                        </p:anim>
                                        <p:anim calcmode="lin" valueType="num">
                                          <p:cBhvr additive="base">
                                            <p:cTn id="17" dur="10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childTnLst>
                              </p:cTn>
                            </p:par>
                            <p:par>
                              <p:cTn id="25" fill="hold">
                                <p:stCondLst>
                                  <p:cond delay="2000"/>
                                </p:stCondLst>
                                <p:childTnLst>
                                  <p:par>
                                    <p:cTn id="26" presetID="53" presetClass="entr" presetSubtype="16" fill="hold" grpId="0" nodeType="afterEffect">
                                      <p:stCondLst>
                                        <p:cond delay="0"/>
                                      </p:stCondLst>
                                      <p:iterate type="lt">
                                        <p:tmPct val="2000"/>
                                      </p:iterate>
                                      <p:childTnLst>
                                        <p:set>
                                          <p:cBhvr>
                                            <p:cTn id="27" dur="1" fill="hold">
                                              <p:stCondLst>
                                                <p:cond delay="0"/>
                                              </p:stCondLst>
                                            </p:cTn>
                                            <p:tgtEl>
                                              <p:spTgt spid="8"/>
                                            </p:tgtEl>
                                            <p:attrNameLst>
                                              <p:attrName>style.visibility</p:attrName>
                                            </p:attrNameLst>
                                          </p:cBhvr>
                                          <p:to>
                                            <p:strVal val="visible"/>
                                          </p:to>
                                        </p:set>
                                        <p:anim calcmode="lin" valueType="num">
                                          <p:cBhvr>
                                            <p:cTn id="28" dur="850" fill="hold"/>
                                            <p:tgtEl>
                                              <p:spTgt spid="8"/>
                                            </p:tgtEl>
                                            <p:attrNameLst>
                                              <p:attrName>ppt_w</p:attrName>
                                            </p:attrNameLst>
                                          </p:cBhvr>
                                          <p:tavLst>
                                            <p:tav tm="0">
                                              <p:val>
                                                <p:fltVal val="0"/>
                                              </p:val>
                                            </p:tav>
                                            <p:tav tm="100000">
                                              <p:val>
                                                <p:strVal val="#ppt_w"/>
                                              </p:val>
                                            </p:tav>
                                          </p:tavLst>
                                        </p:anim>
                                        <p:anim calcmode="lin" valueType="num">
                                          <p:cBhvr>
                                            <p:cTn id="29" dur="850" fill="hold"/>
                                            <p:tgtEl>
                                              <p:spTgt spid="8"/>
                                            </p:tgtEl>
                                            <p:attrNameLst>
                                              <p:attrName>ppt_h</p:attrName>
                                            </p:attrNameLst>
                                          </p:cBhvr>
                                          <p:tavLst>
                                            <p:tav tm="0">
                                              <p:val>
                                                <p:fltVal val="0"/>
                                              </p:val>
                                            </p:tav>
                                            <p:tav tm="100000">
                                              <p:val>
                                                <p:strVal val="#ppt_h"/>
                                              </p:val>
                                            </p:tav>
                                          </p:tavLst>
                                        </p:anim>
                                        <p:animEffect transition="in" filter="fade">
                                          <p:cBhvr>
                                            <p:cTn id="30" dur="8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decel="100000" fill="hold" nodeType="withEffect">
                                      <p:stCondLst>
                                        <p:cond delay="8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0-#ppt_w/2"/>
                                              </p:val>
                                            </p:tav>
                                            <p:tav tm="100000">
                                              <p:val>
                                                <p:strVal val="#ppt_x"/>
                                              </p:val>
                                            </p:tav>
                                          </p:tavLst>
                                        </p:anim>
                                        <p:anim calcmode="lin" valueType="num">
                                          <p:cBhvr additive="base">
                                            <p:cTn id="17" dur="10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childTnLst>
                              </p:cTn>
                            </p:par>
                            <p:par>
                              <p:cTn id="25" fill="hold">
                                <p:stCondLst>
                                  <p:cond delay="2000"/>
                                </p:stCondLst>
                                <p:childTnLst>
                                  <p:par>
                                    <p:cTn id="26" presetID="53" presetClass="entr" presetSubtype="16" fill="hold" grpId="0" nodeType="afterEffect">
                                      <p:stCondLst>
                                        <p:cond delay="0"/>
                                      </p:stCondLst>
                                      <p:iterate type="lt">
                                        <p:tmPct val="2000"/>
                                      </p:iterate>
                                      <p:childTnLst>
                                        <p:set>
                                          <p:cBhvr>
                                            <p:cTn id="27" dur="1" fill="hold">
                                              <p:stCondLst>
                                                <p:cond delay="0"/>
                                              </p:stCondLst>
                                            </p:cTn>
                                            <p:tgtEl>
                                              <p:spTgt spid="8"/>
                                            </p:tgtEl>
                                            <p:attrNameLst>
                                              <p:attrName>style.visibility</p:attrName>
                                            </p:attrNameLst>
                                          </p:cBhvr>
                                          <p:to>
                                            <p:strVal val="visible"/>
                                          </p:to>
                                        </p:set>
                                        <p:anim calcmode="lin" valueType="num">
                                          <p:cBhvr>
                                            <p:cTn id="28" dur="850" fill="hold"/>
                                            <p:tgtEl>
                                              <p:spTgt spid="8"/>
                                            </p:tgtEl>
                                            <p:attrNameLst>
                                              <p:attrName>ppt_w</p:attrName>
                                            </p:attrNameLst>
                                          </p:cBhvr>
                                          <p:tavLst>
                                            <p:tav tm="0">
                                              <p:val>
                                                <p:fltVal val="0"/>
                                              </p:val>
                                            </p:tav>
                                            <p:tav tm="100000">
                                              <p:val>
                                                <p:strVal val="#ppt_w"/>
                                              </p:val>
                                            </p:tav>
                                          </p:tavLst>
                                        </p:anim>
                                        <p:anim calcmode="lin" valueType="num">
                                          <p:cBhvr>
                                            <p:cTn id="29" dur="850" fill="hold"/>
                                            <p:tgtEl>
                                              <p:spTgt spid="8"/>
                                            </p:tgtEl>
                                            <p:attrNameLst>
                                              <p:attrName>ppt_h</p:attrName>
                                            </p:attrNameLst>
                                          </p:cBhvr>
                                          <p:tavLst>
                                            <p:tav tm="0">
                                              <p:val>
                                                <p:fltVal val="0"/>
                                              </p:val>
                                            </p:tav>
                                            <p:tav tm="100000">
                                              <p:val>
                                                <p:strVal val="#ppt_h"/>
                                              </p:val>
                                            </p:tav>
                                          </p:tavLst>
                                        </p:anim>
                                        <p:animEffect transition="in" filter="fade">
                                          <p:cBhvr>
                                            <p:cTn id="30" dur="8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8148229" y="4769768"/>
            <a:ext cx="6771346" cy="2664296"/>
          </a:xfrm>
          <a:prstGeom prst="rect">
            <a:avLst/>
          </a:prstGeom>
          <a:effectLst>
            <a:outerShdw blurRad="368300" dist="482600" dir="3000000" algn="tl" rotWithShape="0">
              <a:prstClr val="black">
                <a:alpha val="40000"/>
              </a:prstClr>
            </a:outerShdw>
          </a:effectLst>
        </p:spPr>
      </p:pic>
      <p:sp>
        <p:nvSpPr>
          <p:cNvPr id="5" name="矩形 47"/>
          <p:cNvSpPr>
            <a:spLocks noChangeArrowheads="1"/>
          </p:cNvSpPr>
          <p:nvPr/>
        </p:nvSpPr>
        <p:spPr bwMode="auto">
          <a:xfrm>
            <a:off x="1019436" y="4003697"/>
            <a:ext cx="6012668" cy="233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indent="360045">
              <a:lnSpc>
                <a:spcPct val="130000"/>
              </a:lnSpc>
              <a:spcBef>
                <a:spcPct val="0"/>
              </a:spcBef>
              <a:buNone/>
            </a:pPr>
            <a:r>
              <a:rPr lang="zh-CN" altLang="en-US" sz="1400" dirty="0">
                <a:solidFill>
                  <a:schemeClr val="tx1">
                    <a:lumMod val="75000"/>
                    <a:lumOff val="25000"/>
                  </a:schemeClr>
                </a:solidFill>
              </a:rPr>
              <a:t>品牌价值是品牌管理要素中最为核心的部分，也是品牌区别于同类竞争品牌的重要标志。品牌的资产主要体现在品牌的核心价值上，或者说品牌核心价值也是品牌精髓所在。</a:t>
            </a:r>
            <a:endParaRPr lang="en-US" altLang="zh-CN" sz="1400" dirty="0">
              <a:solidFill>
                <a:schemeClr val="tx1">
                  <a:lumMod val="75000"/>
                  <a:lumOff val="25000"/>
                </a:schemeClr>
              </a:solidFill>
              <a:sym typeface="微软雅黑" panose="020B0503020204020204" pitchFamily="34" charset="-122"/>
            </a:endParaRPr>
          </a:p>
          <a:p>
            <a:pPr indent="360045">
              <a:lnSpc>
                <a:spcPct val="130000"/>
              </a:lnSpc>
              <a:spcBef>
                <a:spcPct val="0"/>
              </a:spcBef>
              <a:buNone/>
            </a:pPr>
            <a:r>
              <a:rPr lang="zh-CN" altLang="en-US" sz="1400" dirty="0">
                <a:solidFill>
                  <a:schemeClr val="tx1">
                    <a:lumMod val="75000"/>
                    <a:lumOff val="25000"/>
                  </a:schemeClr>
                </a:solidFill>
                <a:sym typeface="微软雅黑" panose="020B0503020204020204" pitchFamily="34" charset="-122"/>
              </a:rPr>
              <a:t>品牌价值是指品牌在某一个时点的、用类似有形资产评估方法计算出来金额</a:t>
            </a:r>
            <a:r>
              <a:rPr lang="en-US" altLang="zh-CN" sz="1400" dirty="0">
                <a:solidFill>
                  <a:schemeClr val="tx1">
                    <a:lumMod val="75000"/>
                    <a:lumOff val="25000"/>
                  </a:schemeClr>
                </a:solidFill>
                <a:sym typeface="微软雅黑" panose="020B0503020204020204" pitchFamily="34" charset="-122"/>
              </a:rPr>
              <a:t>=</a:t>
            </a:r>
            <a:r>
              <a:rPr lang="zh-CN" altLang="en-US" sz="1400" dirty="0">
                <a:solidFill>
                  <a:schemeClr val="tx1">
                    <a:lumMod val="75000"/>
                    <a:lumOff val="25000"/>
                  </a:schemeClr>
                </a:solidFill>
                <a:sym typeface="微软雅黑" panose="020B0503020204020204" pitchFamily="34" charset="-122"/>
              </a:rPr>
              <a:t>市场价格。如果它是适当的，或者是可以确认的，则可出现于资产负债表。它是指品牌在需求者心目中的综合形象</a:t>
            </a:r>
            <a:r>
              <a:rPr lang="en-US" altLang="zh-CN" sz="1400" dirty="0">
                <a:solidFill>
                  <a:schemeClr val="tx1">
                    <a:lumMod val="75000"/>
                    <a:lumOff val="25000"/>
                  </a:schemeClr>
                </a:solidFill>
                <a:sym typeface="微软雅黑" panose="020B0503020204020204" pitchFamily="34" charset="-122"/>
              </a:rPr>
              <a:t>——</a:t>
            </a:r>
            <a:r>
              <a:rPr lang="zh-CN" altLang="en-US" sz="1400" dirty="0">
                <a:solidFill>
                  <a:schemeClr val="tx1">
                    <a:lumMod val="75000"/>
                    <a:lumOff val="25000"/>
                  </a:schemeClr>
                </a:solidFill>
                <a:sym typeface="微软雅黑" panose="020B0503020204020204" pitchFamily="34" charset="-122"/>
              </a:rPr>
              <a:t>包括其属性、品质、档次</a:t>
            </a:r>
            <a:r>
              <a:rPr lang="en-US" altLang="zh-CN" sz="1400" dirty="0">
                <a:solidFill>
                  <a:schemeClr val="tx1">
                    <a:lumMod val="75000"/>
                    <a:lumOff val="25000"/>
                  </a:schemeClr>
                </a:solidFill>
                <a:sym typeface="微软雅黑" panose="020B0503020204020204" pitchFamily="34" charset="-122"/>
              </a:rPr>
              <a:t>(</a:t>
            </a:r>
            <a:r>
              <a:rPr lang="zh-CN" altLang="en-US" sz="1400" dirty="0">
                <a:solidFill>
                  <a:schemeClr val="tx1">
                    <a:lumMod val="75000"/>
                    <a:lumOff val="25000"/>
                  </a:schemeClr>
                </a:solidFill>
                <a:sym typeface="微软雅黑" panose="020B0503020204020204" pitchFamily="34" charset="-122"/>
              </a:rPr>
              <a:t>品位</a:t>
            </a:r>
            <a:r>
              <a:rPr lang="en-US" altLang="zh-CN" sz="1400" dirty="0">
                <a:solidFill>
                  <a:schemeClr val="tx1">
                    <a:lumMod val="75000"/>
                    <a:lumOff val="25000"/>
                  </a:schemeClr>
                </a:solidFill>
                <a:sym typeface="微软雅黑" panose="020B0503020204020204" pitchFamily="34" charset="-122"/>
              </a:rPr>
              <a:t>)</a:t>
            </a:r>
            <a:r>
              <a:rPr lang="zh-CN" altLang="en-US" sz="1400" dirty="0">
                <a:solidFill>
                  <a:schemeClr val="tx1">
                    <a:lumMod val="75000"/>
                    <a:lumOff val="25000"/>
                  </a:schemeClr>
                </a:solidFill>
                <a:sym typeface="微软雅黑" panose="020B0503020204020204" pitchFamily="34" charset="-122"/>
              </a:rPr>
              <a:t>、文化、个性等，代表着该品牌可以为需求者带来的价值。价值理论的多样化，使得品牌价值被赋予了不同的内涵。</a:t>
            </a:r>
            <a:endParaRPr lang="zh-CN" altLang="en-US" sz="1400" dirty="0">
              <a:solidFill>
                <a:schemeClr val="tx1">
                  <a:lumMod val="75000"/>
                  <a:lumOff val="25000"/>
                </a:schemeClr>
              </a:solidFill>
              <a:sym typeface="微软雅黑" panose="020B0503020204020204" pitchFamily="34" charset="-122"/>
            </a:endParaRPr>
          </a:p>
        </p:txBody>
      </p:sp>
      <p:sp>
        <p:nvSpPr>
          <p:cNvPr id="6" name="文本框 5"/>
          <p:cNvSpPr txBox="1"/>
          <p:nvPr/>
        </p:nvSpPr>
        <p:spPr>
          <a:xfrm>
            <a:off x="1019436" y="3104964"/>
            <a:ext cx="2031325" cy="646331"/>
          </a:xfrm>
          <a:prstGeom prst="rect">
            <a:avLst/>
          </a:prstGeom>
          <a:noFill/>
        </p:spPr>
        <p:txBody>
          <a:bodyPr wrap="none" rtlCol="0">
            <a:spAutoFit/>
          </a:bodyPr>
          <a:lstStyle/>
          <a:p>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品牌价值</a:t>
            </a:r>
            <a:endPar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pic>
        <p:nvPicPr>
          <p:cNvPr id="3" name="图片 2"/>
          <p:cNvPicPr>
            <a:picLocks noChangeAspect="1"/>
          </p:cNvPicPr>
          <p:nvPr/>
        </p:nvPicPr>
        <p:blipFill>
          <a:blip r:embed="rId2" cstate="print"/>
          <a:stretch>
            <a:fillRect/>
          </a:stretch>
        </p:blipFill>
        <p:spPr>
          <a:xfrm>
            <a:off x="3725246" y="1174131"/>
            <a:ext cx="2166386" cy="2508193"/>
          </a:xfrm>
          <a:prstGeom prst="rect">
            <a:avLst/>
          </a:prstGeom>
        </p:spPr>
      </p:pic>
      <p:pic>
        <p:nvPicPr>
          <p:cNvPr id="8" name="图片 7"/>
          <p:cNvPicPr>
            <a:picLocks noChangeAspect="1"/>
          </p:cNvPicPr>
          <p:nvPr/>
        </p:nvPicPr>
        <p:blipFill>
          <a:blip r:embed="rId3" cstate="print"/>
          <a:stretch>
            <a:fillRect/>
          </a:stretch>
        </p:blipFill>
        <p:spPr>
          <a:xfrm>
            <a:off x="4439816" y="-27384"/>
            <a:ext cx="722129" cy="2748904"/>
          </a:xfrm>
          <a:prstGeom prst="rect">
            <a:avLst/>
          </a:prstGeom>
        </p:spPr>
      </p:pic>
      <p:grpSp>
        <p:nvGrpSpPr>
          <p:cNvPr id="13" name="组合 12"/>
          <p:cNvGrpSpPr/>
          <p:nvPr/>
        </p:nvGrpSpPr>
        <p:grpSpPr>
          <a:xfrm>
            <a:off x="5635725" y="1484784"/>
            <a:ext cx="5356819" cy="3384376"/>
            <a:chOff x="5635725" y="1484784"/>
            <a:chExt cx="5356819" cy="3384376"/>
          </a:xfrm>
        </p:grpSpPr>
        <p:sp>
          <p:nvSpPr>
            <p:cNvPr id="12" name="矩形 11"/>
            <p:cNvSpPr/>
            <p:nvPr/>
          </p:nvSpPr>
          <p:spPr>
            <a:xfrm>
              <a:off x="9724627" y="1484784"/>
              <a:ext cx="1267917" cy="2518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4" cstate="print"/>
            <a:stretch>
              <a:fillRect/>
            </a:stretch>
          </p:blipFill>
          <p:spPr>
            <a:xfrm>
              <a:off x="5635725" y="1484784"/>
              <a:ext cx="4352029" cy="3384376"/>
            </a:xfrm>
            <a:prstGeom prst="rect">
              <a:avLst/>
            </a:prstGeom>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par>
                          <p:cTn id="13" fill="hold">
                            <p:stCondLst>
                              <p:cond delay="1500"/>
                            </p:stCondLst>
                            <p:childTnLst>
                              <p:par>
                                <p:cTn id="14" presetID="2" presetClass="entr" presetSubtype="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5"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strVal val="#ppt_w*0.70"/>
                                          </p:val>
                                        </p:tav>
                                        <p:tav tm="100000">
                                          <p:val>
                                            <p:strVal val="#ppt_w"/>
                                          </p:val>
                                        </p:tav>
                                      </p:tavLst>
                                    </p:anim>
                                    <p:anim calcmode="lin" valueType="num">
                                      <p:cBhvr>
                                        <p:cTn id="22" dur="500" fill="hold"/>
                                        <p:tgtEl>
                                          <p:spTgt spid="13"/>
                                        </p:tgtEl>
                                        <p:attrNameLst>
                                          <p:attrName>ppt_h</p:attrName>
                                        </p:attrNameLst>
                                      </p:cBhvr>
                                      <p:tavLst>
                                        <p:tav tm="0">
                                          <p:val>
                                            <p:strVal val="#ppt_h"/>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53" presetClass="entr" presetSubtype="16" fill="hold" grpId="0" nodeType="afterEffect">
                                  <p:stCondLst>
                                    <p:cond delay="0"/>
                                  </p:stCondLst>
                                  <p:iterate type="lt">
                                    <p:tmPct val="1000"/>
                                  </p:iterate>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p:cTn id="27"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28" dur="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9" dur="750"/>
                                        <p:tgtEl>
                                          <p:spTgt spid="5">
                                            <p:txEl>
                                              <p:pRg st="0" end="0"/>
                                            </p:txEl>
                                          </p:spTgt>
                                        </p:tgtEl>
                                      </p:cBhvr>
                                    </p:animEffect>
                                  </p:childTnLst>
                                </p:cTn>
                              </p:par>
                            </p:childTnLst>
                          </p:cTn>
                        </p:par>
                        <p:par>
                          <p:cTn id="30" fill="hold">
                            <p:stCondLst>
                              <p:cond delay="3812"/>
                            </p:stCondLst>
                            <p:childTnLst>
                              <p:par>
                                <p:cTn id="31" presetID="53" presetClass="entr" presetSubtype="16" fill="hold" grpId="0" nodeType="afterEffect">
                                  <p:stCondLst>
                                    <p:cond delay="0"/>
                                  </p:stCondLst>
                                  <p:iterate type="lt">
                                    <p:tmPct val="1000"/>
                                  </p:iterate>
                                  <p:childTnLst>
                                    <p:set>
                                      <p:cBhvr>
                                        <p:cTn id="32" dur="1" fill="hold">
                                          <p:stCondLst>
                                            <p:cond delay="0"/>
                                          </p:stCondLst>
                                        </p:cTn>
                                        <p:tgtEl>
                                          <p:spTgt spid="5">
                                            <p:txEl>
                                              <p:pRg st="1" end="1"/>
                                            </p:txEl>
                                          </p:spTgt>
                                        </p:tgtEl>
                                        <p:attrNameLst>
                                          <p:attrName>style.visibility</p:attrName>
                                        </p:attrNameLst>
                                      </p:cBhvr>
                                      <p:to>
                                        <p:strVal val="visible"/>
                                      </p:to>
                                    </p:set>
                                    <p:anim calcmode="lin" valueType="num">
                                      <p:cBhvr>
                                        <p:cTn id="33" dur="750" fill="hold"/>
                                        <p:tgtEl>
                                          <p:spTgt spid="5">
                                            <p:txEl>
                                              <p:pRg st="1" end="1"/>
                                            </p:txEl>
                                          </p:spTgt>
                                        </p:tgtEl>
                                        <p:attrNameLst>
                                          <p:attrName>ppt_w</p:attrName>
                                        </p:attrNameLst>
                                      </p:cBhvr>
                                      <p:tavLst>
                                        <p:tav tm="0">
                                          <p:val>
                                            <p:fltVal val="0"/>
                                          </p:val>
                                        </p:tav>
                                        <p:tav tm="100000">
                                          <p:val>
                                            <p:strVal val="#ppt_w"/>
                                          </p:val>
                                        </p:tav>
                                      </p:tavLst>
                                    </p:anim>
                                    <p:anim calcmode="lin" valueType="num">
                                      <p:cBhvr>
                                        <p:cTn id="34" dur="75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35" dur="750"/>
                                        <p:tgtEl>
                                          <p:spTgt spid="5">
                                            <p:txEl>
                                              <p:pRg st="1" end="1"/>
                                            </p:txEl>
                                          </p:spTgt>
                                        </p:tgtEl>
                                      </p:cBhvr>
                                    </p:animEffect>
                                  </p:childTnLst>
                                </p:cTn>
                              </p:par>
                            </p:childTnLst>
                          </p:cTn>
                        </p:par>
                        <p:par>
                          <p:cTn id="36" fill="hold">
                            <p:stCondLst>
                              <p:cond delay="5695"/>
                            </p:stCondLst>
                            <p:childTnLst>
                              <p:par>
                                <p:cTn id="37" presetID="6" presetClass="entr" presetSubtype="32"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circle(out)">
                                      <p:cBhvr>
                                        <p:cTn id="39" dur="500"/>
                                        <p:tgtEl>
                                          <p:spTgt spid="3"/>
                                        </p:tgtEl>
                                      </p:cBhvr>
                                    </p:animEffect>
                                  </p:childTnLst>
                                </p:cTn>
                              </p:par>
                              <p:par>
                                <p:cTn id="40" presetID="26" presetClass="emph" presetSubtype="0" fill="hold" nodeType="withEffect">
                                  <p:stCondLst>
                                    <p:cond delay="500"/>
                                  </p:stCondLst>
                                  <p:childTnLst>
                                    <p:animEffect transition="out" filter="fade">
                                      <p:cBhvr>
                                        <p:cTn id="41" dur="500" tmFilter="0, 0; .2, .5; .8, .5; 1, 0"/>
                                        <p:tgtEl>
                                          <p:spTgt spid="3"/>
                                        </p:tgtEl>
                                      </p:cBhvr>
                                    </p:animEffect>
                                    <p:animScale>
                                      <p:cBhvr>
                                        <p:cTn id="42"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5807968" y="2215376"/>
            <a:ext cx="6379096" cy="4629322"/>
          </a:xfrm>
          <a:prstGeom prst="rect">
            <a:avLst/>
          </a:prstGeom>
        </p:spPr>
      </p:pic>
      <p:pic>
        <p:nvPicPr>
          <p:cNvPr id="3" name="图片 2"/>
          <p:cNvPicPr>
            <a:picLocks noChangeAspect="1"/>
          </p:cNvPicPr>
          <p:nvPr/>
        </p:nvPicPr>
        <p:blipFill>
          <a:blip r:embed="rId2"/>
          <a:stretch>
            <a:fillRect/>
          </a:stretch>
        </p:blipFill>
        <p:spPr>
          <a:xfrm rot="12651045" flipH="1">
            <a:off x="9660469" y="-831362"/>
            <a:ext cx="3087309" cy="5205172"/>
          </a:xfrm>
          <a:prstGeom prst="rect">
            <a:avLst/>
          </a:prstGeom>
          <a:effectLst>
            <a:outerShdw blurRad="241300" dist="330200" dir="2700000" algn="tl" rotWithShape="0">
              <a:prstClr val="black">
                <a:alpha val="40000"/>
              </a:prstClr>
            </a:outerShdw>
          </a:effectLst>
        </p:spPr>
      </p:pic>
      <p:sp>
        <p:nvSpPr>
          <p:cNvPr id="4" name="文本框 3"/>
          <p:cNvSpPr txBox="1"/>
          <p:nvPr/>
        </p:nvSpPr>
        <p:spPr>
          <a:xfrm>
            <a:off x="921197" y="551381"/>
            <a:ext cx="2031325" cy="646331"/>
          </a:xfrm>
          <a:prstGeom prst="rect">
            <a:avLst/>
          </a:prstGeom>
          <a:noFill/>
        </p:spPr>
        <p:txBody>
          <a:bodyPr wrap="none" rtlCol="0">
            <a:spAutoFit/>
          </a:bodyPr>
          <a:lstStyle/>
          <a:p>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服务理念</a:t>
            </a:r>
            <a:endPar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5" name="矩形 4"/>
          <p:cNvSpPr/>
          <p:nvPr/>
        </p:nvSpPr>
        <p:spPr>
          <a:xfrm>
            <a:off x="4223792" y="2135166"/>
            <a:ext cx="2558696" cy="400101"/>
          </a:xfrm>
          <a:prstGeom prst="rect">
            <a:avLst/>
          </a:prstGeom>
        </p:spPr>
        <p:txBody>
          <a:bodyPr wrap="none" lIns="91431" tIns="45716" rIns="91431" bIns="45716">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一触即发的服务响应</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47"/>
          <p:cNvSpPr>
            <a:spLocks noChangeArrowheads="1"/>
          </p:cNvSpPr>
          <p:nvPr/>
        </p:nvSpPr>
        <p:spPr bwMode="auto">
          <a:xfrm>
            <a:off x="4223792" y="2536939"/>
            <a:ext cx="2937890"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75000"/>
                    <a:lumOff val="25000"/>
                  </a:schemeClr>
                </a:solidFill>
                <a:sym typeface="微软雅黑" panose="020B0503020204020204" pitchFamily="34" charset="-122"/>
              </a:rPr>
              <a:t>在此录入图表的综合描述说明，在此录入图表的描述说明，在此录入上述图表的描述说明。</a:t>
            </a:r>
            <a:endParaRPr lang="zh-CN" altLang="en-US" sz="1400" dirty="0">
              <a:solidFill>
                <a:schemeClr val="tx1">
                  <a:lumMod val="75000"/>
                  <a:lumOff val="25000"/>
                </a:schemeClr>
              </a:solidFill>
              <a:sym typeface="微软雅黑" panose="020B0503020204020204" pitchFamily="34" charset="-122"/>
            </a:endParaRPr>
          </a:p>
        </p:txBody>
      </p:sp>
      <p:sp>
        <p:nvSpPr>
          <p:cNvPr id="7" name="矩形 6"/>
          <p:cNvSpPr/>
          <p:nvPr/>
        </p:nvSpPr>
        <p:spPr>
          <a:xfrm>
            <a:off x="921197" y="4024138"/>
            <a:ext cx="2492972" cy="400101"/>
          </a:xfrm>
          <a:prstGeom prst="rect">
            <a:avLst/>
          </a:prstGeom>
        </p:spPr>
        <p:txBody>
          <a:bodyPr wrap="none" lIns="91431" tIns="45716" rIns="91431" bIns="45716">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洞察敏锐的服务意识</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47"/>
          <p:cNvSpPr>
            <a:spLocks noChangeArrowheads="1"/>
          </p:cNvSpPr>
          <p:nvPr/>
        </p:nvSpPr>
        <p:spPr bwMode="auto">
          <a:xfrm>
            <a:off x="921197" y="4425911"/>
            <a:ext cx="2863434"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75000"/>
                    <a:lumOff val="25000"/>
                  </a:schemeClr>
                </a:solidFill>
                <a:sym typeface="微软雅黑" panose="020B0503020204020204" pitchFamily="34" charset="-122"/>
              </a:rPr>
              <a:t>在此录入图表的描述说明，在此录入上述图表的描述说明，在此录入上述图表的描述说明。</a:t>
            </a:r>
            <a:endParaRPr lang="zh-CN" altLang="en-US" sz="1400" dirty="0">
              <a:solidFill>
                <a:schemeClr val="tx1">
                  <a:lumMod val="75000"/>
                  <a:lumOff val="25000"/>
                </a:schemeClr>
              </a:solidFill>
              <a:sym typeface="微软雅黑" panose="020B0503020204020204" pitchFamily="34" charset="-122"/>
            </a:endParaRPr>
          </a:p>
        </p:txBody>
      </p:sp>
      <p:sp>
        <p:nvSpPr>
          <p:cNvPr id="9" name="矩形 8"/>
          <p:cNvSpPr/>
          <p:nvPr/>
        </p:nvSpPr>
        <p:spPr>
          <a:xfrm>
            <a:off x="4223792" y="4024138"/>
            <a:ext cx="2492972" cy="400101"/>
          </a:xfrm>
          <a:prstGeom prst="rect">
            <a:avLst/>
          </a:prstGeom>
        </p:spPr>
        <p:txBody>
          <a:bodyPr wrap="none" lIns="91431" tIns="45716" rIns="91431" bIns="45716">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谦虚谨慎的服务态度</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矩形 47"/>
          <p:cNvSpPr>
            <a:spLocks noChangeArrowheads="1"/>
          </p:cNvSpPr>
          <p:nvPr/>
        </p:nvSpPr>
        <p:spPr bwMode="auto">
          <a:xfrm>
            <a:off x="4223792" y="4425911"/>
            <a:ext cx="2963290" cy="78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75000"/>
                    <a:lumOff val="25000"/>
                  </a:schemeClr>
                </a:solidFill>
                <a:sym typeface="微软雅黑" panose="020B0503020204020204" pitchFamily="34" charset="-122"/>
              </a:rPr>
              <a:t>在此录入图表的综合描述说明，在此录入图表的描述说明，在此录入上述图表的描述说明。</a:t>
            </a:r>
            <a:endParaRPr lang="zh-CN" altLang="en-US" sz="1400" dirty="0">
              <a:solidFill>
                <a:schemeClr val="tx1">
                  <a:lumMod val="75000"/>
                  <a:lumOff val="25000"/>
                </a:schemeClr>
              </a:solidFill>
              <a:sym typeface="微软雅黑" panose="020B0503020204020204" pitchFamily="34" charset="-122"/>
            </a:endParaRPr>
          </a:p>
        </p:txBody>
      </p:sp>
      <p:sp>
        <p:nvSpPr>
          <p:cNvPr id="11" name="矩形 10"/>
          <p:cNvSpPr/>
          <p:nvPr/>
        </p:nvSpPr>
        <p:spPr>
          <a:xfrm>
            <a:off x="921197" y="2135166"/>
            <a:ext cx="2492972" cy="400101"/>
          </a:xfrm>
          <a:prstGeom prst="rect">
            <a:avLst/>
          </a:prstGeom>
        </p:spPr>
        <p:txBody>
          <a:bodyPr wrap="none" lIns="91431" tIns="45716" rIns="91431" bIns="45716">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专业优质的服务团队</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47"/>
          <p:cNvSpPr>
            <a:spLocks noChangeArrowheads="1"/>
          </p:cNvSpPr>
          <p:nvPr/>
        </p:nvSpPr>
        <p:spPr bwMode="auto">
          <a:xfrm>
            <a:off x="921197" y="2536939"/>
            <a:ext cx="2942064"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75000"/>
                    <a:lumOff val="25000"/>
                  </a:schemeClr>
                </a:solidFill>
                <a:sym typeface="微软雅黑" panose="020B0503020204020204" pitchFamily="34" charset="-122"/>
              </a:rPr>
              <a:t>在此录入图表的综合描述说明，在此录入图表的综合描述说明，在此录入图表的综合描述说明。</a:t>
            </a:r>
            <a:endParaRPr lang="zh-CN" altLang="en-US" sz="1400" dirty="0">
              <a:solidFill>
                <a:schemeClr val="tx1">
                  <a:lumMod val="75000"/>
                  <a:lumOff val="25000"/>
                </a:schemeClr>
              </a:solidFill>
              <a:sym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1+#ppt_w/2"/>
                                          </p:val>
                                        </p:tav>
                                        <p:tav tm="100000">
                                          <p:val>
                                            <p:strVal val="#ppt_x"/>
                                          </p:val>
                                        </p:tav>
                                      </p:tavLst>
                                    </p:anim>
                                    <p:anim calcmode="lin" valueType="num">
                                      <p:cBhvr additive="base">
                                        <p:cTn id="13" dur="75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3"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0" fill="hold"/>
                                        <p:tgtEl>
                                          <p:spTgt spid="3"/>
                                        </p:tgtEl>
                                        <p:attrNameLst>
                                          <p:attrName>ppt_x</p:attrName>
                                        </p:attrNameLst>
                                      </p:cBhvr>
                                      <p:tavLst>
                                        <p:tav tm="0">
                                          <p:val>
                                            <p:strVal val="1+#ppt_w/2"/>
                                          </p:val>
                                        </p:tav>
                                        <p:tav tm="100000">
                                          <p:val>
                                            <p:strVal val="#ppt_x"/>
                                          </p:val>
                                        </p:tav>
                                      </p:tavLst>
                                    </p:anim>
                                    <p:anim calcmode="lin" valueType="num">
                                      <p:cBhvr additive="base">
                                        <p:cTn id="17" dur="1000" fill="hold"/>
                                        <p:tgtEl>
                                          <p:spTgt spid="3"/>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2" presetClass="entr" presetSubtype="2"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350"/>
                                        <p:tgtEl>
                                          <p:spTgt spid="11"/>
                                        </p:tgtEl>
                                        <p:attrNameLst>
                                          <p:attrName>ppt_x</p:attrName>
                                        </p:attrNameLst>
                                      </p:cBhvr>
                                      <p:tavLst>
                                        <p:tav tm="0">
                                          <p:val>
                                            <p:strVal val="#ppt_x+#ppt_w*1.125000"/>
                                          </p:val>
                                        </p:tav>
                                        <p:tav tm="100000">
                                          <p:val>
                                            <p:strVal val="#ppt_x"/>
                                          </p:val>
                                        </p:tav>
                                      </p:tavLst>
                                    </p:anim>
                                    <p:animEffect transition="in" filter="wipe(left)">
                                      <p:cBhvr>
                                        <p:cTn id="22" dur="350"/>
                                        <p:tgtEl>
                                          <p:spTgt spid="11"/>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350"/>
                                        <p:tgtEl>
                                          <p:spTgt spid="12"/>
                                        </p:tgtEl>
                                        <p:attrNameLst>
                                          <p:attrName>ppt_x</p:attrName>
                                        </p:attrNameLst>
                                      </p:cBhvr>
                                      <p:tavLst>
                                        <p:tav tm="0">
                                          <p:val>
                                            <p:strVal val="#ppt_x+#ppt_w*1.125000"/>
                                          </p:val>
                                        </p:tav>
                                        <p:tav tm="100000">
                                          <p:val>
                                            <p:strVal val="#ppt_x"/>
                                          </p:val>
                                        </p:tav>
                                      </p:tavLst>
                                    </p:anim>
                                    <p:animEffect transition="in" filter="wipe(left)">
                                      <p:cBhvr>
                                        <p:cTn id="26" dur="350"/>
                                        <p:tgtEl>
                                          <p:spTgt spid="12"/>
                                        </p:tgtEl>
                                      </p:cBhvr>
                                    </p:animEffect>
                                  </p:childTnLst>
                                </p:cTn>
                              </p:par>
                            </p:childTnLst>
                          </p:cTn>
                        </p:par>
                        <p:par>
                          <p:cTn id="27" fill="hold">
                            <p:stCondLst>
                              <p:cond delay="2000"/>
                            </p:stCondLst>
                            <p:childTnLst>
                              <p:par>
                                <p:cTn id="28" presetID="1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350"/>
                                        <p:tgtEl>
                                          <p:spTgt spid="5"/>
                                        </p:tgtEl>
                                        <p:attrNameLst>
                                          <p:attrName>ppt_x</p:attrName>
                                        </p:attrNameLst>
                                      </p:cBhvr>
                                      <p:tavLst>
                                        <p:tav tm="0">
                                          <p:val>
                                            <p:strVal val="#ppt_x-#ppt_w*1.125000"/>
                                          </p:val>
                                        </p:tav>
                                        <p:tav tm="100000">
                                          <p:val>
                                            <p:strVal val="#ppt_x"/>
                                          </p:val>
                                        </p:tav>
                                      </p:tavLst>
                                    </p:anim>
                                    <p:animEffect transition="in" filter="wipe(right)">
                                      <p:cBhvr>
                                        <p:cTn id="31" dur="350"/>
                                        <p:tgtEl>
                                          <p:spTgt spid="5"/>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350"/>
                                        <p:tgtEl>
                                          <p:spTgt spid="6"/>
                                        </p:tgtEl>
                                        <p:attrNameLst>
                                          <p:attrName>ppt_x</p:attrName>
                                        </p:attrNameLst>
                                      </p:cBhvr>
                                      <p:tavLst>
                                        <p:tav tm="0">
                                          <p:val>
                                            <p:strVal val="#ppt_x-#ppt_w*1.125000"/>
                                          </p:val>
                                        </p:tav>
                                        <p:tav tm="100000">
                                          <p:val>
                                            <p:strVal val="#ppt_x"/>
                                          </p:val>
                                        </p:tav>
                                      </p:tavLst>
                                    </p:anim>
                                    <p:animEffect transition="in" filter="wipe(right)">
                                      <p:cBhvr>
                                        <p:cTn id="35" dur="350"/>
                                        <p:tgtEl>
                                          <p:spTgt spid="6"/>
                                        </p:tgtEl>
                                      </p:cBhvr>
                                    </p:animEffect>
                                  </p:childTnLst>
                                </p:cTn>
                              </p:par>
                            </p:childTnLst>
                          </p:cTn>
                        </p:par>
                        <p:par>
                          <p:cTn id="36" fill="hold">
                            <p:stCondLst>
                              <p:cond delay="2500"/>
                            </p:stCondLst>
                            <p:childTnLst>
                              <p:par>
                                <p:cTn id="37" presetID="12" presetClass="entr" presetSubtype="2"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350"/>
                                        <p:tgtEl>
                                          <p:spTgt spid="7"/>
                                        </p:tgtEl>
                                        <p:attrNameLst>
                                          <p:attrName>ppt_x</p:attrName>
                                        </p:attrNameLst>
                                      </p:cBhvr>
                                      <p:tavLst>
                                        <p:tav tm="0">
                                          <p:val>
                                            <p:strVal val="#ppt_x+#ppt_w*1.125000"/>
                                          </p:val>
                                        </p:tav>
                                        <p:tav tm="100000">
                                          <p:val>
                                            <p:strVal val="#ppt_x"/>
                                          </p:val>
                                        </p:tav>
                                      </p:tavLst>
                                    </p:anim>
                                    <p:animEffect transition="in" filter="wipe(left)">
                                      <p:cBhvr>
                                        <p:cTn id="40" dur="350"/>
                                        <p:tgtEl>
                                          <p:spTgt spid="7"/>
                                        </p:tgtEl>
                                      </p:cBhvr>
                                    </p:animEffect>
                                  </p:childTnLst>
                                </p:cTn>
                              </p:par>
                              <p:par>
                                <p:cTn id="41" presetID="12" presetClass="entr" presetSubtype="2"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350"/>
                                        <p:tgtEl>
                                          <p:spTgt spid="8"/>
                                        </p:tgtEl>
                                        <p:attrNameLst>
                                          <p:attrName>ppt_x</p:attrName>
                                        </p:attrNameLst>
                                      </p:cBhvr>
                                      <p:tavLst>
                                        <p:tav tm="0">
                                          <p:val>
                                            <p:strVal val="#ppt_x+#ppt_w*1.125000"/>
                                          </p:val>
                                        </p:tav>
                                        <p:tav tm="100000">
                                          <p:val>
                                            <p:strVal val="#ppt_x"/>
                                          </p:val>
                                        </p:tav>
                                      </p:tavLst>
                                    </p:anim>
                                    <p:animEffect transition="in" filter="wipe(left)">
                                      <p:cBhvr>
                                        <p:cTn id="44" dur="350"/>
                                        <p:tgtEl>
                                          <p:spTgt spid="8"/>
                                        </p:tgtEl>
                                      </p:cBhvr>
                                    </p:animEffect>
                                  </p:childTnLst>
                                </p:cTn>
                              </p:par>
                            </p:childTnLst>
                          </p:cTn>
                        </p:par>
                        <p:par>
                          <p:cTn id="45" fill="hold">
                            <p:stCondLst>
                              <p:cond delay="3000"/>
                            </p:stCondLst>
                            <p:childTnLst>
                              <p:par>
                                <p:cTn id="46" presetID="12" presetClass="entr" presetSubtype="8"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350"/>
                                        <p:tgtEl>
                                          <p:spTgt spid="9"/>
                                        </p:tgtEl>
                                        <p:attrNameLst>
                                          <p:attrName>ppt_x</p:attrName>
                                        </p:attrNameLst>
                                      </p:cBhvr>
                                      <p:tavLst>
                                        <p:tav tm="0">
                                          <p:val>
                                            <p:strVal val="#ppt_x-#ppt_w*1.125000"/>
                                          </p:val>
                                        </p:tav>
                                        <p:tav tm="100000">
                                          <p:val>
                                            <p:strVal val="#ppt_x"/>
                                          </p:val>
                                        </p:tav>
                                      </p:tavLst>
                                    </p:anim>
                                    <p:animEffect transition="in" filter="wipe(right)">
                                      <p:cBhvr>
                                        <p:cTn id="49" dur="350"/>
                                        <p:tgtEl>
                                          <p:spTgt spid="9"/>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350"/>
                                        <p:tgtEl>
                                          <p:spTgt spid="10"/>
                                        </p:tgtEl>
                                        <p:attrNameLst>
                                          <p:attrName>ppt_x</p:attrName>
                                        </p:attrNameLst>
                                      </p:cBhvr>
                                      <p:tavLst>
                                        <p:tav tm="0">
                                          <p:val>
                                            <p:strVal val="#ppt_x-#ppt_w*1.125000"/>
                                          </p:val>
                                        </p:tav>
                                        <p:tav tm="100000">
                                          <p:val>
                                            <p:strVal val="#ppt_x"/>
                                          </p:val>
                                        </p:tav>
                                      </p:tavLst>
                                    </p:anim>
                                    <p:animEffect transition="in" filter="wipe(right)">
                                      <p:cBhvr>
                                        <p:cTn id="53" dur="3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231924"/>
            <a:ext cx="12190371" cy="3216110"/>
            <a:chOff x="-1782304" y="3011680"/>
            <a:chExt cx="14567776" cy="3843326"/>
          </a:xfrm>
        </p:grpSpPr>
        <p:cxnSp>
          <p:nvCxnSpPr>
            <p:cNvPr id="7" name="直接连接符 6"/>
            <p:cNvCxnSpPr/>
            <p:nvPr/>
          </p:nvCxnSpPr>
          <p:spPr>
            <a:xfrm>
              <a:off x="-1782304" y="5336057"/>
              <a:ext cx="5721273" cy="1437731"/>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1" cstate="screen"/>
            <a:stretch>
              <a:fillRect/>
            </a:stretch>
          </p:blipFill>
          <p:spPr>
            <a:xfrm>
              <a:off x="7058682" y="3092204"/>
              <a:ext cx="5726790" cy="3309713"/>
            </a:xfrm>
            <a:prstGeom prst="rect">
              <a:avLst/>
            </a:prstGeom>
            <a:effectLst>
              <a:outerShdw blurRad="241300" dist="330200" dir="2700000" algn="tl" rotWithShape="0">
                <a:prstClr val="black">
                  <a:alpha val="40000"/>
                </a:prstClr>
              </a:outerShdw>
            </a:effectLst>
          </p:spPr>
        </p:pic>
        <p:pic>
          <p:nvPicPr>
            <p:cNvPr id="3" name="图片 2"/>
            <p:cNvPicPr>
              <a:picLocks noChangeAspect="1"/>
            </p:cNvPicPr>
            <p:nvPr/>
          </p:nvPicPr>
          <p:blipFill>
            <a:blip r:embed="rId2" cstate="screen"/>
            <a:stretch>
              <a:fillRect/>
            </a:stretch>
          </p:blipFill>
          <p:spPr>
            <a:xfrm>
              <a:off x="1251749" y="3011680"/>
              <a:ext cx="6540929" cy="3843326"/>
            </a:xfrm>
            <a:prstGeom prst="rect">
              <a:avLst/>
            </a:prstGeom>
          </p:spPr>
        </p:pic>
      </p:grpSp>
      <p:sp>
        <p:nvSpPr>
          <p:cNvPr id="6" name="矩形 50"/>
          <p:cNvSpPr>
            <a:spLocks noChangeArrowheads="1"/>
          </p:cNvSpPr>
          <p:nvPr/>
        </p:nvSpPr>
        <p:spPr bwMode="auto">
          <a:xfrm>
            <a:off x="1252274" y="4689140"/>
            <a:ext cx="300990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2200" b="1" dirty="0">
                <a:solidFill>
                  <a:schemeClr val="tx1">
                    <a:lumMod val="75000"/>
                    <a:lumOff val="25000"/>
                  </a:schemeClr>
                </a:solidFill>
              </a:rPr>
              <a:t>专注专业 </a:t>
            </a:r>
            <a:endParaRPr lang="zh-CN" altLang="en-US" sz="2200" b="1" dirty="0">
              <a:solidFill>
                <a:schemeClr val="tx1">
                  <a:lumMod val="75000"/>
                  <a:lumOff val="25000"/>
                </a:schemeClr>
              </a:solidFill>
            </a:endParaRPr>
          </a:p>
        </p:txBody>
      </p:sp>
      <p:sp>
        <p:nvSpPr>
          <p:cNvPr id="8" name="矩形 17"/>
          <p:cNvSpPr>
            <a:spLocks noChangeArrowheads="1"/>
          </p:cNvSpPr>
          <p:nvPr/>
        </p:nvSpPr>
        <p:spPr bwMode="auto">
          <a:xfrm>
            <a:off x="1526854" y="5177998"/>
            <a:ext cx="2460745"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在此录入上述图片的分析说明，在此录入上述图片的综合分析说明，在此录入上述图片的分析说明。</a:t>
            </a:r>
            <a:endParaRPr lang="zh-CN" altLang="en-US" sz="1400" dirty="0">
              <a:solidFill>
                <a:schemeClr val="tx1">
                  <a:lumMod val="75000"/>
                  <a:lumOff val="25000"/>
                </a:schemeClr>
              </a:solidFill>
              <a:sym typeface="微软雅黑" panose="020B0503020204020204" pitchFamily="34" charset="-122"/>
            </a:endParaRPr>
          </a:p>
        </p:txBody>
      </p:sp>
      <p:sp>
        <p:nvSpPr>
          <p:cNvPr id="9" name="矩形 59"/>
          <p:cNvSpPr>
            <a:spLocks noChangeArrowheads="1"/>
          </p:cNvSpPr>
          <p:nvPr/>
        </p:nvSpPr>
        <p:spPr bwMode="auto">
          <a:xfrm>
            <a:off x="4723604" y="4689140"/>
            <a:ext cx="300990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2200" b="1" dirty="0">
                <a:solidFill>
                  <a:schemeClr val="tx1">
                    <a:lumMod val="75000"/>
                    <a:lumOff val="25000"/>
                  </a:schemeClr>
                </a:solidFill>
                <a:sym typeface="微软雅黑" panose="020B0503020204020204" pitchFamily="34" charset="-122"/>
              </a:rPr>
              <a:t>精诚协作</a:t>
            </a:r>
            <a:endParaRPr lang="zh-CN" altLang="en-US" sz="2200" dirty="0">
              <a:solidFill>
                <a:schemeClr val="tx1">
                  <a:lumMod val="75000"/>
                  <a:lumOff val="25000"/>
                </a:schemeClr>
              </a:solidFill>
              <a:latin typeface="Arial" panose="020B0604020202020204" pitchFamily="34" charset="0"/>
              <a:ea typeface="宋体" panose="02010600030101010101" pitchFamily="2" charset="-122"/>
            </a:endParaRPr>
          </a:p>
        </p:txBody>
      </p:sp>
      <p:sp>
        <p:nvSpPr>
          <p:cNvPr id="10" name="矩形 62"/>
          <p:cNvSpPr>
            <a:spLocks noChangeArrowheads="1"/>
          </p:cNvSpPr>
          <p:nvPr/>
        </p:nvSpPr>
        <p:spPr bwMode="auto">
          <a:xfrm>
            <a:off x="8194934" y="4689140"/>
            <a:ext cx="300990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2200" b="1" dirty="0">
                <a:solidFill>
                  <a:schemeClr val="tx1">
                    <a:lumMod val="75000"/>
                    <a:lumOff val="25000"/>
                  </a:schemeClr>
                </a:solidFill>
                <a:sym typeface="微软雅黑" panose="020B0503020204020204" pitchFamily="34" charset="-122"/>
              </a:rPr>
              <a:t>开放成长</a:t>
            </a:r>
            <a:endParaRPr lang="zh-CN" altLang="en-US" sz="2200" dirty="0">
              <a:solidFill>
                <a:schemeClr val="tx1">
                  <a:lumMod val="75000"/>
                  <a:lumOff val="25000"/>
                </a:schemeClr>
              </a:solidFill>
              <a:latin typeface="Arial" panose="020B0604020202020204" pitchFamily="34" charset="0"/>
              <a:ea typeface="宋体" panose="02010600030101010101" pitchFamily="2" charset="-122"/>
            </a:endParaRPr>
          </a:p>
        </p:txBody>
      </p:sp>
      <p:sp>
        <p:nvSpPr>
          <p:cNvPr id="11" name="矩形 17"/>
          <p:cNvSpPr>
            <a:spLocks noChangeArrowheads="1"/>
          </p:cNvSpPr>
          <p:nvPr/>
        </p:nvSpPr>
        <p:spPr bwMode="auto">
          <a:xfrm>
            <a:off x="4998184" y="5177998"/>
            <a:ext cx="2460745"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在此录入上述图片的分析说明，在此录入上述图片的综合分析说明，在此录入上述图片的分析说明。</a:t>
            </a:r>
            <a:endParaRPr lang="zh-CN" altLang="en-US" sz="1400" dirty="0">
              <a:solidFill>
                <a:schemeClr val="tx1">
                  <a:lumMod val="75000"/>
                  <a:lumOff val="25000"/>
                </a:schemeClr>
              </a:solidFill>
              <a:sym typeface="微软雅黑" panose="020B0503020204020204" pitchFamily="34" charset="-122"/>
            </a:endParaRPr>
          </a:p>
        </p:txBody>
      </p:sp>
      <p:sp>
        <p:nvSpPr>
          <p:cNvPr id="12" name="矩形 17"/>
          <p:cNvSpPr>
            <a:spLocks noChangeArrowheads="1"/>
          </p:cNvSpPr>
          <p:nvPr/>
        </p:nvSpPr>
        <p:spPr bwMode="auto">
          <a:xfrm>
            <a:off x="8469514" y="5177998"/>
            <a:ext cx="2460745"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在此录入上述图片的分析说明，在此录入上述图片的综合分析说明，在此录入上述图片的分析说明。</a:t>
            </a:r>
            <a:endParaRPr lang="zh-CN" altLang="en-US" sz="1400" dirty="0">
              <a:solidFill>
                <a:schemeClr val="tx1">
                  <a:lumMod val="75000"/>
                  <a:lumOff val="25000"/>
                </a:schemeClr>
              </a:solidFill>
              <a:sym typeface="微软雅黑" panose="020B0503020204020204" pitchFamily="34" charset="-122"/>
            </a:endParaRPr>
          </a:p>
        </p:txBody>
      </p:sp>
      <p:sp>
        <p:nvSpPr>
          <p:cNvPr id="13" name="文本框 12"/>
          <p:cNvSpPr txBox="1"/>
          <p:nvPr/>
        </p:nvSpPr>
        <p:spPr>
          <a:xfrm>
            <a:off x="5212893" y="551381"/>
            <a:ext cx="2031325" cy="646331"/>
          </a:xfrm>
          <a:prstGeom prst="rect">
            <a:avLst/>
          </a:prstGeom>
          <a:noFill/>
        </p:spPr>
        <p:txBody>
          <a:bodyPr wrap="none" rtlCol="0">
            <a:spAutoFit/>
          </a:bodyPr>
          <a:lstStyle/>
          <a:p>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企业理念</a:t>
            </a:r>
            <a:endPar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750"/>
                                        <p:tgtEl>
                                          <p:spTgt spid="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2" presetClass="entr" presetSubtype="8"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250" fill="hold"/>
                                        <p:tgtEl>
                                          <p:spTgt spid="2"/>
                                        </p:tgtEl>
                                        <p:attrNameLst>
                                          <p:attrName>ppt_x</p:attrName>
                                        </p:attrNameLst>
                                      </p:cBhvr>
                                      <p:tavLst>
                                        <p:tav tm="0">
                                          <p:val>
                                            <p:strVal val="0-#ppt_w/2"/>
                                          </p:val>
                                        </p:tav>
                                        <p:tav tm="100000">
                                          <p:val>
                                            <p:strVal val="#ppt_x"/>
                                          </p:val>
                                        </p:tav>
                                      </p:tavLst>
                                    </p:anim>
                                    <p:anim calcmode="lin" valueType="num">
                                      <p:cBhvr additive="base">
                                        <p:cTn id="15" dur="125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randombar(horizont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1523492" y="2816932"/>
            <a:ext cx="6708068" cy="3771136"/>
          </a:xfrm>
          <a:prstGeom prst="rect">
            <a:avLst/>
          </a:prstGeom>
        </p:spPr>
      </p:pic>
      <p:pic>
        <p:nvPicPr>
          <p:cNvPr id="3" name="图片 2"/>
          <p:cNvPicPr>
            <a:picLocks noChangeAspect="1"/>
          </p:cNvPicPr>
          <p:nvPr/>
        </p:nvPicPr>
        <p:blipFill>
          <a:blip r:embed="rId2" cstate="screen"/>
          <a:stretch>
            <a:fillRect/>
          </a:stretch>
        </p:blipFill>
        <p:spPr>
          <a:xfrm>
            <a:off x="6829019" y="3089016"/>
            <a:ext cx="5423665" cy="5847932"/>
          </a:xfrm>
          <a:prstGeom prst="rect">
            <a:avLst/>
          </a:prstGeom>
          <a:effectLst>
            <a:outerShdw blurRad="241300" dist="330200" dir="2700000" algn="tl" rotWithShape="0">
              <a:prstClr val="black">
                <a:alpha val="40000"/>
              </a:prstClr>
            </a:outerShdw>
          </a:effectLst>
        </p:spPr>
      </p:pic>
      <p:sp>
        <p:nvSpPr>
          <p:cNvPr id="5" name="TextBox 107"/>
          <p:cNvSpPr txBox="1"/>
          <p:nvPr/>
        </p:nvSpPr>
        <p:spPr>
          <a:xfrm>
            <a:off x="1034781" y="1469796"/>
            <a:ext cx="10122441"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dirty="0">
                <a:sym typeface="微软雅黑" panose="020B0503020204020204" pitchFamily="34"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在此录入上述图表的综合描述说明，在此录入上述图表的综合描述说明，在此录入上述图表的综合描述说明。</a:t>
            </a:r>
            <a:endParaRPr lang="zh-CN" altLang="en-US" dirty="0">
              <a:sym typeface="微软雅黑" panose="020B0503020204020204" pitchFamily="34" charset="-122"/>
            </a:endParaRPr>
          </a:p>
        </p:txBody>
      </p:sp>
      <p:sp>
        <p:nvSpPr>
          <p:cNvPr id="6" name="文本框 5"/>
          <p:cNvSpPr txBox="1"/>
          <p:nvPr/>
        </p:nvSpPr>
        <p:spPr>
          <a:xfrm>
            <a:off x="5080338" y="551381"/>
            <a:ext cx="2031325" cy="646331"/>
          </a:xfrm>
          <a:prstGeom prst="rect">
            <a:avLst/>
          </a:prstGeom>
          <a:noFill/>
        </p:spPr>
        <p:txBody>
          <a:bodyPr wrap="none" rtlCol="0">
            <a:spAutoFit/>
          </a:bodyPr>
          <a:lstStyle/>
          <a:p>
            <a:pPr algn="ct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工作模式</a:t>
            </a:r>
            <a:endPar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0" presetClass="path" presetSubtype="0" fill="hold" nodeType="withEffect">
                                  <p:stCondLst>
                                    <p:cond delay="0"/>
                                  </p:stCondLst>
                                  <p:childTnLst>
                                    <p:animMotion origin="layout" path="M -0.38385 0.1007 L -0.38385 0.10093 C -0.38385 0.09723 -0.38359 0.07199 -0.38164 0.0632 C -0.3802 0.05602 -0.37838 0.0551 -0.37591 0.04908 C -0.37304 0.0419 -0.37435 0.04121 -0.37018 0.03519 C -0.36875 0.03311 -0.36705 0.03195 -0.36562 0.03033 C -0.36289 0.02477 -0.36028 0.01899 -0.35638 0.01644 C -0.3552 0.01551 -0.35403 0.01528 -0.35299 0.01412 C -0.35052 0.01135 -0.34856 0.00718 -0.34609 0.00463 C -0.34297 0.00162 -0.3401 -0.00254 -0.33685 -0.00463 C -0.33567 -0.00555 -0.33463 -0.00601 -0.33346 -0.00694 C -0.3319 -0.00833 -0.33033 -0.01041 -0.32877 -0.0118 C -0.32656 -0.01365 -0.32422 -0.01481 -0.322 -0.01643 C -0.32005 -0.01782 -0.31823 -0.02037 -0.31614 -0.02106 C -0.31211 -0.02268 -0.30768 -0.02268 -0.30351 -0.02338 C -0.29427 -0.02268 -0.28515 -0.02314 -0.27591 -0.02106 C -0.27448 -0.02083 -0.27369 -0.01759 -0.27252 -0.01643 C -0.27148 -0.01527 -0.27018 -0.01481 -0.26914 -0.01412 C -0.25833 0.00232 -0.27031 -0.01527 -0.25989 -0.00231 C -0.25742 0.00047 -0.25299 0.00695 -0.25299 0.00718 C -0.25208 0.01019 -0.25143 0.01343 -0.25065 0.01644 C -0.24856 0.02362 -0.24739 0.02524 -0.24492 0.03264 C -0.24375 0.03658 -0.2427 0.04051 -0.2414 0.04445 C -0.24075 0.04676 -0.23997 0.04908 -0.23919 0.05139 C -0.23958 0.07246 -0.23932 0.09375 -0.24036 0.11459 C -0.24036 0.11737 -0.24166 0.11945 -0.24257 0.12176 C -0.24492 0.12732 -0.247 0.13125 -0.25065 0.13334 C -0.25299 0.13473 -0.25533 0.13473 -0.25755 0.13565 C -0.26106 0.13727 -0.26224 0.1382 -0.26549 0.14051 C -0.27057 0.13959 -0.27552 0.13912 -0.2806 0.13797 C -0.28255 0.1375 -0.2845 0.13727 -0.28619 0.13565 C -0.28802 0.13403 -0.28932 0.13102 -0.29088 0.12871 C -0.29166 0.12547 -0.2927 0.12269 -0.29323 0.11945 C -0.29388 0.11482 -0.29388 0.10996 -0.29427 0.10533 C -0.29466 0.10139 -0.29518 0.09746 -0.29544 0.09352 C -0.29518 0.07477 -0.29492 0.05602 -0.29427 0.0375 C -0.29401 0.02662 -0.2931 0.0213 -0.29088 0.01158 C -0.28945 0.00533 -0.28815 -0.00115 -0.28619 -0.00694 C -0.28476 -0.0118 -0.28255 -0.01574 -0.28164 -0.02106 C -0.28138 -0.02338 -0.28125 -0.02615 -0.2806 -0.02801 C -0.27903 -0.0324 -0.27643 -0.03541 -0.27474 -0.03981 C -0.27239 -0.04652 -0.26627 -0.06412 -0.26328 -0.06551 L -0.25872 -0.06782 C -0.25716 -0.07037 -0.25273 -0.07731 -0.25065 -0.07963 C -0.2431 -0.08796 -0.24257 -0.08796 -0.2358 -0.09351 C -0.22695 -0.09282 -0.21797 -0.09259 -0.20924 -0.0912 C -0.20807 -0.0912 -0.2069 -0.09004 -0.20586 -0.08888 C -0.20273 -0.08611 -0.19948 -0.08356 -0.19661 -0.07963 C -0.19557 -0.07801 -0.1944 -0.07638 -0.19323 -0.075 C -0.19179 -0.07314 -0.1901 -0.07199 -0.18854 -0.07013 C -0.1806 -0.06018 -0.18737 -0.06551 -0.18047 -0.06088 C -0.17942 -0.05856 -0.17812 -0.05648 -0.17708 -0.05393 C -0.17617 -0.05162 -0.17578 -0.04884 -0.17487 -0.04676 C -0.17343 -0.04398 -0.17174 -0.04213 -0.17018 -0.03981 C -0.1651 -0.01921 -0.16797 -0.02592 -0.16328 -0.01643 C -0.15976 0.0051 -0.16575 -0.02847 -0.15872 -4.07407E-6 C -0.15768 0.0044 -0.15638 0.01412 -0.15638 0.01436 C -0.15455 0.04445 -0.15416 0.04375 -0.15638 0.08658 C -0.15664 0.09005 -0.15794 0.09283 -0.15872 0.09584 C -0.15924 0.09815 -0.15924 0.10093 -0.15976 0.10301 C -0.16067 0.10533 -0.1651 0.11366 -0.16679 0.11459 C -0.16966 0.11621 -0.17291 0.11598 -0.17591 0.1169 C -0.17786 0.1176 -0.17981 0.11852 -0.18177 0.11945 C -0.18359 0.11852 -0.18567 0.11899 -0.1875 0.1169 C -0.18867 0.11551 -0.19166 0.10186 -0.19192 0.1007 C -0.19648 0.08542 -0.19609 0.09144 -0.19778 0.07963 C -0.1983 0.07639 -0.19843 0.07338 -0.19895 0.07014 C -0.19961 0.06551 -0.20117 0.05625 -0.20117 0.05649 C -0.20104 0.05348 -0.20091 0.02593 -0.19895 0.01644 C -0.1983 0.01389 -0.19739 0.01181 -0.19661 0.00926 C -0.19505 0.00324 -0.19388 -0.00347 -0.19192 -0.00949 C -0.18528 -0.02986 -0.19609 0.00255 -0.18515 -0.02801 C -0.18268 -0.03495 -0.1789 -0.04953 -0.17487 -0.05393 C -0.17174 -0.05694 -0.16849 -0.05926 -0.16562 -0.06319 C -0.16445 -0.06481 -0.16341 -0.06689 -0.16224 -0.06782 C -0.15924 -0.07013 -0.15599 -0.0706 -0.15299 -0.07268 L -0.14609 -0.07731 C -0.14492 -0.07801 -0.14375 -0.07916 -0.1427 -0.07963 C -0.13307 -0.08287 -0.13815 -0.08125 -0.1276 -0.08426 C -0.11549 -0.08356 -0.10325 -0.08333 -0.09088 -0.08194 C -0.08958 -0.08171 -0.08229 -0.07824 -0.0806 -0.07731 C -0.07825 -0.07592 -0.07356 -0.07268 -0.07356 -0.07245 C -0.06132 -0.05578 -0.07994 -0.08194 -0.06679 -0.06088 C -0.06458 -0.0574 -0.05989 -0.05162 -0.05989 -0.05138 C -0.05833 -0.04676 -0.05612 -0.04282 -0.05533 -0.0375 C -0.05481 -0.03518 -0.05481 -0.03263 -0.05416 -0.03055 C -0.05286 -0.02546 -0.05117 -0.02106 -0.04948 -0.01643 L -0.04726 -0.00949 C -0.04401 0.01713 -0.04531 0.00278 -0.04726 0.05625 C -0.04739 0.05857 -0.04778 0.06088 -0.04843 0.0632 C -0.04895 0.06574 -0.05 0.06783 -0.05065 0.07014 C -0.05117 0.07246 -0.05117 0.07524 -0.05182 0.07732 C -0.05299 0.07987 -0.05872 0.08542 -0.05989 0.08658 C -0.06067 0.08889 -0.06106 0.09213 -0.06211 0.09352 C -0.06614 0.09862 -0.06966 0.09746 -0.07356 0.1007 C -0.07539 0.10186 -0.07669 0.10371 -0.07825 0.10533 C -0.08398 0.1044 -0.08971 0.10417 -0.09544 0.10301 C -0.09674 0.10278 -0.09791 0.10209 -0.09895 0.1007 C -0.1 0.09885 -0.10039 0.09584 -0.1013 0.09352 C -0.10859 0.07547 -0.1013 0.09699 -0.10703 0.07963 L -0.10937 0.06551 C -0.10963 0.0632 -0.10976 0.06065 -0.11041 0.05857 L -0.11276 0.05139 C -0.11237 0.03264 -0.11211 0.01389 -0.11158 -0.00463 C -0.11106 -0.02176 -0.11132 -0.01481 -0.1082 -0.02569 C -0.10729 -0.0287 -0.10677 -0.03217 -0.10586 -0.03518 C -0.10416 -0.04027 -0.10234 -0.04051 -0.10013 -0.04444 C -0.09882 -0.04652 -0.09791 -0.04976 -0.09674 -0.05162 C -0.0957 -0.05277 -0.09427 -0.05277 -0.09323 -0.05393 C -0.09192 -0.05509 -0.09075 -0.05671 -0.08971 -0.05856 C -0.0888 -0.05995 -0.08854 -0.0625 -0.0875 -0.06319 C -0.0845 -0.06551 -0.08125 -0.06597 -0.07825 -0.06782 L -0.07135 -0.07268 C -0.06744 -0.07176 -0.05989 -0.07129 -0.05533 -0.06782 C -0.04583 -0.06064 -0.05625 -0.06481 -0.04388 -0.05856 C -0.04218 -0.05763 -0.04062 -0.05717 -0.03919 -0.05625 C -0.03685 -0.05486 -0.03463 -0.05277 -0.03229 -0.05162 C -0.03073 -0.05069 -0.02929 -0.04976 -0.02773 -0.04907 C -0.02578 -0.04838 -0.02382 -0.04768 -0.022 -0.04676 C -0.0207 -0.04629 -0.01966 -0.04537 -0.01849 -0.04444 C -0.01731 -0.04213 -0.01627 -0.03958 -0.0151 -0.0375 C -0.01354 -0.03495 -0.01172 -0.0331 -0.01041 -0.03055 C -0.0095 -0.02847 -0.00898 -0.02569 -0.00807 -0.02338 C -0.00716 -0.02083 -0.00573 -0.01898 -0.00468 -0.01643 C -0.00377 -0.01435 -0.00299 -0.0118 -0.00247 -0.00949 C 0.00026 0.00139 -0.00273 -0.00532 -3.54167E-6 -4.07407E-6 " pathEditMode="relative" rAng="0" ptsTypes="AAAAAAAAAAAAAAAAAAAAAAAAAAAAAAAAAAAAAAAAAAAAAAAAAAAAAAAAAAAAAAAAAAAAAAAAAAAAAAAAAAAAAAAAAAAAAAAAAAAAAAAAAAAAAAAAAAAAAAAAAAAAAA">
                                      <p:cBhvr>
                                        <p:cTn id="14" dur="1500" fill="hold"/>
                                        <p:tgtEl>
                                          <p:spTgt spid="3"/>
                                        </p:tgtEl>
                                        <p:attrNameLst>
                                          <p:attrName>ppt_x</p:attrName>
                                          <p:attrName>ppt_y</p:attrName>
                                        </p:attrNameLst>
                                      </p:cBhvr>
                                      <p:rCtr x="19193" y="-7731"/>
                                    </p:animMotion>
                                  </p:childTnLst>
                                </p:cTn>
                              </p:par>
                              <p:par>
                                <p:cTn id="15" presetID="22" presetClass="entr" presetSubtype="8" fill="hold" nodeType="withEffect">
                                  <p:stCondLst>
                                    <p:cond delay="10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500"/>
                                        <p:tgtEl>
                                          <p:spTgt spid="2"/>
                                        </p:tgtEl>
                                      </p:cBhvr>
                                    </p:animEffect>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004730" y="4427731"/>
            <a:ext cx="9607994" cy="3780420"/>
          </a:xfrm>
          <a:prstGeom prst="rect">
            <a:avLst/>
          </a:prstGeom>
          <a:effectLst>
            <a:outerShdw blurRad="571500" dist="431800" dir="4800000" algn="tl" rotWithShape="0">
              <a:prstClr val="black">
                <a:alpha val="45000"/>
              </a:prstClr>
            </a:outerShdw>
          </a:effectLst>
        </p:spPr>
      </p:pic>
      <p:sp>
        <p:nvSpPr>
          <p:cNvPr id="4" name="TextBox 64"/>
          <p:cNvSpPr txBox="1"/>
          <p:nvPr/>
        </p:nvSpPr>
        <p:spPr>
          <a:xfrm>
            <a:off x="4032173" y="2996952"/>
            <a:ext cx="4095993" cy="1015663"/>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algn="ctr"/>
            <a:r>
              <a:rPr lang="zh-CN" altLang="en-US" sz="6000" b="1" spc="100" dirty="0">
                <a:latin typeface="方正喵呜体" panose="02010600010101010101" pitchFamily="2" charset="-122"/>
                <a:ea typeface="方正喵呜体" panose="02010600010101010101" pitchFamily="2" charset="-122"/>
              </a:rPr>
              <a:t>产品与服务</a:t>
            </a:r>
            <a:endParaRPr lang="en-US" altLang="zh-CN" sz="6000" b="1" spc="100" dirty="0">
              <a:latin typeface="方正喵呜体" panose="02010600010101010101" pitchFamily="2" charset="-122"/>
              <a:ea typeface="方正喵呜体" panose="02010600010101010101" pitchFamily="2" charset="-122"/>
            </a:endParaRPr>
          </a:p>
        </p:txBody>
      </p:sp>
      <p:sp>
        <p:nvSpPr>
          <p:cNvPr id="5" name="文本框 4"/>
          <p:cNvSpPr txBox="1"/>
          <p:nvPr/>
        </p:nvSpPr>
        <p:spPr>
          <a:xfrm>
            <a:off x="5167100" y="2347720"/>
            <a:ext cx="1826141" cy="584775"/>
          </a:xfrm>
          <a:prstGeom prst="rect">
            <a:avLst/>
          </a:prstGeom>
          <a:noFill/>
        </p:spPr>
        <p:txBody>
          <a:bodyPr wrap="none" rtlCol="0">
            <a:spAutoFit/>
          </a:bodyPr>
          <a:lstStyle/>
          <a:p>
            <a:pPr algn="ctr"/>
            <a:r>
              <a:rPr lang="zh-CN" altLang="en-US" sz="3200" dirty="0">
                <a:solidFill>
                  <a:schemeClr val="tx1">
                    <a:lumMod val="75000"/>
                    <a:lumOff val="25000"/>
                  </a:schemeClr>
                </a:solidFill>
                <a:latin typeface="方正喵呜体" panose="02010600010101010101" pitchFamily="2" charset="-122"/>
                <a:ea typeface="方正喵呜体" panose="02010600010101010101" pitchFamily="2" charset="-122"/>
              </a:rPr>
              <a:t>第三部分</a:t>
            </a:r>
            <a:endParaRPr lang="zh-CN" altLang="en-US" sz="3200"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15" name="任意多边形 14"/>
          <p:cNvSpPr/>
          <p:nvPr/>
        </p:nvSpPr>
        <p:spPr>
          <a:xfrm>
            <a:off x="3753224" y="1673609"/>
            <a:ext cx="4807725" cy="3008458"/>
          </a:xfrm>
          <a:custGeom>
            <a:avLst/>
            <a:gdLst>
              <a:gd name="connsiteX0" fmla="*/ 1898965 w 4807725"/>
              <a:gd name="connsiteY0" fmla="*/ 2960016 h 3008458"/>
              <a:gd name="connsiteX1" fmla="*/ 1995255 w 4807725"/>
              <a:gd name="connsiteY1" fmla="*/ 2965055 h 3008458"/>
              <a:gd name="connsiteX2" fmla="*/ 2110137 w 4807725"/>
              <a:gd name="connsiteY2" fmla="*/ 2960720 h 3008458"/>
              <a:gd name="connsiteX3" fmla="*/ 2361902 w 4807725"/>
              <a:gd name="connsiteY3" fmla="*/ 2972057 h 3008458"/>
              <a:gd name="connsiteX4" fmla="*/ 2565419 w 4807725"/>
              <a:gd name="connsiteY4" fmla="*/ 2973677 h 3008458"/>
              <a:gd name="connsiteX5" fmla="*/ 2426597 w 4807725"/>
              <a:gd name="connsiteY5" fmla="*/ 2974322 h 3008458"/>
              <a:gd name="connsiteX6" fmla="*/ 1928149 w 4807725"/>
              <a:gd name="connsiteY6" fmla="*/ 2973270 h 3008458"/>
              <a:gd name="connsiteX7" fmla="*/ 1424263 w 4807725"/>
              <a:gd name="connsiteY7" fmla="*/ 2997254 h 3008458"/>
              <a:gd name="connsiteX8" fmla="*/ 957900 w 4807725"/>
              <a:gd name="connsiteY8" fmla="*/ 2993541 h 3008458"/>
              <a:gd name="connsiteX9" fmla="*/ 967369 w 4807725"/>
              <a:gd name="connsiteY9" fmla="*/ 2974953 h 3008458"/>
              <a:gd name="connsiteX10" fmla="*/ 1293824 w 4807725"/>
              <a:gd name="connsiteY10" fmla="*/ 2977552 h 3008458"/>
              <a:gd name="connsiteX11" fmla="*/ 1629747 w 4807725"/>
              <a:gd name="connsiteY11" fmla="*/ 2961562 h 3008458"/>
              <a:gd name="connsiteX12" fmla="*/ 1787608 w 4807725"/>
              <a:gd name="connsiteY12" fmla="*/ 2960656 h 3008458"/>
              <a:gd name="connsiteX13" fmla="*/ 1792405 w 4807725"/>
              <a:gd name="connsiteY13" fmla="*/ 2961107 h 3008458"/>
              <a:gd name="connsiteX14" fmla="*/ 1815460 w 4807725"/>
              <a:gd name="connsiteY14" fmla="*/ 2960496 h 3008458"/>
              <a:gd name="connsiteX15" fmla="*/ 1258838 w 4807725"/>
              <a:gd name="connsiteY15" fmla="*/ 2936138 h 3008458"/>
              <a:gd name="connsiteX16" fmla="*/ 1219490 w 4807725"/>
              <a:gd name="connsiteY16" fmla="*/ 2939632 h 3008458"/>
              <a:gd name="connsiteX17" fmla="*/ 990865 w 4807725"/>
              <a:gd name="connsiteY17" fmla="*/ 2951809 h 3008458"/>
              <a:gd name="connsiteX18" fmla="*/ 859723 w 4807725"/>
              <a:gd name="connsiteY18" fmla="*/ 2947849 h 3008458"/>
              <a:gd name="connsiteX19" fmla="*/ 794242 w 4807725"/>
              <a:gd name="connsiteY19" fmla="*/ 2943845 h 3008458"/>
              <a:gd name="connsiteX20" fmla="*/ 839956 w 4807725"/>
              <a:gd name="connsiteY20" fmla="*/ 2940693 h 3008458"/>
              <a:gd name="connsiteX21" fmla="*/ 972282 w 4807725"/>
              <a:gd name="connsiteY21" fmla="*/ 2942330 h 3008458"/>
              <a:gd name="connsiteX22" fmla="*/ 1120958 w 4807725"/>
              <a:gd name="connsiteY22" fmla="*/ 2940597 h 3008458"/>
              <a:gd name="connsiteX23" fmla="*/ 3481733 w 4807725"/>
              <a:gd name="connsiteY23" fmla="*/ 2931248 h 3008458"/>
              <a:gd name="connsiteX24" fmla="*/ 3593607 w 4807725"/>
              <a:gd name="connsiteY24" fmla="*/ 2937601 h 3008458"/>
              <a:gd name="connsiteX25" fmla="*/ 3419025 w 4807725"/>
              <a:gd name="connsiteY25" fmla="*/ 2950727 h 3008458"/>
              <a:gd name="connsiteX26" fmla="*/ 3264081 w 4807725"/>
              <a:gd name="connsiteY26" fmla="*/ 2957532 h 3008458"/>
              <a:gd name="connsiteX27" fmla="*/ 3103127 w 4807725"/>
              <a:gd name="connsiteY27" fmla="*/ 2959002 h 3008458"/>
              <a:gd name="connsiteX28" fmla="*/ 2956435 w 4807725"/>
              <a:gd name="connsiteY28" fmla="*/ 2955282 h 3008458"/>
              <a:gd name="connsiteX29" fmla="*/ 3146175 w 4807725"/>
              <a:gd name="connsiteY29" fmla="*/ 2952054 h 3008458"/>
              <a:gd name="connsiteX30" fmla="*/ 3391779 w 4807725"/>
              <a:gd name="connsiteY30" fmla="*/ 2939939 h 3008458"/>
              <a:gd name="connsiteX31" fmla="*/ 4396877 w 4807725"/>
              <a:gd name="connsiteY31" fmla="*/ 2921907 h 3008458"/>
              <a:gd name="connsiteX32" fmla="*/ 4393921 w 4807725"/>
              <a:gd name="connsiteY32" fmla="*/ 2923129 h 3008458"/>
              <a:gd name="connsiteX33" fmla="*/ 4320984 w 4807725"/>
              <a:gd name="connsiteY33" fmla="*/ 2940994 h 3008458"/>
              <a:gd name="connsiteX34" fmla="*/ 3910370 w 4807725"/>
              <a:gd name="connsiteY34" fmla="*/ 2965721 h 3008458"/>
              <a:gd name="connsiteX35" fmla="*/ 3387901 w 4807725"/>
              <a:gd name="connsiteY35" fmla="*/ 2980225 h 3008458"/>
              <a:gd name="connsiteX36" fmla="*/ 2874902 w 4807725"/>
              <a:gd name="connsiteY36" fmla="*/ 2976141 h 3008458"/>
              <a:gd name="connsiteX37" fmla="*/ 2565419 w 4807725"/>
              <a:gd name="connsiteY37" fmla="*/ 2973677 h 3008458"/>
              <a:gd name="connsiteX38" fmla="*/ 2935564 w 4807725"/>
              <a:gd name="connsiteY38" fmla="*/ 2971958 h 3008458"/>
              <a:gd name="connsiteX39" fmla="*/ 3264081 w 4807725"/>
              <a:gd name="connsiteY39" fmla="*/ 2957532 h 3008458"/>
              <a:gd name="connsiteX40" fmla="*/ 3358932 w 4807725"/>
              <a:gd name="connsiteY40" fmla="*/ 2956665 h 3008458"/>
              <a:gd name="connsiteX41" fmla="*/ 3873204 w 4807725"/>
              <a:gd name="connsiteY41" fmla="*/ 2946761 h 3008458"/>
              <a:gd name="connsiteX42" fmla="*/ 3954468 w 4807725"/>
              <a:gd name="connsiteY42" fmla="*/ 2942353 h 3008458"/>
              <a:gd name="connsiteX43" fmla="*/ 4036867 w 4807725"/>
              <a:gd name="connsiteY43" fmla="*/ 2941454 h 3008458"/>
              <a:gd name="connsiteX44" fmla="*/ 4120412 w 4807725"/>
              <a:gd name="connsiteY44" fmla="*/ 2944063 h 3008458"/>
              <a:gd name="connsiteX45" fmla="*/ 4302400 w 4807725"/>
              <a:gd name="connsiteY45" fmla="*/ 2931514 h 3008458"/>
              <a:gd name="connsiteX46" fmla="*/ 4305062 w 4807725"/>
              <a:gd name="connsiteY46" fmla="*/ 2930842 h 3008458"/>
              <a:gd name="connsiteX47" fmla="*/ 4363063 w 4807725"/>
              <a:gd name="connsiteY47" fmla="*/ 2927331 h 3008458"/>
              <a:gd name="connsiteX48" fmla="*/ 1493078 w 4807725"/>
              <a:gd name="connsiteY48" fmla="*/ 2920857 h 3008458"/>
              <a:gd name="connsiteX49" fmla="*/ 1557263 w 4807725"/>
              <a:gd name="connsiteY49" fmla="*/ 2926070 h 3008458"/>
              <a:gd name="connsiteX50" fmla="*/ 1565186 w 4807725"/>
              <a:gd name="connsiteY50" fmla="*/ 2930687 h 3008458"/>
              <a:gd name="connsiteX51" fmla="*/ 1437506 w 4807725"/>
              <a:gd name="connsiteY51" fmla="*/ 2942534 h 3008458"/>
              <a:gd name="connsiteX52" fmla="*/ 1280153 w 4807725"/>
              <a:gd name="connsiteY52" fmla="*/ 2935449 h 3008458"/>
              <a:gd name="connsiteX53" fmla="*/ 1258838 w 4807725"/>
              <a:gd name="connsiteY53" fmla="*/ 2936138 h 3008458"/>
              <a:gd name="connsiteX54" fmla="*/ 1400339 w 4807725"/>
              <a:gd name="connsiteY54" fmla="*/ 2923574 h 3008458"/>
              <a:gd name="connsiteX55" fmla="*/ 1438401 w 4807725"/>
              <a:gd name="connsiteY55" fmla="*/ 2922431 h 3008458"/>
              <a:gd name="connsiteX56" fmla="*/ 1472129 w 4807725"/>
              <a:gd name="connsiteY56" fmla="*/ 2922323 h 3008458"/>
              <a:gd name="connsiteX57" fmla="*/ 1590737 w 4807725"/>
              <a:gd name="connsiteY57" fmla="*/ 2920626 h 3008458"/>
              <a:gd name="connsiteX58" fmla="*/ 1591884 w 4807725"/>
              <a:gd name="connsiteY58" fmla="*/ 2920630 h 3008458"/>
              <a:gd name="connsiteX59" fmla="*/ 1616437 w 4807725"/>
              <a:gd name="connsiteY59" fmla="*/ 2929523 h 3008458"/>
              <a:gd name="connsiteX60" fmla="*/ 1853815 w 4807725"/>
              <a:gd name="connsiteY60" fmla="*/ 2935350 h 3008458"/>
              <a:gd name="connsiteX61" fmla="*/ 2072970 w 4807725"/>
              <a:gd name="connsiteY61" fmla="*/ 2941760 h 3008458"/>
              <a:gd name="connsiteX62" fmla="*/ 2338762 w 4807725"/>
              <a:gd name="connsiteY62" fmla="*/ 2948543 h 3008458"/>
              <a:gd name="connsiteX63" fmla="*/ 2851761 w 4807725"/>
              <a:gd name="connsiteY63" fmla="*/ 2952627 h 3008458"/>
              <a:gd name="connsiteX64" fmla="*/ 2956435 w 4807725"/>
              <a:gd name="connsiteY64" fmla="*/ 2955282 h 3008458"/>
              <a:gd name="connsiteX65" fmla="*/ 2898008 w 4807725"/>
              <a:gd name="connsiteY65" fmla="*/ 2956276 h 3008458"/>
              <a:gd name="connsiteX66" fmla="*/ 2651189 w 4807725"/>
              <a:gd name="connsiteY66" fmla="*/ 2955696 h 3008458"/>
              <a:gd name="connsiteX67" fmla="*/ 1898965 w 4807725"/>
              <a:gd name="connsiteY67" fmla="*/ 2960016 h 3008458"/>
              <a:gd name="connsiteX68" fmla="*/ 1876955 w 4807725"/>
              <a:gd name="connsiteY68" fmla="*/ 2958864 h 3008458"/>
              <a:gd name="connsiteX69" fmla="*/ 1815460 w 4807725"/>
              <a:gd name="connsiteY69" fmla="*/ 2960496 h 3008458"/>
              <a:gd name="connsiteX70" fmla="*/ 1787608 w 4807725"/>
              <a:gd name="connsiteY70" fmla="*/ 2960656 h 3008458"/>
              <a:gd name="connsiteX71" fmla="*/ 1704437 w 4807725"/>
              <a:gd name="connsiteY71" fmla="*/ 2952825 h 3008458"/>
              <a:gd name="connsiteX72" fmla="*/ 1572090 w 4807725"/>
              <a:gd name="connsiteY72" fmla="*/ 2934711 h 3008458"/>
              <a:gd name="connsiteX73" fmla="*/ 1565186 w 4807725"/>
              <a:gd name="connsiteY73" fmla="*/ 2930687 h 3008458"/>
              <a:gd name="connsiteX74" fmla="*/ 1588024 w 4807725"/>
              <a:gd name="connsiteY74" fmla="*/ 2928568 h 3008458"/>
              <a:gd name="connsiteX75" fmla="*/ 1547666 w 4807725"/>
              <a:gd name="connsiteY75" fmla="*/ 2920477 h 3008458"/>
              <a:gd name="connsiteX76" fmla="*/ 1585439 w 4807725"/>
              <a:gd name="connsiteY76" fmla="*/ 2920608 h 3008458"/>
              <a:gd name="connsiteX77" fmla="*/ 1585745 w 4807725"/>
              <a:gd name="connsiteY77" fmla="*/ 2921550 h 3008458"/>
              <a:gd name="connsiteX78" fmla="*/ 1588024 w 4807725"/>
              <a:gd name="connsiteY78" fmla="*/ 2928568 h 3008458"/>
              <a:gd name="connsiteX79" fmla="*/ 1557263 w 4807725"/>
              <a:gd name="connsiteY79" fmla="*/ 2926070 h 3008458"/>
              <a:gd name="connsiteX80" fmla="*/ 1135687 w 4807725"/>
              <a:gd name="connsiteY80" fmla="*/ 2920300 h 3008458"/>
              <a:gd name="connsiteX81" fmla="*/ 1236460 w 4807725"/>
              <a:gd name="connsiteY81" fmla="*/ 2921363 h 3008458"/>
              <a:gd name="connsiteX82" fmla="*/ 1168297 w 4807725"/>
              <a:gd name="connsiteY82" fmla="*/ 2925226 h 3008458"/>
              <a:gd name="connsiteX83" fmla="*/ 792455 w 4807725"/>
              <a:gd name="connsiteY83" fmla="*/ 2929451 h 3008458"/>
              <a:gd name="connsiteX84" fmla="*/ 740018 w 4807725"/>
              <a:gd name="connsiteY84" fmla="*/ 2923973 h 3008458"/>
              <a:gd name="connsiteX85" fmla="*/ 893739 w 4807725"/>
              <a:gd name="connsiteY85" fmla="*/ 2921290 h 3008458"/>
              <a:gd name="connsiteX86" fmla="*/ 1135687 w 4807725"/>
              <a:gd name="connsiteY86" fmla="*/ 2920300 h 3008458"/>
              <a:gd name="connsiteX87" fmla="*/ 2408939 w 4807725"/>
              <a:gd name="connsiteY87" fmla="*/ 2919939 h 3008458"/>
              <a:gd name="connsiteX88" fmla="*/ 2701463 w 4807725"/>
              <a:gd name="connsiteY88" fmla="*/ 2922915 h 3008458"/>
              <a:gd name="connsiteX89" fmla="*/ 2534776 w 4807725"/>
              <a:gd name="connsiteY89" fmla="*/ 2931439 h 3008458"/>
              <a:gd name="connsiteX90" fmla="*/ 2037512 w 4807725"/>
              <a:gd name="connsiteY90" fmla="*/ 2928063 h 3008458"/>
              <a:gd name="connsiteX91" fmla="*/ 1873587 w 4807725"/>
              <a:gd name="connsiteY91" fmla="*/ 2921609 h 3008458"/>
              <a:gd name="connsiteX92" fmla="*/ 1895895 w 4807725"/>
              <a:gd name="connsiteY92" fmla="*/ 2921687 h 3008458"/>
              <a:gd name="connsiteX93" fmla="*/ 2408939 w 4807725"/>
              <a:gd name="connsiteY93" fmla="*/ 2919939 h 3008458"/>
              <a:gd name="connsiteX94" fmla="*/ 1269180 w 4807725"/>
              <a:gd name="connsiteY94" fmla="*/ 2919509 h 3008458"/>
              <a:gd name="connsiteX95" fmla="*/ 1375882 w 4807725"/>
              <a:gd name="connsiteY95" fmla="*/ 2919880 h 3008458"/>
              <a:gd name="connsiteX96" fmla="*/ 1500842 w 4807725"/>
              <a:gd name="connsiteY96" fmla="*/ 2920314 h 3008458"/>
              <a:gd name="connsiteX97" fmla="*/ 1493078 w 4807725"/>
              <a:gd name="connsiteY97" fmla="*/ 2920857 h 3008458"/>
              <a:gd name="connsiteX98" fmla="*/ 1492473 w 4807725"/>
              <a:gd name="connsiteY98" fmla="*/ 2920808 h 3008458"/>
              <a:gd name="connsiteX99" fmla="*/ 1438401 w 4807725"/>
              <a:gd name="connsiteY99" fmla="*/ 2922431 h 3008458"/>
              <a:gd name="connsiteX100" fmla="*/ 1361286 w 4807725"/>
              <a:gd name="connsiteY100" fmla="*/ 2922680 h 3008458"/>
              <a:gd name="connsiteX101" fmla="*/ 1236460 w 4807725"/>
              <a:gd name="connsiteY101" fmla="*/ 2921363 h 3008458"/>
              <a:gd name="connsiteX102" fmla="*/ 1584589 w 4807725"/>
              <a:gd name="connsiteY102" fmla="*/ 2917988 h 3008458"/>
              <a:gd name="connsiteX103" fmla="*/ 1590863 w 4807725"/>
              <a:gd name="connsiteY103" fmla="*/ 2920260 h 3008458"/>
              <a:gd name="connsiteX104" fmla="*/ 1590737 w 4807725"/>
              <a:gd name="connsiteY104" fmla="*/ 2920626 h 3008458"/>
              <a:gd name="connsiteX105" fmla="*/ 1585439 w 4807725"/>
              <a:gd name="connsiteY105" fmla="*/ 2920608 h 3008458"/>
              <a:gd name="connsiteX106" fmla="*/ 1542398 w 4807725"/>
              <a:gd name="connsiteY106" fmla="*/ 2917407 h 3008458"/>
              <a:gd name="connsiteX107" fmla="*/ 1547666 w 4807725"/>
              <a:gd name="connsiteY107" fmla="*/ 2920477 h 3008458"/>
              <a:gd name="connsiteX108" fmla="*/ 1500842 w 4807725"/>
              <a:gd name="connsiteY108" fmla="*/ 2920314 h 3008458"/>
              <a:gd name="connsiteX109" fmla="*/ 1590137 w 4807725"/>
              <a:gd name="connsiteY109" fmla="*/ 2915033 h 3008458"/>
              <a:gd name="connsiteX110" fmla="*/ 1789161 w 4807725"/>
              <a:gd name="connsiteY110" fmla="*/ 2918285 h 3008458"/>
              <a:gd name="connsiteX111" fmla="*/ 1873587 w 4807725"/>
              <a:gd name="connsiteY111" fmla="*/ 2921609 h 3008458"/>
              <a:gd name="connsiteX112" fmla="*/ 1591884 w 4807725"/>
              <a:gd name="connsiteY112" fmla="*/ 2920630 h 3008458"/>
              <a:gd name="connsiteX113" fmla="*/ 1590863 w 4807725"/>
              <a:gd name="connsiteY113" fmla="*/ 2920260 h 3008458"/>
              <a:gd name="connsiteX114" fmla="*/ 1591005 w 4807725"/>
              <a:gd name="connsiteY114" fmla="*/ 2919843 h 3008458"/>
              <a:gd name="connsiteX115" fmla="*/ 1578941 w 4807725"/>
              <a:gd name="connsiteY115" fmla="*/ 2914850 h 3008458"/>
              <a:gd name="connsiteX116" fmla="*/ 1583594 w 4807725"/>
              <a:gd name="connsiteY116" fmla="*/ 2914926 h 3008458"/>
              <a:gd name="connsiteX117" fmla="*/ 1584589 w 4807725"/>
              <a:gd name="connsiteY117" fmla="*/ 2917988 h 3008458"/>
              <a:gd name="connsiteX118" fmla="*/ 1579647 w 4807725"/>
              <a:gd name="connsiteY118" fmla="*/ 2916198 h 3008458"/>
              <a:gd name="connsiteX119" fmla="*/ 1577617 w 4807725"/>
              <a:gd name="connsiteY119" fmla="*/ 2914943 h 3008458"/>
              <a:gd name="connsiteX120" fmla="*/ 1583467 w 4807725"/>
              <a:gd name="connsiteY120" fmla="*/ 2914533 h 3008458"/>
              <a:gd name="connsiteX121" fmla="*/ 1590096 w 4807725"/>
              <a:gd name="connsiteY121" fmla="*/ 2914805 h 3008458"/>
              <a:gd name="connsiteX122" fmla="*/ 1590137 w 4807725"/>
              <a:gd name="connsiteY122" fmla="*/ 2915033 h 3008458"/>
              <a:gd name="connsiteX123" fmla="*/ 1583594 w 4807725"/>
              <a:gd name="connsiteY123" fmla="*/ 2914926 h 3008458"/>
              <a:gd name="connsiteX124" fmla="*/ 1536830 w 4807725"/>
              <a:gd name="connsiteY124" fmla="*/ 2914162 h 3008458"/>
              <a:gd name="connsiteX125" fmla="*/ 1577427 w 4807725"/>
              <a:gd name="connsiteY125" fmla="*/ 2914825 h 3008458"/>
              <a:gd name="connsiteX126" fmla="*/ 1577617 w 4807725"/>
              <a:gd name="connsiteY126" fmla="*/ 2914943 h 3008458"/>
              <a:gd name="connsiteX127" fmla="*/ 1542398 w 4807725"/>
              <a:gd name="connsiteY127" fmla="*/ 2917407 h 3008458"/>
              <a:gd name="connsiteX128" fmla="*/ 1575364 w 4807725"/>
              <a:gd name="connsiteY128" fmla="*/ 2913549 h 3008458"/>
              <a:gd name="connsiteX129" fmla="*/ 1583467 w 4807725"/>
              <a:gd name="connsiteY129" fmla="*/ 2914533 h 3008458"/>
              <a:gd name="connsiteX130" fmla="*/ 1578941 w 4807725"/>
              <a:gd name="connsiteY130" fmla="*/ 2914850 h 3008458"/>
              <a:gd name="connsiteX131" fmla="*/ 1577427 w 4807725"/>
              <a:gd name="connsiteY131" fmla="*/ 2914825 h 3008458"/>
              <a:gd name="connsiteX132" fmla="*/ 4384972 w 4807725"/>
              <a:gd name="connsiteY132" fmla="*/ 2909743 h 3008458"/>
              <a:gd name="connsiteX133" fmla="*/ 4379649 w 4807725"/>
              <a:gd name="connsiteY133" fmla="*/ 2912007 h 3008458"/>
              <a:gd name="connsiteX134" fmla="*/ 4305062 w 4807725"/>
              <a:gd name="connsiteY134" fmla="*/ 2930842 h 3008458"/>
              <a:gd name="connsiteX135" fmla="*/ 4150173 w 4807725"/>
              <a:gd name="connsiteY135" fmla="*/ 2940217 h 3008458"/>
              <a:gd name="connsiteX136" fmla="*/ 4036867 w 4807725"/>
              <a:gd name="connsiteY136" fmla="*/ 2941454 h 3008458"/>
              <a:gd name="connsiteX137" fmla="*/ 3995099 w 4807725"/>
              <a:gd name="connsiteY137" fmla="*/ 2940149 h 3008458"/>
              <a:gd name="connsiteX138" fmla="*/ 3954468 w 4807725"/>
              <a:gd name="connsiteY138" fmla="*/ 2942353 h 3008458"/>
              <a:gd name="connsiteX139" fmla="*/ 3933867 w 4807725"/>
              <a:gd name="connsiteY139" fmla="*/ 2942578 h 3008458"/>
              <a:gd name="connsiteX140" fmla="*/ 3687842 w 4807725"/>
              <a:gd name="connsiteY140" fmla="*/ 2942952 h 3008458"/>
              <a:gd name="connsiteX141" fmla="*/ 3593607 w 4807725"/>
              <a:gd name="connsiteY141" fmla="*/ 2937601 h 3008458"/>
              <a:gd name="connsiteX142" fmla="*/ 3661906 w 4807725"/>
              <a:gd name="connsiteY142" fmla="*/ 2932466 h 3008458"/>
              <a:gd name="connsiteX143" fmla="*/ 3773360 w 4807725"/>
              <a:gd name="connsiteY143" fmla="*/ 2919947 h 3008458"/>
              <a:gd name="connsiteX144" fmla="*/ 3844234 w 4807725"/>
              <a:gd name="connsiteY144" fmla="*/ 2923200 h 3008458"/>
              <a:gd name="connsiteX145" fmla="*/ 4097272 w 4807725"/>
              <a:gd name="connsiteY145" fmla="*/ 2920549 h 3008458"/>
              <a:gd name="connsiteX146" fmla="*/ 4297843 w 4807725"/>
              <a:gd name="connsiteY146" fmla="*/ 2917480 h 3008458"/>
              <a:gd name="connsiteX147" fmla="*/ 1536461 w 4807725"/>
              <a:gd name="connsiteY147" fmla="*/ 2908825 h 3008458"/>
              <a:gd name="connsiteX148" fmla="*/ 1545481 w 4807725"/>
              <a:gd name="connsiteY148" fmla="*/ 2909920 h 3008458"/>
              <a:gd name="connsiteX149" fmla="*/ 1536830 w 4807725"/>
              <a:gd name="connsiteY149" fmla="*/ 2914162 h 3008458"/>
              <a:gd name="connsiteX150" fmla="*/ 3008483 w 4807725"/>
              <a:gd name="connsiteY150" fmla="*/ 2907214 h 3008458"/>
              <a:gd name="connsiteX151" fmla="*/ 3598298 w 4807725"/>
              <a:gd name="connsiteY151" fmla="*/ 2911910 h 3008458"/>
              <a:gd name="connsiteX152" fmla="*/ 3658948 w 4807725"/>
              <a:gd name="connsiteY152" fmla="*/ 2914695 h 3008458"/>
              <a:gd name="connsiteX153" fmla="*/ 3630908 w 4807725"/>
              <a:gd name="connsiteY153" fmla="*/ 2916836 h 3008458"/>
              <a:gd name="connsiteX154" fmla="*/ 3481733 w 4807725"/>
              <a:gd name="connsiteY154" fmla="*/ 2931248 h 3008458"/>
              <a:gd name="connsiteX155" fmla="*/ 3448920 w 4807725"/>
              <a:gd name="connsiteY155" fmla="*/ 2929385 h 3008458"/>
              <a:gd name="connsiteX156" fmla="*/ 2935920 w 4807725"/>
              <a:gd name="connsiteY156" fmla="*/ 2925301 h 3008458"/>
              <a:gd name="connsiteX157" fmla="*/ 2701463 w 4807725"/>
              <a:gd name="connsiteY157" fmla="*/ 2922915 h 3008458"/>
              <a:gd name="connsiteX158" fmla="*/ 1546300 w 4807725"/>
              <a:gd name="connsiteY158" fmla="*/ 2895573 h 3008458"/>
              <a:gd name="connsiteX159" fmla="*/ 1575364 w 4807725"/>
              <a:gd name="connsiteY159" fmla="*/ 2913549 h 3008458"/>
              <a:gd name="connsiteX160" fmla="*/ 1545481 w 4807725"/>
              <a:gd name="connsiteY160" fmla="*/ 2909920 h 3008458"/>
              <a:gd name="connsiteX161" fmla="*/ 1548534 w 4807725"/>
              <a:gd name="connsiteY161" fmla="*/ 2908423 h 3008458"/>
              <a:gd name="connsiteX162" fmla="*/ 1546300 w 4807725"/>
              <a:gd name="connsiteY162" fmla="*/ 2895573 h 3008458"/>
              <a:gd name="connsiteX163" fmla="*/ 1546300 w 4807725"/>
              <a:gd name="connsiteY163" fmla="*/ 2895573 h 3008458"/>
              <a:gd name="connsiteX164" fmla="*/ 2572299 w 4807725"/>
              <a:gd name="connsiteY164" fmla="*/ 2903742 h 3008458"/>
              <a:gd name="connsiteX165" fmla="*/ 2674902 w 4807725"/>
              <a:gd name="connsiteY165" fmla="*/ 2904559 h 3008458"/>
              <a:gd name="connsiteX166" fmla="*/ 2404337 w 4807725"/>
              <a:gd name="connsiteY166" fmla="*/ 2911737 h 3008458"/>
              <a:gd name="connsiteX167" fmla="*/ 1546300 w 4807725"/>
              <a:gd name="connsiteY167" fmla="*/ 2895573 h 3008458"/>
              <a:gd name="connsiteX168" fmla="*/ 294594 w 4807725"/>
              <a:gd name="connsiteY168" fmla="*/ 2865211 h 3008458"/>
              <a:gd name="connsiteX169" fmla="*/ 315173 w 4807725"/>
              <a:gd name="connsiteY169" fmla="*/ 2876440 h 3008458"/>
              <a:gd name="connsiteX170" fmla="*/ 330203 w 4807725"/>
              <a:gd name="connsiteY170" fmla="*/ 2881261 h 3008458"/>
              <a:gd name="connsiteX171" fmla="*/ 340648 w 4807725"/>
              <a:gd name="connsiteY171" fmla="*/ 2889985 h 3008458"/>
              <a:gd name="connsiteX172" fmla="*/ 389506 w 4807725"/>
              <a:gd name="connsiteY172" fmla="*/ 2914360 h 3008458"/>
              <a:gd name="connsiteX173" fmla="*/ 513546 w 4807725"/>
              <a:gd name="connsiteY173" fmla="*/ 2932262 h 3008458"/>
              <a:gd name="connsiteX174" fmla="*/ 551650 w 4807725"/>
              <a:gd name="connsiteY174" fmla="*/ 2930303 h 3008458"/>
              <a:gd name="connsiteX175" fmla="*/ 631490 w 4807725"/>
              <a:gd name="connsiteY175" fmla="*/ 2937356 h 3008458"/>
              <a:gd name="connsiteX176" fmla="*/ 739101 w 4807725"/>
              <a:gd name="connsiteY176" fmla="*/ 2940473 h 3008458"/>
              <a:gd name="connsiteX177" fmla="*/ 794242 w 4807725"/>
              <a:gd name="connsiteY177" fmla="*/ 2943845 h 3008458"/>
              <a:gd name="connsiteX178" fmla="*/ 711048 w 4807725"/>
              <a:gd name="connsiteY178" fmla="*/ 2949582 h 3008458"/>
              <a:gd name="connsiteX179" fmla="*/ 477866 w 4807725"/>
              <a:gd name="connsiteY179" fmla="*/ 2947725 h 3008458"/>
              <a:gd name="connsiteX180" fmla="*/ 296589 w 4807725"/>
              <a:gd name="connsiteY180" fmla="*/ 2866960 h 3008458"/>
              <a:gd name="connsiteX181" fmla="*/ 284233 w 4807725"/>
              <a:gd name="connsiteY181" fmla="*/ 2837751 h 3008458"/>
              <a:gd name="connsiteX182" fmla="*/ 346989 w 4807725"/>
              <a:gd name="connsiteY182" fmla="*/ 2870715 h 3008458"/>
              <a:gd name="connsiteX183" fmla="*/ 561790 w 4807725"/>
              <a:gd name="connsiteY183" fmla="*/ 2912961 h 3008458"/>
              <a:gd name="connsiteX184" fmla="*/ 612445 w 4807725"/>
              <a:gd name="connsiteY184" fmla="*/ 2914669 h 3008458"/>
              <a:gd name="connsiteX185" fmla="*/ 622688 w 4807725"/>
              <a:gd name="connsiteY185" fmla="*/ 2916216 h 3008458"/>
              <a:gd name="connsiteX186" fmla="*/ 639506 w 4807725"/>
              <a:gd name="connsiteY186" fmla="*/ 2915582 h 3008458"/>
              <a:gd name="connsiteX187" fmla="*/ 669324 w 4807725"/>
              <a:gd name="connsiteY187" fmla="*/ 2916587 h 3008458"/>
              <a:gd name="connsiteX188" fmla="*/ 740018 w 4807725"/>
              <a:gd name="connsiteY188" fmla="*/ 2923973 h 3008458"/>
              <a:gd name="connsiteX189" fmla="*/ 641271 w 4807725"/>
              <a:gd name="connsiteY189" fmla="*/ 2925696 h 3008458"/>
              <a:gd name="connsiteX190" fmla="*/ 551650 w 4807725"/>
              <a:gd name="connsiteY190" fmla="*/ 2930303 h 3008458"/>
              <a:gd name="connsiteX191" fmla="*/ 521743 w 4807725"/>
              <a:gd name="connsiteY191" fmla="*/ 2927661 h 3008458"/>
              <a:gd name="connsiteX192" fmla="*/ 414693 w 4807725"/>
              <a:gd name="connsiteY192" fmla="*/ 2908363 h 3008458"/>
              <a:gd name="connsiteX193" fmla="*/ 330203 w 4807725"/>
              <a:gd name="connsiteY193" fmla="*/ 2881261 h 3008458"/>
              <a:gd name="connsiteX194" fmla="*/ 298432 w 4807725"/>
              <a:gd name="connsiteY194" fmla="*/ 2854726 h 3008458"/>
              <a:gd name="connsiteX195" fmla="*/ 138453 w 4807725"/>
              <a:gd name="connsiteY195" fmla="*/ 2809709 h 3008458"/>
              <a:gd name="connsiteX196" fmla="*/ 124426 w 4807725"/>
              <a:gd name="connsiteY196" fmla="*/ 2814263 h 3008458"/>
              <a:gd name="connsiteX197" fmla="*/ 138453 w 4807725"/>
              <a:gd name="connsiteY197" fmla="*/ 2809709 h 3008458"/>
              <a:gd name="connsiteX198" fmla="*/ 128210 w 4807725"/>
              <a:gd name="connsiteY198" fmla="*/ 2711762 h 3008458"/>
              <a:gd name="connsiteX199" fmla="*/ 144559 w 4807725"/>
              <a:gd name="connsiteY199" fmla="*/ 2745809 h 3008458"/>
              <a:gd name="connsiteX200" fmla="*/ 138453 w 4807725"/>
              <a:gd name="connsiteY200" fmla="*/ 2809709 h 3008458"/>
              <a:gd name="connsiteX201" fmla="*/ 127211 w 4807725"/>
              <a:gd name="connsiteY201" fmla="*/ 2738821 h 3008458"/>
              <a:gd name="connsiteX202" fmla="*/ 147875 w 4807725"/>
              <a:gd name="connsiteY202" fmla="*/ 2711111 h 3008458"/>
              <a:gd name="connsiteX203" fmla="*/ 171234 w 4807725"/>
              <a:gd name="connsiteY203" fmla="*/ 2753977 h 3008458"/>
              <a:gd name="connsiteX204" fmla="*/ 206370 w 4807725"/>
              <a:gd name="connsiteY204" fmla="*/ 2790747 h 3008458"/>
              <a:gd name="connsiteX205" fmla="*/ 243594 w 4807725"/>
              <a:gd name="connsiteY205" fmla="*/ 2815471 h 3008458"/>
              <a:gd name="connsiteX206" fmla="*/ 255617 w 4807725"/>
              <a:gd name="connsiteY206" fmla="*/ 2831055 h 3008458"/>
              <a:gd name="connsiteX207" fmla="*/ 294594 w 4807725"/>
              <a:gd name="connsiteY207" fmla="*/ 2865211 h 3008458"/>
              <a:gd name="connsiteX208" fmla="*/ 232731 w 4807725"/>
              <a:gd name="connsiteY208" fmla="*/ 2831456 h 3008458"/>
              <a:gd name="connsiteX209" fmla="*/ 157392 w 4807725"/>
              <a:gd name="connsiteY209" fmla="*/ 2772531 h 3008458"/>
              <a:gd name="connsiteX210" fmla="*/ 144559 w 4807725"/>
              <a:gd name="connsiteY210" fmla="*/ 2745809 h 3008458"/>
              <a:gd name="connsiteX211" fmla="*/ 107234 w 4807725"/>
              <a:gd name="connsiteY211" fmla="*/ 2612857 h 3008458"/>
              <a:gd name="connsiteX212" fmla="*/ 122076 w 4807725"/>
              <a:gd name="connsiteY212" fmla="*/ 2663765 h 3008458"/>
              <a:gd name="connsiteX213" fmla="*/ 129480 w 4807725"/>
              <a:gd name="connsiteY213" fmla="*/ 2677352 h 3008458"/>
              <a:gd name="connsiteX214" fmla="*/ 128210 w 4807725"/>
              <a:gd name="connsiteY214" fmla="*/ 2711762 h 3008458"/>
              <a:gd name="connsiteX215" fmla="*/ 120311 w 4807725"/>
              <a:gd name="connsiteY215" fmla="*/ 2695314 h 3008458"/>
              <a:gd name="connsiteX216" fmla="*/ 85922 w 4807725"/>
              <a:gd name="connsiteY216" fmla="*/ 2599831 h 3008458"/>
              <a:gd name="connsiteX217" fmla="*/ 115499 w 4807725"/>
              <a:gd name="connsiteY217" fmla="*/ 2685293 h 3008458"/>
              <a:gd name="connsiteX218" fmla="*/ 120311 w 4807725"/>
              <a:gd name="connsiteY218" fmla="*/ 2695314 h 3008458"/>
              <a:gd name="connsiteX219" fmla="*/ 127211 w 4807725"/>
              <a:gd name="connsiteY219" fmla="*/ 2738821 h 3008458"/>
              <a:gd name="connsiteX220" fmla="*/ 124426 w 4807725"/>
              <a:gd name="connsiteY220" fmla="*/ 2814263 h 3008458"/>
              <a:gd name="connsiteX221" fmla="*/ 89978 w 4807725"/>
              <a:gd name="connsiteY221" fmla="*/ 2639523 h 3008458"/>
              <a:gd name="connsiteX222" fmla="*/ 139422 w 4807725"/>
              <a:gd name="connsiteY222" fmla="*/ 2547806 h 3008458"/>
              <a:gd name="connsiteX223" fmla="*/ 232081 w 4807725"/>
              <a:gd name="connsiteY223" fmla="*/ 2763794 h 3008458"/>
              <a:gd name="connsiteX224" fmla="*/ 262396 w 4807725"/>
              <a:gd name="connsiteY224" fmla="*/ 2811643 h 3008458"/>
              <a:gd name="connsiteX225" fmla="*/ 284233 w 4807725"/>
              <a:gd name="connsiteY225" fmla="*/ 2837751 h 3008458"/>
              <a:gd name="connsiteX226" fmla="*/ 250309 w 4807725"/>
              <a:gd name="connsiteY226" fmla="*/ 2819931 h 3008458"/>
              <a:gd name="connsiteX227" fmla="*/ 243594 w 4807725"/>
              <a:gd name="connsiteY227" fmla="*/ 2815471 h 3008458"/>
              <a:gd name="connsiteX228" fmla="*/ 222567 w 4807725"/>
              <a:gd name="connsiteY228" fmla="*/ 2788215 h 3008458"/>
              <a:gd name="connsiteX229" fmla="*/ 176687 w 4807725"/>
              <a:gd name="connsiteY229" fmla="*/ 2688696 h 3008458"/>
              <a:gd name="connsiteX230" fmla="*/ 145163 w 4807725"/>
              <a:gd name="connsiteY230" fmla="*/ 2601595 h 3008458"/>
              <a:gd name="connsiteX231" fmla="*/ 144788 w 4807725"/>
              <a:gd name="connsiteY231" fmla="*/ 2590456 h 3008458"/>
              <a:gd name="connsiteX232" fmla="*/ 114890 w 4807725"/>
              <a:gd name="connsiteY232" fmla="*/ 2517953 h 3008458"/>
              <a:gd name="connsiteX233" fmla="*/ 145163 w 4807725"/>
              <a:gd name="connsiteY233" fmla="*/ 2601595 h 3008458"/>
              <a:gd name="connsiteX234" fmla="*/ 148589 w 4807725"/>
              <a:gd name="connsiteY234" fmla="*/ 2703637 h 3008458"/>
              <a:gd name="connsiteX235" fmla="*/ 147875 w 4807725"/>
              <a:gd name="connsiteY235" fmla="*/ 2711111 h 3008458"/>
              <a:gd name="connsiteX236" fmla="*/ 129480 w 4807725"/>
              <a:gd name="connsiteY236" fmla="*/ 2677352 h 3008458"/>
              <a:gd name="connsiteX237" fmla="*/ 129570 w 4807725"/>
              <a:gd name="connsiteY237" fmla="*/ 2674907 h 3008458"/>
              <a:gd name="connsiteX238" fmla="*/ 117091 w 4807725"/>
              <a:gd name="connsiteY238" fmla="*/ 2552908 h 3008458"/>
              <a:gd name="connsiteX239" fmla="*/ 4703995 w 4807725"/>
              <a:gd name="connsiteY239" fmla="*/ 2396904 h 3008458"/>
              <a:gd name="connsiteX240" fmla="*/ 4704217 w 4807725"/>
              <a:gd name="connsiteY240" fmla="*/ 2397881 h 3008458"/>
              <a:gd name="connsiteX241" fmla="*/ 4702900 w 4807725"/>
              <a:gd name="connsiteY241" fmla="*/ 2398110 h 3008458"/>
              <a:gd name="connsiteX242" fmla="*/ 4715742 w 4807725"/>
              <a:gd name="connsiteY242" fmla="*/ 2395879 h 3008458"/>
              <a:gd name="connsiteX243" fmla="*/ 4716177 w 4807725"/>
              <a:gd name="connsiteY243" fmla="*/ 2396765 h 3008458"/>
              <a:gd name="connsiteX244" fmla="*/ 4713009 w 4807725"/>
              <a:gd name="connsiteY244" fmla="*/ 2410342 h 3008458"/>
              <a:gd name="connsiteX245" fmla="*/ 4707457 w 4807725"/>
              <a:gd name="connsiteY245" fmla="*/ 2412144 h 3008458"/>
              <a:gd name="connsiteX246" fmla="*/ 4704217 w 4807725"/>
              <a:gd name="connsiteY246" fmla="*/ 2397881 h 3008458"/>
              <a:gd name="connsiteX247" fmla="*/ 4717120 w 4807725"/>
              <a:gd name="connsiteY247" fmla="*/ 2388383 h 3008458"/>
              <a:gd name="connsiteX248" fmla="*/ 4721483 w 4807725"/>
              <a:gd name="connsiteY248" fmla="*/ 2407590 h 3008458"/>
              <a:gd name="connsiteX249" fmla="*/ 4716177 w 4807725"/>
              <a:gd name="connsiteY249" fmla="*/ 2396765 h 3008458"/>
              <a:gd name="connsiteX250" fmla="*/ 4716926 w 4807725"/>
              <a:gd name="connsiteY250" fmla="*/ 2393555 h 3008458"/>
              <a:gd name="connsiteX251" fmla="*/ 4734553 w 4807725"/>
              <a:gd name="connsiteY251" fmla="*/ 2338544 h 3008458"/>
              <a:gd name="connsiteX252" fmla="*/ 4721127 w 4807725"/>
              <a:gd name="connsiteY252" fmla="*/ 2454247 h 3008458"/>
              <a:gd name="connsiteX253" fmla="*/ 4659042 w 4807725"/>
              <a:gd name="connsiteY253" fmla="*/ 2645060 h 3008458"/>
              <a:gd name="connsiteX254" fmla="*/ 4573816 w 4807725"/>
              <a:gd name="connsiteY254" fmla="*/ 2812358 h 3008458"/>
              <a:gd name="connsiteX255" fmla="*/ 4519022 w 4807725"/>
              <a:gd name="connsiteY255" fmla="*/ 2859238 h 3008458"/>
              <a:gd name="connsiteX256" fmla="*/ 4463840 w 4807725"/>
              <a:gd name="connsiteY256" fmla="*/ 2893335 h 3008458"/>
              <a:gd name="connsiteX257" fmla="*/ 4388268 w 4807725"/>
              <a:gd name="connsiteY257" fmla="*/ 2909451 h 3008458"/>
              <a:gd name="connsiteX258" fmla="*/ 4384972 w 4807725"/>
              <a:gd name="connsiteY258" fmla="*/ 2909743 h 3008458"/>
              <a:gd name="connsiteX259" fmla="*/ 4454368 w 4807725"/>
              <a:gd name="connsiteY259" fmla="*/ 2880231 h 3008458"/>
              <a:gd name="connsiteX260" fmla="*/ 4578728 w 4807725"/>
              <a:gd name="connsiteY260" fmla="*/ 2779735 h 3008458"/>
              <a:gd name="connsiteX261" fmla="*/ 4659397 w 4807725"/>
              <a:gd name="connsiteY261" fmla="*/ 2598403 h 3008458"/>
              <a:gd name="connsiteX262" fmla="*/ 4693422 w 4807725"/>
              <a:gd name="connsiteY262" fmla="*/ 2494271 h 3008458"/>
              <a:gd name="connsiteX263" fmla="*/ 4713009 w 4807725"/>
              <a:gd name="connsiteY263" fmla="*/ 2410342 h 3008458"/>
              <a:gd name="connsiteX264" fmla="*/ 4714470 w 4807725"/>
              <a:gd name="connsiteY264" fmla="*/ 2409867 h 3008458"/>
              <a:gd name="connsiteX265" fmla="*/ 4721483 w 4807725"/>
              <a:gd name="connsiteY265" fmla="*/ 2407590 h 3008458"/>
              <a:gd name="connsiteX266" fmla="*/ 4688536 w 4807725"/>
              <a:gd name="connsiteY266" fmla="*/ 2328846 h 3008458"/>
              <a:gd name="connsiteX267" fmla="*/ 4694117 w 4807725"/>
              <a:gd name="connsiteY267" fmla="*/ 2353415 h 3008458"/>
              <a:gd name="connsiteX268" fmla="*/ 4688671 w 4807725"/>
              <a:gd name="connsiteY268" fmla="*/ 2448302 h 3008458"/>
              <a:gd name="connsiteX269" fmla="*/ 4645371 w 4807725"/>
              <a:gd name="connsiteY269" fmla="*/ 2602957 h 3008458"/>
              <a:gd name="connsiteX270" fmla="*/ 4522978 w 4807725"/>
              <a:gd name="connsiteY270" fmla="*/ 2751295 h 3008458"/>
              <a:gd name="connsiteX271" fmla="*/ 4345191 w 4807725"/>
              <a:gd name="connsiteY271" fmla="*/ 2824536 h 3008458"/>
              <a:gd name="connsiteX272" fmla="*/ 3906169 w 4807725"/>
              <a:gd name="connsiteY272" fmla="*/ 2905029 h 3008458"/>
              <a:gd name="connsiteX273" fmla="*/ 3773360 w 4807725"/>
              <a:gd name="connsiteY273" fmla="*/ 2919947 h 3008458"/>
              <a:gd name="connsiteX274" fmla="*/ 3658948 w 4807725"/>
              <a:gd name="connsiteY274" fmla="*/ 2914695 h 3008458"/>
              <a:gd name="connsiteX275" fmla="*/ 3872990 w 4807725"/>
              <a:gd name="connsiteY275" fmla="*/ 2898349 h 3008458"/>
              <a:gd name="connsiteX276" fmla="*/ 4111654 w 4807725"/>
              <a:gd name="connsiteY276" fmla="*/ 2869337 h 3008458"/>
              <a:gd name="connsiteX277" fmla="*/ 4326608 w 4807725"/>
              <a:gd name="connsiteY277" fmla="*/ 2815056 h 3008458"/>
              <a:gd name="connsiteX278" fmla="*/ 4518421 w 4807725"/>
              <a:gd name="connsiteY278" fmla="*/ 2737261 h 3008458"/>
              <a:gd name="connsiteX279" fmla="*/ 4689229 w 4807725"/>
              <a:gd name="connsiteY279" fmla="*/ 2356007 h 3008458"/>
              <a:gd name="connsiteX280" fmla="*/ 88343 w 4807725"/>
              <a:gd name="connsiteY280" fmla="*/ 2326940 h 3008458"/>
              <a:gd name="connsiteX281" fmla="*/ 105440 w 4807725"/>
              <a:gd name="connsiteY281" fmla="*/ 2427488 h 3008458"/>
              <a:gd name="connsiteX282" fmla="*/ 110317 w 4807725"/>
              <a:gd name="connsiteY282" fmla="*/ 2445326 h 3008458"/>
              <a:gd name="connsiteX283" fmla="*/ 114890 w 4807725"/>
              <a:gd name="connsiteY283" fmla="*/ 2517953 h 3008458"/>
              <a:gd name="connsiteX284" fmla="*/ 101320 w 4807725"/>
              <a:gd name="connsiteY284" fmla="*/ 2480458 h 3008458"/>
              <a:gd name="connsiteX285" fmla="*/ 93881 w 4807725"/>
              <a:gd name="connsiteY285" fmla="*/ 2445595 h 3008458"/>
              <a:gd name="connsiteX286" fmla="*/ 88753 w 4807725"/>
              <a:gd name="connsiteY286" fmla="*/ 2370124 h 3008458"/>
              <a:gd name="connsiteX287" fmla="*/ 4719546 w 4807725"/>
              <a:gd name="connsiteY287" fmla="*/ 2323866 h 3008458"/>
              <a:gd name="connsiteX288" fmla="*/ 4717120 w 4807725"/>
              <a:gd name="connsiteY288" fmla="*/ 2388383 h 3008458"/>
              <a:gd name="connsiteX289" fmla="*/ 4713361 w 4807725"/>
              <a:gd name="connsiteY289" fmla="*/ 2371831 h 3008458"/>
              <a:gd name="connsiteX290" fmla="*/ 4697550 w 4807725"/>
              <a:gd name="connsiteY290" fmla="*/ 2293602 h 3008458"/>
              <a:gd name="connsiteX291" fmla="*/ 4698921 w 4807725"/>
              <a:gd name="connsiteY291" fmla="*/ 2308257 h 3008458"/>
              <a:gd name="connsiteX292" fmla="*/ 4713361 w 4807725"/>
              <a:gd name="connsiteY292" fmla="*/ 2371831 h 3008458"/>
              <a:gd name="connsiteX293" fmla="*/ 4712369 w 4807725"/>
              <a:gd name="connsiteY293" fmla="*/ 2379521 h 3008458"/>
              <a:gd name="connsiteX294" fmla="*/ 4712894 w 4807725"/>
              <a:gd name="connsiteY294" fmla="*/ 2387108 h 3008458"/>
              <a:gd name="connsiteX295" fmla="*/ 4703995 w 4807725"/>
              <a:gd name="connsiteY295" fmla="*/ 2396904 h 3008458"/>
              <a:gd name="connsiteX296" fmla="*/ 4694117 w 4807725"/>
              <a:gd name="connsiteY296" fmla="*/ 2353415 h 3008458"/>
              <a:gd name="connsiteX297" fmla="*/ 67541 w 4807725"/>
              <a:gd name="connsiteY297" fmla="*/ 2253087 h 3008458"/>
              <a:gd name="connsiteX298" fmla="*/ 68033 w 4807725"/>
              <a:gd name="connsiteY298" fmla="*/ 2258557 h 3008458"/>
              <a:gd name="connsiteX299" fmla="*/ 78101 w 4807725"/>
              <a:gd name="connsiteY299" fmla="*/ 2371643 h 3008458"/>
              <a:gd name="connsiteX300" fmla="*/ 93881 w 4807725"/>
              <a:gd name="connsiteY300" fmla="*/ 2445595 h 3008458"/>
              <a:gd name="connsiteX301" fmla="*/ 103757 w 4807725"/>
              <a:gd name="connsiteY301" fmla="*/ 2590931 h 3008458"/>
              <a:gd name="connsiteX302" fmla="*/ 107234 w 4807725"/>
              <a:gd name="connsiteY302" fmla="*/ 2612857 h 3008458"/>
              <a:gd name="connsiteX303" fmla="*/ 92249 w 4807725"/>
              <a:gd name="connsiteY303" fmla="*/ 2561458 h 3008458"/>
              <a:gd name="connsiteX304" fmla="*/ 71940 w 4807725"/>
              <a:gd name="connsiteY304" fmla="*/ 2462972 h 3008458"/>
              <a:gd name="connsiteX305" fmla="*/ 71736 w 4807725"/>
              <a:gd name="connsiteY305" fmla="*/ 2460976 h 3008458"/>
              <a:gd name="connsiteX306" fmla="*/ 4685913 w 4807725"/>
              <a:gd name="connsiteY306" fmla="*/ 2241330 h 3008458"/>
              <a:gd name="connsiteX307" fmla="*/ 4686648 w 4807725"/>
              <a:gd name="connsiteY307" fmla="*/ 2254792 h 3008458"/>
              <a:gd name="connsiteX308" fmla="*/ 4688536 w 4807725"/>
              <a:gd name="connsiteY308" fmla="*/ 2328846 h 3008458"/>
              <a:gd name="connsiteX309" fmla="*/ 4684895 w 4807725"/>
              <a:gd name="connsiteY309" fmla="*/ 2312812 h 3008458"/>
              <a:gd name="connsiteX310" fmla="*/ 4683034 w 4807725"/>
              <a:gd name="connsiteY310" fmla="*/ 2292917 h 3008458"/>
              <a:gd name="connsiteX311" fmla="*/ 4685383 w 4807725"/>
              <a:gd name="connsiteY311" fmla="*/ 2248658 h 3008458"/>
              <a:gd name="connsiteX312" fmla="*/ 4671371 w 4807725"/>
              <a:gd name="connsiteY312" fmla="*/ 2129094 h 3008458"/>
              <a:gd name="connsiteX313" fmla="*/ 4676270 w 4807725"/>
              <a:gd name="connsiteY313" fmla="*/ 2220589 h 3008458"/>
              <a:gd name="connsiteX314" fmla="*/ 4683034 w 4807725"/>
              <a:gd name="connsiteY314" fmla="*/ 2292917 h 3008458"/>
              <a:gd name="connsiteX315" fmla="*/ 4679937 w 4807725"/>
              <a:gd name="connsiteY315" fmla="*/ 2351267 h 3008458"/>
              <a:gd name="connsiteX316" fmla="*/ 4674491 w 4807725"/>
              <a:gd name="connsiteY316" fmla="*/ 2453876 h 3008458"/>
              <a:gd name="connsiteX317" fmla="*/ 4593822 w 4807725"/>
              <a:gd name="connsiteY317" fmla="*/ 2635209 h 3008458"/>
              <a:gd name="connsiteX318" fmla="*/ 4439175 w 4807725"/>
              <a:gd name="connsiteY318" fmla="*/ 2731964 h 3008458"/>
              <a:gd name="connsiteX319" fmla="*/ 4018737 w 4807725"/>
              <a:gd name="connsiteY319" fmla="*/ 2821937 h 3008458"/>
              <a:gd name="connsiteX320" fmla="*/ 3537991 w 4807725"/>
              <a:gd name="connsiteY320" fmla="*/ 2869436 h 3008458"/>
              <a:gd name="connsiteX321" fmla="*/ 3038093 w 4807725"/>
              <a:gd name="connsiteY321" fmla="*/ 2905700 h 3008458"/>
              <a:gd name="connsiteX322" fmla="*/ 3008483 w 4807725"/>
              <a:gd name="connsiteY322" fmla="*/ 2907214 h 3008458"/>
              <a:gd name="connsiteX323" fmla="*/ 2674902 w 4807725"/>
              <a:gd name="connsiteY323" fmla="*/ 2904559 h 3008458"/>
              <a:gd name="connsiteX324" fmla="*/ 2911641 w 4807725"/>
              <a:gd name="connsiteY324" fmla="*/ 2898278 h 3008458"/>
              <a:gd name="connsiteX325" fmla="*/ 3412109 w 4807725"/>
              <a:gd name="connsiteY325" fmla="*/ 2863768 h 3008458"/>
              <a:gd name="connsiteX326" fmla="*/ 3906881 w 4807725"/>
              <a:gd name="connsiteY326" fmla="*/ 2811714 h 3008458"/>
              <a:gd name="connsiteX327" fmla="*/ 4350459 w 4807725"/>
              <a:gd name="connsiteY327" fmla="*/ 2745255 h 3008458"/>
              <a:gd name="connsiteX328" fmla="*/ 4551743 w 4807725"/>
              <a:gd name="connsiteY328" fmla="*/ 2648872 h 3008458"/>
              <a:gd name="connsiteX329" fmla="*/ 4646438 w 4807725"/>
              <a:gd name="connsiteY329" fmla="*/ 2462985 h 3008458"/>
              <a:gd name="connsiteX330" fmla="*/ 4661887 w 4807725"/>
              <a:gd name="connsiteY330" fmla="*/ 2271801 h 3008458"/>
              <a:gd name="connsiteX331" fmla="*/ 4695094 w 4807725"/>
              <a:gd name="connsiteY331" fmla="*/ 2120384 h 3008458"/>
              <a:gd name="connsiteX332" fmla="*/ 4694930 w 4807725"/>
              <a:gd name="connsiteY332" fmla="*/ 2124355 h 3008458"/>
              <a:gd name="connsiteX333" fmla="*/ 4697915 w 4807725"/>
              <a:gd name="connsiteY333" fmla="*/ 2287252 h 3008458"/>
              <a:gd name="connsiteX334" fmla="*/ 4697550 w 4807725"/>
              <a:gd name="connsiteY334" fmla="*/ 2293602 h 3008458"/>
              <a:gd name="connsiteX335" fmla="*/ 4690296 w 4807725"/>
              <a:gd name="connsiteY335" fmla="*/ 2216035 h 3008458"/>
              <a:gd name="connsiteX336" fmla="*/ 4690597 w 4807725"/>
              <a:gd name="connsiteY336" fmla="*/ 2176555 h 3008458"/>
              <a:gd name="connsiteX337" fmla="*/ 4693856 w 4807725"/>
              <a:gd name="connsiteY337" fmla="*/ 2131492 h 3008458"/>
              <a:gd name="connsiteX338" fmla="*/ 4699370 w 4807725"/>
              <a:gd name="connsiteY338" fmla="*/ 2017807 h 3008458"/>
              <a:gd name="connsiteX339" fmla="*/ 4704377 w 4807725"/>
              <a:gd name="connsiteY339" fmla="*/ 2037122 h 3008458"/>
              <a:gd name="connsiteX340" fmla="*/ 4695094 w 4807725"/>
              <a:gd name="connsiteY340" fmla="*/ 2120384 h 3008458"/>
              <a:gd name="connsiteX341" fmla="*/ 4707672 w 4807725"/>
              <a:gd name="connsiteY341" fmla="*/ 1990470 h 3008458"/>
              <a:gd name="connsiteX342" fmla="*/ 4729205 w 4807725"/>
              <a:gd name="connsiteY342" fmla="*/ 2082925 h 3008458"/>
              <a:gd name="connsiteX343" fmla="*/ 4737554 w 4807725"/>
              <a:gd name="connsiteY343" fmla="*/ 2184216 h 3008458"/>
              <a:gd name="connsiteX344" fmla="*/ 4719546 w 4807725"/>
              <a:gd name="connsiteY344" fmla="*/ 2323866 h 3008458"/>
              <a:gd name="connsiteX345" fmla="*/ 4724971 w 4807725"/>
              <a:gd name="connsiteY345" fmla="*/ 2179566 h 3008458"/>
              <a:gd name="connsiteX346" fmla="*/ 4713460 w 4807725"/>
              <a:gd name="connsiteY346" fmla="*/ 2073978 h 3008458"/>
              <a:gd name="connsiteX347" fmla="*/ 4704377 w 4807725"/>
              <a:gd name="connsiteY347" fmla="*/ 2037122 h 3008458"/>
              <a:gd name="connsiteX348" fmla="*/ 4705745 w 4807725"/>
              <a:gd name="connsiteY348" fmla="*/ 2024851 h 3008458"/>
              <a:gd name="connsiteX349" fmla="*/ 4687518 w 4807725"/>
              <a:gd name="connsiteY349" fmla="*/ 1968714 h 3008458"/>
              <a:gd name="connsiteX350" fmla="*/ 4692042 w 4807725"/>
              <a:gd name="connsiteY350" fmla="*/ 1987070 h 3008458"/>
              <a:gd name="connsiteX351" fmla="*/ 4691185 w 4807725"/>
              <a:gd name="connsiteY351" fmla="*/ 2099391 h 3008458"/>
              <a:gd name="connsiteX352" fmla="*/ 4690597 w 4807725"/>
              <a:gd name="connsiteY352" fmla="*/ 2176555 h 3008458"/>
              <a:gd name="connsiteX353" fmla="*/ 4685913 w 4807725"/>
              <a:gd name="connsiteY353" fmla="*/ 2241330 h 3008458"/>
              <a:gd name="connsiteX354" fmla="*/ 4681405 w 4807725"/>
              <a:gd name="connsiteY354" fmla="*/ 2158805 h 3008458"/>
              <a:gd name="connsiteX355" fmla="*/ 4687518 w 4807725"/>
              <a:gd name="connsiteY355" fmla="*/ 1968714 h 3008458"/>
              <a:gd name="connsiteX356" fmla="*/ 4701544 w 4807725"/>
              <a:gd name="connsiteY356" fmla="*/ 1964159 h 3008458"/>
              <a:gd name="connsiteX357" fmla="*/ 4699370 w 4807725"/>
              <a:gd name="connsiteY357" fmla="*/ 2017807 h 3008458"/>
              <a:gd name="connsiteX358" fmla="*/ 4692042 w 4807725"/>
              <a:gd name="connsiteY358" fmla="*/ 1987070 h 3008458"/>
              <a:gd name="connsiteX359" fmla="*/ 4692075 w 4807725"/>
              <a:gd name="connsiteY359" fmla="*/ 1982748 h 3008458"/>
              <a:gd name="connsiteX360" fmla="*/ 4691343 w 4807725"/>
              <a:gd name="connsiteY360" fmla="*/ 1967471 h 3008458"/>
              <a:gd name="connsiteX361" fmla="*/ 4694531 w 4807725"/>
              <a:gd name="connsiteY361" fmla="*/ 1966436 h 3008458"/>
              <a:gd name="connsiteX362" fmla="*/ 4701544 w 4807725"/>
              <a:gd name="connsiteY362" fmla="*/ 1964159 h 3008458"/>
              <a:gd name="connsiteX363" fmla="*/ 4690837 w 4807725"/>
              <a:gd name="connsiteY363" fmla="*/ 1956895 h 3008458"/>
              <a:gd name="connsiteX364" fmla="*/ 4691343 w 4807725"/>
              <a:gd name="connsiteY364" fmla="*/ 1967471 h 3008458"/>
              <a:gd name="connsiteX365" fmla="*/ 4687518 w 4807725"/>
              <a:gd name="connsiteY365" fmla="*/ 1968714 h 3008458"/>
              <a:gd name="connsiteX366" fmla="*/ 88178 w 4807725"/>
              <a:gd name="connsiteY366" fmla="*/ 1768755 h 3008458"/>
              <a:gd name="connsiteX367" fmla="*/ 89879 w 4807725"/>
              <a:gd name="connsiteY367" fmla="*/ 1841559 h 3008458"/>
              <a:gd name="connsiteX368" fmla="*/ 84549 w 4807725"/>
              <a:gd name="connsiteY368" fmla="*/ 1927401 h 3008458"/>
              <a:gd name="connsiteX369" fmla="*/ 88343 w 4807725"/>
              <a:gd name="connsiteY369" fmla="*/ 2326940 h 3008458"/>
              <a:gd name="connsiteX370" fmla="*/ 86260 w 4807725"/>
              <a:gd name="connsiteY370" fmla="*/ 2314695 h 3008458"/>
              <a:gd name="connsiteX371" fmla="*/ 85261 w 4807725"/>
              <a:gd name="connsiteY371" fmla="*/ 1834087 h 3008458"/>
              <a:gd name="connsiteX372" fmla="*/ 96701 w 4807725"/>
              <a:gd name="connsiteY372" fmla="*/ 1731671 h 3008458"/>
              <a:gd name="connsiteX373" fmla="*/ 97105 w 4807725"/>
              <a:gd name="connsiteY373" fmla="*/ 1734716 h 3008458"/>
              <a:gd name="connsiteX374" fmla="*/ 99287 w 4807725"/>
              <a:gd name="connsiteY374" fmla="*/ 1829532 h 3008458"/>
              <a:gd name="connsiteX375" fmla="*/ 123427 w 4807725"/>
              <a:gd name="connsiteY375" fmla="*/ 2333655 h 3008458"/>
              <a:gd name="connsiteX376" fmla="*/ 128848 w 4807725"/>
              <a:gd name="connsiteY376" fmla="*/ 2463763 h 3008458"/>
              <a:gd name="connsiteX377" fmla="*/ 139422 w 4807725"/>
              <a:gd name="connsiteY377" fmla="*/ 2547806 h 3008458"/>
              <a:gd name="connsiteX378" fmla="*/ 136422 w 4807725"/>
              <a:gd name="connsiteY378" fmla="*/ 2540813 h 3008458"/>
              <a:gd name="connsiteX379" fmla="*/ 110317 w 4807725"/>
              <a:gd name="connsiteY379" fmla="*/ 2445326 h 3008458"/>
              <a:gd name="connsiteX380" fmla="*/ 101296 w 4807725"/>
              <a:gd name="connsiteY380" fmla="*/ 2302056 h 3008458"/>
              <a:gd name="connsiteX381" fmla="*/ 94705 w 4807725"/>
              <a:gd name="connsiteY381" fmla="*/ 2048216 h 3008458"/>
              <a:gd name="connsiteX382" fmla="*/ 89879 w 4807725"/>
              <a:gd name="connsiteY382" fmla="*/ 1841559 h 3008458"/>
              <a:gd name="connsiteX383" fmla="*/ 94586 w 4807725"/>
              <a:gd name="connsiteY383" fmla="*/ 1625275 h 3008458"/>
              <a:gd name="connsiteX384" fmla="*/ 96944 w 4807725"/>
              <a:gd name="connsiteY384" fmla="*/ 1727746 h 3008458"/>
              <a:gd name="connsiteX385" fmla="*/ 96701 w 4807725"/>
              <a:gd name="connsiteY385" fmla="*/ 1731671 h 3008458"/>
              <a:gd name="connsiteX386" fmla="*/ 95442 w 4807725"/>
              <a:gd name="connsiteY386" fmla="*/ 1722183 h 3008458"/>
              <a:gd name="connsiteX387" fmla="*/ 94136 w 4807725"/>
              <a:gd name="connsiteY387" fmla="*/ 1635340 h 3008458"/>
              <a:gd name="connsiteX388" fmla="*/ 78559 w 4807725"/>
              <a:gd name="connsiteY388" fmla="*/ 1596702 h 3008458"/>
              <a:gd name="connsiteX389" fmla="*/ 77214 w 4807725"/>
              <a:gd name="connsiteY389" fmla="*/ 1666046 h 3008458"/>
              <a:gd name="connsiteX390" fmla="*/ 64543 w 4807725"/>
              <a:gd name="connsiteY390" fmla="*/ 2104551 h 3008458"/>
              <a:gd name="connsiteX391" fmla="*/ 67541 w 4807725"/>
              <a:gd name="connsiteY391" fmla="*/ 2253087 h 3008458"/>
              <a:gd name="connsiteX392" fmla="*/ 57083 w 4807725"/>
              <a:gd name="connsiteY392" fmla="*/ 2136789 h 3008458"/>
              <a:gd name="connsiteX393" fmla="*/ 67033 w 4807725"/>
              <a:gd name="connsiteY393" fmla="*/ 1777949 h 3008458"/>
              <a:gd name="connsiteX394" fmla="*/ 80352 w 4807725"/>
              <a:gd name="connsiteY394" fmla="*/ 1504188 h 3008458"/>
              <a:gd name="connsiteX395" fmla="*/ 82451 w 4807725"/>
              <a:gd name="connsiteY395" fmla="*/ 1534505 h 3008458"/>
              <a:gd name="connsiteX396" fmla="*/ 82269 w 4807725"/>
              <a:gd name="connsiteY396" fmla="*/ 1538354 h 3008458"/>
              <a:gd name="connsiteX397" fmla="*/ 78559 w 4807725"/>
              <a:gd name="connsiteY397" fmla="*/ 1596702 h 3008458"/>
              <a:gd name="connsiteX398" fmla="*/ 89206 w 4807725"/>
              <a:gd name="connsiteY398" fmla="*/ 1391530 h 3008458"/>
              <a:gd name="connsiteX399" fmla="*/ 92854 w 4807725"/>
              <a:gd name="connsiteY399" fmla="*/ 1550014 h 3008458"/>
              <a:gd name="connsiteX400" fmla="*/ 94136 w 4807725"/>
              <a:gd name="connsiteY400" fmla="*/ 1635340 h 3008458"/>
              <a:gd name="connsiteX401" fmla="*/ 88178 w 4807725"/>
              <a:gd name="connsiteY401" fmla="*/ 1768755 h 3008458"/>
              <a:gd name="connsiteX402" fmla="*/ 82838 w 4807725"/>
              <a:gd name="connsiteY402" fmla="*/ 1540108 h 3008458"/>
              <a:gd name="connsiteX403" fmla="*/ 82451 w 4807725"/>
              <a:gd name="connsiteY403" fmla="*/ 1534505 h 3008458"/>
              <a:gd name="connsiteX404" fmla="*/ 108249 w 4807725"/>
              <a:gd name="connsiteY404" fmla="*/ 1325701 h 3008458"/>
              <a:gd name="connsiteX405" fmla="*/ 108871 w 4807725"/>
              <a:gd name="connsiteY405" fmla="*/ 1518808 h 3008458"/>
              <a:gd name="connsiteX406" fmla="*/ 180244 w 4807725"/>
              <a:gd name="connsiteY406" fmla="*/ 2222123 h 3008458"/>
              <a:gd name="connsiteX407" fmla="*/ 234571 w 4807725"/>
              <a:gd name="connsiteY407" fmla="*/ 2437192 h 3008458"/>
              <a:gd name="connsiteX408" fmla="*/ 279785 w 4807725"/>
              <a:gd name="connsiteY408" fmla="*/ 2624193 h 3008458"/>
              <a:gd name="connsiteX409" fmla="*/ 353051 w 4807725"/>
              <a:gd name="connsiteY409" fmla="*/ 2802085 h 3008458"/>
              <a:gd name="connsiteX410" fmla="*/ 534328 w 4807725"/>
              <a:gd name="connsiteY410" fmla="*/ 2882851 h 3008458"/>
              <a:gd name="connsiteX411" fmla="*/ 753483 w 4807725"/>
              <a:gd name="connsiteY411" fmla="*/ 2889261 h 3008458"/>
              <a:gd name="connsiteX412" fmla="*/ 1019274 w 4807725"/>
              <a:gd name="connsiteY412" fmla="*/ 2896043 h 3008458"/>
              <a:gd name="connsiteX413" fmla="*/ 1546300 w 4807725"/>
              <a:gd name="connsiteY413" fmla="*/ 2895573 h 3008458"/>
              <a:gd name="connsiteX414" fmla="*/ 1536305 w 4807725"/>
              <a:gd name="connsiteY414" fmla="*/ 2906575 h 3008458"/>
              <a:gd name="connsiteX415" fmla="*/ 1536461 w 4807725"/>
              <a:gd name="connsiteY415" fmla="*/ 2908825 h 3008458"/>
              <a:gd name="connsiteX416" fmla="*/ 1481320 w 4807725"/>
              <a:gd name="connsiteY416" fmla="*/ 2902128 h 3008458"/>
              <a:gd name="connsiteX417" fmla="*/ 1273207 w 4807725"/>
              <a:gd name="connsiteY417" fmla="*/ 2919281 h 3008458"/>
              <a:gd name="connsiteX418" fmla="*/ 1269180 w 4807725"/>
              <a:gd name="connsiteY418" fmla="*/ 2919509 h 3008458"/>
              <a:gd name="connsiteX419" fmla="*/ 855869 w 4807725"/>
              <a:gd name="connsiteY419" fmla="*/ 2918073 h 3008458"/>
              <a:gd name="connsiteX420" fmla="*/ 737570 w 4807725"/>
              <a:gd name="connsiteY420" fmla="*/ 2911882 h 3008458"/>
              <a:gd name="connsiteX421" fmla="*/ 639506 w 4807725"/>
              <a:gd name="connsiteY421" fmla="*/ 2915582 h 3008458"/>
              <a:gd name="connsiteX422" fmla="*/ 612445 w 4807725"/>
              <a:gd name="connsiteY422" fmla="*/ 2914669 h 3008458"/>
              <a:gd name="connsiteX423" fmla="*/ 427029 w 4807725"/>
              <a:gd name="connsiteY423" fmla="*/ 2886662 h 3008458"/>
              <a:gd name="connsiteX424" fmla="*/ 252088 w 4807725"/>
              <a:gd name="connsiteY424" fmla="*/ 2586644 h 3008458"/>
              <a:gd name="connsiteX425" fmla="*/ 123903 w 4807725"/>
              <a:gd name="connsiteY425" fmla="*/ 1936682 h 3008458"/>
              <a:gd name="connsiteX426" fmla="*/ 97105 w 4807725"/>
              <a:gd name="connsiteY426" fmla="*/ 1734716 h 3008458"/>
              <a:gd name="connsiteX427" fmla="*/ 96944 w 4807725"/>
              <a:gd name="connsiteY427" fmla="*/ 1727746 h 3008458"/>
              <a:gd name="connsiteX428" fmla="*/ 99171 w 4807725"/>
              <a:gd name="connsiteY428" fmla="*/ 1691884 h 3008458"/>
              <a:gd name="connsiteX429" fmla="*/ 106690 w 4807725"/>
              <a:gd name="connsiteY429" fmla="*/ 1470308 h 3008458"/>
              <a:gd name="connsiteX430" fmla="*/ 103539 w 4807725"/>
              <a:gd name="connsiteY430" fmla="*/ 1424789 h 3008458"/>
              <a:gd name="connsiteX431" fmla="*/ 107757 w 4807725"/>
              <a:gd name="connsiteY431" fmla="*/ 1330336 h 3008458"/>
              <a:gd name="connsiteX432" fmla="*/ 98656 w 4807725"/>
              <a:gd name="connsiteY432" fmla="*/ 1267073 h 3008458"/>
              <a:gd name="connsiteX433" fmla="*/ 97763 w 4807725"/>
              <a:gd name="connsiteY433" fmla="*/ 1341338 h 3008458"/>
              <a:gd name="connsiteX434" fmla="*/ 103539 w 4807725"/>
              <a:gd name="connsiteY434" fmla="*/ 1424789 h 3008458"/>
              <a:gd name="connsiteX435" fmla="*/ 96509 w 4807725"/>
              <a:gd name="connsiteY435" fmla="*/ 1582211 h 3008458"/>
              <a:gd name="connsiteX436" fmla="*/ 94586 w 4807725"/>
              <a:gd name="connsiteY436" fmla="*/ 1625275 h 3008458"/>
              <a:gd name="connsiteX437" fmla="*/ 92854 w 4807725"/>
              <a:gd name="connsiteY437" fmla="*/ 1550014 h 3008458"/>
              <a:gd name="connsiteX438" fmla="*/ 91961 w 4807725"/>
              <a:gd name="connsiteY438" fmla="*/ 1490604 h 3008458"/>
              <a:gd name="connsiteX439" fmla="*/ 98952 w 4807725"/>
              <a:gd name="connsiteY439" fmla="*/ 1252917 h 3008458"/>
              <a:gd name="connsiteX440" fmla="*/ 98999 w 4807725"/>
              <a:gd name="connsiteY440" fmla="*/ 1255610 h 3008458"/>
              <a:gd name="connsiteX441" fmla="*/ 98656 w 4807725"/>
              <a:gd name="connsiteY441" fmla="*/ 1267073 h 3008458"/>
              <a:gd name="connsiteX442" fmla="*/ 98814 w 4807725"/>
              <a:gd name="connsiteY442" fmla="*/ 1253913 h 3008458"/>
              <a:gd name="connsiteX443" fmla="*/ 96105 w 4807725"/>
              <a:gd name="connsiteY443" fmla="*/ 1092651 h 3008458"/>
              <a:gd name="connsiteX444" fmla="*/ 98877 w 4807725"/>
              <a:gd name="connsiteY444" fmla="*/ 1248713 h 3008458"/>
              <a:gd name="connsiteX445" fmla="*/ 98814 w 4807725"/>
              <a:gd name="connsiteY445" fmla="*/ 1253913 h 3008458"/>
              <a:gd name="connsiteX446" fmla="*/ 94087 w 4807725"/>
              <a:gd name="connsiteY446" fmla="*/ 1288233 h 3008458"/>
              <a:gd name="connsiteX447" fmla="*/ 89206 w 4807725"/>
              <a:gd name="connsiteY447" fmla="*/ 1391530 h 3008458"/>
              <a:gd name="connsiteX448" fmla="*/ 87901 w 4807725"/>
              <a:gd name="connsiteY448" fmla="*/ 1334843 h 3008458"/>
              <a:gd name="connsiteX449" fmla="*/ 85716 w 4807725"/>
              <a:gd name="connsiteY449" fmla="*/ 1311508 h 3008458"/>
              <a:gd name="connsiteX450" fmla="*/ 90241 w 4807725"/>
              <a:gd name="connsiteY450" fmla="*/ 1180883 h 3008458"/>
              <a:gd name="connsiteX451" fmla="*/ 4705768 w 4807725"/>
              <a:gd name="connsiteY451" fmla="*/ 1074866 h 3008458"/>
              <a:gd name="connsiteX452" fmla="*/ 4725820 w 4807725"/>
              <a:gd name="connsiteY452" fmla="*/ 1227121 h 3008458"/>
              <a:gd name="connsiteX453" fmla="*/ 4728681 w 4807725"/>
              <a:gd name="connsiteY453" fmla="*/ 1251224 h 3008458"/>
              <a:gd name="connsiteX454" fmla="*/ 4733155 w 4807725"/>
              <a:gd name="connsiteY454" fmla="*/ 1488477 h 3008458"/>
              <a:gd name="connsiteX455" fmla="*/ 4743019 w 4807725"/>
              <a:gd name="connsiteY455" fmla="*/ 2293817 h 3008458"/>
              <a:gd name="connsiteX456" fmla="*/ 4734553 w 4807725"/>
              <a:gd name="connsiteY456" fmla="*/ 2338544 h 3008458"/>
              <a:gd name="connsiteX457" fmla="*/ 4735479 w 4807725"/>
              <a:gd name="connsiteY457" fmla="*/ 2330566 h 3008458"/>
              <a:gd name="connsiteX458" fmla="*/ 4739344 w 4807725"/>
              <a:gd name="connsiteY458" fmla="*/ 2205927 h 3008458"/>
              <a:gd name="connsiteX459" fmla="*/ 4737554 w 4807725"/>
              <a:gd name="connsiteY459" fmla="*/ 2184216 h 3008458"/>
              <a:gd name="connsiteX460" fmla="*/ 4742808 w 4807725"/>
              <a:gd name="connsiteY460" fmla="*/ 2143473 h 3008458"/>
              <a:gd name="connsiteX461" fmla="*/ 4724921 w 4807725"/>
              <a:gd name="connsiteY461" fmla="*/ 1679499 h 3008458"/>
              <a:gd name="connsiteX462" fmla="*/ 4721720 w 4807725"/>
              <a:gd name="connsiteY462" fmla="*/ 1641905 h 3008458"/>
              <a:gd name="connsiteX463" fmla="*/ 4723285 w 4807725"/>
              <a:gd name="connsiteY463" fmla="*/ 1559555 h 3008458"/>
              <a:gd name="connsiteX464" fmla="*/ 4713662 w 4807725"/>
              <a:gd name="connsiteY464" fmla="*/ 1330697 h 3008458"/>
              <a:gd name="connsiteX465" fmla="*/ 4705610 w 4807725"/>
              <a:gd name="connsiteY465" fmla="*/ 1266544 h 3008458"/>
              <a:gd name="connsiteX466" fmla="*/ 112331 w 4807725"/>
              <a:gd name="connsiteY466" fmla="*/ 1069237 h 3008458"/>
              <a:gd name="connsiteX467" fmla="*/ 110345 w 4807725"/>
              <a:gd name="connsiteY467" fmla="*/ 1170208 h 3008458"/>
              <a:gd name="connsiteX468" fmla="*/ 98952 w 4807725"/>
              <a:gd name="connsiteY468" fmla="*/ 1252917 h 3008458"/>
              <a:gd name="connsiteX469" fmla="*/ 98877 w 4807725"/>
              <a:gd name="connsiteY469" fmla="*/ 1248713 h 3008458"/>
              <a:gd name="connsiteX470" fmla="*/ 99355 w 4807725"/>
              <a:gd name="connsiteY470" fmla="*/ 1208952 h 3008458"/>
              <a:gd name="connsiteX471" fmla="*/ 109011 w 4807725"/>
              <a:gd name="connsiteY471" fmla="*/ 1089462 h 3008458"/>
              <a:gd name="connsiteX472" fmla="*/ 4724962 w 4807725"/>
              <a:gd name="connsiteY472" fmla="*/ 1063035 h 3008458"/>
              <a:gd name="connsiteX473" fmla="*/ 4784348 w 4807725"/>
              <a:gd name="connsiteY473" fmla="*/ 1502882 h 3008458"/>
              <a:gd name="connsiteX474" fmla="*/ 4785347 w 4807725"/>
              <a:gd name="connsiteY474" fmla="*/ 1983490 h 3008458"/>
              <a:gd name="connsiteX475" fmla="*/ 4804930 w 4807725"/>
              <a:gd name="connsiteY475" fmla="*/ 2473579 h 3008458"/>
              <a:gd name="connsiteX476" fmla="*/ 4671645 w 4807725"/>
              <a:gd name="connsiteY476" fmla="*/ 2827135 h 3008458"/>
              <a:gd name="connsiteX477" fmla="*/ 4442739 w 4807725"/>
              <a:gd name="connsiteY477" fmla="*/ 2914550 h 3008458"/>
              <a:gd name="connsiteX478" fmla="*/ 4396877 w 4807725"/>
              <a:gd name="connsiteY478" fmla="*/ 2921907 h 3008458"/>
              <a:gd name="connsiteX479" fmla="*/ 4459495 w 4807725"/>
              <a:gd name="connsiteY479" fmla="*/ 2896020 h 3008458"/>
              <a:gd name="connsiteX480" fmla="*/ 4463840 w 4807725"/>
              <a:gd name="connsiteY480" fmla="*/ 2893335 h 3008458"/>
              <a:gd name="connsiteX481" fmla="*/ 4475275 w 4807725"/>
              <a:gd name="connsiteY481" fmla="*/ 2890896 h 3008458"/>
              <a:gd name="connsiteX482" fmla="*/ 4643592 w 4807725"/>
              <a:gd name="connsiteY482" fmla="*/ 2836244 h 3008458"/>
              <a:gd name="connsiteX483" fmla="*/ 4751958 w 4807725"/>
              <a:gd name="connsiteY483" fmla="*/ 2692460 h 3008458"/>
              <a:gd name="connsiteX484" fmla="*/ 4779012 w 4807725"/>
              <a:gd name="connsiteY484" fmla="*/ 2202743 h 3008458"/>
              <a:gd name="connsiteX485" fmla="*/ 4759429 w 4807725"/>
              <a:gd name="connsiteY485" fmla="*/ 1712655 h 3008458"/>
              <a:gd name="connsiteX486" fmla="*/ 4754853 w 4807725"/>
              <a:gd name="connsiteY486" fmla="*/ 1471735 h 3008458"/>
              <a:gd name="connsiteX487" fmla="*/ 4728681 w 4807725"/>
              <a:gd name="connsiteY487" fmla="*/ 1251224 h 3008458"/>
              <a:gd name="connsiteX488" fmla="*/ 4725267 w 4807725"/>
              <a:gd name="connsiteY488" fmla="*/ 1070222 h 3008458"/>
              <a:gd name="connsiteX489" fmla="*/ 22227 w 4807725"/>
              <a:gd name="connsiteY489" fmla="*/ 862102 h 3008458"/>
              <a:gd name="connsiteX490" fmla="*/ 28118 w 4807725"/>
              <a:gd name="connsiteY490" fmla="*/ 904092 h 3008458"/>
              <a:gd name="connsiteX491" fmla="*/ 21532 w 4807725"/>
              <a:gd name="connsiteY491" fmla="*/ 1017026 h 3008458"/>
              <a:gd name="connsiteX492" fmla="*/ 27088 w 4807725"/>
              <a:gd name="connsiteY492" fmla="*/ 1511668 h 3008458"/>
              <a:gd name="connsiteX493" fmla="*/ 71167 w 4807725"/>
              <a:gd name="connsiteY493" fmla="*/ 2459221 h 3008458"/>
              <a:gd name="connsiteX494" fmla="*/ 71940 w 4807725"/>
              <a:gd name="connsiteY494" fmla="*/ 2462972 h 3008458"/>
              <a:gd name="connsiteX495" fmla="*/ 85922 w 4807725"/>
              <a:gd name="connsiteY495" fmla="*/ 2599831 h 3008458"/>
              <a:gd name="connsiteX496" fmla="*/ 84126 w 4807725"/>
              <a:gd name="connsiteY496" fmla="*/ 2594639 h 3008458"/>
              <a:gd name="connsiteX497" fmla="*/ 17551 w 4807725"/>
              <a:gd name="connsiteY497" fmla="*/ 2150837 h 3008458"/>
              <a:gd name="connsiteX498" fmla="*/ 16552 w 4807725"/>
              <a:gd name="connsiteY498" fmla="*/ 1670229 h 3008458"/>
              <a:gd name="connsiteX499" fmla="*/ 15552 w 4807725"/>
              <a:gd name="connsiteY499" fmla="*/ 1189621 h 3008458"/>
              <a:gd name="connsiteX500" fmla="*/ 17331 w 4807725"/>
              <a:gd name="connsiteY500" fmla="*/ 956334 h 3008458"/>
              <a:gd name="connsiteX501" fmla="*/ 39026 w 4807725"/>
              <a:gd name="connsiteY501" fmla="*/ 817079 h 3008458"/>
              <a:gd name="connsiteX502" fmla="*/ 41538 w 4807725"/>
              <a:gd name="connsiteY502" fmla="*/ 839876 h 3008458"/>
              <a:gd name="connsiteX503" fmla="*/ 85716 w 4807725"/>
              <a:gd name="connsiteY503" fmla="*/ 1311508 h 3008458"/>
              <a:gd name="connsiteX504" fmla="*/ 82019 w 4807725"/>
              <a:gd name="connsiteY504" fmla="*/ 1418202 h 3008458"/>
              <a:gd name="connsiteX505" fmla="*/ 80352 w 4807725"/>
              <a:gd name="connsiteY505" fmla="*/ 1504188 h 3008458"/>
              <a:gd name="connsiteX506" fmla="*/ 66034 w 4807725"/>
              <a:gd name="connsiteY506" fmla="*/ 1297341 h 3008458"/>
              <a:gd name="connsiteX507" fmla="*/ 49229 w 4807725"/>
              <a:gd name="connsiteY507" fmla="*/ 1054574 h 3008458"/>
              <a:gd name="connsiteX508" fmla="*/ 31535 w 4807725"/>
              <a:gd name="connsiteY508" fmla="*/ 928451 h 3008458"/>
              <a:gd name="connsiteX509" fmla="*/ 28118 w 4807725"/>
              <a:gd name="connsiteY509" fmla="*/ 904092 h 3008458"/>
              <a:gd name="connsiteX510" fmla="*/ 28909 w 4807725"/>
              <a:gd name="connsiteY510" fmla="*/ 890519 h 3008458"/>
              <a:gd name="connsiteX511" fmla="*/ 130739 w 4807725"/>
              <a:gd name="connsiteY511" fmla="*/ 762960 h 3008458"/>
              <a:gd name="connsiteX512" fmla="*/ 134811 w 4807725"/>
              <a:gd name="connsiteY512" fmla="*/ 840619 h 3008458"/>
              <a:gd name="connsiteX513" fmla="*/ 133513 w 4807725"/>
              <a:gd name="connsiteY513" fmla="*/ 1087324 h 3008458"/>
              <a:gd name="connsiteX514" fmla="*/ 108249 w 4807725"/>
              <a:gd name="connsiteY514" fmla="*/ 1325701 h 3008458"/>
              <a:gd name="connsiteX515" fmla="*/ 108113 w 4807725"/>
              <a:gd name="connsiteY515" fmla="*/ 1283678 h 3008458"/>
              <a:gd name="connsiteX516" fmla="*/ 110345 w 4807725"/>
              <a:gd name="connsiteY516" fmla="*/ 1170208 h 3008458"/>
              <a:gd name="connsiteX517" fmla="*/ 111984 w 4807725"/>
              <a:gd name="connsiteY517" fmla="*/ 1158310 h 3008458"/>
              <a:gd name="connsiteX518" fmla="*/ 119362 w 4807725"/>
              <a:gd name="connsiteY518" fmla="*/ 1031803 h 3008458"/>
              <a:gd name="connsiteX519" fmla="*/ 119305 w 4807725"/>
              <a:gd name="connsiteY519" fmla="*/ 1026755 h 3008458"/>
              <a:gd name="connsiteX520" fmla="*/ 129187 w 4807725"/>
              <a:gd name="connsiteY520" fmla="*/ 966557 h 3008458"/>
              <a:gd name="connsiteX521" fmla="*/ 130432 w 4807725"/>
              <a:gd name="connsiteY521" fmla="*/ 803256 h 3008458"/>
              <a:gd name="connsiteX522" fmla="*/ 112063 w 4807725"/>
              <a:gd name="connsiteY522" fmla="*/ 700055 h 3008458"/>
              <a:gd name="connsiteX523" fmla="*/ 116583 w 4807725"/>
              <a:gd name="connsiteY523" fmla="*/ 784481 h 3008458"/>
              <a:gd name="connsiteX524" fmla="*/ 117973 w 4807725"/>
              <a:gd name="connsiteY524" fmla="*/ 908142 h 3008458"/>
              <a:gd name="connsiteX525" fmla="*/ 119305 w 4807725"/>
              <a:gd name="connsiteY525" fmla="*/ 1026755 h 3008458"/>
              <a:gd name="connsiteX526" fmla="*/ 112331 w 4807725"/>
              <a:gd name="connsiteY526" fmla="*/ 1069237 h 3008458"/>
              <a:gd name="connsiteX527" fmla="*/ 112873 w 4807725"/>
              <a:gd name="connsiteY527" fmla="*/ 1041666 h 3008458"/>
              <a:gd name="connsiteX528" fmla="*/ 108469 w 4807725"/>
              <a:gd name="connsiteY528" fmla="*/ 859210 h 3008458"/>
              <a:gd name="connsiteX529" fmla="*/ 109214 w 4807725"/>
              <a:gd name="connsiteY529" fmla="*/ 833416 h 3008458"/>
              <a:gd name="connsiteX530" fmla="*/ 112382 w 4807725"/>
              <a:gd name="connsiteY530" fmla="*/ 723790 h 3008458"/>
              <a:gd name="connsiteX531" fmla="*/ 111436 w 4807725"/>
              <a:gd name="connsiteY531" fmla="*/ 653496 h 3008458"/>
              <a:gd name="connsiteX532" fmla="*/ 112063 w 4807725"/>
              <a:gd name="connsiteY532" fmla="*/ 700055 h 3008458"/>
              <a:gd name="connsiteX533" fmla="*/ 110782 w 4807725"/>
              <a:gd name="connsiteY533" fmla="*/ 676134 h 3008458"/>
              <a:gd name="connsiteX534" fmla="*/ 125614 w 4807725"/>
              <a:gd name="connsiteY534" fmla="*/ 582255 h 3008458"/>
              <a:gd name="connsiteX535" fmla="*/ 131677 w 4807725"/>
              <a:gd name="connsiteY535" fmla="*/ 639955 h 3008458"/>
              <a:gd name="connsiteX536" fmla="*/ 130739 w 4807725"/>
              <a:gd name="connsiteY536" fmla="*/ 762960 h 3008458"/>
              <a:gd name="connsiteX537" fmla="*/ 123614 w 4807725"/>
              <a:gd name="connsiteY537" fmla="*/ 627059 h 3008458"/>
              <a:gd name="connsiteX538" fmla="*/ 107315 w 4807725"/>
              <a:gd name="connsiteY538" fmla="*/ 508343 h 3008458"/>
              <a:gd name="connsiteX539" fmla="*/ 113449 w 4807725"/>
              <a:gd name="connsiteY539" fmla="*/ 583818 h 3008458"/>
              <a:gd name="connsiteX540" fmla="*/ 111436 w 4807725"/>
              <a:gd name="connsiteY540" fmla="*/ 653496 h 3008458"/>
              <a:gd name="connsiteX541" fmla="*/ 111219 w 4807725"/>
              <a:gd name="connsiteY541" fmla="*/ 637386 h 3008458"/>
              <a:gd name="connsiteX542" fmla="*/ 106178 w 4807725"/>
              <a:gd name="connsiteY542" fmla="*/ 543515 h 3008458"/>
              <a:gd name="connsiteX543" fmla="*/ 105352 w 4807725"/>
              <a:gd name="connsiteY543" fmla="*/ 539578 h 3008458"/>
              <a:gd name="connsiteX544" fmla="*/ 105598 w 4807725"/>
              <a:gd name="connsiteY544" fmla="*/ 451138 h 3008458"/>
              <a:gd name="connsiteX545" fmla="*/ 109894 w 4807725"/>
              <a:gd name="connsiteY545" fmla="*/ 467295 h 3008458"/>
              <a:gd name="connsiteX546" fmla="*/ 107315 w 4807725"/>
              <a:gd name="connsiteY546" fmla="*/ 508343 h 3008458"/>
              <a:gd name="connsiteX547" fmla="*/ 104389 w 4807725"/>
              <a:gd name="connsiteY547" fmla="*/ 472344 h 3008458"/>
              <a:gd name="connsiteX548" fmla="*/ 85934 w 4807725"/>
              <a:gd name="connsiteY548" fmla="*/ 447979 h 3008458"/>
              <a:gd name="connsiteX549" fmla="*/ 86278 w 4807725"/>
              <a:gd name="connsiteY549" fmla="*/ 448651 h 3008458"/>
              <a:gd name="connsiteX550" fmla="*/ 105352 w 4807725"/>
              <a:gd name="connsiteY550" fmla="*/ 539578 h 3008458"/>
              <a:gd name="connsiteX551" fmla="*/ 104336 w 4807725"/>
              <a:gd name="connsiteY551" fmla="*/ 555749 h 3008458"/>
              <a:gd name="connsiteX552" fmla="*/ 110460 w 4807725"/>
              <a:gd name="connsiteY552" fmla="*/ 670115 h 3008458"/>
              <a:gd name="connsiteX553" fmla="*/ 110782 w 4807725"/>
              <a:gd name="connsiteY553" fmla="*/ 676134 h 3008458"/>
              <a:gd name="connsiteX554" fmla="*/ 110282 w 4807725"/>
              <a:gd name="connsiteY554" fmla="*/ 693444 h 3008458"/>
              <a:gd name="connsiteX555" fmla="*/ 107114 w 4807725"/>
              <a:gd name="connsiteY555" fmla="*/ 803070 h 3008458"/>
              <a:gd name="connsiteX556" fmla="*/ 108469 w 4807725"/>
              <a:gd name="connsiteY556" fmla="*/ 859210 h 3008458"/>
              <a:gd name="connsiteX557" fmla="*/ 106046 w 4807725"/>
              <a:gd name="connsiteY557" fmla="*/ 943042 h 3008458"/>
              <a:gd name="connsiteX558" fmla="*/ 96105 w 4807725"/>
              <a:gd name="connsiteY558" fmla="*/ 1092651 h 3008458"/>
              <a:gd name="connsiteX559" fmla="*/ 94512 w 4807725"/>
              <a:gd name="connsiteY559" fmla="*/ 1003025 h 3008458"/>
              <a:gd name="connsiteX560" fmla="*/ 93443 w 4807725"/>
              <a:gd name="connsiteY560" fmla="*/ 760967 h 3008458"/>
              <a:gd name="connsiteX561" fmla="*/ 85752 w 4807725"/>
              <a:gd name="connsiteY561" fmla="*/ 546269 h 3008458"/>
              <a:gd name="connsiteX562" fmla="*/ 48147 w 4807725"/>
              <a:gd name="connsiteY562" fmla="*/ 374135 h 3008458"/>
              <a:gd name="connsiteX563" fmla="*/ 53687 w 4807725"/>
              <a:gd name="connsiteY563" fmla="*/ 384962 h 3008458"/>
              <a:gd name="connsiteX564" fmla="*/ 43985 w 4807725"/>
              <a:gd name="connsiteY564" fmla="*/ 413903 h 3008458"/>
              <a:gd name="connsiteX565" fmla="*/ 34203 w 4807725"/>
              <a:gd name="connsiteY565" fmla="*/ 578521 h 3008458"/>
              <a:gd name="connsiteX566" fmla="*/ 46807 w 4807725"/>
              <a:gd name="connsiteY566" fmla="*/ 760596 h 3008458"/>
              <a:gd name="connsiteX567" fmla="*/ 39026 w 4807725"/>
              <a:gd name="connsiteY567" fmla="*/ 817079 h 3008458"/>
              <a:gd name="connsiteX568" fmla="*/ 19039 w 4807725"/>
              <a:gd name="connsiteY568" fmla="*/ 635697 h 3008458"/>
              <a:gd name="connsiteX569" fmla="*/ 19032 w 4807725"/>
              <a:gd name="connsiteY569" fmla="*/ 628049 h 3008458"/>
              <a:gd name="connsiteX570" fmla="*/ 17640 w 4807725"/>
              <a:gd name="connsiteY570" fmla="*/ 533478 h 3008458"/>
              <a:gd name="connsiteX571" fmla="*/ 21420 w 4807725"/>
              <a:gd name="connsiteY571" fmla="*/ 491168 h 3008458"/>
              <a:gd name="connsiteX572" fmla="*/ 30143 w 4807725"/>
              <a:gd name="connsiteY572" fmla="*/ 428610 h 3008458"/>
              <a:gd name="connsiteX573" fmla="*/ 47874 w 4807725"/>
              <a:gd name="connsiteY573" fmla="*/ 360796 h 3008458"/>
              <a:gd name="connsiteX574" fmla="*/ 52254 w 4807725"/>
              <a:gd name="connsiteY574" fmla="*/ 361709 h 3008458"/>
              <a:gd name="connsiteX575" fmla="*/ 48147 w 4807725"/>
              <a:gd name="connsiteY575" fmla="*/ 374135 h 3008458"/>
              <a:gd name="connsiteX576" fmla="*/ 45614 w 4807725"/>
              <a:gd name="connsiteY576" fmla="*/ 369186 h 3008458"/>
              <a:gd name="connsiteX577" fmla="*/ 59870 w 4807725"/>
              <a:gd name="connsiteY577" fmla="*/ 347174 h 3008458"/>
              <a:gd name="connsiteX578" fmla="*/ 68592 w 4807725"/>
              <a:gd name="connsiteY578" fmla="*/ 350160 h 3008458"/>
              <a:gd name="connsiteX579" fmla="*/ 90298 w 4807725"/>
              <a:gd name="connsiteY579" fmla="*/ 402896 h 3008458"/>
              <a:gd name="connsiteX580" fmla="*/ 85939 w 4807725"/>
              <a:gd name="connsiteY580" fmla="*/ 445368 h 3008458"/>
              <a:gd name="connsiteX581" fmla="*/ 85934 w 4807725"/>
              <a:gd name="connsiteY581" fmla="*/ 447979 h 3008458"/>
              <a:gd name="connsiteX582" fmla="*/ 53687 w 4807725"/>
              <a:gd name="connsiteY582" fmla="*/ 384962 h 3008458"/>
              <a:gd name="connsiteX583" fmla="*/ 59123 w 4807725"/>
              <a:gd name="connsiteY583" fmla="*/ 368748 h 3008458"/>
              <a:gd name="connsiteX584" fmla="*/ 55091 w 4807725"/>
              <a:gd name="connsiteY584" fmla="*/ 362300 h 3008458"/>
              <a:gd name="connsiteX585" fmla="*/ 52254 w 4807725"/>
              <a:gd name="connsiteY585" fmla="*/ 361709 h 3008458"/>
              <a:gd name="connsiteX586" fmla="*/ 54565 w 4807725"/>
              <a:gd name="connsiteY586" fmla="*/ 354714 h 3008458"/>
              <a:gd name="connsiteX587" fmla="*/ 59870 w 4807725"/>
              <a:gd name="connsiteY587" fmla="*/ 347174 h 3008458"/>
              <a:gd name="connsiteX588" fmla="*/ 134089 w 4807725"/>
              <a:gd name="connsiteY588" fmla="*/ 323579 h 3008458"/>
              <a:gd name="connsiteX589" fmla="*/ 133456 w 4807725"/>
              <a:gd name="connsiteY589" fmla="*/ 406668 h 3008458"/>
              <a:gd name="connsiteX590" fmla="*/ 125614 w 4807725"/>
              <a:gd name="connsiteY590" fmla="*/ 582255 h 3008458"/>
              <a:gd name="connsiteX591" fmla="*/ 115914 w 4807725"/>
              <a:gd name="connsiteY591" fmla="*/ 489934 h 3008458"/>
              <a:gd name="connsiteX592" fmla="*/ 109894 w 4807725"/>
              <a:gd name="connsiteY592" fmla="*/ 467295 h 3008458"/>
              <a:gd name="connsiteX593" fmla="*/ 110307 w 4807725"/>
              <a:gd name="connsiteY593" fmla="*/ 460726 h 3008458"/>
              <a:gd name="connsiteX594" fmla="*/ 108055 w 4807725"/>
              <a:gd name="connsiteY594" fmla="*/ 415365 h 3008458"/>
              <a:gd name="connsiteX595" fmla="*/ 119785 w 4807725"/>
              <a:gd name="connsiteY595" fmla="*/ 364565 h 3008458"/>
              <a:gd name="connsiteX596" fmla="*/ 127388 w 4807725"/>
              <a:gd name="connsiteY596" fmla="*/ 259234 h 3008458"/>
              <a:gd name="connsiteX597" fmla="*/ 122820 w 4807725"/>
              <a:gd name="connsiteY597" fmla="*/ 272435 h 3008458"/>
              <a:gd name="connsiteX598" fmla="*/ 105759 w 4807725"/>
              <a:gd name="connsiteY598" fmla="*/ 369119 h 3008458"/>
              <a:gd name="connsiteX599" fmla="*/ 108055 w 4807725"/>
              <a:gd name="connsiteY599" fmla="*/ 415365 h 3008458"/>
              <a:gd name="connsiteX600" fmla="*/ 107501 w 4807725"/>
              <a:gd name="connsiteY600" fmla="*/ 417762 h 3008458"/>
              <a:gd name="connsiteX601" fmla="*/ 105598 w 4807725"/>
              <a:gd name="connsiteY601" fmla="*/ 451138 h 3008458"/>
              <a:gd name="connsiteX602" fmla="*/ 97283 w 4807725"/>
              <a:gd name="connsiteY602" fmla="*/ 419868 h 3008458"/>
              <a:gd name="connsiteX603" fmla="*/ 90298 w 4807725"/>
              <a:gd name="connsiteY603" fmla="*/ 402896 h 3008458"/>
              <a:gd name="connsiteX604" fmla="*/ 96645 w 4807725"/>
              <a:gd name="connsiteY604" fmla="*/ 341051 h 3008458"/>
              <a:gd name="connsiteX605" fmla="*/ 125599 w 4807725"/>
              <a:gd name="connsiteY605" fmla="*/ 261594 h 3008458"/>
              <a:gd name="connsiteX606" fmla="*/ 4364100 w 4807725"/>
              <a:gd name="connsiteY606" fmla="*/ 192225 h 3008458"/>
              <a:gd name="connsiteX607" fmla="*/ 4453473 w 4807725"/>
              <a:gd name="connsiteY607" fmla="*/ 245089 h 3008458"/>
              <a:gd name="connsiteX608" fmla="*/ 4525047 w 4807725"/>
              <a:gd name="connsiteY608" fmla="*/ 320023 h 3008458"/>
              <a:gd name="connsiteX609" fmla="*/ 4569090 w 4807725"/>
              <a:gd name="connsiteY609" fmla="*/ 387754 h 3008458"/>
              <a:gd name="connsiteX610" fmla="*/ 4606261 w 4807725"/>
              <a:gd name="connsiteY610" fmla="*/ 466120 h 3008458"/>
              <a:gd name="connsiteX611" fmla="*/ 4622395 w 4807725"/>
              <a:gd name="connsiteY611" fmla="*/ 504839 h 3008458"/>
              <a:gd name="connsiteX612" fmla="*/ 4663641 w 4807725"/>
              <a:gd name="connsiteY612" fmla="*/ 665538 h 3008458"/>
              <a:gd name="connsiteX613" fmla="*/ 4691740 w 4807725"/>
              <a:gd name="connsiteY613" fmla="*/ 841611 h 3008458"/>
              <a:gd name="connsiteX614" fmla="*/ 4696749 w 4807725"/>
              <a:gd name="connsiteY614" fmla="*/ 874034 h 3008458"/>
              <a:gd name="connsiteX615" fmla="*/ 4705811 w 4807725"/>
              <a:gd name="connsiteY615" fmla="*/ 1022240 h 3008458"/>
              <a:gd name="connsiteX616" fmla="*/ 4705768 w 4807725"/>
              <a:gd name="connsiteY616" fmla="*/ 1074866 h 3008458"/>
              <a:gd name="connsiteX617" fmla="*/ 4699368 w 4807725"/>
              <a:gd name="connsiteY617" fmla="*/ 1026272 h 3008458"/>
              <a:gd name="connsiteX618" fmla="*/ 4672916 w 4807725"/>
              <a:gd name="connsiteY618" fmla="*/ 825422 h 3008458"/>
              <a:gd name="connsiteX619" fmla="*/ 4587046 w 4807725"/>
              <a:gd name="connsiteY619" fmla="*/ 465455 h 3008458"/>
              <a:gd name="connsiteX620" fmla="*/ 4407880 w 4807725"/>
              <a:gd name="connsiteY620" fmla="*/ 222562 h 3008458"/>
              <a:gd name="connsiteX621" fmla="*/ 4368720 w 4807725"/>
              <a:gd name="connsiteY621" fmla="*/ 197113 h 3008458"/>
              <a:gd name="connsiteX622" fmla="*/ 4305101 w 4807725"/>
              <a:gd name="connsiteY622" fmla="*/ 168724 h 3008458"/>
              <a:gd name="connsiteX623" fmla="*/ 4356209 w 4807725"/>
              <a:gd name="connsiteY623" fmla="*/ 188983 h 3008458"/>
              <a:gd name="connsiteX624" fmla="*/ 4368720 w 4807725"/>
              <a:gd name="connsiteY624" fmla="*/ 197113 h 3008458"/>
              <a:gd name="connsiteX625" fmla="*/ 4412097 w 4807725"/>
              <a:gd name="connsiteY625" fmla="*/ 243009 h 3008458"/>
              <a:gd name="connsiteX626" fmla="*/ 4457674 w 4807725"/>
              <a:gd name="connsiteY626" fmla="*/ 305780 h 3008458"/>
              <a:gd name="connsiteX627" fmla="*/ 4608763 w 4807725"/>
              <a:gd name="connsiteY627" fmla="*/ 675599 h 3008458"/>
              <a:gd name="connsiteX628" fmla="*/ 4684808 w 4807725"/>
              <a:gd name="connsiteY628" fmla="*/ 1100812 h 3008458"/>
              <a:gd name="connsiteX629" fmla="*/ 4705610 w 4807725"/>
              <a:gd name="connsiteY629" fmla="*/ 1266544 h 3008458"/>
              <a:gd name="connsiteX630" fmla="*/ 4705458 w 4807725"/>
              <a:gd name="connsiteY630" fmla="*/ 1450928 h 3008458"/>
              <a:gd name="connsiteX631" fmla="*/ 4721720 w 4807725"/>
              <a:gd name="connsiteY631" fmla="*/ 1641905 h 3008458"/>
              <a:gd name="connsiteX632" fmla="*/ 4718904 w 4807725"/>
              <a:gd name="connsiteY632" fmla="*/ 1790051 h 3008458"/>
              <a:gd name="connsiteX633" fmla="*/ 4707672 w 4807725"/>
              <a:gd name="connsiteY633" fmla="*/ 1990470 h 3008458"/>
              <a:gd name="connsiteX634" fmla="*/ 4701544 w 4807725"/>
              <a:gd name="connsiteY634" fmla="*/ 1964159 h 3008458"/>
              <a:gd name="connsiteX635" fmla="*/ 4691114 w 4807725"/>
              <a:gd name="connsiteY635" fmla="*/ 1955911 h 3008458"/>
              <a:gd name="connsiteX636" fmla="*/ 4690837 w 4807725"/>
              <a:gd name="connsiteY636" fmla="*/ 1956895 h 3008458"/>
              <a:gd name="connsiteX637" fmla="*/ 4687500 w 4807725"/>
              <a:gd name="connsiteY637" fmla="*/ 1887206 h 3008458"/>
              <a:gd name="connsiteX638" fmla="*/ 4692993 w 4807725"/>
              <a:gd name="connsiteY638" fmla="*/ 1805009 h 3008458"/>
              <a:gd name="connsiteX639" fmla="*/ 4670781 w 4807725"/>
              <a:gd name="connsiteY639" fmla="*/ 1105366 h 3008458"/>
              <a:gd name="connsiteX640" fmla="*/ 4590180 w 4807725"/>
              <a:gd name="connsiteY640" fmla="*/ 666119 h 3008458"/>
              <a:gd name="connsiteX641" fmla="*/ 4587139 w 4807725"/>
              <a:gd name="connsiteY641" fmla="*/ 656458 h 3008458"/>
              <a:gd name="connsiteX642" fmla="*/ 4572308 w 4807725"/>
              <a:gd name="connsiteY642" fmla="*/ 563324 h 3008458"/>
              <a:gd name="connsiteX643" fmla="*/ 4492118 w 4807725"/>
              <a:gd name="connsiteY643" fmla="*/ 376045 h 3008458"/>
              <a:gd name="connsiteX644" fmla="*/ 4469554 w 4807725"/>
              <a:gd name="connsiteY644" fmla="*/ 345083 h 3008458"/>
              <a:gd name="connsiteX645" fmla="*/ 4439091 w 4807725"/>
              <a:gd name="connsiteY645" fmla="*/ 296300 h 3008458"/>
              <a:gd name="connsiteX646" fmla="*/ 4336143 w 4807725"/>
              <a:gd name="connsiteY646" fmla="*/ 188162 h 3008458"/>
              <a:gd name="connsiteX647" fmla="*/ 4301438 w 4807725"/>
              <a:gd name="connsiteY647" fmla="*/ 149051 h 3008458"/>
              <a:gd name="connsiteX648" fmla="*/ 4371210 w 4807725"/>
              <a:gd name="connsiteY648" fmla="*/ 176776 h 3008458"/>
              <a:gd name="connsiteX649" fmla="*/ 4527806 w 4807725"/>
              <a:gd name="connsiteY649" fmla="*/ 283009 h 3008458"/>
              <a:gd name="connsiteX650" fmla="*/ 4692922 w 4807725"/>
              <a:gd name="connsiteY650" fmla="*/ 648273 h 3008458"/>
              <a:gd name="connsiteX651" fmla="*/ 4716310 w 4807725"/>
              <a:gd name="connsiteY651" fmla="*/ 859086 h 3008458"/>
              <a:gd name="connsiteX652" fmla="*/ 4724962 w 4807725"/>
              <a:gd name="connsiteY652" fmla="*/ 1063035 h 3008458"/>
              <a:gd name="connsiteX653" fmla="*/ 4718129 w 4807725"/>
              <a:gd name="connsiteY653" fmla="*/ 1012423 h 3008458"/>
              <a:gd name="connsiteX654" fmla="*/ 4696749 w 4807725"/>
              <a:gd name="connsiteY654" fmla="*/ 874034 h 3008458"/>
              <a:gd name="connsiteX655" fmla="*/ 4692658 w 4807725"/>
              <a:gd name="connsiteY655" fmla="*/ 807134 h 3008458"/>
              <a:gd name="connsiteX656" fmla="*/ 4660668 w 4807725"/>
              <a:gd name="connsiteY656" fmla="*/ 596690 h 3008458"/>
              <a:gd name="connsiteX657" fmla="*/ 4622395 w 4807725"/>
              <a:gd name="connsiteY657" fmla="*/ 504839 h 3008458"/>
              <a:gd name="connsiteX658" fmla="*/ 4619763 w 4807725"/>
              <a:gd name="connsiteY658" fmla="*/ 494587 h 3008458"/>
              <a:gd name="connsiteX659" fmla="*/ 4606261 w 4807725"/>
              <a:gd name="connsiteY659" fmla="*/ 466120 h 3008458"/>
              <a:gd name="connsiteX660" fmla="*/ 4581662 w 4807725"/>
              <a:gd name="connsiteY660" fmla="*/ 407087 h 3008458"/>
              <a:gd name="connsiteX661" fmla="*/ 4569090 w 4807725"/>
              <a:gd name="connsiteY661" fmla="*/ 387754 h 3008458"/>
              <a:gd name="connsiteX662" fmla="*/ 4546034 w 4807725"/>
              <a:gd name="connsiteY662" fmla="*/ 339146 h 3008458"/>
              <a:gd name="connsiteX663" fmla="*/ 4398426 w 4807725"/>
              <a:gd name="connsiteY663" fmla="*/ 200906 h 3008458"/>
              <a:gd name="connsiteX664" fmla="*/ 4310408 w 4807725"/>
              <a:gd name="connsiteY664" fmla="*/ 154740 h 3008458"/>
              <a:gd name="connsiteX665" fmla="*/ 4037547 w 4807725"/>
              <a:gd name="connsiteY665" fmla="*/ 128058 h 3008458"/>
              <a:gd name="connsiteX666" fmla="*/ 4056638 w 4807725"/>
              <a:gd name="connsiteY666" fmla="*/ 135413 h 3008458"/>
              <a:gd name="connsiteX667" fmla="*/ 4355644 w 4807725"/>
              <a:gd name="connsiteY667" fmla="*/ 230312 h 3008458"/>
              <a:gd name="connsiteX668" fmla="*/ 4432692 w 4807725"/>
              <a:gd name="connsiteY668" fmla="*/ 294500 h 3008458"/>
              <a:gd name="connsiteX669" fmla="*/ 4469554 w 4807725"/>
              <a:gd name="connsiteY669" fmla="*/ 345083 h 3008458"/>
              <a:gd name="connsiteX670" fmla="*/ 4490063 w 4807725"/>
              <a:gd name="connsiteY670" fmla="*/ 377924 h 3008458"/>
              <a:gd name="connsiteX671" fmla="*/ 4528706 w 4807725"/>
              <a:gd name="connsiteY671" fmla="*/ 470823 h 3008458"/>
              <a:gd name="connsiteX672" fmla="*/ 4587139 w 4807725"/>
              <a:gd name="connsiteY672" fmla="*/ 656458 h 3008458"/>
              <a:gd name="connsiteX673" fmla="*/ 4604020 w 4807725"/>
              <a:gd name="connsiteY673" fmla="*/ 762466 h 3008458"/>
              <a:gd name="connsiteX674" fmla="*/ 4625213 w 4807725"/>
              <a:gd name="connsiteY674" fmla="*/ 965023 h 3008458"/>
              <a:gd name="connsiteX675" fmla="*/ 4667935 w 4807725"/>
              <a:gd name="connsiteY675" fmla="*/ 1478625 h 3008458"/>
              <a:gd name="connsiteX676" fmla="*/ 4687500 w 4807725"/>
              <a:gd name="connsiteY676" fmla="*/ 1887206 h 3008458"/>
              <a:gd name="connsiteX677" fmla="*/ 4677693 w 4807725"/>
              <a:gd name="connsiteY677" fmla="*/ 2033960 h 3008458"/>
              <a:gd name="connsiteX678" fmla="*/ 4671371 w 4807725"/>
              <a:gd name="connsiteY678" fmla="*/ 2129094 h 3008458"/>
              <a:gd name="connsiteX679" fmla="*/ 4670146 w 4807725"/>
              <a:gd name="connsiteY679" fmla="*/ 2106223 h 3008458"/>
              <a:gd name="connsiteX680" fmla="*/ 4664022 w 4807725"/>
              <a:gd name="connsiteY680" fmla="*/ 1991856 h 3008458"/>
              <a:gd name="connsiteX681" fmla="*/ 4653909 w 4807725"/>
              <a:gd name="connsiteY681" fmla="*/ 1483180 h 3008458"/>
              <a:gd name="connsiteX682" fmla="*/ 4597160 w 4807725"/>
              <a:gd name="connsiteY682" fmla="*/ 974132 h 3008458"/>
              <a:gd name="connsiteX683" fmla="*/ 4539699 w 4807725"/>
              <a:gd name="connsiteY683" fmla="*/ 558398 h 3008458"/>
              <a:gd name="connsiteX684" fmla="*/ 4323034 w 4807725"/>
              <a:gd name="connsiteY684" fmla="*/ 225386 h 3008458"/>
              <a:gd name="connsiteX685" fmla="*/ 3990467 w 4807725"/>
              <a:gd name="connsiteY685" fmla="*/ 138021 h 3008458"/>
              <a:gd name="connsiteX686" fmla="*/ 3977219 w 4807725"/>
              <a:gd name="connsiteY686" fmla="*/ 131167 h 3008458"/>
              <a:gd name="connsiteX687" fmla="*/ 3506020 w 4807725"/>
              <a:gd name="connsiteY687" fmla="*/ 127945 h 3008458"/>
              <a:gd name="connsiteX688" fmla="*/ 3750083 w 4807725"/>
              <a:gd name="connsiteY688" fmla="*/ 132170 h 3008458"/>
              <a:gd name="connsiteX689" fmla="*/ 3516332 w 4807725"/>
              <a:gd name="connsiteY689" fmla="*/ 128559 h 3008458"/>
              <a:gd name="connsiteX690" fmla="*/ 3968294 w 4807725"/>
              <a:gd name="connsiteY690" fmla="*/ 126550 h 3008458"/>
              <a:gd name="connsiteX691" fmla="*/ 3977219 w 4807725"/>
              <a:gd name="connsiteY691" fmla="*/ 131167 h 3008458"/>
              <a:gd name="connsiteX692" fmla="*/ 3959377 w 4807725"/>
              <a:gd name="connsiteY692" fmla="*/ 132087 h 3008458"/>
              <a:gd name="connsiteX693" fmla="*/ 3750083 w 4807725"/>
              <a:gd name="connsiteY693" fmla="*/ 132170 h 3008458"/>
              <a:gd name="connsiteX694" fmla="*/ 3957668 w 4807725"/>
              <a:gd name="connsiteY694" fmla="*/ 126824 h 3008458"/>
              <a:gd name="connsiteX695" fmla="*/ 4134717 w 4807725"/>
              <a:gd name="connsiteY695" fmla="*/ 124602 h 3008458"/>
              <a:gd name="connsiteX696" fmla="*/ 4198689 w 4807725"/>
              <a:gd name="connsiteY696" fmla="*/ 132680 h 3008458"/>
              <a:gd name="connsiteX697" fmla="*/ 4283726 w 4807725"/>
              <a:gd name="connsiteY697" fmla="*/ 155339 h 3008458"/>
              <a:gd name="connsiteX698" fmla="*/ 4305101 w 4807725"/>
              <a:gd name="connsiteY698" fmla="*/ 168724 h 3008458"/>
              <a:gd name="connsiteX699" fmla="*/ 4273425 w 4807725"/>
              <a:gd name="connsiteY699" fmla="*/ 156167 h 3008458"/>
              <a:gd name="connsiteX700" fmla="*/ 4181491 w 4807725"/>
              <a:gd name="connsiteY700" fmla="*/ 132688 h 3008458"/>
              <a:gd name="connsiteX701" fmla="*/ 4127806 w 4807725"/>
              <a:gd name="connsiteY701" fmla="*/ 123407 h 3008458"/>
              <a:gd name="connsiteX702" fmla="*/ 4134717 w 4807725"/>
              <a:gd name="connsiteY702" fmla="*/ 124602 h 3008458"/>
              <a:gd name="connsiteX703" fmla="*/ 4125994 w 4807725"/>
              <a:gd name="connsiteY703" fmla="*/ 123500 h 3008458"/>
              <a:gd name="connsiteX704" fmla="*/ 4119337 w 4807725"/>
              <a:gd name="connsiteY704" fmla="*/ 122660 h 3008458"/>
              <a:gd name="connsiteX705" fmla="*/ 4125994 w 4807725"/>
              <a:gd name="connsiteY705" fmla="*/ 123500 h 3008458"/>
              <a:gd name="connsiteX706" fmla="*/ 4037547 w 4807725"/>
              <a:gd name="connsiteY706" fmla="*/ 128058 h 3008458"/>
              <a:gd name="connsiteX707" fmla="*/ 4029537 w 4807725"/>
              <a:gd name="connsiteY707" fmla="*/ 124973 h 3008458"/>
              <a:gd name="connsiteX708" fmla="*/ 4211889 w 4807725"/>
              <a:gd name="connsiteY708" fmla="*/ 121849 h 3008458"/>
              <a:gd name="connsiteX709" fmla="*/ 4309366 w 4807725"/>
              <a:gd name="connsiteY709" fmla="*/ 154193 h 3008458"/>
              <a:gd name="connsiteX710" fmla="*/ 4310408 w 4807725"/>
              <a:gd name="connsiteY710" fmla="*/ 154740 h 3008458"/>
              <a:gd name="connsiteX711" fmla="*/ 4355999 w 4807725"/>
              <a:gd name="connsiteY711" fmla="*/ 183654 h 3008458"/>
              <a:gd name="connsiteX712" fmla="*/ 4364100 w 4807725"/>
              <a:gd name="connsiteY712" fmla="*/ 192225 h 3008458"/>
              <a:gd name="connsiteX713" fmla="*/ 4363516 w 4807725"/>
              <a:gd name="connsiteY713" fmla="*/ 191880 h 3008458"/>
              <a:gd name="connsiteX714" fmla="*/ 4356209 w 4807725"/>
              <a:gd name="connsiteY714" fmla="*/ 188983 h 3008458"/>
              <a:gd name="connsiteX715" fmla="*/ 4318833 w 4807725"/>
              <a:gd name="connsiteY715" fmla="*/ 164694 h 3008458"/>
              <a:gd name="connsiteX716" fmla="*/ 4283726 w 4807725"/>
              <a:gd name="connsiteY716" fmla="*/ 155339 h 3008458"/>
              <a:gd name="connsiteX717" fmla="*/ 4276236 w 4807725"/>
              <a:gd name="connsiteY717" fmla="*/ 150649 h 3008458"/>
              <a:gd name="connsiteX718" fmla="*/ 4211889 w 4807725"/>
              <a:gd name="connsiteY718" fmla="*/ 121849 h 3008458"/>
              <a:gd name="connsiteX719" fmla="*/ 4165253 w 4807725"/>
              <a:gd name="connsiteY719" fmla="*/ 121477 h 3008458"/>
              <a:gd name="connsiteX720" fmla="*/ 4127806 w 4807725"/>
              <a:gd name="connsiteY720" fmla="*/ 123407 h 3008458"/>
              <a:gd name="connsiteX721" fmla="*/ 4122946 w 4807725"/>
              <a:gd name="connsiteY721" fmla="*/ 122567 h 3008458"/>
              <a:gd name="connsiteX722" fmla="*/ 4162499 w 4807725"/>
              <a:gd name="connsiteY722" fmla="*/ 112996 h 3008458"/>
              <a:gd name="connsiteX723" fmla="*/ 4169771 w 4807725"/>
              <a:gd name="connsiteY723" fmla="*/ 114299 h 3008458"/>
              <a:gd name="connsiteX724" fmla="*/ 4165253 w 4807725"/>
              <a:gd name="connsiteY724" fmla="*/ 121477 h 3008458"/>
              <a:gd name="connsiteX725" fmla="*/ 3946562 w 4807725"/>
              <a:gd name="connsiteY725" fmla="*/ 110229 h 3008458"/>
              <a:gd name="connsiteX726" fmla="*/ 3954585 w 4807725"/>
              <a:gd name="connsiteY726" fmla="*/ 110614 h 3008458"/>
              <a:gd name="connsiteX727" fmla="*/ 3998477 w 4807725"/>
              <a:gd name="connsiteY727" fmla="*/ 113008 h 3008458"/>
              <a:gd name="connsiteX728" fmla="*/ 4029537 w 4807725"/>
              <a:gd name="connsiteY728" fmla="*/ 124973 h 3008458"/>
              <a:gd name="connsiteX729" fmla="*/ 3968294 w 4807725"/>
              <a:gd name="connsiteY729" fmla="*/ 126550 h 3008458"/>
              <a:gd name="connsiteX730" fmla="*/ 3946098 w 4807725"/>
              <a:gd name="connsiteY730" fmla="*/ 115067 h 3008458"/>
              <a:gd name="connsiteX731" fmla="*/ 3945528 w 4807725"/>
              <a:gd name="connsiteY731" fmla="*/ 113312 h 3008458"/>
              <a:gd name="connsiteX732" fmla="*/ 3944579 w 4807725"/>
              <a:gd name="connsiteY732" fmla="*/ 110388 h 3008458"/>
              <a:gd name="connsiteX733" fmla="*/ 4172775 w 4807725"/>
              <a:gd name="connsiteY733" fmla="*/ 109529 h 3008458"/>
              <a:gd name="connsiteX734" fmla="*/ 4178411 w 4807725"/>
              <a:gd name="connsiteY734" fmla="*/ 110308 h 3008458"/>
              <a:gd name="connsiteX735" fmla="*/ 4211889 w 4807725"/>
              <a:gd name="connsiteY735" fmla="*/ 121849 h 3008458"/>
              <a:gd name="connsiteX736" fmla="*/ 4169771 w 4807725"/>
              <a:gd name="connsiteY736" fmla="*/ 114299 h 3008458"/>
              <a:gd name="connsiteX737" fmla="*/ 3962054 w 4807725"/>
              <a:gd name="connsiteY737" fmla="*/ 108986 h 3008458"/>
              <a:gd name="connsiteX738" fmla="*/ 3960124 w 4807725"/>
              <a:gd name="connsiteY738" fmla="*/ 110512 h 3008458"/>
              <a:gd name="connsiteX739" fmla="*/ 3959690 w 4807725"/>
              <a:gd name="connsiteY739" fmla="*/ 109176 h 3008458"/>
              <a:gd name="connsiteX740" fmla="*/ 3903702 w 4807725"/>
              <a:gd name="connsiteY740" fmla="*/ 108174 h 3008458"/>
              <a:gd name="connsiteX741" fmla="*/ 3944495 w 4807725"/>
              <a:gd name="connsiteY741" fmla="*/ 110130 h 3008458"/>
              <a:gd name="connsiteX742" fmla="*/ 3944579 w 4807725"/>
              <a:gd name="connsiteY742" fmla="*/ 110388 h 3008458"/>
              <a:gd name="connsiteX743" fmla="*/ 3923092 w 4807725"/>
              <a:gd name="connsiteY743" fmla="*/ 112113 h 3008458"/>
              <a:gd name="connsiteX744" fmla="*/ 3691921 w 4807725"/>
              <a:gd name="connsiteY744" fmla="*/ 114209 h 3008458"/>
              <a:gd name="connsiteX745" fmla="*/ 3508939 w 4807725"/>
              <a:gd name="connsiteY745" fmla="*/ 108943 h 3008458"/>
              <a:gd name="connsiteX746" fmla="*/ 3659881 w 4807725"/>
              <a:gd name="connsiteY746" fmla="*/ 111038 h 3008458"/>
              <a:gd name="connsiteX747" fmla="*/ 3984681 w 4807725"/>
              <a:gd name="connsiteY747" fmla="*/ 107693 h 3008458"/>
              <a:gd name="connsiteX748" fmla="*/ 4086006 w 4807725"/>
              <a:gd name="connsiteY748" fmla="*/ 116181 h 3008458"/>
              <a:gd name="connsiteX749" fmla="*/ 4122946 w 4807725"/>
              <a:gd name="connsiteY749" fmla="*/ 122567 h 3008458"/>
              <a:gd name="connsiteX750" fmla="*/ 4119337 w 4807725"/>
              <a:gd name="connsiteY750" fmla="*/ 122660 h 3008458"/>
              <a:gd name="connsiteX751" fmla="*/ 4076671 w 4807725"/>
              <a:gd name="connsiteY751" fmla="*/ 117273 h 3008458"/>
              <a:gd name="connsiteX752" fmla="*/ 3998477 w 4807725"/>
              <a:gd name="connsiteY752" fmla="*/ 113008 h 3008458"/>
              <a:gd name="connsiteX753" fmla="*/ 3983557 w 4807725"/>
              <a:gd name="connsiteY753" fmla="*/ 107260 h 3008458"/>
              <a:gd name="connsiteX754" fmla="*/ 3984681 w 4807725"/>
              <a:gd name="connsiteY754" fmla="*/ 107693 h 3008458"/>
              <a:gd name="connsiteX755" fmla="*/ 3981490 w 4807725"/>
              <a:gd name="connsiteY755" fmla="*/ 107426 h 3008458"/>
              <a:gd name="connsiteX756" fmla="*/ 3965698 w 4807725"/>
              <a:gd name="connsiteY756" fmla="*/ 106103 h 3008458"/>
              <a:gd name="connsiteX757" fmla="*/ 3981490 w 4807725"/>
              <a:gd name="connsiteY757" fmla="*/ 107426 h 3008458"/>
              <a:gd name="connsiteX758" fmla="*/ 3962054 w 4807725"/>
              <a:gd name="connsiteY758" fmla="*/ 108986 h 3008458"/>
              <a:gd name="connsiteX759" fmla="*/ 3955838 w 4807725"/>
              <a:gd name="connsiteY759" fmla="*/ 105277 h 3008458"/>
              <a:gd name="connsiteX760" fmla="*/ 3958497 w 4807725"/>
              <a:gd name="connsiteY760" fmla="*/ 105500 h 3008458"/>
              <a:gd name="connsiteX761" fmla="*/ 3959555 w 4807725"/>
              <a:gd name="connsiteY761" fmla="*/ 108758 h 3008458"/>
              <a:gd name="connsiteX762" fmla="*/ 3959690 w 4807725"/>
              <a:gd name="connsiteY762" fmla="*/ 109176 h 3008458"/>
              <a:gd name="connsiteX763" fmla="*/ 3946562 w 4807725"/>
              <a:gd name="connsiteY763" fmla="*/ 110229 h 3008458"/>
              <a:gd name="connsiteX764" fmla="*/ 3944495 w 4807725"/>
              <a:gd name="connsiteY764" fmla="*/ 110130 h 3008458"/>
              <a:gd name="connsiteX765" fmla="*/ 3943163 w 4807725"/>
              <a:gd name="connsiteY765" fmla="*/ 106028 h 3008458"/>
              <a:gd name="connsiteX766" fmla="*/ 3967624 w 4807725"/>
              <a:gd name="connsiteY766" fmla="*/ 104579 h 3008458"/>
              <a:gd name="connsiteX767" fmla="*/ 3965698 w 4807725"/>
              <a:gd name="connsiteY767" fmla="*/ 106103 h 3008458"/>
              <a:gd name="connsiteX768" fmla="*/ 3958497 w 4807725"/>
              <a:gd name="connsiteY768" fmla="*/ 105500 h 3008458"/>
              <a:gd name="connsiteX769" fmla="*/ 3958376 w 4807725"/>
              <a:gd name="connsiteY769" fmla="*/ 105127 h 3008458"/>
              <a:gd name="connsiteX770" fmla="*/ 4159511 w 4807725"/>
              <a:gd name="connsiteY770" fmla="*/ 103793 h 3008458"/>
              <a:gd name="connsiteX771" fmla="*/ 4171473 w 4807725"/>
              <a:gd name="connsiteY771" fmla="*/ 107916 h 3008458"/>
              <a:gd name="connsiteX772" fmla="*/ 4172925 w 4807725"/>
              <a:gd name="connsiteY772" fmla="*/ 109290 h 3008458"/>
              <a:gd name="connsiteX773" fmla="*/ 4172775 w 4807725"/>
              <a:gd name="connsiteY773" fmla="*/ 109529 h 3008458"/>
              <a:gd name="connsiteX774" fmla="*/ 4160837 w 4807725"/>
              <a:gd name="connsiteY774" fmla="*/ 107877 h 3008458"/>
              <a:gd name="connsiteX775" fmla="*/ 4160696 w 4807725"/>
              <a:gd name="connsiteY775" fmla="*/ 107443 h 3008458"/>
              <a:gd name="connsiteX776" fmla="*/ 3970563 w 4807725"/>
              <a:gd name="connsiteY776" fmla="*/ 102254 h 3008458"/>
              <a:gd name="connsiteX777" fmla="*/ 3975400 w 4807725"/>
              <a:gd name="connsiteY777" fmla="*/ 104118 h 3008458"/>
              <a:gd name="connsiteX778" fmla="*/ 3967624 w 4807725"/>
              <a:gd name="connsiteY778" fmla="*/ 104579 h 3008458"/>
              <a:gd name="connsiteX779" fmla="*/ 4006948 w 4807725"/>
              <a:gd name="connsiteY779" fmla="*/ 102249 h 3008458"/>
              <a:gd name="connsiteX780" fmla="*/ 4031962 w 4807725"/>
              <a:gd name="connsiteY780" fmla="*/ 103375 h 3008458"/>
              <a:gd name="connsiteX781" fmla="*/ 3983557 w 4807725"/>
              <a:gd name="connsiteY781" fmla="*/ 107260 h 3008458"/>
              <a:gd name="connsiteX782" fmla="*/ 3975400 w 4807725"/>
              <a:gd name="connsiteY782" fmla="*/ 104118 h 3008458"/>
              <a:gd name="connsiteX783" fmla="*/ 3966948 w 4807725"/>
              <a:gd name="connsiteY783" fmla="*/ 100862 h 3008458"/>
              <a:gd name="connsiteX784" fmla="*/ 3972155 w 4807725"/>
              <a:gd name="connsiteY784" fmla="*/ 100995 h 3008458"/>
              <a:gd name="connsiteX785" fmla="*/ 3970563 w 4807725"/>
              <a:gd name="connsiteY785" fmla="*/ 102254 h 3008458"/>
              <a:gd name="connsiteX786" fmla="*/ 3942609 w 4807725"/>
              <a:gd name="connsiteY786" fmla="*/ 100241 h 3008458"/>
              <a:gd name="connsiteX787" fmla="*/ 3956908 w 4807725"/>
              <a:gd name="connsiteY787" fmla="*/ 100606 h 3008458"/>
              <a:gd name="connsiteX788" fmla="*/ 3958376 w 4807725"/>
              <a:gd name="connsiteY788" fmla="*/ 105127 h 3008458"/>
              <a:gd name="connsiteX789" fmla="*/ 3955838 w 4807725"/>
              <a:gd name="connsiteY789" fmla="*/ 105277 h 3008458"/>
              <a:gd name="connsiteX790" fmla="*/ 3942558 w 4807725"/>
              <a:gd name="connsiteY790" fmla="*/ 104165 h 3008458"/>
              <a:gd name="connsiteX791" fmla="*/ 3941541 w 4807725"/>
              <a:gd name="connsiteY791" fmla="*/ 101032 h 3008458"/>
              <a:gd name="connsiteX792" fmla="*/ 4092924 w 4807725"/>
              <a:gd name="connsiteY792" fmla="*/ 98482 h 3008458"/>
              <a:gd name="connsiteX793" fmla="*/ 4160837 w 4807725"/>
              <a:gd name="connsiteY793" fmla="*/ 107877 h 3008458"/>
              <a:gd name="connsiteX794" fmla="*/ 4162499 w 4807725"/>
              <a:gd name="connsiteY794" fmla="*/ 112996 h 3008458"/>
              <a:gd name="connsiteX795" fmla="*/ 4152724 w 4807725"/>
              <a:gd name="connsiteY795" fmla="*/ 111244 h 3008458"/>
              <a:gd name="connsiteX796" fmla="*/ 4098324 w 4807725"/>
              <a:gd name="connsiteY796" fmla="*/ 106363 h 3008458"/>
              <a:gd name="connsiteX797" fmla="*/ 4031962 w 4807725"/>
              <a:gd name="connsiteY797" fmla="*/ 103375 h 3008458"/>
              <a:gd name="connsiteX798" fmla="*/ 3955567 w 4807725"/>
              <a:gd name="connsiteY798" fmla="*/ 96478 h 3008458"/>
              <a:gd name="connsiteX799" fmla="*/ 3966948 w 4807725"/>
              <a:gd name="connsiteY799" fmla="*/ 100862 h 3008458"/>
              <a:gd name="connsiteX800" fmla="*/ 3956908 w 4807725"/>
              <a:gd name="connsiteY800" fmla="*/ 100606 h 3008458"/>
              <a:gd name="connsiteX801" fmla="*/ 4128371 w 4807725"/>
              <a:gd name="connsiteY801" fmla="*/ 95054 h 3008458"/>
              <a:gd name="connsiteX802" fmla="*/ 4130102 w 4807725"/>
              <a:gd name="connsiteY802" fmla="*/ 95498 h 3008458"/>
              <a:gd name="connsiteX803" fmla="*/ 4092924 w 4807725"/>
              <a:gd name="connsiteY803" fmla="*/ 98482 h 3008458"/>
              <a:gd name="connsiteX804" fmla="*/ 4086203 w 4807725"/>
              <a:gd name="connsiteY804" fmla="*/ 97553 h 3008458"/>
              <a:gd name="connsiteX805" fmla="*/ 4156139 w 4807725"/>
              <a:gd name="connsiteY805" fmla="*/ 93409 h 3008458"/>
              <a:gd name="connsiteX806" fmla="*/ 4159511 w 4807725"/>
              <a:gd name="connsiteY806" fmla="*/ 103793 h 3008458"/>
              <a:gd name="connsiteX807" fmla="*/ 4151054 w 4807725"/>
              <a:gd name="connsiteY807" fmla="*/ 100878 h 3008458"/>
              <a:gd name="connsiteX808" fmla="*/ 4130102 w 4807725"/>
              <a:gd name="connsiteY808" fmla="*/ 95498 h 3008458"/>
              <a:gd name="connsiteX809" fmla="*/ 4000987 w 4807725"/>
              <a:gd name="connsiteY809" fmla="*/ 85764 h 3008458"/>
              <a:gd name="connsiteX810" fmla="*/ 4086203 w 4807725"/>
              <a:gd name="connsiteY810" fmla="*/ 97553 h 3008458"/>
              <a:gd name="connsiteX811" fmla="*/ 4006948 w 4807725"/>
              <a:gd name="connsiteY811" fmla="*/ 102249 h 3008458"/>
              <a:gd name="connsiteX812" fmla="*/ 3988177 w 4807725"/>
              <a:gd name="connsiteY812" fmla="*/ 101404 h 3008458"/>
              <a:gd name="connsiteX813" fmla="*/ 3972155 w 4807725"/>
              <a:gd name="connsiteY813" fmla="*/ 100995 h 3008458"/>
              <a:gd name="connsiteX814" fmla="*/ 3984291 w 4807725"/>
              <a:gd name="connsiteY814" fmla="*/ 91394 h 3008458"/>
              <a:gd name="connsiteX815" fmla="*/ 1928487 w 4807725"/>
              <a:gd name="connsiteY815" fmla="*/ 84245 h 3008458"/>
              <a:gd name="connsiteX816" fmla="*/ 2151850 w 4807725"/>
              <a:gd name="connsiteY816" fmla="*/ 91315 h 3008458"/>
              <a:gd name="connsiteX817" fmla="*/ 2155334 w 4807725"/>
              <a:gd name="connsiteY817" fmla="*/ 91478 h 3008458"/>
              <a:gd name="connsiteX818" fmla="*/ 2165625 w 4807725"/>
              <a:gd name="connsiteY818" fmla="*/ 91751 h 3008458"/>
              <a:gd name="connsiteX819" fmla="*/ 2280647 w 4807725"/>
              <a:gd name="connsiteY819" fmla="*/ 95392 h 3008458"/>
              <a:gd name="connsiteX820" fmla="*/ 2319463 w 4807725"/>
              <a:gd name="connsiteY820" fmla="*/ 95833 h 3008458"/>
              <a:gd name="connsiteX821" fmla="*/ 2657769 w 4807725"/>
              <a:gd name="connsiteY821" fmla="*/ 104810 h 3008458"/>
              <a:gd name="connsiteX822" fmla="*/ 2914515 w 4807725"/>
              <a:gd name="connsiteY822" fmla="*/ 104503 h 3008458"/>
              <a:gd name="connsiteX823" fmla="*/ 3036689 w 4807725"/>
              <a:gd name="connsiteY823" fmla="*/ 107826 h 3008458"/>
              <a:gd name="connsiteX824" fmla="*/ 3279163 w 4807725"/>
              <a:gd name="connsiteY824" fmla="*/ 114423 h 3008458"/>
              <a:gd name="connsiteX825" fmla="*/ 3506020 w 4807725"/>
              <a:gd name="connsiteY825" fmla="*/ 127945 h 3008458"/>
              <a:gd name="connsiteX826" fmla="*/ 3500597 w 4807725"/>
              <a:gd name="connsiteY826" fmla="*/ 127851 h 3008458"/>
              <a:gd name="connsiteX827" fmla="*/ 3251110 w 4807725"/>
              <a:gd name="connsiteY827" fmla="*/ 123532 h 3008458"/>
              <a:gd name="connsiteX828" fmla="*/ 2742667 w 4807725"/>
              <a:gd name="connsiteY828" fmla="*/ 133482 h 3008458"/>
              <a:gd name="connsiteX829" fmla="*/ 1721581 w 4807725"/>
              <a:gd name="connsiteY829" fmla="*/ 92690 h 3008458"/>
              <a:gd name="connsiteX830" fmla="*/ 1699190 w 4807725"/>
              <a:gd name="connsiteY830" fmla="*/ 91792 h 3008458"/>
              <a:gd name="connsiteX831" fmla="*/ 1782243 w 4807725"/>
              <a:gd name="connsiteY831" fmla="*/ 88507 h 3008458"/>
              <a:gd name="connsiteX832" fmla="*/ 434896 w 4807725"/>
              <a:gd name="connsiteY832" fmla="*/ 81985 h 3008458"/>
              <a:gd name="connsiteX833" fmla="*/ 410772 w 4807725"/>
              <a:gd name="connsiteY833" fmla="*/ 87066 h 3008458"/>
              <a:gd name="connsiteX834" fmla="*/ 335622 w 4807725"/>
              <a:gd name="connsiteY834" fmla="*/ 108926 h 3008458"/>
              <a:gd name="connsiteX835" fmla="*/ 331605 w 4807725"/>
              <a:gd name="connsiteY835" fmla="*/ 109620 h 3008458"/>
              <a:gd name="connsiteX836" fmla="*/ 326625 w 4807725"/>
              <a:gd name="connsiteY836" fmla="*/ 111543 h 3008458"/>
              <a:gd name="connsiteX837" fmla="*/ 317579 w 4807725"/>
              <a:gd name="connsiteY837" fmla="*/ 114175 h 3008458"/>
              <a:gd name="connsiteX838" fmla="*/ 301294 w 4807725"/>
              <a:gd name="connsiteY838" fmla="*/ 121324 h 3008458"/>
              <a:gd name="connsiteX839" fmla="*/ 236882 w 4807725"/>
              <a:gd name="connsiteY839" fmla="*/ 146194 h 3008458"/>
              <a:gd name="connsiteX840" fmla="*/ 162932 w 4807725"/>
              <a:gd name="connsiteY840" fmla="*/ 210930 h 3008458"/>
              <a:gd name="connsiteX841" fmla="*/ 162163 w 4807725"/>
              <a:gd name="connsiteY841" fmla="*/ 213364 h 3008458"/>
              <a:gd name="connsiteX842" fmla="*/ 127388 w 4807725"/>
              <a:gd name="connsiteY842" fmla="*/ 259234 h 3008458"/>
              <a:gd name="connsiteX843" fmla="*/ 147516 w 4807725"/>
              <a:gd name="connsiteY843" fmla="*/ 201071 h 3008458"/>
              <a:gd name="connsiteX844" fmla="*/ 159093 w 4807725"/>
              <a:gd name="connsiteY844" fmla="*/ 188663 h 3008458"/>
              <a:gd name="connsiteX845" fmla="*/ 233420 w 4807725"/>
              <a:gd name="connsiteY845" fmla="*/ 141501 h 3008458"/>
              <a:gd name="connsiteX846" fmla="*/ 330354 w 4807725"/>
              <a:gd name="connsiteY846" fmla="*/ 98945 h 3008458"/>
              <a:gd name="connsiteX847" fmla="*/ 384249 w 4807725"/>
              <a:gd name="connsiteY847" fmla="*/ 86709 h 3008458"/>
              <a:gd name="connsiteX848" fmla="*/ 2291256 w 4807725"/>
              <a:gd name="connsiteY848" fmla="*/ 80311 h 3008458"/>
              <a:gd name="connsiteX849" fmla="*/ 2431010 w 4807725"/>
              <a:gd name="connsiteY849" fmla="*/ 80947 h 3008458"/>
              <a:gd name="connsiteX850" fmla="*/ 2728996 w 4807725"/>
              <a:gd name="connsiteY850" fmla="*/ 91379 h 3008458"/>
              <a:gd name="connsiteX851" fmla="*/ 3227969 w 4807725"/>
              <a:gd name="connsiteY851" fmla="*/ 100017 h 3008458"/>
              <a:gd name="connsiteX852" fmla="*/ 3460816 w 4807725"/>
              <a:gd name="connsiteY852" fmla="*/ 107558 h 3008458"/>
              <a:gd name="connsiteX853" fmla="*/ 3508939 w 4807725"/>
              <a:gd name="connsiteY853" fmla="*/ 108943 h 3008458"/>
              <a:gd name="connsiteX854" fmla="*/ 3167306 w 4807725"/>
              <a:gd name="connsiteY854" fmla="*/ 104200 h 3008458"/>
              <a:gd name="connsiteX855" fmla="*/ 2914515 w 4807725"/>
              <a:gd name="connsiteY855" fmla="*/ 104503 h 3008458"/>
              <a:gd name="connsiteX856" fmla="*/ 2794216 w 4807725"/>
              <a:gd name="connsiteY856" fmla="*/ 101230 h 3008458"/>
              <a:gd name="connsiteX857" fmla="*/ 2319463 w 4807725"/>
              <a:gd name="connsiteY857" fmla="*/ 95833 h 3008458"/>
              <a:gd name="connsiteX858" fmla="*/ 2165625 w 4807725"/>
              <a:gd name="connsiteY858" fmla="*/ 91751 h 3008458"/>
              <a:gd name="connsiteX859" fmla="*/ 2151850 w 4807725"/>
              <a:gd name="connsiteY859" fmla="*/ 91315 h 3008458"/>
              <a:gd name="connsiteX860" fmla="*/ 1972965 w 4807725"/>
              <a:gd name="connsiteY860" fmla="*/ 82948 h 3008458"/>
              <a:gd name="connsiteX861" fmla="*/ 2035682 w 4807725"/>
              <a:gd name="connsiteY861" fmla="*/ 81120 h 3008458"/>
              <a:gd name="connsiteX862" fmla="*/ 2291256 w 4807725"/>
              <a:gd name="connsiteY862" fmla="*/ 80311 h 3008458"/>
              <a:gd name="connsiteX863" fmla="*/ 545236 w 4807725"/>
              <a:gd name="connsiteY863" fmla="*/ 79113 h 3008458"/>
              <a:gd name="connsiteX864" fmla="*/ 473728 w 4807725"/>
              <a:gd name="connsiteY864" fmla="*/ 89199 h 3008458"/>
              <a:gd name="connsiteX865" fmla="*/ 152165 w 4807725"/>
              <a:gd name="connsiteY865" fmla="*/ 271785 h 3008458"/>
              <a:gd name="connsiteX866" fmla="*/ 134089 w 4807725"/>
              <a:gd name="connsiteY866" fmla="*/ 323579 h 3008458"/>
              <a:gd name="connsiteX867" fmla="*/ 134256 w 4807725"/>
              <a:gd name="connsiteY867" fmla="*/ 301689 h 3008458"/>
              <a:gd name="connsiteX868" fmla="*/ 162163 w 4807725"/>
              <a:gd name="connsiteY868" fmla="*/ 213364 h 3008458"/>
              <a:gd name="connsiteX869" fmla="*/ 174110 w 4807725"/>
              <a:gd name="connsiteY869" fmla="*/ 197604 h 3008458"/>
              <a:gd name="connsiteX870" fmla="*/ 239123 w 4807725"/>
              <a:gd name="connsiteY870" fmla="*/ 148618 h 3008458"/>
              <a:gd name="connsiteX871" fmla="*/ 301294 w 4807725"/>
              <a:gd name="connsiteY871" fmla="*/ 121324 h 3008458"/>
              <a:gd name="connsiteX872" fmla="*/ 326625 w 4807725"/>
              <a:gd name="connsiteY872" fmla="*/ 111543 h 3008458"/>
              <a:gd name="connsiteX873" fmla="*/ 335622 w 4807725"/>
              <a:gd name="connsiteY873" fmla="*/ 108926 h 3008458"/>
              <a:gd name="connsiteX874" fmla="*/ 441717 w 4807725"/>
              <a:gd name="connsiteY874" fmla="*/ 90593 h 3008458"/>
              <a:gd name="connsiteX875" fmla="*/ 770271 w 4807725"/>
              <a:gd name="connsiteY875" fmla="*/ 75785 h 3008458"/>
              <a:gd name="connsiteX876" fmla="*/ 1225500 w 4807725"/>
              <a:gd name="connsiteY876" fmla="*/ 86991 h 3008458"/>
              <a:gd name="connsiteX877" fmla="*/ 1440595 w 4807725"/>
              <a:gd name="connsiteY877" fmla="*/ 80776 h 3008458"/>
              <a:gd name="connsiteX878" fmla="*/ 1485688 w 4807725"/>
              <a:gd name="connsiteY878" fmla="*/ 83230 h 3008458"/>
              <a:gd name="connsiteX879" fmla="*/ 1699190 w 4807725"/>
              <a:gd name="connsiteY879" fmla="*/ 91792 h 3008458"/>
              <a:gd name="connsiteX880" fmla="*/ 1278972 w 4807725"/>
              <a:gd name="connsiteY880" fmla="*/ 108414 h 3008458"/>
              <a:gd name="connsiteX881" fmla="*/ 779385 w 4807725"/>
              <a:gd name="connsiteY881" fmla="*/ 103853 h 3008458"/>
              <a:gd name="connsiteX882" fmla="*/ 770271 w 4807725"/>
              <a:gd name="connsiteY882" fmla="*/ 75785 h 3008458"/>
              <a:gd name="connsiteX883" fmla="*/ 1742777 w 4807725"/>
              <a:gd name="connsiteY883" fmla="*/ 72182 h 3008458"/>
              <a:gd name="connsiteX884" fmla="*/ 1972965 w 4807725"/>
              <a:gd name="connsiteY884" fmla="*/ 82948 h 3008458"/>
              <a:gd name="connsiteX885" fmla="*/ 1928487 w 4807725"/>
              <a:gd name="connsiteY885" fmla="*/ 84245 h 3008458"/>
              <a:gd name="connsiteX886" fmla="*/ 1763660 w 4807725"/>
              <a:gd name="connsiteY886" fmla="*/ 79027 h 3008458"/>
              <a:gd name="connsiteX887" fmla="*/ 1658549 w 4807725"/>
              <a:gd name="connsiteY887" fmla="*/ 74478 h 3008458"/>
              <a:gd name="connsiteX888" fmla="*/ 1684414 w 4807725"/>
              <a:gd name="connsiteY888" fmla="*/ 73730 h 3008458"/>
              <a:gd name="connsiteX889" fmla="*/ 679270 w 4807725"/>
              <a:gd name="connsiteY889" fmla="*/ 66518 h 3008458"/>
              <a:gd name="connsiteX890" fmla="*/ 553964 w 4807725"/>
              <a:gd name="connsiteY890" fmla="*/ 78145 h 3008458"/>
              <a:gd name="connsiteX891" fmla="*/ 545236 w 4807725"/>
              <a:gd name="connsiteY891" fmla="*/ 79113 h 3008458"/>
              <a:gd name="connsiteX892" fmla="*/ 575195 w 4807725"/>
              <a:gd name="connsiteY892" fmla="*/ 74888 h 3008458"/>
              <a:gd name="connsiteX893" fmla="*/ 674319 w 4807725"/>
              <a:gd name="connsiteY893" fmla="*/ 66791 h 3008458"/>
              <a:gd name="connsiteX894" fmla="*/ 4037015 w 4807725"/>
              <a:gd name="connsiteY894" fmla="*/ 62669 h 3008458"/>
              <a:gd name="connsiteX895" fmla="*/ 4207332 w 4807725"/>
              <a:gd name="connsiteY895" fmla="*/ 107814 h 3008458"/>
              <a:gd name="connsiteX896" fmla="*/ 4285217 w 4807725"/>
              <a:gd name="connsiteY896" fmla="*/ 138764 h 3008458"/>
              <a:gd name="connsiteX897" fmla="*/ 4301438 w 4807725"/>
              <a:gd name="connsiteY897" fmla="*/ 149051 h 3008458"/>
              <a:gd name="connsiteX898" fmla="*/ 4283589 w 4807725"/>
              <a:gd name="connsiteY898" fmla="*/ 141958 h 3008458"/>
              <a:gd name="connsiteX899" fmla="*/ 4193306 w 4807725"/>
              <a:gd name="connsiteY899" fmla="*/ 112369 h 3008458"/>
              <a:gd name="connsiteX900" fmla="*/ 4178411 w 4807725"/>
              <a:gd name="connsiteY900" fmla="*/ 110308 h 3008458"/>
              <a:gd name="connsiteX901" fmla="*/ 4171473 w 4807725"/>
              <a:gd name="connsiteY901" fmla="*/ 107916 h 3008458"/>
              <a:gd name="connsiteX902" fmla="*/ 4156139 w 4807725"/>
              <a:gd name="connsiteY902" fmla="*/ 93409 h 3008458"/>
              <a:gd name="connsiteX903" fmla="*/ 4128371 w 4807725"/>
              <a:gd name="connsiteY903" fmla="*/ 95054 h 3008458"/>
              <a:gd name="connsiteX904" fmla="*/ 4081013 w 4807725"/>
              <a:gd name="connsiteY904" fmla="*/ 82895 h 3008458"/>
              <a:gd name="connsiteX905" fmla="*/ 4013470 w 4807725"/>
              <a:gd name="connsiteY905" fmla="*/ 81556 h 3008458"/>
              <a:gd name="connsiteX906" fmla="*/ 4000987 w 4807725"/>
              <a:gd name="connsiteY906" fmla="*/ 85764 h 3008458"/>
              <a:gd name="connsiteX907" fmla="*/ 3996463 w 4807725"/>
              <a:gd name="connsiteY907" fmla="*/ 85139 h 3008458"/>
              <a:gd name="connsiteX908" fmla="*/ 3965698 w 4807725"/>
              <a:gd name="connsiteY908" fmla="*/ 83134 h 3008458"/>
              <a:gd name="connsiteX909" fmla="*/ 3970150 w 4807725"/>
              <a:gd name="connsiteY909" fmla="*/ 79835 h 3008458"/>
              <a:gd name="connsiteX910" fmla="*/ 4037015 w 4807725"/>
              <a:gd name="connsiteY910" fmla="*/ 62669 h 3008458"/>
              <a:gd name="connsiteX911" fmla="*/ 2191717 w 4807725"/>
              <a:gd name="connsiteY911" fmla="*/ 60272 h 3008458"/>
              <a:gd name="connsiteX912" fmla="*/ 2705856 w 4807725"/>
              <a:gd name="connsiteY912" fmla="*/ 67864 h 3008458"/>
              <a:gd name="connsiteX913" fmla="*/ 3722386 w 4807725"/>
              <a:gd name="connsiteY913" fmla="*/ 94622 h 3008458"/>
              <a:gd name="connsiteX914" fmla="*/ 3855281 w 4807725"/>
              <a:gd name="connsiteY914" fmla="*/ 98013 h 3008458"/>
              <a:gd name="connsiteX915" fmla="*/ 3875166 w 4807725"/>
              <a:gd name="connsiteY915" fmla="*/ 98520 h 3008458"/>
              <a:gd name="connsiteX916" fmla="*/ 3942558 w 4807725"/>
              <a:gd name="connsiteY916" fmla="*/ 104165 h 3008458"/>
              <a:gd name="connsiteX917" fmla="*/ 3943163 w 4807725"/>
              <a:gd name="connsiteY917" fmla="*/ 106028 h 3008458"/>
              <a:gd name="connsiteX918" fmla="*/ 3907746 w 4807725"/>
              <a:gd name="connsiteY918" fmla="*/ 108127 h 3008458"/>
              <a:gd name="connsiteX919" fmla="*/ 3903702 w 4807725"/>
              <a:gd name="connsiteY919" fmla="*/ 108174 h 3008458"/>
              <a:gd name="connsiteX920" fmla="*/ 3834242 w 4807725"/>
              <a:gd name="connsiteY920" fmla="*/ 104844 h 3008458"/>
              <a:gd name="connsiteX921" fmla="*/ 3316685 w 4807725"/>
              <a:gd name="connsiteY921" fmla="*/ 86725 h 3008458"/>
              <a:gd name="connsiteX922" fmla="*/ 2803685 w 4807725"/>
              <a:gd name="connsiteY922" fmla="*/ 82641 h 3008458"/>
              <a:gd name="connsiteX923" fmla="*/ 2431010 w 4807725"/>
              <a:gd name="connsiteY923" fmla="*/ 80947 h 3008458"/>
              <a:gd name="connsiteX924" fmla="*/ 2211440 w 4807725"/>
              <a:gd name="connsiteY924" fmla="*/ 73260 h 3008458"/>
              <a:gd name="connsiteX925" fmla="*/ 1962984 w 4807725"/>
              <a:gd name="connsiteY925" fmla="*/ 67637 h 3008458"/>
              <a:gd name="connsiteX926" fmla="*/ 1943398 w 4807725"/>
              <a:gd name="connsiteY926" fmla="*/ 66860 h 3008458"/>
              <a:gd name="connsiteX927" fmla="*/ 640746 w 4807725"/>
              <a:gd name="connsiteY927" fmla="*/ 56878 h 3008458"/>
              <a:gd name="connsiteX928" fmla="*/ 595474 w 4807725"/>
              <a:gd name="connsiteY928" fmla="*/ 62728 h 3008458"/>
              <a:gd name="connsiteX929" fmla="*/ 476427 w 4807725"/>
              <a:gd name="connsiteY929" fmla="*/ 78111 h 3008458"/>
              <a:gd name="connsiteX930" fmla="*/ 434896 w 4807725"/>
              <a:gd name="connsiteY930" fmla="*/ 81985 h 3008458"/>
              <a:gd name="connsiteX931" fmla="*/ 502157 w 4807725"/>
              <a:gd name="connsiteY931" fmla="*/ 67818 h 3008458"/>
              <a:gd name="connsiteX932" fmla="*/ 593475 w 4807725"/>
              <a:gd name="connsiteY932" fmla="*/ 57317 h 3008458"/>
              <a:gd name="connsiteX933" fmla="*/ 1022730 w 4807725"/>
              <a:gd name="connsiteY933" fmla="*/ 53444 h 3008458"/>
              <a:gd name="connsiteX934" fmla="*/ 1196569 w 4807725"/>
              <a:gd name="connsiteY934" fmla="*/ 56376 h 3008458"/>
              <a:gd name="connsiteX935" fmla="*/ 1304451 w 4807725"/>
              <a:gd name="connsiteY935" fmla="*/ 59151 h 3008458"/>
              <a:gd name="connsiteX936" fmla="*/ 1658549 w 4807725"/>
              <a:gd name="connsiteY936" fmla="*/ 74478 h 3008458"/>
              <a:gd name="connsiteX937" fmla="*/ 1440595 w 4807725"/>
              <a:gd name="connsiteY937" fmla="*/ 80776 h 3008458"/>
              <a:gd name="connsiteX938" fmla="*/ 1247198 w 4807725"/>
              <a:gd name="connsiteY938" fmla="*/ 70250 h 3008458"/>
              <a:gd name="connsiteX939" fmla="*/ 765714 w 4807725"/>
              <a:gd name="connsiteY939" fmla="*/ 61750 h 3008458"/>
              <a:gd name="connsiteX940" fmla="*/ 679270 w 4807725"/>
              <a:gd name="connsiteY940" fmla="*/ 66518 h 3008458"/>
              <a:gd name="connsiteX941" fmla="*/ 779740 w 4807725"/>
              <a:gd name="connsiteY941" fmla="*/ 57196 h 3008458"/>
              <a:gd name="connsiteX942" fmla="*/ 1022730 w 4807725"/>
              <a:gd name="connsiteY942" fmla="*/ 53444 h 3008458"/>
              <a:gd name="connsiteX943" fmla="*/ 960020 w 4807725"/>
              <a:gd name="connsiteY943" fmla="*/ 39384 h 3008458"/>
              <a:gd name="connsiteX944" fmla="*/ 1208937 w 4807725"/>
              <a:gd name="connsiteY944" fmla="*/ 41949 h 3008458"/>
              <a:gd name="connsiteX945" fmla="*/ 1710189 w 4807725"/>
              <a:gd name="connsiteY945" fmla="*/ 57604 h 3008458"/>
              <a:gd name="connsiteX946" fmla="*/ 1943398 w 4807725"/>
              <a:gd name="connsiteY946" fmla="*/ 66860 h 3008458"/>
              <a:gd name="connsiteX947" fmla="*/ 1742777 w 4807725"/>
              <a:gd name="connsiteY947" fmla="*/ 72182 h 3008458"/>
              <a:gd name="connsiteX948" fmla="*/ 1659387 w 4807725"/>
              <a:gd name="connsiteY948" fmla="*/ 68282 h 3008458"/>
              <a:gd name="connsiteX949" fmla="*/ 1304451 w 4807725"/>
              <a:gd name="connsiteY949" fmla="*/ 59151 h 3008458"/>
              <a:gd name="connsiteX950" fmla="*/ 1268283 w 4807725"/>
              <a:gd name="connsiteY950" fmla="*/ 57586 h 3008458"/>
              <a:gd name="connsiteX951" fmla="*/ 1196569 w 4807725"/>
              <a:gd name="connsiteY951" fmla="*/ 56376 h 3008458"/>
              <a:gd name="connsiteX952" fmla="*/ 1166857 w 4807725"/>
              <a:gd name="connsiteY952" fmla="*/ 55612 h 3008458"/>
              <a:gd name="connsiteX953" fmla="*/ 686468 w 4807725"/>
              <a:gd name="connsiteY953" fmla="*/ 56453 h 3008458"/>
              <a:gd name="connsiteX954" fmla="*/ 640746 w 4807725"/>
              <a:gd name="connsiteY954" fmla="*/ 56878 h 3008458"/>
              <a:gd name="connsiteX955" fmla="*/ 714521 w 4807725"/>
              <a:gd name="connsiteY955" fmla="*/ 47345 h 3008458"/>
              <a:gd name="connsiteX956" fmla="*/ 960020 w 4807725"/>
              <a:gd name="connsiteY956" fmla="*/ 39384 h 3008458"/>
              <a:gd name="connsiteX957" fmla="*/ 1288539 w 4807725"/>
              <a:gd name="connsiteY957" fmla="*/ 588 h 3008458"/>
              <a:gd name="connsiteX958" fmla="*/ 2300511 w 4807725"/>
              <a:gd name="connsiteY958" fmla="*/ 13311 h 3008458"/>
              <a:gd name="connsiteX959" fmla="*/ 2804041 w 4807725"/>
              <a:gd name="connsiteY959" fmla="*/ 35984 h 3008458"/>
              <a:gd name="connsiteX960" fmla="*/ 3307572 w 4807725"/>
              <a:gd name="connsiteY960" fmla="*/ 58657 h 3008458"/>
              <a:gd name="connsiteX961" fmla="*/ 3792518 w 4807725"/>
              <a:gd name="connsiteY961" fmla="*/ 71850 h 3008458"/>
              <a:gd name="connsiteX962" fmla="*/ 3965698 w 4807725"/>
              <a:gd name="connsiteY962" fmla="*/ 83134 h 3008458"/>
              <a:gd name="connsiteX963" fmla="*/ 3942609 w 4807725"/>
              <a:gd name="connsiteY963" fmla="*/ 100241 h 3008458"/>
              <a:gd name="connsiteX964" fmla="*/ 3875166 w 4807725"/>
              <a:gd name="connsiteY964" fmla="*/ 98520 h 3008458"/>
              <a:gd name="connsiteX965" fmla="*/ 3862864 w 4807725"/>
              <a:gd name="connsiteY965" fmla="*/ 97490 h 3008458"/>
              <a:gd name="connsiteX966" fmla="*/ 3643140 w 4807725"/>
              <a:gd name="connsiteY966" fmla="*/ 89324 h 3008458"/>
              <a:gd name="connsiteX967" fmla="*/ 3139609 w 4807725"/>
              <a:gd name="connsiteY967" fmla="*/ 66652 h 3008458"/>
              <a:gd name="connsiteX968" fmla="*/ 2118523 w 4807725"/>
              <a:gd name="connsiteY968" fmla="*/ 25860 h 3008458"/>
              <a:gd name="connsiteX969" fmla="*/ 1139160 w 4807725"/>
              <a:gd name="connsiteY969" fmla="*/ 18063 h 3008458"/>
              <a:gd name="connsiteX970" fmla="*/ 681911 w 4807725"/>
              <a:gd name="connsiteY970" fmla="*/ 42419 h 3008458"/>
              <a:gd name="connsiteX971" fmla="*/ 443817 w 4807725"/>
              <a:gd name="connsiteY971" fmla="*/ 73186 h 3008458"/>
              <a:gd name="connsiteX972" fmla="*/ 335201 w 4807725"/>
              <a:gd name="connsiteY972" fmla="*/ 96817 h 3008458"/>
              <a:gd name="connsiteX973" fmla="*/ 330354 w 4807725"/>
              <a:gd name="connsiteY973" fmla="*/ 98945 h 3008458"/>
              <a:gd name="connsiteX974" fmla="*/ 284969 w 4807725"/>
              <a:gd name="connsiteY974" fmla="*/ 109249 h 3008458"/>
              <a:gd name="connsiteX975" fmla="*/ 153818 w 4807725"/>
              <a:gd name="connsiteY975" fmla="*/ 182861 h 3008458"/>
              <a:gd name="connsiteX976" fmla="*/ 147516 w 4807725"/>
              <a:gd name="connsiteY976" fmla="*/ 201071 h 3008458"/>
              <a:gd name="connsiteX977" fmla="*/ 99065 w 4807725"/>
              <a:gd name="connsiteY977" fmla="*/ 252999 h 3008458"/>
              <a:gd name="connsiteX978" fmla="*/ 55538 w 4807725"/>
              <a:gd name="connsiteY978" fmla="*/ 332339 h 3008458"/>
              <a:gd name="connsiteX979" fmla="*/ 47874 w 4807725"/>
              <a:gd name="connsiteY979" fmla="*/ 360796 h 3008458"/>
              <a:gd name="connsiteX980" fmla="*/ 40539 w 4807725"/>
              <a:gd name="connsiteY980" fmla="*/ 359268 h 3008458"/>
              <a:gd name="connsiteX981" fmla="*/ 45614 w 4807725"/>
              <a:gd name="connsiteY981" fmla="*/ 369186 h 3008458"/>
              <a:gd name="connsiteX982" fmla="*/ 30714 w 4807725"/>
              <a:gd name="connsiteY982" fmla="*/ 424514 h 3008458"/>
              <a:gd name="connsiteX983" fmla="*/ 30143 w 4807725"/>
              <a:gd name="connsiteY983" fmla="*/ 428610 h 3008458"/>
              <a:gd name="connsiteX984" fmla="*/ 25846 w 4807725"/>
              <a:gd name="connsiteY984" fmla="*/ 441609 h 3008458"/>
              <a:gd name="connsiteX985" fmla="*/ 21420 w 4807725"/>
              <a:gd name="connsiteY985" fmla="*/ 491168 h 3008458"/>
              <a:gd name="connsiteX986" fmla="*/ 16375 w 4807725"/>
              <a:gd name="connsiteY986" fmla="*/ 527344 h 3008458"/>
              <a:gd name="connsiteX987" fmla="*/ 18637 w 4807725"/>
              <a:gd name="connsiteY987" fmla="*/ 632056 h 3008458"/>
              <a:gd name="connsiteX988" fmla="*/ 19039 w 4807725"/>
              <a:gd name="connsiteY988" fmla="*/ 635697 h 3008458"/>
              <a:gd name="connsiteX989" fmla="*/ 19110 w 4807725"/>
              <a:gd name="connsiteY989" fmla="*/ 723047 h 3008458"/>
              <a:gd name="connsiteX990" fmla="*/ 23480 w 4807725"/>
              <a:gd name="connsiteY990" fmla="*/ 837983 h 3008458"/>
              <a:gd name="connsiteX991" fmla="*/ 22227 w 4807725"/>
              <a:gd name="connsiteY991" fmla="*/ 862102 h 3008458"/>
              <a:gd name="connsiteX992" fmla="*/ 13841 w 4807725"/>
              <a:gd name="connsiteY992" fmla="*/ 802328 h 3008458"/>
              <a:gd name="connsiteX993" fmla="*/ 1593 w 4807725"/>
              <a:gd name="connsiteY993" fmla="*/ 573595 h 3008458"/>
              <a:gd name="connsiteX994" fmla="*/ 83330 w 4807725"/>
              <a:gd name="connsiteY994" fmla="*/ 252290 h 3008458"/>
              <a:gd name="connsiteX995" fmla="*/ 378597 w 4807725"/>
              <a:gd name="connsiteY995" fmla="*/ 63334 h 3008458"/>
              <a:gd name="connsiteX996" fmla="*/ 1288539 w 4807725"/>
              <a:gd name="connsiteY996" fmla="*/ 588 h 300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Lst>
            <a:rect l="l" t="t" r="r" b="b"/>
            <a:pathLst>
              <a:path w="4807725" h="3008458">
                <a:moveTo>
                  <a:pt x="1898965" y="2960016"/>
                </a:moveTo>
                <a:lnTo>
                  <a:pt x="1995255" y="2965055"/>
                </a:lnTo>
                <a:cubicBezTo>
                  <a:pt x="2034309" y="2965949"/>
                  <a:pt x="2072792" y="2965089"/>
                  <a:pt x="2110137" y="2960720"/>
                </a:cubicBezTo>
                <a:cubicBezTo>
                  <a:pt x="2203410" y="2961463"/>
                  <a:pt x="2282656" y="2966760"/>
                  <a:pt x="2361902" y="2972057"/>
                </a:cubicBezTo>
                <a:lnTo>
                  <a:pt x="2565419" y="2973677"/>
                </a:lnTo>
                <a:lnTo>
                  <a:pt x="2426597" y="2974322"/>
                </a:lnTo>
                <a:cubicBezTo>
                  <a:pt x="2258109" y="2974730"/>
                  <a:pt x="2091376" y="2974569"/>
                  <a:pt x="1928149" y="2973270"/>
                </a:cubicBezTo>
                <a:cubicBezTo>
                  <a:pt x="1760187" y="2981265"/>
                  <a:pt x="1587668" y="2975225"/>
                  <a:pt x="1424263" y="2997254"/>
                </a:cubicBezTo>
                <a:cubicBezTo>
                  <a:pt x="1270328" y="3000695"/>
                  <a:pt x="1106923" y="3022724"/>
                  <a:pt x="957900" y="2993541"/>
                </a:cubicBezTo>
                <a:cubicBezTo>
                  <a:pt x="943873" y="2998096"/>
                  <a:pt x="953343" y="2979507"/>
                  <a:pt x="967369" y="2974953"/>
                </a:cubicBezTo>
                <a:cubicBezTo>
                  <a:pt x="1065199" y="2989729"/>
                  <a:pt x="1191082" y="2995398"/>
                  <a:pt x="1293824" y="2977552"/>
                </a:cubicBezTo>
                <a:cubicBezTo>
                  <a:pt x="1401123" y="2973740"/>
                  <a:pt x="1522448" y="2965374"/>
                  <a:pt x="1629747" y="2961562"/>
                </a:cubicBezTo>
                <a:lnTo>
                  <a:pt x="1787608" y="2960656"/>
                </a:lnTo>
                <a:lnTo>
                  <a:pt x="1792405" y="2961107"/>
                </a:lnTo>
                <a:lnTo>
                  <a:pt x="1815460" y="2960496"/>
                </a:lnTo>
                <a:close/>
                <a:moveTo>
                  <a:pt x="1258838" y="2936138"/>
                </a:moveTo>
                <a:lnTo>
                  <a:pt x="1219490" y="2939632"/>
                </a:lnTo>
                <a:cubicBezTo>
                  <a:pt x="1144801" y="2948369"/>
                  <a:pt x="1065555" y="2943072"/>
                  <a:pt x="990865" y="2951809"/>
                </a:cubicBezTo>
                <a:cubicBezTo>
                  <a:pt x="944229" y="2951438"/>
                  <a:pt x="901100" y="2949929"/>
                  <a:pt x="859723" y="2947849"/>
                </a:cubicBezTo>
                <a:lnTo>
                  <a:pt x="794242" y="2943845"/>
                </a:lnTo>
                <a:lnTo>
                  <a:pt x="839956" y="2940693"/>
                </a:lnTo>
                <a:cubicBezTo>
                  <a:pt x="882516" y="2940449"/>
                  <a:pt x="925646" y="2941958"/>
                  <a:pt x="972282" y="2942330"/>
                </a:cubicBezTo>
                <a:cubicBezTo>
                  <a:pt x="1018919" y="2942701"/>
                  <a:pt x="1069061" y="2941934"/>
                  <a:pt x="1120958" y="2940597"/>
                </a:cubicBezTo>
                <a:close/>
                <a:moveTo>
                  <a:pt x="3481733" y="2931248"/>
                </a:moveTo>
                <a:lnTo>
                  <a:pt x="3593607" y="2937601"/>
                </a:lnTo>
                <a:lnTo>
                  <a:pt x="3419025" y="2950727"/>
                </a:lnTo>
                <a:lnTo>
                  <a:pt x="3264081" y="2957532"/>
                </a:lnTo>
                <a:lnTo>
                  <a:pt x="3103127" y="2959002"/>
                </a:lnTo>
                <a:lnTo>
                  <a:pt x="2956435" y="2955282"/>
                </a:lnTo>
                <a:lnTo>
                  <a:pt x="3146175" y="2952054"/>
                </a:lnTo>
                <a:cubicBezTo>
                  <a:pt x="3228688" y="2949503"/>
                  <a:pt x="3310773" y="2945637"/>
                  <a:pt x="3391779" y="2939939"/>
                </a:cubicBezTo>
                <a:close/>
                <a:moveTo>
                  <a:pt x="4396877" y="2921907"/>
                </a:moveTo>
                <a:lnTo>
                  <a:pt x="4393921" y="2923129"/>
                </a:lnTo>
                <a:cubicBezTo>
                  <a:pt x="4370909" y="2930601"/>
                  <a:pt x="4346669" y="2936532"/>
                  <a:pt x="4320984" y="2940994"/>
                </a:cubicBezTo>
                <a:cubicBezTo>
                  <a:pt x="4190188" y="2967949"/>
                  <a:pt x="4045722" y="2952800"/>
                  <a:pt x="3910370" y="2965721"/>
                </a:cubicBezTo>
                <a:cubicBezTo>
                  <a:pt x="3723825" y="2964236"/>
                  <a:pt x="3555863" y="2972230"/>
                  <a:pt x="3387901" y="2980225"/>
                </a:cubicBezTo>
                <a:cubicBezTo>
                  <a:pt x="3217661" y="2981203"/>
                  <a:pt x="3046281" y="2978672"/>
                  <a:pt x="2874902" y="2976141"/>
                </a:cubicBezTo>
                <a:lnTo>
                  <a:pt x="2565419" y="2973677"/>
                </a:lnTo>
                <a:lnTo>
                  <a:pt x="2935564" y="2971958"/>
                </a:lnTo>
                <a:lnTo>
                  <a:pt x="3264081" y="2957532"/>
                </a:lnTo>
                <a:lnTo>
                  <a:pt x="3358932" y="2956665"/>
                </a:lnTo>
                <a:cubicBezTo>
                  <a:pt x="3530356" y="2953363"/>
                  <a:pt x="3702963" y="2947738"/>
                  <a:pt x="3873204" y="2946761"/>
                </a:cubicBezTo>
                <a:lnTo>
                  <a:pt x="3954468" y="2942353"/>
                </a:lnTo>
                <a:lnTo>
                  <a:pt x="4036867" y="2941454"/>
                </a:lnTo>
                <a:lnTo>
                  <a:pt x="4120412" y="2944063"/>
                </a:lnTo>
                <a:cubicBezTo>
                  <a:pt x="4181074" y="2939880"/>
                  <a:pt x="4241737" y="2935697"/>
                  <a:pt x="4302400" y="2931514"/>
                </a:cubicBezTo>
                <a:lnTo>
                  <a:pt x="4305062" y="2930842"/>
                </a:lnTo>
                <a:lnTo>
                  <a:pt x="4363063" y="2927331"/>
                </a:lnTo>
                <a:close/>
                <a:moveTo>
                  <a:pt x="1493078" y="2920857"/>
                </a:moveTo>
                <a:lnTo>
                  <a:pt x="1557263" y="2926070"/>
                </a:lnTo>
                <a:lnTo>
                  <a:pt x="1565186" y="2930687"/>
                </a:lnTo>
                <a:lnTo>
                  <a:pt x="1437506" y="2942534"/>
                </a:lnTo>
                <a:cubicBezTo>
                  <a:pt x="1387363" y="2943301"/>
                  <a:pt x="1336081" y="2940560"/>
                  <a:pt x="1280153" y="2935449"/>
                </a:cubicBezTo>
                <a:lnTo>
                  <a:pt x="1258838" y="2936138"/>
                </a:lnTo>
                <a:lnTo>
                  <a:pt x="1400339" y="2923574"/>
                </a:lnTo>
                <a:lnTo>
                  <a:pt x="1438401" y="2922431"/>
                </a:lnTo>
                <a:lnTo>
                  <a:pt x="1472129" y="2922323"/>
                </a:lnTo>
                <a:close/>
                <a:moveTo>
                  <a:pt x="1590737" y="2920626"/>
                </a:moveTo>
                <a:lnTo>
                  <a:pt x="1591884" y="2920630"/>
                </a:lnTo>
                <a:lnTo>
                  <a:pt x="1616437" y="2929523"/>
                </a:lnTo>
                <a:cubicBezTo>
                  <a:pt x="1692800" y="2949816"/>
                  <a:pt x="1783861" y="2934793"/>
                  <a:pt x="1853815" y="2935350"/>
                </a:cubicBezTo>
                <a:cubicBezTo>
                  <a:pt x="1933061" y="2940647"/>
                  <a:pt x="2012308" y="2945944"/>
                  <a:pt x="2072970" y="2941760"/>
                </a:cubicBezTo>
                <a:cubicBezTo>
                  <a:pt x="2166243" y="2942503"/>
                  <a:pt x="2245489" y="2947800"/>
                  <a:pt x="2338762" y="2948543"/>
                </a:cubicBezTo>
                <a:cubicBezTo>
                  <a:pt x="2506724" y="2940548"/>
                  <a:pt x="2679242" y="2946587"/>
                  <a:pt x="2851761" y="2952627"/>
                </a:cubicBezTo>
                <a:lnTo>
                  <a:pt x="2956435" y="2955282"/>
                </a:lnTo>
                <a:lnTo>
                  <a:pt x="2898008" y="2956276"/>
                </a:lnTo>
                <a:cubicBezTo>
                  <a:pt x="2815293" y="2956711"/>
                  <a:pt x="2732803" y="2956345"/>
                  <a:pt x="2651189" y="2955696"/>
                </a:cubicBezTo>
                <a:lnTo>
                  <a:pt x="1898965" y="2960016"/>
                </a:lnTo>
                <a:lnTo>
                  <a:pt x="1876955" y="2958864"/>
                </a:lnTo>
                <a:lnTo>
                  <a:pt x="1815460" y="2960496"/>
                </a:lnTo>
                <a:lnTo>
                  <a:pt x="1787608" y="2960656"/>
                </a:lnTo>
                <a:lnTo>
                  <a:pt x="1704437" y="2952825"/>
                </a:lnTo>
                <a:cubicBezTo>
                  <a:pt x="1658940" y="2955962"/>
                  <a:pt x="1610879" y="2951205"/>
                  <a:pt x="1572090" y="2934711"/>
                </a:cubicBezTo>
                <a:lnTo>
                  <a:pt x="1565186" y="2930687"/>
                </a:lnTo>
                <a:lnTo>
                  <a:pt x="1588024" y="2928568"/>
                </a:lnTo>
                <a:close/>
                <a:moveTo>
                  <a:pt x="1547666" y="2920477"/>
                </a:moveTo>
                <a:lnTo>
                  <a:pt x="1585439" y="2920608"/>
                </a:lnTo>
                <a:lnTo>
                  <a:pt x="1585745" y="2921550"/>
                </a:lnTo>
                <a:cubicBezTo>
                  <a:pt x="1586885" y="2925059"/>
                  <a:pt x="1588024" y="2928568"/>
                  <a:pt x="1588024" y="2928568"/>
                </a:cubicBezTo>
                <a:lnTo>
                  <a:pt x="1557263" y="2926070"/>
                </a:lnTo>
                <a:close/>
                <a:moveTo>
                  <a:pt x="1135687" y="2920300"/>
                </a:moveTo>
                <a:lnTo>
                  <a:pt x="1236460" y="2921363"/>
                </a:lnTo>
                <a:lnTo>
                  <a:pt x="1168297" y="2925226"/>
                </a:lnTo>
                <a:cubicBezTo>
                  <a:pt x="1042326" y="2931222"/>
                  <a:pt x="916354" y="2937218"/>
                  <a:pt x="792455" y="2929451"/>
                </a:cubicBezTo>
                <a:lnTo>
                  <a:pt x="740018" y="2923973"/>
                </a:lnTo>
                <a:lnTo>
                  <a:pt x="893739" y="2921290"/>
                </a:lnTo>
                <a:cubicBezTo>
                  <a:pt x="977106" y="2921371"/>
                  <a:pt x="1058720" y="2922021"/>
                  <a:pt x="1135687" y="2920300"/>
                </a:cubicBezTo>
                <a:close/>
                <a:moveTo>
                  <a:pt x="2408939" y="2919939"/>
                </a:moveTo>
                <a:lnTo>
                  <a:pt x="2701463" y="2922915"/>
                </a:lnTo>
                <a:lnTo>
                  <a:pt x="2534776" y="2931439"/>
                </a:lnTo>
                <a:cubicBezTo>
                  <a:pt x="2366815" y="2939434"/>
                  <a:pt x="2202448" y="2934626"/>
                  <a:pt x="2037512" y="2928063"/>
                </a:cubicBezTo>
                <a:lnTo>
                  <a:pt x="1873587" y="2921609"/>
                </a:lnTo>
                <a:lnTo>
                  <a:pt x="1895895" y="2921687"/>
                </a:lnTo>
                <a:cubicBezTo>
                  <a:pt x="2066135" y="2920709"/>
                  <a:pt x="2236375" y="2919731"/>
                  <a:pt x="2408939" y="2919939"/>
                </a:cubicBezTo>
                <a:close/>
                <a:moveTo>
                  <a:pt x="1269180" y="2919509"/>
                </a:moveTo>
                <a:lnTo>
                  <a:pt x="1375882" y="2919880"/>
                </a:lnTo>
                <a:lnTo>
                  <a:pt x="1500842" y="2920314"/>
                </a:lnTo>
                <a:lnTo>
                  <a:pt x="1493078" y="2920857"/>
                </a:lnTo>
                <a:lnTo>
                  <a:pt x="1492473" y="2920808"/>
                </a:lnTo>
                <a:lnTo>
                  <a:pt x="1438401" y="2922431"/>
                </a:lnTo>
                <a:lnTo>
                  <a:pt x="1361286" y="2922680"/>
                </a:lnTo>
                <a:lnTo>
                  <a:pt x="1236460" y="2921363"/>
                </a:lnTo>
                <a:close/>
                <a:moveTo>
                  <a:pt x="1584589" y="2917988"/>
                </a:moveTo>
                <a:lnTo>
                  <a:pt x="1590863" y="2920260"/>
                </a:lnTo>
                <a:lnTo>
                  <a:pt x="1590737" y="2920626"/>
                </a:lnTo>
                <a:lnTo>
                  <a:pt x="1585439" y="2920608"/>
                </a:lnTo>
                <a:close/>
                <a:moveTo>
                  <a:pt x="1542398" y="2917407"/>
                </a:moveTo>
                <a:lnTo>
                  <a:pt x="1547666" y="2920477"/>
                </a:lnTo>
                <a:lnTo>
                  <a:pt x="1500842" y="2920314"/>
                </a:lnTo>
                <a:close/>
                <a:moveTo>
                  <a:pt x="1590137" y="2915033"/>
                </a:moveTo>
                <a:lnTo>
                  <a:pt x="1789161" y="2918285"/>
                </a:lnTo>
                <a:lnTo>
                  <a:pt x="1873587" y="2921609"/>
                </a:lnTo>
                <a:lnTo>
                  <a:pt x="1591884" y="2920630"/>
                </a:lnTo>
                <a:lnTo>
                  <a:pt x="1590863" y="2920260"/>
                </a:lnTo>
                <a:lnTo>
                  <a:pt x="1591005" y="2919843"/>
                </a:lnTo>
                <a:close/>
                <a:moveTo>
                  <a:pt x="1578941" y="2914850"/>
                </a:moveTo>
                <a:lnTo>
                  <a:pt x="1583594" y="2914926"/>
                </a:lnTo>
                <a:lnTo>
                  <a:pt x="1584589" y="2917988"/>
                </a:lnTo>
                <a:lnTo>
                  <a:pt x="1579647" y="2916198"/>
                </a:lnTo>
                <a:lnTo>
                  <a:pt x="1577617" y="2914943"/>
                </a:lnTo>
                <a:close/>
                <a:moveTo>
                  <a:pt x="1583467" y="2914533"/>
                </a:moveTo>
                <a:cubicBezTo>
                  <a:pt x="1586973" y="2913395"/>
                  <a:pt x="1589012" y="2913702"/>
                  <a:pt x="1590096" y="2914805"/>
                </a:cubicBezTo>
                <a:lnTo>
                  <a:pt x="1590137" y="2915033"/>
                </a:lnTo>
                <a:lnTo>
                  <a:pt x="1583594" y="2914926"/>
                </a:lnTo>
                <a:close/>
                <a:moveTo>
                  <a:pt x="1536830" y="2914162"/>
                </a:moveTo>
                <a:lnTo>
                  <a:pt x="1577427" y="2914825"/>
                </a:lnTo>
                <a:lnTo>
                  <a:pt x="1577617" y="2914943"/>
                </a:lnTo>
                <a:lnTo>
                  <a:pt x="1542398" y="2917407"/>
                </a:lnTo>
                <a:close/>
                <a:moveTo>
                  <a:pt x="1575364" y="2913549"/>
                </a:moveTo>
                <a:lnTo>
                  <a:pt x="1583467" y="2914533"/>
                </a:lnTo>
                <a:lnTo>
                  <a:pt x="1578941" y="2914850"/>
                </a:lnTo>
                <a:lnTo>
                  <a:pt x="1577427" y="2914825"/>
                </a:lnTo>
                <a:close/>
                <a:moveTo>
                  <a:pt x="4384972" y="2909743"/>
                </a:moveTo>
                <a:lnTo>
                  <a:pt x="4379649" y="2912007"/>
                </a:lnTo>
                <a:lnTo>
                  <a:pt x="4305062" y="2930842"/>
                </a:lnTo>
                <a:lnTo>
                  <a:pt x="4150173" y="2940217"/>
                </a:lnTo>
                <a:lnTo>
                  <a:pt x="4036867" y="2941454"/>
                </a:lnTo>
                <a:lnTo>
                  <a:pt x="3995099" y="2940149"/>
                </a:lnTo>
                <a:lnTo>
                  <a:pt x="3954468" y="2942353"/>
                </a:lnTo>
                <a:lnTo>
                  <a:pt x="3933867" y="2942578"/>
                </a:lnTo>
                <a:cubicBezTo>
                  <a:pt x="3849886" y="2946575"/>
                  <a:pt x="3768272" y="2945925"/>
                  <a:pt x="3687842" y="2942952"/>
                </a:cubicBezTo>
                <a:lnTo>
                  <a:pt x="3593607" y="2937601"/>
                </a:lnTo>
                <a:lnTo>
                  <a:pt x="3661906" y="2932466"/>
                </a:lnTo>
                <a:lnTo>
                  <a:pt x="3773360" y="2919947"/>
                </a:lnTo>
                <a:lnTo>
                  <a:pt x="3844234" y="2923200"/>
                </a:lnTo>
                <a:cubicBezTo>
                  <a:pt x="3928170" y="2925035"/>
                  <a:pt x="4013291" y="2924546"/>
                  <a:pt x="4097272" y="2920549"/>
                </a:cubicBezTo>
                <a:cubicBezTo>
                  <a:pt x="4157934" y="2916365"/>
                  <a:pt x="4232624" y="2907628"/>
                  <a:pt x="4297843" y="2917480"/>
                </a:cubicBezTo>
                <a:close/>
                <a:moveTo>
                  <a:pt x="1536461" y="2908825"/>
                </a:moveTo>
                <a:lnTo>
                  <a:pt x="1545481" y="2909920"/>
                </a:lnTo>
                <a:lnTo>
                  <a:pt x="1536830" y="2914162"/>
                </a:lnTo>
                <a:close/>
                <a:moveTo>
                  <a:pt x="3008483" y="2907214"/>
                </a:moveTo>
                <a:lnTo>
                  <a:pt x="3598298" y="2911910"/>
                </a:lnTo>
                <a:lnTo>
                  <a:pt x="3658948" y="2914695"/>
                </a:lnTo>
                <a:lnTo>
                  <a:pt x="3630908" y="2916836"/>
                </a:lnTo>
                <a:lnTo>
                  <a:pt x="3481733" y="2931248"/>
                </a:lnTo>
                <a:lnTo>
                  <a:pt x="3448920" y="2929385"/>
                </a:lnTo>
                <a:cubicBezTo>
                  <a:pt x="3276401" y="2923345"/>
                  <a:pt x="3103882" y="2917306"/>
                  <a:pt x="2935920" y="2925301"/>
                </a:cubicBezTo>
                <a:lnTo>
                  <a:pt x="2701463" y="2922915"/>
                </a:lnTo>
                <a:close/>
                <a:moveTo>
                  <a:pt x="1546300" y="2895573"/>
                </a:moveTo>
                <a:lnTo>
                  <a:pt x="1575364" y="2913549"/>
                </a:lnTo>
                <a:lnTo>
                  <a:pt x="1545481" y="2909920"/>
                </a:lnTo>
                <a:lnTo>
                  <a:pt x="1548534" y="2908423"/>
                </a:lnTo>
                <a:cubicBezTo>
                  <a:pt x="1549718" y="2906099"/>
                  <a:pt x="1548579" y="2902590"/>
                  <a:pt x="1546300" y="2895573"/>
                </a:cubicBezTo>
                <a:close/>
                <a:moveTo>
                  <a:pt x="1546300" y="2895573"/>
                </a:moveTo>
                <a:cubicBezTo>
                  <a:pt x="1889059" y="2900635"/>
                  <a:pt x="2230679" y="2902189"/>
                  <a:pt x="2572299" y="2903742"/>
                </a:cubicBezTo>
                <a:lnTo>
                  <a:pt x="2674902" y="2904559"/>
                </a:lnTo>
                <a:lnTo>
                  <a:pt x="2404337" y="2911737"/>
                </a:lnTo>
                <a:cubicBezTo>
                  <a:pt x="2124519" y="2909509"/>
                  <a:pt x="1826118" y="2897801"/>
                  <a:pt x="1546300" y="2895573"/>
                </a:cubicBezTo>
                <a:close/>
                <a:moveTo>
                  <a:pt x="294594" y="2865211"/>
                </a:moveTo>
                <a:lnTo>
                  <a:pt x="315173" y="2876440"/>
                </a:lnTo>
                <a:lnTo>
                  <a:pt x="330203" y="2881261"/>
                </a:lnTo>
                <a:lnTo>
                  <a:pt x="340648" y="2889985"/>
                </a:lnTo>
                <a:cubicBezTo>
                  <a:pt x="355802" y="2900093"/>
                  <a:pt x="372062" y="2908388"/>
                  <a:pt x="389506" y="2914360"/>
                </a:cubicBezTo>
                <a:cubicBezTo>
                  <a:pt x="431408" y="2924026"/>
                  <a:pt x="472170" y="2930183"/>
                  <a:pt x="513546" y="2932262"/>
                </a:cubicBezTo>
                <a:lnTo>
                  <a:pt x="551650" y="2930303"/>
                </a:lnTo>
                <a:lnTo>
                  <a:pt x="631490" y="2937356"/>
                </a:lnTo>
                <a:cubicBezTo>
                  <a:pt x="667985" y="2939324"/>
                  <a:pt x="704124" y="2940195"/>
                  <a:pt x="739101" y="2940473"/>
                </a:cubicBezTo>
                <a:lnTo>
                  <a:pt x="794242" y="2943845"/>
                </a:lnTo>
                <a:lnTo>
                  <a:pt x="711048" y="2949582"/>
                </a:lnTo>
                <a:cubicBezTo>
                  <a:pt x="631801" y="2944285"/>
                  <a:pt x="557112" y="2953022"/>
                  <a:pt x="477866" y="2947725"/>
                </a:cubicBezTo>
                <a:cubicBezTo>
                  <a:pt x="412646" y="2937874"/>
                  <a:pt x="342870" y="2913988"/>
                  <a:pt x="296589" y="2866960"/>
                </a:cubicBezTo>
                <a:close/>
                <a:moveTo>
                  <a:pt x="284233" y="2837751"/>
                </a:moveTo>
                <a:lnTo>
                  <a:pt x="346989" y="2870715"/>
                </a:lnTo>
                <a:cubicBezTo>
                  <a:pt x="415001" y="2896628"/>
                  <a:pt x="488954" y="2908007"/>
                  <a:pt x="561790" y="2912961"/>
                </a:cubicBezTo>
                <a:lnTo>
                  <a:pt x="612445" y="2914669"/>
                </a:lnTo>
                <a:lnTo>
                  <a:pt x="622688" y="2916216"/>
                </a:lnTo>
                <a:lnTo>
                  <a:pt x="639506" y="2915582"/>
                </a:lnTo>
                <a:lnTo>
                  <a:pt x="669324" y="2916587"/>
                </a:lnTo>
                <a:lnTo>
                  <a:pt x="740018" y="2923973"/>
                </a:lnTo>
                <a:lnTo>
                  <a:pt x="641271" y="2925696"/>
                </a:lnTo>
                <a:lnTo>
                  <a:pt x="551650" y="2930303"/>
                </a:lnTo>
                <a:lnTo>
                  <a:pt x="521743" y="2927661"/>
                </a:lnTo>
                <a:cubicBezTo>
                  <a:pt x="485342" y="2922997"/>
                  <a:pt x="449390" y="2916732"/>
                  <a:pt x="414693" y="2908363"/>
                </a:cubicBezTo>
                <a:lnTo>
                  <a:pt x="330203" y="2881261"/>
                </a:lnTo>
                <a:lnTo>
                  <a:pt x="298432" y="2854726"/>
                </a:lnTo>
                <a:close/>
                <a:moveTo>
                  <a:pt x="138453" y="2809709"/>
                </a:moveTo>
                <a:cubicBezTo>
                  <a:pt x="143010" y="2823743"/>
                  <a:pt x="128983" y="2828297"/>
                  <a:pt x="124426" y="2814263"/>
                </a:cubicBezTo>
                <a:cubicBezTo>
                  <a:pt x="138453" y="2809709"/>
                  <a:pt x="138453" y="2809709"/>
                  <a:pt x="138453" y="2809709"/>
                </a:cubicBezTo>
                <a:close/>
                <a:moveTo>
                  <a:pt x="128210" y="2711762"/>
                </a:moveTo>
                <a:lnTo>
                  <a:pt x="144559" y="2745809"/>
                </a:lnTo>
                <a:lnTo>
                  <a:pt x="138453" y="2809709"/>
                </a:lnTo>
                <a:lnTo>
                  <a:pt x="127211" y="2738821"/>
                </a:lnTo>
                <a:close/>
                <a:moveTo>
                  <a:pt x="147875" y="2711111"/>
                </a:moveTo>
                <a:lnTo>
                  <a:pt x="171234" y="2753977"/>
                </a:lnTo>
                <a:cubicBezTo>
                  <a:pt x="181626" y="2767329"/>
                  <a:pt x="193264" y="2779670"/>
                  <a:pt x="206370" y="2790747"/>
                </a:cubicBezTo>
                <a:lnTo>
                  <a:pt x="243594" y="2815471"/>
                </a:lnTo>
                <a:lnTo>
                  <a:pt x="255617" y="2831055"/>
                </a:lnTo>
                <a:lnTo>
                  <a:pt x="294594" y="2865211"/>
                </a:lnTo>
                <a:lnTo>
                  <a:pt x="232731" y="2831456"/>
                </a:lnTo>
                <a:cubicBezTo>
                  <a:pt x="206040" y="2814913"/>
                  <a:pt x="180532" y="2796045"/>
                  <a:pt x="157392" y="2772531"/>
                </a:cubicBezTo>
                <a:lnTo>
                  <a:pt x="144559" y="2745809"/>
                </a:lnTo>
                <a:close/>
                <a:moveTo>
                  <a:pt x="107234" y="2612857"/>
                </a:moveTo>
                <a:lnTo>
                  <a:pt x="122076" y="2663765"/>
                </a:lnTo>
                <a:lnTo>
                  <a:pt x="129480" y="2677352"/>
                </a:lnTo>
                <a:lnTo>
                  <a:pt x="128210" y="2711762"/>
                </a:lnTo>
                <a:lnTo>
                  <a:pt x="120311" y="2695314"/>
                </a:lnTo>
                <a:close/>
                <a:moveTo>
                  <a:pt x="85922" y="2599831"/>
                </a:moveTo>
                <a:lnTo>
                  <a:pt x="115499" y="2685293"/>
                </a:lnTo>
                <a:lnTo>
                  <a:pt x="120311" y="2695314"/>
                </a:lnTo>
                <a:lnTo>
                  <a:pt x="127211" y="2738821"/>
                </a:lnTo>
                <a:lnTo>
                  <a:pt x="124426" y="2814263"/>
                </a:lnTo>
                <a:cubicBezTo>
                  <a:pt x="109705" y="2756987"/>
                  <a:pt x="98491" y="2698572"/>
                  <a:pt x="89978" y="2639523"/>
                </a:cubicBezTo>
                <a:close/>
                <a:moveTo>
                  <a:pt x="139422" y="2547806"/>
                </a:moveTo>
                <a:lnTo>
                  <a:pt x="232081" y="2763794"/>
                </a:lnTo>
                <a:cubicBezTo>
                  <a:pt x="241284" y="2780198"/>
                  <a:pt x="251363" y="2796318"/>
                  <a:pt x="262396" y="2811643"/>
                </a:cubicBezTo>
                <a:lnTo>
                  <a:pt x="284233" y="2837751"/>
                </a:lnTo>
                <a:lnTo>
                  <a:pt x="250309" y="2819931"/>
                </a:lnTo>
                <a:lnTo>
                  <a:pt x="243594" y="2815471"/>
                </a:lnTo>
                <a:lnTo>
                  <a:pt x="222567" y="2788215"/>
                </a:lnTo>
                <a:cubicBezTo>
                  <a:pt x="202978" y="2757730"/>
                  <a:pt x="188079" y="2723782"/>
                  <a:pt x="176687" y="2688696"/>
                </a:cubicBezTo>
                <a:lnTo>
                  <a:pt x="145163" y="2601595"/>
                </a:lnTo>
                <a:lnTo>
                  <a:pt x="144788" y="2590456"/>
                </a:lnTo>
                <a:close/>
                <a:moveTo>
                  <a:pt x="114890" y="2517953"/>
                </a:moveTo>
                <a:lnTo>
                  <a:pt x="145163" y="2601595"/>
                </a:lnTo>
                <a:lnTo>
                  <a:pt x="148589" y="2703637"/>
                </a:lnTo>
                <a:lnTo>
                  <a:pt x="147875" y="2711111"/>
                </a:lnTo>
                <a:lnTo>
                  <a:pt x="129480" y="2677352"/>
                </a:lnTo>
                <a:lnTo>
                  <a:pt x="129570" y="2674907"/>
                </a:lnTo>
                <a:cubicBezTo>
                  <a:pt x="126989" y="2631142"/>
                  <a:pt x="121470" y="2590271"/>
                  <a:pt x="117091" y="2552908"/>
                </a:cubicBezTo>
                <a:close/>
                <a:moveTo>
                  <a:pt x="4703995" y="2396904"/>
                </a:moveTo>
                <a:lnTo>
                  <a:pt x="4704217" y="2397881"/>
                </a:lnTo>
                <a:lnTo>
                  <a:pt x="4702900" y="2398110"/>
                </a:lnTo>
                <a:close/>
                <a:moveTo>
                  <a:pt x="4715742" y="2395879"/>
                </a:moveTo>
                <a:lnTo>
                  <a:pt x="4716177" y="2396765"/>
                </a:lnTo>
                <a:lnTo>
                  <a:pt x="4713009" y="2410342"/>
                </a:lnTo>
                <a:lnTo>
                  <a:pt x="4707457" y="2412144"/>
                </a:lnTo>
                <a:lnTo>
                  <a:pt x="4704217" y="2397881"/>
                </a:lnTo>
                <a:close/>
                <a:moveTo>
                  <a:pt x="4717120" y="2388383"/>
                </a:moveTo>
                <a:lnTo>
                  <a:pt x="4721483" y="2407590"/>
                </a:lnTo>
                <a:lnTo>
                  <a:pt x="4716177" y="2396765"/>
                </a:lnTo>
                <a:lnTo>
                  <a:pt x="4716926" y="2393555"/>
                </a:lnTo>
                <a:close/>
                <a:moveTo>
                  <a:pt x="4734553" y="2338544"/>
                </a:moveTo>
                <a:lnTo>
                  <a:pt x="4721127" y="2454247"/>
                </a:lnTo>
                <a:cubicBezTo>
                  <a:pt x="4711302" y="2519493"/>
                  <a:pt x="4687450" y="2589294"/>
                  <a:pt x="4659042" y="2645060"/>
                </a:cubicBezTo>
                <a:cubicBezTo>
                  <a:pt x="4644659" y="2696272"/>
                  <a:pt x="4620808" y="2766072"/>
                  <a:pt x="4573816" y="2812358"/>
                </a:cubicBezTo>
                <a:cubicBezTo>
                  <a:pt x="4556194" y="2829715"/>
                  <a:pt x="4538002" y="2845318"/>
                  <a:pt x="4519022" y="2859238"/>
                </a:cubicBezTo>
                <a:lnTo>
                  <a:pt x="4463840" y="2893335"/>
                </a:lnTo>
                <a:lnTo>
                  <a:pt x="4388268" y="2909451"/>
                </a:lnTo>
                <a:lnTo>
                  <a:pt x="4384972" y="2909743"/>
                </a:lnTo>
                <a:lnTo>
                  <a:pt x="4454368" y="2880231"/>
                </a:lnTo>
                <a:cubicBezTo>
                  <a:pt x="4502366" y="2854950"/>
                  <a:pt x="4545763" y="2821467"/>
                  <a:pt x="4578728" y="2779735"/>
                </a:cubicBezTo>
                <a:cubicBezTo>
                  <a:pt x="4607137" y="2723969"/>
                  <a:pt x="4635545" y="2668203"/>
                  <a:pt x="4659397" y="2598403"/>
                </a:cubicBezTo>
                <a:cubicBezTo>
                  <a:pt x="4671323" y="2563503"/>
                  <a:pt x="4683249" y="2528602"/>
                  <a:pt x="4693422" y="2494271"/>
                </a:cubicBezTo>
                <a:lnTo>
                  <a:pt x="4713009" y="2410342"/>
                </a:lnTo>
                <a:lnTo>
                  <a:pt x="4714470" y="2409867"/>
                </a:lnTo>
                <a:cubicBezTo>
                  <a:pt x="4717976" y="2408728"/>
                  <a:pt x="4721483" y="2407590"/>
                  <a:pt x="4721483" y="2407590"/>
                </a:cubicBezTo>
                <a:close/>
                <a:moveTo>
                  <a:pt x="4688536" y="2328846"/>
                </a:moveTo>
                <a:lnTo>
                  <a:pt x="4694117" y="2353415"/>
                </a:lnTo>
                <a:lnTo>
                  <a:pt x="4688671" y="2448302"/>
                </a:lnTo>
                <a:cubicBezTo>
                  <a:pt x="4681126" y="2501172"/>
                  <a:pt x="4667906" y="2552977"/>
                  <a:pt x="4645371" y="2602957"/>
                </a:cubicBezTo>
                <a:cubicBezTo>
                  <a:pt x="4616962" y="2658723"/>
                  <a:pt x="4574527" y="2719043"/>
                  <a:pt x="4522978" y="2751295"/>
                </a:cubicBezTo>
                <a:cubicBezTo>
                  <a:pt x="4471429" y="2783547"/>
                  <a:pt x="4401297" y="2806318"/>
                  <a:pt x="4345191" y="2824536"/>
                </a:cubicBezTo>
                <a:cubicBezTo>
                  <a:pt x="4204926" y="2870079"/>
                  <a:pt x="4055548" y="2887554"/>
                  <a:pt x="3906169" y="2905029"/>
                </a:cubicBezTo>
                <a:lnTo>
                  <a:pt x="3773360" y="2919947"/>
                </a:lnTo>
                <a:lnTo>
                  <a:pt x="3658948" y="2914695"/>
                </a:lnTo>
                <a:lnTo>
                  <a:pt x="3872990" y="2898349"/>
                </a:lnTo>
                <a:cubicBezTo>
                  <a:pt x="3951755" y="2890228"/>
                  <a:pt x="4029951" y="2880352"/>
                  <a:pt x="4111654" y="2869337"/>
                </a:cubicBezTo>
                <a:cubicBezTo>
                  <a:pt x="4181786" y="2846565"/>
                  <a:pt x="4256475" y="2837828"/>
                  <a:pt x="4326608" y="2815056"/>
                </a:cubicBezTo>
                <a:cubicBezTo>
                  <a:pt x="4396740" y="2792284"/>
                  <a:pt x="4466872" y="2769512"/>
                  <a:pt x="4518421" y="2737261"/>
                </a:cubicBezTo>
                <a:cubicBezTo>
                  <a:pt x="4645015" y="2649614"/>
                  <a:pt x="4674135" y="2500533"/>
                  <a:pt x="4689229" y="2356007"/>
                </a:cubicBezTo>
                <a:close/>
                <a:moveTo>
                  <a:pt x="88343" y="2326940"/>
                </a:moveTo>
                <a:lnTo>
                  <a:pt x="105440" y="2427488"/>
                </a:lnTo>
                <a:lnTo>
                  <a:pt x="110317" y="2445326"/>
                </a:lnTo>
                <a:lnTo>
                  <a:pt x="114890" y="2517953"/>
                </a:lnTo>
                <a:lnTo>
                  <a:pt x="101320" y="2480458"/>
                </a:lnTo>
                <a:lnTo>
                  <a:pt x="93881" y="2445595"/>
                </a:lnTo>
                <a:lnTo>
                  <a:pt x="88753" y="2370124"/>
                </a:lnTo>
                <a:close/>
                <a:moveTo>
                  <a:pt x="4719546" y="2323866"/>
                </a:moveTo>
                <a:lnTo>
                  <a:pt x="4717120" y="2388383"/>
                </a:lnTo>
                <a:lnTo>
                  <a:pt x="4713361" y="2371831"/>
                </a:lnTo>
                <a:close/>
                <a:moveTo>
                  <a:pt x="4697550" y="2293602"/>
                </a:moveTo>
                <a:lnTo>
                  <a:pt x="4698921" y="2308257"/>
                </a:lnTo>
                <a:lnTo>
                  <a:pt x="4713361" y="2371831"/>
                </a:lnTo>
                <a:lnTo>
                  <a:pt x="4712369" y="2379521"/>
                </a:lnTo>
                <a:cubicBezTo>
                  <a:pt x="4712369" y="2379521"/>
                  <a:pt x="4713508" y="2383030"/>
                  <a:pt x="4712894" y="2387108"/>
                </a:cubicBezTo>
                <a:lnTo>
                  <a:pt x="4703995" y="2396904"/>
                </a:lnTo>
                <a:lnTo>
                  <a:pt x="4694117" y="2353415"/>
                </a:lnTo>
                <a:close/>
                <a:moveTo>
                  <a:pt x="67541" y="2253087"/>
                </a:moveTo>
                <a:lnTo>
                  <a:pt x="68033" y="2258557"/>
                </a:lnTo>
                <a:cubicBezTo>
                  <a:pt x="68905" y="2297059"/>
                  <a:pt x="72407" y="2334707"/>
                  <a:pt x="78101" y="2371643"/>
                </a:cubicBezTo>
                <a:lnTo>
                  <a:pt x="93881" y="2445595"/>
                </a:lnTo>
                <a:lnTo>
                  <a:pt x="103757" y="2590931"/>
                </a:lnTo>
                <a:lnTo>
                  <a:pt x="107234" y="2612857"/>
                </a:lnTo>
                <a:lnTo>
                  <a:pt x="92249" y="2561458"/>
                </a:lnTo>
                <a:lnTo>
                  <a:pt x="71940" y="2462972"/>
                </a:lnTo>
                <a:lnTo>
                  <a:pt x="71736" y="2460976"/>
                </a:lnTo>
                <a:close/>
                <a:moveTo>
                  <a:pt x="4685913" y="2241330"/>
                </a:moveTo>
                <a:lnTo>
                  <a:pt x="4686648" y="2254792"/>
                </a:lnTo>
                <a:lnTo>
                  <a:pt x="4688536" y="2328846"/>
                </a:lnTo>
                <a:lnTo>
                  <a:pt x="4684895" y="2312812"/>
                </a:lnTo>
                <a:lnTo>
                  <a:pt x="4683034" y="2292917"/>
                </a:lnTo>
                <a:lnTo>
                  <a:pt x="4685383" y="2248658"/>
                </a:lnTo>
                <a:close/>
                <a:moveTo>
                  <a:pt x="4671371" y="2129094"/>
                </a:moveTo>
                <a:lnTo>
                  <a:pt x="4676270" y="2220589"/>
                </a:lnTo>
                <a:lnTo>
                  <a:pt x="4683034" y="2292917"/>
                </a:lnTo>
                <a:lnTo>
                  <a:pt x="4679937" y="2351267"/>
                </a:lnTo>
                <a:cubicBezTo>
                  <a:pt x="4679670" y="2386260"/>
                  <a:pt x="4679404" y="2421253"/>
                  <a:pt x="4674491" y="2453876"/>
                </a:cubicBezTo>
                <a:cubicBezTo>
                  <a:pt x="4664666" y="2519122"/>
                  <a:pt x="4640814" y="2588922"/>
                  <a:pt x="4593822" y="2635209"/>
                </a:cubicBezTo>
                <a:cubicBezTo>
                  <a:pt x="4560856" y="2676940"/>
                  <a:pt x="4495281" y="2713747"/>
                  <a:pt x="4439175" y="2731964"/>
                </a:cubicBezTo>
                <a:cubicBezTo>
                  <a:pt x="4298910" y="2777507"/>
                  <a:pt x="4168115" y="2804462"/>
                  <a:pt x="4018737" y="2821937"/>
                </a:cubicBezTo>
                <a:cubicBezTo>
                  <a:pt x="3850775" y="2829932"/>
                  <a:pt x="3701396" y="2847407"/>
                  <a:pt x="3537991" y="2869436"/>
                </a:cubicBezTo>
                <a:cubicBezTo>
                  <a:pt x="3372308" y="2884448"/>
                  <a:pt x="3205485" y="2895951"/>
                  <a:pt x="3038093" y="2905700"/>
                </a:cubicBezTo>
                <a:lnTo>
                  <a:pt x="3008483" y="2907214"/>
                </a:lnTo>
                <a:lnTo>
                  <a:pt x="2674902" y="2904559"/>
                </a:lnTo>
                <a:lnTo>
                  <a:pt x="2911641" y="2898278"/>
                </a:lnTo>
                <a:cubicBezTo>
                  <a:pt x="3079603" y="2890283"/>
                  <a:pt x="3246426" y="2878780"/>
                  <a:pt x="3412109" y="2863768"/>
                </a:cubicBezTo>
                <a:cubicBezTo>
                  <a:pt x="3575514" y="2841738"/>
                  <a:pt x="3738919" y="2819709"/>
                  <a:pt x="3906881" y="2811714"/>
                </a:cubicBezTo>
                <a:cubicBezTo>
                  <a:pt x="4056259" y="2794240"/>
                  <a:pt x="4205638" y="2776765"/>
                  <a:pt x="4350459" y="2745255"/>
                </a:cubicBezTo>
                <a:cubicBezTo>
                  <a:pt x="4420592" y="2722484"/>
                  <a:pt x="4490724" y="2699712"/>
                  <a:pt x="4551743" y="2648872"/>
                </a:cubicBezTo>
                <a:cubicBezTo>
                  <a:pt x="4603292" y="2616620"/>
                  <a:pt x="4641169" y="2542265"/>
                  <a:pt x="4646438" y="2462985"/>
                </a:cubicBezTo>
                <a:cubicBezTo>
                  <a:pt x="4656263" y="2397739"/>
                  <a:pt x="4666088" y="2332492"/>
                  <a:pt x="4661887" y="2271801"/>
                </a:cubicBezTo>
                <a:close/>
                <a:moveTo>
                  <a:pt x="4695094" y="2120384"/>
                </a:moveTo>
                <a:lnTo>
                  <a:pt x="4694930" y="2124355"/>
                </a:lnTo>
                <a:cubicBezTo>
                  <a:pt x="4695538" y="2178457"/>
                  <a:pt x="4697745" y="2233008"/>
                  <a:pt x="4697915" y="2287252"/>
                </a:cubicBezTo>
                <a:lnTo>
                  <a:pt x="4697550" y="2293602"/>
                </a:lnTo>
                <a:lnTo>
                  <a:pt x="4690296" y="2216035"/>
                </a:lnTo>
                <a:lnTo>
                  <a:pt x="4690597" y="2176555"/>
                </a:lnTo>
                <a:lnTo>
                  <a:pt x="4693856" y="2131492"/>
                </a:lnTo>
                <a:close/>
                <a:moveTo>
                  <a:pt x="4699370" y="2017807"/>
                </a:moveTo>
                <a:lnTo>
                  <a:pt x="4704377" y="2037122"/>
                </a:lnTo>
                <a:lnTo>
                  <a:pt x="4695094" y="2120384"/>
                </a:lnTo>
                <a:close/>
                <a:moveTo>
                  <a:pt x="4707672" y="1990470"/>
                </a:moveTo>
                <a:lnTo>
                  <a:pt x="4729205" y="2082925"/>
                </a:lnTo>
                <a:lnTo>
                  <a:pt x="4737554" y="2184216"/>
                </a:lnTo>
                <a:lnTo>
                  <a:pt x="4719546" y="2323866"/>
                </a:lnTo>
                <a:lnTo>
                  <a:pt x="4724971" y="2179566"/>
                </a:lnTo>
                <a:cubicBezTo>
                  <a:pt x="4723199" y="2144265"/>
                  <a:pt x="4719532" y="2109095"/>
                  <a:pt x="4713460" y="2073978"/>
                </a:cubicBezTo>
                <a:lnTo>
                  <a:pt x="4704377" y="2037122"/>
                </a:lnTo>
                <a:lnTo>
                  <a:pt x="4705745" y="2024851"/>
                </a:lnTo>
                <a:close/>
                <a:moveTo>
                  <a:pt x="4687518" y="1968714"/>
                </a:moveTo>
                <a:lnTo>
                  <a:pt x="4692042" y="1987070"/>
                </a:lnTo>
                <a:lnTo>
                  <a:pt x="4691185" y="2099391"/>
                </a:lnTo>
                <a:lnTo>
                  <a:pt x="4690597" y="2176555"/>
                </a:lnTo>
                <a:lnTo>
                  <a:pt x="4685913" y="2241330"/>
                </a:lnTo>
                <a:lnTo>
                  <a:pt x="4681405" y="2158805"/>
                </a:lnTo>
                <a:cubicBezTo>
                  <a:pt x="4678387" y="2095790"/>
                  <a:pt x="4677693" y="2033960"/>
                  <a:pt x="4687518" y="1968714"/>
                </a:cubicBezTo>
                <a:close/>
                <a:moveTo>
                  <a:pt x="4701544" y="1964159"/>
                </a:moveTo>
                <a:lnTo>
                  <a:pt x="4699370" y="2017807"/>
                </a:lnTo>
                <a:lnTo>
                  <a:pt x="4692042" y="1987070"/>
                </a:lnTo>
                <a:lnTo>
                  <a:pt x="4692075" y="1982748"/>
                </a:lnTo>
                <a:lnTo>
                  <a:pt x="4691343" y="1967471"/>
                </a:lnTo>
                <a:lnTo>
                  <a:pt x="4694531" y="1966436"/>
                </a:lnTo>
                <a:cubicBezTo>
                  <a:pt x="4698038" y="1965298"/>
                  <a:pt x="4701544" y="1964159"/>
                  <a:pt x="4701544" y="1964159"/>
                </a:cubicBezTo>
                <a:close/>
                <a:moveTo>
                  <a:pt x="4690837" y="1956895"/>
                </a:moveTo>
                <a:lnTo>
                  <a:pt x="4691343" y="1967471"/>
                </a:lnTo>
                <a:lnTo>
                  <a:pt x="4687518" y="1968714"/>
                </a:lnTo>
                <a:close/>
                <a:moveTo>
                  <a:pt x="88178" y="1768755"/>
                </a:moveTo>
                <a:lnTo>
                  <a:pt x="89879" y="1841559"/>
                </a:lnTo>
                <a:lnTo>
                  <a:pt x="84549" y="1927401"/>
                </a:lnTo>
                <a:lnTo>
                  <a:pt x="88343" y="2326940"/>
                </a:lnTo>
                <a:lnTo>
                  <a:pt x="86260" y="2314695"/>
                </a:lnTo>
                <a:cubicBezTo>
                  <a:pt x="64187" y="2151208"/>
                  <a:pt x="74724" y="1992648"/>
                  <a:pt x="85261" y="1834087"/>
                </a:cubicBezTo>
                <a:close/>
                <a:moveTo>
                  <a:pt x="96701" y="1731671"/>
                </a:moveTo>
                <a:lnTo>
                  <a:pt x="97105" y="1734716"/>
                </a:lnTo>
                <a:lnTo>
                  <a:pt x="99287" y="1829532"/>
                </a:lnTo>
                <a:cubicBezTo>
                  <a:pt x="107334" y="1997573"/>
                  <a:pt x="115380" y="2165614"/>
                  <a:pt x="123427" y="2333655"/>
                </a:cubicBezTo>
                <a:cubicBezTo>
                  <a:pt x="123071" y="2380312"/>
                  <a:pt x="125083" y="2422322"/>
                  <a:pt x="128848" y="2463763"/>
                </a:cubicBezTo>
                <a:lnTo>
                  <a:pt x="139422" y="2547806"/>
                </a:lnTo>
                <a:lnTo>
                  <a:pt x="136422" y="2540813"/>
                </a:lnTo>
                <a:lnTo>
                  <a:pt x="110317" y="2445326"/>
                </a:lnTo>
                <a:lnTo>
                  <a:pt x="101296" y="2302056"/>
                </a:lnTo>
                <a:cubicBezTo>
                  <a:pt x="97930" y="2217822"/>
                  <a:pt x="96098" y="2133090"/>
                  <a:pt x="94705" y="2048216"/>
                </a:cubicBezTo>
                <a:lnTo>
                  <a:pt x="89879" y="1841559"/>
                </a:lnTo>
                <a:close/>
                <a:moveTo>
                  <a:pt x="94586" y="1625275"/>
                </a:moveTo>
                <a:lnTo>
                  <a:pt x="96944" y="1727746"/>
                </a:lnTo>
                <a:lnTo>
                  <a:pt x="96701" y="1731671"/>
                </a:lnTo>
                <a:lnTo>
                  <a:pt x="95442" y="1722183"/>
                </a:lnTo>
                <a:lnTo>
                  <a:pt x="94136" y="1635340"/>
                </a:lnTo>
                <a:close/>
                <a:moveTo>
                  <a:pt x="78559" y="1596702"/>
                </a:moveTo>
                <a:lnTo>
                  <a:pt x="77214" y="1666046"/>
                </a:lnTo>
                <a:cubicBezTo>
                  <a:pt x="76147" y="1806018"/>
                  <a:pt x="61053" y="1950545"/>
                  <a:pt x="64543" y="2104551"/>
                </a:cubicBezTo>
                <a:lnTo>
                  <a:pt x="67541" y="2253087"/>
                </a:lnTo>
                <a:lnTo>
                  <a:pt x="57083" y="2136789"/>
                </a:lnTo>
                <a:cubicBezTo>
                  <a:pt x="51228" y="2017790"/>
                  <a:pt x="59131" y="1896870"/>
                  <a:pt x="67033" y="1777949"/>
                </a:cubicBezTo>
                <a:close/>
                <a:moveTo>
                  <a:pt x="80352" y="1504188"/>
                </a:moveTo>
                <a:lnTo>
                  <a:pt x="82451" y="1534505"/>
                </a:lnTo>
                <a:lnTo>
                  <a:pt x="82269" y="1538354"/>
                </a:lnTo>
                <a:lnTo>
                  <a:pt x="78559" y="1596702"/>
                </a:lnTo>
                <a:close/>
                <a:moveTo>
                  <a:pt x="89206" y="1391530"/>
                </a:moveTo>
                <a:lnTo>
                  <a:pt x="92854" y="1550014"/>
                </a:lnTo>
                <a:lnTo>
                  <a:pt x="94136" y="1635340"/>
                </a:lnTo>
                <a:lnTo>
                  <a:pt x="88178" y="1768755"/>
                </a:lnTo>
                <a:lnTo>
                  <a:pt x="82838" y="1540108"/>
                </a:lnTo>
                <a:lnTo>
                  <a:pt x="82451" y="1534505"/>
                </a:lnTo>
                <a:close/>
                <a:moveTo>
                  <a:pt x="108249" y="1325701"/>
                </a:moveTo>
                <a:lnTo>
                  <a:pt x="108871" y="1518808"/>
                </a:lnTo>
                <a:cubicBezTo>
                  <a:pt x="115601" y="1754423"/>
                  <a:pt x="140033" y="1990834"/>
                  <a:pt x="180244" y="2222123"/>
                </a:cubicBezTo>
                <a:cubicBezTo>
                  <a:pt x="203029" y="2292294"/>
                  <a:pt x="225813" y="2362466"/>
                  <a:pt x="234571" y="2437192"/>
                </a:cubicBezTo>
                <a:cubicBezTo>
                  <a:pt x="252799" y="2493329"/>
                  <a:pt x="261557" y="2568056"/>
                  <a:pt x="279785" y="2624193"/>
                </a:cubicBezTo>
                <a:cubicBezTo>
                  <a:pt x="283986" y="2684885"/>
                  <a:pt x="306770" y="2755056"/>
                  <a:pt x="353051" y="2802085"/>
                </a:cubicBezTo>
                <a:cubicBezTo>
                  <a:pt x="399332" y="2849114"/>
                  <a:pt x="469108" y="2872999"/>
                  <a:pt x="534328" y="2882851"/>
                </a:cubicBezTo>
                <a:cubicBezTo>
                  <a:pt x="613574" y="2888148"/>
                  <a:pt x="692820" y="2893445"/>
                  <a:pt x="753483" y="2889261"/>
                </a:cubicBezTo>
                <a:cubicBezTo>
                  <a:pt x="846755" y="2890004"/>
                  <a:pt x="926002" y="2895301"/>
                  <a:pt x="1019274" y="2896043"/>
                </a:cubicBezTo>
                <a:cubicBezTo>
                  <a:pt x="1191793" y="2902083"/>
                  <a:pt x="1359755" y="2894088"/>
                  <a:pt x="1546300" y="2895573"/>
                </a:cubicBezTo>
                <a:cubicBezTo>
                  <a:pt x="1539287" y="2897851"/>
                  <a:pt x="1536920" y="2902498"/>
                  <a:pt x="1536305" y="2906575"/>
                </a:cubicBezTo>
                <a:lnTo>
                  <a:pt x="1536461" y="2908825"/>
                </a:lnTo>
                <a:lnTo>
                  <a:pt x="1481320" y="2902128"/>
                </a:lnTo>
                <a:cubicBezTo>
                  <a:pt x="1412680" y="2901144"/>
                  <a:pt x="1343075" y="2912109"/>
                  <a:pt x="1273207" y="2919281"/>
                </a:cubicBezTo>
                <a:lnTo>
                  <a:pt x="1269180" y="2919509"/>
                </a:lnTo>
                <a:lnTo>
                  <a:pt x="855869" y="2918073"/>
                </a:lnTo>
                <a:cubicBezTo>
                  <a:pt x="816246" y="2915424"/>
                  <a:pt x="776623" y="2912776"/>
                  <a:pt x="737570" y="2911882"/>
                </a:cubicBezTo>
                <a:lnTo>
                  <a:pt x="639506" y="2915582"/>
                </a:lnTo>
                <a:lnTo>
                  <a:pt x="612445" y="2914669"/>
                </a:lnTo>
                <a:lnTo>
                  <a:pt x="427029" y="2886662"/>
                </a:lnTo>
                <a:cubicBezTo>
                  <a:pt x="315528" y="2829782"/>
                  <a:pt x="274516" y="2703473"/>
                  <a:pt x="252088" y="2586644"/>
                </a:cubicBezTo>
                <a:cubicBezTo>
                  <a:pt x="204774" y="2369298"/>
                  <a:pt x="157460" y="2151951"/>
                  <a:pt x="123903" y="1936682"/>
                </a:cubicBezTo>
                <a:lnTo>
                  <a:pt x="97105" y="1734716"/>
                </a:lnTo>
                <a:lnTo>
                  <a:pt x="96944" y="1727746"/>
                </a:lnTo>
                <a:lnTo>
                  <a:pt x="99171" y="1691884"/>
                </a:lnTo>
                <a:cubicBezTo>
                  <a:pt x="103256" y="1614927"/>
                  <a:pt x="106157" y="1540294"/>
                  <a:pt x="106690" y="1470308"/>
                </a:cubicBezTo>
                <a:lnTo>
                  <a:pt x="103539" y="1424789"/>
                </a:lnTo>
                <a:lnTo>
                  <a:pt x="107757" y="1330336"/>
                </a:lnTo>
                <a:close/>
                <a:moveTo>
                  <a:pt x="98656" y="1267073"/>
                </a:moveTo>
                <a:lnTo>
                  <a:pt x="97763" y="1341338"/>
                </a:lnTo>
                <a:lnTo>
                  <a:pt x="103539" y="1424789"/>
                </a:lnTo>
                <a:lnTo>
                  <a:pt x="96509" y="1582211"/>
                </a:lnTo>
                <a:lnTo>
                  <a:pt x="94586" y="1625275"/>
                </a:lnTo>
                <a:lnTo>
                  <a:pt x="92854" y="1550014"/>
                </a:lnTo>
                <a:lnTo>
                  <a:pt x="91961" y="1490604"/>
                </a:lnTo>
                <a:close/>
                <a:moveTo>
                  <a:pt x="98952" y="1252917"/>
                </a:moveTo>
                <a:lnTo>
                  <a:pt x="98999" y="1255610"/>
                </a:lnTo>
                <a:lnTo>
                  <a:pt x="98656" y="1267073"/>
                </a:lnTo>
                <a:lnTo>
                  <a:pt x="98814" y="1253913"/>
                </a:lnTo>
                <a:close/>
                <a:moveTo>
                  <a:pt x="96105" y="1092651"/>
                </a:moveTo>
                <a:lnTo>
                  <a:pt x="98877" y="1248713"/>
                </a:lnTo>
                <a:lnTo>
                  <a:pt x="98814" y="1253913"/>
                </a:lnTo>
                <a:lnTo>
                  <a:pt x="94087" y="1288233"/>
                </a:lnTo>
                <a:lnTo>
                  <a:pt x="89206" y="1391530"/>
                </a:lnTo>
                <a:lnTo>
                  <a:pt x="87901" y="1334843"/>
                </a:lnTo>
                <a:lnTo>
                  <a:pt x="85716" y="1311508"/>
                </a:lnTo>
                <a:lnTo>
                  <a:pt x="90241" y="1180883"/>
                </a:lnTo>
                <a:close/>
                <a:moveTo>
                  <a:pt x="4705768" y="1074866"/>
                </a:moveTo>
                <a:lnTo>
                  <a:pt x="4725820" y="1227121"/>
                </a:lnTo>
                <a:lnTo>
                  <a:pt x="4728681" y="1251224"/>
                </a:lnTo>
                <a:lnTo>
                  <a:pt x="4733155" y="1488477"/>
                </a:lnTo>
                <a:cubicBezTo>
                  <a:pt x="4739262" y="1757988"/>
                  <a:pt x="4781075" y="2027784"/>
                  <a:pt x="4743019" y="2293817"/>
                </a:cubicBezTo>
                <a:lnTo>
                  <a:pt x="4734553" y="2338544"/>
                </a:lnTo>
                <a:lnTo>
                  <a:pt x="4735479" y="2330566"/>
                </a:lnTo>
                <a:cubicBezTo>
                  <a:pt x="4738710" y="2289035"/>
                  <a:pt x="4740194" y="2247344"/>
                  <a:pt x="4739344" y="2205927"/>
                </a:cubicBezTo>
                <a:lnTo>
                  <a:pt x="4737554" y="2184216"/>
                </a:lnTo>
                <a:lnTo>
                  <a:pt x="4742808" y="2143473"/>
                </a:lnTo>
                <a:cubicBezTo>
                  <a:pt x="4751142" y="1987082"/>
                  <a:pt x="4738766" y="1832567"/>
                  <a:pt x="4724921" y="1679499"/>
                </a:cubicBezTo>
                <a:lnTo>
                  <a:pt x="4721720" y="1641905"/>
                </a:lnTo>
                <a:lnTo>
                  <a:pt x="4723285" y="1559555"/>
                </a:lnTo>
                <a:cubicBezTo>
                  <a:pt x="4722702" y="1483144"/>
                  <a:pt x="4719785" y="1407006"/>
                  <a:pt x="4713662" y="1330697"/>
                </a:cubicBezTo>
                <a:lnTo>
                  <a:pt x="4705610" y="1266544"/>
                </a:lnTo>
                <a:close/>
                <a:moveTo>
                  <a:pt x="112331" y="1069237"/>
                </a:moveTo>
                <a:lnTo>
                  <a:pt x="110345" y="1170208"/>
                </a:lnTo>
                <a:lnTo>
                  <a:pt x="98952" y="1252917"/>
                </a:lnTo>
                <a:lnTo>
                  <a:pt x="98877" y="1248713"/>
                </a:lnTo>
                <a:lnTo>
                  <a:pt x="99355" y="1208952"/>
                </a:lnTo>
                <a:cubicBezTo>
                  <a:pt x="101989" y="1169312"/>
                  <a:pt x="104624" y="1129672"/>
                  <a:pt x="109011" y="1089462"/>
                </a:cubicBezTo>
                <a:close/>
                <a:moveTo>
                  <a:pt x="4724962" y="1063035"/>
                </a:moveTo>
                <a:lnTo>
                  <a:pt x="4784348" y="1502882"/>
                </a:lnTo>
                <a:cubicBezTo>
                  <a:pt x="4787838" y="1656889"/>
                  <a:pt x="4781858" y="1829484"/>
                  <a:pt x="4785347" y="1983490"/>
                </a:cubicBezTo>
                <a:cubicBezTo>
                  <a:pt x="4793394" y="2151531"/>
                  <a:pt x="4815467" y="2315018"/>
                  <a:pt x="4804930" y="2473579"/>
                </a:cubicBezTo>
                <a:cubicBezTo>
                  <a:pt x="4813333" y="2594962"/>
                  <a:pt x="4784213" y="2744043"/>
                  <a:pt x="4671645" y="2827135"/>
                </a:cubicBezTo>
                <a:cubicBezTo>
                  <a:pt x="4608259" y="2882622"/>
                  <a:pt x="4524167" y="2901200"/>
                  <a:pt x="4442739" y="2914550"/>
                </a:cubicBezTo>
                <a:lnTo>
                  <a:pt x="4396877" y="2921907"/>
                </a:lnTo>
                <a:lnTo>
                  <a:pt x="4459495" y="2896020"/>
                </a:lnTo>
                <a:lnTo>
                  <a:pt x="4463840" y="2893335"/>
                </a:lnTo>
                <a:lnTo>
                  <a:pt x="4475275" y="2890896"/>
                </a:lnTo>
                <a:cubicBezTo>
                  <a:pt x="4535937" y="2886713"/>
                  <a:pt x="4592043" y="2868495"/>
                  <a:pt x="4643592" y="2836244"/>
                </a:cubicBezTo>
                <a:cubicBezTo>
                  <a:pt x="4695141" y="2803992"/>
                  <a:pt x="4723550" y="2748226"/>
                  <a:pt x="4751958" y="2692460"/>
                </a:cubicBezTo>
                <a:cubicBezTo>
                  <a:pt x="4809132" y="2534270"/>
                  <a:pt x="4801085" y="2366229"/>
                  <a:pt x="4779012" y="2202743"/>
                </a:cubicBezTo>
                <a:cubicBezTo>
                  <a:pt x="4770965" y="2034702"/>
                  <a:pt x="4767476" y="1880696"/>
                  <a:pt x="4759429" y="1712655"/>
                </a:cubicBezTo>
                <a:cubicBezTo>
                  <a:pt x="4764698" y="1633374"/>
                  <a:pt x="4761813" y="1552863"/>
                  <a:pt x="4754853" y="1471735"/>
                </a:cubicBezTo>
                <a:lnTo>
                  <a:pt x="4728681" y="1251224"/>
                </a:lnTo>
                <a:lnTo>
                  <a:pt x="4725267" y="1070222"/>
                </a:lnTo>
                <a:close/>
                <a:moveTo>
                  <a:pt x="22227" y="862102"/>
                </a:moveTo>
                <a:lnTo>
                  <a:pt x="28118" y="904092"/>
                </a:lnTo>
                <a:lnTo>
                  <a:pt x="21532" y="1017026"/>
                </a:lnTo>
                <a:cubicBezTo>
                  <a:pt x="29578" y="1185067"/>
                  <a:pt x="33068" y="1339073"/>
                  <a:pt x="27088" y="1511668"/>
                </a:cubicBezTo>
                <a:cubicBezTo>
                  <a:pt x="34068" y="1819681"/>
                  <a:pt x="12994" y="2136803"/>
                  <a:pt x="71167" y="2459221"/>
                </a:cubicBezTo>
                <a:lnTo>
                  <a:pt x="71940" y="2462972"/>
                </a:lnTo>
                <a:lnTo>
                  <a:pt x="85922" y="2599831"/>
                </a:lnTo>
                <a:lnTo>
                  <a:pt x="84126" y="2594639"/>
                </a:lnTo>
                <a:cubicBezTo>
                  <a:pt x="52583" y="2449741"/>
                  <a:pt x="35067" y="2300289"/>
                  <a:pt x="17551" y="2150837"/>
                </a:cubicBezTo>
                <a:cubicBezTo>
                  <a:pt x="14061" y="1996831"/>
                  <a:pt x="10571" y="1842824"/>
                  <a:pt x="16552" y="1670229"/>
                </a:cubicBezTo>
                <a:cubicBezTo>
                  <a:pt x="13062" y="1516223"/>
                  <a:pt x="9572" y="1362216"/>
                  <a:pt x="15552" y="1189621"/>
                </a:cubicBezTo>
                <a:cubicBezTo>
                  <a:pt x="6794" y="1114895"/>
                  <a:pt x="12063" y="1035614"/>
                  <a:pt x="17331" y="956334"/>
                </a:cubicBezTo>
                <a:close/>
                <a:moveTo>
                  <a:pt x="39026" y="817079"/>
                </a:moveTo>
                <a:lnTo>
                  <a:pt x="41538" y="839876"/>
                </a:lnTo>
                <a:lnTo>
                  <a:pt x="85716" y="1311508"/>
                </a:lnTo>
                <a:lnTo>
                  <a:pt x="82019" y="1418202"/>
                </a:lnTo>
                <a:lnTo>
                  <a:pt x="80352" y="1504188"/>
                </a:lnTo>
                <a:lnTo>
                  <a:pt x="66034" y="1297341"/>
                </a:lnTo>
                <a:cubicBezTo>
                  <a:pt x="59643" y="1217968"/>
                  <a:pt x="53252" y="1138595"/>
                  <a:pt x="49229" y="1054574"/>
                </a:cubicBezTo>
                <a:cubicBezTo>
                  <a:pt x="42572" y="1010194"/>
                  <a:pt x="37053" y="969323"/>
                  <a:pt x="31535" y="928451"/>
                </a:cubicBezTo>
                <a:lnTo>
                  <a:pt x="28118" y="904092"/>
                </a:lnTo>
                <a:lnTo>
                  <a:pt x="28909" y="890519"/>
                </a:lnTo>
                <a:close/>
                <a:moveTo>
                  <a:pt x="130739" y="762960"/>
                </a:moveTo>
                <a:lnTo>
                  <a:pt x="134811" y="840619"/>
                </a:lnTo>
                <a:cubicBezTo>
                  <a:pt x="138834" y="924639"/>
                  <a:pt x="138212" y="1006290"/>
                  <a:pt x="133513" y="1087324"/>
                </a:cubicBezTo>
                <a:lnTo>
                  <a:pt x="108249" y="1325701"/>
                </a:lnTo>
                <a:lnTo>
                  <a:pt x="108113" y="1283678"/>
                </a:lnTo>
                <a:lnTo>
                  <a:pt x="110345" y="1170208"/>
                </a:lnTo>
                <a:lnTo>
                  <a:pt x="111984" y="1158310"/>
                </a:lnTo>
                <a:cubicBezTo>
                  <a:pt x="115232" y="1114592"/>
                  <a:pt x="116727" y="1071443"/>
                  <a:pt x="119362" y="1031803"/>
                </a:cubicBezTo>
                <a:lnTo>
                  <a:pt x="119305" y="1026755"/>
                </a:lnTo>
                <a:lnTo>
                  <a:pt x="129187" y="966557"/>
                </a:lnTo>
                <a:cubicBezTo>
                  <a:pt x="127264" y="912882"/>
                  <a:pt x="128848" y="858069"/>
                  <a:pt x="130432" y="803256"/>
                </a:cubicBezTo>
                <a:close/>
                <a:moveTo>
                  <a:pt x="112063" y="700055"/>
                </a:moveTo>
                <a:lnTo>
                  <a:pt x="116583" y="784481"/>
                </a:lnTo>
                <a:cubicBezTo>
                  <a:pt x="113949" y="824122"/>
                  <a:pt x="115961" y="866132"/>
                  <a:pt x="117973" y="908142"/>
                </a:cubicBezTo>
                <a:lnTo>
                  <a:pt x="119305" y="1026755"/>
                </a:lnTo>
                <a:lnTo>
                  <a:pt x="112331" y="1069237"/>
                </a:lnTo>
                <a:lnTo>
                  <a:pt x="112873" y="1041666"/>
                </a:lnTo>
                <a:lnTo>
                  <a:pt x="108469" y="859210"/>
                </a:lnTo>
                <a:lnTo>
                  <a:pt x="109214" y="833416"/>
                </a:lnTo>
                <a:cubicBezTo>
                  <a:pt x="109481" y="798423"/>
                  <a:pt x="109748" y="763430"/>
                  <a:pt x="112382" y="723790"/>
                </a:cubicBezTo>
                <a:close/>
                <a:moveTo>
                  <a:pt x="111436" y="653496"/>
                </a:moveTo>
                <a:lnTo>
                  <a:pt x="112063" y="700055"/>
                </a:lnTo>
                <a:lnTo>
                  <a:pt x="110782" y="676134"/>
                </a:lnTo>
                <a:close/>
                <a:moveTo>
                  <a:pt x="125614" y="582255"/>
                </a:moveTo>
                <a:lnTo>
                  <a:pt x="131677" y="639955"/>
                </a:lnTo>
                <a:lnTo>
                  <a:pt x="130739" y="762960"/>
                </a:lnTo>
                <a:lnTo>
                  <a:pt x="123614" y="627059"/>
                </a:lnTo>
                <a:close/>
                <a:moveTo>
                  <a:pt x="107315" y="508343"/>
                </a:moveTo>
                <a:lnTo>
                  <a:pt x="113449" y="583818"/>
                </a:lnTo>
                <a:lnTo>
                  <a:pt x="111436" y="653496"/>
                </a:lnTo>
                <a:lnTo>
                  <a:pt x="111219" y="637386"/>
                </a:lnTo>
                <a:cubicBezTo>
                  <a:pt x="110795" y="606981"/>
                  <a:pt x="109725" y="575331"/>
                  <a:pt x="106178" y="543515"/>
                </a:cubicBezTo>
                <a:lnTo>
                  <a:pt x="105352" y="539578"/>
                </a:lnTo>
                <a:close/>
                <a:moveTo>
                  <a:pt x="105598" y="451138"/>
                </a:moveTo>
                <a:lnTo>
                  <a:pt x="109894" y="467295"/>
                </a:lnTo>
                <a:lnTo>
                  <a:pt x="107315" y="508343"/>
                </a:lnTo>
                <a:lnTo>
                  <a:pt x="104389" y="472344"/>
                </a:lnTo>
                <a:close/>
                <a:moveTo>
                  <a:pt x="85934" y="447979"/>
                </a:moveTo>
                <a:lnTo>
                  <a:pt x="86278" y="448651"/>
                </a:lnTo>
                <a:lnTo>
                  <a:pt x="105352" y="539578"/>
                </a:lnTo>
                <a:lnTo>
                  <a:pt x="104336" y="555749"/>
                </a:lnTo>
                <a:cubicBezTo>
                  <a:pt x="108715" y="593112"/>
                  <a:pt x="109587" y="631614"/>
                  <a:pt x="110460" y="670115"/>
                </a:cubicBezTo>
                <a:lnTo>
                  <a:pt x="110782" y="676134"/>
                </a:lnTo>
                <a:lnTo>
                  <a:pt x="110282" y="693444"/>
                </a:lnTo>
                <a:cubicBezTo>
                  <a:pt x="110015" y="728437"/>
                  <a:pt x="109748" y="763430"/>
                  <a:pt x="107114" y="803070"/>
                </a:cubicBezTo>
                <a:lnTo>
                  <a:pt x="108469" y="859210"/>
                </a:lnTo>
                <a:lnTo>
                  <a:pt x="106046" y="943042"/>
                </a:lnTo>
                <a:lnTo>
                  <a:pt x="96105" y="1092651"/>
                </a:lnTo>
                <a:lnTo>
                  <a:pt x="94512" y="1003025"/>
                </a:lnTo>
                <a:cubicBezTo>
                  <a:pt x="91059" y="920759"/>
                  <a:pt x="88175" y="840248"/>
                  <a:pt x="93443" y="760967"/>
                </a:cubicBezTo>
                <a:cubicBezTo>
                  <a:pt x="98712" y="681687"/>
                  <a:pt x="94510" y="620995"/>
                  <a:pt x="85752" y="546269"/>
                </a:cubicBezTo>
                <a:close/>
                <a:moveTo>
                  <a:pt x="48147" y="374135"/>
                </a:moveTo>
                <a:lnTo>
                  <a:pt x="53687" y="384962"/>
                </a:lnTo>
                <a:lnTo>
                  <a:pt x="43985" y="413903"/>
                </a:lnTo>
                <a:cubicBezTo>
                  <a:pt x="34216" y="462162"/>
                  <a:pt x="38155" y="519060"/>
                  <a:pt x="34203" y="578521"/>
                </a:cubicBezTo>
                <a:cubicBezTo>
                  <a:pt x="38405" y="639212"/>
                  <a:pt x="42605" y="699904"/>
                  <a:pt x="46807" y="760596"/>
                </a:cubicBezTo>
                <a:lnTo>
                  <a:pt x="39026" y="817079"/>
                </a:lnTo>
                <a:lnTo>
                  <a:pt x="19039" y="635697"/>
                </a:lnTo>
                <a:lnTo>
                  <a:pt x="19032" y="628049"/>
                </a:lnTo>
                <a:cubicBezTo>
                  <a:pt x="18181" y="596328"/>
                  <a:pt x="17111" y="564678"/>
                  <a:pt x="17640" y="533478"/>
                </a:cubicBezTo>
                <a:lnTo>
                  <a:pt x="21420" y="491168"/>
                </a:lnTo>
                <a:lnTo>
                  <a:pt x="30143" y="428610"/>
                </a:lnTo>
                <a:close/>
                <a:moveTo>
                  <a:pt x="47874" y="360796"/>
                </a:moveTo>
                <a:lnTo>
                  <a:pt x="52254" y="361709"/>
                </a:lnTo>
                <a:lnTo>
                  <a:pt x="48147" y="374135"/>
                </a:lnTo>
                <a:lnTo>
                  <a:pt x="45614" y="369186"/>
                </a:lnTo>
                <a:close/>
                <a:moveTo>
                  <a:pt x="59870" y="347174"/>
                </a:moveTo>
                <a:cubicBezTo>
                  <a:pt x="63946" y="347790"/>
                  <a:pt x="68592" y="350160"/>
                  <a:pt x="68592" y="350160"/>
                </a:cubicBezTo>
                <a:lnTo>
                  <a:pt x="90298" y="402896"/>
                </a:lnTo>
                <a:lnTo>
                  <a:pt x="85939" y="445368"/>
                </a:lnTo>
                <a:lnTo>
                  <a:pt x="85934" y="447979"/>
                </a:lnTo>
                <a:lnTo>
                  <a:pt x="53687" y="384962"/>
                </a:lnTo>
                <a:lnTo>
                  <a:pt x="59123" y="368748"/>
                </a:lnTo>
                <a:cubicBezTo>
                  <a:pt x="59123" y="368748"/>
                  <a:pt x="57983" y="365240"/>
                  <a:pt x="55091" y="362300"/>
                </a:cubicBezTo>
                <a:lnTo>
                  <a:pt x="52254" y="361709"/>
                </a:lnTo>
                <a:lnTo>
                  <a:pt x="54565" y="354714"/>
                </a:lnTo>
                <a:cubicBezTo>
                  <a:pt x="52287" y="347697"/>
                  <a:pt x="55794" y="346558"/>
                  <a:pt x="59870" y="347174"/>
                </a:cubicBezTo>
                <a:close/>
                <a:moveTo>
                  <a:pt x="134089" y="323579"/>
                </a:moveTo>
                <a:lnTo>
                  <a:pt x="133456" y="406668"/>
                </a:lnTo>
                <a:lnTo>
                  <a:pt x="125614" y="582255"/>
                </a:lnTo>
                <a:lnTo>
                  <a:pt x="115914" y="489934"/>
                </a:lnTo>
                <a:lnTo>
                  <a:pt x="109894" y="467295"/>
                </a:lnTo>
                <a:lnTo>
                  <a:pt x="110307" y="460726"/>
                </a:lnTo>
                <a:lnTo>
                  <a:pt x="108055" y="415365"/>
                </a:lnTo>
                <a:lnTo>
                  <a:pt x="119785" y="364565"/>
                </a:lnTo>
                <a:close/>
                <a:moveTo>
                  <a:pt x="127388" y="259234"/>
                </a:moveTo>
                <a:lnTo>
                  <a:pt x="122820" y="272435"/>
                </a:lnTo>
                <a:cubicBezTo>
                  <a:pt x="115584" y="303873"/>
                  <a:pt x="110671" y="336496"/>
                  <a:pt x="105759" y="369119"/>
                </a:cubicBezTo>
                <a:lnTo>
                  <a:pt x="108055" y="415365"/>
                </a:lnTo>
                <a:lnTo>
                  <a:pt x="107501" y="417762"/>
                </a:lnTo>
                <a:lnTo>
                  <a:pt x="105598" y="451138"/>
                </a:lnTo>
                <a:lnTo>
                  <a:pt x="97283" y="419868"/>
                </a:lnTo>
                <a:lnTo>
                  <a:pt x="90298" y="402896"/>
                </a:lnTo>
                <a:lnTo>
                  <a:pt x="96645" y="341051"/>
                </a:lnTo>
                <a:cubicBezTo>
                  <a:pt x="102697" y="311936"/>
                  <a:pt x="112518" y="285477"/>
                  <a:pt x="125599" y="261594"/>
                </a:cubicBezTo>
                <a:close/>
                <a:moveTo>
                  <a:pt x="4364100" y="192225"/>
                </a:moveTo>
                <a:lnTo>
                  <a:pt x="4453473" y="245089"/>
                </a:lnTo>
                <a:cubicBezTo>
                  <a:pt x="4480120" y="267464"/>
                  <a:pt x="4503830" y="292733"/>
                  <a:pt x="4525047" y="320023"/>
                </a:cubicBezTo>
                <a:lnTo>
                  <a:pt x="4569090" y="387754"/>
                </a:lnTo>
                <a:lnTo>
                  <a:pt x="4606261" y="466120"/>
                </a:lnTo>
                <a:lnTo>
                  <a:pt x="4622395" y="504839"/>
                </a:lnTo>
                <a:lnTo>
                  <a:pt x="4663641" y="665538"/>
                </a:lnTo>
                <a:cubicBezTo>
                  <a:pt x="4674856" y="723952"/>
                  <a:pt x="4683440" y="783220"/>
                  <a:pt x="4691740" y="841611"/>
                </a:cubicBezTo>
                <a:lnTo>
                  <a:pt x="4696749" y="874034"/>
                </a:lnTo>
                <a:lnTo>
                  <a:pt x="4705811" y="1022240"/>
                </a:lnTo>
                <a:lnTo>
                  <a:pt x="4705768" y="1074866"/>
                </a:lnTo>
                <a:lnTo>
                  <a:pt x="4699368" y="1026272"/>
                </a:lnTo>
                <a:cubicBezTo>
                  <a:pt x="4689382" y="959701"/>
                  <a:pt x="4679396" y="893131"/>
                  <a:pt x="4672916" y="825422"/>
                </a:cubicBezTo>
                <a:cubicBezTo>
                  <a:pt x="4650487" y="708593"/>
                  <a:pt x="4637528" y="573175"/>
                  <a:pt x="4587046" y="465455"/>
                </a:cubicBezTo>
                <a:cubicBezTo>
                  <a:pt x="4545767" y="374139"/>
                  <a:pt x="4488709" y="287947"/>
                  <a:pt x="4407880" y="222562"/>
                </a:cubicBezTo>
                <a:lnTo>
                  <a:pt x="4368720" y="197113"/>
                </a:lnTo>
                <a:close/>
                <a:moveTo>
                  <a:pt x="4305101" y="168724"/>
                </a:moveTo>
                <a:lnTo>
                  <a:pt x="4356209" y="188983"/>
                </a:lnTo>
                <a:lnTo>
                  <a:pt x="4368720" y="197113"/>
                </a:lnTo>
                <a:lnTo>
                  <a:pt x="4412097" y="243009"/>
                </a:lnTo>
                <a:cubicBezTo>
                  <a:pt x="4428838" y="264723"/>
                  <a:pt x="4443826" y="287006"/>
                  <a:pt x="4457674" y="305780"/>
                </a:cubicBezTo>
                <a:cubicBezTo>
                  <a:pt x="4540766" y="418426"/>
                  <a:pt x="4567751" y="549290"/>
                  <a:pt x="4608763" y="675599"/>
                </a:cubicBezTo>
                <a:cubicBezTo>
                  <a:pt x="4640306" y="820497"/>
                  <a:pt x="4671849" y="965394"/>
                  <a:pt x="4684808" y="1100812"/>
                </a:cubicBezTo>
                <a:lnTo>
                  <a:pt x="4705610" y="1266544"/>
                </a:lnTo>
                <a:lnTo>
                  <a:pt x="4705458" y="1450928"/>
                </a:lnTo>
                <a:lnTo>
                  <a:pt x="4721720" y="1641905"/>
                </a:lnTo>
                <a:lnTo>
                  <a:pt x="4718904" y="1790051"/>
                </a:lnTo>
                <a:lnTo>
                  <a:pt x="4707672" y="1990470"/>
                </a:lnTo>
                <a:lnTo>
                  <a:pt x="4701544" y="1964159"/>
                </a:lnTo>
                <a:cubicBezTo>
                  <a:pt x="4699266" y="1957142"/>
                  <a:pt x="4694620" y="1954772"/>
                  <a:pt x="4691114" y="1955911"/>
                </a:cubicBezTo>
                <a:lnTo>
                  <a:pt x="4690837" y="1956895"/>
                </a:lnTo>
                <a:lnTo>
                  <a:pt x="4687500" y="1887206"/>
                </a:lnTo>
                <a:lnTo>
                  <a:pt x="4692993" y="1805009"/>
                </a:lnTo>
                <a:cubicBezTo>
                  <a:pt x="4703932" y="1574566"/>
                  <a:pt x="4700473" y="1340070"/>
                  <a:pt x="4670781" y="1105366"/>
                </a:cubicBezTo>
                <a:cubicBezTo>
                  <a:pt x="4653265" y="955914"/>
                  <a:pt x="4621723" y="811017"/>
                  <a:pt x="4590180" y="666119"/>
                </a:cubicBezTo>
                <a:lnTo>
                  <a:pt x="4587139" y="656458"/>
                </a:lnTo>
                <a:lnTo>
                  <a:pt x="4572308" y="563324"/>
                </a:lnTo>
                <a:cubicBezTo>
                  <a:pt x="4551802" y="500170"/>
                  <a:pt x="4526650" y="434645"/>
                  <a:pt x="4492118" y="376045"/>
                </a:cubicBezTo>
                <a:lnTo>
                  <a:pt x="4469554" y="345083"/>
                </a:lnTo>
                <a:lnTo>
                  <a:pt x="4439091" y="296300"/>
                </a:lnTo>
                <a:cubicBezTo>
                  <a:pt x="4409115" y="251734"/>
                  <a:pt x="4374405" y="216463"/>
                  <a:pt x="4336143" y="188162"/>
                </a:cubicBezTo>
                <a:close/>
                <a:moveTo>
                  <a:pt x="4301438" y="149051"/>
                </a:moveTo>
                <a:lnTo>
                  <a:pt x="4371210" y="176776"/>
                </a:lnTo>
                <a:cubicBezTo>
                  <a:pt x="4428143" y="202893"/>
                  <a:pt x="4481526" y="235980"/>
                  <a:pt x="4527806" y="283009"/>
                </a:cubicBezTo>
                <a:cubicBezTo>
                  <a:pt x="4606341" y="381620"/>
                  <a:pt x="4665936" y="517409"/>
                  <a:pt x="4692922" y="648273"/>
                </a:cubicBezTo>
                <a:cubicBezTo>
                  <a:pt x="4704048" y="718352"/>
                  <a:pt x="4711382" y="788692"/>
                  <a:pt x="4716310" y="859086"/>
                </a:cubicBezTo>
                <a:lnTo>
                  <a:pt x="4724962" y="1063035"/>
                </a:lnTo>
                <a:lnTo>
                  <a:pt x="4718129" y="1012423"/>
                </a:lnTo>
                <a:lnTo>
                  <a:pt x="4696749" y="874034"/>
                </a:lnTo>
                <a:lnTo>
                  <a:pt x="4692658" y="807134"/>
                </a:lnTo>
                <a:cubicBezTo>
                  <a:pt x="4685549" y="735994"/>
                  <a:pt x="4675300" y="665630"/>
                  <a:pt x="4660668" y="596690"/>
                </a:cubicBezTo>
                <a:lnTo>
                  <a:pt x="4622395" y="504839"/>
                </a:lnTo>
                <a:lnTo>
                  <a:pt x="4619763" y="494587"/>
                </a:lnTo>
                <a:lnTo>
                  <a:pt x="4606261" y="466120"/>
                </a:lnTo>
                <a:lnTo>
                  <a:pt x="4581662" y="407087"/>
                </a:lnTo>
                <a:lnTo>
                  <a:pt x="4569090" y="387754"/>
                </a:lnTo>
                <a:lnTo>
                  <a:pt x="4546034" y="339146"/>
                </a:lnTo>
                <a:cubicBezTo>
                  <a:pt x="4504488" y="282823"/>
                  <a:pt x="4454701" y="236933"/>
                  <a:pt x="4398426" y="200906"/>
                </a:cubicBezTo>
                <a:lnTo>
                  <a:pt x="4310408" y="154740"/>
                </a:lnTo>
                <a:close/>
                <a:moveTo>
                  <a:pt x="4037547" y="128058"/>
                </a:moveTo>
                <a:lnTo>
                  <a:pt x="4056638" y="135413"/>
                </a:lnTo>
                <a:cubicBezTo>
                  <a:pt x="4160252" y="165765"/>
                  <a:pt x="4268601" y="177126"/>
                  <a:pt x="4355644" y="230312"/>
                </a:cubicBezTo>
                <a:cubicBezTo>
                  <a:pt x="4384658" y="248040"/>
                  <a:pt x="4410143" y="269823"/>
                  <a:pt x="4432692" y="294500"/>
                </a:cubicBezTo>
                <a:lnTo>
                  <a:pt x="4469554" y="345083"/>
                </a:lnTo>
                <a:lnTo>
                  <a:pt x="4490063" y="377924"/>
                </a:lnTo>
                <a:cubicBezTo>
                  <a:pt x="4504705" y="407349"/>
                  <a:pt x="4517292" y="438653"/>
                  <a:pt x="4528706" y="470823"/>
                </a:cubicBezTo>
                <a:lnTo>
                  <a:pt x="4587139" y="656458"/>
                </a:lnTo>
                <a:lnTo>
                  <a:pt x="4604020" y="762466"/>
                </a:lnTo>
                <a:cubicBezTo>
                  <a:pt x="4612253" y="829605"/>
                  <a:pt x="4618733" y="897314"/>
                  <a:pt x="4625213" y="965023"/>
                </a:cubicBezTo>
                <a:cubicBezTo>
                  <a:pt x="4633259" y="1133064"/>
                  <a:pt x="4659889" y="1310584"/>
                  <a:pt x="4667935" y="1478625"/>
                </a:cubicBezTo>
                <a:lnTo>
                  <a:pt x="4687500" y="1887206"/>
                </a:lnTo>
                <a:lnTo>
                  <a:pt x="4677693" y="2033960"/>
                </a:lnTo>
                <a:lnTo>
                  <a:pt x="4671371" y="2129094"/>
                </a:lnTo>
                <a:lnTo>
                  <a:pt x="4670146" y="2106223"/>
                </a:lnTo>
                <a:cubicBezTo>
                  <a:pt x="4669273" y="2067721"/>
                  <a:pt x="4668401" y="2029220"/>
                  <a:pt x="4664022" y="1991856"/>
                </a:cubicBezTo>
                <a:cubicBezTo>
                  <a:pt x="4670002" y="1819261"/>
                  <a:pt x="4661955" y="1651220"/>
                  <a:pt x="4653909" y="1483180"/>
                </a:cubicBezTo>
                <a:cubicBezTo>
                  <a:pt x="4631836" y="1319693"/>
                  <a:pt x="4623789" y="1151652"/>
                  <a:pt x="4597160" y="974132"/>
                </a:cubicBezTo>
                <a:cubicBezTo>
                  <a:pt x="4584200" y="838714"/>
                  <a:pt x="4585268" y="698742"/>
                  <a:pt x="4539699" y="558398"/>
                </a:cubicBezTo>
                <a:cubicBezTo>
                  <a:pt x="4512713" y="427535"/>
                  <a:pt x="4453117" y="291746"/>
                  <a:pt x="4323034" y="225386"/>
                </a:cubicBezTo>
                <a:cubicBezTo>
                  <a:pt x="4213198" y="179601"/>
                  <a:pt x="4095839" y="183770"/>
                  <a:pt x="3990467" y="138021"/>
                </a:cubicBezTo>
                <a:lnTo>
                  <a:pt x="3977219" y="131167"/>
                </a:lnTo>
                <a:close/>
                <a:moveTo>
                  <a:pt x="3506020" y="127945"/>
                </a:moveTo>
                <a:lnTo>
                  <a:pt x="3750083" y="132170"/>
                </a:lnTo>
                <a:cubicBezTo>
                  <a:pt x="3673115" y="133890"/>
                  <a:pt x="3595008" y="132102"/>
                  <a:pt x="3516332" y="128559"/>
                </a:cubicBezTo>
                <a:close/>
                <a:moveTo>
                  <a:pt x="3968294" y="126550"/>
                </a:moveTo>
                <a:lnTo>
                  <a:pt x="3977219" y="131167"/>
                </a:lnTo>
                <a:lnTo>
                  <a:pt x="3959377" y="132087"/>
                </a:lnTo>
                <a:cubicBezTo>
                  <a:pt x="3889992" y="133284"/>
                  <a:pt x="3820037" y="132727"/>
                  <a:pt x="3750083" y="132170"/>
                </a:cubicBezTo>
                <a:cubicBezTo>
                  <a:pt x="3820037" y="132727"/>
                  <a:pt x="3888853" y="129775"/>
                  <a:pt x="3957668" y="126824"/>
                </a:cubicBezTo>
                <a:close/>
                <a:moveTo>
                  <a:pt x="4134717" y="124602"/>
                </a:moveTo>
                <a:lnTo>
                  <a:pt x="4198689" y="132680"/>
                </a:lnTo>
                <a:lnTo>
                  <a:pt x="4283726" y="155339"/>
                </a:lnTo>
                <a:lnTo>
                  <a:pt x="4305101" y="168724"/>
                </a:lnTo>
                <a:lnTo>
                  <a:pt x="4273425" y="156167"/>
                </a:lnTo>
                <a:cubicBezTo>
                  <a:pt x="4243182" y="146594"/>
                  <a:pt x="4212632" y="139061"/>
                  <a:pt x="4181491" y="132688"/>
                </a:cubicBezTo>
                <a:close/>
                <a:moveTo>
                  <a:pt x="4127806" y="123407"/>
                </a:moveTo>
                <a:lnTo>
                  <a:pt x="4134717" y="124602"/>
                </a:lnTo>
                <a:lnTo>
                  <a:pt x="4125994" y="123500"/>
                </a:lnTo>
                <a:close/>
                <a:moveTo>
                  <a:pt x="4119337" y="122660"/>
                </a:moveTo>
                <a:lnTo>
                  <a:pt x="4125994" y="123500"/>
                </a:lnTo>
                <a:lnTo>
                  <a:pt x="4037547" y="128058"/>
                </a:lnTo>
                <a:lnTo>
                  <a:pt x="4029537" y="124973"/>
                </a:lnTo>
                <a:close/>
                <a:moveTo>
                  <a:pt x="4211889" y="121849"/>
                </a:moveTo>
                <a:cubicBezTo>
                  <a:pt x="4245638" y="130283"/>
                  <a:pt x="4278204" y="141041"/>
                  <a:pt x="4309366" y="154193"/>
                </a:cubicBezTo>
                <a:lnTo>
                  <a:pt x="4310408" y="154740"/>
                </a:lnTo>
                <a:lnTo>
                  <a:pt x="4355999" y="183654"/>
                </a:lnTo>
                <a:lnTo>
                  <a:pt x="4364100" y="192225"/>
                </a:lnTo>
                <a:lnTo>
                  <a:pt x="4363516" y="191880"/>
                </a:lnTo>
                <a:lnTo>
                  <a:pt x="4356209" y="188983"/>
                </a:lnTo>
                <a:lnTo>
                  <a:pt x="4318833" y="164694"/>
                </a:lnTo>
                <a:lnTo>
                  <a:pt x="4283726" y="155339"/>
                </a:lnTo>
                <a:lnTo>
                  <a:pt x="4276236" y="150649"/>
                </a:lnTo>
                <a:cubicBezTo>
                  <a:pt x="4255477" y="139693"/>
                  <a:pt x="4233979" y="130190"/>
                  <a:pt x="4211889" y="121849"/>
                </a:cubicBezTo>
                <a:close/>
                <a:moveTo>
                  <a:pt x="4165253" y="121477"/>
                </a:moveTo>
                <a:lnTo>
                  <a:pt x="4127806" y="123407"/>
                </a:lnTo>
                <a:lnTo>
                  <a:pt x="4122946" y="122567"/>
                </a:lnTo>
                <a:close/>
                <a:moveTo>
                  <a:pt x="4162499" y="112996"/>
                </a:moveTo>
                <a:lnTo>
                  <a:pt x="4169771" y="114299"/>
                </a:lnTo>
                <a:lnTo>
                  <a:pt x="4165253" y="121477"/>
                </a:lnTo>
                <a:close/>
                <a:moveTo>
                  <a:pt x="3946562" y="110229"/>
                </a:moveTo>
                <a:lnTo>
                  <a:pt x="3954585" y="110614"/>
                </a:lnTo>
                <a:lnTo>
                  <a:pt x="3998477" y="113008"/>
                </a:lnTo>
                <a:lnTo>
                  <a:pt x="4029537" y="124973"/>
                </a:lnTo>
                <a:lnTo>
                  <a:pt x="3968294" y="126550"/>
                </a:lnTo>
                <a:lnTo>
                  <a:pt x="3946098" y="115067"/>
                </a:lnTo>
                <a:cubicBezTo>
                  <a:pt x="3946098" y="115067"/>
                  <a:pt x="3946098" y="115067"/>
                  <a:pt x="3945528" y="113312"/>
                </a:cubicBezTo>
                <a:lnTo>
                  <a:pt x="3944579" y="110388"/>
                </a:lnTo>
                <a:close/>
                <a:moveTo>
                  <a:pt x="4172775" y="109529"/>
                </a:moveTo>
                <a:lnTo>
                  <a:pt x="4178411" y="110308"/>
                </a:lnTo>
                <a:lnTo>
                  <a:pt x="4211889" y="121849"/>
                </a:lnTo>
                <a:lnTo>
                  <a:pt x="4169771" y="114299"/>
                </a:lnTo>
                <a:close/>
                <a:moveTo>
                  <a:pt x="3962054" y="108986"/>
                </a:moveTo>
                <a:lnTo>
                  <a:pt x="3960124" y="110512"/>
                </a:lnTo>
                <a:lnTo>
                  <a:pt x="3959690" y="109176"/>
                </a:lnTo>
                <a:close/>
                <a:moveTo>
                  <a:pt x="3903702" y="108174"/>
                </a:moveTo>
                <a:lnTo>
                  <a:pt x="3944495" y="110130"/>
                </a:lnTo>
                <a:lnTo>
                  <a:pt x="3944579" y="110388"/>
                </a:lnTo>
                <a:lnTo>
                  <a:pt x="3923092" y="112113"/>
                </a:lnTo>
                <a:cubicBezTo>
                  <a:pt x="3845823" y="115143"/>
                  <a:pt x="3768867" y="115405"/>
                  <a:pt x="3691921" y="114209"/>
                </a:cubicBezTo>
                <a:lnTo>
                  <a:pt x="3508939" y="108943"/>
                </a:lnTo>
                <a:lnTo>
                  <a:pt x="3659881" y="111038"/>
                </a:lnTo>
                <a:close/>
                <a:moveTo>
                  <a:pt x="3984681" y="107693"/>
                </a:moveTo>
                <a:lnTo>
                  <a:pt x="4086006" y="116181"/>
                </a:lnTo>
                <a:lnTo>
                  <a:pt x="4122946" y="122567"/>
                </a:lnTo>
                <a:lnTo>
                  <a:pt x="4119337" y="122660"/>
                </a:lnTo>
                <a:lnTo>
                  <a:pt x="4076671" y="117273"/>
                </a:lnTo>
                <a:lnTo>
                  <a:pt x="3998477" y="113008"/>
                </a:lnTo>
                <a:close/>
                <a:moveTo>
                  <a:pt x="3983557" y="107260"/>
                </a:moveTo>
                <a:lnTo>
                  <a:pt x="3984681" y="107693"/>
                </a:lnTo>
                <a:lnTo>
                  <a:pt x="3981490" y="107426"/>
                </a:lnTo>
                <a:close/>
                <a:moveTo>
                  <a:pt x="3965698" y="106103"/>
                </a:moveTo>
                <a:lnTo>
                  <a:pt x="3981490" y="107426"/>
                </a:lnTo>
                <a:lnTo>
                  <a:pt x="3962054" y="108986"/>
                </a:lnTo>
                <a:close/>
                <a:moveTo>
                  <a:pt x="3955838" y="105277"/>
                </a:moveTo>
                <a:lnTo>
                  <a:pt x="3958497" y="105500"/>
                </a:lnTo>
                <a:lnTo>
                  <a:pt x="3959555" y="108758"/>
                </a:lnTo>
                <a:lnTo>
                  <a:pt x="3959690" y="109176"/>
                </a:lnTo>
                <a:lnTo>
                  <a:pt x="3946562" y="110229"/>
                </a:lnTo>
                <a:lnTo>
                  <a:pt x="3944495" y="110130"/>
                </a:lnTo>
                <a:lnTo>
                  <a:pt x="3943163" y="106028"/>
                </a:lnTo>
                <a:close/>
                <a:moveTo>
                  <a:pt x="3967624" y="104579"/>
                </a:moveTo>
                <a:lnTo>
                  <a:pt x="3965698" y="106103"/>
                </a:lnTo>
                <a:lnTo>
                  <a:pt x="3958497" y="105500"/>
                </a:lnTo>
                <a:lnTo>
                  <a:pt x="3958376" y="105127"/>
                </a:lnTo>
                <a:close/>
                <a:moveTo>
                  <a:pt x="4159511" y="103793"/>
                </a:moveTo>
                <a:lnTo>
                  <a:pt x="4171473" y="107916"/>
                </a:lnTo>
                <a:lnTo>
                  <a:pt x="4172925" y="109290"/>
                </a:lnTo>
                <a:lnTo>
                  <a:pt x="4172775" y="109529"/>
                </a:lnTo>
                <a:lnTo>
                  <a:pt x="4160837" y="107877"/>
                </a:lnTo>
                <a:lnTo>
                  <a:pt x="4160696" y="107443"/>
                </a:lnTo>
                <a:close/>
                <a:moveTo>
                  <a:pt x="3970563" y="102254"/>
                </a:moveTo>
                <a:lnTo>
                  <a:pt x="3975400" y="104118"/>
                </a:lnTo>
                <a:lnTo>
                  <a:pt x="3967624" y="104579"/>
                </a:lnTo>
                <a:close/>
                <a:moveTo>
                  <a:pt x="4006948" y="102249"/>
                </a:moveTo>
                <a:lnTo>
                  <a:pt x="4031962" y="103375"/>
                </a:lnTo>
                <a:lnTo>
                  <a:pt x="3983557" y="107260"/>
                </a:lnTo>
                <a:lnTo>
                  <a:pt x="3975400" y="104118"/>
                </a:lnTo>
                <a:close/>
                <a:moveTo>
                  <a:pt x="3966948" y="100862"/>
                </a:moveTo>
                <a:lnTo>
                  <a:pt x="3972155" y="100995"/>
                </a:lnTo>
                <a:lnTo>
                  <a:pt x="3970563" y="102254"/>
                </a:lnTo>
                <a:close/>
                <a:moveTo>
                  <a:pt x="3942609" y="100241"/>
                </a:moveTo>
                <a:lnTo>
                  <a:pt x="3956908" y="100606"/>
                </a:lnTo>
                <a:lnTo>
                  <a:pt x="3958376" y="105127"/>
                </a:lnTo>
                <a:lnTo>
                  <a:pt x="3955838" y="105277"/>
                </a:lnTo>
                <a:lnTo>
                  <a:pt x="3942558" y="104165"/>
                </a:lnTo>
                <a:lnTo>
                  <a:pt x="3941541" y="101032"/>
                </a:lnTo>
                <a:close/>
                <a:moveTo>
                  <a:pt x="4092924" y="98482"/>
                </a:moveTo>
                <a:lnTo>
                  <a:pt x="4160837" y="107877"/>
                </a:lnTo>
                <a:lnTo>
                  <a:pt x="4162499" y="112996"/>
                </a:lnTo>
                <a:lnTo>
                  <a:pt x="4152724" y="111244"/>
                </a:lnTo>
                <a:cubicBezTo>
                  <a:pt x="4134013" y="108835"/>
                  <a:pt x="4116098" y="107380"/>
                  <a:pt x="4098324" y="106363"/>
                </a:cubicBezTo>
                <a:lnTo>
                  <a:pt x="4031962" y="103375"/>
                </a:lnTo>
                <a:close/>
                <a:moveTo>
                  <a:pt x="3955567" y="96478"/>
                </a:moveTo>
                <a:lnTo>
                  <a:pt x="3966948" y="100862"/>
                </a:lnTo>
                <a:lnTo>
                  <a:pt x="3956908" y="100606"/>
                </a:lnTo>
                <a:close/>
                <a:moveTo>
                  <a:pt x="4128371" y="95054"/>
                </a:moveTo>
                <a:lnTo>
                  <a:pt x="4130102" y="95498"/>
                </a:lnTo>
                <a:lnTo>
                  <a:pt x="4092924" y="98482"/>
                </a:lnTo>
                <a:lnTo>
                  <a:pt x="4086203" y="97553"/>
                </a:lnTo>
                <a:close/>
                <a:moveTo>
                  <a:pt x="4156139" y="93409"/>
                </a:moveTo>
                <a:lnTo>
                  <a:pt x="4159511" y="103793"/>
                </a:lnTo>
                <a:lnTo>
                  <a:pt x="4151054" y="100878"/>
                </a:lnTo>
                <a:lnTo>
                  <a:pt x="4130102" y="95498"/>
                </a:lnTo>
                <a:close/>
                <a:moveTo>
                  <a:pt x="4000987" y="85764"/>
                </a:moveTo>
                <a:lnTo>
                  <a:pt x="4086203" y="97553"/>
                </a:lnTo>
                <a:lnTo>
                  <a:pt x="4006948" y="102249"/>
                </a:lnTo>
                <a:lnTo>
                  <a:pt x="3988177" y="101404"/>
                </a:lnTo>
                <a:lnTo>
                  <a:pt x="3972155" y="100995"/>
                </a:lnTo>
                <a:lnTo>
                  <a:pt x="3984291" y="91394"/>
                </a:lnTo>
                <a:close/>
                <a:moveTo>
                  <a:pt x="1928487" y="84245"/>
                </a:moveTo>
                <a:lnTo>
                  <a:pt x="2151850" y="91315"/>
                </a:lnTo>
                <a:lnTo>
                  <a:pt x="2155334" y="91478"/>
                </a:lnTo>
                <a:lnTo>
                  <a:pt x="2165625" y="91751"/>
                </a:lnTo>
                <a:lnTo>
                  <a:pt x="2280647" y="95392"/>
                </a:lnTo>
                <a:lnTo>
                  <a:pt x="2319463" y="95833"/>
                </a:lnTo>
                <a:lnTo>
                  <a:pt x="2657769" y="104810"/>
                </a:lnTo>
                <a:lnTo>
                  <a:pt x="2914515" y="104503"/>
                </a:lnTo>
                <a:lnTo>
                  <a:pt x="3036689" y="107826"/>
                </a:lnTo>
                <a:cubicBezTo>
                  <a:pt x="3118303" y="108476"/>
                  <a:pt x="3199916" y="109126"/>
                  <a:pt x="3279163" y="114423"/>
                </a:cubicBezTo>
                <a:lnTo>
                  <a:pt x="3506020" y="127945"/>
                </a:lnTo>
                <a:lnTo>
                  <a:pt x="3500597" y="127851"/>
                </a:lnTo>
                <a:cubicBezTo>
                  <a:pt x="3418983" y="127201"/>
                  <a:pt x="3337369" y="126551"/>
                  <a:pt x="3251110" y="123532"/>
                </a:cubicBezTo>
                <a:cubicBezTo>
                  <a:pt x="3083147" y="131526"/>
                  <a:pt x="2910629" y="125487"/>
                  <a:pt x="2742667" y="133482"/>
                </a:cubicBezTo>
                <a:cubicBezTo>
                  <a:pt x="2397629" y="121403"/>
                  <a:pt x="2066618" y="104769"/>
                  <a:pt x="1721581" y="92690"/>
                </a:cubicBezTo>
                <a:lnTo>
                  <a:pt x="1699190" y="91792"/>
                </a:lnTo>
                <a:lnTo>
                  <a:pt x="1782243" y="88507"/>
                </a:lnTo>
                <a:close/>
                <a:moveTo>
                  <a:pt x="434896" y="81985"/>
                </a:moveTo>
                <a:lnTo>
                  <a:pt x="410772" y="87066"/>
                </a:lnTo>
                <a:lnTo>
                  <a:pt x="335622" y="108926"/>
                </a:lnTo>
                <a:lnTo>
                  <a:pt x="331605" y="109620"/>
                </a:lnTo>
                <a:lnTo>
                  <a:pt x="326625" y="111543"/>
                </a:lnTo>
                <a:lnTo>
                  <a:pt x="317579" y="114175"/>
                </a:lnTo>
                <a:lnTo>
                  <a:pt x="301294" y="121324"/>
                </a:lnTo>
                <a:lnTo>
                  <a:pt x="236882" y="146194"/>
                </a:lnTo>
                <a:cubicBezTo>
                  <a:pt x="205278" y="162274"/>
                  <a:pt x="177136" y="183047"/>
                  <a:pt x="162932" y="210930"/>
                </a:cubicBezTo>
                <a:lnTo>
                  <a:pt x="162163" y="213364"/>
                </a:lnTo>
                <a:lnTo>
                  <a:pt x="127388" y="259234"/>
                </a:lnTo>
                <a:lnTo>
                  <a:pt x="147516" y="201071"/>
                </a:lnTo>
                <a:lnTo>
                  <a:pt x="159093" y="188663"/>
                </a:lnTo>
                <a:cubicBezTo>
                  <a:pt x="181608" y="169959"/>
                  <a:pt x="206506" y="154118"/>
                  <a:pt x="233420" y="141501"/>
                </a:cubicBezTo>
                <a:lnTo>
                  <a:pt x="330354" y="98945"/>
                </a:lnTo>
                <a:lnTo>
                  <a:pt x="384249" y="86709"/>
                </a:lnTo>
                <a:close/>
                <a:moveTo>
                  <a:pt x="2291256" y="80311"/>
                </a:moveTo>
                <a:lnTo>
                  <a:pt x="2431010" y="80947"/>
                </a:lnTo>
                <a:lnTo>
                  <a:pt x="2728996" y="91379"/>
                </a:lnTo>
                <a:cubicBezTo>
                  <a:pt x="2901515" y="97418"/>
                  <a:pt x="3055450" y="93978"/>
                  <a:pt x="3227969" y="100017"/>
                </a:cubicBezTo>
                <a:cubicBezTo>
                  <a:pt x="3306077" y="101806"/>
                  <a:pt x="3383592" y="104756"/>
                  <a:pt x="3460816" y="107558"/>
                </a:cubicBezTo>
                <a:lnTo>
                  <a:pt x="3508939" y="108943"/>
                </a:lnTo>
                <a:lnTo>
                  <a:pt x="3167306" y="104200"/>
                </a:lnTo>
                <a:lnTo>
                  <a:pt x="2914515" y="104503"/>
                </a:lnTo>
                <a:lnTo>
                  <a:pt x="2794216" y="101230"/>
                </a:lnTo>
                <a:lnTo>
                  <a:pt x="2319463" y="95833"/>
                </a:lnTo>
                <a:lnTo>
                  <a:pt x="2165625" y="91751"/>
                </a:lnTo>
                <a:lnTo>
                  <a:pt x="2151850" y="91315"/>
                </a:lnTo>
                <a:lnTo>
                  <a:pt x="1972965" y="82948"/>
                </a:lnTo>
                <a:lnTo>
                  <a:pt x="2035682" y="81120"/>
                </a:lnTo>
                <a:cubicBezTo>
                  <a:pt x="2120588" y="79973"/>
                  <a:pt x="2205851" y="79923"/>
                  <a:pt x="2291256" y="80311"/>
                </a:cubicBezTo>
                <a:close/>
                <a:moveTo>
                  <a:pt x="545236" y="79113"/>
                </a:moveTo>
                <a:lnTo>
                  <a:pt x="473728" y="89199"/>
                </a:lnTo>
                <a:cubicBezTo>
                  <a:pt x="339270" y="113828"/>
                  <a:pt x="212930" y="163456"/>
                  <a:pt x="152165" y="271785"/>
                </a:cubicBezTo>
                <a:lnTo>
                  <a:pt x="134089" y="323579"/>
                </a:lnTo>
                <a:lnTo>
                  <a:pt x="134256" y="301689"/>
                </a:lnTo>
                <a:lnTo>
                  <a:pt x="162163" y="213364"/>
                </a:lnTo>
                <a:lnTo>
                  <a:pt x="174110" y="197604"/>
                </a:lnTo>
                <a:cubicBezTo>
                  <a:pt x="193201" y="178800"/>
                  <a:pt x="215041" y="162497"/>
                  <a:pt x="239123" y="148618"/>
                </a:cubicBezTo>
                <a:lnTo>
                  <a:pt x="301294" y="121324"/>
                </a:lnTo>
                <a:lnTo>
                  <a:pt x="326625" y="111543"/>
                </a:lnTo>
                <a:lnTo>
                  <a:pt x="335622" y="108926"/>
                </a:lnTo>
                <a:lnTo>
                  <a:pt x="441717" y="90593"/>
                </a:lnTo>
                <a:close/>
                <a:moveTo>
                  <a:pt x="770271" y="75785"/>
                </a:moveTo>
                <a:cubicBezTo>
                  <a:pt x="921750" y="88656"/>
                  <a:pt x="1073318" y="89862"/>
                  <a:pt x="1225500" y="86991"/>
                </a:cubicBezTo>
                <a:lnTo>
                  <a:pt x="1440595" y="80776"/>
                </a:lnTo>
                <a:lnTo>
                  <a:pt x="1485688" y="83230"/>
                </a:lnTo>
                <a:lnTo>
                  <a:pt x="1699190" y="91792"/>
                </a:lnTo>
                <a:lnTo>
                  <a:pt x="1278972" y="108414"/>
                </a:lnTo>
                <a:cubicBezTo>
                  <a:pt x="1111624" y="112331"/>
                  <a:pt x="944890" y="112170"/>
                  <a:pt x="779385" y="103853"/>
                </a:cubicBezTo>
                <a:cubicBezTo>
                  <a:pt x="760801" y="94373"/>
                  <a:pt x="756244" y="80339"/>
                  <a:pt x="770271" y="75785"/>
                </a:cubicBezTo>
                <a:close/>
                <a:moveTo>
                  <a:pt x="1742777" y="72182"/>
                </a:moveTo>
                <a:lnTo>
                  <a:pt x="1972965" y="82948"/>
                </a:lnTo>
                <a:lnTo>
                  <a:pt x="1928487" y="84245"/>
                </a:lnTo>
                <a:lnTo>
                  <a:pt x="1763660" y="79027"/>
                </a:lnTo>
                <a:lnTo>
                  <a:pt x="1658549" y="74478"/>
                </a:lnTo>
                <a:lnTo>
                  <a:pt x="1684414" y="73730"/>
                </a:lnTo>
                <a:close/>
                <a:moveTo>
                  <a:pt x="679270" y="66518"/>
                </a:moveTo>
                <a:lnTo>
                  <a:pt x="553964" y="78145"/>
                </a:lnTo>
                <a:lnTo>
                  <a:pt x="545236" y="79113"/>
                </a:lnTo>
                <a:lnTo>
                  <a:pt x="575195" y="74888"/>
                </a:lnTo>
                <a:cubicBezTo>
                  <a:pt x="608926" y="71329"/>
                  <a:pt x="642267" y="68805"/>
                  <a:pt x="674319" y="66791"/>
                </a:cubicBezTo>
                <a:close/>
                <a:moveTo>
                  <a:pt x="4037015" y="62669"/>
                </a:moveTo>
                <a:cubicBezTo>
                  <a:pt x="4096198" y="60269"/>
                  <a:pt x="4160874" y="84114"/>
                  <a:pt x="4207332" y="107814"/>
                </a:cubicBezTo>
                <a:cubicBezTo>
                  <a:pt x="4232929" y="115017"/>
                  <a:pt x="4259665" y="125729"/>
                  <a:pt x="4285217" y="138764"/>
                </a:cubicBezTo>
                <a:lnTo>
                  <a:pt x="4301438" y="149051"/>
                </a:lnTo>
                <a:lnTo>
                  <a:pt x="4283589" y="141958"/>
                </a:lnTo>
                <a:cubicBezTo>
                  <a:pt x="4253791" y="131514"/>
                  <a:pt x="4223548" y="121942"/>
                  <a:pt x="4193306" y="112369"/>
                </a:cubicBezTo>
                <a:lnTo>
                  <a:pt x="4178411" y="110308"/>
                </a:lnTo>
                <a:lnTo>
                  <a:pt x="4171473" y="107916"/>
                </a:lnTo>
                <a:lnTo>
                  <a:pt x="4156139" y="93409"/>
                </a:lnTo>
                <a:lnTo>
                  <a:pt x="4128371" y="95054"/>
                </a:lnTo>
                <a:lnTo>
                  <a:pt x="4081013" y="82895"/>
                </a:lnTo>
                <a:cubicBezTo>
                  <a:pt x="4057433" y="78917"/>
                  <a:pt x="4034268" y="77711"/>
                  <a:pt x="4013470" y="81556"/>
                </a:cubicBezTo>
                <a:lnTo>
                  <a:pt x="4000987" y="85764"/>
                </a:lnTo>
                <a:lnTo>
                  <a:pt x="3996463" y="85139"/>
                </a:lnTo>
                <a:lnTo>
                  <a:pt x="3965698" y="83134"/>
                </a:lnTo>
                <a:lnTo>
                  <a:pt x="3970150" y="79835"/>
                </a:lnTo>
                <a:cubicBezTo>
                  <a:pt x="3990548" y="68788"/>
                  <a:pt x="4013342" y="63629"/>
                  <a:pt x="4037015" y="62669"/>
                </a:cubicBezTo>
                <a:close/>
                <a:moveTo>
                  <a:pt x="2191717" y="60272"/>
                </a:moveTo>
                <a:cubicBezTo>
                  <a:pt x="2361958" y="59294"/>
                  <a:pt x="2533337" y="61825"/>
                  <a:pt x="2705856" y="67864"/>
                </a:cubicBezTo>
                <a:cubicBezTo>
                  <a:pt x="3046337" y="65909"/>
                  <a:pt x="3391375" y="77988"/>
                  <a:pt x="3722386" y="94622"/>
                </a:cubicBezTo>
                <a:cubicBezTo>
                  <a:pt x="3769022" y="94993"/>
                  <a:pt x="3812152" y="96503"/>
                  <a:pt x="3855281" y="98013"/>
                </a:cubicBezTo>
                <a:lnTo>
                  <a:pt x="3875166" y="98520"/>
                </a:lnTo>
                <a:lnTo>
                  <a:pt x="3942558" y="104165"/>
                </a:lnTo>
                <a:lnTo>
                  <a:pt x="3943163" y="106028"/>
                </a:lnTo>
                <a:lnTo>
                  <a:pt x="3907746" y="108127"/>
                </a:lnTo>
                <a:lnTo>
                  <a:pt x="3903702" y="108174"/>
                </a:lnTo>
                <a:lnTo>
                  <a:pt x="3834242" y="104844"/>
                </a:lnTo>
                <a:cubicBezTo>
                  <a:pt x="3661723" y="98805"/>
                  <a:pt x="3489204" y="92765"/>
                  <a:pt x="3316685" y="86725"/>
                </a:cubicBezTo>
                <a:cubicBezTo>
                  <a:pt x="3144166" y="80686"/>
                  <a:pt x="2976204" y="88681"/>
                  <a:pt x="2803685" y="82641"/>
                </a:cubicBezTo>
                <a:lnTo>
                  <a:pt x="2431010" y="80947"/>
                </a:lnTo>
                <a:lnTo>
                  <a:pt x="2211440" y="73260"/>
                </a:lnTo>
                <a:cubicBezTo>
                  <a:pt x="2129826" y="72610"/>
                  <a:pt x="2046767" y="70491"/>
                  <a:pt x="1962984" y="67637"/>
                </a:cubicBezTo>
                <a:lnTo>
                  <a:pt x="1943398" y="66860"/>
                </a:lnTo>
                <a:close/>
                <a:moveTo>
                  <a:pt x="640746" y="56878"/>
                </a:moveTo>
                <a:lnTo>
                  <a:pt x="595474" y="62728"/>
                </a:lnTo>
                <a:cubicBezTo>
                  <a:pt x="554623" y="68235"/>
                  <a:pt x="513771" y="73742"/>
                  <a:pt x="476427" y="78111"/>
                </a:cubicBezTo>
                <a:lnTo>
                  <a:pt x="434896" y="81985"/>
                </a:lnTo>
                <a:lnTo>
                  <a:pt x="502157" y="67818"/>
                </a:lnTo>
                <a:cubicBezTo>
                  <a:pt x="532510" y="62810"/>
                  <a:pt x="562853" y="59260"/>
                  <a:pt x="593475" y="57317"/>
                </a:cubicBezTo>
                <a:close/>
                <a:moveTo>
                  <a:pt x="1022730" y="53444"/>
                </a:moveTo>
                <a:lnTo>
                  <a:pt x="1196569" y="56376"/>
                </a:lnTo>
                <a:lnTo>
                  <a:pt x="1304451" y="59151"/>
                </a:lnTo>
                <a:lnTo>
                  <a:pt x="1658549" y="74478"/>
                </a:lnTo>
                <a:lnTo>
                  <a:pt x="1440595" y="80776"/>
                </a:lnTo>
                <a:lnTo>
                  <a:pt x="1247198" y="70250"/>
                </a:lnTo>
                <a:cubicBezTo>
                  <a:pt x="1087522" y="61979"/>
                  <a:pt x="926663" y="56033"/>
                  <a:pt x="765714" y="61750"/>
                </a:cubicBezTo>
                <a:lnTo>
                  <a:pt x="679270" y="66518"/>
                </a:lnTo>
                <a:lnTo>
                  <a:pt x="779740" y="57196"/>
                </a:lnTo>
                <a:cubicBezTo>
                  <a:pt x="860215" y="54337"/>
                  <a:pt x="941259" y="53233"/>
                  <a:pt x="1022730" y="53444"/>
                </a:cubicBezTo>
                <a:close/>
                <a:moveTo>
                  <a:pt x="960020" y="39384"/>
                </a:moveTo>
                <a:cubicBezTo>
                  <a:pt x="1041064" y="38279"/>
                  <a:pt x="1122678" y="38929"/>
                  <a:pt x="1208937" y="41949"/>
                </a:cubicBezTo>
                <a:cubicBezTo>
                  <a:pt x="1372164" y="43248"/>
                  <a:pt x="1541176" y="50426"/>
                  <a:pt x="1710189" y="57604"/>
                </a:cubicBezTo>
                <a:lnTo>
                  <a:pt x="1943398" y="66860"/>
                </a:lnTo>
                <a:lnTo>
                  <a:pt x="1742777" y="72182"/>
                </a:lnTo>
                <a:lnTo>
                  <a:pt x="1659387" y="68282"/>
                </a:lnTo>
                <a:lnTo>
                  <a:pt x="1304451" y="59151"/>
                </a:lnTo>
                <a:lnTo>
                  <a:pt x="1268283" y="57586"/>
                </a:lnTo>
                <a:lnTo>
                  <a:pt x="1196569" y="56376"/>
                </a:lnTo>
                <a:lnTo>
                  <a:pt x="1166857" y="55612"/>
                </a:lnTo>
                <a:cubicBezTo>
                  <a:pt x="1008365" y="45018"/>
                  <a:pt x="835846" y="38979"/>
                  <a:pt x="686468" y="56453"/>
                </a:cubicBezTo>
                <a:lnTo>
                  <a:pt x="640746" y="56878"/>
                </a:lnTo>
                <a:lnTo>
                  <a:pt x="714521" y="47345"/>
                </a:lnTo>
                <a:cubicBezTo>
                  <a:pt x="798502" y="43347"/>
                  <a:pt x="878976" y="40488"/>
                  <a:pt x="960020" y="39384"/>
                </a:cubicBezTo>
                <a:close/>
                <a:moveTo>
                  <a:pt x="1288539" y="588"/>
                </a:moveTo>
                <a:cubicBezTo>
                  <a:pt x="1629019" y="-1367"/>
                  <a:pt x="1955474" y="1232"/>
                  <a:pt x="2300511" y="13311"/>
                </a:cubicBezTo>
                <a:cubicBezTo>
                  <a:pt x="2459004" y="23905"/>
                  <a:pt x="2631522" y="29944"/>
                  <a:pt x="2804041" y="35984"/>
                </a:cubicBezTo>
                <a:cubicBezTo>
                  <a:pt x="2962533" y="46578"/>
                  <a:pt x="3135052" y="52617"/>
                  <a:pt x="3307572" y="58657"/>
                </a:cubicBezTo>
                <a:cubicBezTo>
                  <a:pt x="3475534" y="50662"/>
                  <a:pt x="3634026" y="61256"/>
                  <a:pt x="3792518" y="71850"/>
                </a:cubicBezTo>
                <a:lnTo>
                  <a:pt x="3965698" y="83134"/>
                </a:lnTo>
                <a:lnTo>
                  <a:pt x="3942609" y="100241"/>
                </a:lnTo>
                <a:lnTo>
                  <a:pt x="3875166" y="98520"/>
                </a:lnTo>
                <a:lnTo>
                  <a:pt x="3862864" y="97490"/>
                </a:lnTo>
                <a:cubicBezTo>
                  <a:pt x="3787695" y="92808"/>
                  <a:pt x="3713094" y="89881"/>
                  <a:pt x="3643140" y="89324"/>
                </a:cubicBezTo>
                <a:cubicBezTo>
                  <a:pt x="3484647" y="78731"/>
                  <a:pt x="3312128" y="72691"/>
                  <a:pt x="3139609" y="66652"/>
                </a:cubicBezTo>
                <a:cubicBezTo>
                  <a:pt x="2794572" y="54573"/>
                  <a:pt x="2463560" y="37939"/>
                  <a:pt x="2118523" y="25860"/>
                </a:cubicBezTo>
                <a:cubicBezTo>
                  <a:pt x="1792069" y="23261"/>
                  <a:pt x="1465615" y="20662"/>
                  <a:pt x="1139160" y="18063"/>
                </a:cubicBezTo>
                <a:cubicBezTo>
                  <a:pt x="985225" y="21504"/>
                  <a:pt x="831289" y="24944"/>
                  <a:pt x="681911" y="42419"/>
                </a:cubicBezTo>
                <a:cubicBezTo>
                  <a:pt x="607222" y="51156"/>
                  <a:pt x="532532" y="59894"/>
                  <a:pt x="443817" y="73186"/>
                </a:cubicBezTo>
                <a:cubicBezTo>
                  <a:pt x="406472" y="77554"/>
                  <a:pt x="370267" y="85432"/>
                  <a:pt x="335201" y="96817"/>
                </a:cubicBezTo>
                <a:lnTo>
                  <a:pt x="330354" y="98945"/>
                </a:lnTo>
                <a:lnTo>
                  <a:pt x="284969" y="109249"/>
                </a:lnTo>
                <a:cubicBezTo>
                  <a:pt x="242889" y="122912"/>
                  <a:pt x="186783" y="141129"/>
                  <a:pt x="153818" y="182861"/>
                </a:cubicBezTo>
                <a:lnTo>
                  <a:pt x="147516" y="201071"/>
                </a:lnTo>
                <a:lnTo>
                  <a:pt x="99065" y="252999"/>
                </a:lnTo>
                <a:cubicBezTo>
                  <a:pt x="81683" y="277065"/>
                  <a:pt x="67052" y="303633"/>
                  <a:pt x="55538" y="332339"/>
                </a:cubicBezTo>
                <a:lnTo>
                  <a:pt x="47874" y="360796"/>
                </a:lnTo>
                <a:lnTo>
                  <a:pt x="40539" y="359268"/>
                </a:lnTo>
                <a:lnTo>
                  <a:pt x="45614" y="369186"/>
                </a:lnTo>
                <a:lnTo>
                  <a:pt x="30714" y="424514"/>
                </a:lnTo>
                <a:lnTo>
                  <a:pt x="30143" y="428610"/>
                </a:lnTo>
                <a:lnTo>
                  <a:pt x="25846" y="441609"/>
                </a:lnTo>
                <a:lnTo>
                  <a:pt x="21420" y="491168"/>
                </a:lnTo>
                <a:lnTo>
                  <a:pt x="16375" y="527344"/>
                </a:lnTo>
                <a:cubicBezTo>
                  <a:pt x="14799" y="562035"/>
                  <a:pt x="15989" y="597040"/>
                  <a:pt x="18637" y="632056"/>
                </a:cubicBezTo>
                <a:lnTo>
                  <a:pt x="19039" y="635697"/>
                </a:lnTo>
                <a:lnTo>
                  <a:pt x="19110" y="723047"/>
                </a:lnTo>
                <a:cubicBezTo>
                  <a:pt x="23489" y="760410"/>
                  <a:pt x="24361" y="798912"/>
                  <a:pt x="23480" y="837983"/>
                </a:cubicBezTo>
                <a:lnTo>
                  <a:pt x="22227" y="862102"/>
                </a:lnTo>
                <a:lnTo>
                  <a:pt x="13841" y="802328"/>
                </a:lnTo>
                <a:cubicBezTo>
                  <a:pt x="5083" y="727602"/>
                  <a:pt x="-3675" y="652875"/>
                  <a:pt x="1593" y="573595"/>
                </a:cubicBezTo>
                <a:cubicBezTo>
                  <a:pt x="-2252" y="466246"/>
                  <a:pt x="21955" y="349788"/>
                  <a:pt x="83330" y="252290"/>
                </a:cubicBezTo>
                <a:cubicBezTo>
                  <a:pt x="158731" y="150238"/>
                  <a:pt x="261829" y="85735"/>
                  <a:pt x="378597" y="63334"/>
                </a:cubicBezTo>
                <a:cubicBezTo>
                  <a:pt x="686824" y="9796"/>
                  <a:pt x="994694" y="2915"/>
                  <a:pt x="1288539" y="588"/>
                </a:cubicBez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endParaRPr lang="zh-CN" altLang="en-US">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1100"/>
                            </p:stCondLst>
                            <p:childTnLst>
                              <p:par>
                                <p:cTn id="16" presetID="55"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750" fill="hold"/>
                                        <p:tgtEl>
                                          <p:spTgt spid="5"/>
                                        </p:tgtEl>
                                        <p:attrNameLst>
                                          <p:attrName>ppt_w</p:attrName>
                                        </p:attrNameLst>
                                      </p:cBhvr>
                                      <p:tavLst>
                                        <p:tav tm="0">
                                          <p:val>
                                            <p:strVal val="#ppt_w*0.70"/>
                                          </p:val>
                                        </p:tav>
                                        <p:tav tm="100000">
                                          <p:val>
                                            <p:strVal val="#ppt_w"/>
                                          </p:val>
                                        </p:tav>
                                      </p:tavLst>
                                    </p:anim>
                                    <p:anim calcmode="lin" valueType="num">
                                      <p:cBhvr>
                                        <p:cTn id="19" dur="750" fill="hold"/>
                                        <p:tgtEl>
                                          <p:spTgt spid="5"/>
                                        </p:tgtEl>
                                        <p:attrNameLst>
                                          <p:attrName>ppt_h</p:attrName>
                                        </p:attrNameLst>
                                      </p:cBhvr>
                                      <p:tavLst>
                                        <p:tav tm="0">
                                          <p:val>
                                            <p:strVal val="#ppt_h"/>
                                          </p:val>
                                        </p:tav>
                                        <p:tav tm="100000">
                                          <p:val>
                                            <p:strVal val="#ppt_h"/>
                                          </p:val>
                                        </p:tav>
                                      </p:tavLst>
                                    </p:anim>
                                    <p:animEffect transition="in" filter="fade">
                                      <p:cBhvr>
                                        <p:cTn id="20" dur="750"/>
                                        <p:tgtEl>
                                          <p:spTgt spid="5"/>
                                        </p:tgtEl>
                                      </p:cBhvr>
                                    </p:animEffect>
                                  </p:childTnLst>
                                </p:cTn>
                              </p:par>
                            </p:childTnLst>
                          </p:cTn>
                        </p:par>
                        <p:par>
                          <p:cTn id="21" fill="hold">
                            <p:stCondLst>
                              <p:cond delay="975"/>
                            </p:stCondLst>
                            <p:childTnLst>
                              <p:par>
                                <p:cTn id="22" presetID="38" presetClass="entr" presetSubtype="0" accel="50000" fill="hold" grpId="0" nodeType="afterEffect">
                                  <p:stCondLst>
                                    <p:cond delay="0"/>
                                  </p:stCondLst>
                                  <p:iterate type="lt">
                                    <p:tmPct val="50000"/>
                                  </p:iterate>
                                  <p:childTnLst>
                                    <p:set>
                                      <p:cBhvr>
                                        <p:cTn id="23" dur="1" fill="hold">
                                          <p:stCondLst>
                                            <p:cond delay="0"/>
                                          </p:stCondLst>
                                        </p:cTn>
                                        <p:tgtEl>
                                          <p:spTgt spid="4"/>
                                        </p:tgtEl>
                                        <p:attrNameLst>
                                          <p:attrName>style.visibility</p:attrName>
                                        </p:attrNameLst>
                                      </p:cBhvr>
                                      <p:to>
                                        <p:strVal val="visible"/>
                                      </p:to>
                                    </p:set>
                                    <p:set>
                                      <p:cBhvr>
                                        <p:cTn id="24" dur="227" fill="hold">
                                          <p:stCondLst>
                                            <p:cond delay="0"/>
                                          </p:stCondLst>
                                        </p:cTn>
                                        <p:tgtEl>
                                          <p:spTgt spid="4"/>
                                        </p:tgtEl>
                                        <p:attrNameLst>
                                          <p:attrName>style.rotation</p:attrName>
                                        </p:attrNameLst>
                                      </p:cBhvr>
                                      <p:to>
                                        <p:strVal val="-45.0"/>
                                      </p:to>
                                    </p:set>
                                    <p:anim calcmode="lin" valueType="num">
                                      <p:cBhvr>
                                        <p:cTn id="25"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6"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7"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8"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3251684" y="2268058"/>
            <a:ext cx="5057360" cy="5805458"/>
          </a:xfrm>
          <a:prstGeom prst="rect">
            <a:avLst/>
          </a:prstGeom>
          <a:effectLst>
            <a:outerShdw blurRad="304800" dist="304800" dir="3600000" algn="tl" rotWithShape="0">
              <a:prstClr val="black">
                <a:alpha val="40000"/>
              </a:prstClr>
            </a:outerShdw>
          </a:effectLst>
        </p:spPr>
      </p:pic>
      <p:sp>
        <p:nvSpPr>
          <p:cNvPr id="3" name="任意多边形 2"/>
          <p:cNvSpPr/>
          <p:nvPr/>
        </p:nvSpPr>
        <p:spPr>
          <a:xfrm>
            <a:off x="3035660" y="4222244"/>
            <a:ext cx="190504" cy="222708"/>
          </a:xfrm>
          <a:custGeom>
            <a:avLst/>
            <a:gdLst>
              <a:gd name="connsiteX0" fmla="*/ 0 w 190504"/>
              <a:gd name="connsiteY0" fmla="*/ 77526 h 222708"/>
              <a:gd name="connsiteX1" fmla="*/ 0 w 190504"/>
              <a:gd name="connsiteY1" fmla="*/ 77526 h 222708"/>
              <a:gd name="connsiteX2" fmla="*/ 152400 w 190504"/>
              <a:gd name="connsiteY2" fmla="*/ 1326 h 222708"/>
              <a:gd name="connsiteX3" fmla="*/ 190500 w 190504"/>
              <a:gd name="connsiteY3" fmla="*/ 115626 h 222708"/>
              <a:gd name="connsiteX4" fmla="*/ 171450 w 190504"/>
              <a:gd name="connsiteY4" fmla="*/ 210876 h 222708"/>
              <a:gd name="connsiteX5" fmla="*/ 19050 w 190504"/>
              <a:gd name="connsiteY5" fmla="*/ 134676 h 222708"/>
              <a:gd name="connsiteX6" fmla="*/ 0 w 190504"/>
              <a:gd name="connsiteY6" fmla="*/ 77526 h 22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4" h="222708">
                <a:moveTo>
                  <a:pt x="0" y="77526"/>
                </a:moveTo>
                <a:lnTo>
                  <a:pt x="0" y="77526"/>
                </a:lnTo>
                <a:cubicBezTo>
                  <a:pt x="50800" y="52126"/>
                  <a:pt x="96707" y="-9813"/>
                  <a:pt x="152400" y="1326"/>
                </a:cubicBezTo>
                <a:cubicBezTo>
                  <a:pt x="191781" y="9202"/>
                  <a:pt x="190500" y="115626"/>
                  <a:pt x="190500" y="115626"/>
                </a:cubicBezTo>
                <a:cubicBezTo>
                  <a:pt x="184150" y="147376"/>
                  <a:pt x="199563" y="194812"/>
                  <a:pt x="171450" y="210876"/>
                </a:cubicBezTo>
                <a:cubicBezTo>
                  <a:pt x="105033" y="248828"/>
                  <a:pt x="36806" y="187945"/>
                  <a:pt x="19050" y="134676"/>
                </a:cubicBezTo>
                <a:lnTo>
                  <a:pt x="0" y="77526"/>
                </a:lnTo>
                <a:close/>
              </a:path>
            </a:pathLst>
          </a:cu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6" name="任意多边形 5"/>
          <p:cNvSpPr/>
          <p:nvPr/>
        </p:nvSpPr>
        <p:spPr>
          <a:xfrm rot="1817398" flipH="1">
            <a:off x="4735948" y="2027045"/>
            <a:ext cx="180020" cy="180020"/>
          </a:xfrm>
          <a:custGeom>
            <a:avLst/>
            <a:gdLst>
              <a:gd name="connsiteX0" fmla="*/ 35937 w 219703"/>
              <a:gd name="connsiteY0" fmla="*/ 53269 h 183898"/>
              <a:gd name="connsiteX1" fmla="*/ 1103 w 219703"/>
              <a:gd name="connsiteY1" fmla="*/ 96812 h 183898"/>
              <a:gd name="connsiteX2" fmla="*/ 27229 w 219703"/>
              <a:gd name="connsiteY2" fmla="*/ 166481 h 183898"/>
              <a:gd name="connsiteX3" fmla="*/ 53355 w 219703"/>
              <a:gd name="connsiteY3" fmla="*/ 183898 h 183898"/>
              <a:gd name="connsiteX4" fmla="*/ 201400 w 219703"/>
              <a:gd name="connsiteY4" fmla="*/ 175189 h 183898"/>
              <a:gd name="connsiteX5" fmla="*/ 218817 w 219703"/>
              <a:gd name="connsiteY5" fmla="*/ 149064 h 183898"/>
              <a:gd name="connsiteX6" fmla="*/ 210109 w 219703"/>
              <a:gd name="connsiteY6" fmla="*/ 44561 h 183898"/>
              <a:gd name="connsiteX7" fmla="*/ 183983 w 219703"/>
              <a:gd name="connsiteY7" fmla="*/ 18435 h 183898"/>
              <a:gd name="connsiteX8" fmla="*/ 62063 w 219703"/>
              <a:gd name="connsiteY8" fmla="*/ 1018 h 18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703" h="183898">
                <a:moveTo>
                  <a:pt x="35937" y="53269"/>
                </a:moveTo>
                <a:cubicBezTo>
                  <a:pt x="24326" y="67783"/>
                  <a:pt x="6444" y="79009"/>
                  <a:pt x="1103" y="96812"/>
                </a:cubicBezTo>
                <a:cubicBezTo>
                  <a:pt x="-4648" y="115983"/>
                  <a:pt x="13278" y="152530"/>
                  <a:pt x="27229" y="166481"/>
                </a:cubicBezTo>
                <a:cubicBezTo>
                  <a:pt x="34630" y="173882"/>
                  <a:pt x="44646" y="178092"/>
                  <a:pt x="53355" y="183898"/>
                </a:cubicBezTo>
                <a:cubicBezTo>
                  <a:pt x="102703" y="180995"/>
                  <a:pt x="153027" y="185373"/>
                  <a:pt x="201400" y="175189"/>
                </a:cubicBezTo>
                <a:cubicBezTo>
                  <a:pt x="211642" y="173033"/>
                  <a:pt x="218121" y="159507"/>
                  <a:pt x="218817" y="149064"/>
                </a:cubicBezTo>
                <a:cubicBezTo>
                  <a:pt x="221142" y="114186"/>
                  <a:pt x="219116" y="78336"/>
                  <a:pt x="210109" y="44561"/>
                </a:cubicBezTo>
                <a:cubicBezTo>
                  <a:pt x="206936" y="32661"/>
                  <a:pt x="194749" y="24416"/>
                  <a:pt x="183983" y="18435"/>
                </a:cubicBezTo>
                <a:cubicBezTo>
                  <a:pt x="139414" y="-6326"/>
                  <a:pt x="112506" y="1018"/>
                  <a:pt x="62063" y="1018"/>
                </a:cubicBezTo>
              </a:path>
            </a:pathLst>
          </a:cu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7" name="任意多边形 6"/>
          <p:cNvSpPr/>
          <p:nvPr/>
        </p:nvSpPr>
        <p:spPr>
          <a:xfrm>
            <a:off x="3510750" y="3070116"/>
            <a:ext cx="180020" cy="180020"/>
          </a:xfrm>
          <a:custGeom>
            <a:avLst/>
            <a:gdLst>
              <a:gd name="connsiteX0" fmla="*/ 35937 w 219703"/>
              <a:gd name="connsiteY0" fmla="*/ 53269 h 183898"/>
              <a:gd name="connsiteX1" fmla="*/ 1103 w 219703"/>
              <a:gd name="connsiteY1" fmla="*/ 96812 h 183898"/>
              <a:gd name="connsiteX2" fmla="*/ 27229 w 219703"/>
              <a:gd name="connsiteY2" fmla="*/ 166481 h 183898"/>
              <a:gd name="connsiteX3" fmla="*/ 53355 w 219703"/>
              <a:gd name="connsiteY3" fmla="*/ 183898 h 183898"/>
              <a:gd name="connsiteX4" fmla="*/ 201400 w 219703"/>
              <a:gd name="connsiteY4" fmla="*/ 175189 h 183898"/>
              <a:gd name="connsiteX5" fmla="*/ 218817 w 219703"/>
              <a:gd name="connsiteY5" fmla="*/ 149064 h 183898"/>
              <a:gd name="connsiteX6" fmla="*/ 210109 w 219703"/>
              <a:gd name="connsiteY6" fmla="*/ 44561 h 183898"/>
              <a:gd name="connsiteX7" fmla="*/ 183983 w 219703"/>
              <a:gd name="connsiteY7" fmla="*/ 18435 h 183898"/>
              <a:gd name="connsiteX8" fmla="*/ 62063 w 219703"/>
              <a:gd name="connsiteY8" fmla="*/ 1018 h 18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703" h="183898">
                <a:moveTo>
                  <a:pt x="35937" y="53269"/>
                </a:moveTo>
                <a:cubicBezTo>
                  <a:pt x="24326" y="67783"/>
                  <a:pt x="6444" y="79009"/>
                  <a:pt x="1103" y="96812"/>
                </a:cubicBezTo>
                <a:cubicBezTo>
                  <a:pt x="-4648" y="115983"/>
                  <a:pt x="13278" y="152530"/>
                  <a:pt x="27229" y="166481"/>
                </a:cubicBezTo>
                <a:cubicBezTo>
                  <a:pt x="34630" y="173882"/>
                  <a:pt x="44646" y="178092"/>
                  <a:pt x="53355" y="183898"/>
                </a:cubicBezTo>
                <a:cubicBezTo>
                  <a:pt x="102703" y="180995"/>
                  <a:pt x="153027" y="185373"/>
                  <a:pt x="201400" y="175189"/>
                </a:cubicBezTo>
                <a:cubicBezTo>
                  <a:pt x="211642" y="173033"/>
                  <a:pt x="218121" y="159507"/>
                  <a:pt x="218817" y="149064"/>
                </a:cubicBezTo>
                <a:cubicBezTo>
                  <a:pt x="221142" y="114186"/>
                  <a:pt x="219116" y="78336"/>
                  <a:pt x="210109" y="44561"/>
                </a:cubicBezTo>
                <a:cubicBezTo>
                  <a:pt x="206936" y="32661"/>
                  <a:pt x="194749" y="24416"/>
                  <a:pt x="183983" y="18435"/>
                </a:cubicBezTo>
                <a:cubicBezTo>
                  <a:pt x="139414" y="-6326"/>
                  <a:pt x="112506" y="1018"/>
                  <a:pt x="62063" y="1018"/>
                </a:cubicBezTo>
              </a:path>
            </a:pathLst>
          </a:cu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8" name="任意多边形 7"/>
          <p:cNvSpPr/>
          <p:nvPr/>
        </p:nvSpPr>
        <p:spPr>
          <a:xfrm rot="8890484">
            <a:off x="6269845" y="2010332"/>
            <a:ext cx="190504" cy="198000"/>
          </a:xfrm>
          <a:custGeom>
            <a:avLst/>
            <a:gdLst>
              <a:gd name="connsiteX0" fmla="*/ 0 w 190504"/>
              <a:gd name="connsiteY0" fmla="*/ 77526 h 222708"/>
              <a:gd name="connsiteX1" fmla="*/ 0 w 190504"/>
              <a:gd name="connsiteY1" fmla="*/ 77526 h 222708"/>
              <a:gd name="connsiteX2" fmla="*/ 152400 w 190504"/>
              <a:gd name="connsiteY2" fmla="*/ 1326 h 222708"/>
              <a:gd name="connsiteX3" fmla="*/ 190500 w 190504"/>
              <a:gd name="connsiteY3" fmla="*/ 115626 h 222708"/>
              <a:gd name="connsiteX4" fmla="*/ 171450 w 190504"/>
              <a:gd name="connsiteY4" fmla="*/ 210876 h 222708"/>
              <a:gd name="connsiteX5" fmla="*/ 19050 w 190504"/>
              <a:gd name="connsiteY5" fmla="*/ 134676 h 222708"/>
              <a:gd name="connsiteX6" fmla="*/ 0 w 190504"/>
              <a:gd name="connsiteY6" fmla="*/ 77526 h 22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4" h="222708">
                <a:moveTo>
                  <a:pt x="0" y="77526"/>
                </a:moveTo>
                <a:lnTo>
                  <a:pt x="0" y="77526"/>
                </a:lnTo>
                <a:cubicBezTo>
                  <a:pt x="50800" y="52126"/>
                  <a:pt x="96707" y="-9813"/>
                  <a:pt x="152400" y="1326"/>
                </a:cubicBezTo>
                <a:cubicBezTo>
                  <a:pt x="191781" y="9202"/>
                  <a:pt x="190500" y="115626"/>
                  <a:pt x="190500" y="115626"/>
                </a:cubicBezTo>
                <a:cubicBezTo>
                  <a:pt x="184150" y="147376"/>
                  <a:pt x="199563" y="194812"/>
                  <a:pt x="171450" y="210876"/>
                </a:cubicBezTo>
                <a:cubicBezTo>
                  <a:pt x="105033" y="248828"/>
                  <a:pt x="36806" y="187945"/>
                  <a:pt x="19050" y="134676"/>
                </a:cubicBezTo>
                <a:lnTo>
                  <a:pt x="0" y="77526"/>
                </a:lnTo>
                <a:close/>
              </a:path>
            </a:pathLst>
          </a:cu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0" name="任意多边形 9"/>
          <p:cNvSpPr/>
          <p:nvPr/>
        </p:nvSpPr>
        <p:spPr>
          <a:xfrm>
            <a:off x="8328248" y="4390715"/>
            <a:ext cx="226739" cy="191569"/>
          </a:xfrm>
          <a:custGeom>
            <a:avLst/>
            <a:gdLst>
              <a:gd name="connsiteX0" fmla="*/ 12633 w 226739"/>
              <a:gd name="connsiteY0" fmla="*/ 129785 h 191569"/>
              <a:gd name="connsiteX1" fmla="*/ 276 w 226739"/>
              <a:gd name="connsiteY1" fmla="*/ 68001 h 191569"/>
              <a:gd name="connsiteX2" fmla="*/ 160914 w 226739"/>
              <a:gd name="connsiteY2" fmla="*/ 18574 h 191569"/>
              <a:gd name="connsiteX3" fmla="*/ 197984 w 226739"/>
              <a:gd name="connsiteY3" fmla="*/ 43288 h 191569"/>
              <a:gd name="connsiteX4" fmla="*/ 210341 w 226739"/>
              <a:gd name="connsiteY4" fmla="*/ 166855 h 191569"/>
              <a:gd name="connsiteX5" fmla="*/ 173271 w 226739"/>
              <a:gd name="connsiteY5" fmla="*/ 191569 h 191569"/>
              <a:gd name="connsiteX6" fmla="*/ 37347 w 226739"/>
              <a:gd name="connsiteY6" fmla="*/ 179212 h 19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39" h="191569">
                <a:moveTo>
                  <a:pt x="12633" y="129785"/>
                </a:moveTo>
                <a:cubicBezTo>
                  <a:pt x="8514" y="109190"/>
                  <a:pt x="-1814" y="88899"/>
                  <a:pt x="276" y="68001"/>
                </a:cubicBezTo>
                <a:cubicBezTo>
                  <a:pt x="10960" y="-38835"/>
                  <a:pt x="66332" y="9975"/>
                  <a:pt x="160914" y="18574"/>
                </a:cubicBezTo>
                <a:cubicBezTo>
                  <a:pt x="173271" y="26812"/>
                  <a:pt x="187483" y="32787"/>
                  <a:pt x="197984" y="43288"/>
                </a:cubicBezTo>
                <a:cubicBezTo>
                  <a:pt x="234367" y="79671"/>
                  <a:pt x="233597" y="114528"/>
                  <a:pt x="210341" y="166855"/>
                </a:cubicBezTo>
                <a:cubicBezTo>
                  <a:pt x="204309" y="180426"/>
                  <a:pt x="185628" y="183331"/>
                  <a:pt x="173271" y="191569"/>
                </a:cubicBezTo>
                <a:cubicBezTo>
                  <a:pt x="45605" y="178802"/>
                  <a:pt x="91098" y="179212"/>
                  <a:pt x="37347" y="179212"/>
                </a:cubicBezTo>
              </a:path>
            </a:pathLst>
          </a:cu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2" name="文本框 11"/>
          <p:cNvSpPr txBox="1"/>
          <p:nvPr/>
        </p:nvSpPr>
        <p:spPr>
          <a:xfrm>
            <a:off x="7716180" y="656692"/>
            <a:ext cx="3256020" cy="769441"/>
          </a:xfrm>
          <a:prstGeom prst="rect">
            <a:avLst/>
          </a:prstGeom>
          <a:noFill/>
        </p:spPr>
        <p:txBody>
          <a:bodyPr wrap="none" rtlCol="0">
            <a:spAutoFit/>
          </a:bodyPr>
          <a:lstStyle/>
          <a:p>
            <a:pPr algn="ctr"/>
            <a:r>
              <a:rPr lang="zh-CN" altLang="en-US" sz="4400" b="1" dirty="0">
                <a:solidFill>
                  <a:schemeClr val="tx1">
                    <a:lumMod val="75000"/>
                    <a:lumOff val="25000"/>
                  </a:schemeClr>
                </a:solidFill>
                <a:latin typeface="方正喵呜体" panose="02010600010101010101" pitchFamily="2" charset="-122"/>
                <a:ea typeface="方正喵呜体" panose="02010600010101010101" pitchFamily="2" charset="-122"/>
              </a:rPr>
              <a:t>目录</a:t>
            </a:r>
            <a:r>
              <a:rPr lang="zh-CN" altLang="en-US" sz="4000" b="1" dirty="0">
                <a:solidFill>
                  <a:schemeClr val="tx1">
                    <a:lumMod val="75000"/>
                    <a:lumOff val="25000"/>
                  </a:schemeClr>
                </a:solidFill>
                <a:latin typeface="方正喵呜体" panose="02010600010101010101" pitchFamily="2" charset="-122"/>
                <a:ea typeface="方正喵呜体" panose="02010600010101010101" pitchFamily="2" charset="-122"/>
              </a:rPr>
              <a:t> </a:t>
            </a:r>
            <a:r>
              <a:rPr lang="en-US" altLang="zh-CN" sz="3200" b="1" dirty="0">
                <a:solidFill>
                  <a:schemeClr val="tx1">
                    <a:lumMod val="75000"/>
                    <a:lumOff val="25000"/>
                  </a:schemeClr>
                </a:solidFill>
                <a:latin typeface="方正喵呜体" panose="02010600010101010101" pitchFamily="2" charset="-122"/>
                <a:ea typeface="方正喵呜体" panose="02010600010101010101" pitchFamily="2" charset="-122"/>
              </a:rPr>
              <a:t>CONTENTS</a:t>
            </a:r>
            <a:endParaRPr lang="zh-CN" altLang="en-US" sz="32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16" name="TextBox 64"/>
          <p:cNvSpPr txBox="1"/>
          <p:nvPr/>
        </p:nvSpPr>
        <p:spPr>
          <a:xfrm>
            <a:off x="1579145" y="4052161"/>
            <a:ext cx="1261885" cy="677108"/>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algn="r"/>
            <a:r>
              <a:rPr lang="zh-CN" altLang="en-US" sz="2000" b="1" spc="100" dirty="0">
                <a:solidFill>
                  <a:schemeClr val="tx1">
                    <a:lumMod val="50000"/>
                    <a:lumOff val="50000"/>
                  </a:schemeClr>
                </a:solidFill>
                <a:latin typeface="微软雅黑" panose="020B0503020204020204" pitchFamily="34" charset="-122"/>
                <a:ea typeface="微软雅黑" panose="020B0503020204020204" pitchFamily="34" charset="-122"/>
              </a:rPr>
              <a:t>关于我们</a:t>
            </a:r>
            <a:endParaRPr lang="en-US" altLang="zh-CN" sz="2000" b="1" spc="1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r>
              <a:rPr lang="en-US" altLang="zh-CN" dirty="0">
                <a:solidFill>
                  <a:schemeClr val="bg1">
                    <a:lumMod val="65000"/>
                  </a:schemeClr>
                </a:solidFill>
                <a:latin typeface="AvantGarde LT Book" panose="02000603030000020004" pitchFamily="2" charset="0"/>
                <a:ea typeface="微软雅黑" panose="020B0503020204020204" pitchFamily="34" charset="-122"/>
                <a:cs typeface="Arial" panose="020B0604020202020204" pitchFamily="34" charset="0"/>
              </a:rPr>
              <a:t>About Us</a:t>
            </a:r>
            <a:endParaRPr lang="zh-CN" altLang="en-US" dirty="0">
              <a:solidFill>
                <a:schemeClr val="bg1">
                  <a:lumMod val="65000"/>
                </a:schemeClr>
              </a:solidFill>
              <a:latin typeface="AvantGarde LT Book" panose="02000603030000020004" pitchFamily="2" charset="0"/>
              <a:ea typeface="微软雅黑" panose="020B0503020204020204" pitchFamily="34" charset="-122"/>
              <a:cs typeface="Arial" panose="020B0604020202020204" pitchFamily="34" charset="0"/>
            </a:endParaRPr>
          </a:p>
        </p:txBody>
      </p:sp>
      <p:sp>
        <p:nvSpPr>
          <p:cNvPr id="17" name="TextBox 65"/>
          <p:cNvSpPr txBox="1"/>
          <p:nvPr/>
        </p:nvSpPr>
        <p:spPr>
          <a:xfrm>
            <a:off x="1306406" y="2751892"/>
            <a:ext cx="2052165" cy="677108"/>
          </a:xfrm>
          <a:prstGeom prst="rect">
            <a:avLst/>
          </a:prstGeom>
          <a:noFill/>
        </p:spPr>
        <p:txBody>
          <a:bodyPr wrap="none" rtlCol="0">
            <a:spAutoFit/>
          </a:bodyPr>
          <a:lstStyle/>
          <a:p>
            <a:pPr algn="r"/>
            <a:r>
              <a:rPr lang="zh-CN" altLang="en-US" sz="2000" b="1" spc="100" dirty="0">
                <a:solidFill>
                  <a:schemeClr val="tx1">
                    <a:lumMod val="50000"/>
                    <a:lumOff val="50000"/>
                  </a:schemeClr>
                </a:solidFill>
                <a:latin typeface="微软雅黑" panose="020B0503020204020204" pitchFamily="34" charset="-122"/>
                <a:ea typeface="微软雅黑" panose="020B0503020204020204" pitchFamily="34" charset="-122"/>
              </a:rPr>
              <a:t>企业文化</a:t>
            </a:r>
            <a:endParaRPr lang="en-US" altLang="zh-CN" sz="2000" b="1" spc="1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r>
              <a:rPr lang="en-US" altLang="zh-CN" sz="1800" dirty="0">
                <a:solidFill>
                  <a:schemeClr val="bg1">
                    <a:lumMod val="65000"/>
                  </a:schemeClr>
                </a:solidFill>
                <a:latin typeface="AvantGarde LT Book" panose="02000603030000020004" pitchFamily="2" charset="0"/>
                <a:ea typeface="微软雅黑" panose="020B0503020204020204" pitchFamily="34" charset="-122"/>
                <a:cs typeface="Arial" panose="020B0604020202020204" pitchFamily="34" charset="0"/>
              </a:rPr>
              <a:t>Corporate Culture</a:t>
            </a:r>
            <a:endParaRPr lang="zh-CN" altLang="en-US" sz="1800" dirty="0">
              <a:solidFill>
                <a:schemeClr val="bg1">
                  <a:lumMod val="65000"/>
                </a:schemeClr>
              </a:solidFill>
              <a:latin typeface="AvantGarde LT Book" panose="02000603030000020004" pitchFamily="2" charset="0"/>
              <a:ea typeface="微软雅黑" panose="020B0503020204020204" pitchFamily="34" charset="-122"/>
              <a:cs typeface="Arial" panose="020B0604020202020204" pitchFamily="34" charset="0"/>
            </a:endParaRPr>
          </a:p>
        </p:txBody>
      </p:sp>
      <p:sp>
        <p:nvSpPr>
          <p:cNvPr id="18" name="TextBox 66"/>
          <p:cNvSpPr txBox="1"/>
          <p:nvPr/>
        </p:nvSpPr>
        <p:spPr>
          <a:xfrm>
            <a:off x="3035660" y="1236693"/>
            <a:ext cx="2023696" cy="677108"/>
          </a:xfrm>
          <a:prstGeom prst="rect">
            <a:avLst/>
          </a:prstGeom>
          <a:noFill/>
        </p:spPr>
        <p:txBody>
          <a:bodyPr wrap="none" rtlCol="0">
            <a:spAutoFit/>
          </a:bodyPr>
          <a:lstStyle/>
          <a:p>
            <a:pPr algn="r"/>
            <a:r>
              <a:rPr lang="zh-CN" altLang="en-US" sz="2000" b="1" spc="100" dirty="0">
                <a:solidFill>
                  <a:schemeClr val="tx1">
                    <a:lumMod val="50000"/>
                    <a:lumOff val="50000"/>
                  </a:schemeClr>
                </a:solidFill>
                <a:latin typeface="微软雅黑" panose="020B0503020204020204" pitchFamily="34" charset="-122"/>
                <a:ea typeface="微软雅黑" panose="020B0503020204020204" pitchFamily="34" charset="-122"/>
              </a:rPr>
              <a:t>产品和服务</a:t>
            </a:r>
            <a:endParaRPr lang="en-US" altLang="zh-CN" sz="2000" b="1" spc="1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r>
              <a:rPr lang="en-US" altLang="zh-CN" sz="1800" dirty="0">
                <a:solidFill>
                  <a:schemeClr val="bg1">
                    <a:lumMod val="65000"/>
                  </a:schemeClr>
                </a:solidFill>
                <a:latin typeface="AvantGarde LT Book" panose="02000603030000020004" pitchFamily="2" charset="0"/>
                <a:ea typeface="微软雅黑" panose="020B0503020204020204" pitchFamily="34" charset="-122"/>
                <a:cs typeface="Arial" panose="020B0604020202020204" pitchFamily="34" charset="0"/>
              </a:rPr>
              <a:t>Product &amp; Service</a:t>
            </a:r>
            <a:endParaRPr lang="zh-CN" altLang="en-US" sz="1800" dirty="0">
              <a:solidFill>
                <a:schemeClr val="bg1">
                  <a:lumMod val="65000"/>
                </a:schemeClr>
              </a:solidFill>
              <a:latin typeface="AvantGarde LT Book" panose="02000603030000020004" pitchFamily="2" charset="0"/>
              <a:ea typeface="微软雅黑" panose="020B0503020204020204" pitchFamily="34" charset="-122"/>
              <a:cs typeface="Arial" panose="020B0604020202020204" pitchFamily="34" charset="0"/>
            </a:endParaRPr>
          </a:p>
        </p:txBody>
      </p:sp>
      <p:sp>
        <p:nvSpPr>
          <p:cNvPr id="19" name="TextBox 67"/>
          <p:cNvSpPr txBox="1"/>
          <p:nvPr/>
        </p:nvSpPr>
        <p:spPr>
          <a:xfrm>
            <a:off x="6642877" y="1844824"/>
            <a:ext cx="1361335" cy="677108"/>
          </a:xfrm>
          <a:prstGeom prst="rect">
            <a:avLst/>
          </a:prstGeom>
          <a:noFill/>
        </p:spPr>
        <p:txBody>
          <a:bodyPr wrap="none" rtlCol="0">
            <a:spAutoFit/>
          </a:bodyPr>
          <a:lstStyle/>
          <a:p>
            <a:r>
              <a:rPr lang="zh-CN" altLang="en-US" sz="2000" b="1" spc="100" dirty="0">
                <a:solidFill>
                  <a:schemeClr val="tx1">
                    <a:lumMod val="50000"/>
                    <a:lumOff val="50000"/>
                  </a:schemeClr>
                </a:solidFill>
                <a:latin typeface="微软雅黑" panose="020B0503020204020204" pitchFamily="34" charset="-122"/>
                <a:ea typeface="微软雅黑" panose="020B0503020204020204" pitchFamily="34" charset="-122"/>
              </a:rPr>
              <a:t>展望未来</a:t>
            </a:r>
            <a:endParaRPr lang="en-US" altLang="zh-CN" sz="2000" b="1" spc="1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zh-CN" sz="1800" dirty="0">
                <a:solidFill>
                  <a:schemeClr val="bg1">
                    <a:lumMod val="65000"/>
                  </a:schemeClr>
                </a:solidFill>
                <a:latin typeface="AvantGarde LT Book" panose="02000603030000020004" pitchFamily="2" charset="0"/>
                <a:ea typeface="微软雅黑" panose="020B0503020204020204" pitchFamily="34" charset="-122"/>
                <a:cs typeface="Arial" panose="020B0604020202020204" pitchFamily="34" charset="0"/>
              </a:rPr>
              <a:t>Look Ahead</a:t>
            </a:r>
            <a:endParaRPr lang="zh-CN" altLang="en-US" sz="1800" dirty="0">
              <a:solidFill>
                <a:schemeClr val="bg1">
                  <a:lumMod val="65000"/>
                </a:schemeClr>
              </a:solidFill>
              <a:latin typeface="AvantGarde LT Book" panose="02000603030000020004" pitchFamily="2" charset="0"/>
              <a:ea typeface="微软雅黑" panose="020B0503020204020204" pitchFamily="34" charset="-122"/>
              <a:cs typeface="Arial" panose="020B0604020202020204" pitchFamily="34" charset="0"/>
            </a:endParaRPr>
          </a:p>
        </p:txBody>
      </p:sp>
      <p:sp>
        <p:nvSpPr>
          <p:cNvPr id="20" name="TextBox 67"/>
          <p:cNvSpPr txBox="1"/>
          <p:nvPr/>
        </p:nvSpPr>
        <p:spPr>
          <a:xfrm>
            <a:off x="8707403" y="4222244"/>
            <a:ext cx="1351652" cy="677108"/>
          </a:xfrm>
          <a:prstGeom prst="rect">
            <a:avLst/>
          </a:prstGeom>
          <a:noFill/>
        </p:spPr>
        <p:txBody>
          <a:bodyPr wrap="none" rtlCol="0">
            <a:spAutoFit/>
          </a:bodyPr>
          <a:lstStyle/>
          <a:p>
            <a:r>
              <a:rPr lang="zh-CN" altLang="en-US" sz="2000" b="1" spc="100" dirty="0">
                <a:solidFill>
                  <a:schemeClr val="tx1">
                    <a:lumMod val="50000"/>
                    <a:lumOff val="50000"/>
                  </a:schemeClr>
                </a:solidFill>
                <a:latin typeface="微软雅黑" panose="020B0503020204020204" pitchFamily="34" charset="-122"/>
                <a:ea typeface="微软雅黑" panose="020B0503020204020204" pitchFamily="34" charset="-122"/>
              </a:rPr>
              <a:t>联系我们</a:t>
            </a:r>
            <a:endParaRPr lang="en-US" altLang="zh-CN" sz="2000" b="1" spc="1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zh-CN" sz="1800" dirty="0">
                <a:solidFill>
                  <a:schemeClr val="bg1">
                    <a:lumMod val="65000"/>
                  </a:schemeClr>
                </a:solidFill>
                <a:latin typeface="AvantGarde LT Book" panose="02000603030000020004" pitchFamily="2" charset="0"/>
                <a:ea typeface="微软雅黑" panose="020B0503020204020204" pitchFamily="34" charset="-122"/>
                <a:cs typeface="Arial" panose="020B0604020202020204" pitchFamily="34" charset="0"/>
              </a:rPr>
              <a:t>Contact Us</a:t>
            </a:r>
            <a:endParaRPr lang="zh-CN" altLang="en-US" sz="1800" dirty="0">
              <a:solidFill>
                <a:schemeClr val="bg1">
                  <a:lumMod val="65000"/>
                </a:schemeClr>
              </a:solidFill>
              <a:latin typeface="AvantGarde LT Book" panose="02000603030000020004" pitchFamily="2" charset="0"/>
              <a:ea typeface="微软雅黑" panose="020B0503020204020204" pitchFamily="34" charset="-122"/>
              <a:cs typeface="Arial" panose="020B0604020202020204" pitchFamily="34" charset="0"/>
            </a:endParaRPr>
          </a:p>
        </p:txBody>
      </p:sp>
      <p:sp>
        <p:nvSpPr>
          <p:cNvPr id="21" name="任意多边形 20"/>
          <p:cNvSpPr/>
          <p:nvPr/>
        </p:nvSpPr>
        <p:spPr>
          <a:xfrm>
            <a:off x="7950832" y="1325575"/>
            <a:ext cx="2933700" cy="95250"/>
          </a:xfrm>
          <a:custGeom>
            <a:avLst/>
            <a:gdLst>
              <a:gd name="connsiteX0" fmla="*/ 0 w 2933700"/>
              <a:gd name="connsiteY0" fmla="*/ 0 h 95250"/>
              <a:gd name="connsiteX1" fmla="*/ 1257300 w 2933700"/>
              <a:gd name="connsiteY1" fmla="*/ 38100 h 95250"/>
              <a:gd name="connsiteX2" fmla="*/ 1314450 w 2933700"/>
              <a:gd name="connsiteY2" fmla="*/ 57150 h 95250"/>
              <a:gd name="connsiteX3" fmla="*/ 1485900 w 2933700"/>
              <a:gd name="connsiteY3" fmla="*/ 76200 h 95250"/>
              <a:gd name="connsiteX4" fmla="*/ 1543050 w 2933700"/>
              <a:gd name="connsiteY4" fmla="*/ 95250 h 95250"/>
              <a:gd name="connsiteX5" fmla="*/ 2933700 w 2933700"/>
              <a:gd name="connsiteY5" fmla="*/ 7620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00" h="95250">
                <a:moveTo>
                  <a:pt x="0" y="0"/>
                </a:moveTo>
                <a:cubicBezTo>
                  <a:pt x="483918" y="96784"/>
                  <a:pt x="-42280" y="-2512"/>
                  <a:pt x="1257300" y="38100"/>
                </a:cubicBezTo>
                <a:cubicBezTo>
                  <a:pt x="1277371" y="38727"/>
                  <a:pt x="1294643" y="53849"/>
                  <a:pt x="1314450" y="57150"/>
                </a:cubicBezTo>
                <a:cubicBezTo>
                  <a:pt x="1371169" y="66603"/>
                  <a:pt x="1428750" y="69850"/>
                  <a:pt x="1485900" y="76200"/>
                </a:cubicBezTo>
                <a:cubicBezTo>
                  <a:pt x="1504950" y="82550"/>
                  <a:pt x="1522970" y="95250"/>
                  <a:pt x="1543050" y="95250"/>
                </a:cubicBezTo>
                <a:cubicBezTo>
                  <a:pt x="2006643" y="95250"/>
                  <a:pt x="2933700" y="76200"/>
                  <a:pt x="2933700" y="76200"/>
                </a:cubicBezTo>
              </a:path>
            </a:pathLst>
          </a:cu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4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4000">
                                          <p:cBhvr additive="base">
                                            <p:cTn id="7" dur="500" fill="hold"/>
                                            <p:tgtEl>
                                              <p:spTgt spid="12"/>
                                            </p:tgtEl>
                                            <p:attrNameLst>
                                              <p:attrName>ppt_x</p:attrName>
                                            </p:attrNameLst>
                                          </p:cBhvr>
                                          <p:tavLst>
                                            <p:tav tm="0">
                                              <p:val>
                                                <p:strVal val="1+#ppt_w/2"/>
                                              </p:val>
                                            </p:tav>
                                            <p:tav tm="100000">
                                              <p:val>
                                                <p:strVal val="#ppt_x"/>
                                              </p:val>
                                            </p:tav>
                                          </p:tavLst>
                                        </p:anim>
                                        <p:anim calcmode="lin" valueType="num" p14:bounceEnd="44000">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1000"/>
                                </p:stCondLst>
                                <p:childTnLst>
                                  <p:par>
                                    <p:cTn id="14" presetID="23" presetClass="entr" presetSubtype="3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strVal val="(6*min(max(#ppt_w*#ppt_h,.3),1)-7.4)/-.7*#ppt_w"/>
                                              </p:val>
                                            </p:tav>
                                            <p:tav tm="100000">
                                              <p:val>
                                                <p:strVal val="#ppt_w"/>
                                              </p:val>
                                            </p:tav>
                                          </p:tavLst>
                                        </p:anim>
                                        <p:anim calcmode="lin" valueType="num">
                                          <p:cBhvr>
                                            <p:cTn id="17" dur="500" fill="hold"/>
                                            <p:tgtEl>
                                              <p:spTgt spid="2"/>
                                            </p:tgtEl>
                                            <p:attrNameLst>
                                              <p:attrName>ppt_h</p:attrName>
                                            </p:attrNameLst>
                                          </p:cBhvr>
                                          <p:tavLst>
                                            <p:tav tm="0">
                                              <p:val>
                                                <p:strVal val="(6*min(max(#ppt_w*#ppt_h,.3),1)-7.4)/-.7*#ppt_h"/>
                                              </p:val>
                                            </p:tav>
                                            <p:tav tm="100000">
                                              <p:val>
                                                <p:strVal val="#ppt_h"/>
                                              </p:val>
                                            </p:tav>
                                          </p:tavLst>
                                        </p:anim>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20" fill="hold">
                                <p:stCondLst>
                                  <p:cond delay="1500"/>
                                </p:stCondLst>
                                <p:childTnLst>
                                  <p:par>
                                    <p:cTn id="21" presetID="21"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heel(1)">
                                          <p:cBhvr>
                                            <p:cTn id="23" dur="400"/>
                                            <p:tgtEl>
                                              <p:spTgt spid="3"/>
                                            </p:tgtEl>
                                          </p:cBhvr>
                                        </p:animEffect>
                                      </p:childTnLst>
                                    </p:cTn>
                                  </p:par>
                                  <p:par>
                                    <p:cTn id="24" presetID="21" presetClass="entr" presetSubtype="1" fill="hold" grpId="0" nodeType="withEffect">
                                      <p:stCondLst>
                                        <p:cond delay="10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400"/>
                                            <p:tgtEl>
                                              <p:spTgt spid="6"/>
                                            </p:tgtEl>
                                          </p:cBhvr>
                                        </p:animEffect>
                                      </p:childTnLst>
                                    </p:cTn>
                                  </p:par>
                                  <p:par>
                                    <p:cTn id="27" presetID="21" presetClass="entr" presetSubtype="1" fill="hold" grpId="0" nodeType="withEffect">
                                      <p:stCondLst>
                                        <p:cond delay="200"/>
                                      </p:stCondLst>
                                      <p:childTnLst>
                                        <p:set>
                                          <p:cBhvr>
                                            <p:cTn id="28" dur="1" fill="hold">
                                              <p:stCondLst>
                                                <p:cond delay="0"/>
                                              </p:stCondLst>
                                            </p:cTn>
                                            <p:tgtEl>
                                              <p:spTgt spid="7"/>
                                            </p:tgtEl>
                                            <p:attrNameLst>
                                              <p:attrName>style.visibility</p:attrName>
                                            </p:attrNameLst>
                                          </p:cBhvr>
                                          <p:to>
                                            <p:strVal val="visible"/>
                                          </p:to>
                                        </p:set>
                                        <p:animEffect transition="in" filter="wheel(1)">
                                          <p:cBhvr>
                                            <p:cTn id="29" dur="400"/>
                                            <p:tgtEl>
                                              <p:spTgt spid="7"/>
                                            </p:tgtEl>
                                          </p:cBhvr>
                                        </p:animEffect>
                                      </p:childTnLst>
                                    </p:cTn>
                                  </p:par>
                                  <p:par>
                                    <p:cTn id="30" presetID="21" presetClass="entr" presetSubtype="1" fill="hold" grpId="0" nodeType="withEffect">
                                      <p:stCondLst>
                                        <p:cond delay="30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400"/>
                                            <p:tgtEl>
                                              <p:spTgt spid="8"/>
                                            </p:tgtEl>
                                          </p:cBhvr>
                                        </p:animEffect>
                                      </p:childTnLst>
                                    </p:cTn>
                                  </p:par>
                                  <p:par>
                                    <p:cTn id="33" presetID="21" presetClass="entr" presetSubtype="1" fill="hold" grpId="0" nodeType="withEffect">
                                      <p:stCondLst>
                                        <p:cond delay="30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400"/>
                                            <p:tgtEl>
                                              <p:spTgt spid="10"/>
                                            </p:tgtEl>
                                          </p:cBhvr>
                                        </p:animEffect>
                                      </p:childTnLst>
                                    </p:cTn>
                                  </p:par>
                                </p:childTnLst>
                              </p:cTn>
                            </p:par>
                            <p:par>
                              <p:cTn id="36" fill="hold">
                                <p:stCondLst>
                                  <p:cond delay="2000"/>
                                </p:stCondLst>
                                <p:childTnLst>
                                  <p:par>
                                    <p:cTn id="37" presetID="2" presetClass="entr" presetSubtype="8" fill="hold" grpId="0" nodeType="afterEffect" p14:presetBounceEnd="70000">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14:bounceEnd="70000">
                                          <p:cBhvr additive="base">
                                            <p:cTn id="39" dur="500" fill="hold"/>
                                            <p:tgtEl>
                                              <p:spTgt spid="16"/>
                                            </p:tgtEl>
                                            <p:attrNameLst>
                                              <p:attrName>ppt_x</p:attrName>
                                            </p:attrNameLst>
                                          </p:cBhvr>
                                          <p:tavLst>
                                            <p:tav tm="0">
                                              <p:val>
                                                <p:strVal val="0-#ppt_w/2"/>
                                              </p:val>
                                            </p:tav>
                                            <p:tav tm="100000">
                                              <p:val>
                                                <p:strVal val="#ppt_x"/>
                                              </p:val>
                                            </p:tav>
                                          </p:tavLst>
                                        </p:anim>
                                        <p:anim calcmode="lin" valueType="num" p14:bounceEnd="70000">
                                          <p:cBhvr additive="base">
                                            <p:cTn id="40" dur="500" fill="hold"/>
                                            <p:tgtEl>
                                              <p:spTgt spid="16"/>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14:presetBounceEnd="70000">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14:bounceEnd="70000">
                                          <p:cBhvr additive="base">
                                            <p:cTn id="43" dur="500" fill="hold"/>
                                            <p:tgtEl>
                                              <p:spTgt spid="17"/>
                                            </p:tgtEl>
                                            <p:attrNameLst>
                                              <p:attrName>ppt_x</p:attrName>
                                            </p:attrNameLst>
                                          </p:cBhvr>
                                          <p:tavLst>
                                            <p:tav tm="0">
                                              <p:val>
                                                <p:strVal val="0-#ppt_w/2"/>
                                              </p:val>
                                            </p:tav>
                                            <p:tav tm="100000">
                                              <p:val>
                                                <p:strVal val="#ppt_x"/>
                                              </p:val>
                                            </p:tav>
                                          </p:tavLst>
                                        </p:anim>
                                        <p:anim calcmode="lin" valueType="num" p14:bounceEnd="70000">
                                          <p:cBhvr additive="base">
                                            <p:cTn id="44" dur="500" fill="hold"/>
                                            <p:tgtEl>
                                              <p:spTgt spid="1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14:presetBounceEnd="70000">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14:bounceEnd="70000">
                                          <p:cBhvr additive="base">
                                            <p:cTn id="47" dur="500" fill="hold"/>
                                            <p:tgtEl>
                                              <p:spTgt spid="18"/>
                                            </p:tgtEl>
                                            <p:attrNameLst>
                                              <p:attrName>ppt_x</p:attrName>
                                            </p:attrNameLst>
                                          </p:cBhvr>
                                          <p:tavLst>
                                            <p:tav tm="0">
                                              <p:val>
                                                <p:strVal val="0-#ppt_w/2"/>
                                              </p:val>
                                            </p:tav>
                                            <p:tav tm="100000">
                                              <p:val>
                                                <p:strVal val="#ppt_x"/>
                                              </p:val>
                                            </p:tav>
                                          </p:tavLst>
                                        </p:anim>
                                        <p:anim calcmode="lin" valueType="num" p14:bounceEnd="70000">
                                          <p:cBhvr additive="base">
                                            <p:cTn id="48" dur="500" fill="hold"/>
                                            <p:tgtEl>
                                              <p:spTgt spid="18"/>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14:presetBounceEnd="70000">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14:bounceEnd="70000">
                                          <p:cBhvr additive="base">
                                            <p:cTn id="51" dur="500" fill="hold"/>
                                            <p:tgtEl>
                                              <p:spTgt spid="19"/>
                                            </p:tgtEl>
                                            <p:attrNameLst>
                                              <p:attrName>ppt_x</p:attrName>
                                            </p:attrNameLst>
                                          </p:cBhvr>
                                          <p:tavLst>
                                            <p:tav tm="0">
                                              <p:val>
                                                <p:strVal val="1+#ppt_w/2"/>
                                              </p:val>
                                            </p:tav>
                                            <p:tav tm="100000">
                                              <p:val>
                                                <p:strVal val="#ppt_x"/>
                                              </p:val>
                                            </p:tav>
                                          </p:tavLst>
                                        </p:anim>
                                        <p:anim calcmode="lin" valueType="num" p14:bounceEnd="70000">
                                          <p:cBhvr additive="base">
                                            <p:cTn id="52" dur="500" fill="hold"/>
                                            <p:tgtEl>
                                              <p:spTgt spid="19"/>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14:presetBounceEnd="70000">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14:bounceEnd="70000">
                                          <p:cBhvr additive="base">
                                            <p:cTn id="55" dur="500" fill="hold"/>
                                            <p:tgtEl>
                                              <p:spTgt spid="20"/>
                                            </p:tgtEl>
                                            <p:attrNameLst>
                                              <p:attrName>ppt_x</p:attrName>
                                            </p:attrNameLst>
                                          </p:cBhvr>
                                          <p:tavLst>
                                            <p:tav tm="0">
                                              <p:val>
                                                <p:strVal val="1+#ppt_w/2"/>
                                              </p:val>
                                            </p:tav>
                                            <p:tav tm="100000">
                                              <p:val>
                                                <p:strVal val="#ppt_x"/>
                                              </p:val>
                                            </p:tav>
                                          </p:tavLst>
                                        </p:anim>
                                        <p:anim calcmode="lin" valueType="num" p14:bounceEnd="70000">
                                          <p:cBhvr additive="base">
                                            <p:cTn id="56"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10" grpId="0" animBg="1"/>
          <p:bldP spid="12" grpId="0"/>
          <p:bldP spid="16" grpId="0"/>
          <p:bldP spid="17" grpId="0"/>
          <p:bldP spid="18" grpId="0"/>
          <p:bldP spid="19" grpId="0"/>
          <p:bldP spid="20" grpId="0"/>
          <p:bldP spid="2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1000"/>
                                </p:stCondLst>
                                <p:childTnLst>
                                  <p:par>
                                    <p:cTn id="14" presetID="23" presetClass="entr" presetSubtype="3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strVal val="(6*min(max(#ppt_w*#ppt_h,.3),1)-7.4)/-.7*#ppt_w"/>
                                              </p:val>
                                            </p:tav>
                                            <p:tav tm="100000">
                                              <p:val>
                                                <p:strVal val="#ppt_w"/>
                                              </p:val>
                                            </p:tav>
                                          </p:tavLst>
                                        </p:anim>
                                        <p:anim calcmode="lin" valueType="num">
                                          <p:cBhvr>
                                            <p:cTn id="17" dur="500" fill="hold"/>
                                            <p:tgtEl>
                                              <p:spTgt spid="2"/>
                                            </p:tgtEl>
                                            <p:attrNameLst>
                                              <p:attrName>ppt_h</p:attrName>
                                            </p:attrNameLst>
                                          </p:cBhvr>
                                          <p:tavLst>
                                            <p:tav tm="0">
                                              <p:val>
                                                <p:strVal val="(6*min(max(#ppt_w*#ppt_h,.3),1)-7.4)/-.7*#ppt_h"/>
                                              </p:val>
                                            </p:tav>
                                            <p:tav tm="100000">
                                              <p:val>
                                                <p:strVal val="#ppt_h"/>
                                              </p:val>
                                            </p:tav>
                                          </p:tavLst>
                                        </p:anim>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20" fill="hold">
                                <p:stCondLst>
                                  <p:cond delay="1500"/>
                                </p:stCondLst>
                                <p:childTnLst>
                                  <p:par>
                                    <p:cTn id="21" presetID="21"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heel(1)">
                                          <p:cBhvr>
                                            <p:cTn id="23" dur="400"/>
                                            <p:tgtEl>
                                              <p:spTgt spid="3"/>
                                            </p:tgtEl>
                                          </p:cBhvr>
                                        </p:animEffect>
                                      </p:childTnLst>
                                    </p:cTn>
                                  </p:par>
                                  <p:par>
                                    <p:cTn id="24" presetID="21" presetClass="entr" presetSubtype="1" fill="hold" grpId="0" nodeType="withEffect">
                                      <p:stCondLst>
                                        <p:cond delay="10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400"/>
                                            <p:tgtEl>
                                              <p:spTgt spid="6"/>
                                            </p:tgtEl>
                                          </p:cBhvr>
                                        </p:animEffect>
                                      </p:childTnLst>
                                    </p:cTn>
                                  </p:par>
                                  <p:par>
                                    <p:cTn id="27" presetID="21" presetClass="entr" presetSubtype="1" fill="hold" grpId="0" nodeType="withEffect">
                                      <p:stCondLst>
                                        <p:cond delay="200"/>
                                      </p:stCondLst>
                                      <p:childTnLst>
                                        <p:set>
                                          <p:cBhvr>
                                            <p:cTn id="28" dur="1" fill="hold">
                                              <p:stCondLst>
                                                <p:cond delay="0"/>
                                              </p:stCondLst>
                                            </p:cTn>
                                            <p:tgtEl>
                                              <p:spTgt spid="7"/>
                                            </p:tgtEl>
                                            <p:attrNameLst>
                                              <p:attrName>style.visibility</p:attrName>
                                            </p:attrNameLst>
                                          </p:cBhvr>
                                          <p:to>
                                            <p:strVal val="visible"/>
                                          </p:to>
                                        </p:set>
                                        <p:animEffect transition="in" filter="wheel(1)">
                                          <p:cBhvr>
                                            <p:cTn id="29" dur="400"/>
                                            <p:tgtEl>
                                              <p:spTgt spid="7"/>
                                            </p:tgtEl>
                                          </p:cBhvr>
                                        </p:animEffect>
                                      </p:childTnLst>
                                    </p:cTn>
                                  </p:par>
                                  <p:par>
                                    <p:cTn id="30" presetID="21" presetClass="entr" presetSubtype="1" fill="hold" grpId="0" nodeType="withEffect">
                                      <p:stCondLst>
                                        <p:cond delay="30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400"/>
                                            <p:tgtEl>
                                              <p:spTgt spid="8"/>
                                            </p:tgtEl>
                                          </p:cBhvr>
                                        </p:animEffect>
                                      </p:childTnLst>
                                    </p:cTn>
                                  </p:par>
                                  <p:par>
                                    <p:cTn id="33" presetID="21" presetClass="entr" presetSubtype="1" fill="hold" grpId="0" nodeType="withEffect">
                                      <p:stCondLst>
                                        <p:cond delay="30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400"/>
                                            <p:tgtEl>
                                              <p:spTgt spid="10"/>
                                            </p:tgtEl>
                                          </p:cBhvr>
                                        </p:animEffect>
                                      </p:childTnLst>
                                    </p:cTn>
                                  </p:par>
                                </p:childTnLst>
                              </p:cTn>
                            </p:par>
                            <p:par>
                              <p:cTn id="36" fill="hold">
                                <p:stCondLst>
                                  <p:cond delay="2000"/>
                                </p:stCondLst>
                                <p:childTnLst>
                                  <p:par>
                                    <p:cTn id="37" presetID="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1+#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10" grpId="0" animBg="1"/>
          <p:bldP spid="12" grpId="0"/>
          <p:bldP spid="16" grpId="0"/>
          <p:bldP spid="17" grpId="0"/>
          <p:bldP spid="18" grpId="0"/>
          <p:bldP spid="19" grpId="0"/>
          <p:bldP spid="20" grpId="0"/>
          <p:bldP spid="21"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12"/>
          <p:cNvSpPr/>
          <p:nvPr/>
        </p:nvSpPr>
        <p:spPr>
          <a:xfrm>
            <a:off x="3255881" y="1792367"/>
            <a:ext cx="5724634" cy="4146827"/>
          </a:xfrm>
          <a:custGeom>
            <a:avLst/>
            <a:gdLst>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180975 w 3600450"/>
              <a:gd name="connsiteY7" fmla="*/ 2619375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 name="connsiteX0-1" fmla="*/ 276225 w 3600450"/>
              <a:gd name="connsiteY0-2" fmla="*/ 0 h 2733675"/>
              <a:gd name="connsiteX1-3" fmla="*/ 171450 w 3600450"/>
              <a:gd name="connsiteY1-4" fmla="*/ 19050 h 2733675"/>
              <a:gd name="connsiteX2-5" fmla="*/ 114300 w 3600450"/>
              <a:gd name="connsiteY2-6" fmla="*/ 114300 h 2733675"/>
              <a:gd name="connsiteX3-7" fmla="*/ 19050 w 3600450"/>
              <a:gd name="connsiteY3-8" fmla="*/ 381000 h 2733675"/>
              <a:gd name="connsiteX4-9" fmla="*/ 0 w 3600450"/>
              <a:gd name="connsiteY4-10" fmla="*/ 1066800 h 2733675"/>
              <a:gd name="connsiteX5-11" fmla="*/ 47625 w 3600450"/>
              <a:gd name="connsiteY5-12" fmla="*/ 2219325 h 2733675"/>
              <a:gd name="connsiteX6-13" fmla="*/ 76200 w 3600450"/>
              <a:gd name="connsiteY6-14" fmla="*/ 2505075 h 2733675"/>
              <a:gd name="connsiteX7-15" fmla="*/ 160796 w 3600450"/>
              <a:gd name="connsiteY7-16" fmla="*/ 2661676 h 2733675"/>
              <a:gd name="connsiteX8-17" fmla="*/ 600075 w 3600450"/>
              <a:gd name="connsiteY8-18" fmla="*/ 2686050 h 2733675"/>
              <a:gd name="connsiteX9-19" fmla="*/ 2266950 w 3600450"/>
              <a:gd name="connsiteY9-20" fmla="*/ 2733675 h 2733675"/>
              <a:gd name="connsiteX10-21" fmla="*/ 3162300 w 3600450"/>
              <a:gd name="connsiteY10-22" fmla="*/ 2724150 h 2733675"/>
              <a:gd name="connsiteX11-23" fmla="*/ 3381375 w 3600450"/>
              <a:gd name="connsiteY11-24" fmla="*/ 2686050 h 2733675"/>
              <a:gd name="connsiteX12-25" fmla="*/ 3495675 w 3600450"/>
              <a:gd name="connsiteY12-26" fmla="*/ 2533650 h 2733675"/>
              <a:gd name="connsiteX13-27" fmla="*/ 3581400 w 3600450"/>
              <a:gd name="connsiteY13-28" fmla="*/ 1885950 h 2733675"/>
              <a:gd name="connsiteX14-29" fmla="*/ 3600450 w 3600450"/>
              <a:gd name="connsiteY14-30" fmla="*/ 581025 h 2733675"/>
              <a:gd name="connsiteX15-31" fmla="*/ 3562350 w 3600450"/>
              <a:gd name="connsiteY15-32" fmla="*/ 238125 h 2733675"/>
              <a:gd name="connsiteX16-33" fmla="*/ 3457575 w 3600450"/>
              <a:gd name="connsiteY16-34" fmla="*/ 76200 h 2733675"/>
              <a:gd name="connsiteX17-35" fmla="*/ 3295650 w 3600450"/>
              <a:gd name="connsiteY17-36" fmla="*/ 38100 h 2733675"/>
              <a:gd name="connsiteX18-37" fmla="*/ 2981325 w 3600450"/>
              <a:gd name="connsiteY18-38" fmla="*/ 9525 h 2733675"/>
              <a:gd name="connsiteX19-39" fmla="*/ 1038225 w 3600450"/>
              <a:gd name="connsiteY19-40" fmla="*/ 9525 h 2733675"/>
              <a:gd name="connsiteX20-41" fmla="*/ 276225 w 3600450"/>
              <a:gd name="connsiteY20-42" fmla="*/ 0 h 2733675"/>
              <a:gd name="connsiteX0-43" fmla="*/ 276225 w 3600450"/>
              <a:gd name="connsiteY0-44" fmla="*/ 0 h 2733675"/>
              <a:gd name="connsiteX1-45" fmla="*/ 171450 w 3600450"/>
              <a:gd name="connsiteY1-46" fmla="*/ 19050 h 2733675"/>
              <a:gd name="connsiteX2-47" fmla="*/ 114300 w 3600450"/>
              <a:gd name="connsiteY2-48" fmla="*/ 114300 h 2733675"/>
              <a:gd name="connsiteX3-49" fmla="*/ 19050 w 3600450"/>
              <a:gd name="connsiteY3-50" fmla="*/ 381000 h 2733675"/>
              <a:gd name="connsiteX4-51" fmla="*/ 0 w 3600450"/>
              <a:gd name="connsiteY4-52" fmla="*/ 1066800 h 2733675"/>
              <a:gd name="connsiteX5-53" fmla="*/ 47625 w 3600450"/>
              <a:gd name="connsiteY5-54" fmla="*/ 2219325 h 2733675"/>
              <a:gd name="connsiteX6-55" fmla="*/ 76200 w 3600450"/>
              <a:gd name="connsiteY6-56" fmla="*/ 2505075 h 2733675"/>
              <a:gd name="connsiteX7-57" fmla="*/ 160796 w 3600450"/>
              <a:gd name="connsiteY7-58" fmla="*/ 2661676 h 2733675"/>
              <a:gd name="connsiteX8-59" fmla="*/ 600075 w 3600450"/>
              <a:gd name="connsiteY8-60" fmla="*/ 2686050 h 2733675"/>
              <a:gd name="connsiteX9-61" fmla="*/ 2266950 w 3600450"/>
              <a:gd name="connsiteY9-62" fmla="*/ 2733675 h 2733675"/>
              <a:gd name="connsiteX10-63" fmla="*/ 3162300 w 3600450"/>
              <a:gd name="connsiteY10-64" fmla="*/ 2724150 h 2733675"/>
              <a:gd name="connsiteX11-65" fmla="*/ 3381375 w 3600450"/>
              <a:gd name="connsiteY11-66" fmla="*/ 2686050 h 2733675"/>
              <a:gd name="connsiteX12-67" fmla="*/ 3495675 w 3600450"/>
              <a:gd name="connsiteY12-68" fmla="*/ 2533650 h 2733675"/>
              <a:gd name="connsiteX13-69" fmla="*/ 3581400 w 3600450"/>
              <a:gd name="connsiteY13-70" fmla="*/ 1885950 h 2733675"/>
              <a:gd name="connsiteX14-71" fmla="*/ 3600450 w 3600450"/>
              <a:gd name="connsiteY14-72" fmla="*/ 581025 h 2733675"/>
              <a:gd name="connsiteX15-73" fmla="*/ 3562350 w 3600450"/>
              <a:gd name="connsiteY15-74" fmla="*/ 238125 h 2733675"/>
              <a:gd name="connsiteX16-75" fmla="*/ 3457575 w 3600450"/>
              <a:gd name="connsiteY16-76" fmla="*/ 76200 h 2733675"/>
              <a:gd name="connsiteX17-77" fmla="*/ 3295650 w 3600450"/>
              <a:gd name="connsiteY17-78" fmla="*/ 38100 h 2733675"/>
              <a:gd name="connsiteX18-79" fmla="*/ 2981325 w 3600450"/>
              <a:gd name="connsiteY18-80" fmla="*/ 9525 h 2733675"/>
              <a:gd name="connsiteX19-81" fmla="*/ 1038225 w 3600450"/>
              <a:gd name="connsiteY19-82" fmla="*/ 9525 h 2733675"/>
              <a:gd name="connsiteX20-83" fmla="*/ 276225 w 3600450"/>
              <a:gd name="connsiteY20-84" fmla="*/ 0 h 2733675"/>
              <a:gd name="connsiteX0-85" fmla="*/ 276225 w 3600450"/>
              <a:gd name="connsiteY0-86" fmla="*/ 0 h 2733675"/>
              <a:gd name="connsiteX1-87" fmla="*/ 171450 w 3600450"/>
              <a:gd name="connsiteY1-88" fmla="*/ 19050 h 2733675"/>
              <a:gd name="connsiteX2-89" fmla="*/ 114300 w 3600450"/>
              <a:gd name="connsiteY2-90" fmla="*/ 114300 h 2733675"/>
              <a:gd name="connsiteX3-91" fmla="*/ 19050 w 3600450"/>
              <a:gd name="connsiteY3-92" fmla="*/ 381000 h 2733675"/>
              <a:gd name="connsiteX4-93" fmla="*/ 0 w 3600450"/>
              <a:gd name="connsiteY4-94" fmla="*/ 1066800 h 2733675"/>
              <a:gd name="connsiteX5-95" fmla="*/ 47625 w 3600450"/>
              <a:gd name="connsiteY5-96" fmla="*/ 2219325 h 2733675"/>
              <a:gd name="connsiteX6-97" fmla="*/ 76200 w 3600450"/>
              <a:gd name="connsiteY6-98" fmla="*/ 2505075 h 2733675"/>
              <a:gd name="connsiteX7-99" fmla="*/ 160796 w 3600450"/>
              <a:gd name="connsiteY7-100" fmla="*/ 2661676 h 2733675"/>
              <a:gd name="connsiteX8-101" fmla="*/ 600075 w 3600450"/>
              <a:gd name="connsiteY8-102" fmla="*/ 2686050 h 2733675"/>
              <a:gd name="connsiteX9-103" fmla="*/ 2266950 w 3600450"/>
              <a:gd name="connsiteY9-104" fmla="*/ 2733675 h 2733675"/>
              <a:gd name="connsiteX10-105" fmla="*/ 3162300 w 3600450"/>
              <a:gd name="connsiteY10-106" fmla="*/ 2724150 h 2733675"/>
              <a:gd name="connsiteX11-107" fmla="*/ 3381375 w 3600450"/>
              <a:gd name="connsiteY11-108" fmla="*/ 2686050 h 2733675"/>
              <a:gd name="connsiteX12-109" fmla="*/ 3495675 w 3600450"/>
              <a:gd name="connsiteY12-110" fmla="*/ 2533650 h 2733675"/>
              <a:gd name="connsiteX13-111" fmla="*/ 3581400 w 3600450"/>
              <a:gd name="connsiteY13-112" fmla="*/ 1885950 h 2733675"/>
              <a:gd name="connsiteX14-113" fmla="*/ 3600450 w 3600450"/>
              <a:gd name="connsiteY14-114" fmla="*/ 581025 h 2733675"/>
              <a:gd name="connsiteX15-115" fmla="*/ 3562350 w 3600450"/>
              <a:gd name="connsiteY15-116" fmla="*/ 238125 h 2733675"/>
              <a:gd name="connsiteX16-117" fmla="*/ 3457575 w 3600450"/>
              <a:gd name="connsiteY16-118" fmla="*/ 76200 h 2733675"/>
              <a:gd name="connsiteX17-119" fmla="*/ 3295650 w 3600450"/>
              <a:gd name="connsiteY17-120" fmla="*/ 38100 h 2733675"/>
              <a:gd name="connsiteX18-121" fmla="*/ 2981325 w 3600450"/>
              <a:gd name="connsiteY18-122" fmla="*/ 9525 h 2733675"/>
              <a:gd name="connsiteX19-123" fmla="*/ 1038225 w 3600450"/>
              <a:gd name="connsiteY19-124" fmla="*/ 9525 h 2733675"/>
              <a:gd name="connsiteX20-125" fmla="*/ 276225 w 3600450"/>
              <a:gd name="connsiteY20-126" fmla="*/ 0 h 2733675"/>
              <a:gd name="connsiteX0-127" fmla="*/ 276225 w 3600450"/>
              <a:gd name="connsiteY0-128" fmla="*/ 0 h 2733675"/>
              <a:gd name="connsiteX1-129" fmla="*/ 171450 w 3600450"/>
              <a:gd name="connsiteY1-130" fmla="*/ 19050 h 2733675"/>
              <a:gd name="connsiteX2-131" fmla="*/ 114300 w 3600450"/>
              <a:gd name="connsiteY2-132" fmla="*/ 114300 h 2733675"/>
              <a:gd name="connsiteX3-133" fmla="*/ 19050 w 3600450"/>
              <a:gd name="connsiteY3-134" fmla="*/ 381000 h 2733675"/>
              <a:gd name="connsiteX4-135" fmla="*/ 0 w 3600450"/>
              <a:gd name="connsiteY4-136" fmla="*/ 1066800 h 2733675"/>
              <a:gd name="connsiteX5-137" fmla="*/ 47625 w 3600450"/>
              <a:gd name="connsiteY5-138" fmla="*/ 2219325 h 2733675"/>
              <a:gd name="connsiteX6-139" fmla="*/ 76200 w 3600450"/>
              <a:gd name="connsiteY6-140" fmla="*/ 2505075 h 2733675"/>
              <a:gd name="connsiteX7-141" fmla="*/ 211244 w 3600450"/>
              <a:gd name="connsiteY7-142" fmla="*/ 2651101 h 2733675"/>
              <a:gd name="connsiteX8-143" fmla="*/ 600075 w 3600450"/>
              <a:gd name="connsiteY8-144" fmla="*/ 2686050 h 2733675"/>
              <a:gd name="connsiteX9-145" fmla="*/ 2266950 w 3600450"/>
              <a:gd name="connsiteY9-146" fmla="*/ 2733675 h 2733675"/>
              <a:gd name="connsiteX10-147" fmla="*/ 3162300 w 3600450"/>
              <a:gd name="connsiteY10-148" fmla="*/ 2724150 h 2733675"/>
              <a:gd name="connsiteX11-149" fmla="*/ 3381375 w 3600450"/>
              <a:gd name="connsiteY11-150" fmla="*/ 2686050 h 2733675"/>
              <a:gd name="connsiteX12-151" fmla="*/ 3495675 w 3600450"/>
              <a:gd name="connsiteY12-152" fmla="*/ 2533650 h 2733675"/>
              <a:gd name="connsiteX13-153" fmla="*/ 3581400 w 3600450"/>
              <a:gd name="connsiteY13-154" fmla="*/ 1885950 h 2733675"/>
              <a:gd name="connsiteX14-155" fmla="*/ 3600450 w 3600450"/>
              <a:gd name="connsiteY14-156" fmla="*/ 581025 h 2733675"/>
              <a:gd name="connsiteX15-157" fmla="*/ 3562350 w 3600450"/>
              <a:gd name="connsiteY15-158" fmla="*/ 238125 h 2733675"/>
              <a:gd name="connsiteX16-159" fmla="*/ 3457575 w 3600450"/>
              <a:gd name="connsiteY16-160" fmla="*/ 76200 h 2733675"/>
              <a:gd name="connsiteX17-161" fmla="*/ 3295650 w 3600450"/>
              <a:gd name="connsiteY17-162" fmla="*/ 38100 h 2733675"/>
              <a:gd name="connsiteX18-163" fmla="*/ 2981325 w 3600450"/>
              <a:gd name="connsiteY18-164" fmla="*/ 9525 h 2733675"/>
              <a:gd name="connsiteX19-165" fmla="*/ 1038225 w 3600450"/>
              <a:gd name="connsiteY19-166" fmla="*/ 9525 h 2733675"/>
              <a:gd name="connsiteX20-167" fmla="*/ 276225 w 3600450"/>
              <a:gd name="connsiteY20-168" fmla="*/ 0 h 2733675"/>
              <a:gd name="connsiteX0-169" fmla="*/ 276225 w 3600450"/>
              <a:gd name="connsiteY0-170" fmla="*/ 0 h 2733675"/>
              <a:gd name="connsiteX1-171" fmla="*/ 171450 w 3600450"/>
              <a:gd name="connsiteY1-172" fmla="*/ 19050 h 2733675"/>
              <a:gd name="connsiteX2-173" fmla="*/ 114300 w 3600450"/>
              <a:gd name="connsiteY2-174" fmla="*/ 114300 h 2733675"/>
              <a:gd name="connsiteX3-175" fmla="*/ 19050 w 3600450"/>
              <a:gd name="connsiteY3-176" fmla="*/ 381000 h 2733675"/>
              <a:gd name="connsiteX4-177" fmla="*/ 0 w 3600450"/>
              <a:gd name="connsiteY4-178" fmla="*/ 1066800 h 2733675"/>
              <a:gd name="connsiteX5-179" fmla="*/ 47625 w 3600450"/>
              <a:gd name="connsiteY5-180" fmla="*/ 2219325 h 2733675"/>
              <a:gd name="connsiteX6-181" fmla="*/ 76200 w 3600450"/>
              <a:gd name="connsiteY6-182" fmla="*/ 2505075 h 2733675"/>
              <a:gd name="connsiteX7-183" fmla="*/ 211244 w 3600450"/>
              <a:gd name="connsiteY7-184" fmla="*/ 2651101 h 2733675"/>
              <a:gd name="connsiteX8-185" fmla="*/ 600075 w 3600450"/>
              <a:gd name="connsiteY8-186" fmla="*/ 2686050 h 2733675"/>
              <a:gd name="connsiteX9-187" fmla="*/ 2266950 w 3600450"/>
              <a:gd name="connsiteY9-188" fmla="*/ 2733675 h 2733675"/>
              <a:gd name="connsiteX10-189" fmla="*/ 3162300 w 3600450"/>
              <a:gd name="connsiteY10-190" fmla="*/ 2724150 h 2733675"/>
              <a:gd name="connsiteX11-191" fmla="*/ 3381375 w 3600450"/>
              <a:gd name="connsiteY11-192" fmla="*/ 2686050 h 2733675"/>
              <a:gd name="connsiteX12-193" fmla="*/ 3495675 w 3600450"/>
              <a:gd name="connsiteY12-194" fmla="*/ 2533650 h 2733675"/>
              <a:gd name="connsiteX13-195" fmla="*/ 3581400 w 3600450"/>
              <a:gd name="connsiteY13-196" fmla="*/ 1885950 h 2733675"/>
              <a:gd name="connsiteX14-197" fmla="*/ 3600450 w 3600450"/>
              <a:gd name="connsiteY14-198" fmla="*/ 581025 h 2733675"/>
              <a:gd name="connsiteX15-199" fmla="*/ 3562350 w 3600450"/>
              <a:gd name="connsiteY15-200" fmla="*/ 238125 h 2733675"/>
              <a:gd name="connsiteX16-201" fmla="*/ 3457575 w 3600450"/>
              <a:gd name="connsiteY16-202" fmla="*/ 76200 h 2733675"/>
              <a:gd name="connsiteX17-203" fmla="*/ 3295650 w 3600450"/>
              <a:gd name="connsiteY17-204" fmla="*/ 38100 h 2733675"/>
              <a:gd name="connsiteX18-205" fmla="*/ 2981325 w 3600450"/>
              <a:gd name="connsiteY18-206" fmla="*/ 9525 h 2733675"/>
              <a:gd name="connsiteX19-207" fmla="*/ 1038225 w 3600450"/>
              <a:gd name="connsiteY19-208" fmla="*/ 9525 h 2733675"/>
              <a:gd name="connsiteX20-209" fmla="*/ 276225 w 3600450"/>
              <a:gd name="connsiteY20-210" fmla="*/ 0 h 27336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3600450" h="2733675">
                <a:moveTo>
                  <a:pt x="276225" y="0"/>
                </a:moveTo>
                <a:lnTo>
                  <a:pt x="171450" y="19050"/>
                </a:lnTo>
                <a:lnTo>
                  <a:pt x="114300" y="114300"/>
                </a:lnTo>
                <a:lnTo>
                  <a:pt x="19050" y="381000"/>
                </a:lnTo>
                <a:lnTo>
                  <a:pt x="0" y="1066800"/>
                </a:lnTo>
                <a:lnTo>
                  <a:pt x="47625" y="2219325"/>
                </a:lnTo>
                <a:lnTo>
                  <a:pt x="76200" y="2505075"/>
                </a:lnTo>
                <a:lnTo>
                  <a:pt x="211244" y="2651101"/>
                </a:lnTo>
                <a:cubicBezTo>
                  <a:pt x="377849" y="2690953"/>
                  <a:pt x="453649" y="2677925"/>
                  <a:pt x="600075" y="2686050"/>
                </a:cubicBezTo>
                <a:lnTo>
                  <a:pt x="2266950" y="2733675"/>
                </a:lnTo>
                <a:lnTo>
                  <a:pt x="3162300" y="2724150"/>
                </a:lnTo>
                <a:lnTo>
                  <a:pt x="3381375" y="2686050"/>
                </a:lnTo>
                <a:lnTo>
                  <a:pt x="3495675" y="2533650"/>
                </a:lnTo>
                <a:lnTo>
                  <a:pt x="3581400" y="1885950"/>
                </a:lnTo>
                <a:lnTo>
                  <a:pt x="3600450" y="581025"/>
                </a:lnTo>
                <a:lnTo>
                  <a:pt x="3562350" y="238125"/>
                </a:lnTo>
                <a:lnTo>
                  <a:pt x="3457575" y="76200"/>
                </a:lnTo>
                <a:lnTo>
                  <a:pt x="3295650" y="38100"/>
                </a:lnTo>
                <a:lnTo>
                  <a:pt x="2981325" y="9525"/>
                </a:lnTo>
                <a:lnTo>
                  <a:pt x="1038225" y="9525"/>
                </a:lnTo>
                <a:lnTo>
                  <a:pt x="276225" y="0"/>
                </a:lnTo>
                <a:close/>
              </a:path>
            </a:pathLst>
          </a:custGeom>
          <a:solidFill>
            <a:schemeClr val="tx1">
              <a:lumMod val="85000"/>
              <a:lumOff val="1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7" name="任意多边形 6"/>
          <p:cNvSpPr/>
          <p:nvPr/>
        </p:nvSpPr>
        <p:spPr>
          <a:xfrm>
            <a:off x="3255881" y="1792367"/>
            <a:ext cx="5724634" cy="4146827"/>
          </a:xfrm>
          <a:custGeom>
            <a:avLst/>
            <a:gdLst>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180975 w 3600450"/>
              <a:gd name="connsiteY7" fmla="*/ 2619375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 name="connsiteX0-1" fmla="*/ 276225 w 3600450"/>
              <a:gd name="connsiteY0-2" fmla="*/ 0 h 2733675"/>
              <a:gd name="connsiteX1-3" fmla="*/ 171450 w 3600450"/>
              <a:gd name="connsiteY1-4" fmla="*/ 19050 h 2733675"/>
              <a:gd name="connsiteX2-5" fmla="*/ 114300 w 3600450"/>
              <a:gd name="connsiteY2-6" fmla="*/ 114300 h 2733675"/>
              <a:gd name="connsiteX3-7" fmla="*/ 19050 w 3600450"/>
              <a:gd name="connsiteY3-8" fmla="*/ 381000 h 2733675"/>
              <a:gd name="connsiteX4-9" fmla="*/ 0 w 3600450"/>
              <a:gd name="connsiteY4-10" fmla="*/ 1066800 h 2733675"/>
              <a:gd name="connsiteX5-11" fmla="*/ 47625 w 3600450"/>
              <a:gd name="connsiteY5-12" fmla="*/ 2219325 h 2733675"/>
              <a:gd name="connsiteX6-13" fmla="*/ 76200 w 3600450"/>
              <a:gd name="connsiteY6-14" fmla="*/ 2505075 h 2733675"/>
              <a:gd name="connsiteX7-15" fmla="*/ 160796 w 3600450"/>
              <a:gd name="connsiteY7-16" fmla="*/ 2661676 h 2733675"/>
              <a:gd name="connsiteX8-17" fmla="*/ 600075 w 3600450"/>
              <a:gd name="connsiteY8-18" fmla="*/ 2686050 h 2733675"/>
              <a:gd name="connsiteX9-19" fmla="*/ 2266950 w 3600450"/>
              <a:gd name="connsiteY9-20" fmla="*/ 2733675 h 2733675"/>
              <a:gd name="connsiteX10-21" fmla="*/ 3162300 w 3600450"/>
              <a:gd name="connsiteY10-22" fmla="*/ 2724150 h 2733675"/>
              <a:gd name="connsiteX11-23" fmla="*/ 3381375 w 3600450"/>
              <a:gd name="connsiteY11-24" fmla="*/ 2686050 h 2733675"/>
              <a:gd name="connsiteX12-25" fmla="*/ 3495675 w 3600450"/>
              <a:gd name="connsiteY12-26" fmla="*/ 2533650 h 2733675"/>
              <a:gd name="connsiteX13-27" fmla="*/ 3581400 w 3600450"/>
              <a:gd name="connsiteY13-28" fmla="*/ 1885950 h 2733675"/>
              <a:gd name="connsiteX14-29" fmla="*/ 3600450 w 3600450"/>
              <a:gd name="connsiteY14-30" fmla="*/ 581025 h 2733675"/>
              <a:gd name="connsiteX15-31" fmla="*/ 3562350 w 3600450"/>
              <a:gd name="connsiteY15-32" fmla="*/ 238125 h 2733675"/>
              <a:gd name="connsiteX16-33" fmla="*/ 3457575 w 3600450"/>
              <a:gd name="connsiteY16-34" fmla="*/ 76200 h 2733675"/>
              <a:gd name="connsiteX17-35" fmla="*/ 3295650 w 3600450"/>
              <a:gd name="connsiteY17-36" fmla="*/ 38100 h 2733675"/>
              <a:gd name="connsiteX18-37" fmla="*/ 2981325 w 3600450"/>
              <a:gd name="connsiteY18-38" fmla="*/ 9525 h 2733675"/>
              <a:gd name="connsiteX19-39" fmla="*/ 1038225 w 3600450"/>
              <a:gd name="connsiteY19-40" fmla="*/ 9525 h 2733675"/>
              <a:gd name="connsiteX20-41" fmla="*/ 276225 w 3600450"/>
              <a:gd name="connsiteY20-42" fmla="*/ 0 h 2733675"/>
              <a:gd name="connsiteX0-43" fmla="*/ 276225 w 3600450"/>
              <a:gd name="connsiteY0-44" fmla="*/ 0 h 2733675"/>
              <a:gd name="connsiteX1-45" fmla="*/ 171450 w 3600450"/>
              <a:gd name="connsiteY1-46" fmla="*/ 19050 h 2733675"/>
              <a:gd name="connsiteX2-47" fmla="*/ 114300 w 3600450"/>
              <a:gd name="connsiteY2-48" fmla="*/ 114300 h 2733675"/>
              <a:gd name="connsiteX3-49" fmla="*/ 19050 w 3600450"/>
              <a:gd name="connsiteY3-50" fmla="*/ 381000 h 2733675"/>
              <a:gd name="connsiteX4-51" fmla="*/ 0 w 3600450"/>
              <a:gd name="connsiteY4-52" fmla="*/ 1066800 h 2733675"/>
              <a:gd name="connsiteX5-53" fmla="*/ 47625 w 3600450"/>
              <a:gd name="connsiteY5-54" fmla="*/ 2219325 h 2733675"/>
              <a:gd name="connsiteX6-55" fmla="*/ 76200 w 3600450"/>
              <a:gd name="connsiteY6-56" fmla="*/ 2505075 h 2733675"/>
              <a:gd name="connsiteX7-57" fmla="*/ 160796 w 3600450"/>
              <a:gd name="connsiteY7-58" fmla="*/ 2661676 h 2733675"/>
              <a:gd name="connsiteX8-59" fmla="*/ 600075 w 3600450"/>
              <a:gd name="connsiteY8-60" fmla="*/ 2686050 h 2733675"/>
              <a:gd name="connsiteX9-61" fmla="*/ 2266950 w 3600450"/>
              <a:gd name="connsiteY9-62" fmla="*/ 2733675 h 2733675"/>
              <a:gd name="connsiteX10-63" fmla="*/ 3162300 w 3600450"/>
              <a:gd name="connsiteY10-64" fmla="*/ 2724150 h 2733675"/>
              <a:gd name="connsiteX11-65" fmla="*/ 3381375 w 3600450"/>
              <a:gd name="connsiteY11-66" fmla="*/ 2686050 h 2733675"/>
              <a:gd name="connsiteX12-67" fmla="*/ 3495675 w 3600450"/>
              <a:gd name="connsiteY12-68" fmla="*/ 2533650 h 2733675"/>
              <a:gd name="connsiteX13-69" fmla="*/ 3581400 w 3600450"/>
              <a:gd name="connsiteY13-70" fmla="*/ 1885950 h 2733675"/>
              <a:gd name="connsiteX14-71" fmla="*/ 3600450 w 3600450"/>
              <a:gd name="connsiteY14-72" fmla="*/ 581025 h 2733675"/>
              <a:gd name="connsiteX15-73" fmla="*/ 3562350 w 3600450"/>
              <a:gd name="connsiteY15-74" fmla="*/ 238125 h 2733675"/>
              <a:gd name="connsiteX16-75" fmla="*/ 3457575 w 3600450"/>
              <a:gd name="connsiteY16-76" fmla="*/ 76200 h 2733675"/>
              <a:gd name="connsiteX17-77" fmla="*/ 3295650 w 3600450"/>
              <a:gd name="connsiteY17-78" fmla="*/ 38100 h 2733675"/>
              <a:gd name="connsiteX18-79" fmla="*/ 2981325 w 3600450"/>
              <a:gd name="connsiteY18-80" fmla="*/ 9525 h 2733675"/>
              <a:gd name="connsiteX19-81" fmla="*/ 1038225 w 3600450"/>
              <a:gd name="connsiteY19-82" fmla="*/ 9525 h 2733675"/>
              <a:gd name="connsiteX20-83" fmla="*/ 276225 w 3600450"/>
              <a:gd name="connsiteY20-84" fmla="*/ 0 h 2733675"/>
              <a:gd name="connsiteX0-85" fmla="*/ 276225 w 3600450"/>
              <a:gd name="connsiteY0-86" fmla="*/ 0 h 2733675"/>
              <a:gd name="connsiteX1-87" fmla="*/ 171450 w 3600450"/>
              <a:gd name="connsiteY1-88" fmla="*/ 19050 h 2733675"/>
              <a:gd name="connsiteX2-89" fmla="*/ 114300 w 3600450"/>
              <a:gd name="connsiteY2-90" fmla="*/ 114300 h 2733675"/>
              <a:gd name="connsiteX3-91" fmla="*/ 19050 w 3600450"/>
              <a:gd name="connsiteY3-92" fmla="*/ 381000 h 2733675"/>
              <a:gd name="connsiteX4-93" fmla="*/ 0 w 3600450"/>
              <a:gd name="connsiteY4-94" fmla="*/ 1066800 h 2733675"/>
              <a:gd name="connsiteX5-95" fmla="*/ 47625 w 3600450"/>
              <a:gd name="connsiteY5-96" fmla="*/ 2219325 h 2733675"/>
              <a:gd name="connsiteX6-97" fmla="*/ 76200 w 3600450"/>
              <a:gd name="connsiteY6-98" fmla="*/ 2505075 h 2733675"/>
              <a:gd name="connsiteX7-99" fmla="*/ 160796 w 3600450"/>
              <a:gd name="connsiteY7-100" fmla="*/ 2661676 h 2733675"/>
              <a:gd name="connsiteX8-101" fmla="*/ 600075 w 3600450"/>
              <a:gd name="connsiteY8-102" fmla="*/ 2686050 h 2733675"/>
              <a:gd name="connsiteX9-103" fmla="*/ 2266950 w 3600450"/>
              <a:gd name="connsiteY9-104" fmla="*/ 2733675 h 2733675"/>
              <a:gd name="connsiteX10-105" fmla="*/ 3162300 w 3600450"/>
              <a:gd name="connsiteY10-106" fmla="*/ 2724150 h 2733675"/>
              <a:gd name="connsiteX11-107" fmla="*/ 3381375 w 3600450"/>
              <a:gd name="connsiteY11-108" fmla="*/ 2686050 h 2733675"/>
              <a:gd name="connsiteX12-109" fmla="*/ 3495675 w 3600450"/>
              <a:gd name="connsiteY12-110" fmla="*/ 2533650 h 2733675"/>
              <a:gd name="connsiteX13-111" fmla="*/ 3581400 w 3600450"/>
              <a:gd name="connsiteY13-112" fmla="*/ 1885950 h 2733675"/>
              <a:gd name="connsiteX14-113" fmla="*/ 3600450 w 3600450"/>
              <a:gd name="connsiteY14-114" fmla="*/ 581025 h 2733675"/>
              <a:gd name="connsiteX15-115" fmla="*/ 3562350 w 3600450"/>
              <a:gd name="connsiteY15-116" fmla="*/ 238125 h 2733675"/>
              <a:gd name="connsiteX16-117" fmla="*/ 3457575 w 3600450"/>
              <a:gd name="connsiteY16-118" fmla="*/ 76200 h 2733675"/>
              <a:gd name="connsiteX17-119" fmla="*/ 3295650 w 3600450"/>
              <a:gd name="connsiteY17-120" fmla="*/ 38100 h 2733675"/>
              <a:gd name="connsiteX18-121" fmla="*/ 2981325 w 3600450"/>
              <a:gd name="connsiteY18-122" fmla="*/ 9525 h 2733675"/>
              <a:gd name="connsiteX19-123" fmla="*/ 1038225 w 3600450"/>
              <a:gd name="connsiteY19-124" fmla="*/ 9525 h 2733675"/>
              <a:gd name="connsiteX20-125" fmla="*/ 276225 w 3600450"/>
              <a:gd name="connsiteY20-126" fmla="*/ 0 h 2733675"/>
              <a:gd name="connsiteX0-127" fmla="*/ 276225 w 3600450"/>
              <a:gd name="connsiteY0-128" fmla="*/ 0 h 2733675"/>
              <a:gd name="connsiteX1-129" fmla="*/ 171450 w 3600450"/>
              <a:gd name="connsiteY1-130" fmla="*/ 19050 h 2733675"/>
              <a:gd name="connsiteX2-131" fmla="*/ 114300 w 3600450"/>
              <a:gd name="connsiteY2-132" fmla="*/ 114300 h 2733675"/>
              <a:gd name="connsiteX3-133" fmla="*/ 19050 w 3600450"/>
              <a:gd name="connsiteY3-134" fmla="*/ 381000 h 2733675"/>
              <a:gd name="connsiteX4-135" fmla="*/ 0 w 3600450"/>
              <a:gd name="connsiteY4-136" fmla="*/ 1066800 h 2733675"/>
              <a:gd name="connsiteX5-137" fmla="*/ 47625 w 3600450"/>
              <a:gd name="connsiteY5-138" fmla="*/ 2219325 h 2733675"/>
              <a:gd name="connsiteX6-139" fmla="*/ 76200 w 3600450"/>
              <a:gd name="connsiteY6-140" fmla="*/ 2505075 h 2733675"/>
              <a:gd name="connsiteX7-141" fmla="*/ 211244 w 3600450"/>
              <a:gd name="connsiteY7-142" fmla="*/ 2651101 h 2733675"/>
              <a:gd name="connsiteX8-143" fmla="*/ 600075 w 3600450"/>
              <a:gd name="connsiteY8-144" fmla="*/ 2686050 h 2733675"/>
              <a:gd name="connsiteX9-145" fmla="*/ 2266950 w 3600450"/>
              <a:gd name="connsiteY9-146" fmla="*/ 2733675 h 2733675"/>
              <a:gd name="connsiteX10-147" fmla="*/ 3162300 w 3600450"/>
              <a:gd name="connsiteY10-148" fmla="*/ 2724150 h 2733675"/>
              <a:gd name="connsiteX11-149" fmla="*/ 3381375 w 3600450"/>
              <a:gd name="connsiteY11-150" fmla="*/ 2686050 h 2733675"/>
              <a:gd name="connsiteX12-151" fmla="*/ 3495675 w 3600450"/>
              <a:gd name="connsiteY12-152" fmla="*/ 2533650 h 2733675"/>
              <a:gd name="connsiteX13-153" fmla="*/ 3581400 w 3600450"/>
              <a:gd name="connsiteY13-154" fmla="*/ 1885950 h 2733675"/>
              <a:gd name="connsiteX14-155" fmla="*/ 3600450 w 3600450"/>
              <a:gd name="connsiteY14-156" fmla="*/ 581025 h 2733675"/>
              <a:gd name="connsiteX15-157" fmla="*/ 3562350 w 3600450"/>
              <a:gd name="connsiteY15-158" fmla="*/ 238125 h 2733675"/>
              <a:gd name="connsiteX16-159" fmla="*/ 3457575 w 3600450"/>
              <a:gd name="connsiteY16-160" fmla="*/ 76200 h 2733675"/>
              <a:gd name="connsiteX17-161" fmla="*/ 3295650 w 3600450"/>
              <a:gd name="connsiteY17-162" fmla="*/ 38100 h 2733675"/>
              <a:gd name="connsiteX18-163" fmla="*/ 2981325 w 3600450"/>
              <a:gd name="connsiteY18-164" fmla="*/ 9525 h 2733675"/>
              <a:gd name="connsiteX19-165" fmla="*/ 1038225 w 3600450"/>
              <a:gd name="connsiteY19-166" fmla="*/ 9525 h 2733675"/>
              <a:gd name="connsiteX20-167" fmla="*/ 276225 w 3600450"/>
              <a:gd name="connsiteY20-168" fmla="*/ 0 h 2733675"/>
              <a:gd name="connsiteX0-169" fmla="*/ 276225 w 3600450"/>
              <a:gd name="connsiteY0-170" fmla="*/ 0 h 2733675"/>
              <a:gd name="connsiteX1-171" fmla="*/ 171450 w 3600450"/>
              <a:gd name="connsiteY1-172" fmla="*/ 19050 h 2733675"/>
              <a:gd name="connsiteX2-173" fmla="*/ 114300 w 3600450"/>
              <a:gd name="connsiteY2-174" fmla="*/ 114300 h 2733675"/>
              <a:gd name="connsiteX3-175" fmla="*/ 19050 w 3600450"/>
              <a:gd name="connsiteY3-176" fmla="*/ 381000 h 2733675"/>
              <a:gd name="connsiteX4-177" fmla="*/ 0 w 3600450"/>
              <a:gd name="connsiteY4-178" fmla="*/ 1066800 h 2733675"/>
              <a:gd name="connsiteX5-179" fmla="*/ 47625 w 3600450"/>
              <a:gd name="connsiteY5-180" fmla="*/ 2219325 h 2733675"/>
              <a:gd name="connsiteX6-181" fmla="*/ 76200 w 3600450"/>
              <a:gd name="connsiteY6-182" fmla="*/ 2505075 h 2733675"/>
              <a:gd name="connsiteX7-183" fmla="*/ 211244 w 3600450"/>
              <a:gd name="connsiteY7-184" fmla="*/ 2651101 h 2733675"/>
              <a:gd name="connsiteX8-185" fmla="*/ 600075 w 3600450"/>
              <a:gd name="connsiteY8-186" fmla="*/ 2686050 h 2733675"/>
              <a:gd name="connsiteX9-187" fmla="*/ 2266950 w 3600450"/>
              <a:gd name="connsiteY9-188" fmla="*/ 2733675 h 2733675"/>
              <a:gd name="connsiteX10-189" fmla="*/ 3162300 w 3600450"/>
              <a:gd name="connsiteY10-190" fmla="*/ 2724150 h 2733675"/>
              <a:gd name="connsiteX11-191" fmla="*/ 3381375 w 3600450"/>
              <a:gd name="connsiteY11-192" fmla="*/ 2686050 h 2733675"/>
              <a:gd name="connsiteX12-193" fmla="*/ 3495675 w 3600450"/>
              <a:gd name="connsiteY12-194" fmla="*/ 2533650 h 2733675"/>
              <a:gd name="connsiteX13-195" fmla="*/ 3581400 w 3600450"/>
              <a:gd name="connsiteY13-196" fmla="*/ 1885950 h 2733675"/>
              <a:gd name="connsiteX14-197" fmla="*/ 3600450 w 3600450"/>
              <a:gd name="connsiteY14-198" fmla="*/ 581025 h 2733675"/>
              <a:gd name="connsiteX15-199" fmla="*/ 3562350 w 3600450"/>
              <a:gd name="connsiteY15-200" fmla="*/ 238125 h 2733675"/>
              <a:gd name="connsiteX16-201" fmla="*/ 3457575 w 3600450"/>
              <a:gd name="connsiteY16-202" fmla="*/ 76200 h 2733675"/>
              <a:gd name="connsiteX17-203" fmla="*/ 3295650 w 3600450"/>
              <a:gd name="connsiteY17-204" fmla="*/ 38100 h 2733675"/>
              <a:gd name="connsiteX18-205" fmla="*/ 2981325 w 3600450"/>
              <a:gd name="connsiteY18-206" fmla="*/ 9525 h 2733675"/>
              <a:gd name="connsiteX19-207" fmla="*/ 1038225 w 3600450"/>
              <a:gd name="connsiteY19-208" fmla="*/ 9525 h 2733675"/>
              <a:gd name="connsiteX20-209" fmla="*/ 276225 w 3600450"/>
              <a:gd name="connsiteY20-210" fmla="*/ 0 h 27336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3600450" h="2733675">
                <a:moveTo>
                  <a:pt x="276225" y="0"/>
                </a:moveTo>
                <a:lnTo>
                  <a:pt x="171450" y="19050"/>
                </a:lnTo>
                <a:lnTo>
                  <a:pt x="114300" y="114300"/>
                </a:lnTo>
                <a:lnTo>
                  <a:pt x="19050" y="381000"/>
                </a:lnTo>
                <a:lnTo>
                  <a:pt x="0" y="1066800"/>
                </a:lnTo>
                <a:lnTo>
                  <a:pt x="47625" y="2219325"/>
                </a:lnTo>
                <a:lnTo>
                  <a:pt x="76200" y="2505075"/>
                </a:lnTo>
                <a:lnTo>
                  <a:pt x="211244" y="2651101"/>
                </a:lnTo>
                <a:cubicBezTo>
                  <a:pt x="377849" y="2690953"/>
                  <a:pt x="453649" y="2677925"/>
                  <a:pt x="600075" y="2686050"/>
                </a:cubicBezTo>
                <a:lnTo>
                  <a:pt x="2266950" y="2733675"/>
                </a:lnTo>
                <a:lnTo>
                  <a:pt x="3162300" y="2724150"/>
                </a:lnTo>
                <a:lnTo>
                  <a:pt x="3381375" y="2686050"/>
                </a:lnTo>
                <a:lnTo>
                  <a:pt x="3495675" y="2533650"/>
                </a:lnTo>
                <a:lnTo>
                  <a:pt x="3581400" y="1885950"/>
                </a:lnTo>
                <a:lnTo>
                  <a:pt x="3600450" y="581025"/>
                </a:lnTo>
                <a:lnTo>
                  <a:pt x="3562350" y="238125"/>
                </a:lnTo>
                <a:lnTo>
                  <a:pt x="3457575" y="76200"/>
                </a:lnTo>
                <a:lnTo>
                  <a:pt x="3295650" y="38100"/>
                </a:lnTo>
                <a:lnTo>
                  <a:pt x="2981325" y="9525"/>
                </a:lnTo>
                <a:lnTo>
                  <a:pt x="1038225" y="9525"/>
                </a:lnTo>
                <a:lnTo>
                  <a:pt x="276225" y="0"/>
                </a:lnTo>
                <a:close/>
              </a:path>
            </a:pathLst>
          </a:custGeom>
          <a:blipFill dpi="0" rotWithShape="1">
            <a:blip r:embed="rId1" cstate="print"/>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11" name="任意多边形 10"/>
          <p:cNvSpPr/>
          <p:nvPr/>
        </p:nvSpPr>
        <p:spPr>
          <a:xfrm>
            <a:off x="3255881" y="1792367"/>
            <a:ext cx="5724634" cy="4146827"/>
          </a:xfrm>
          <a:custGeom>
            <a:avLst/>
            <a:gdLst>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180975 w 3600450"/>
              <a:gd name="connsiteY7" fmla="*/ 2619375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 name="connsiteX0-1" fmla="*/ 276225 w 3600450"/>
              <a:gd name="connsiteY0-2" fmla="*/ 0 h 2733675"/>
              <a:gd name="connsiteX1-3" fmla="*/ 171450 w 3600450"/>
              <a:gd name="connsiteY1-4" fmla="*/ 19050 h 2733675"/>
              <a:gd name="connsiteX2-5" fmla="*/ 114300 w 3600450"/>
              <a:gd name="connsiteY2-6" fmla="*/ 114300 h 2733675"/>
              <a:gd name="connsiteX3-7" fmla="*/ 19050 w 3600450"/>
              <a:gd name="connsiteY3-8" fmla="*/ 381000 h 2733675"/>
              <a:gd name="connsiteX4-9" fmla="*/ 0 w 3600450"/>
              <a:gd name="connsiteY4-10" fmla="*/ 1066800 h 2733675"/>
              <a:gd name="connsiteX5-11" fmla="*/ 47625 w 3600450"/>
              <a:gd name="connsiteY5-12" fmla="*/ 2219325 h 2733675"/>
              <a:gd name="connsiteX6-13" fmla="*/ 76200 w 3600450"/>
              <a:gd name="connsiteY6-14" fmla="*/ 2505075 h 2733675"/>
              <a:gd name="connsiteX7-15" fmla="*/ 160796 w 3600450"/>
              <a:gd name="connsiteY7-16" fmla="*/ 2661676 h 2733675"/>
              <a:gd name="connsiteX8-17" fmla="*/ 600075 w 3600450"/>
              <a:gd name="connsiteY8-18" fmla="*/ 2686050 h 2733675"/>
              <a:gd name="connsiteX9-19" fmla="*/ 2266950 w 3600450"/>
              <a:gd name="connsiteY9-20" fmla="*/ 2733675 h 2733675"/>
              <a:gd name="connsiteX10-21" fmla="*/ 3162300 w 3600450"/>
              <a:gd name="connsiteY10-22" fmla="*/ 2724150 h 2733675"/>
              <a:gd name="connsiteX11-23" fmla="*/ 3381375 w 3600450"/>
              <a:gd name="connsiteY11-24" fmla="*/ 2686050 h 2733675"/>
              <a:gd name="connsiteX12-25" fmla="*/ 3495675 w 3600450"/>
              <a:gd name="connsiteY12-26" fmla="*/ 2533650 h 2733675"/>
              <a:gd name="connsiteX13-27" fmla="*/ 3581400 w 3600450"/>
              <a:gd name="connsiteY13-28" fmla="*/ 1885950 h 2733675"/>
              <a:gd name="connsiteX14-29" fmla="*/ 3600450 w 3600450"/>
              <a:gd name="connsiteY14-30" fmla="*/ 581025 h 2733675"/>
              <a:gd name="connsiteX15-31" fmla="*/ 3562350 w 3600450"/>
              <a:gd name="connsiteY15-32" fmla="*/ 238125 h 2733675"/>
              <a:gd name="connsiteX16-33" fmla="*/ 3457575 w 3600450"/>
              <a:gd name="connsiteY16-34" fmla="*/ 76200 h 2733675"/>
              <a:gd name="connsiteX17-35" fmla="*/ 3295650 w 3600450"/>
              <a:gd name="connsiteY17-36" fmla="*/ 38100 h 2733675"/>
              <a:gd name="connsiteX18-37" fmla="*/ 2981325 w 3600450"/>
              <a:gd name="connsiteY18-38" fmla="*/ 9525 h 2733675"/>
              <a:gd name="connsiteX19-39" fmla="*/ 1038225 w 3600450"/>
              <a:gd name="connsiteY19-40" fmla="*/ 9525 h 2733675"/>
              <a:gd name="connsiteX20-41" fmla="*/ 276225 w 3600450"/>
              <a:gd name="connsiteY20-42" fmla="*/ 0 h 2733675"/>
              <a:gd name="connsiteX0-43" fmla="*/ 276225 w 3600450"/>
              <a:gd name="connsiteY0-44" fmla="*/ 0 h 2733675"/>
              <a:gd name="connsiteX1-45" fmla="*/ 171450 w 3600450"/>
              <a:gd name="connsiteY1-46" fmla="*/ 19050 h 2733675"/>
              <a:gd name="connsiteX2-47" fmla="*/ 114300 w 3600450"/>
              <a:gd name="connsiteY2-48" fmla="*/ 114300 h 2733675"/>
              <a:gd name="connsiteX3-49" fmla="*/ 19050 w 3600450"/>
              <a:gd name="connsiteY3-50" fmla="*/ 381000 h 2733675"/>
              <a:gd name="connsiteX4-51" fmla="*/ 0 w 3600450"/>
              <a:gd name="connsiteY4-52" fmla="*/ 1066800 h 2733675"/>
              <a:gd name="connsiteX5-53" fmla="*/ 47625 w 3600450"/>
              <a:gd name="connsiteY5-54" fmla="*/ 2219325 h 2733675"/>
              <a:gd name="connsiteX6-55" fmla="*/ 76200 w 3600450"/>
              <a:gd name="connsiteY6-56" fmla="*/ 2505075 h 2733675"/>
              <a:gd name="connsiteX7-57" fmla="*/ 160796 w 3600450"/>
              <a:gd name="connsiteY7-58" fmla="*/ 2661676 h 2733675"/>
              <a:gd name="connsiteX8-59" fmla="*/ 600075 w 3600450"/>
              <a:gd name="connsiteY8-60" fmla="*/ 2686050 h 2733675"/>
              <a:gd name="connsiteX9-61" fmla="*/ 2266950 w 3600450"/>
              <a:gd name="connsiteY9-62" fmla="*/ 2733675 h 2733675"/>
              <a:gd name="connsiteX10-63" fmla="*/ 3162300 w 3600450"/>
              <a:gd name="connsiteY10-64" fmla="*/ 2724150 h 2733675"/>
              <a:gd name="connsiteX11-65" fmla="*/ 3381375 w 3600450"/>
              <a:gd name="connsiteY11-66" fmla="*/ 2686050 h 2733675"/>
              <a:gd name="connsiteX12-67" fmla="*/ 3495675 w 3600450"/>
              <a:gd name="connsiteY12-68" fmla="*/ 2533650 h 2733675"/>
              <a:gd name="connsiteX13-69" fmla="*/ 3581400 w 3600450"/>
              <a:gd name="connsiteY13-70" fmla="*/ 1885950 h 2733675"/>
              <a:gd name="connsiteX14-71" fmla="*/ 3600450 w 3600450"/>
              <a:gd name="connsiteY14-72" fmla="*/ 581025 h 2733675"/>
              <a:gd name="connsiteX15-73" fmla="*/ 3562350 w 3600450"/>
              <a:gd name="connsiteY15-74" fmla="*/ 238125 h 2733675"/>
              <a:gd name="connsiteX16-75" fmla="*/ 3457575 w 3600450"/>
              <a:gd name="connsiteY16-76" fmla="*/ 76200 h 2733675"/>
              <a:gd name="connsiteX17-77" fmla="*/ 3295650 w 3600450"/>
              <a:gd name="connsiteY17-78" fmla="*/ 38100 h 2733675"/>
              <a:gd name="connsiteX18-79" fmla="*/ 2981325 w 3600450"/>
              <a:gd name="connsiteY18-80" fmla="*/ 9525 h 2733675"/>
              <a:gd name="connsiteX19-81" fmla="*/ 1038225 w 3600450"/>
              <a:gd name="connsiteY19-82" fmla="*/ 9525 h 2733675"/>
              <a:gd name="connsiteX20-83" fmla="*/ 276225 w 3600450"/>
              <a:gd name="connsiteY20-84" fmla="*/ 0 h 2733675"/>
              <a:gd name="connsiteX0-85" fmla="*/ 276225 w 3600450"/>
              <a:gd name="connsiteY0-86" fmla="*/ 0 h 2733675"/>
              <a:gd name="connsiteX1-87" fmla="*/ 171450 w 3600450"/>
              <a:gd name="connsiteY1-88" fmla="*/ 19050 h 2733675"/>
              <a:gd name="connsiteX2-89" fmla="*/ 114300 w 3600450"/>
              <a:gd name="connsiteY2-90" fmla="*/ 114300 h 2733675"/>
              <a:gd name="connsiteX3-91" fmla="*/ 19050 w 3600450"/>
              <a:gd name="connsiteY3-92" fmla="*/ 381000 h 2733675"/>
              <a:gd name="connsiteX4-93" fmla="*/ 0 w 3600450"/>
              <a:gd name="connsiteY4-94" fmla="*/ 1066800 h 2733675"/>
              <a:gd name="connsiteX5-95" fmla="*/ 47625 w 3600450"/>
              <a:gd name="connsiteY5-96" fmla="*/ 2219325 h 2733675"/>
              <a:gd name="connsiteX6-97" fmla="*/ 76200 w 3600450"/>
              <a:gd name="connsiteY6-98" fmla="*/ 2505075 h 2733675"/>
              <a:gd name="connsiteX7-99" fmla="*/ 160796 w 3600450"/>
              <a:gd name="connsiteY7-100" fmla="*/ 2661676 h 2733675"/>
              <a:gd name="connsiteX8-101" fmla="*/ 600075 w 3600450"/>
              <a:gd name="connsiteY8-102" fmla="*/ 2686050 h 2733675"/>
              <a:gd name="connsiteX9-103" fmla="*/ 2266950 w 3600450"/>
              <a:gd name="connsiteY9-104" fmla="*/ 2733675 h 2733675"/>
              <a:gd name="connsiteX10-105" fmla="*/ 3162300 w 3600450"/>
              <a:gd name="connsiteY10-106" fmla="*/ 2724150 h 2733675"/>
              <a:gd name="connsiteX11-107" fmla="*/ 3381375 w 3600450"/>
              <a:gd name="connsiteY11-108" fmla="*/ 2686050 h 2733675"/>
              <a:gd name="connsiteX12-109" fmla="*/ 3495675 w 3600450"/>
              <a:gd name="connsiteY12-110" fmla="*/ 2533650 h 2733675"/>
              <a:gd name="connsiteX13-111" fmla="*/ 3581400 w 3600450"/>
              <a:gd name="connsiteY13-112" fmla="*/ 1885950 h 2733675"/>
              <a:gd name="connsiteX14-113" fmla="*/ 3600450 w 3600450"/>
              <a:gd name="connsiteY14-114" fmla="*/ 581025 h 2733675"/>
              <a:gd name="connsiteX15-115" fmla="*/ 3562350 w 3600450"/>
              <a:gd name="connsiteY15-116" fmla="*/ 238125 h 2733675"/>
              <a:gd name="connsiteX16-117" fmla="*/ 3457575 w 3600450"/>
              <a:gd name="connsiteY16-118" fmla="*/ 76200 h 2733675"/>
              <a:gd name="connsiteX17-119" fmla="*/ 3295650 w 3600450"/>
              <a:gd name="connsiteY17-120" fmla="*/ 38100 h 2733675"/>
              <a:gd name="connsiteX18-121" fmla="*/ 2981325 w 3600450"/>
              <a:gd name="connsiteY18-122" fmla="*/ 9525 h 2733675"/>
              <a:gd name="connsiteX19-123" fmla="*/ 1038225 w 3600450"/>
              <a:gd name="connsiteY19-124" fmla="*/ 9525 h 2733675"/>
              <a:gd name="connsiteX20-125" fmla="*/ 276225 w 3600450"/>
              <a:gd name="connsiteY20-126" fmla="*/ 0 h 2733675"/>
              <a:gd name="connsiteX0-127" fmla="*/ 276225 w 3600450"/>
              <a:gd name="connsiteY0-128" fmla="*/ 0 h 2733675"/>
              <a:gd name="connsiteX1-129" fmla="*/ 171450 w 3600450"/>
              <a:gd name="connsiteY1-130" fmla="*/ 19050 h 2733675"/>
              <a:gd name="connsiteX2-131" fmla="*/ 114300 w 3600450"/>
              <a:gd name="connsiteY2-132" fmla="*/ 114300 h 2733675"/>
              <a:gd name="connsiteX3-133" fmla="*/ 19050 w 3600450"/>
              <a:gd name="connsiteY3-134" fmla="*/ 381000 h 2733675"/>
              <a:gd name="connsiteX4-135" fmla="*/ 0 w 3600450"/>
              <a:gd name="connsiteY4-136" fmla="*/ 1066800 h 2733675"/>
              <a:gd name="connsiteX5-137" fmla="*/ 47625 w 3600450"/>
              <a:gd name="connsiteY5-138" fmla="*/ 2219325 h 2733675"/>
              <a:gd name="connsiteX6-139" fmla="*/ 76200 w 3600450"/>
              <a:gd name="connsiteY6-140" fmla="*/ 2505075 h 2733675"/>
              <a:gd name="connsiteX7-141" fmla="*/ 211244 w 3600450"/>
              <a:gd name="connsiteY7-142" fmla="*/ 2651101 h 2733675"/>
              <a:gd name="connsiteX8-143" fmla="*/ 600075 w 3600450"/>
              <a:gd name="connsiteY8-144" fmla="*/ 2686050 h 2733675"/>
              <a:gd name="connsiteX9-145" fmla="*/ 2266950 w 3600450"/>
              <a:gd name="connsiteY9-146" fmla="*/ 2733675 h 2733675"/>
              <a:gd name="connsiteX10-147" fmla="*/ 3162300 w 3600450"/>
              <a:gd name="connsiteY10-148" fmla="*/ 2724150 h 2733675"/>
              <a:gd name="connsiteX11-149" fmla="*/ 3381375 w 3600450"/>
              <a:gd name="connsiteY11-150" fmla="*/ 2686050 h 2733675"/>
              <a:gd name="connsiteX12-151" fmla="*/ 3495675 w 3600450"/>
              <a:gd name="connsiteY12-152" fmla="*/ 2533650 h 2733675"/>
              <a:gd name="connsiteX13-153" fmla="*/ 3581400 w 3600450"/>
              <a:gd name="connsiteY13-154" fmla="*/ 1885950 h 2733675"/>
              <a:gd name="connsiteX14-155" fmla="*/ 3600450 w 3600450"/>
              <a:gd name="connsiteY14-156" fmla="*/ 581025 h 2733675"/>
              <a:gd name="connsiteX15-157" fmla="*/ 3562350 w 3600450"/>
              <a:gd name="connsiteY15-158" fmla="*/ 238125 h 2733675"/>
              <a:gd name="connsiteX16-159" fmla="*/ 3457575 w 3600450"/>
              <a:gd name="connsiteY16-160" fmla="*/ 76200 h 2733675"/>
              <a:gd name="connsiteX17-161" fmla="*/ 3295650 w 3600450"/>
              <a:gd name="connsiteY17-162" fmla="*/ 38100 h 2733675"/>
              <a:gd name="connsiteX18-163" fmla="*/ 2981325 w 3600450"/>
              <a:gd name="connsiteY18-164" fmla="*/ 9525 h 2733675"/>
              <a:gd name="connsiteX19-165" fmla="*/ 1038225 w 3600450"/>
              <a:gd name="connsiteY19-166" fmla="*/ 9525 h 2733675"/>
              <a:gd name="connsiteX20-167" fmla="*/ 276225 w 3600450"/>
              <a:gd name="connsiteY20-168" fmla="*/ 0 h 2733675"/>
              <a:gd name="connsiteX0-169" fmla="*/ 276225 w 3600450"/>
              <a:gd name="connsiteY0-170" fmla="*/ 0 h 2733675"/>
              <a:gd name="connsiteX1-171" fmla="*/ 171450 w 3600450"/>
              <a:gd name="connsiteY1-172" fmla="*/ 19050 h 2733675"/>
              <a:gd name="connsiteX2-173" fmla="*/ 114300 w 3600450"/>
              <a:gd name="connsiteY2-174" fmla="*/ 114300 h 2733675"/>
              <a:gd name="connsiteX3-175" fmla="*/ 19050 w 3600450"/>
              <a:gd name="connsiteY3-176" fmla="*/ 381000 h 2733675"/>
              <a:gd name="connsiteX4-177" fmla="*/ 0 w 3600450"/>
              <a:gd name="connsiteY4-178" fmla="*/ 1066800 h 2733675"/>
              <a:gd name="connsiteX5-179" fmla="*/ 47625 w 3600450"/>
              <a:gd name="connsiteY5-180" fmla="*/ 2219325 h 2733675"/>
              <a:gd name="connsiteX6-181" fmla="*/ 76200 w 3600450"/>
              <a:gd name="connsiteY6-182" fmla="*/ 2505075 h 2733675"/>
              <a:gd name="connsiteX7-183" fmla="*/ 211244 w 3600450"/>
              <a:gd name="connsiteY7-184" fmla="*/ 2651101 h 2733675"/>
              <a:gd name="connsiteX8-185" fmla="*/ 600075 w 3600450"/>
              <a:gd name="connsiteY8-186" fmla="*/ 2686050 h 2733675"/>
              <a:gd name="connsiteX9-187" fmla="*/ 2266950 w 3600450"/>
              <a:gd name="connsiteY9-188" fmla="*/ 2733675 h 2733675"/>
              <a:gd name="connsiteX10-189" fmla="*/ 3162300 w 3600450"/>
              <a:gd name="connsiteY10-190" fmla="*/ 2724150 h 2733675"/>
              <a:gd name="connsiteX11-191" fmla="*/ 3381375 w 3600450"/>
              <a:gd name="connsiteY11-192" fmla="*/ 2686050 h 2733675"/>
              <a:gd name="connsiteX12-193" fmla="*/ 3495675 w 3600450"/>
              <a:gd name="connsiteY12-194" fmla="*/ 2533650 h 2733675"/>
              <a:gd name="connsiteX13-195" fmla="*/ 3581400 w 3600450"/>
              <a:gd name="connsiteY13-196" fmla="*/ 1885950 h 2733675"/>
              <a:gd name="connsiteX14-197" fmla="*/ 3600450 w 3600450"/>
              <a:gd name="connsiteY14-198" fmla="*/ 581025 h 2733675"/>
              <a:gd name="connsiteX15-199" fmla="*/ 3562350 w 3600450"/>
              <a:gd name="connsiteY15-200" fmla="*/ 238125 h 2733675"/>
              <a:gd name="connsiteX16-201" fmla="*/ 3457575 w 3600450"/>
              <a:gd name="connsiteY16-202" fmla="*/ 76200 h 2733675"/>
              <a:gd name="connsiteX17-203" fmla="*/ 3295650 w 3600450"/>
              <a:gd name="connsiteY17-204" fmla="*/ 38100 h 2733675"/>
              <a:gd name="connsiteX18-205" fmla="*/ 2981325 w 3600450"/>
              <a:gd name="connsiteY18-206" fmla="*/ 9525 h 2733675"/>
              <a:gd name="connsiteX19-207" fmla="*/ 1038225 w 3600450"/>
              <a:gd name="connsiteY19-208" fmla="*/ 9525 h 2733675"/>
              <a:gd name="connsiteX20-209" fmla="*/ 276225 w 3600450"/>
              <a:gd name="connsiteY20-210" fmla="*/ 0 h 27336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3600450" h="2733675">
                <a:moveTo>
                  <a:pt x="276225" y="0"/>
                </a:moveTo>
                <a:lnTo>
                  <a:pt x="171450" y="19050"/>
                </a:lnTo>
                <a:lnTo>
                  <a:pt x="114300" y="114300"/>
                </a:lnTo>
                <a:lnTo>
                  <a:pt x="19050" y="381000"/>
                </a:lnTo>
                <a:lnTo>
                  <a:pt x="0" y="1066800"/>
                </a:lnTo>
                <a:lnTo>
                  <a:pt x="47625" y="2219325"/>
                </a:lnTo>
                <a:lnTo>
                  <a:pt x="76200" y="2505075"/>
                </a:lnTo>
                <a:lnTo>
                  <a:pt x="211244" y="2651101"/>
                </a:lnTo>
                <a:cubicBezTo>
                  <a:pt x="377849" y="2690953"/>
                  <a:pt x="453649" y="2677925"/>
                  <a:pt x="600075" y="2686050"/>
                </a:cubicBezTo>
                <a:lnTo>
                  <a:pt x="2266950" y="2733675"/>
                </a:lnTo>
                <a:lnTo>
                  <a:pt x="3162300" y="2724150"/>
                </a:lnTo>
                <a:lnTo>
                  <a:pt x="3381375" y="2686050"/>
                </a:lnTo>
                <a:lnTo>
                  <a:pt x="3495675" y="2533650"/>
                </a:lnTo>
                <a:lnTo>
                  <a:pt x="3581400" y="1885950"/>
                </a:lnTo>
                <a:lnTo>
                  <a:pt x="3600450" y="581025"/>
                </a:lnTo>
                <a:lnTo>
                  <a:pt x="3562350" y="238125"/>
                </a:lnTo>
                <a:lnTo>
                  <a:pt x="3457575" y="76200"/>
                </a:lnTo>
                <a:lnTo>
                  <a:pt x="3295650" y="38100"/>
                </a:lnTo>
                <a:lnTo>
                  <a:pt x="2981325" y="9525"/>
                </a:lnTo>
                <a:lnTo>
                  <a:pt x="1038225" y="9525"/>
                </a:lnTo>
                <a:lnTo>
                  <a:pt x="276225" y="0"/>
                </a:lnTo>
                <a:close/>
              </a:path>
            </a:pathLst>
          </a:custGeom>
          <a:blipFill dpi="0" rotWithShape="1">
            <a:blip r:embed="rId2" cstate="print"/>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12" name="任意多边形 11"/>
          <p:cNvSpPr/>
          <p:nvPr/>
        </p:nvSpPr>
        <p:spPr>
          <a:xfrm>
            <a:off x="3255881" y="1792367"/>
            <a:ext cx="5724634" cy="4146827"/>
          </a:xfrm>
          <a:custGeom>
            <a:avLst/>
            <a:gdLst>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180975 w 3600450"/>
              <a:gd name="connsiteY7" fmla="*/ 2619375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 name="connsiteX0-1" fmla="*/ 276225 w 3600450"/>
              <a:gd name="connsiteY0-2" fmla="*/ 0 h 2733675"/>
              <a:gd name="connsiteX1-3" fmla="*/ 171450 w 3600450"/>
              <a:gd name="connsiteY1-4" fmla="*/ 19050 h 2733675"/>
              <a:gd name="connsiteX2-5" fmla="*/ 114300 w 3600450"/>
              <a:gd name="connsiteY2-6" fmla="*/ 114300 h 2733675"/>
              <a:gd name="connsiteX3-7" fmla="*/ 19050 w 3600450"/>
              <a:gd name="connsiteY3-8" fmla="*/ 381000 h 2733675"/>
              <a:gd name="connsiteX4-9" fmla="*/ 0 w 3600450"/>
              <a:gd name="connsiteY4-10" fmla="*/ 1066800 h 2733675"/>
              <a:gd name="connsiteX5-11" fmla="*/ 47625 w 3600450"/>
              <a:gd name="connsiteY5-12" fmla="*/ 2219325 h 2733675"/>
              <a:gd name="connsiteX6-13" fmla="*/ 76200 w 3600450"/>
              <a:gd name="connsiteY6-14" fmla="*/ 2505075 h 2733675"/>
              <a:gd name="connsiteX7-15" fmla="*/ 160796 w 3600450"/>
              <a:gd name="connsiteY7-16" fmla="*/ 2661676 h 2733675"/>
              <a:gd name="connsiteX8-17" fmla="*/ 600075 w 3600450"/>
              <a:gd name="connsiteY8-18" fmla="*/ 2686050 h 2733675"/>
              <a:gd name="connsiteX9-19" fmla="*/ 2266950 w 3600450"/>
              <a:gd name="connsiteY9-20" fmla="*/ 2733675 h 2733675"/>
              <a:gd name="connsiteX10-21" fmla="*/ 3162300 w 3600450"/>
              <a:gd name="connsiteY10-22" fmla="*/ 2724150 h 2733675"/>
              <a:gd name="connsiteX11-23" fmla="*/ 3381375 w 3600450"/>
              <a:gd name="connsiteY11-24" fmla="*/ 2686050 h 2733675"/>
              <a:gd name="connsiteX12-25" fmla="*/ 3495675 w 3600450"/>
              <a:gd name="connsiteY12-26" fmla="*/ 2533650 h 2733675"/>
              <a:gd name="connsiteX13-27" fmla="*/ 3581400 w 3600450"/>
              <a:gd name="connsiteY13-28" fmla="*/ 1885950 h 2733675"/>
              <a:gd name="connsiteX14-29" fmla="*/ 3600450 w 3600450"/>
              <a:gd name="connsiteY14-30" fmla="*/ 581025 h 2733675"/>
              <a:gd name="connsiteX15-31" fmla="*/ 3562350 w 3600450"/>
              <a:gd name="connsiteY15-32" fmla="*/ 238125 h 2733675"/>
              <a:gd name="connsiteX16-33" fmla="*/ 3457575 w 3600450"/>
              <a:gd name="connsiteY16-34" fmla="*/ 76200 h 2733675"/>
              <a:gd name="connsiteX17-35" fmla="*/ 3295650 w 3600450"/>
              <a:gd name="connsiteY17-36" fmla="*/ 38100 h 2733675"/>
              <a:gd name="connsiteX18-37" fmla="*/ 2981325 w 3600450"/>
              <a:gd name="connsiteY18-38" fmla="*/ 9525 h 2733675"/>
              <a:gd name="connsiteX19-39" fmla="*/ 1038225 w 3600450"/>
              <a:gd name="connsiteY19-40" fmla="*/ 9525 h 2733675"/>
              <a:gd name="connsiteX20-41" fmla="*/ 276225 w 3600450"/>
              <a:gd name="connsiteY20-42" fmla="*/ 0 h 2733675"/>
              <a:gd name="connsiteX0-43" fmla="*/ 276225 w 3600450"/>
              <a:gd name="connsiteY0-44" fmla="*/ 0 h 2733675"/>
              <a:gd name="connsiteX1-45" fmla="*/ 171450 w 3600450"/>
              <a:gd name="connsiteY1-46" fmla="*/ 19050 h 2733675"/>
              <a:gd name="connsiteX2-47" fmla="*/ 114300 w 3600450"/>
              <a:gd name="connsiteY2-48" fmla="*/ 114300 h 2733675"/>
              <a:gd name="connsiteX3-49" fmla="*/ 19050 w 3600450"/>
              <a:gd name="connsiteY3-50" fmla="*/ 381000 h 2733675"/>
              <a:gd name="connsiteX4-51" fmla="*/ 0 w 3600450"/>
              <a:gd name="connsiteY4-52" fmla="*/ 1066800 h 2733675"/>
              <a:gd name="connsiteX5-53" fmla="*/ 47625 w 3600450"/>
              <a:gd name="connsiteY5-54" fmla="*/ 2219325 h 2733675"/>
              <a:gd name="connsiteX6-55" fmla="*/ 76200 w 3600450"/>
              <a:gd name="connsiteY6-56" fmla="*/ 2505075 h 2733675"/>
              <a:gd name="connsiteX7-57" fmla="*/ 160796 w 3600450"/>
              <a:gd name="connsiteY7-58" fmla="*/ 2661676 h 2733675"/>
              <a:gd name="connsiteX8-59" fmla="*/ 600075 w 3600450"/>
              <a:gd name="connsiteY8-60" fmla="*/ 2686050 h 2733675"/>
              <a:gd name="connsiteX9-61" fmla="*/ 2266950 w 3600450"/>
              <a:gd name="connsiteY9-62" fmla="*/ 2733675 h 2733675"/>
              <a:gd name="connsiteX10-63" fmla="*/ 3162300 w 3600450"/>
              <a:gd name="connsiteY10-64" fmla="*/ 2724150 h 2733675"/>
              <a:gd name="connsiteX11-65" fmla="*/ 3381375 w 3600450"/>
              <a:gd name="connsiteY11-66" fmla="*/ 2686050 h 2733675"/>
              <a:gd name="connsiteX12-67" fmla="*/ 3495675 w 3600450"/>
              <a:gd name="connsiteY12-68" fmla="*/ 2533650 h 2733675"/>
              <a:gd name="connsiteX13-69" fmla="*/ 3581400 w 3600450"/>
              <a:gd name="connsiteY13-70" fmla="*/ 1885950 h 2733675"/>
              <a:gd name="connsiteX14-71" fmla="*/ 3600450 w 3600450"/>
              <a:gd name="connsiteY14-72" fmla="*/ 581025 h 2733675"/>
              <a:gd name="connsiteX15-73" fmla="*/ 3562350 w 3600450"/>
              <a:gd name="connsiteY15-74" fmla="*/ 238125 h 2733675"/>
              <a:gd name="connsiteX16-75" fmla="*/ 3457575 w 3600450"/>
              <a:gd name="connsiteY16-76" fmla="*/ 76200 h 2733675"/>
              <a:gd name="connsiteX17-77" fmla="*/ 3295650 w 3600450"/>
              <a:gd name="connsiteY17-78" fmla="*/ 38100 h 2733675"/>
              <a:gd name="connsiteX18-79" fmla="*/ 2981325 w 3600450"/>
              <a:gd name="connsiteY18-80" fmla="*/ 9525 h 2733675"/>
              <a:gd name="connsiteX19-81" fmla="*/ 1038225 w 3600450"/>
              <a:gd name="connsiteY19-82" fmla="*/ 9525 h 2733675"/>
              <a:gd name="connsiteX20-83" fmla="*/ 276225 w 3600450"/>
              <a:gd name="connsiteY20-84" fmla="*/ 0 h 2733675"/>
              <a:gd name="connsiteX0-85" fmla="*/ 276225 w 3600450"/>
              <a:gd name="connsiteY0-86" fmla="*/ 0 h 2733675"/>
              <a:gd name="connsiteX1-87" fmla="*/ 171450 w 3600450"/>
              <a:gd name="connsiteY1-88" fmla="*/ 19050 h 2733675"/>
              <a:gd name="connsiteX2-89" fmla="*/ 114300 w 3600450"/>
              <a:gd name="connsiteY2-90" fmla="*/ 114300 h 2733675"/>
              <a:gd name="connsiteX3-91" fmla="*/ 19050 w 3600450"/>
              <a:gd name="connsiteY3-92" fmla="*/ 381000 h 2733675"/>
              <a:gd name="connsiteX4-93" fmla="*/ 0 w 3600450"/>
              <a:gd name="connsiteY4-94" fmla="*/ 1066800 h 2733675"/>
              <a:gd name="connsiteX5-95" fmla="*/ 47625 w 3600450"/>
              <a:gd name="connsiteY5-96" fmla="*/ 2219325 h 2733675"/>
              <a:gd name="connsiteX6-97" fmla="*/ 76200 w 3600450"/>
              <a:gd name="connsiteY6-98" fmla="*/ 2505075 h 2733675"/>
              <a:gd name="connsiteX7-99" fmla="*/ 160796 w 3600450"/>
              <a:gd name="connsiteY7-100" fmla="*/ 2661676 h 2733675"/>
              <a:gd name="connsiteX8-101" fmla="*/ 600075 w 3600450"/>
              <a:gd name="connsiteY8-102" fmla="*/ 2686050 h 2733675"/>
              <a:gd name="connsiteX9-103" fmla="*/ 2266950 w 3600450"/>
              <a:gd name="connsiteY9-104" fmla="*/ 2733675 h 2733675"/>
              <a:gd name="connsiteX10-105" fmla="*/ 3162300 w 3600450"/>
              <a:gd name="connsiteY10-106" fmla="*/ 2724150 h 2733675"/>
              <a:gd name="connsiteX11-107" fmla="*/ 3381375 w 3600450"/>
              <a:gd name="connsiteY11-108" fmla="*/ 2686050 h 2733675"/>
              <a:gd name="connsiteX12-109" fmla="*/ 3495675 w 3600450"/>
              <a:gd name="connsiteY12-110" fmla="*/ 2533650 h 2733675"/>
              <a:gd name="connsiteX13-111" fmla="*/ 3581400 w 3600450"/>
              <a:gd name="connsiteY13-112" fmla="*/ 1885950 h 2733675"/>
              <a:gd name="connsiteX14-113" fmla="*/ 3600450 w 3600450"/>
              <a:gd name="connsiteY14-114" fmla="*/ 581025 h 2733675"/>
              <a:gd name="connsiteX15-115" fmla="*/ 3562350 w 3600450"/>
              <a:gd name="connsiteY15-116" fmla="*/ 238125 h 2733675"/>
              <a:gd name="connsiteX16-117" fmla="*/ 3457575 w 3600450"/>
              <a:gd name="connsiteY16-118" fmla="*/ 76200 h 2733675"/>
              <a:gd name="connsiteX17-119" fmla="*/ 3295650 w 3600450"/>
              <a:gd name="connsiteY17-120" fmla="*/ 38100 h 2733675"/>
              <a:gd name="connsiteX18-121" fmla="*/ 2981325 w 3600450"/>
              <a:gd name="connsiteY18-122" fmla="*/ 9525 h 2733675"/>
              <a:gd name="connsiteX19-123" fmla="*/ 1038225 w 3600450"/>
              <a:gd name="connsiteY19-124" fmla="*/ 9525 h 2733675"/>
              <a:gd name="connsiteX20-125" fmla="*/ 276225 w 3600450"/>
              <a:gd name="connsiteY20-126" fmla="*/ 0 h 2733675"/>
              <a:gd name="connsiteX0-127" fmla="*/ 276225 w 3600450"/>
              <a:gd name="connsiteY0-128" fmla="*/ 0 h 2733675"/>
              <a:gd name="connsiteX1-129" fmla="*/ 171450 w 3600450"/>
              <a:gd name="connsiteY1-130" fmla="*/ 19050 h 2733675"/>
              <a:gd name="connsiteX2-131" fmla="*/ 114300 w 3600450"/>
              <a:gd name="connsiteY2-132" fmla="*/ 114300 h 2733675"/>
              <a:gd name="connsiteX3-133" fmla="*/ 19050 w 3600450"/>
              <a:gd name="connsiteY3-134" fmla="*/ 381000 h 2733675"/>
              <a:gd name="connsiteX4-135" fmla="*/ 0 w 3600450"/>
              <a:gd name="connsiteY4-136" fmla="*/ 1066800 h 2733675"/>
              <a:gd name="connsiteX5-137" fmla="*/ 47625 w 3600450"/>
              <a:gd name="connsiteY5-138" fmla="*/ 2219325 h 2733675"/>
              <a:gd name="connsiteX6-139" fmla="*/ 76200 w 3600450"/>
              <a:gd name="connsiteY6-140" fmla="*/ 2505075 h 2733675"/>
              <a:gd name="connsiteX7-141" fmla="*/ 211244 w 3600450"/>
              <a:gd name="connsiteY7-142" fmla="*/ 2651101 h 2733675"/>
              <a:gd name="connsiteX8-143" fmla="*/ 600075 w 3600450"/>
              <a:gd name="connsiteY8-144" fmla="*/ 2686050 h 2733675"/>
              <a:gd name="connsiteX9-145" fmla="*/ 2266950 w 3600450"/>
              <a:gd name="connsiteY9-146" fmla="*/ 2733675 h 2733675"/>
              <a:gd name="connsiteX10-147" fmla="*/ 3162300 w 3600450"/>
              <a:gd name="connsiteY10-148" fmla="*/ 2724150 h 2733675"/>
              <a:gd name="connsiteX11-149" fmla="*/ 3381375 w 3600450"/>
              <a:gd name="connsiteY11-150" fmla="*/ 2686050 h 2733675"/>
              <a:gd name="connsiteX12-151" fmla="*/ 3495675 w 3600450"/>
              <a:gd name="connsiteY12-152" fmla="*/ 2533650 h 2733675"/>
              <a:gd name="connsiteX13-153" fmla="*/ 3581400 w 3600450"/>
              <a:gd name="connsiteY13-154" fmla="*/ 1885950 h 2733675"/>
              <a:gd name="connsiteX14-155" fmla="*/ 3600450 w 3600450"/>
              <a:gd name="connsiteY14-156" fmla="*/ 581025 h 2733675"/>
              <a:gd name="connsiteX15-157" fmla="*/ 3562350 w 3600450"/>
              <a:gd name="connsiteY15-158" fmla="*/ 238125 h 2733675"/>
              <a:gd name="connsiteX16-159" fmla="*/ 3457575 w 3600450"/>
              <a:gd name="connsiteY16-160" fmla="*/ 76200 h 2733675"/>
              <a:gd name="connsiteX17-161" fmla="*/ 3295650 w 3600450"/>
              <a:gd name="connsiteY17-162" fmla="*/ 38100 h 2733675"/>
              <a:gd name="connsiteX18-163" fmla="*/ 2981325 w 3600450"/>
              <a:gd name="connsiteY18-164" fmla="*/ 9525 h 2733675"/>
              <a:gd name="connsiteX19-165" fmla="*/ 1038225 w 3600450"/>
              <a:gd name="connsiteY19-166" fmla="*/ 9525 h 2733675"/>
              <a:gd name="connsiteX20-167" fmla="*/ 276225 w 3600450"/>
              <a:gd name="connsiteY20-168" fmla="*/ 0 h 2733675"/>
              <a:gd name="connsiteX0-169" fmla="*/ 276225 w 3600450"/>
              <a:gd name="connsiteY0-170" fmla="*/ 0 h 2733675"/>
              <a:gd name="connsiteX1-171" fmla="*/ 171450 w 3600450"/>
              <a:gd name="connsiteY1-172" fmla="*/ 19050 h 2733675"/>
              <a:gd name="connsiteX2-173" fmla="*/ 114300 w 3600450"/>
              <a:gd name="connsiteY2-174" fmla="*/ 114300 h 2733675"/>
              <a:gd name="connsiteX3-175" fmla="*/ 19050 w 3600450"/>
              <a:gd name="connsiteY3-176" fmla="*/ 381000 h 2733675"/>
              <a:gd name="connsiteX4-177" fmla="*/ 0 w 3600450"/>
              <a:gd name="connsiteY4-178" fmla="*/ 1066800 h 2733675"/>
              <a:gd name="connsiteX5-179" fmla="*/ 47625 w 3600450"/>
              <a:gd name="connsiteY5-180" fmla="*/ 2219325 h 2733675"/>
              <a:gd name="connsiteX6-181" fmla="*/ 76200 w 3600450"/>
              <a:gd name="connsiteY6-182" fmla="*/ 2505075 h 2733675"/>
              <a:gd name="connsiteX7-183" fmla="*/ 211244 w 3600450"/>
              <a:gd name="connsiteY7-184" fmla="*/ 2651101 h 2733675"/>
              <a:gd name="connsiteX8-185" fmla="*/ 600075 w 3600450"/>
              <a:gd name="connsiteY8-186" fmla="*/ 2686050 h 2733675"/>
              <a:gd name="connsiteX9-187" fmla="*/ 2266950 w 3600450"/>
              <a:gd name="connsiteY9-188" fmla="*/ 2733675 h 2733675"/>
              <a:gd name="connsiteX10-189" fmla="*/ 3162300 w 3600450"/>
              <a:gd name="connsiteY10-190" fmla="*/ 2724150 h 2733675"/>
              <a:gd name="connsiteX11-191" fmla="*/ 3381375 w 3600450"/>
              <a:gd name="connsiteY11-192" fmla="*/ 2686050 h 2733675"/>
              <a:gd name="connsiteX12-193" fmla="*/ 3495675 w 3600450"/>
              <a:gd name="connsiteY12-194" fmla="*/ 2533650 h 2733675"/>
              <a:gd name="connsiteX13-195" fmla="*/ 3581400 w 3600450"/>
              <a:gd name="connsiteY13-196" fmla="*/ 1885950 h 2733675"/>
              <a:gd name="connsiteX14-197" fmla="*/ 3600450 w 3600450"/>
              <a:gd name="connsiteY14-198" fmla="*/ 581025 h 2733675"/>
              <a:gd name="connsiteX15-199" fmla="*/ 3562350 w 3600450"/>
              <a:gd name="connsiteY15-200" fmla="*/ 238125 h 2733675"/>
              <a:gd name="connsiteX16-201" fmla="*/ 3457575 w 3600450"/>
              <a:gd name="connsiteY16-202" fmla="*/ 76200 h 2733675"/>
              <a:gd name="connsiteX17-203" fmla="*/ 3295650 w 3600450"/>
              <a:gd name="connsiteY17-204" fmla="*/ 38100 h 2733675"/>
              <a:gd name="connsiteX18-205" fmla="*/ 2981325 w 3600450"/>
              <a:gd name="connsiteY18-206" fmla="*/ 9525 h 2733675"/>
              <a:gd name="connsiteX19-207" fmla="*/ 1038225 w 3600450"/>
              <a:gd name="connsiteY19-208" fmla="*/ 9525 h 2733675"/>
              <a:gd name="connsiteX20-209" fmla="*/ 276225 w 3600450"/>
              <a:gd name="connsiteY20-210" fmla="*/ 0 h 27336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3600450" h="2733675">
                <a:moveTo>
                  <a:pt x="276225" y="0"/>
                </a:moveTo>
                <a:lnTo>
                  <a:pt x="171450" y="19050"/>
                </a:lnTo>
                <a:lnTo>
                  <a:pt x="114300" y="114300"/>
                </a:lnTo>
                <a:lnTo>
                  <a:pt x="19050" y="381000"/>
                </a:lnTo>
                <a:lnTo>
                  <a:pt x="0" y="1066800"/>
                </a:lnTo>
                <a:lnTo>
                  <a:pt x="47625" y="2219325"/>
                </a:lnTo>
                <a:lnTo>
                  <a:pt x="76200" y="2505075"/>
                </a:lnTo>
                <a:lnTo>
                  <a:pt x="211244" y="2651101"/>
                </a:lnTo>
                <a:cubicBezTo>
                  <a:pt x="377849" y="2690953"/>
                  <a:pt x="453649" y="2677925"/>
                  <a:pt x="600075" y="2686050"/>
                </a:cubicBezTo>
                <a:lnTo>
                  <a:pt x="2266950" y="2733675"/>
                </a:lnTo>
                <a:lnTo>
                  <a:pt x="3162300" y="2724150"/>
                </a:lnTo>
                <a:lnTo>
                  <a:pt x="3381375" y="2686050"/>
                </a:lnTo>
                <a:lnTo>
                  <a:pt x="3495675" y="2533650"/>
                </a:lnTo>
                <a:lnTo>
                  <a:pt x="3581400" y="1885950"/>
                </a:lnTo>
                <a:lnTo>
                  <a:pt x="3600450" y="581025"/>
                </a:lnTo>
                <a:lnTo>
                  <a:pt x="3562350" y="238125"/>
                </a:lnTo>
                <a:lnTo>
                  <a:pt x="3457575" y="76200"/>
                </a:lnTo>
                <a:lnTo>
                  <a:pt x="3295650" y="38100"/>
                </a:lnTo>
                <a:lnTo>
                  <a:pt x="2981325" y="9525"/>
                </a:lnTo>
                <a:lnTo>
                  <a:pt x="1038225" y="9525"/>
                </a:lnTo>
                <a:lnTo>
                  <a:pt x="276225" y="0"/>
                </a:lnTo>
                <a:close/>
              </a:path>
            </a:pathLst>
          </a:custGeom>
          <a:blipFill dpi="0" rotWithShape="1">
            <a:blip r:embed="rId3" cstate="screen"/>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8" name="任意多边形 7"/>
          <p:cNvSpPr/>
          <p:nvPr/>
        </p:nvSpPr>
        <p:spPr>
          <a:xfrm>
            <a:off x="2901997" y="1456899"/>
            <a:ext cx="6362355" cy="4850765"/>
          </a:xfrm>
          <a:custGeom>
            <a:avLst/>
            <a:gdLst>
              <a:gd name="connsiteX0" fmla="*/ 692107 w 4233329"/>
              <a:gd name="connsiteY0" fmla="*/ 230189 h 3227560"/>
              <a:gd name="connsiteX1" fmla="*/ 606311 w 4233329"/>
              <a:gd name="connsiteY1" fmla="*/ 232933 h 3227560"/>
              <a:gd name="connsiteX2" fmla="*/ 330515 w 4233329"/>
              <a:gd name="connsiteY2" fmla="*/ 632928 h 3227560"/>
              <a:gd name="connsiteX3" fmla="*/ 403145 w 4233329"/>
              <a:gd name="connsiteY3" fmla="*/ 2772901 h 3227560"/>
              <a:gd name="connsiteX4" fmla="*/ 1440706 w 4233329"/>
              <a:gd name="connsiteY4" fmla="*/ 2952899 h 3227560"/>
              <a:gd name="connsiteX5" fmla="*/ 3703068 w 4233329"/>
              <a:gd name="connsiteY5" fmla="*/ 2920902 h 3227560"/>
              <a:gd name="connsiteX6" fmla="*/ 3906009 w 4233329"/>
              <a:gd name="connsiteY6" fmla="*/ 1782913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 name="connsiteX0-1" fmla="*/ 692107 w 4233329"/>
              <a:gd name="connsiteY0-2" fmla="*/ 230189 h 3227560"/>
              <a:gd name="connsiteX1-3" fmla="*/ 606311 w 4233329"/>
              <a:gd name="connsiteY1-4" fmla="*/ 232933 h 3227560"/>
              <a:gd name="connsiteX2-5" fmla="*/ 330515 w 4233329"/>
              <a:gd name="connsiteY2-6" fmla="*/ 632928 h 3227560"/>
              <a:gd name="connsiteX3-7" fmla="*/ 403145 w 4233329"/>
              <a:gd name="connsiteY3-8" fmla="*/ 2772901 h 3227560"/>
              <a:gd name="connsiteX4-9" fmla="*/ 1440706 w 4233329"/>
              <a:gd name="connsiteY4-10" fmla="*/ 2952899 h 3227560"/>
              <a:gd name="connsiteX5-11" fmla="*/ 3703068 w 4233329"/>
              <a:gd name="connsiteY5-12" fmla="*/ 2920902 h 3227560"/>
              <a:gd name="connsiteX6-13" fmla="*/ 3938093 w 4233329"/>
              <a:gd name="connsiteY6-14" fmla="*/ 1798955 h 3227560"/>
              <a:gd name="connsiteX7-15" fmla="*/ 3775220 w 4233329"/>
              <a:gd name="connsiteY7-16" fmla="*/ 332932 h 3227560"/>
              <a:gd name="connsiteX8-17" fmla="*/ 1824604 w 4233329"/>
              <a:gd name="connsiteY8-18" fmla="*/ 262933 h 3227560"/>
              <a:gd name="connsiteX9-19" fmla="*/ 692107 w 4233329"/>
              <a:gd name="connsiteY9-20" fmla="*/ 230189 h 3227560"/>
              <a:gd name="connsiteX10-21" fmla="*/ 442503 w 4233329"/>
              <a:gd name="connsiteY10-22" fmla="*/ 300 h 3227560"/>
              <a:gd name="connsiteX11-23" fmla="*/ 1773431 w 4233329"/>
              <a:gd name="connsiteY11-24" fmla="*/ 38781 h 3227560"/>
              <a:gd name="connsiteX12-25" fmla="*/ 4065824 w 4233329"/>
              <a:gd name="connsiteY12-26" fmla="*/ 121045 h 3227560"/>
              <a:gd name="connsiteX13-27" fmla="*/ 4219530 w 4233329"/>
              <a:gd name="connsiteY13-28" fmla="*/ 1825085 h 3227560"/>
              <a:gd name="connsiteX14-29" fmla="*/ 3981031 w 4233329"/>
              <a:gd name="connsiteY14-30" fmla="*/ 3162467 h 3227560"/>
              <a:gd name="connsiteX15-31" fmla="*/ 1322268 w 4233329"/>
              <a:gd name="connsiteY15-32" fmla="*/ 3200070 h 3227560"/>
              <a:gd name="connsiteX16-33" fmla="*/ 102910 w 4233329"/>
              <a:gd name="connsiteY16-34" fmla="*/ 2988535 h 3227560"/>
              <a:gd name="connsiteX17-35" fmla="*/ 17555 w 4233329"/>
              <a:gd name="connsiteY17-36" fmla="*/ 473605 h 3227560"/>
              <a:gd name="connsiteX18-37" fmla="*/ 341674 w 4233329"/>
              <a:gd name="connsiteY18-38" fmla="*/ 3525 h 3227560"/>
              <a:gd name="connsiteX19-39" fmla="*/ 442503 w 4233329"/>
              <a:gd name="connsiteY19-40" fmla="*/ 300 h 3227560"/>
              <a:gd name="connsiteX0-41" fmla="*/ 692107 w 4233329"/>
              <a:gd name="connsiteY0-42" fmla="*/ 230189 h 3227560"/>
              <a:gd name="connsiteX1-43" fmla="*/ 606311 w 4233329"/>
              <a:gd name="connsiteY1-44" fmla="*/ 232933 h 3227560"/>
              <a:gd name="connsiteX2-45" fmla="*/ 330515 w 4233329"/>
              <a:gd name="connsiteY2-46" fmla="*/ 632928 h 3227560"/>
              <a:gd name="connsiteX3-47" fmla="*/ 403145 w 4233329"/>
              <a:gd name="connsiteY3-48" fmla="*/ 2772901 h 3227560"/>
              <a:gd name="connsiteX4-49" fmla="*/ 1440706 w 4233329"/>
              <a:gd name="connsiteY4-50" fmla="*/ 2952899 h 3227560"/>
              <a:gd name="connsiteX5-51" fmla="*/ 3703068 w 4233329"/>
              <a:gd name="connsiteY5-52" fmla="*/ 2920902 h 3227560"/>
              <a:gd name="connsiteX6-53" fmla="*/ 3938093 w 4233329"/>
              <a:gd name="connsiteY6-54" fmla="*/ 1798955 h 3227560"/>
              <a:gd name="connsiteX7-55" fmla="*/ 3775220 w 4233329"/>
              <a:gd name="connsiteY7-56" fmla="*/ 332932 h 3227560"/>
              <a:gd name="connsiteX8-57" fmla="*/ 1824604 w 4233329"/>
              <a:gd name="connsiteY8-58" fmla="*/ 262933 h 3227560"/>
              <a:gd name="connsiteX9-59" fmla="*/ 692107 w 4233329"/>
              <a:gd name="connsiteY9-60" fmla="*/ 230189 h 3227560"/>
              <a:gd name="connsiteX10-61" fmla="*/ 442503 w 4233329"/>
              <a:gd name="connsiteY10-62" fmla="*/ 300 h 3227560"/>
              <a:gd name="connsiteX11-63" fmla="*/ 1773431 w 4233329"/>
              <a:gd name="connsiteY11-64" fmla="*/ 38781 h 3227560"/>
              <a:gd name="connsiteX12-65" fmla="*/ 4065824 w 4233329"/>
              <a:gd name="connsiteY12-66" fmla="*/ 121045 h 3227560"/>
              <a:gd name="connsiteX13-67" fmla="*/ 4219530 w 4233329"/>
              <a:gd name="connsiteY13-68" fmla="*/ 1825085 h 3227560"/>
              <a:gd name="connsiteX14-69" fmla="*/ 3981031 w 4233329"/>
              <a:gd name="connsiteY14-70" fmla="*/ 3162467 h 3227560"/>
              <a:gd name="connsiteX15-71" fmla="*/ 1322268 w 4233329"/>
              <a:gd name="connsiteY15-72" fmla="*/ 3200070 h 3227560"/>
              <a:gd name="connsiteX16-73" fmla="*/ 102910 w 4233329"/>
              <a:gd name="connsiteY16-74" fmla="*/ 2988535 h 3227560"/>
              <a:gd name="connsiteX17-75" fmla="*/ 17555 w 4233329"/>
              <a:gd name="connsiteY17-76" fmla="*/ 473605 h 3227560"/>
              <a:gd name="connsiteX18-77" fmla="*/ 341674 w 4233329"/>
              <a:gd name="connsiteY18-78" fmla="*/ 3525 h 3227560"/>
              <a:gd name="connsiteX19-79" fmla="*/ 442503 w 4233329"/>
              <a:gd name="connsiteY19-80" fmla="*/ 300 h 3227560"/>
              <a:gd name="connsiteX0-81" fmla="*/ 692107 w 4233329"/>
              <a:gd name="connsiteY0-82" fmla="*/ 230189 h 3227560"/>
              <a:gd name="connsiteX1-83" fmla="*/ 606311 w 4233329"/>
              <a:gd name="connsiteY1-84" fmla="*/ 232933 h 3227560"/>
              <a:gd name="connsiteX2-85" fmla="*/ 330515 w 4233329"/>
              <a:gd name="connsiteY2-86" fmla="*/ 632928 h 3227560"/>
              <a:gd name="connsiteX3-87" fmla="*/ 403145 w 4233329"/>
              <a:gd name="connsiteY3-88" fmla="*/ 2772901 h 3227560"/>
              <a:gd name="connsiteX4-89" fmla="*/ 1440706 w 4233329"/>
              <a:gd name="connsiteY4-90" fmla="*/ 2952899 h 3227560"/>
              <a:gd name="connsiteX5-91" fmla="*/ 3703068 w 4233329"/>
              <a:gd name="connsiteY5-92" fmla="*/ 2920902 h 3227560"/>
              <a:gd name="connsiteX6-93" fmla="*/ 3938093 w 4233329"/>
              <a:gd name="connsiteY6-94" fmla="*/ 1798955 h 3227560"/>
              <a:gd name="connsiteX7-95" fmla="*/ 3775220 w 4233329"/>
              <a:gd name="connsiteY7-96" fmla="*/ 332932 h 3227560"/>
              <a:gd name="connsiteX8-97" fmla="*/ 1824604 w 4233329"/>
              <a:gd name="connsiteY8-98" fmla="*/ 262933 h 3227560"/>
              <a:gd name="connsiteX9-99" fmla="*/ 692107 w 4233329"/>
              <a:gd name="connsiteY9-100" fmla="*/ 230189 h 3227560"/>
              <a:gd name="connsiteX10-101" fmla="*/ 442503 w 4233329"/>
              <a:gd name="connsiteY10-102" fmla="*/ 300 h 3227560"/>
              <a:gd name="connsiteX11-103" fmla="*/ 1773431 w 4233329"/>
              <a:gd name="connsiteY11-104" fmla="*/ 38781 h 3227560"/>
              <a:gd name="connsiteX12-105" fmla="*/ 4065824 w 4233329"/>
              <a:gd name="connsiteY12-106" fmla="*/ 121045 h 3227560"/>
              <a:gd name="connsiteX13-107" fmla="*/ 4219530 w 4233329"/>
              <a:gd name="connsiteY13-108" fmla="*/ 1825085 h 3227560"/>
              <a:gd name="connsiteX14-109" fmla="*/ 3981031 w 4233329"/>
              <a:gd name="connsiteY14-110" fmla="*/ 3162467 h 3227560"/>
              <a:gd name="connsiteX15-111" fmla="*/ 1322268 w 4233329"/>
              <a:gd name="connsiteY15-112" fmla="*/ 3200070 h 3227560"/>
              <a:gd name="connsiteX16-113" fmla="*/ 102910 w 4233329"/>
              <a:gd name="connsiteY16-114" fmla="*/ 2988535 h 3227560"/>
              <a:gd name="connsiteX17-115" fmla="*/ 17555 w 4233329"/>
              <a:gd name="connsiteY17-116" fmla="*/ 473605 h 3227560"/>
              <a:gd name="connsiteX18-117" fmla="*/ 341674 w 4233329"/>
              <a:gd name="connsiteY18-118" fmla="*/ 3525 h 3227560"/>
              <a:gd name="connsiteX19-119" fmla="*/ 442503 w 4233329"/>
              <a:gd name="connsiteY19-120" fmla="*/ 300 h 3227560"/>
              <a:gd name="connsiteX0-121" fmla="*/ 692107 w 4233329"/>
              <a:gd name="connsiteY0-122" fmla="*/ 230189 h 3227560"/>
              <a:gd name="connsiteX1-123" fmla="*/ 606311 w 4233329"/>
              <a:gd name="connsiteY1-124" fmla="*/ 232933 h 3227560"/>
              <a:gd name="connsiteX2-125" fmla="*/ 330515 w 4233329"/>
              <a:gd name="connsiteY2-126" fmla="*/ 632928 h 3227560"/>
              <a:gd name="connsiteX3-127" fmla="*/ 403145 w 4233329"/>
              <a:gd name="connsiteY3-128" fmla="*/ 2772901 h 3227560"/>
              <a:gd name="connsiteX4-129" fmla="*/ 1440706 w 4233329"/>
              <a:gd name="connsiteY4-130" fmla="*/ 2952899 h 3227560"/>
              <a:gd name="connsiteX5-131" fmla="*/ 3783278 w 4233329"/>
              <a:gd name="connsiteY5-132" fmla="*/ 2920902 h 3227560"/>
              <a:gd name="connsiteX6-133" fmla="*/ 3938093 w 4233329"/>
              <a:gd name="connsiteY6-134" fmla="*/ 1798955 h 3227560"/>
              <a:gd name="connsiteX7-135" fmla="*/ 3775220 w 4233329"/>
              <a:gd name="connsiteY7-136" fmla="*/ 332932 h 3227560"/>
              <a:gd name="connsiteX8-137" fmla="*/ 1824604 w 4233329"/>
              <a:gd name="connsiteY8-138" fmla="*/ 262933 h 3227560"/>
              <a:gd name="connsiteX9-139" fmla="*/ 692107 w 4233329"/>
              <a:gd name="connsiteY9-140" fmla="*/ 230189 h 3227560"/>
              <a:gd name="connsiteX10-141" fmla="*/ 442503 w 4233329"/>
              <a:gd name="connsiteY10-142" fmla="*/ 300 h 3227560"/>
              <a:gd name="connsiteX11-143" fmla="*/ 1773431 w 4233329"/>
              <a:gd name="connsiteY11-144" fmla="*/ 38781 h 3227560"/>
              <a:gd name="connsiteX12-145" fmla="*/ 4065824 w 4233329"/>
              <a:gd name="connsiteY12-146" fmla="*/ 121045 h 3227560"/>
              <a:gd name="connsiteX13-147" fmla="*/ 4219530 w 4233329"/>
              <a:gd name="connsiteY13-148" fmla="*/ 1825085 h 3227560"/>
              <a:gd name="connsiteX14-149" fmla="*/ 3981031 w 4233329"/>
              <a:gd name="connsiteY14-150" fmla="*/ 3162467 h 3227560"/>
              <a:gd name="connsiteX15-151" fmla="*/ 1322268 w 4233329"/>
              <a:gd name="connsiteY15-152" fmla="*/ 3200070 h 3227560"/>
              <a:gd name="connsiteX16-153" fmla="*/ 102910 w 4233329"/>
              <a:gd name="connsiteY16-154" fmla="*/ 2988535 h 3227560"/>
              <a:gd name="connsiteX17-155" fmla="*/ 17555 w 4233329"/>
              <a:gd name="connsiteY17-156" fmla="*/ 473605 h 3227560"/>
              <a:gd name="connsiteX18-157" fmla="*/ 341674 w 4233329"/>
              <a:gd name="connsiteY18-158" fmla="*/ 3525 h 3227560"/>
              <a:gd name="connsiteX19-159" fmla="*/ 442503 w 4233329"/>
              <a:gd name="connsiteY19-160" fmla="*/ 300 h 3227560"/>
              <a:gd name="connsiteX0-161" fmla="*/ 692107 w 4233329"/>
              <a:gd name="connsiteY0-162" fmla="*/ 230189 h 3227560"/>
              <a:gd name="connsiteX1-163" fmla="*/ 606311 w 4233329"/>
              <a:gd name="connsiteY1-164" fmla="*/ 232933 h 3227560"/>
              <a:gd name="connsiteX2-165" fmla="*/ 330515 w 4233329"/>
              <a:gd name="connsiteY2-166" fmla="*/ 632928 h 3227560"/>
              <a:gd name="connsiteX3-167" fmla="*/ 403145 w 4233329"/>
              <a:gd name="connsiteY3-168" fmla="*/ 2772901 h 3227560"/>
              <a:gd name="connsiteX4-169" fmla="*/ 1440706 w 4233329"/>
              <a:gd name="connsiteY4-170" fmla="*/ 2952899 h 3227560"/>
              <a:gd name="connsiteX5-171" fmla="*/ 3783278 w 4233329"/>
              <a:gd name="connsiteY5-172" fmla="*/ 2920902 h 3227560"/>
              <a:gd name="connsiteX6-173" fmla="*/ 3938093 w 4233329"/>
              <a:gd name="connsiteY6-174" fmla="*/ 1798955 h 3227560"/>
              <a:gd name="connsiteX7-175" fmla="*/ 3775220 w 4233329"/>
              <a:gd name="connsiteY7-176" fmla="*/ 332932 h 3227560"/>
              <a:gd name="connsiteX8-177" fmla="*/ 1824604 w 4233329"/>
              <a:gd name="connsiteY8-178" fmla="*/ 262933 h 3227560"/>
              <a:gd name="connsiteX9-179" fmla="*/ 692107 w 4233329"/>
              <a:gd name="connsiteY9-180" fmla="*/ 230189 h 3227560"/>
              <a:gd name="connsiteX10-181" fmla="*/ 442503 w 4233329"/>
              <a:gd name="connsiteY10-182" fmla="*/ 300 h 3227560"/>
              <a:gd name="connsiteX11-183" fmla="*/ 1773431 w 4233329"/>
              <a:gd name="connsiteY11-184" fmla="*/ 38781 h 3227560"/>
              <a:gd name="connsiteX12-185" fmla="*/ 4065824 w 4233329"/>
              <a:gd name="connsiteY12-186" fmla="*/ 121045 h 3227560"/>
              <a:gd name="connsiteX13-187" fmla="*/ 4219530 w 4233329"/>
              <a:gd name="connsiteY13-188" fmla="*/ 1825085 h 3227560"/>
              <a:gd name="connsiteX14-189" fmla="*/ 3981031 w 4233329"/>
              <a:gd name="connsiteY14-190" fmla="*/ 3162467 h 3227560"/>
              <a:gd name="connsiteX15-191" fmla="*/ 1322268 w 4233329"/>
              <a:gd name="connsiteY15-192" fmla="*/ 3200070 h 3227560"/>
              <a:gd name="connsiteX16-193" fmla="*/ 102910 w 4233329"/>
              <a:gd name="connsiteY16-194" fmla="*/ 2988535 h 3227560"/>
              <a:gd name="connsiteX17-195" fmla="*/ 17555 w 4233329"/>
              <a:gd name="connsiteY17-196" fmla="*/ 473605 h 3227560"/>
              <a:gd name="connsiteX18-197" fmla="*/ 341674 w 4233329"/>
              <a:gd name="connsiteY18-198" fmla="*/ 3525 h 3227560"/>
              <a:gd name="connsiteX19-199" fmla="*/ 442503 w 4233329"/>
              <a:gd name="connsiteY19-200" fmla="*/ 300 h 3227560"/>
              <a:gd name="connsiteX0-201" fmla="*/ 692107 w 4233329"/>
              <a:gd name="connsiteY0-202" fmla="*/ 230189 h 3227560"/>
              <a:gd name="connsiteX1-203" fmla="*/ 606311 w 4233329"/>
              <a:gd name="connsiteY1-204" fmla="*/ 232933 h 3227560"/>
              <a:gd name="connsiteX2-205" fmla="*/ 330515 w 4233329"/>
              <a:gd name="connsiteY2-206" fmla="*/ 632928 h 3227560"/>
              <a:gd name="connsiteX3-207" fmla="*/ 403145 w 4233329"/>
              <a:gd name="connsiteY3-208" fmla="*/ 2772901 h 3227560"/>
              <a:gd name="connsiteX4-209" fmla="*/ 1440706 w 4233329"/>
              <a:gd name="connsiteY4-210" fmla="*/ 2952899 h 3227560"/>
              <a:gd name="connsiteX5-211" fmla="*/ 3783278 w 4233329"/>
              <a:gd name="connsiteY5-212" fmla="*/ 2920902 h 3227560"/>
              <a:gd name="connsiteX6-213" fmla="*/ 3938093 w 4233329"/>
              <a:gd name="connsiteY6-214" fmla="*/ 1798955 h 3227560"/>
              <a:gd name="connsiteX7-215" fmla="*/ 3775220 w 4233329"/>
              <a:gd name="connsiteY7-216" fmla="*/ 332932 h 3227560"/>
              <a:gd name="connsiteX8-217" fmla="*/ 1824604 w 4233329"/>
              <a:gd name="connsiteY8-218" fmla="*/ 262933 h 3227560"/>
              <a:gd name="connsiteX9-219" fmla="*/ 692107 w 4233329"/>
              <a:gd name="connsiteY9-220" fmla="*/ 230189 h 3227560"/>
              <a:gd name="connsiteX10-221" fmla="*/ 442503 w 4233329"/>
              <a:gd name="connsiteY10-222" fmla="*/ 300 h 3227560"/>
              <a:gd name="connsiteX11-223" fmla="*/ 1773431 w 4233329"/>
              <a:gd name="connsiteY11-224" fmla="*/ 38781 h 3227560"/>
              <a:gd name="connsiteX12-225" fmla="*/ 4065824 w 4233329"/>
              <a:gd name="connsiteY12-226" fmla="*/ 121045 h 3227560"/>
              <a:gd name="connsiteX13-227" fmla="*/ 4219530 w 4233329"/>
              <a:gd name="connsiteY13-228" fmla="*/ 1825085 h 3227560"/>
              <a:gd name="connsiteX14-229" fmla="*/ 3981031 w 4233329"/>
              <a:gd name="connsiteY14-230" fmla="*/ 3162467 h 3227560"/>
              <a:gd name="connsiteX15-231" fmla="*/ 1322268 w 4233329"/>
              <a:gd name="connsiteY15-232" fmla="*/ 3200070 h 3227560"/>
              <a:gd name="connsiteX16-233" fmla="*/ 102910 w 4233329"/>
              <a:gd name="connsiteY16-234" fmla="*/ 2988535 h 3227560"/>
              <a:gd name="connsiteX17-235" fmla="*/ 17555 w 4233329"/>
              <a:gd name="connsiteY17-236" fmla="*/ 473605 h 3227560"/>
              <a:gd name="connsiteX18-237" fmla="*/ 341674 w 4233329"/>
              <a:gd name="connsiteY18-238" fmla="*/ 3525 h 3227560"/>
              <a:gd name="connsiteX19-239" fmla="*/ 442503 w 4233329"/>
              <a:gd name="connsiteY19-240" fmla="*/ 300 h 3227560"/>
              <a:gd name="connsiteX0-241" fmla="*/ 692107 w 4233329"/>
              <a:gd name="connsiteY0-242" fmla="*/ 230189 h 3227560"/>
              <a:gd name="connsiteX1-243" fmla="*/ 606311 w 4233329"/>
              <a:gd name="connsiteY1-244" fmla="*/ 232933 h 3227560"/>
              <a:gd name="connsiteX2-245" fmla="*/ 330515 w 4233329"/>
              <a:gd name="connsiteY2-246" fmla="*/ 632928 h 3227560"/>
              <a:gd name="connsiteX3-247" fmla="*/ 403145 w 4233329"/>
              <a:gd name="connsiteY3-248" fmla="*/ 2772901 h 3227560"/>
              <a:gd name="connsiteX4-249" fmla="*/ 1440706 w 4233329"/>
              <a:gd name="connsiteY4-250" fmla="*/ 2952899 h 3227560"/>
              <a:gd name="connsiteX5-251" fmla="*/ 3751194 w 4233329"/>
              <a:gd name="connsiteY5-252" fmla="*/ 2920902 h 3227560"/>
              <a:gd name="connsiteX6-253" fmla="*/ 3938093 w 4233329"/>
              <a:gd name="connsiteY6-254" fmla="*/ 1798955 h 3227560"/>
              <a:gd name="connsiteX7-255" fmla="*/ 3775220 w 4233329"/>
              <a:gd name="connsiteY7-256" fmla="*/ 332932 h 3227560"/>
              <a:gd name="connsiteX8-257" fmla="*/ 1824604 w 4233329"/>
              <a:gd name="connsiteY8-258" fmla="*/ 262933 h 3227560"/>
              <a:gd name="connsiteX9-259" fmla="*/ 692107 w 4233329"/>
              <a:gd name="connsiteY9-260" fmla="*/ 230189 h 3227560"/>
              <a:gd name="connsiteX10-261" fmla="*/ 442503 w 4233329"/>
              <a:gd name="connsiteY10-262" fmla="*/ 300 h 3227560"/>
              <a:gd name="connsiteX11-263" fmla="*/ 1773431 w 4233329"/>
              <a:gd name="connsiteY11-264" fmla="*/ 38781 h 3227560"/>
              <a:gd name="connsiteX12-265" fmla="*/ 4065824 w 4233329"/>
              <a:gd name="connsiteY12-266" fmla="*/ 121045 h 3227560"/>
              <a:gd name="connsiteX13-267" fmla="*/ 4219530 w 4233329"/>
              <a:gd name="connsiteY13-268" fmla="*/ 1825085 h 3227560"/>
              <a:gd name="connsiteX14-269" fmla="*/ 3981031 w 4233329"/>
              <a:gd name="connsiteY14-270" fmla="*/ 3162467 h 3227560"/>
              <a:gd name="connsiteX15-271" fmla="*/ 1322268 w 4233329"/>
              <a:gd name="connsiteY15-272" fmla="*/ 3200070 h 3227560"/>
              <a:gd name="connsiteX16-273" fmla="*/ 102910 w 4233329"/>
              <a:gd name="connsiteY16-274" fmla="*/ 2988535 h 3227560"/>
              <a:gd name="connsiteX17-275" fmla="*/ 17555 w 4233329"/>
              <a:gd name="connsiteY17-276" fmla="*/ 473605 h 3227560"/>
              <a:gd name="connsiteX18-277" fmla="*/ 341674 w 4233329"/>
              <a:gd name="connsiteY18-278" fmla="*/ 3525 h 3227560"/>
              <a:gd name="connsiteX19-279" fmla="*/ 442503 w 4233329"/>
              <a:gd name="connsiteY19-280" fmla="*/ 300 h 3227560"/>
              <a:gd name="connsiteX0-281" fmla="*/ 692107 w 4233329"/>
              <a:gd name="connsiteY0-282" fmla="*/ 230189 h 3227560"/>
              <a:gd name="connsiteX1-283" fmla="*/ 606311 w 4233329"/>
              <a:gd name="connsiteY1-284" fmla="*/ 232933 h 3227560"/>
              <a:gd name="connsiteX2-285" fmla="*/ 330515 w 4233329"/>
              <a:gd name="connsiteY2-286" fmla="*/ 632928 h 3227560"/>
              <a:gd name="connsiteX3-287" fmla="*/ 371061 w 4233329"/>
              <a:gd name="connsiteY3-288" fmla="*/ 2772901 h 3227560"/>
              <a:gd name="connsiteX4-289" fmla="*/ 1440706 w 4233329"/>
              <a:gd name="connsiteY4-290" fmla="*/ 2952899 h 3227560"/>
              <a:gd name="connsiteX5-291" fmla="*/ 3751194 w 4233329"/>
              <a:gd name="connsiteY5-292" fmla="*/ 2920902 h 3227560"/>
              <a:gd name="connsiteX6-293" fmla="*/ 3938093 w 4233329"/>
              <a:gd name="connsiteY6-294" fmla="*/ 1798955 h 3227560"/>
              <a:gd name="connsiteX7-295" fmla="*/ 3775220 w 4233329"/>
              <a:gd name="connsiteY7-296" fmla="*/ 332932 h 3227560"/>
              <a:gd name="connsiteX8-297" fmla="*/ 1824604 w 4233329"/>
              <a:gd name="connsiteY8-298" fmla="*/ 262933 h 3227560"/>
              <a:gd name="connsiteX9-299" fmla="*/ 692107 w 4233329"/>
              <a:gd name="connsiteY9-300" fmla="*/ 230189 h 3227560"/>
              <a:gd name="connsiteX10-301" fmla="*/ 442503 w 4233329"/>
              <a:gd name="connsiteY10-302" fmla="*/ 300 h 3227560"/>
              <a:gd name="connsiteX11-303" fmla="*/ 1773431 w 4233329"/>
              <a:gd name="connsiteY11-304" fmla="*/ 38781 h 3227560"/>
              <a:gd name="connsiteX12-305" fmla="*/ 4065824 w 4233329"/>
              <a:gd name="connsiteY12-306" fmla="*/ 121045 h 3227560"/>
              <a:gd name="connsiteX13-307" fmla="*/ 4219530 w 4233329"/>
              <a:gd name="connsiteY13-308" fmla="*/ 1825085 h 3227560"/>
              <a:gd name="connsiteX14-309" fmla="*/ 3981031 w 4233329"/>
              <a:gd name="connsiteY14-310" fmla="*/ 3162467 h 3227560"/>
              <a:gd name="connsiteX15-311" fmla="*/ 1322268 w 4233329"/>
              <a:gd name="connsiteY15-312" fmla="*/ 3200070 h 3227560"/>
              <a:gd name="connsiteX16-313" fmla="*/ 102910 w 4233329"/>
              <a:gd name="connsiteY16-314" fmla="*/ 2988535 h 3227560"/>
              <a:gd name="connsiteX17-315" fmla="*/ 17555 w 4233329"/>
              <a:gd name="connsiteY17-316" fmla="*/ 473605 h 3227560"/>
              <a:gd name="connsiteX18-317" fmla="*/ 341674 w 4233329"/>
              <a:gd name="connsiteY18-318" fmla="*/ 3525 h 3227560"/>
              <a:gd name="connsiteX19-319" fmla="*/ 442503 w 4233329"/>
              <a:gd name="connsiteY19-320" fmla="*/ 300 h 3227560"/>
              <a:gd name="connsiteX0-321" fmla="*/ 692107 w 4233329"/>
              <a:gd name="connsiteY0-322" fmla="*/ 230189 h 3227560"/>
              <a:gd name="connsiteX1-323" fmla="*/ 606311 w 4233329"/>
              <a:gd name="connsiteY1-324" fmla="*/ 232933 h 3227560"/>
              <a:gd name="connsiteX2-325" fmla="*/ 330515 w 4233329"/>
              <a:gd name="connsiteY2-326" fmla="*/ 632928 h 3227560"/>
              <a:gd name="connsiteX3-327" fmla="*/ 371061 w 4233329"/>
              <a:gd name="connsiteY3-328" fmla="*/ 2772901 h 3227560"/>
              <a:gd name="connsiteX4-329" fmla="*/ 1440706 w 4233329"/>
              <a:gd name="connsiteY4-330" fmla="*/ 2952899 h 3227560"/>
              <a:gd name="connsiteX5-331" fmla="*/ 3751194 w 4233329"/>
              <a:gd name="connsiteY5-332" fmla="*/ 2920902 h 3227560"/>
              <a:gd name="connsiteX6-333" fmla="*/ 3980789 w 4233329"/>
              <a:gd name="connsiteY6-334" fmla="*/ 1788281 h 3227560"/>
              <a:gd name="connsiteX7-335" fmla="*/ 3775220 w 4233329"/>
              <a:gd name="connsiteY7-336" fmla="*/ 332932 h 3227560"/>
              <a:gd name="connsiteX8-337" fmla="*/ 1824604 w 4233329"/>
              <a:gd name="connsiteY8-338" fmla="*/ 262933 h 3227560"/>
              <a:gd name="connsiteX9-339" fmla="*/ 692107 w 4233329"/>
              <a:gd name="connsiteY9-340" fmla="*/ 230189 h 3227560"/>
              <a:gd name="connsiteX10-341" fmla="*/ 442503 w 4233329"/>
              <a:gd name="connsiteY10-342" fmla="*/ 300 h 3227560"/>
              <a:gd name="connsiteX11-343" fmla="*/ 1773431 w 4233329"/>
              <a:gd name="connsiteY11-344" fmla="*/ 38781 h 3227560"/>
              <a:gd name="connsiteX12-345" fmla="*/ 4065824 w 4233329"/>
              <a:gd name="connsiteY12-346" fmla="*/ 121045 h 3227560"/>
              <a:gd name="connsiteX13-347" fmla="*/ 4219530 w 4233329"/>
              <a:gd name="connsiteY13-348" fmla="*/ 1825085 h 3227560"/>
              <a:gd name="connsiteX14-349" fmla="*/ 3981031 w 4233329"/>
              <a:gd name="connsiteY14-350" fmla="*/ 3162467 h 3227560"/>
              <a:gd name="connsiteX15-351" fmla="*/ 1322268 w 4233329"/>
              <a:gd name="connsiteY15-352" fmla="*/ 3200070 h 3227560"/>
              <a:gd name="connsiteX16-353" fmla="*/ 102910 w 4233329"/>
              <a:gd name="connsiteY16-354" fmla="*/ 2988535 h 3227560"/>
              <a:gd name="connsiteX17-355" fmla="*/ 17555 w 4233329"/>
              <a:gd name="connsiteY17-356" fmla="*/ 473605 h 3227560"/>
              <a:gd name="connsiteX18-357" fmla="*/ 341674 w 4233329"/>
              <a:gd name="connsiteY18-358" fmla="*/ 3525 h 3227560"/>
              <a:gd name="connsiteX19-359" fmla="*/ 442503 w 4233329"/>
              <a:gd name="connsiteY19-360" fmla="*/ 300 h 3227560"/>
              <a:gd name="connsiteX0-361" fmla="*/ 692107 w 4233329"/>
              <a:gd name="connsiteY0-362" fmla="*/ 230189 h 3227560"/>
              <a:gd name="connsiteX1-363" fmla="*/ 606311 w 4233329"/>
              <a:gd name="connsiteY1-364" fmla="*/ 232933 h 3227560"/>
              <a:gd name="connsiteX2-365" fmla="*/ 330515 w 4233329"/>
              <a:gd name="connsiteY2-366" fmla="*/ 632928 h 3227560"/>
              <a:gd name="connsiteX3-367" fmla="*/ 371061 w 4233329"/>
              <a:gd name="connsiteY3-368" fmla="*/ 2772901 h 3227560"/>
              <a:gd name="connsiteX4-369" fmla="*/ 1440706 w 4233329"/>
              <a:gd name="connsiteY4-370" fmla="*/ 2952899 h 3227560"/>
              <a:gd name="connsiteX5-371" fmla="*/ 3751194 w 4233329"/>
              <a:gd name="connsiteY5-372" fmla="*/ 2920902 h 3227560"/>
              <a:gd name="connsiteX6-373" fmla="*/ 3980789 w 4233329"/>
              <a:gd name="connsiteY6-374" fmla="*/ 1788281 h 3227560"/>
              <a:gd name="connsiteX7-375" fmla="*/ 3775220 w 4233329"/>
              <a:gd name="connsiteY7-376" fmla="*/ 332932 h 3227560"/>
              <a:gd name="connsiteX8-377" fmla="*/ 1824604 w 4233329"/>
              <a:gd name="connsiteY8-378" fmla="*/ 262933 h 3227560"/>
              <a:gd name="connsiteX9-379" fmla="*/ 692107 w 4233329"/>
              <a:gd name="connsiteY9-380" fmla="*/ 230189 h 3227560"/>
              <a:gd name="connsiteX10-381" fmla="*/ 442503 w 4233329"/>
              <a:gd name="connsiteY10-382" fmla="*/ 300 h 3227560"/>
              <a:gd name="connsiteX11-383" fmla="*/ 1773431 w 4233329"/>
              <a:gd name="connsiteY11-384" fmla="*/ 38781 h 3227560"/>
              <a:gd name="connsiteX12-385" fmla="*/ 4065824 w 4233329"/>
              <a:gd name="connsiteY12-386" fmla="*/ 121045 h 3227560"/>
              <a:gd name="connsiteX13-387" fmla="*/ 4219530 w 4233329"/>
              <a:gd name="connsiteY13-388" fmla="*/ 1825085 h 3227560"/>
              <a:gd name="connsiteX14-389" fmla="*/ 3981031 w 4233329"/>
              <a:gd name="connsiteY14-390" fmla="*/ 3162467 h 3227560"/>
              <a:gd name="connsiteX15-391" fmla="*/ 1322268 w 4233329"/>
              <a:gd name="connsiteY15-392" fmla="*/ 3200070 h 3227560"/>
              <a:gd name="connsiteX16-393" fmla="*/ 102910 w 4233329"/>
              <a:gd name="connsiteY16-394" fmla="*/ 2988535 h 3227560"/>
              <a:gd name="connsiteX17-395" fmla="*/ 17555 w 4233329"/>
              <a:gd name="connsiteY17-396" fmla="*/ 473605 h 3227560"/>
              <a:gd name="connsiteX18-397" fmla="*/ 341674 w 4233329"/>
              <a:gd name="connsiteY18-398" fmla="*/ 3525 h 3227560"/>
              <a:gd name="connsiteX19-399" fmla="*/ 442503 w 4233329"/>
              <a:gd name="connsiteY19-400" fmla="*/ 300 h 3227560"/>
              <a:gd name="connsiteX0-401" fmla="*/ 692107 w 4233329"/>
              <a:gd name="connsiteY0-402" fmla="*/ 230189 h 3227560"/>
              <a:gd name="connsiteX1-403" fmla="*/ 606311 w 4233329"/>
              <a:gd name="connsiteY1-404" fmla="*/ 232933 h 3227560"/>
              <a:gd name="connsiteX2-405" fmla="*/ 330515 w 4233329"/>
              <a:gd name="connsiteY2-406" fmla="*/ 632928 h 3227560"/>
              <a:gd name="connsiteX3-407" fmla="*/ 371061 w 4233329"/>
              <a:gd name="connsiteY3-408" fmla="*/ 2772901 h 3227560"/>
              <a:gd name="connsiteX4-409" fmla="*/ 1440706 w 4233329"/>
              <a:gd name="connsiteY4-410" fmla="*/ 2952899 h 3227560"/>
              <a:gd name="connsiteX5-411" fmla="*/ 3751194 w 4233329"/>
              <a:gd name="connsiteY5-412" fmla="*/ 2920902 h 3227560"/>
              <a:gd name="connsiteX6-413" fmla="*/ 3980789 w 4233329"/>
              <a:gd name="connsiteY6-414" fmla="*/ 1788281 h 3227560"/>
              <a:gd name="connsiteX7-415" fmla="*/ 3775220 w 4233329"/>
              <a:gd name="connsiteY7-416" fmla="*/ 332932 h 3227560"/>
              <a:gd name="connsiteX8-417" fmla="*/ 1824604 w 4233329"/>
              <a:gd name="connsiteY8-418" fmla="*/ 262933 h 3227560"/>
              <a:gd name="connsiteX9-419" fmla="*/ 692107 w 4233329"/>
              <a:gd name="connsiteY9-420" fmla="*/ 230189 h 3227560"/>
              <a:gd name="connsiteX10-421" fmla="*/ 442503 w 4233329"/>
              <a:gd name="connsiteY10-422" fmla="*/ 300 h 3227560"/>
              <a:gd name="connsiteX11-423" fmla="*/ 1773431 w 4233329"/>
              <a:gd name="connsiteY11-424" fmla="*/ 38781 h 3227560"/>
              <a:gd name="connsiteX12-425" fmla="*/ 4065824 w 4233329"/>
              <a:gd name="connsiteY12-426" fmla="*/ 121045 h 3227560"/>
              <a:gd name="connsiteX13-427" fmla="*/ 4219530 w 4233329"/>
              <a:gd name="connsiteY13-428" fmla="*/ 1825085 h 3227560"/>
              <a:gd name="connsiteX14-429" fmla="*/ 3981031 w 4233329"/>
              <a:gd name="connsiteY14-430" fmla="*/ 3162467 h 3227560"/>
              <a:gd name="connsiteX15-431" fmla="*/ 1322268 w 4233329"/>
              <a:gd name="connsiteY15-432" fmla="*/ 3200070 h 3227560"/>
              <a:gd name="connsiteX16-433" fmla="*/ 102910 w 4233329"/>
              <a:gd name="connsiteY16-434" fmla="*/ 2988535 h 3227560"/>
              <a:gd name="connsiteX17-435" fmla="*/ 17555 w 4233329"/>
              <a:gd name="connsiteY17-436" fmla="*/ 473605 h 3227560"/>
              <a:gd name="connsiteX18-437" fmla="*/ 341674 w 4233329"/>
              <a:gd name="connsiteY18-438" fmla="*/ 3525 h 3227560"/>
              <a:gd name="connsiteX19-439" fmla="*/ 442503 w 4233329"/>
              <a:gd name="connsiteY19-440" fmla="*/ 300 h 3227560"/>
              <a:gd name="connsiteX0-441" fmla="*/ 692107 w 4233329"/>
              <a:gd name="connsiteY0-442" fmla="*/ 230189 h 3227560"/>
              <a:gd name="connsiteX1-443" fmla="*/ 606311 w 4233329"/>
              <a:gd name="connsiteY1-444" fmla="*/ 232933 h 3227560"/>
              <a:gd name="connsiteX2-445" fmla="*/ 330515 w 4233329"/>
              <a:gd name="connsiteY2-446" fmla="*/ 632928 h 3227560"/>
              <a:gd name="connsiteX3-447" fmla="*/ 371061 w 4233329"/>
              <a:gd name="connsiteY3-448" fmla="*/ 2772901 h 3227560"/>
              <a:gd name="connsiteX4-449" fmla="*/ 1440706 w 4233329"/>
              <a:gd name="connsiteY4-450" fmla="*/ 2952899 h 3227560"/>
              <a:gd name="connsiteX5-451" fmla="*/ 3751194 w 4233329"/>
              <a:gd name="connsiteY5-452" fmla="*/ 2920902 h 3227560"/>
              <a:gd name="connsiteX6-453" fmla="*/ 3980789 w 4233329"/>
              <a:gd name="connsiteY6-454" fmla="*/ 1788281 h 3227560"/>
              <a:gd name="connsiteX7-455" fmla="*/ 3775220 w 4233329"/>
              <a:gd name="connsiteY7-456" fmla="*/ 332932 h 3227560"/>
              <a:gd name="connsiteX8-457" fmla="*/ 1824604 w 4233329"/>
              <a:gd name="connsiteY8-458" fmla="*/ 262933 h 3227560"/>
              <a:gd name="connsiteX9-459" fmla="*/ 692107 w 4233329"/>
              <a:gd name="connsiteY9-460" fmla="*/ 230189 h 3227560"/>
              <a:gd name="connsiteX10-461" fmla="*/ 442503 w 4233329"/>
              <a:gd name="connsiteY10-462" fmla="*/ 300 h 3227560"/>
              <a:gd name="connsiteX11-463" fmla="*/ 1773431 w 4233329"/>
              <a:gd name="connsiteY11-464" fmla="*/ 38781 h 3227560"/>
              <a:gd name="connsiteX12-465" fmla="*/ 4065824 w 4233329"/>
              <a:gd name="connsiteY12-466" fmla="*/ 121045 h 3227560"/>
              <a:gd name="connsiteX13-467" fmla="*/ 4219530 w 4233329"/>
              <a:gd name="connsiteY13-468" fmla="*/ 1825085 h 3227560"/>
              <a:gd name="connsiteX14-469" fmla="*/ 3981031 w 4233329"/>
              <a:gd name="connsiteY14-470" fmla="*/ 3162467 h 3227560"/>
              <a:gd name="connsiteX15-471" fmla="*/ 1322268 w 4233329"/>
              <a:gd name="connsiteY15-472" fmla="*/ 3200070 h 3227560"/>
              <a:gd name="connsiteX16-473" fmla="*/ 102910 w 4233329"/>
              <a:gd name="connsiteY16-474" fmla="*/ 2988535 h 3227560"/>
              <a:gd name="connsiteX17-475" fmla="*/ 17555 w 4233329"/>
              <a:gd name="connsiteY17-476" fmla="*/ 473605 h 3227560"/>
              <a:gd name="connsiteX18-477" fmla="*/ 341674 w 4233329"/>
              <a:gd name="connsiteY18-478" fmla="*/ 3525 h 3227560"/>
              <a:gd name="connsiteX19-479" fmla="*/ 442503 w 4233329"/>
              <a:gd name="connsiteY19-480" fmla="*/ 300 h 3227560"/>
              <a:gd name="connsiteX0-481" fmla="*/ 692107 w 4233329"/>
              <a:gd name="connsiteY0-482" fmla="*/ 230189 h 3227560"/>
              <a:gd name="connsiteX1-483" fmla="*/ 606311 w 4233329"/>
              <a:gd name="connsiteY1-484" fmla="*/ 232933 h 3227560"/>
              <a:gd name="connsiteX2-485" fmla="*/ 330515 w 4233329"/>
              <a:gd name="connsiteY2-486" fmla="*/ 632928 h 3227560"/>
              <a:gd name="connsiteX3-487" fmla="*/ 371061 w 4233329"/>
              <a:gd name="connsiteY3-488" fmla="*/ 2772901 h 3227560"/>
              <a:gd name="connsiteX4-489" fmla="*/ 1440706 w 4233329"/>
              <a:gd name="connsiteY4-490" fmla="*/ 2952899 h 3227560"/>
              <a:gd name="connsiteX5-491" fmla="*/ 3751194 w 4233329"/>
              <a:gd name="connsiteY5-492" fmla="*/ 2920902 h 3227560"/>
              <a:gd name="connsiteX6-493" fmla="*/ 3980789 w 4233329"/>
              <a:gd name="connsiteY6-494" fmla="*/ 1788281 h 3227560"/>
              <a:gd name="connsiteX7-495" fmla="*/ 3775220 w 4233329"/>
              <a:gd name="connsiteY7-496" fmla="*/ 332932 h 3227560"/>
              <a:gd name="connsiteX8-497" fmla="*/ 1824604 w 4233329"/>
              <a:gd name="connsiteY8-498" fmla="*/ 262933 h 3227560"/>
              <a:gd name="connsiteX9-499" fmla="*/ 692107 w 4233329"/>
              <a:gd name="connsiteY9-500" fmla="*/ 230189 h 3227560"/>
              <a:gd name="connsiteX10-501" fmla="*/ 442503 w 4233329"/>
              <a:gd name="connsiteY10-502" fmla="*/ 300 h 3227560"/>
              <a:gd name="connsiteX11-503" fmla="*/ 1773431 w 4233329"/>
              <a:gd name="connsiteY11-504" fmla="*/ 38781 h 3227560"/>
              <a:gd name="connsiteX12-505" fmla="*/ 4065824 w 4233329"/>
              <a:gd name="connsiteY12-506" fmla="*/ 121045 h 3227560"/>
              <a:gd name="connsiteX13-507" fmla="*/ 4219530 w 4233329"/>
              <a:gd name="connsiteY13-508" fmla="*/ 1825085 h 3227560"/>
              <a:gd name="connsiteX14-509" fmla="*/ 3981031 w 4233329"/>
              <a:gd name="connsiteY14-510" fmla="*/ 3162467 h 3227560"/>
              <a:gd name="connsiteX15-511" fmla="*/ 1322268 w 4233329"/>
              <a:gd name="connsiteY15-512" fmla="*/ 3200070 h 3227560"/>
              <a:gd name="connsiteX16-513" fmla="*/ 102910 w 4233329"/>
              <a:gd name="connsiteY16-514" fmla="*/ 2988535 h 3227560"/>
              <a:gd name="connsiteX17-515" fmla="*/ 17555 w 4233329"/>
              <a:gd name="connsiteY17-516" fmla="*/ 473605 h 3227560"/>
              <a:gd name="connsiteX18-517" fmla="*/ 341674 w 4233329"/>
              <a:gd name="connsiteY18-518" fmla="*/ 3525 h 3227560"/>
              <a:gd name="connsiteX19-519" fmla="*/ 442503 w 4233329"/>
              <a:gd name="connsiteY19-520" fmla="*/ 300 h 3227560"/>
              <a:gd name="connsiteX0-521" fmla="*/ 692107 w 4233329"/>
              <a:gd name="connsiteY0-522" fmla="*/ 230189 h 3227560"/>
              <a:gd name="connsiteX1-523" fmla="*/ 606311 w 4233329"/>
              <a:gd name="connsiteY1-524" fmla="*/ 232933 h 3227560"/>
              <a:gd name="connsiteX2-525" fmla="*/ 330515 w 4233329"/>
              <a:gd name="connsiteY2-526" fmla="*/ 632928 h 3227560"/>
              <a:gd name="connsiteX3-527" fmla="*/ 371061 w 4233329"/>
              <a:gd name="connsiteY3-528" fmla="*/ 2772901 h 3227560"/>
              <a:gd name="connsiteX4-529" fmla="*/ 1440706 w 4233329"/>
              <a:gd name="connsiteY4-530" fmla="*/ 2952899 h 3227560"/>
              <a:gd name="connsiteX5-531" fmla="*/ 3751194 w 4233329"/>
              <a:gd name="connsiteY5-532" fmla="*/ 2920902 h 3227560"/>
              <a:gd name="connsiteX6-533" fmla="*/ 3980789 w 4233329"/>
              <a:gd name="connsiteY6-534" fmla="*/ 1788281 h 3227560"/>
              <a:gd name="connsiteX7-535" fmla="*/ 3775220 w 4233329"/>
              <a:gd name="connsiteY7-536" fmla="*/ 332932 h 3227560"/>
              <a:gd name="connsiteX8-537" fmla="*/ 1824604 w 4233329"/>
              <a:gd name="connsiteY8-538" fmla="*/ 262933 h 3227560"/>
              <a:gd name="connsiteX9-539" fmla="*/ 692107 w 4233329"/>
              <a:gd name="connsiteY9-540" fmla="*/ 230189 h 3227560"/>
              <a:gd name="connsiteX10-541" fmla="*/ 442503 w 4233329"/>
              <a:gd name="connsiteY10-542" fmla="*/ 300 h 3227560"/>
              <a:gd name="connsiteX11-543" fmla="*/ 1773431 w 4233329"/>
              <a:gd name="connsiteY11-544" fmla="*/ 38781 h 3227560"/>
              <a:gd name="connsiteX12-545" fmla="*/ 4065824 w 4233329"/>
              <a:gd name="connsiteY12-546" fmla="*/ 121045 h 3227560"/>
              <a:gd name="connsiteX13-547" fmla="*/ 4219530 w 4233329"/>
              <a:gd name="connsiteY13-548" fmla="*/ 1825085 h 3227560"/>
              <a:gd name="connsiteX14-549" fmla="*/ 3981031 w 4233329"/>
              <a:gd name="connsiteY14-550" fmla="*/ 3162467 h 3227560"/>
              <a:gd name="connsiteX15-551" fmla="*/ 1322268 w 4233329"/>
              <a:gd name="connsiteY15-552" fmla="*/ 3200070 h 3227560"/>
              <a:gd name="connsiteX16-553" fmla="*/ 102910 w 4233329"/>
              <a:gd name="connsiteY16-554" fmla="*/ 2988535 h 3227560"/>
              <a:gd name="connsiteX17-555" fmla="*/ 17555 w 4233329"/>
              <a:gd name="connsiteY17-556" fmla="*/ 473605 h 3227560"/>
              <a:gd name="connsiteX18-557" fmla="*/ 341674 w 4233329"/>
              <a:gd name="connsiteY18-558" fmla="*/ 3525 h 3227560"/>
              <a:gd name="connsiteX19-559" fmla="*/ 442503 w 4233329"/>
              <a:gd name="connsiteY19-560" fmla="*/ 300 h 3227560"/>
              <a:gd name="connsiteX0-561" fmla="*/ 692107 w 4233329"/>
              <a:gd name="connsiteY0-562" fmla="*/ 230189 h 3227560"/>
              <a:gd name="connsiteX1-563" fmla="*/ 606311 w 4233329"/>
              <a:gd name="connsiteY1-564" fmla="*/ 232933 h 3227560"/>
              <a:gd name="connsiteX2-565" fmla="*/ 330515 w 4233329"/>
              <a:gd name="connsiteY2-566" fmla="*/ 632928 h 3227560"/>
              <a:gd name="connsiteX3-567" fmla="*/ 371061 w 4233329"/>
              <a:gd name="connsiteY3-568" fmla="*/ 2772901 h 3227560"/>
              <a:gd name="connsiteX4-569" fmla="*/ 1440706 w 4233329"/>
              <a:gd name="connsiteY4-570" fmla="*/ 2952899 h 3227560"/>
              <a:gd name="connsiteX5-571" fmla="*/ 3751194 w 4233329"/>
              <a:gd name="connsiteY5-572" fmla="*/ 2920902 h 3227560"/>
              <a:gd name="connsiteX6-573" fmla="*/ 3980789 w 4233329"/>
              <a:gd name="connsiteY6-574" fmla="*/ 1788281 h 3227560"/>
              <a:gd name="connsiteX7-575" fmla="*/ 3775220 w 4233329"/>
              <a:gd name="connsiteY7-576" fmla="*/ 332932 h 3227560"/>
              <a:gd name="connsiteX8-577" fmla="*/ 1824604 w 4233329"/>
              <a:gd name="connsiteY8-578" fmla="*/ 262933 h 3227560"/>
              <a:gd name="connsiteX9-579" fmla="*/ 692107 w 4233329"/>
              <a:gd name="connsiteY9-580" fmla="*/ 230189 h 3227560"/>
              <a:gd name="connsiteX10-581" fmla="*/ 442503 w 4233329"/>
              <a:gd name="connsiteY10-582" fmla="*/ 300 h 3227560"/>
              <a:gd name="connsiteX11-583" fmla="*/ 1773431 w 4233329"/>
              <a:gd name="connsiteY11-584" fmla="*/ 38781 h 3227560"/>
              <a:gd name="connsiteX12-585" fmla="*/ 4065824 w 4233329"/>
              <a:gd name="connsiteY12-586" fmla="*/ 121045 h 3227560"/>
              <a:gd name="connsiteX13-587" fmla="*/ 4219530 w 4233329"/>
              <a:gd name="connsiteY13-588" fmla="*/ 1825085 h 3227560"/>
              <a:gd name="connsiteX14-589" fmla="*/ 3981031 w 4233329"/>
              <a:gd name="connsiteY14-590" fmla="*/ 3162467 h 3227560"/>
              <a:gd name="connsiteX15-591" fmla="*/ 1322268 w 4233329"/>
              <a:gd name="connsiteY15-592" fmla="*/ 3200070 h 3227560"/>
              <a:gd name="connsiteX16-593" fmla="*/ 102910 w 4233329"/>
              <a:gd name="connsiteY16-594" fmla="*/ 2988535 h 3227560"/>
              <a:gd name="connsiteX17-595" fmla="*/ 17555 w 4233329"/>
              <a:gd name="connsiteY17-596" fmla="*/ 473605 h 3227560"/>
              <a:gd name="connsiteX18-597" fmla="*/ 341674 w 4233329"/>
              <a:gd name="connsiteY18-598" fmla="*/ 3525 h 3227560"/>
              <a:gd name="connsiteX19-599" fmla="*/ 442503 w 4233329"/>
              <a:gd name="connsiteY19-600" fmla="*/ 300 h 3227560"/>
              <a:gd name="connsiteX0-601" fmla="*/ 692107 w 4233329"/>
              <a:gd name="connsiteY0-602" fmla="*/ 230189 h 3227560"/>
              <a:gd name="connsiteX1-603" fmla="*/ 606311 w 4233329"/>
              <a:gd name="connsiteY1-604" fmla="*/ 232933 h 3227560"/>
              <a:gd name="connsiteX2-605" fmla="*/ 330515 w 4233329"/>
              <a:gd name="connsiteY2-606" fmla="*/ 632928 h 3227560"/>
              <a:gd name="connsiteX3-607" fmla="*/ 371061 w 4233329"/>
              <a:gd name="connsiteY3-608" fmla="*/ 2772901 h 3227560"/>
              <a:gd name="connsiteX4-609" fmla="*/ 1440706 w 4233329"/>
              <a:gd name="connsiteY4-610" fmla="*/ 2952899 h 3227560"/>
              <a:gd name="connsiteX5-611" fmla="*/ 3751194 w 4233329"/>
              <a:gd name="connsiteY5-612" fmla="*/ 2920902 h 3227560"/>
              <a:gd name="connsiteX6-613" fmla="*/ 3980789 w 4233329"/>
              <a:gd name="connsiteY6-614" fmla="*/ 1788281 h 3227560"/>
              <a:gd name="connsiteX7-615" fmla="*/ 3817916 w 4233329"/>
              <a:gd name="connsiteY7-616" fmla="*/ 322258 h 3227560"/>
              <a:gd name="connsiteX8-617" fmla="*/ 1824604 w 4233329"/>
              <a:gd name="connsiteY8-618" fmla="*/ 262933 h 3227560"/>
              <a:gd name="connsiteX9-619" fmla="*/ 692107 w 4233329"/>
              <a:gd name="connsiteY9-620" fmla="*/ 230189 h 3227560"/>
              <a:gd name="connsiteX10-621" fmla="*/ 442503 w 4233329"/>
              <a:gd name="connsiteY10-622" fmla="*/ 300 h 3227560"/>
              <a:gd name="connsiteX11-623" fmla="*/ 1773431 w 4233329"/>
              <a:gd name="connsiteY11-624" fmla="*/ 38781 h 3227560"/>
              <a:gd name="connsiteX12-625" fmla="*/ 4065824 w 4233329"/>
              <a:gd name="connsiteY12-626" fmla="*/ 121045 h 3227560"/>
              <a:gd name="connsiteX13-627" fmla="*/ 4219530 w 4233329"/>
              <a:gd name="connsiteY13-628" fmla="*/ 1825085 h 3227560"/>
              <a:gd name="connsiteX14-629" fmla="*/ 3981031 w 4233329"/>
              <a:gd name="connsiteY14-630" fmla="*/ 3162467 h 3227560"/>
              <a:gd name="connsiteX15-631" fmla="*/ 1322268 w 4233329"/>
              <a:gd name="connsiteY15-632" fmla="*/ 3200070 h 3227560"/>
              <a:gd name="connsiteX16-633" fmla="*/ 102910 w 4233329"/>
              <a:gd name="connsiteY16-634" fmla="*/ 2988535 h 3227560"/>
              <a:gd name="connsiteX17-635" fmla="*/ 17555 w 4233329"/>
              <a:gd name="connsiteY17-636" fmla="*/ 473605 h 3227560"/>
              <a:gd name="connsiteX18-637" fmla="*/ 341674 w 4233329"/>
              <a:gd name="connsiteY18-638" fmla="*/ 3525 h 3227560"/>
              <a:gd name="connsiteX19-639" fmla="*/ 442503 w 4233329"/>
              <a:gd name="connsiteY19-640" fmla="*/ 300 h 3227560"/>
              <a:gd name="connsiteX0-641" fmla="*/ 692107 w 4233329"/>
              <a:gd name="connsiteY0-642" fmla="*/ 230189 h 3227560"/>
              <a:gd name="connsiteX1-643" fmla="*/ 606311 w 4233329"/>
              <a:gd name="connsiteY1-644" fmla="*/ 232933 h 3227560"/>
              <a:gd name="connsiteX2-645" fmla="*/ 330515 w 4233329"/>
              <a:gd name="connsiteY2-646" fmla="*/ 632928 h 3227560"/>
              <a:gd name="connsiteX3-647" fmla="*/ 371061 w 4233329"/>
              <a:gd name="connsiteY3-648" fmla="*/ 2772901 h 3227560"/>
              <a:gd name="connsiteX4-649" fmla="*/ 1440706 w 4233329"/>
              <a:gd name="connsiteY4-650" fmla="*/ 2952899 h 3227560"/>
              <a:gd name="connsiteX5-651" fmla="*/ 3751194 w 4233329"/>
              <a:gd name="connsiteY5-652" fmla="*/ 2920902 h 3227560"/>
              <a:gd name="connsiteX6-653" fmla="*/ 3980789 w 4233329"/>
              <a:gd name="connsiteY6-654" fmla="*/ 1788281 h 3227560"/>
              <a:gd name="connsiteX7-655" fmla="*/ 3807242 w 4233329"/>
              <a:gd name="connsiteY7-656" fmla="*/ 322258 h 3227560"/>
              <a:gd name="connsiteX8-657" fmla="*/ 1824604 w 4233329"/>
              <a:gd name="connsiteY8-658" fmla="*/ 262933 h 3227560"/>
              <a:gd name="connsiteX9-659" fmla="*/ 692107 w 4233329"/>
              <a:gd name="connsiteY9-660" fmla="*/ 230189 h 3227560"/>
              <a:gd name="connsiteX10-661" fmla="*/ 442503 w 4233329"/>
              <a:gd name="connsiteY10-662" fmla="*/ 300 h 3227560"/>
              <a:gd name="connsiteX11-663" fmla="*/ 1773431 w 4233329"/>
              <a:gd name="connsiteY11-664" fmla="*/ 38781 h 3227560"/>
              <a:gd name="connsiteX12-665" fmla="*/ 4065824 w 4233329"/>
              <a:gd name="connsiteY12-666" fmla="*/ 121045 h 3227560"/>
              <a:gd name="connsiteX13-667" fmla="*/ 4219530 w 4233329"/>
              <a:gd name="connsiteY13-668" fmla="*/ 1825085 h 3227560"/>
              <a:gd name="connsiteX14-669" fmla="*/ 3981031 w 4233329"/>
              <a:gd name="connsiteY14-670" fmla="*/ 3162467 h 3227560"/>
              <a:gd name="connsiteX15-671" fmla="*/ 1322268 w 4233329"/>
              <a:gd name="connsiteY15-672" fmla="*/ 3200070 h 3227560"/>
              <a:gd name="connsiteX16-673" fmla="*/ 102910 w 4233329"/>
              <a:gd name="connsiteY16-674" fmla="*/ 2988535 h 3227560"/>
              <a:gd name="connsiteX17-675" fmla="*/ 17555 w 4233329"/>
              <a:gd name="connsiteY17-676" fmla="*/ 473605 h 3227560"/>
              <a:gd name="connsiteX18-677" fmla="*/ 341674 w 4233329"/>
              <a:gd name="connsiteY18-678" fmla="*/ 3525 h 3227560"/>
              <a:gd name="connsiteX19-679" fmla="*/ 442503 w 4233329"/>
              <a:gd name="connsiteY19-680" fmla="*/ 300 h 3227560"/>
              <a:gd name="connsiteX0-681" fmla="*/ 692107 w 4233329"/>
              <a:gd name="connsiteY0-682" fmla="*/ 230189 h 3227560"/>
              <a:gd name="connsiteX1-683" fmla="*/ 606311 w 4233329"/>
              <a:gd name="connsiteY1-684" fmla="*/ 232933 h 3227560"/>
              <a:gd name="connsiteX2-685" fmla="*/ 309167 w 4233329"/>
              <a:gd name="connsiteY2-686" fmla="*/ 483492 h 3227560"/>
              <a:gd name="connsiteX3-687" fmla="*/ 371061 w 4233329"/>
              <a:gd name="connsiteY3-688" fmla="*/ 2772901 h 3227560"/>
              <a:gd name="connsiteX4-689" fmla="*/ 1440706 w 4233329"/>
              <a:gd name="connsiteY4-690" fmla="*/ 2952899 h 3227560"/>
              <a:gd name="connsiteX5-691" fmla="*/ 3751194 w 4233329"/>
              <a:gd name="connsiteY5-692" fmla="*/ 2920902 h 3227560"/>
              <a:gd name="connsiteX6-693" fmla="*/ 3980789 w 4233329"/>
              <a:gd name="connsiteY6-694" fmla="*/ 1788281 h 3227560"/>
              <a:gd name="connsiteX7-695" fmla="*/ 3807242 w 4233329"/>
              <a:gd name="connsiteY7-696" fmla="*/ 322258 h 3227560"/>
              <a:gd name="connsiteX8-697" fmla="*/ 1824604 w 4233329"/>
              <a:gd name="connsiteY8-698" fmla="*/ 262933 h 3227560"/>
              <a:gd name="connsiteX9-699" fmla="*/ 692107 w 4233329"/>
              <a:gd name="connsiteY9-700" fmla="*/ 230189 h 3227560"/>
              <a:gd name="connsiteX10-701" fmla="*/ 442503 w 4233329"/>
              <a:gd name="connsiteY10-702" fmla="*/ 300 h 3227560"/>
              <a:gd name="connsiteX11-703" fmla="*/ 1773431 w 4233329"/>
              <a:gd name="connsiteY11-704" fmla="*/ 38781 h 3227560"/>
              <a:gd name="connsiteX12-705" fmla="*/ 4065824 w 4233329"/>
              <a:gd name="connsiteY12-706" fmla="*/ 121045 h 3227560"/>
              <a:gd name="connsiteX13-707" fmla="*/ 4219530 w 4233329"/>
              <a:gd name="connsiteY13-708" fmla="*/ 1825085 h 3227560"/>
              <a:gd name="connsiteX14-709" fmla="*/ 3981031 w 4233329"/>
              <a:gd name="connsiteY14-710" fmla="*/ 3162467 h 3227560"/>
              <a:gd name="connsiteX15-711" fmla="*/ 1322268 w 4233329"/>
              <a:gd name="connsiteY15-712" fmla="*/ 3200070 h 3227560"/>
              <a:gd name="connsiteX16-713" fmla="*/ 102910 w 4233329"/>
              <a:gd name="connsiteY16-714" fmla="*/ 2988535 h 3227560"/>
              <a:gd name="connsiteX17-715" fmla="*/ 17555 w 4233329"/>
              <a:gd name="connsiteY17-716" fmla="*/ 473605 h 3227560"/>
              <a:gd name="connsiteX18-717" fmla="*/ 341674 w 4233329"/>
              <a:gd name="connsiteY18-718" fmla="*/ 3525 h 3227560"/>
              <a:gd name="connsiteX19-719" fmla="*/ 442503 w 4233329"/>
              <a:gd name="connsiteY19-720" fmla="*/ 300 h 3227560"/>
              <a:gd name="connsiteX0-721" fmla="*/ 692107 w 4233329"/>
              <a:gd name="connsiteY0-722" fmla="*/ 230189 h 3227560"/>
              <a:gd name="connsiteX1-723" fmla="*/ 478224 w 4233329"/>
              <a:gd name="connsiteY1-724" fmla="*/ 243607 h 3227560"/>
              <a:gd name="connsiteX2-725" fmla="*/ 309167 w 4233329"/>
              <a:gd name="connsiteY2-726" fmla="*/ 483492 h 3227560"/>
              <a:gd name="connsiteX3-727" fmla="*/ 371061 w 4233329"/>
              <a:gd name="connsiteY3-728" fmla="*/ 2772901 h 3227560"/>
              <a:gd name="connsiteX4-729" fmla="*/ 1440706 w 4233329"/>
              <a:gd name="connsiteY4-730" fmla="*/ 2952899 h 3227560"/>
              <a:gd name="connsiteX5-731" fmla="*/ 3751194 w 4233329"/>
              <a:gd name="connsiteY5-732" fmla="*/ 2920902 h 3227560"/>
              <a:gd name="connsiteX6-733" fmla="*/ 3980789 w 4233329"/>
              <a:gd name="connsiteY6-734" fmla="*/ 1788281 h 3227560"/>
              <a:gd name="connsiteX7-735" fmla="*/ 3807242 w 4233329"/>
              <a:gd name="connsiteY7-736" fmla="*/ 322258 h 3227560"/>
              <a:gd name="connsiteX8-737" fmla="*/ 1824604 w 4233329"/>
              <a:gd name="connsiteY8-738" fmla="*/ 262933 h 3227560"/>
              <a:gd name="connsiteX9-739" fmla="*/ 692107 w 4233329"/>
              <a:gd name="connsiteY9-740" fmla="*/ 230189 h 3227560"/>
              <a:gd name="connsiteX10-741" fmla="*/ 442503 w 4233329"/>
              <a:gd name="connsiteY10-742" fmla="*/ 300 h 3227560"/>
              <a:gd name="connsiteX11-743" fmla="*/ 1773431 w 4233329"/>
              <a:gd name="connsiteY11-744" fmla="*/ 38781 h 3227560"/>
              <a:gd name="connsiteX12-745" fmla="*/ 4065824 w 4233329"/>
              <a:gd name="connsiteY12-746" fmla="*/ 121045 h 3227560"/>
              <a:gd name="connsiteX13-747" fmla="*/ 4219530 w 4233329"/>
              <a:gd name="connsiteY13-748" fmla="*/ 1825085 h 3227560"/>
              <a:gd name="connsiteX14-749" fmla="*/ 3981031 w 4233329"/>
              <a:gd name="connsiteY14-750" fmla="*/ 3162467 h 3227560"/>
              <a:gd name="connsiteX15-751" fmla="*/ 1322268 w 4233329"/>
              <a:gd name="connsiteY15-752" fmla="*/ 3200070 h 3227560"/>
              <a:gd name="connsiteX16-753" fmla="*/ 102910 w 4233329"/>
              <a:gd name="connsiteY16-754" fmla="*/ 2988535 h 3227560"/>
              <a:gd name="connsiteX17-755" fmla="*/ 17555 w 4233329"/>
              <a:gd name="connsiteY17-756" fmla="*/ 473605 h 3227560"/>
              <a:gd name="connsiteX18-757" fmla="*/ 341674 w 4233329"/>
              <a:gd name="connsiteY18-758" fmla="*/ 3525 h 3227560"/>
              <a:gd name="connsiteX19-759" fmla="*/ 442503 w 4233329"/>
              <a:gd name="connsiteY19-760" fmla="*/ 300 h 3227560"/>
              <a:gd name="connsiteX0-761" fmla="*/ 692107 w 4233329"/>
              <a:gd name="connsiteY0-762" fmla="*/ 230189 h 3227560"/>
              <a:gd name="connsiteX1-763" fmla="*/ 478224 w 4233329"/>
              <a:gd name="connsiteY1-764" fmla="*/ 243607 h 3227560"/>
              <a:gd name="connsiteX2-765" fmla="*/ 309167 w 4233329"/>
              <a:gd name="connsiteY2-766" fmla="*/ 483492 h 3227560"/>
              <a:gd name="connsiteX3-767" fmla="*/ 371061 w 4233329"/>
              <a:gd name="connsiteY3-768" fmla="*/ 2772901 h 3227560"/>
              <a:gd name="connsiteX4-769" fmla="*/ 1440706 w 4233329"/>
              <a:gd name="connsiteY4-770" fmla="*/ 2952899 h 3227560"/>
              <a:gd name="connsiteX5-771" fmla="*/ 3751194 w 4233329"/>
              <a:gd name="connsiteY5-772" fmla="*/ 2920902 h 3227560"/>
              <a:gd name="connsiteX6-773" fmla="*/ 3980789 w 4233329"/>
              <a:gd name="connsiteY6-774" fmla="*/ 1788281 h 3227560"/>
              <a:gd name="connsiteX7-775" fmla="*/ 3807242 w 4233329"/>
              <a:gd name="connsiteY7-776" fmla="*/ 322258 h 3227560"/>
              <a:gd name="connsiteX8-777" fmla="*/ 1824604 w 4233329"/>
              <a:gd name="connsiteY8-778" fmla="*/ 262933 h 3227560"/>
              <a:gd name="connsiteX9-779" fmla="*/ 692107 w 4233329"/>
              <a:gd name="connsiteY9-780" fmla="*/ 230189 h 3227560"/>
              <a:gd name="connsiteX10-781" fmla="*/ 442503 w 4233329"/>
              <a:gd name="connsiteY10-782" fmla="*/ 300 h 3227560"/>
              <a:gd name="connsiteX11-783" fmla="*/ 1773431 w 4233329"/>
              <a:gd name="connsiteY11-784" fmla="*/ 38781 h 3227560"/>
              <a:gd name="connsiteX12-785" fmla="*/ 4065824 w 4233329"/>
              <a:gd name="connsiteY12-786" fmla="*/ 121045 h 3227560"/>
              <a:gd name="connsiteX13-787" fmla="*/ 4219530 w 4233329"/>
              <a:gd name="connsiteY13-788" fmla="*/ 1825085 h 3227560"/>
              <a:gd name="connsiteX14-789" fmla="*/ 3981031 w 4233329"/>
              <a:gd name="connsiteY14-790" fmla="*/ 3162467 h 3227560"/>
              <a:gd name="connsiteX15-791" fmla="*/ 1322268 w 4233329"/>
              <a:gd name="connsiteY15-792" fmla="*/ 3200070 h 3227560"/>
              <a:gd name="connsiteX16-793" fmla="*/ 102910 w 4233329"/>
              <a:gd name="connsiteY16-794" fmla="*/ 2988535 h 3227560"/>
              <a:gd name="connsiteX17-795" fmla="*/ 17555 w 4233329"/>
              <a:gd name="connsiteY17-796" fmla="*/ 473605 h 3227560"/>
              <a:gd name="connsiteX18-797" fmla="*/ 341674 w 4233329"/>
              <a:gd name="connsiteY18-798" fmla="*/ 3525 h 3227560"/>
              <a:gd name="connsiteX19-799" fmla="*/ 442503 w 4233329"/>
              <a:gd name="connsiteY19-800" fmla="*/ 300 h 3227560"/>
              <a:gd name="connsiteX0-801" fmla="*/ 692107 w 4233329"/>
              <a:gd name="connsiteY0-802" fmla="*/ 230189 h 3227560"/>
              <a:gd name="connsiteX1-803" fmla="*/ 478224 w 4233329"/>
              <a:gd name="connsiteY1-804" fmla="*/ 243607 h 3227560"/>
              <a:gd name="connsiteX2-805" fmla="*/ 309167 w 4233329"/>
              <a:gd name="connsiteY2-806" fmla="*/ 483492 h 3227560"/>
              <a:gd name="connsiteX3-807" fmla="*/ 371061 w 4233329"/>
              <a:gd name="connsiteY3-808" fmla="*/ 2772901 h 3227560"/>
              <a:gd name="connsiteX4-809" fmla="*/ 1440706 w 4233329"/>
              <a:gd name="connsiteY4-810" fmla="*/ 2952899 h 3227560"/>
              <a:gd name="connsiteX5-811" fmla="*/ 3751194 w 4233329"/>
              <a:gd name="connsiteY5-812" fmla="*/ 2920902 h 3227560"/>
              <a:gd name="connsiteX6-813" fmla="*/ 3980789 w 4233329"/>
              <a:gd name="connsiteY6-814" fmla="*/ 1788281 h 3227560"/>
              <a:gd name="connsiteX7-815" fmla="*/ 3807242 w 4233329"/>
              <a:gd name="connsiteY7-816" fmla="*/ 322258 h 3227560"/>
              <a:gd name="connsiteX8-817" fmla="*/ 1824604 w 4233329"/>
              <a:gd name="connsiteY8-818" fmla="*/ 262933 h 3227560"/>
              <a:gd name="connsiteX9-819" fmla="*/ 692107 w 4233329"/>
              <a:gd name="connsiteY9-820" fmla="*/ 230189 h 3227560"/>
              <a:gd name="connsiteX10-821" fmla="*/ 442503 w 4233329"/>
              <a:gd name="connsiteY10-822" fmla="*/ 300 h 3227560"/>
              <a:gd name="connsiteX11-823" fmla="*/ 1773431 w 4233329"/>
              <a:gd name="connsiteY11-824" fmla="*/ 38781 h 3227560"/>
              <a:gd name="connsiteX12-825" fmla="*/ 4065824 w 4233329"/>
              <a:gd name="connsiteY12-826" fmla="*/ 121045 h 3227560"/>
              <a:gd name="connsiteX13-827" fmla="*/ 4219530 w 4233329"/>
              <a:gd name="connsiteY13-828" fmla="*/ 1825085 h 3227560"/>
              <a:gd name="connsiteX14-829" fmla="*/ 3981031 w 4233329"/>
              <a:gd name="connsiteY14-830" fmla="*/ 3162467 h 3227560"/>
              <a:gd name="connsiteX15-831" fmla="*/ 1322268 w 4233329"/>
              <a:gd name="connsiteY15-832" fmla="*/ 3200070 h 3227560"/>
              <a:gd name="connsiteX16-833" fmla="*/ 102910 w 4233329"/>
              <a:gd name="connsiteY16-834" fmla="*/ 2988535 h 3227560"/>
              <a:gd name="connsiteX17-835" fmla="*/ 17555 w 4233329"/>
              <a:gd name="connsiteY17-836" fmla="*/ 473605 h 3227560"/>
              <a:gd name="connsiteX18-837" fmla="*/ 341674 w 4233329"/>
              <a:gd name="connsiteY18-838" fmla="*/ 3525 h 3227560"/>
              <a:gd name="connsiteX19-839" fmla="*/ 442503 w 4233329"/>
              <a:gd name="connsiteY19-840" fmla="*/ 300 h 3227560"/>
              <a:gd name="connsiteX0-841" fmla="*/ 692107 w 4233329"/>
              <a:gd name="connsiteY0-842" fmla="*/ 230189 h 3227560"/>
              <a:gd name="connsiteX1-843" fmla="*/ 478224 w 4233329"/>
              <a:gd name="connsiteY1-844" fmla="*/ 243607 h 3227560"/>
              <a:gd name="connsiteX2-845" fmla="*/ 309167 w 4233329"/>
              <a:gd name="connsiteY2-846" fmla="*/ 483492 h 3227560"/>
              <a:gd name="connsiteX3-847" fmla="*/ 371061 w 4233329"/>
              <a:gd name="connsiteY3-848" fmla="*/ 2772901 h 3227560"/>
              <a:gd name="connsiteX4-849" fmla="*/ 1440706 w 4233329"/>
              <a:gd name="connsiteY4-850" fmla="*/ 2952899 h 3227560"/>
              <a:gd name="connsiteX5-851" fmla="*/ 3751194 w 4233329"/>
              <a:gd name="connsiteY5-852" fmla="*/ 2920902 h 3227560"/>
              <a:gd name="connsiteX6-853" fmla="*/ 3980789 w 4233329"/>
              <a:gd name="connsiteY6-854" fmla="*/ 1788281 h 3227560"/>
              <a:gd name="connsiteX7-855" fmla="*/ 3807242 w 4233329"/>
              <a:gd name="connsiteY7-856" fmla="*/ 322258 h 3227560"/>
              <a:gd name="connsiteX8-857" fmla="*/ 1824604 w 4233329"/>
              <a:gd name="connsiteY8-858" fmla="*/ 262933 h 3227560"/>
              <a:gd name="connsiteX9-859" fmla="*/ 692107 w 4233329"/>
              <a:gd name="connsiteY9-860" fmla="*/ 230189 h 3227560"/>
              <a:gd name="connsiteX10-861" fmla="*/ 442503 w 4233329"/>
              <a:gd name="connsiteY10-862" fmla="*/ 300 h 3227560"/>
              <a:gd name="connsiteX11-863" fmla="*/ 1773431 w 4233329"/>
              <a:gd name="connsiteY11-864" fmla="*/ 38781 h 3227560"/>
              <a:gd name="connsiteX12-865" fmla="*/ 4065824 w 4233329"/>
              <a:gd name="connsiteY12-866" fmla="*/ 121045 h 3227560"/>
              <a:gd name="connsiteX13-867" fmla="*/ 4219530 w 4233329"/>
              <a:gd name="connsiteY13-868" fmla="*/ 1825085 h 3227560"/>
              <a:gd name="connsiteX14-869" fmla="*/ 3981031 w 4233329"/>
              <a:gd name="connsiteY14-870" fmla="*/ 3162467 h 3227560"/>
              <a:gd name="connsiteX15-871" fmla="*/ 1322268 w 4233329"/>
              <a:gd name="connsiteY15-872" fmla="*/ 3200070 h 3227560"/>
              <a:gd name="connsiteX16-873" fmla="*/ 102910 w 4233329"/>
              <a:gd name="connsiteY16-874" fmla="*/ 2988535 h 3227560"/>
              <a:gd name="connsiteX17-875" fmla="*/ 17555 w 4233329"/>
              <a:gd name="connsiteY17-876" fmla="*/ 473605 h 3227560"/>
              <a:gd name="connsiteX18-877" fmla="*/ 341674 w 4233329"/>
              <a:gd name="connsiteY18-878" fmla="*/ 3525 h 3227560"/>
              <a:gd name="connsiteX19-879" fmla="*/ 442503 w 4233329"/>
              <a:gd name="connsiteY19-880" fmla="*/ 300 h 3227560"/>
              <a:gd name="connsiteX0-881" fmla="*/ 692107 w 4233329"/>
              <a:gd name="connsiteY0-882" fmla="*/ 230189 h 3227560"/>
              <a:gd name="connsiteX1-883" fmla="*/ 478224 w 4233329"/>
              <a:gd name="connsiteY1-884" fmla="*/ 243607 h 3227560"/>
              <a:gd name="connsiteX2-885" fmla="*/ 309167 w 4233329"/>
              <a:gd name="connsiteY2-886" fmla="*/ 483492 h 3227560"/>
              <a:gd name="connsiteX3-887" fmla="*/ 371061 w 4233329"/>
              <a:gd name="connsiteY3-888" fmla="*/ 2772901 h 3227560"/>
              <a:gd name="connsiteX4-889" fmla="*/ 1440706 w 4233329"/>
              <a:gd name="connsiteY4-890" fmla="*/ 2952899 h 3227560"/>
              <a:gd name="connsiteX5-891" fmla="*/ 3751194 w 4233329"/>
              <a:gd name="connsiteY5-892" fmla="*/ 2920902 h 3227560"/>
              <a:gd name="connsiteX6-893" fmla="*/ 3980789 w 4233329"/>
              <a:gd name="connsiteY6-894" fmla="*/ 1788281 h 3227560"/>
              <a:gd name="connsiteX7-895" fmla="*/ 3807242 w 4233329"/>
              <a:gd name="connsiteY7-896" fmla="*/ 322258 h 3227560"/>
              <a:gd name="connsiteX8-897" fmla="*/ 1824604 w 4233329"/>
              <a:gd name="connsiteY8-898" fmla="*/ 262933 h 3227560"/>
              <a:gd name="connsiteX9-899" fmla="*/ 692107 w 4233329"/>
              <a:gd name="connsiteY9-900" fmla="*/ 230189 h 3227560"/>
              <a:gd name="connsiteX10-901" fmla="*/ 442503 w 4233329"/>
              <a:gd name="connsiteY10-902" fmla="*/ 300 h 3227560"/>
              <a:gd name="connsiteX11-903" fmla="*/ 1773431 w 4233329"/>
              <a:gd name="connsiteY11-904" fmla="*/ 38781 h 3227560"/>
              <a:gd name="connsiteX12-905" fmla="*/ 4065824 w 4233329"/>
              <a:gd name="connsiteY12-906" fmla="*/ 121045 h 3227560"/>
              <a:gd name="connsiteX13-907" fmla="*/ 4219530 w 4233329"/>
              <a:gd name="connsiteY13-908" fmla="*/ 1825085 h 3227560"/>
              <a:gd name="connsiteX14-909" fmla="*/ 3981031 w 4233329"/>
              <a:gd name="connsiteY14-910" fmla="*/ 3162467 h 3227560"/>
              <a:gd name="connsiteX15-911" fmla="*/ 1322268 w 4233329"/>
              <a:gd name="connsiteY15-912" fmla="*/ 3200070 h 3227560"/>
              <a:gd name="connsiteX16-913" fmla="*/ 102910 w 4233329"/>
              <a:gd name="connsiteY16-914" fmla="*/ 2988535 h 3227560"/>
              <a:gd name="connsiteX17-915" fmla="*/ 17555 w 4233329"/>
              <a:gd name="connsiteY17-916" fmla="*/ 473605 h 3227560"/>
              <a:gd name="connsiteX18-917" fmla="*/ 341674 w 4233329"/>
              <a:gd name="connsiteY18-918" fmla="*/ 3525 h 3227560"/>
              <a:gd name="connsiteX19-919" fmla="*/ 442503 w 4233329"/>
              <a:gd name="connsiteY19-920" fmla="*/ 300 h 3227560"/>
              <a:gd name="connsiteX0-921" fmla="*/ 692107 w 4233329"/>
              <a:gd name="connsiteY0-922" fmla="*/ 230189 h 3227560"/>
              <a:gd name="connsiteX1-923" fmla="*/ 478224 w 4233329"/>
              <a:gd name="connsiteY1-924" fmla="*/ 243607 h 3227560"/>
              <a:gd name="connsiteX2-925" fmla="*/ 309167 w 4233329"/>
              <a:gd name="connsiteY2-926" fmla="*/ 483492 h 3227560"/>
              <a:gd name="connsiteX3-927" fmla="*/ 349713 w 4233329"/>
              <a:gd name="connsiteY3-928" fmla="*/ 2751553 h 3227560"/>
              <a:gd name="connsiteX4-929" fmla="*/ 1440706 w 4233329"/>
              <a:gd name="connsiteY4-930" fmla="*/ 2952899 h 3227560"/>
              <a:gd name="connsiteX5-931" fmla="*/ 3751194 w 4233329"/>
              <a:gd name="connsiteY5-932" fmla="*/ 2920902 h 3227560"/>
              <a:gd name="connsiteX6-933" fmla="*/ 3980789 w 4233329"/>
              <a:gd name="connsiteY6-934" fmla="*/ 1788281 h 3227560"/>
              <a:gd name="connsiteX7-935" fmla="*/ 3807242 w 4233329"/>
              <a:gd name="connsiteY7-936" fmla="*/ 322258 h 3227560"/>
              <a:gd name="connsiteX8-937" fmla="*/ 1824604 w 4233329"/>
              <a:gd name="connsiteY8-938" fmla="*/ 262933 h 3227560"/>
              <a:gd name="connsiteX9-939" fmla="*/ 692107 w 4233329"/>
              <a:gd name="connsiteY9-940" fmla="*/ 230189 h 3227560"/>
              <a:gd name="connsiteX10-941" fmla="*/ 442503 w 4233329"/>
              <a:gd name="connsiteY10-942" fmla="*/ 300 h 3227560"/>
              <a:gd name="connsiteX11-943" fmla="*/ 1773431 w 4233329"/>
              <a:gd name="connsiteY11-944" fmla="*/ 38781 h 3227560"/>
              <a:gd name="connsiteX12-945" fmla="*/ 4065824 w 4233329"/>
              <a:gd name="connsiteY12-946" fmla="*/ 121045 h 3227560"/>
              <a:gd name="connsiteX13-947" fmla="*/ 4219530 w 4233329"/>
              <a:gd name="connsiteY13-948" fmla="*/ 1825085 h 3227560"/>
              <a:gd name="connsiteX14-949" fmla="*/ 3981031 w 4233329"/>
              <a:gd name="connsiteY14-950" fmla="*/ 3162467 h 3227560"/>
              <a:gd name="connsiteX15-951" fmla="*/ 1322268 w 4233329"/>
              <a:gd name="connsiteY15-952" fmla="*/ 3200070 h 3227560"/>
              <a:gd name="connsiteX16-953" fmla="*/ 102910 w 4233329"/>
              <a:gd name="connsiteY16-954" fmla="*/ 2988535 h 3227560"/>
              <a:gd name="connsiteX17-955" fmla="*/ 17555 w 4233329"/>
              <a:gd name="connsiteY17-956" fmla="*/ 473605 h 3227560"/>
              <a:gd name="connsiteX18-957" fmla="*/ 341674 w 4233329"/>
              <a:gd name="connsiteY18-958" fmla="*/ 3525 h 3227560"/>
              <a:gd name="connsiteX19-959" fmla="*/ 442503 w 4233329"/>
              <a:gd name="connsiteY19-960" fmla="*/ 300 h 32275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Lst>
            <a:rect l="l" t="t" r="r" b="b"/>
            <a:pathLst>
              <a:path w="4233329" h="3227560">
                <a:moveTo>
                  <a:pt x="692107" y="230189"/>
                </a:moveTo>
                <a:cubicBezTo>
                  <a:pt x="659083" y="230589"/>
                  <a:pt x="542047" y="201390"/>
                  <a:pt x="478224" y="243607"/>
                </a:cubicBezTo>
                <a:cubicBezTo>
                  <a:pt x="414401" y="285824"/>
                  <a:pt x="353404" y="288495"/>
                  <a:pt x="309167" y="483492"/>
                </a:cubicBezTo>
                <a:cubicBezTo>
                  <a:pt x="275306" y="906820"/>
                  <a:pt x="262017" y="2469937"/>
                  <a:pt x="349713" y="2751553"/>
                </a:cubicBezTo>
                <a:cubicBezTo>
                  <a:pt x="418498" y="2972438"/>
                  <a:pt x="873793" y="2924674"/>
                  <a:pt x="1440706" y="2952899"/>
                </a:cubicBezTo>
                <a:cubicBezTo>
                  <a:pt x="2007619" y="2981124"/>
                  <a:pt x="3449771" y="2997936"/>
                  <a:pt x="3751194" y="2920902"/>
                </a:cubicBezTo>
                <a:cubicBezTo>
                  <a:pt x="4033081" y="2848861"/>
                  <a:pt x="3971448" y="2221388"/>
                  <a:pt x="3980789" y="1788281"/>
                </a:cubicBezTo>
                <a:cubicBezTo>
                  <a:pt x="3990130" y="1355174"/>
                  <a:pt x="4091350" y="450053"/>
                  <a:pt x="3807242" y="322258"/>
                </a:cubicBezTo>
                <a:cubicBezTo>
                  <a:pt x="3514872" y="190747"/>
                  <a:pt x="2343793" y="278278"/>
                  <a:pt x="1824604" y="262933"/>
                </a:cubicBezTo>
                <a:cubicBezTo>
                  <a:pt x="1305415" y="247588"/>
                  <a:pt x="923276" y="227386"/>
                  <a:pt x="692107" y="230189"/>
                </a:cubicBezTo>
                <a:close/>
                <a:moveTo>
                  <a:pt x="442503" y="300"/>
                </a:moveTo>
                <a:cubicBezTo>
                  <a:pt x="714176" y="-2994"/>
                  <a:pt x="1230326" y="21643"/>
                  <a:pt x="1773431" y="38781"/>
                </a:cubicBezTo>
                <a:cubicBezTo>
                  <a:pt x="2394122" y="58367"/>
                  <a:pt x="3853013" y="-56751"/>
                  <a:pt x="4065824" y="121045"/>
                </a:cubicBezTo>
                <a:cubicBezTo>
                  <a:pt x="4278635" y="298840"/>
                  <a:pt x="4233662" y="1318182"/>
                  <a:pt x="4219530" y="1825085"/>
                </a:cubicBezTo>
                <a:cubicBezTo>
                  <a:pt x="4205397" y="2331989"/>
                  <a:pt x="4164105" y="3068215"/>
                  <a:pt x="3981031" y="3162467"/>
                </a:cubicBezTo>
                <a:cubicBezTo>
                  <a:pt x="3797956" y="3256719"/>
                  <a:pt x="1968621" y="3229059"/>
                  <a:pt x="1322268" y="3200070"/>
                </a:cubicBezTo>
                <a:cubicBezTo>
                  <a:pt x="675915" y="3171082"/>
                  <a:pt x="200440" y="3188112"/>
                  <a:pt x="102910" y="2988535"/>
                </a:cubicBezTo>
                <a:cubicBezTo>
                  <a:pt x="5380" y="2788957"/>
                  <a:pt x="-22240" y="971107"/>
                  <a:pt x="17555" y="473605"/>
                </a:cubicBezTo>
                <a:cubicBezTo>
                  <a:pt x="69542" y="244441"/>
                  <a:pt x="116093" y="17235"/>
                  <a:pt x="341674" y="3525"/>
                </a:cubicBezTo>
                <a:cubicBezTo>
                  <a:pt x="369872" y="1811"/>
                  <a:pt x="403693" y="770"/>
                  <a:pt x="442503" y="300"/>
                </a:cubicBezTo>
                <a:close/>
              </a:path>
            </a:pathLst>
          </a:custGeom>
          <a:solidFill>
            <a:schemeClr val="bg1"/>
          </a:solidFill>
          <a:ln w="28575"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pic>
        <p:nvPicPr>
          <p:cNvPr id="3" name="图片 2"/>
          <p:cNvPicPr>
            <a:picLocks noChangeAspect="1"/>
          </p:cNvPicPr>
          <p:nvPr/>
        </p:nvPicPr>
        <p:blipFill>
          <a:blip r:embed="rId4" cstate="screen"/>
          <a:stretch>
            <a:fillRect/>
          </a:stretch>
        </p:blipFill>
        <p:spPr>
          <a:xfrm>
            <a:off x="1487488" y="3390241"/>
            <a:ext cx="1850619" cy="4407254"/>
          </a:xfrm>
          <a:prstGeom prst="rect">
            <a:avLst/>
          </a:prstGeom>
        </p:spPr>
      </p:pic>
      <p:sp>
        <p:nvSpPr>
          <p:cNvPr id="10" name="文本框 9"/>
          <p:cNvSpPr txBox="1"/>
          <p:nvPr/>
        </p:nvSpPr>
        <p:spPr>
          <a:xfrm>
            <a:off x="5080338" y="551381"/>
            <a:ext cx="2031326" cy="646331"/>
          </a:xfrm>
          <a:prstGeom prst="rect">
            <a:avLst/>
          </a:prstGeom>
          <a:noFill/>
        </p:spPr>
        <p:txBody>
          <a:bodyPr wrap="none" rtlCol="0">
            <a:spAutoFit/>
          </a:bodyPr>
          <a:lstStyle/>
          <a:p>
            <a:pPr algn="ct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主要产品</a:t>
            </a:r>
            <a:endPar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grpSp>
        <p:nvGrpSpPr>
          <p:cNvPr id="15" name="组合 14"/>
          <p:cNvGrpSpPr/>
          <p:nvPr/>
        </p:nvGrpSpPr>
        <p:grpSpPr>
          <a:xfrm>
            <a:off x="7721574" y="3882281"/>
            <a:ext cx="2406874" cy="4668885"/>
            <a:chOff x="7700874" y="3882281"/>
            <a:chExt cx="2406874" cy="4668885"/>
          </a:xfrm>
        </p:grpSpPr>
        <p:pic>
          <p:nvPicPr>
            <p:cNvPr id="4" name="图片 3"/>
            <p:cNvPicPr>
              <a:picLocks noChangeAspect="1"/>
            </p:cNvPicPr>
            <p:nvPr/>
          </p:nvPicPr>
          <p:blipFill>
            <a:blip r:embed="rId5" cstate="screen"/>
            <a:stretch>
              <a:fillRect/>
            </a:stretch>
          </p:blipFill>
          <p:spPr>
            <a:xfrm>
              <a:off x="7700874" y="3882281"/>
              <a:ext cx="2406874" cy="3800187"/>
            </a:xfrm>
            <a:prstGeom prst="rect">
              <a:avLst/>
            </a:prstGeom>
          </p:spPr>
        </p:pic>
        <p:sp>
          <p:nvSpPr>
            <p:cNvPr id="14" name="矩形 13"/>
            <p:cNvSpPr/>
            <p:nvPr/>
          </p:nvSpPr>
          <p:spPr>
            <a:xfrm>
              <a:off x="8780572" y="7507050"/>
              <a:ext cx="1044116" cy="1044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6" presetClass="entr" presetSubtype="32" fill="hold" grpId="1"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out)">
                                      <p:cBhvr>
                                        <p:cTn id="29" dur="75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mph" presetSubtype="0" autoRev="1" fill="hold" nodeType="clickEffect">
                                  <p:stCondLst>
                                    <p:cond delay="0"/>
                                  </p:stCondLst>
                                  <p:childTnLst>
                                    <p:animRot by="600000">
                                      <p:cBhvr>
                                        <p:cTn id="33" dur="250" fill="hold"/>
                                        <p:tgtEl>
                                          <p:spTgt spid="15"/>
                                        </p:tgtEl>
                                        <p:attrNameLst>
                                          <p:attrName>r</p:attrName>
                                        </p:attrNameLst>
                                      </p:cBhvr>
                                    </p:animRot>
                                  </p:childTnLst>
                                </p:cTn>
                              </p:par>
                            </p:childTnLst>
                          </p:cTn>
                        </p:par>
                        <p:par>
                          <p:cTn id="34" fill="hold">
                            <p:stCondLst>
                              <p:cond delay="500"/>
                            </p:stCondLst>
                            <p:childTnLst>
                              <p:par>
                                <p:cTn id="35" presetID="22" presetClass="entr" presetSubtype="8" fill="hold" grpId="1"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par>
                                <p:cTn id="38" presetID="2" presetClass="exit" presetSubtype="3" fill="hold" grpId="0" nodeType="withEffect">
                                  <p:stCondLst>
                                    <p:cond delay="0"/>
                                  </p:stCondLst>
                                  <p:childTnLst>
                                    <p:anim calcmode="lin" valueType="num">
                                      <p:cBhvr additive="base">
                                        <p:cTn id="39" dur="500"/>
                                        <p:tgtEl>
                                          <p:spTgt spid="12"/>
                                        </p:tgtEl>
                                        <p:attrNameLst>
                                          <p:attrName>ppt_x</p:attrName>
                                        </p:attrNameLst>
                                      </p:cBhvr>
                                      <p:tavLst>
                                        <p:tav tm="0">
                                          <p:val>
                                            <p:strVal val="ppt_x"/>
                                          </p:val>
                                        </p:tav>
                                        <p:tav tm="100000">
                                          <p:val>
                                            <p:strVal val="1+ppt_w/2"/>
                                          </p:val>
                                        </p:tav>
                                      </p:tavLst>
                                    </p:anim>
                                    <p:anim calcmode="lin" valueType="num">
                                      <p:cBhvr additive="base">
                                        <p:cTn id="40" dur="500"/>
                                        <p:tgtEl>
                                          <p:spTgt spid="12"/>
                                        </p:tgtEl>
                                        <p:attrNameLst>
                                          <p:attrName>ppt_y</p:attrName>
                                        </p:attrNameLst>
                                      </p:cBhvr>
                                      <p:tavLst>
                                        <p:tav tm="0">
                                          <p:val>
                                            <p:strVal val="ppt_y"/>
                                          </p:val>
                                        </p:tav>
                                        <p:tav tm="100000">
                                          <p:val>
                                            <p:strVal val="0-ppt_h/2"/>
                                          </p:val>
                                        </p:tav>
                                      </p:tavLst>
                                    </p:anim>
                                    <p:set>
                                      <p:cBhvr>
                                        <p:cTn id="41" dur="1" fill="hold">
                                          <p:stCondLst>
                                            <p:cond delay="499"/>
                                          </p:stCondLst>
                                        </p:cTn>
                                        <p:tgtEl>
                                          <p:spTgt spid="1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8" presetClass="emph" presetSubtype="0" autoRev="1" fill="hold" nodeType="clickEffect">
                                  <p:stCondLst>
                                    <p:cond delay="0"/>
                                  </p:stCondLst>
                                  <p:childTnLst>
                                    <p:animRot by="600000">
                                      <p:cBhvr>
                                        <p:cTn id="45" dur="250" fill="hold"/>
                                        <p:tgtEl>
                                          <p:spTgt spid="15"/>
                                        </p:tgtEl>
                                        <p:attrNameLst>
                                          <p:attrName>r</p:attrName>
                                        </p:attrNameLst>
                                      </p:cBhvr>
                                    </p:animRot>
                                  </p:childTnLst>
                                </p:cTn>
                              </p:par>
                            </p:childTnLst>
                          </p:cTn>
                        </p:par>
                        <p:par>
                          <p:cTn id="46" fill="hold">
                            <p:stCondLst>
                              <p:cond delay="500"/>
                            </p:stCondLst>
                            <p:childTnLst>
                              <p:par>
                                <p:cTn id="47" presetID="22" presetClass="entr" presetSubtype="8" fill="hold" grpId="1"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par>
                                <p:cTn id="50" presetID="2" presetClass="exit" presetSubtype="3" fill="hold" grpId="2" nodeType="withEffect">
                                  <p:stCondLst>
                                    <p:cond delay="0"/>
                                  </p:stCondLst>
                                  <p:childTnLst>
                                    <p:anim calcmode="lin" valueType="num">
                                      <p:cBhvr additive="base">
                                        <p:cTn id="51" dur="500"/>
                                        <p:tgtEl>
                                          <p:spTgt spid="11"/>
                                        </p:tgtEl>
                                        <p:attrNameLst>
                                          <p:attrName>ppt_x</p:attrName>
                                        </p:attrNameLst>
                                      </p:cBhvr>
                                      <p:tavLst>
                                        <p:tav tm="0">
                                          <p:val>
                                            <p:strVal val="ppt_x"/>
                                          </p:val>
                                        </p:tav>
                                        <p:tav tm="100000">
                                          <p:val>
                                            <p:strVal val="1+ppt_w/2"/>
                                          </p:val>
                                        </p:tav>
                                      </p:tavLst>
                                    </p:anim>
                                    <p:anim calcmode="lin" valueType="num">
                                      <p:cBhvr additive="base">
                                        <p:cTn id="52" dur="500"/>
                                        <p:tgtEl>
                                          <p:spTgt spid="11"/>
                                        </p:tgtEl>
                                        <p:attrNameLst>
                                          <p:attrName>ppt_y</p:attrName>
                                        </p:attrNameLst>
                                      </p:cBhvr>
                                      <p:tavLst>
                                        <p:tav tm="0">
                                          <p:val>
                                            <p:strVal val="ppt_y"/>
                                          </p:val>
                                        </p:tav>
                                        <p:tav tm="100000">
                                          <p:val>
                                            <p:strVal val="0-ppt_h/2"/>
                                          </p:val>
                                        </p:tav>
                                      </p:tavLst>
                                    </p:anim>
                                    <p:set>
                                      <p:cBhvr>
                                        <p:cTn id="5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1" animBg="1"/>
      <p:bldP spid="11" grpId="1" animBg="1"/>
      <p:bldP spid="11" grpId="2" animBg="1"/>
      <p:bldP spid="12" grpId="0" animBg="1"/>
      <p:bldP spid="12" grpId="1" animBg="1"/>
      <p:bldP spid="8"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srcRect/>
          <a:stretch>
            <a:fillRect/>
          </a:stretch>
        </p:blipFill>
        <p:spPr>
          <a:xfrm>
            <a:off x="4439816" y="1594812"/>
            <a:ext cx="6588732" cy="5263188"/>
          </a:xfrm>
          <a:prstGeom prst="rect">
            <a:avLst/>
          </a:prstGeom>
        </p:spPr>
      </p:pic>
      <p:sp>
        <p:nvSpPr>
          <p:cNvPr id="3" name="TextBox 107"/>
          <p:cNvSpPr txBox="1"/>
          <p:nvPr/>
        </p:nvSpPr>
        <p:spPr>
          <a:xfrm>
            <a:off x="1767595" y="2132856"/>
            <a:ext cx="3384376"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l">
              <a:lnSpc>
                <a:spcPct val="120000"/>
              </a:lnSpc>
            </a:pPr>
            <a:r>
              <a:rPr lang="zh-CN" altLang="en-US" dirty="0">
                <a:sym typeface="微软雅黑" panose="020B0503020204020204" pitchFamily="34" charset="-122"/>
              </a:rPr>
              <a:t>在此录入上述图表的综合描述说明，在此录入上述图表的综合描述说明，在此录入上述图表的综合描述说明。</a:t>
            </a:r>
            <a:endParaRPr lang="zh-CN" altLang="en-US" dirty="0">
              <a:sym typeface="微软雅黑" panose="020B0503020204020204" pitchFamily="34" charset="-122"/>
            </a:endParaRPr>
          </a:p>
        </p:txBody>
      </p:sp>
      <p:sp>
        <p:nvSpPr>
          <p:cNvPr id="4" name="文本框 3"/>
          <p:cNvSpPr txBox="1"/>
          <p:nvPr/>
        </p:nvSpPr>
        <p:spPr>
          <a:xfrm>
            <a:off x="5080339" y="551381"/>
            <a:ext cx="2031326" cy="646331"/>
          </a:xfrm>
          <a:prstGeom prst="rect">
            <a:avLst/>
          </a:prstGeom>
          <a:noFill/>
        </p:spPr>
        <p:txBody>
          <a:bodyPr wrap="none" rtlCol="0">
            <a:spAutoFit/>
          </a:bodyPr>
          <a:lstStyle/>
          <a:p>
            <a:pPr algn="ct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产品优势</a:t>
            </a:r>
            <a:endPar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pic>
        <p:nvPicPr>
          <p:cNvPr id="5" name="图片 4"/>
          <p:cNvPicPr>
            <a:picLocks noChangeAspect="1"/>
          </p:cNvPicPr>
          <p:nvPr/>
        </p:nvPicPr>
        <p:blipFill>
          <a:blip r:embed="rId2" cstate="print"/>
          <a:stretch>
            <a:fillRect/>
          </a:stretch>
        </p:blipFill>
        <p:spPr>
          <a:xfrm rot="192412" flipH="1">
            <a:off x="8578881" y="3491614"/>
            <a:ext cx="7412345" cy="2648456"/>
          </a:xfrm>
          <a:prstGeom prst="rect">
            <a:avLst/>
          </a:prstGeom>
          <a:effectLst>
            <a:outerShdw blurRad="241300" dist="330200" dir="2700000" algn="tl" rotWithShape="0">
              <a:prstClr val="black">
                <a:alpha val="40000"/>
              </a:prstClr>
            </a:outerShdw>
          </a:effectLst>
        </p:spPr>
      </p:pic>
      <p:sp>
        <p:nvSpPr>
          <p:cNvPr id="55" name="任意多边形 54"/>
          <p:cNvSpPr/>
          <p:nvPr/>
        </p:nvSpPr>
        <p:spPr bwMode="auto">
          <a:xfrm>
            <a:off x="1199456" y="1736812"/>
            <a:ext cx="406588" cy="491389"/>
          </a:xfrm>
          <a:custGeom>
            <a:avLst/>
            <a:gdLst>
              <a:gd name="connsiteX0" fmla="*/ 1614054 w 2935817"/>
              <a:gd name="connsiteY0" fmla="*/ 3355104 h 3548128"/>
              <a:gd name="connsiteX1" fmla="*/ 1475018 w 2935817"/>
              <a:gd name="connsiteY1" fmla="*/ 3547555 h 3548128"/>
              <a:gd name="connsiteX2" fmla="*/ 1317192 w 2935817"/>
              <a:gd name="connsiteY2" fmla="*/ 3404160 h 3548128"/>
              <a:gd name="connsiteX3" fmla="*/ 1354770 w 2935817"/>
              <a:gd name="connsiteY3" fmla="*/ 3396613 h 3548128"/>
              <a:gd name="connsiteX4" fmla="*/ 1493806 w 2935817"/>
              <a:gd name="connsiteY4" fmla="*/ 3498499 h 3548128"/>
              <a:gd name="connsiteX5" fmla="*/ 1566730 w 2935817"/>
              <a:gd name="connsiteY5" fmla="*/ 3398205 h 3548128"/>
              <a:gd name="connsiteX6" fmla="*/ 1569393 w 2935817"/>
              <a:gd name="connsiteY6" fmla="*/ 3377368 h 3548128"/>
              <a:gd name="connsiteX7" fmla="*/ 1578062 w 2935817"/>
              <a:gd name="connsiteY7" fmla="*/ 3387356 h 3548128"/>
              <a:gd name="connsiteX8" fmla="*/ 1591508 w 2935817"/>
              <a:gd name="connsiteY8" fmla="*/ 3385292 h 3548128"/>
              <a:gd name="connsiteX9" fmla="*/ 1614054 w 2935817"/>
              <a:gd name="connsiteY9" fmla="*/ 3355104 h 3548128"/>
              <a:gd name="connsiteX10" fmla="*/ 1572546 w 2935817"/>
              <a:gd name="connsiteY10" fmla="*/ 3352686 h 3548128"/>
              <a:gd name="connsiteX11" fmla="*/ 1569393 w 2935817"/>
              <a:gd name="connsiteY11" fmla="*/ 3377368 h 3548128"/>
              <a:gd name="connsiteX12" fmla="*/ 1568492 w 2935817"/>
              <a:gd name="connsiteY12" fmla="*/ 3376330 h 3548128"/>
              <a:gd name="connsiteX13" fmla="*/ 1566671 w 2935817"/>
              <a:gd name="connsiteY13" fmla="*/ 3360351 h 3548128"/>
              <a:gd name="connsiteX14" fmla="*/ 1572719 w 2935817"/>
              <a:gd name="connsiteY14" fmla="*/ 3351330 h 3548128"/>
              <a:gd name="connsiteX15" fmla="*/ 1573528 w 2935817"/>
              <a:gd name="connsiteY15" fmla="*/ 3351404 h 3548128"/>
              <a:gd name="connsiteX16" fmla="*/ 1572546 w 2935817"/>
              <a:gd name="connsiteY16" fmla="*/ 3352686 h 3548128"/>
              <a:gd name="connsiteX17" fmla="*/ 1149355 w 2935817"/>
              <a:gd name="connsiteY17" fmla="*/ 3051399 h 3548128"/>
              <a:gd name="connsiteX18" fmla="*/ 1152127 w 2935817"/>
              <a:gd name="connsiteY18" fmla="*/ 3055379 h 3548128"/>
              <a:gd name="connsiteX19" fmla="*/ 1490118 w 2935817"/>
              <a:gd name="connsiteY19" fmla="*/ 3193832 h 3548128"/>
              <a:gd name="connsiteX20" fmla="*/ 1860308 w 2935817"/>
              <a:gd name="connsiteY20" fmla="*/ 3111772 h 3548128"/>
              <a:gd name="connsiteX21" fmla="*/ 1861333 w 2935817"/>
              <a:gd name="connsiteY21" fmla="*/ 3084916 h 3548128"/>
              <a:gd name="connsiteX22" fmla="*/ 1860368 w 2935817"/>
              <a:gd name="connsiteY22" fmla="*/ 3085599 h 3548128"/>
              <a:gd name="connsiteX23" fmla="*/ 1678084 w 2935817"/>
              <a:gd name="connsiteY23" fmla="*/ 3119531 h 3548128"/>
              <a:gd name="connsiteX24" fmla="*/ 1290964 w 2935817"/>
              <a:gd name="connsiteY24" fmla="*/ 3093139 h 3548128"/>
              <a:gd name="connsiteX25" fmla="*/ 1177271 w 2935817"/>
              <a:gd name="connsiteY25" fmla="*/ 3069104 h 3548128"/>
              <a:gd name="connsiteX26" fmla="*/ 1121371 w 2935817"/>
              <a:gd name="connsiteY26" fmla="*/ 2794445 h 3548128"/>
              <a:gd name="connsiteX27" fmla="*/ 1118806 w 2935817"/>
              <a:gd name="connsiteY27" fmla="*/ 2799188 h 3548128"/>
              <a:gd name="connsiteX28" fmla="*/ 1261484 w 2935817"/>
              <a:gd name="connsiteY28" fmla="*/ 2964857 h 3548128"/>
              <a:gd name="connsiteX29" fmla="*/ 1456727 w 2935817"/>
              <a:gd name="connsiteY29" fmla="*/ 2961092 h 3548128"/>
              <a:gd name="connsiteX30" fmla="*/ 1889894 w 2935817"/>
              <a:gd name="connsiteY30" fmla="*/ 2830127 h 3548128"/>
              <a:gd name="connsiteX31" fmla="*/ 1890742 w 2935817"/>
              <a:gd name="connsiteY31" fmla="*/ 2817736 h 3548128"/>
              <a:gd name="connsiteX32" fmla="*/ 1881652 w 2935817"/>
              <a:gd name="connsiteY32" fmla="*/ 2825767 h 3548128"/>
              <a:gd name="connsiteX33" fmla="*/ 1591916 w 2935817"/>
              <a:gd name="connsiteY33" fmla="*/ 2878687 h 3548128"/>
              <a:gd name="connsiteX34" fmla="*/ 1143743 w 2935817"/>
              <a:gd name="connsiteY34" fmla="*/ 2812428 h 3548128"/>
              <a:gd name="connsiteX35" fmla="*/ 1915762 w 2935817"/>
              <a:gd name="connsiteY35" fmla="*/ 2594748 h 3548128"/>
              <a:gd name="connsiteX36" fmla="*/ 1914731 w 2935817"/>
              <a:gd name="connsiteY36" fmla="*/ 2596387 h 3548128"/>
              <a:gd name="connsiteX37" fmla="*/ 1614181 w 2935817"/>
              <a:gd name="connsiteY37" fmla="*/ 2738857 h 3548128"/>
              <a:gd name="connsiteX38" fmla="*/ 1122030 w 2935817"/>
              <a:gd name="connsiteY38" fmla="*/ 2645126 h 3548128"/>
              <a:gd name="connsiteX39" fmla="*/ 1108336 w 2935817"/>
              <a:gd name="connsiteY39" fmla="*/ 2625894 h 3548128"/>
              <a:gd name="connsiteX40" fmla="*/ 1107406 w 2935817"/>
              <a:gd name="connsiteY40" fmla="*/ 2629340 h 3548128"/>
              <a:gd name="connsiteX41" fmla="*/ 1501849 w 2935817"/>
              <a:gd name="connsiteY41" fmla="*/ 2844931 h 3548128"/>
              <a:gd name="connsiteX42" fmla="*/ 1734523 w 2935817"/>
              <a:gd name="connsiteY42" fmla="*/ 2829928 h 3548128"/>
              <a:gd name="connsiteX43" fmla="*/ 1918410 w 2935817"/>
              <a:gd name="connsiteY43" fmla="*/ 2604887 h 3548128"/>
              <a:gd name="connsiteX44" fmla="*/ 2454158 w 2935817"/>
              <a:gd name="connsiteY44" fmla="*/ 2239129 h 3548128"/>
              <a:gd name="connsiteX45" fmla="*/ 2470365 w 2935817"/>
              <a:gd name="connsiteY45" fmla="*/ 2240766 h 3548128"/>
              <a:gd name="connsiteX46" fmla="*/ 2586868 w 2935817"/>
              <a:gd name="connsiteY46" fmla="*/ 2289412 h 3548128"/>
              <a:gd name="connsiteX47" fmla="*/ 2575594 w 2935817"/>
              <a:gd name="connsiteY47" fmla="*/ 2326831 h 3548128"/>
              <a:gd name="connsiteX48" fmla="*/ 2447816 w 2935817"/>
              <a:gd name="connsiteY48" fmla="*/ 2270702 h 3548128"/>
              <a:gd name="connsiteX49" fmla="*/ 2454158 w 2935817"/>
              <a:gd name="connsiteY49" fmla="*/ 2239129 h 3548128"/>
              <a:gd name="connsiteX50" fmla="*/ 553418 w 2935817"/>
              <a:gd name="connsiteY50" fmla="*/ 2020692 h 3548128"/>
              <a:gd name="connsiteX51" fmla="*/ 555523 w 2935817"/>
              <a:gd name="connsiteY51" fmla="*/ 2055605 h 3548128"/>
              <a:gd name="connsiteX52" fmla="*/ 357110 w 2935817"/>
              <a:gd name="connsiteY52" fmla="*/ 2183502 h 3548128"/>
              <a:gd name="connsiteX53" fmla="*/ 345879 w 2935817"/>
              <a:gd name="connsiteY53" fmla="*/ 2145885 h 3548128"/>
              <a:gd name="connsiteX54" fmla="*/ 540549 w 2935817"/>
              <a:gd name="connsiteY54" fmla="*/ 2021750 h 3548128"/>
              <a:gd name="connsiteX55" fmla="*/ 553418 w 2935817"/>
              <a:gd name="connsiteY55" fmla="*/ 2020692 h 3548128"/>
              <a:gd name="connsiteX56" fmla="*/ 2823850 w 2935817"/>
              <a:gd name="connsiteY56" fmla="*/ 1578406 h 3548128"/>
              <a:gd name="connsiteX57" fmla="*/ 2838142 w 2935817"/>
              <a:gd name="connsiteY57" fmla="*/ 1578940 h 3548128"/>
              <a:gd name="connsiteX58" fmla="*/ 2923658 w 2935817"/>
              <a:gd name="connsiteY58" fmla="*/ 1613106 h 3548128"/>
              <a:gd name="connsiteX59" fmla="*/ 2912504 w 2935817"/>
              <a:gd name="connsiteY59" fmla="*/ 1651068 h 3548128"/>
              <a:gd name="connsiteX60" fmla="*/ 2826988 w 2935817"/>
              <a:gd name="connsiteY60" fmla="*/ 1613106 h 3548128"/>
              <a:gd name="connsiteX61" fmla="*/ 2823850 w 2935817"/>
              <a:gd name="connsiteY61" fmla="*/ 1578406 h 3548128"/>
              <a:gd name="connsiteX62" fmla="*/ 1613742 w 2935817"/>
              <a:gd name="connsiteY62" fmla="*/ 1447710 h 3548128"/>
              <a:gd name="connsiteX63" fmla="*/ 1618194 w 2935817"/>
              <a:gd name="connsiteY63" fmla="*/ 1448451 h 3548128"/>
              <a:gd name="connsiteX64" fmla="*/ 1651993 w 2935817"/>
              <a:gd name="connsiteY64" fmla="*/ 1455959 h 3548128"/>
              <a:gd name="connsiteX65" fmla="*/ 1660831 w 2935817"/>
              <a:gd name="connsiteY65" fmla="*/ 1453217 h 3548128"/>
              <a:gd name="connsiteX66" fmla="*/ 1648238 w 2935817"/>
              <a:gd name="connsiteY66" fmla="*/ 1470975 h 3548128"/>
              <a:gd name="connsiteX67" fmla="*/ 1614439 w 2935817"/>
              <a:gd name="connsiteY67" fmla="*/ 1463467 h 3548128"/>
              <a:gd name="connsiteX68" fmla="*/ 1516797 w 2935817"/>
              <a:gd name="connsiteY68" fmla="*/ 1429681 h 3548128"/>
              <a:gd name="connsiteX69" fmla="*/ 1550596 w 2935817"/>
              <a:gd name="connsiteY69" fmla="*/ 1437189 h 3548128"/>
              <a:gd name="connsiteX70" fmla="*/ 1553528 w 2935817"/>
              <a:gd name="connsiteY70" fmla="*/ 1437678 h 3548128"/>
              <a:gd name="connsiteX71" fmla="*/ 1546841 w 2935817"/>
              <a:gd name="connsiteY71" fmla="*/ 1452205 h 3548128"/>
              <a:gd name="connsiteX72" fmla="*/ 1513041 w 2935817"/>
              <a:gd name="connsiteY72" fmla="*/ 1444697 h 3548128"/>
              <a:gd name="connsiteX73" fmla="*/ 1513559 w 2935817"/>
              <a:gd name="connsiteY73" fmla="*/ 1432584 h 3548128"/>
              <a:gd name="connsiteX74" fmla="*/ 251429 w 2935817"/>
              <a:gd name="connsiteY74" fmla="*/ 1402452 h 3548128"/>
              <a:gd name="connsiteX75" fmla="*/ 258959 w 2935817"/>
              <a:gd name="connsiteY75" fmla="*/ 1440375 h 3548128"/>
              <a:gd name="connsiteX76" fmla="*/ 17985 w 2935817"/>
              <a:gd name="connsiteY76" fmla="*/ 1470714 h 3548128"/>
              <a:gd name="connsiteX77" fmla="*/ 21750 w 2935817"/>
              <a:gd name="connsiteY77" fmla="*/ 1432790 h 3548128"/>
              <a:gd name="connsiteX78" fmla="*/ 251429 w 2935817"/>
              <a:gd name="connsiteY78" fmla="*/ 1402452 h 3548128"/>
              <a:gd name="connsiteX79" fmla="*/ 1404696 w 2935817"/>
              <a:gd name="connsiteY79" fmla="*/ 1366279 h 3548128"/>
              <a:gd name="connsiteX80" fmla="*/ 1419625 w 2935817"/>
              <a:gd name="connsiteY80" fmla="*/ 1387918 h 3548128"/>
              <a:gd name="connsiteX81" fmla="*/ 1443456 w 2935817"/>
              <a:gd name="connsiteY81" fmla="*/ 1420377 h 3548128"/>
              <a:gd name="connsiteX82" fmla="*/ 1447887 w 2935817"/>
              <a:gd name="connsiteY82" fmla="*/ 1424668 h 3548128"/>
              <a:gd name="connsiteX83" fmla="*/ 1446089 w 2935817"/>
              <a:gd name="connsiteY83" fmla="*/ 1434374 h 3548128"/>
              <a:gd name="connsiteX84" fmla="*/ 1415400 w 2935817"/>
              <a:gd name="connsiteY84" fmla="*/ 1467221 h 3548128"/>
              <a:gd name="connsiteX85" fmla="*/ 1389112 w 2935817"/>
              <a:gd name="connsiteY85" fmla="*/ 1455959 h 3548128"/>
              <a:gd name="connsiteX86" fmla="*/ 1393887 w 2935817"/>
              <a:gd name="connsiteY86" fmla="*/ 1386510 h 3548128"/>
              <a:gd name="connsiteX87" fmla="*/ 1491917 w 2935817"/>
              <a:gd name="connsiteY87" fmla="*/ 1318939 h 3548128"/>
              <a:gd name="connsiteX88" fmla="*/ 1528291 w 2935817"/>
              <a:gd name="connsiteY88" fmla="*/ 1333955 h 3548128"/>
              <a:gd name="connsiteX89" fmla="*/ 1534516 w 2935817"/>
              <a:gd name="connsiteY89" fmla="*/ 1340889 h 3548128"/>
              <a:gd name="connsiteX90" fmla="*/ 1516078 w 2935817"/>
              <a:gd name="connsiteY90" fmla="*/ 1373614 h 3548128"/>
              <a:gd name="connsiteX91" fmla="*/ 1513559 w 2935817"/>
              <a:gd name="connsiteY91" fmla="*/ 1432584 h 3548128"/>
              <a:gd name="connsiteX92" fmla="*/ 1493230 w 2935817"/>
              <a:gd name="connsiteY92" fmla="*/ 1450805 h 3548128"/>
              <a:gd name="connsiteX93" fmla="*/ 1468387 w 2935817"/>
              <a:gd name="connsiteY93" fmla="*/ 1444521 h 3548128"/>
              <a:gd name="connsiteX94" fmla="*/ 1447887 w 2935817"/>
              <a:gd name="connsiteY94" fmla="*/ 1424668 h 3548128"/>
              <a:gd name="connsiteX95" fmla="*/ 1455302 w 2935817"/>
              <a:gd name="connsiteY95" fmla="*/ 1384634 h 3548128"/>
              <a:gd name="connsiteX96" fmla="*/ 1445502 w 2935817"/>
              <a:gd name="connsiteY96" fmla="*/ 1332078 h 3548128"/>
              <a:gd name="connsiteX97" fmla="*/ 1442328 w 2935817"/>
              <a:gd name="connsiteY97" fmla="*/ 1327103 h 3548128"/>
              <a:gd name="connsiteX98" fmla="*/ 1452551 w 2935817"/>
              <a:gd name="connsiteY98" fmla="*/ 1320816 h 3548128"/>
              <a:gd name="connsiteX99" fmla="*/ 1491917 w 2935817"/>
              <a:gd name="connsiteY99" fmla="*/ 1318939 h 3548128"/>
              <a:gd name="connsiteX100" fmla="*/ 1574962 w 2935817"/>
              <a:gd name="connsiteY100" fmla="*/ 1316087 h 3548128"/>
              <a:gd name="connsiteX101" fmla="*/ 1614439 w 2935817"/>
              <a:gd name="connsiteY101" fmla="*/ 1321285 h 3548128"/>
              <a:gd name="connsiteX102" fmla="*/ 1646812 w 2935817"/>
              <a:gd name="connsiteY102" fmla="*/ 1341734 h 3548128"/>
              <a:gd name="connsiteX103" fmla="*/ 1634624 w 2935817"/>
              <a:gd name="connsiteY103" fmla="*/ 1349909 h 3548128"/>
              <a:gd name="connsiteX104" fmla="*/ 1611681 w 2935817"/>
              <a:gd name="connsiteY104" fmla="*/ 1401057 h 3548128"/>
              <a:gd name="connsiteX105" fmla="*/ 1613742 w 2935817"/>
              <a:gd name="connsiteY105" fmla="*/ 1447710 h 3548128"/>
              <a:gd name="connsiteX106" fmla="*/ 1553528 w 2935817"/>
              <a:gd name="connsiteY106" fmla="*/ 1437678 h 3548128"/>
              <a:gd name="connsiteX107" fmla="*/ 1558478 w 2935817"/>
              <a:gd name="connsiteY107" fmla="*/ 1426924 h 3548128"/>
              <a:gd name="connsiteX108" fmla="*/ 1554410 w 2935817"/>
              <a:gd name="connsiteY108" fmla="*/ 1363048 h 3548128"/>
              <a:gd name="connsiteX109" fmla="*/ 1534516 w 2935817"/>
              <a:gd name="connsiteY109" fmla="*/ 1340889 h 3548128"/>
              <a:gd name="connsiteX110" fmla="*/ 1539447 w 2935817"/>
              <a:gd name="connsiteY110" fmla="*/ 1332137 h 3548128"/>
              <a:gd name="connsiteX111" fmla="*/ 1574962 w 2935817"/>
              <a:gd name="connsiteY111" fmla="*/ 1316087 h 3548128"/>
              <a:gd name="connsiteX112" fmla="*/ 1920524 w 2935817"/>
              <a:gd name="connsiteY112" fmla="*/ 1260664 h 3548128"/>
              <a:gd name="connsiteX113" fmla="*/ 1930044 w 2935817"/>
              <a:gd name="connsiteY113" fmla="*/ 1270988 h 3548128"/>
              <a:gd name="connsiteX114" fmla="*/ 1944440 w 2935817"/>
              <a:gd name="connsiteY114" fmla="*/ 1330992 h 3548128"/>
              <a:gd name="connsiteX115" fmla="*/ 1945536 w 2935817"/>
              <a:gd name="connsiteY115" fmla="*/ 1367266 h 3548128"/>
              <a:gd name="connsiteX116" fmla="*/ 1955649 w 2935817"/>
              <a:gd name="connsiteY116" fmla="*/ 1367433 h 3548128"/>
              <a:gd name="connsiteX117" fmla="*/ 1963695 w 2935817"/>
              <a:gd name="connsiteY117" fmla="*/ 1365864 h 3548128"/>
              <a:gd name="connsiteX118" fmla="*/ 1993739 w 2935817"/>
              <a:gd name="connsiteY118" fmla="*/ 1384634 h 3548128"/>
              <a:gd name="connsiteX119" fmla="*/ 1953075 w 2935817"/>
              <a:gd name="connsiteY119" fmla="*/ 1405984 h 3548128"/>
              <a:gd name="connsiteX120" fmla="*/ 1946088 w 2935817"/>
              <a:gd name="connsiteY120" fmla="*/ 1405649 h 3548128"/>
              <a:gd name="connsiteX121" fmla="*/ 1942207 w 2935817"/>
              <a:gd name="connsiteY121" fmla="*/ 1467893 h 3548128"/>
              <a:gd name="connsiteX122" fmla="*/ 1937565 w 2935817"/>
              <a:gd name="connsiteY122" fmla="*/ 1530008 h 3548128"/>
              <a:gd name="connsiteX123" fmla="*/ 1854830 w 2935817"/>
              <a:gd name="connsiteY123" fmla="*/ 1758997 h 3548128"/>
              <a:gd name="connsiteX124" fmla="*/ 1640471 w 2935817"/>
              <a:gd name="connsiteY124" fmla="*/ 2243252 h 3548128"/>
              <a:gd name="connsiteX125" fmla="*/ 1617907 w 2935817"/>
              <a:gd name="connsiteY125" fmla="*/ 2543566 h 3548128"/>
              <a:gd name="connsiteX126" fmla="*/ 1580301 w 2935817"/>
              <a:gd name="connsiteY126" fmla="*/ 2532304 h 3548128"/>
              <a:gd name="connsiteX127" fmla="*/ 1681839 w 2935817"/>
              <a:gd name="connsiteY127" fmla="*/ 1916662 h 3548128"/>
              <a:gd name="connsiteX128" fmla="*/ 1884916 w 2935817"/>
              <a:gd name="connsiteY128" fmla="*/ 1616348 h 3548128"/>
              <a:gd name="connsiteX129" fmla="*/ 1908890 w 2935817"/>
              <a:gd name="connsiteY129" fmla="*/ 1449768 h 3548128"/>
              <a:gd name="connsiteX130" fmla="*/ 1909337 w 2935817"/>
              <a:gd name="connsiteY130" fmla="*/ 1403882 h 3548128"/>
              <a:gd name="connsiteX131" fmla="*/ 1899383 w 2935817"/>
              <a:gd name="connsiteY131" fmla="*/ 1403404 h 3548128"/>
              <a:gd name="connsiteX132" fmla="*/ 1790945 w 2935817"/>
              <a:gd name="connsiteY132" fmla="*/ 1433435 h 3548128"/>
              <a:gd name="connsiteX133" fmla="*/ 1760901 w 2935817"/>
              <a:gd name="connsiteY133" fmla="*/ 1422173 h 3548128"/>
              <a:gd name="connsiteX134" fmla="*/ 1660831 w 2935817"/>
              <a:gd name="connsiteY134" fmla="*/ 1453217 h 3548128"/>
              <a:gd name="connsiteX135" fmla="*/ 1665616 w 2935817"/>
              <a:gd name="connsiteY135" fmla="*/ 1446470 h 3548128"/>
              <a:gd name="connsiteX136" fmla="*/ 1649690 w 2935817"/>
              <a:gd name="connsiteY136" fmla="*/ 1343553 h 3548128"/>
              <a:gd name="connsiteX137" fmla="*/ 1646812 w 2935817"/>
              <a:gd name="connsiteY137" fmla="*/ 1341734 h 3548128"/>
              <a:gd name="connsiteX138" fmla="*/ 1679396 w 2935817"/>
              <a:gd name="connsiteY138" fmla="*/ 1319878 h 3548128"/>
              <a:gd name="connsiteX139" fmla="*/ 1742124 w 2935817"/>
              <a:gd name="connsiteY139" fmla="*/ 1320816 h 3548128"/>
              <a:gd name="connsiteX140" fmla="*/ 1787189 w 2935817"/>
              <a:gd name="connsiteY140" fmla="*/ 1380880 h 3548128"/>
              <a:gd name="connsiteX141" fmla="*/ 1888117 w 2935817"/>
              <a:gd name="connsiteY141" fmla="*/ 1364925 h 3548128"/>
              <a:gd name="connsiteX142" fmla="*/ 1909707 w 2935817"/>
              <a:gd name="connsiteY142" fmla="*/ 1365876 h 3548128"/>
              <a:gd name="connsiteX143" fmla="*/ 1909771 w 2935817"/>
              <a:gd name="connsiteY143" fmla="*/ 1359263 h 3548128"/>
              <a:gd name="connsiteX144" fmla="*/ 1896198 w 2935817"/>
              <a:gd name="connsiteY144" fmla="*/ 1286003 h 3548128"/>
              <a:gd name="connsiteX145" fmla="*/ 1920524 w 2935817"/>
              <a:gd name="connsiteY145" fmla="*/ 1260664 h 3548128"/>
              <a:gd name="connsiteX146" fmla="*/ 2909580 w 2935817"/>
              <a:gd name="connsiteY146" fmla="*/ 798710 h 3548128"/>
              <a:gd name="connsiteX147" fmla="*/ 2917089 w 2935817"/>
              <a:gd name="connsiteY147" fmla="*/ 835934 h 3548128"/>
              <a:gd name="connsiteX148" fmla="*/ 2733116 w 2935817"/>
              <a:gd name="connsiteY148" fmla="*/ 895492 h 3548128"/>
              <a:gd name="connsiteX149" fmla="*/ 2725607 w 2935817"/>
              <a:gd name="connsiteY149" fmla="*/ 858268 h 3548128"/>
              <a:gd name="connsiteX150" fmla="*/ 2909580 w 2935817"/>
              <a:gd name="connsiteY150" fmla="*/ 798710 h 3548128"/>
              <a:gd name="connsiteX151" fmla="*/ 317182 w 2935817"/>
              <a:gd name="connsiteY151" fmla="*/ 630583 h 3548128"/>
              <a:gd name="connsiteX152" fmla="*/ 330220 w 2935817"/>
              <a:gd name="connsiteY152" fmla="*/ 637055 h 3548128"/>
              <a:gd name="connsiteX153" fmla="*/ 472415 w 2935817"/>
              <a:gd name="connsiteY153" fmla="*/ 731198 h 3548128"/>
              <a:gd name="connsiteX154" fmla="*/ 449963 w 2935817"/>
              <a:gd name="connsiteY154" fmla="*/ 765089 h 3548128"/>
              <a:gd name="connsiteX155" fmla="*/ 304027 w 2935817"/>
              <a:gd name="connsiteY155" fmla="*/ 663415 h 3548128"/>
              <a:gd name="connsiteX156" fmla="*/ 317182 w 2935817"/>
              <a:gd name="connsiteY156" fmla="*/ 630583 h 3548128"/>
              <a:gd name="connsiteX157" fmla="*/ 1678424 w 2935817"/>
              <a:gd name="connsiteY157" fmla="*/ 468320 h 3548128"/>
              <a:gd name="connsiteX158" fmla="*/ 1486180 w 2935817"/>
              <a:gd name="connsiteY158" fmla="*/ 474949 h 3548128"/>
              <a:gd name="connsiteX159" fmla="*/ 866871 w 2935817"/>
              <a:gd name="connsiteY159" fmla="*/ 767805 h 3548128"/>
              <a:gd name="connsiteX160" fmla="*/ 645421 w 2935817"/>
              <a:gd name="connsiteY160" fmla="*/ 1563773 h 3548128"/>
              <a:gd name="connsiteX161" fmla="*/ 889391 w 2935817"/>
              <a:gd name="connsiteY161" fmla="*/ 1905438 h 3548128"/>
              <a:gd name="connsiteX162" fmla="*/ 1114595 w 2935817"/>
              <a:gd name="connsiteY162" fmla="*/ 2096921 h 3548128"/>
              <a:gd name="connsiteX163" fmla="*/ 1178461 w 2935817"/>
              <a:gd name="connsiteY163" fmla="*/ 2393648 h 3548128"/>
              <a:gd name="connsiteX164" fmla="*/ 1161861 w 2935817"/>
              <a:gd name="connsiteY164" fmla="*/ 2470853 h 3548128"/>
              <a:gd name="connsiteX165" fmla="*/ 1166459 w 2935817"/>
              <a:gd name="connsiteY165" fmla="*/ 2471365 h 3548128"/>
              <a:gd name="connsiteX166" fmla="*/ 1174387 w 2935817"/>
              <a:gd name="connsiteY166" fmla="*/ 2484471 h 3548128"/>
              <a:gd name="connsiteX167" fmla="*/ 1419110 w 2935817"/>
              <a:gd name="connsiteY167" fmla="*/ 2565406 h 3548128"/>
              <a:gd name="connsiteX168" fmla="*/ 1434403 w 2935817"/>
              <a:gd name="connsiteY168" fmla="*/ 2565965 h 3548128"/>
              <a:gd name="connsiteX169" fmla="*/ 1425096 w 2935817"/>
              <a:gd name="connsiteY169" fmla="*/ 2562531 h 3548128"/>
              <a:gd name="connsiteX170" fmla="*/ 1419155 w 2935817"/>
              <a:gd name="connsiteY170" fmla="*/ 2547751 h 3548128"/>
              <a:gd name="connsiteX171" fmla="*/ 1268569 w 2935817"/>
              <a:gd name="connsiteY171" fmla="*/ 1752002 h 3548128"/>
              <a:gd name="connsiteX172" fmla="*/ 1193924 w 2935817"/>
              <a:gd name="connsiteY172" fmla="*/ 1424741 h 3548128"/>
              <a:gd name="connsiteX173" fmla="*/ 1199572 w 2935817"/>
              <a:gd name="connsiteY173" fmla="*/ 1380880 h 3548128"/>
              <a:gd name="connsiteX174" fmla="*/ 1193828 w 2935817"/>
              <a:gd name="connsiteY174" fmla="*/ 1380880 h 3548128"/>
              <a:gd name="connsiteX175" fmla="*/ 1186317 w 2935817"/>
              <a:gd name="connsiteY175" fmla="*/ 1347094 h 3548128"/>
              <a:gd name="connsiteX176" fmla="*/ 1195523 w 2935817"/>
              <a:gd name="connsiteY176" fmla="*/ 1345686 h 3548128"/>
              <a:gd name="connsiteX177" fmla="*/ 1204196 w 2935817"/>
              <a:gd name="connsiteY177" fmla="*/ 1344979 h 3548128"/>
              <a:gd name="connsiteX178" fmla="*/ 1208335 w 2935817"/>
              <a:gd name="connsiteY178" fmla="*/ 1312839 h 3548128"/>
              <a:gd name="connsiteX179" fmla="*/ 1245981 w 2935817"/>
              <a:gd name="connsiteY179" fmla="*/ 1312839 h 3548128"/>
              <a:gd name="connsiteX180" fmla="*/ 1242486 w 2935817"/>
              <a:gd name="connsiteY180" fmla="*/ 1342508 h 3548128"/>
              <a:gd name="connsiteX181" fmla="*/ 1260018 w 2935817"/>
              <a:gd name="connsiteY181" fmla="*/ 1341463 h 3548128"/>
              <a:gd name="connsiteX182" fmla="*/ 1325269 w 2935817"/>
              <a:gd name="connsiteY182" fmla="*/ 1335832 h 3548128"/>
              <a:gd name="connsiteX183" fmla="*/ 1347802 w 2935817"/>
              <a:gd name="connsiteY183" fmla="*/ 1279522 h 3548128"/>
              <a:gd name="connsiteX184" fmla="*/ 1365816 w 2935817"/>
              <a:gd name="connsiteY184" fmla="*/ 1266501 h 3548128"/>
              <a:gd name="connsiteX185" fmla="*/ 1419155 w 2935817"/>
              <a:gd name="connsiteY185" fmla="*/ 1290784 h 3548128"/>
              <a:gd name="connsiteX186" fmla="*/ 1442328 w 2935817"/>
              <a:gd name="connsiteY186" fmla="*/ 1327103 h 3548128"/>
              <a:gd name="connsiteX187" fmla="*/ 1417454 w 2935817"/>
              <a:gd name="connsiteY187" fmla="*/ 1342401 h 3548128"/>
              <a:gd name="connsiteX188" fmla="*/ 1404696 w 2935817"/>
              <a:gd name="connsiteY188" fmla="*/ 1366279 h 3548128"/>
              <a:gd name="connsiteX189" fmla="*/ 1398082 w 2935817"/>
              <a:gd name="connsiteY189" fmla="*/ 1356691 h 3548128"/>
              <a:gd name="connsiteX190" fmla="*/ 1359068 w 2935817"/>
              <a:gd name="connsiteY190" fmla="*/ 1365864 h 3548128"/>
              <a:gd name="connsiteX191" fmla="*/ 1340291 w 2935817"/>
              <a:gd name="connsiteY191" fmla="*/ 1380880 h 3548128"/>
              <a:gd name="connsiteX192" fmla="*/ 1237965 w 2935817"/>
              <a:gd name="connsiteY192" fmla="*/ 1380880 h 3548128"/>
              <a:gd name="connsiteX193" fmla="*/ 1231864 w 2935817"/>
              <a:gd name="connsiteY193" fmla="*/ 1432659 h 3548128"/>
              <a:gd name="connsiteX194" fmla="*/ 1325039 w 2935817"/>
              <a:gd name="connsiteY194" fmla="*/ 1752002 h 3548128"/>
              <a:gd name="connsiteX195" fmla="*/ 1453036 w 2935817"/>
              <a:gd name="connsiteY195" fmla="*/ 1928418 h 3548128"/>
              <a:gd name="connsiteX196" fmla="*/ 1460566 w 2935817"/>
              <a:gd name="connsiteY196" fmla="*/ 2547751 h 3548128"/>
              <a:gd name="connsiteX197" fmla="*/ 1452507 w 2935817"/>
              <a:gd name="connsiteY197" fmla="*/ 2562531 h 3548128"/>
              <a:gd name="connsiteX198" fmla="*/ 1441925 w 2935817"/>
              <a:gd name="connsiteY198" fmla="*/ 2566239 h 3548128"/>
              <a:gd name="connsiteX199" fmla="*/ 1460360 w 2935817"/>
              <a:gd name="connsiteY199" fmla="*/ 2566912 h 3548128"/>
              <a:gd name="connsiteX200" fmla="*/ 1490113 w 2935817"/>
              <a:gd name="connsiteY200" fmla="*/ 2567228 h 3548128"/>
              <a:gd name="connsiteX201" fmla="*/ 1770249 w 2935817"/>
              <a:gd name="connsiteY201" fmla="*/ 2541308 h 3548128"/>
              <a:gd name="connsiteX202" fmla="*/ 1809955 w 2935817"/>
              <a:gd name="connsiteY202" fmla="*/ 2518124 h 3548128"/>
              <a:gd name="connsiteX203" fmla="*/ 1820350 w 2935817"/>
              <a:gd name="connsiteY203" fmla="*/ 2406261 h 3548128"/>
              <a:gd name="connsiteX204" fmla="*/ 1996642 w 2935817"/>
              <a:gd name="connsiteY204" fmla="*/ 2093166 h 3548128"/>
              <a:gd name="connsiteX205" fmla="*/ 2409515 w 2935817"/>
              <a:gd name="connsiteY205" fmla="*/ 1518718 h 3548128"/>
              <a:gd name="connsiteX206" fmla="*/ 2203078 w 2935817"/>
              <a:gd name="connsiteY206" fmla="*/ 692714 h 3548128"/>
              <a:gd name="connsiteX207" fmla="*/ 1678424 w 2935817"/>
              <a:gd name="connsiteY207" fmla="*/ 468320 h 3548128"/>
              <a:gd name="connsiteX208" fmla="*/ 1610042 w 2935817"/>
              <a:gd name="connsiteY208" fmla="*/ 433649 h 3548128"/>
              <a:gd name="connsiteX209" fmla="*/ 2199325 w 2935817"/>
              <a:gd name="connsiteY209" fmla="*/ 628887 h 3548128"/>
              <a:gd name="connsiteX210" fmla="*/ 2473322 w 2935817"/>
              <a:gd name="connsiteY210" fmla="*/ 1222107 h 3548128"/>
              <a:gd name="connsiteX211" fmla="*/ 2263132 w 2935817"/>
              <a:gd name="connsiteY211" fmla="*/ 1909192 h 3548128"/>
              <a:gd name="connsiteX212" fmla="*/ 2022915 w 2935817"/>
              <a:gd name="connsiteY212" fmla="*/ 2123202 h 3548128"/>
              <a:gd name="connsiteX213" fmla="*/ 1858235 w 2935817"/>
              <a:gd name="connsiteY213" fmla="*/ 2410427 h 3548128"/>
              <a:gd name="connsiteX214" fmla="*/ 1849866 w 2935817"/>
              <a:gd name="connsiteY214" fmla="*/ 2494819 h 3548128"/>
              <a:gd name="connsiteX215" fmla="*/ 1854701 w 2935817"/>
              <a:gd name="connsiteY215" fmla="*/ 2491995 h 3548128"/>
              <a:gd name="connsiteX216" fmla="*/ 1881011 w 2935817"/>
              <a:gd name="connsiteY216" fmla="*/ 2518327 h 3548128"/>
              <a:gd name="connsiteX217" fmla="*/ 1838567 w 2935817"/>
              <a:gd name="connsiteY217" fmla="*/ 2542885 h 3548128"/>
              <a:gd name="connsiteX218" fmla="*/ 1838530 w 2935817"/>
              <a:gd name="connsiteY218" fmla="*/ 2542951 h 3548128"/>
              <a:gd name="connsiteX219" fmla="*/ 1838373 w 2935817"/>
              <a:gd name="connsiteY219" fmla="*/ 2542998 h 3548128"/>
              <a:gd name="connsiteX220" fmla="*/ 1770895 w 2935817"/>
              <a:gd name="connsiteY220" fmla="*/ 2582040 h 3548128"/>
              <a:gd name="connsiteX221" fmla="*/ 1396147 w 2935817"/>
              <a:gd name="connsiteY221" fmla="*/ 2601083 h 3548128"/>
              <a:gd name="connsiteX222" fmla="*/ 1156012 w 2935817"/>
              <a:gd name="connsiteY222" fmla="*/ 2521060 h 3548128"/>
              <a:gd name="connsiteX223" fmla="*/ 1149477 w 2935817"/>
              <a:gd name="connsiteY223" fmla="*/ 2508768 h 3548128"/>
              <a:gd name="connsiteX224" fmla="*/ 1147965 w 2935817"/>
              <a:gd name="connsiteY224" fmla="*/ 2511154 h 3548128"/>
              <a:gd name="connsiteX225" fmla="*/ 1122101 w 2935817"/>
              <a:gd name="connsiteY225" fmla="*/ 2487395 h 3548128"/>
              <a:gd name="connsiteX226" fmla="*/ 1126257 w 2935817"/>
              <a:gd name="connsiteY226" fmla="*/ 2465066 h 3548128"/>
              <a:gd name="connsiteX227" fmla="*/ 1111038 w 2935817"/>
              <a:gd name="connsiteY227" fmla="*/ 2480777 h 3548128"/>
              <a:gd name="connsiteX228" fmla="*/ 1227222 w 2935817"/>
              <a:gd name="connsiteY228" fmla="*/ 2663873 h 3548128"/>
              <a:gd name="connsiteX229" fmla="*/ 1377498 w 2935817"/>
              <a:gd name="connsiteY229" fmla="*/ 2693866 h 3548128"/>
              <a:gd name="connsiteX230" fmla="*/ 1576612 w 2935817"/>
              <a:gd name="connsiteY230" fmla="*/ 2701365 h 3548128"/>
              <a:gd name="connsiteX231" fmla="*/ 1835836 w 2935817"/>
              <a:gd name="connsiteY231" fmla="*/ 2633879 h 3548128"/>
              <a:gd name="connsiteX232" fmla="*/ 1873405 w 2935817"/>
              <a:gd name="connsiteY232" fmla="*/ 2461416 h 3548128"/>
              <a:gd name="connsiteX233" fmla="*/ 1884676 w 2935817"/>
              <a:gd name="connsiteY233" fmla="*/ 2427673 h 3548128"/>
              <a:gd name="connsiteX234" fmla="*/ 1947545 w 2935817"/>
              <a:gd name="connsiteY234" fmla="*/ 2544191 h 3548128"/>
              <a:gd name="connsiteX235" fmla="*/ 1927529 w 2935817"/>
              <a:gd name="connsiteY235" fmla="*/ 2576030 h 3548128"/>
              <a:gd name="connsiteX236" fmla="*/ 1933715 w 2935817"/>
              <a:gd name="connsiteY236" fmla="*/ 2573768 h 3548128"/>
              <a:gd name="connsiteX237" fmla="*/ 1944680 w 2935817"/>
              <a:gd name="connsiteY237" fmla="*/ 2582383 h 3548128"/>
              <a:gd name="connsiteX238" fmla="*/ 1942041 w 2935817"/>
              <a:gd name="connsiteY238" fmla="*/ 2751164 h 3548128"/>
              <a:gd name="connsiteX239" fmla="*/ 1921861 w 2935817"/>
              <a:gd name="connsiteY239" fmla="*/ 2782765 h 3548128"/>
              <a:gd name="connsiteX240" fmla="*/ 1923949 w 2935817"/>
              <a:gd name="connsiteY240" fmla="*/ 2783774 h 3548128"/>
              <a:gd name="connsiteX241" fmla="*/ 1929815 w 2935817"/>
              <a:gd name="connsiteY241" fmla="*/ 2799188 h 3548128"/>
              <a:gd name="connsiteX242" fmla="*/ 1359106 w 2935817"/>
              <a:gd name="connsiteY242" fmla="*/ 3006275 h 3548128"/>
              <a:gd name="connsiteX243" fmla="*/ 1205164 w 2935817"/>
              <a:gd name="connsiteY243" fmla="*/ 3001568 h 3548128"/>
              <a:gd name="connsiteX244" fmla="*/ 1138777 w 2935817"/>
              <a:gd name="connsiteY244" fmla="*/ 2978893 h 3548128"/>
              <a:gd name="connsiteX245" fmla="*/ 1163464 w 2935817"/>
              <a:gd name="connsiteY245" fmla="*/ 3012954 h 3548128"/>
              <a:gd name="connsiteX246" fmla="*/ 1572848 w 2935817"/>
              <a:gd name="connsiteY246" fmla="*/ 3078058 h 3548128"/>
              <a:gd name="connsiteX247" fmla="*/ 1826212 w 2935817"/>
              <a:gd name="connsiteY247" fmla="*/ 3062925 h 3548128"/>
              <a:gd name="connsiteX248" fmla="*/ 1855139 w 2935817"/>
              <a:gd name="connsiteY248" fmla="*/ 3045403 h 3548128"/>
              <a:gd name="connsiteX249" fmla="*/ 1856039 w 2935817"/>
              <a:gd name="connsiteY249" fmla="*/ 3037839 h 3548128"/>
              <a:gd name="connsiteX250" fmla="*/ 1867540 w 2935817"/>
              <a:gd name="connsiteY250" fmla="*/ 3031057 h 3548128"/>
              <a:gd name="connsiteX251" fmla="*/ 1869486 w 2935817"/>
              <a:gd name="connsiteY251" fmla="*/ 3031279 h 3548128"/>
              <a:gd name="connsiteX252" fmla="*/ 1884394 w 2935817"/>
              <a:gd name="connsiteY252" fmla="*/ 3003676 h 3548128"/>
              <a:gd name="connsiteX253" fmla="*/ 1877281 w 2935817"/>
              <a:gd name="connsiteY253" fmla="*/ 2953638 h 3548128"/>
              <a:gd name="connsiteX254" fmla="*/ 1907349 w 2935817"/>
              <a:gd name="connsiteY254" fmla="*/ 2938557 h 3548128"/>
              <a:gd name="connsiteX255" fmla="*/ 1914866 w 2935817"/>
              <a:gd name="connsiteY255" fmla="*/ 3030458 h 3548128"/>
              <a:gd name="connsiteX256" fmla="*/ 1895246 w 2935817"/>
              <a:gd name="connsiteY256" fmla="*/ 3059654 h 3548128"/>
              <a:gd name="connsiteX257" fmla="*/ 1900805 w 2935817"/>
              <a:gd name="connsiteY257" fmla="*/ 3085803 h 3548128"/>
              <a:gd name="connsiteX258" fmla="*/ 1895189 w 2935817"/>
              <a:gd name="connsiteY258" fmla="*/ 3147571 h 3548128"/>
              <a:gd name="connsiteX259" fmla="*/ 1870892 w 2935817"/>
              <a:gd name="connsiteY259" fmla="*/ 3182585 h 3548128"/>
              <a:gd name="connsiteX260" fmla="*/ 1874227 w 2935817"/>
              <a:gd name="connsiteY260" fmla="*/ 3182966 h 3548128"/>
              <a:gd name="connsiteX261" fmla="*/ 1884320 w 2935817"/>
              <a:gd name="connsiteY261" fmla="*/ 3194431 h 3548128"/>
              <a:gd name="connsiteX262" fmla="*/ 1617486 w 2935817"/>
              <a:gd name="connsiteY262" fmla="*/ 3346394 h 3548128"/>
              <a:gd name="connsiteX263" fmla="*/ 1611365 w 2935817"/>
              <a:gd name="connsiteY263" fmla="*/ 3346621 h 3548128"/>
              <a:gd name="connsiteX264" fmla="*/ 1614054 w 2935817"/>
              <a:gd name="connsiteY264" fmla="*/ 3355104 h 3548128"/>
              <a:gd name="connsiteX265" fmla="*/ 1573528 w 2935817"/>
              <a:gd name="connsiteY265" fmla="*/ 3351404 h 3548128"/>
              <a:gd name="connsiteX266" fmla="*/ 1574548 w 2935817"/>
              <a:gd name="connsiteY266" fmla="*/ 3350074 h 3548128"/>
              <a:gd name="connsiteX267" fmla="*/ 1577755 w 2935817"/>
              <a:gd name="connsiteY267" fmla="*/ 3347870 h 3548128"/>
              <a:gd name="connsiteX268" fmla="*/ 1576374 w 2935817"/>
              <a:gd name="connsiteY268" fmla="*/ 3347922 h 3548128"/>
              <a:gd name="connsiteX269" fmla="*/ 1576196 w 2935817"/>
              <a:gd name="connsiteY269" fmla="*/ 3347924 h 3548128"/>
              <a:gd name="connsiteX270" fmla="*/ 1574548 w 2935817"/>
              <a:gd name="connsiteY270" fmla="*/ 3350074 h 3548128"/>
              <a:gd name="connsiteX271" fmla="*/ 1572719 w 2935817"/>
              <a:gd name="connsiteY271" fmla="*/ 3351330 h 3548128"/>
              <a:gd name="connsiteX272" fmla="*/ 1574927 w 2935817"/>
              <a:gd name="connsiteY272" fmla="*/ 3347937 h 3548128"/>
              <a:gd name="connsiteX273" fmla="*/ 1509810 w 2935817"/>
              <a:gd name="connsiteY273" fmla="*/ 3348609 h 3548128"/>
              <a:gd name="connsiteX274" fmla="*/ 1091920 w 2935817"/>
              <a:gd name="connsiteY274" fmla="*/ 3149507 h 3548128"/>
              <a:gd name="connsiteX275" fmla="*/ 1129475 w 2935817"/>
              <a:gd name="connsiteY275" fmla="*/ 3149507 h 3548128"/>
              <a:gd name="connsiteX276" fmla="*/ 1531308 w 2935817"/>
              <a:gd name="connsiteY276" fmla="*/ 3306741 h 3548128"/>
              <a:gd name="connsiteX277" fmla="*/ 1846766 w 2935817"/>
              <a:gd name="connsiteY277" fmla="*/ 3201919 h 3548128"/>
              <a:gd name="connsiteX278" fmla="*/ 1846864 w 2935817"/>
              <a:gd name="connsiteY278" fmla="*/ 3201096 h 3548128"/>
              <a:gd name="connsiteX279" fmla="*/ 1816626 w 2935817"/>
              <a:gd name="connsiteY279" fmla="*/ 3218211 h 3548128"/>
              <a:gd name="connsiteX280" fmla="*/ 1486362 w 2935817"/>
              <a:gd name="connsiteY280" fmla="*/ 3231251 h 3548128"/>
              <a:gd name="connsiteX281" fmla="*/ 1114572 w 2935817"/>
              <a:gd name="connsiteY281" fmla="*/ 3062863 h 3548128"/>
              <a:gd name="connsiteX282" fmla="*/ 1130533 w 2935817"/>
              <a:gd name="connsiteY282" fmla="*/ 3042283 h 3548128"/>
              <a:gd name="connsiteX283" fmla="*/ 1136020 w 2935817"/>
              <a:gd name="connsiteY283" fmla="*/ 3042943 h 3548128"/>
              <a:gd name="connsiteX284" fmla="*/ 1132405 w 2935817"/>
              <a:gd name="connsiteY284" fmla="*/ 3040650 h 3548128"/>
              <a:gd name="connsiteX285" fmla="*/ 1103042 w 2935817"/>
              <a:gd name="connsiteY285" fmla="*/ 2991341 h 3548128"/>
              <a:gd name="connsiteX286" fmla="*/ 1112908 w 2935817"/>
              <a:gd name="connsiteY286" fmla="*/ 2966834 h 3548128"/>
              <a:gd name="connsiteX287" fmla="*/ 1120962 w 2935817"/>
              <a:gd name="connsiteY287" fmla="*/ 2966289 h 3548128"/>
              <a:gd name="connsiteX288" fmla="*/ 1106956 w 2935817"/>
              <a:gd name="connsiteY288" fmla="*/ 2955106 h 3548128"/>
              <a:gd name="connsiteX289" fmla="*/ 1085014 w 2935817"/>
              <a:gd name="connsiteY289" fmla="*/ 2923440 h 3548128"/>
              <a:gd name="connsiteX290" fmla="*/ 1092524 w 2935817"/>
              <a:gd name="connsiteY290" fmla="*/ 2769066 h 3548128"/>
              <a:gd name="connsiteX291" fmla="*/ 1096485 w 2935817"/>
              <a:gd name="connsiteY291" fmla="*/ 2767478 h 3548128"/>
              <a:gd name="connsiteX292" fmla="*/ 1087927 w 2935817"/>
              <a:gd name="connsiteY292" fmla="*/ 2756849 h 3548128"/>
              <a:gd name="connsiteX293" fmla="*/ 1067188 w 2935817"/>
              <a:gd name="connsiteY293" fmla="*/ 2630338 h 3548128"/>
              <a:gd name="connsiteX294" fmla="*/ 1081202 w 2935817"/>
              <a:gd name="connsiteY294" fmla="*/ 2576169 h 3548128"/>
              <a:gd name="connsiteX295" fmla="*/ 1070843 w 2935817"/>
              <a:gd name="connsiteY295" fmla="*/ 2529839 h 3548128"/>
              <a:gd name="connsiteX296" fmla="*/ 1118273 w 2935817"/>
              <a:gd name="connsiteY296" fmla="*/ 2420174 h 3548128"/>
              <a:gd name="connsiteX297" fmla="*/ 1131774 w 2935817"/>
              <a:gd name="connsiteY297" fmla="*/ 2419120 h 3548128"/>
              <a:gd name="connsiteX298" fmla="*/ 1134220 w 2935817"/>
              <a:gd name="connsiteY298" fmla="*/ 2422280 h 3548128"/>
              <a:gd name="connsiteX299" fmla="*/ 1138992 w 2935817"/>
              <a:gd name="connsiteY299" fmla="*/ 2396640 h 3548128"/>
              <a:gd name="connsiteX300" fmla="*/ 1088321 w 2935817"/>
              <a:gd name="connsiteY300" fmla="*/ 2119448 h 3548128"/>
              <a:gd name="connsiteX301" fmla="*/ 904405 w 2935817"/>
              <a:gd name="connsiteY301" fmla="*/ 1965511 h 3548128"/>
              <a:gd name="connsiteX302" fmla="*/ 701722 w 2935817"/>
              <a:gd name="connsiteY302" fmla="*/ 1774028 h 3548128"/>
              <a:gd name="connsiteX303" fmla="*/ 611640 w 2935817"/>
              <a:gd name="connsiteY303" fmla="*/ 1143262 h 3548128"/>
              <a:gd name="connsiteX304" fmla="*/ 1610042 w 2935817"/>
              <a:gd name="connsiteY304" fmla="*/ 433649 h 3548128"/>
              <a:gd name="connsiteX305" fmla="*/ 2398170 w 2935817"/>
              <a:gd name="connsiteY305" fmla="*/ 210955 h 3548128"/>
              <a:gd name="connsiteX306" fmla="*/ 2401844 w 2935817"/>
              <a:gd name="connsiteY306" fmla="*/ 245912 h 3548128"/>
              <a:gd name="connsiteX307" fmla="*/ 2252563 w 2935817"/>
              <a:gd name="connsiteY307" fmla="*/ 377736 h 3548128"/>
              <a:gd name="connsiteX308" fmla="*/ 2226439 w 2935817"/>
              <a:gd name="connsiteY308" fmla="*/ 347605 h 3548128"/>
              <a:gd name="connsiteX309" fmla="*/ 2383184 w 2935817"/>
              <a:gd name="connsiteY309" fmla="*/ 212014 h 3548128"/>
              <a:gd name="connsiteX310" fmla="*/ 2398170 w 2935817"/>
              <a:gd name="connsiteY310" fmla="*/ 210955 h 3548128"/>
              <a:gd name="connsiteX311" fmla="*/ 847347 w 2935817"/>
              <a:gd name="connsiteY311" fmla="*/ 143116 h 3548128"/>
              <a:gd name="connsiteX312" fmla="*/ 859851 w 2935817"/>
              <a:gd name="connsiteY312" fmla="*/ 149533 h 3548128"/>
              <a:gd name="connsiteX313" fmla="*/ 972034 w 2935817"/>
              <a:gd name="connsiteY313" fmla="*/ 287674 h 3548128"/>
              <a:gd name="connsiteX314" fmla="*/ 945858 w 2935817"/>
              <a:gd name="connsiteY314" fmla="*/ 310076 h 3548128"/>
              <a:gd name="connsiteX315" fmla="*/ 833675 w 2935817"/>
              <a:gd name="connsiteY315" fmla="*/ 175668 h 3548128"/>
              <a:gd name="connsiteX316" fmla="*/ 847347 w 2935817"/>
              <a:gd name="connsiteY316" fmla="*/ 143116 h 3548128"/>
              <a:gd name="connsiteX317" fmla="*/ 1662565 w 2935817"/>
              <a:gd name="connsiteY317" fmla="*/ 0 h 3548128"/>
              <a:gd name="connsiteX318" fmla="*/ 1681340 w 2935817"/>
              <a:gd name="connsiteY318" fmla="*/ 16979 h 3548128"/>
              <a:gd name="connsiteX319" fmla="*/ 1685003 w 2935817"/>
              <a:gd name="connsiteY319" fmla="*/ 228278 h 3548128"/>
              <a:gd name="connsiteX320" fmla="*/ 1652032 w 2935817"/>
              <a:gd name="connsiteY320" fmla="*/ 228278 h 3548128"/>
              <a:gd name="connsiteX321" fmla="*/ 1641042 w 2935817"/>
              <a:gd name="connsiteY321" fmla="*/ 16979 h 3548128"/>
              <a:gd name="connsiteX322" fmla="*/ 1662565 w 2935817"/>
              <a:gd name="connsiteY322" fmla="*/ 0 h 354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Lst>
            <a:rect l="l" t="t" r="r" b="b"/>
            <a:pathLst>
              <a:path w="2935817" h="3548128">
                <a:moveTo>
                  <a:pt x="1614054" y="3355104"/>
                </a:moveTo>
                <a:cubicBezTo>
                  <a:pt x="1602781" y="3449443"/>
                  <a:pt x="1561446" y="3536234"/>
                  <a:pt x="1475018" y="3547555"/>
                </a:cubicBezTo>
                <a:cubicBezTo>
                  <a:pt x="1399863" y="3555102"/>
                  <a:pt x="1332223" y="3487178"/>
                  <a:pt x="1317192" y="3404160"/>
                </a:cubicBezTo>
                <a:cubicBezTo>
                  <a:pt x="1317192" y="3373971"/>
                  <a:pt x="1351012" y="3370198"/>
                  <a:pt x="1354770" y="3396613"/>
                </a:cubicBezTo>
                <a:cubicBezTo>
                  <a:pt x="1366043" y="3464537"/>
                  <a:pt x="1433682" y="3524914"/>
                  <a:pt x="1493806" y="3498499"/>
                </a:cubicBezTo>
                <a:cubicBezTo>
                  <a:pt x="1536081" y="3481518"/>
                  <a:pt x="1557218" y="3443311"/>
                  <a:pt x="1566730" y="3398205"/>
                </a:cubicBezTo>
                <a:lnTo>
                  <a:pt x="1569393" y="3377368"/>
                </a:lnTo>
                <a:lnTo>
                  <a:pt x="1578062" y="3387356"/>
                </a:lnTo>
                <a:cubicBezTo>
                  <a:pt x="1582113" y="3389302"/>
                  <a:pt x="1586811" y="3389066"/>
                  <a:pt x="1591508" y="3385292"/>
                </a:cubicBezTo>
                <a:cubicBezTo>
                  <a:pt x="1606539" y="3377745"/>
                  <a:pt x="1610296" y="3370198"/>
                  <a:pt x="1614054" y="3355104"/>
                </a:cubicBezTo>
                <a:close/>
                <a:moveTo>
                  <a:pt x="1572546" y="3352686"/>
                </a:moveTo>
                <a:lnTo>
                  <a:pt x="1569393" y="3377368"/>
                </a:lnTo>
                <a:lnTo>
                  <a:pt x="1568492" y="3376330"/>
                </a:lnTo>
                <a:cubicBezTo>
                  <a:pt x="1566378" y="3371377"/>
                  <a:pt x="1565556" y="3365599"/>
                  <a:pt x="1566671" y="3360351"/>
                </a:cubicBezTo>
                <a:close/>
                <a:moveTo>
                  <a:pt x="1572719" y="3351330"/>
                </a:moveTo>
                <a:lnTo>
                  <a:pt x="1573528" y="3351404"/>
                </a:lnTo>
                <a:lnTo>
                  <a:pt x="1572546" y="3352686"/>
                </a:lnTo>
                <a:close/>
                <a:moveTo>
                  <a:pt x="1149355" y="3051399"/>
                </a:moveTo>
                <a:lnTo>
                  <a:pt x="1152127" y="3055379"/>
                </a:lnTo>
                <a:cubicBezTo>
                  <a:pt x="1182170" y="3190090"/>
                  <a:pt x="1381210" y="3190090"/>
                  <a:pt x="1490118" y="3193832"/>
                </a:cubicBezTo>
                <a:cubicBezTo>
                  <a:pt x="1582126" y="3200380"/>
                  <a:pt x="1838025" y="3229848"/>
                  <a:pt x="1860308" y="3111772"/>
                </a:cubicBezTo>
                <a:lnTo>
                  <a:pt x="1861333" y="3084916"/>
                </a:lnTo>
                <a:lnTo>
                  <a:pt x="1860368" y="3085599"/>
                </a:lnTo>
                <a:cubicBezTo>
                  <a:pt x="1809629" y="3111991"/>
                  <a:pt x="1736340" y="3119531"/>
                  <a:pt x="1678084" y="3119531"/>
                </a:cubicBezTo>
                <a:cubicBezTo>
                  <a:pt x="1546538" y="3123302"/>
                  <a:pt x="1418752" y="3104450"/>
                  <a:pt x="1290964" y="3093139"/>
                </a:cubicBezTo>
                <a:cubicBezTo>
                  <a:pt x="1251501" y="3087484"/>
                  <a:pt x="1211097" y="3082771"/>
                  <a:pt x="1177271" y="3069104"/>
                </a:cubicBezTo>
                <a:close/>
                <a:moveTo>
                  <a:pt x="1121371" y="2794445"/>
                </a:moveTo>
                <a:lnTo>
                  <a:pt x="1118806" y="2799188"/>
                </a:lnTo>
                <a:cubicBezTo>
                  <a:pt x="1036204" y="2885788"/>
                  <a:pt x="1201409" y="2964857"/>
                  <a:pt x="1261484" y="2964857"/>
                </a:cubicBezTo>
                <a:cubicBezTo>
                  <a:pt x="1325314" y="2968622"/>
                  <a:pt x="1389143" y="2964857"/>
                  <a:pt x="1456727" y="2961092"/>
                </a:cubicBezTo>
                <a:cubicBezTo>
                  <a:pt x="1565848" y="2957563"/>
                  <a:pt x="1859768" y="2990435"/>
                  <a:pt x="1889894" y="2830127"/>
                </a:cubicBezTo>
                <a:lnTo>
                  <a:pt x="1890742" y="2817736"/>
                </a:lnTo>
                <a:lnTo>
                  <a:pt x="1881652" y="2825767"/>
                </a:lnTo>
                <a:cubicBezTo>
                  <a:pt x="1804947" y="2877867"/>
                  <a:pt x="1674009" y="2875406"/>
                  <a:pt x="1591916" y="2878687"/>
                </a:cubicBezTo>
                <a:cubicBezTo>
                  <a:pt x="1469950" y="2885720"/>
                  <a:pt x="1258562" y="2888357"/>
                  <a:pt x="1143743" y="2812428"/>
                </a:cubicBezTo>
                <a:close/>
                <a:moveTo>
                  <a:pt x="1915762" y="2594748"/>
                </a:moveTo>
                <a:lnTo>
                  <a:pt x="1914731" y="2596387"/>
                </a:lnTo>
                <a:cubicBezTo>
                  <a:pt x="1835836" y="2697615"/>
                  <a:pt x="1741914" y="2738857"/>
                  <a:pt x="1614181" y="2738857"/>
                </a:cubicBezTo>
                <a:cubicBezTo>
                  <a:pt x="1460149" y="2738857"/>
                  <a:pt x="1242250" y="2761352"/>
                  <a:pt x="1122030" y="2645126"/>
                </a:cubicBezTo>
                <a:lnTo>
                  <a:pt x="1108336" y="2625894"/>
                </a:lnTo>
                <a:lnTo>
                  <a:pt x="1107406" y="2629340"/>
                </a:lnTo>
                <a:cubicBezTo>
                  <a:pt x="1071084" y="2833064"/>
                  <a:pt x="1354083" y="2855480"/>
                  <a:pt x="1501849" y="2844931"/>
                </a:cubicBezTo>
                <a:cubicBezTo>
                  <a:pt x="1580658" y="2841180"/>
                  <a:pt x="1659467" y="2844931"/>
                  <a:pt x="1734523" y="2829928"/>
                </a:cubicBezTo>
                <a:cubicBezTo>
                  <a:pt x="1809579" y="2814926"/>
                  <a:pt x="1993466" y="2721159"/>
                  <a:pt x="1918410" y="2604887"/>
                </a:cubicBezTo>
                <a:close/>
                <a:moveTo>
                  <a:pt x="2454158" y="2239129"/>
                </a:moveTo>
                <a:cubicBezTo>
                  <a:pt x="2459091" y="2237726"/>
                  <a:pt x="2464728" y="2237960"/>
                  <a:pt x="2470365" y="2240766"/>
                </a:cubicBezTo>
                <a:cubicBezTo>
                  <a:pt x="2507947" y="2259476"/>
                  <a:pt x="2545528" y="2281928"/>
                  <a:pt x="2586868" y="2289412"/>
                </a:cubicBezTo>
                <a:cubicBezTo>
                  <a:pt x="2609417" y="2296896"/>
                  <a:pt x="2598143" y="2334315"/>
                  <a:pt x="2575594" y="2326831"/>
                </a:cubicBezTo>
                <a:cubicBezTo>
                  <a:pt x="2526738" y="2315605"/>
                  <a:pt x="2489156" y="2293154"/>
                  <a:pt x="2447816" y="2270702"/>
                </a:cubicBezTo>
                <a:cubicBezTo>
                  <a:pt x="2430905" y="2262282"/>
                  <a:pt x="2439360" y="2243339"/>
                  <a:pt x="2454158" y="2239129"/>
                </a:cubicBezTo>
                <a:close/>
                <a:moveTo>
                  <a:pt x="553418" y="2020692"/>
                </a:moveTo>
                <a:cubicBezTo>
                  <a:pt x="564649" y="2025982"/>
                  <a:pt x="569562" y="2047141"/>
                  <a:pt x="555523" y="2055605"/>
                </a:cubicBezTo>
                <a:cubicBezTo>
                  <a:pt x="488138" y="2096983"/>
                  <a:pt x="439470" y="2172217"/>
                  <a:pt x="357110" y="2183502"/>
                </a:cubicBezTo>
                <a:cubicBezTo>
                  <a:pt x="334648" y="2183502"/>
                  <a:pt x="323417" y="2145885"/>
                  <a:pt x="345879" y="2145885"/>
                </a:cubicBezTo>
                <a:cubicBezTo>
                  <a:pt x="424495" y="2134600"/>
                  <a:pt x="476907" y="2063128"/>
                  <a:pt x="540549" y="2021750"/>
                </a:cubicBezTo>
                <a:cubicBezTo>
                  <a:pt x="545228" y="2018929"/>
                  <a:pt x="549674" y="2018929"/>
                  <a:pt x="553418" y="2020692"/>
                </a:cubicBezTo>
                <a:close/>
                <a:moveTo>
                  <a:pt x="2823850" y="1578406"/>
                </a:moveTo>
                <a:cubicBezTo>
                  <a:pt x="2827685" y="1576330"/>
                  <a:pt x="2832565" y="1576093"/>
                  <a:pt x="2838142" y="1578940"/>
                </a:cubicBezTo>
                <a:cubicBezTo>
                  <a:pt x="2864169" y="1590329"/>
                  <a:pt x="2893913" y="1605513"/>
                  <a:pt x="2923658" y="1613106"/>
                </a:cubicBezTo>
                <a:cubicBezTo>
                  <a:pt x="2945966" y="1620698"/>
                  <a:pt x="2934812" y="1654864"/>
                  <a:pt x="2912504" y="1651068"/>
                </a:cubicBezTo>
                <a:cubicBezTo>
                  <a:pt x="2882759" y="1643475"/>
                  <a:pt x="2853014" y="1628291"/>
                  <a:pt x="2826988" y="1613106"/>
                </a:cubicBezTo>
                <a:cubicBezTo>
                  <a:pt x="2810256" y="1607411"/>
                  <a:pt x="2812348" y="1584634"/>
                  <a:pt x="2823850" y="1578406"/>
                </a:cubicBezTo>
                <a:close/>
                <a:moveTo>
                  <a:pt x="1613742" y="1447710"/>
                </a:moveTo>
                <a:lnTo>
                  <a:pt x="1618194" y="1448451"/>
                </a:lnTo>
                <a:cubicBezTo>
                  <a:pt x="1625705" y="1452205"/>
                  <a:pt x="1640727" y="1452205"/>
                  <a:pt x="1651993" y="1455959"/>
                </a:cubicBezTo>
                <a:lnTo>
                  <a:pt x="1660831" y="1453217"/>
                </a:lnTo>
                <a:lnTo>
                  <a:pt x="1648238" y="1470975"/>
                </a:lnTo>
                <a:cubicBezTo>
                  <a:pt x="1636971" y="1485991"/>
                  <a:pt x="1618194" y="1482237"/>
                  <a:pt x="1614439" y="1463467"/>
                </a:cubicBezTo>
                <a:close/>
                <a:moveTo>
                  <a:pt x="1516797" y="1429681"/>
                </a:moveTo>
                <a:cubicBezTo>
                  <a:pt x="1528063" y="1429681"/>
                  <a:pt x="1539330" y="1433435"/>
                  <a:pt x="1550596" y="1437189"/>
                </a:cubicBezTo>
                <a:lnTo>
                  <a:pt x="1553528" y="1437678"/>
                </a:lnTo>
                <a:lnTo>
                  <a:pt x="1546841" y="1452205"/>
                </a:lnTo>
                <a:cubicBezTo>
                  <a:pt x="1539330" y="1463467"/>
                  <a:pt x="1513041" y="1459713"/>
                  <a:pt x="1513041" y="1444697"/>
                </a:cubicBezTo>
                <a:lnTo>
                  <a:pt x="1513559" y="1432584"/>
                </a:lnTo>
                <a:close/>
                <a:moveTo>
                  <a:pt x="251429" y="1402452"/>
                </a:moveTo>
                <a:cubicBezTo>
                  <a:pt x="274020" y="1402452"/>
                  <a:pt x="285316" y="1440375"/>
                  <a:pt x="258959" y="1440375"/>
                </a:cubicBezTo>
                <a:cubicBezTo>
                  <a:pt x="179890" y="1451752"/>
                  <a:pt x="100820" y="1470714"/>
                  <a:pt x="17985" y="1470714"/>
                </a:cubicBezTo>
                <a:cubicBezTo>
                  <a:pt x="-8371" y="1470714"/>
                  <a:pt x="-4606" y="1432790"/>
                  <a:pt x="21750" y="1432790"/>
                </a:cubicBezTo>
                <a:cubicBezTo>
                  <a:pt x="97055" y="1432790"/>
                  <a:pt x="172359" y="1413829"/>
                  <a:pt x="251429" y="1402452"/>
                </a:cubicBezTo>
                <a:close/>
                <a:moveTo>
                  <a:pt x="1404696" y="1366279"/>
                </a:moveTo>
                <a:lnTo>
                  <a:pt x="1419625" y="1387918"/>
                </a:lnTo>
                <a:cubicBezTo>
                  <a:pt x="1427253" y="1399063"/>
                  <a:pt x="1435263" y="1410413"/>
                  <a:pt x="1443456" y="1420377"/>
                </a:cubicBezTo>
                <a:lnTo>
                  <a:pt x="1447887" y="1424668"/>
                </a:lnTo>
                <a:lnTo>
                  <a:pt x="1446089" y="1434374"/>
                </a:lnTo>
                <a:cubicBezTo>
                  <a:pt x="1439576" y="1448920"/>
                  <a:pt x="1429483" y="1460651"/>
                  <a:pt x="1415400" y="1467221"/>
                </a:cubicBezTo>
                <a:cubicBezTo>
                  <a:pt x="1407889" y="1474729"/>
                  <a:pt x="1389112" y="1467221"/>
                  <a:pt x="1389112" y="1455959"/>
                </a:cubicBezTo>
                <a:cubicBezTo>
                  <a:pt x="1386765" y="1428273"/>
                  <a:pt x="1388760" y="1405280"/>
                  <a:pt x="1393887" y="1386510"/>
                </a:cubicBezTo>
                <a:close/>
                <a:moveTo>
                  <a:pt x="1491917" y="1318939"/>
                </a:moveTo>
                <a:cubicBezTo>
                  <a:pt x="1504944" y="1321285"/>
                  <a:pt x="1517472" y="1326447"/>
                  <a:pt x="1528291" y="1333955"/>
                </a:cubicBezTo>
                <a:lnTo>
                  <a:pt x="1534516" y="1340889"/>
                </a:lnTo>
                <a:lnTo>
                  <a:pt x="1516078" y="1373614"/>
                </a:lnTo>
                <a:lnTo>
                  <a:pt x="1513559" y="1432584"/>
                </a:lnTo>
                <a:lnTo>
                  <a:pt x="1493230" y="1450805"/>
                </a:lnTo>
                <a:cubicBezTo>
                  <a:pt x="1485096" y="1452748"/>
                  <a:pt x="1476748" y="1450123"/>
                  <a:pt x="1468387" y="1444521"/>
                </a:cubicBezTo>
                <a:lnTo>
                  <a:pt x="1447887" y="1424668"/>
                </a:lnTo>
                <a:lnTo>
                  <a:pt x="1455302" y="1384634"/>
                </a:lnTo>
                <a:cubicBezTo>
                  <a:pt x="1455067" y="1366802"/>
                  <a:pt x="1451663" y="1348502"/>
                  <a:pt x="1445502" y="1332078"/>
                </a:cubicBezTo>
                <a:lnTo>
                  <a:pt x="1442328" y="1327103"/>
                </a:lnTo>
                <a:lnTo>
                  <a:pt x="1452551" y="1320816"/>
                </a:lnTo>
                <a:cubicBezTo>
                  <a:pt x="1465365" y="1317062"/>
                  <a:pt x="1478890" y="1316593"/>
                  <a:pt x="1491917" y="1318939"/>
                </a:cubicBezTo>
                <a:close/>
                <a:moveTo>
                  <a:pt x="1574962" y="1316087"/>
                </a:moveTo>
                <a:cubicBezTo>
                  <a:pt x="1587916" y="1314511"/>
                  <a:pt x="1601529" y="1316476"/>
                  <a:pt x="1614439" y="1321285"/>
                </a:cubicBezTo>
                <a:lnTo>
                  <a:pt x="1646812" y="1341734"/>
                </a:lnTo>
                <a:lnTo>
                  <a:pt x="1634624" y="1349909"/>
                </a:lnTo>
                <a:cubicBezTo>
                  <a:pt x="1623123" y="1363987"/>
                  <a:pt x="1615260" y="1381583"/>
                  <a:pt x="1611681" y="1401057"/>
                </a:cubicBezTo>
                <a:lnTo>
                  <a:pt x="1613742" y="1447710"/>
                </a:lnTo>
                <a:lnTo>
                  <a:pt x="1553528" y="1437678"/>
                </a:lnTo>
                <a:lnTo>
                  <a:pt x="1558478" y="1426924"/>
                </a:lnTo>
                <a:cubicBezTo>
                  <a:pt x="1566414" y="1402465"/>
                  <a:pt x="1563696" y="1380645"/>
                  <a:pt x="1554410" y="1363048"/>
                </a:cubicBezTo>
                <a:lnTo>
                  <a:pt x="1534516" y="1340889"/>
                </a:lnTo>
                <a:lnTo>
                  <a:pt x="1539447" y="1332137"/>
                </a:lnTo>
                <a:cubicBezTo>
                  <a:pt x="1549716" y="1322781"/>
                  <a:pt x="1562009" y="1317663"/>
                  <a:pt x="1574962" y="1316087"/>
                </a:cubicBezTo>
                <a:close/>
                <a:moveTo>
                  <a:pt x="1920524" y="1260664"/>
                </a:moveTo>
                <a:cubicBezTo>
                  <a:pt x="1924638" y="1262072"/>
                  <a:pt x="1928163" y="1265357"/>
                  <a:pt x="1930044" y="1270988"/>
                </a:cubicBezTo>
                <a:cubicBezTo>
                  <a:pt x="1937565" y="1288819"/>
                  <a:pt x="1942031" y="1309231"/>
                  <a:pt x="1944440" y="1330992"/>
                </a:cubicBezTo>
                <a:lnTo>
                  <a:pt x="1945536" y="1367266"/>
                </a:lnTo>
                <a:lnTo>
                  <a:pt x="1955649" y="1367433"/>
                </a:lnTo>
                <a:cubicBezTo>
                  <a:pt x="1959940" y="1367271"/>
                  <a:pt x="1962756" y="1366802"/>
                  <a:pt x="1963695" y="1365864"/>
                </a:cubicBezTo>
                <a:cubicBezTo>
                  <a:pt x="1978717" y="1343340"/>
                  <a:pt x="2012516" y="1365864"/>
                  <a:pt x="1993739" y="1384634"/>
                </a:cubicBezTo>
                <a:cubicBezTo>
                  <a:pt x="1983412" y="1398711"/>
                  <a:pt x="1969329" y="1404342"/>
                  <a:pt x="1953075" y="1405984"/>
                </a:cubicBezTo>
                <a:lnTo>
                  <a:pt x="1946088" y="1405649"/>
                </a:lnTo>
                <a:lnTo>
                  <a:pt x="1942207" y="1467893"/>
                </a:lnTo>
                <a:cubicBezTo>
                  <a:pt x="1940386" y="1490123"/>
                  <a:pt x="1938505" y="1511239"/>
                  <a:pt x="1937565" y="1530008"/>
                </a:cubicBezTo>
                <a:cubicBezTo>
                  <a:pt x="1930044" y="1612594"/>
                  <a:pt x="1911240" y="1698934"/>
                  <a:pt x="1854830" y="1758997"/>
                </a:cubicBezTo>
                <a:cubicBezTo>
                  <a:pt x="1719446" y="1912908"/>
                  <a:pt x="1655514" y="2036787"/>
                  <a:pt x="1640471" y="2243252"/>
                </a:cubicBezTo>
                <a:cubicBezTo>
                  <a:pt x="1632950" y="2344608"/>
                  <a:pt x="1640471" y="2445964"/>
                  <a:pt x="1617907" y="2543566"/>
                </a:cubicBezTo>
                <a:cubicBezTo>
                  <a:pt x="1614147" y="2566089"/>
                  <a:pt x="1576540" y="2554827"/>
                  <a:pt x="1580301" y="2532304"/>
                </a:cubicBezTo>
                <a:cubicBezTo>
                  <a:pt x="1625429" y="2325838"/>
                  <a:pt x="1572779" y="2108111"/>
                  <a:pt x="1681839" y="1916662"/>
                </a:cubicBezTo>
                <a:cubicBezTo>
                  <a:pt x="1742010" y="1819060"/>
                  <a:pt x="1858591" y="1728966"/>
                  <a:pt x="1884916" y="1616348"/>
                </a:cubicBezTo>
                <a:cubicBezTo>
                  <a:pt x="1894318" y="1575055"/>
                  <a:pt x="1904659" y="1512177"/>
                  <a:pt x="1908890" y="1449768"/>
                </a:cubicBezTo>
                <a:lnTo>
                  <a:pt x="1909337" y="1403882"/>
                </a:lnTo>
                <a:lnTo>
                  <a:pt x="1899383" y="1403404"/>
                </a:lnTo>
                <a:cubicBezTo>
                  <a:pt x="1861359" y="1399650"/>
                  <a:pt x="1820988" y="1397773"/>
                  <a:pt x="1790945" y="1433435"/>
                </a:cubicBezTo>
                <a:cubicBezTo>
                  <a:pt x="1783434" y="1444697"/>
                  <a:pt x="1760901" y="1437189"/>
                  <a:pt x="1760901" y="1422173"/>
                </a:cubicBezTo>
                <a:lnTo>
                  <a:pt x="1660831" y="1453217"/>
                </a:lnTo>
                <a:lnTo>
                  <a:pt x="1665616" y="1446470"/>
                </a:lnTo>
                <a:cubicBezTo>
                  <a:pt x="1687446" y="1405993"/>
                  <a:pt x="1675032" y="1368060"/>
                  <a:pt x="1649690" y="1343553"/>
                </a:cubicBezTo>
                <a:lnTo>
                  <a:pt x="1646812" y="1341734"/>
                </a:lnTo>
                <a:lnTo>
                  <a:pt x="1679396" y="1319878"/>
                </a:lnTo>
                <a:cubicBezTo>
                  <a:pt x="1697528" y="1314481"/>
                  <a:pt x="1718652" y="1314247"/>
                  <a:pt x="1742124" y="1320816"/>
                </a:cubicBezTo>
                <a:cubicBezTo>
                  <a:pt x="1772167" y="1324570"/>
                  <a:pt x="1798456" y="1369618"/>
                  <a:pt x="1787189" y="1380880"/>
                </a:cubicBezTo>
                <a:cubicBezTo>
                  <a:pt x="1807844" y="1365864"/>
                  <a:pt x="1850093" y="1363987"/>
                  <a:pt x="1888117" y="1364925"/>
                </a:cubicBezTo>
                <a:lnTo>
                  <a:pt x="1909707" y="1365876"/>
                </a:lnTo>
                <a:lnTo>
                  <a:pt x="1909771" y="1359263"/>
                </a:lnTo>
                <a:cubicBezTo>
                  <a:pt x="1907950" y="1331050"/>
                  <a:pt x="1903719" y="1305711"/>
                  <a:pt x="1896198" y="1286003"/>
                </a:cubicBezTo>
                <a:cubicBezTo>
                  <a:pt x="1890557" y="1269111"/>
                  <a:pt x="1908185" y="1256441"/>
                  <a:pt x="1920524" y="1260664"/>
                </a:cubicBezTo>
                <a:close/>
                <a:moveTo>
                  <a:pt x="2909580" y="798710"/>
                </a:moveTo>
                <a:cubicBezTo>
                  <a:pt x="2932107" y="791265"/>
                  <a:pt x="2939616" y="828489"/>
                  <a:pt x="2917089" y="835934"/>
                </a:cubicBezTo>
                <a:cubicBezTo>
                  <a:pt x="2853261" y="854546"/>
                  <a:pt x="2796943" y="880603"/>
                  <a:pt x="2733116" y="895492"/>
                </a:cubicBezTo>
                <a:cubicBezTo>
                  <a:pt x="2710588" y="899215"/>
                  <a:pt x="2703079" y="861991"/>
                  <a:pt x="2725607" y="858268"/>
                </a:cubicBezTo>
                <a:cubicBezTo>
                  <a:pt x="2789434" y="843379"/>
                  <a:pt x="2849507" y="817322"/>
                  <a:pt x="2909580" y="798710"/>
                </a:cubicBezTo>
                <a:close/>
                <a:moveTo>
                  <a:pt x="317182" y="630583"/>
                </a:moveTo>
                <a:cubicBezTo>
                  <a:pt x="321801" y="630465"/>
                  <a:pt x="326478" y="632348"/>
                  <a:pt x="330220" y="637055"/>
                </a:cubicBezTo>
                <a:cubicBezTo>
                  <a:pt x="363898" y="682244"/>
                  <a:pt x="423769" y="704838"/>
                  <a:pt x="472415" y="731198"/>
                </a:cubicBezTo>
                <a:cubicBezTo>
                  <a:pt x="494867" y="746261"/>
                  <a:pt x="472415" y="780152"/>
                  <a:pt x="449963" y="765089"/>
                </a:cubicBezTo>
                <a:cubicBezTo>
                  <a:pt x="401318" y="734963"/>
                  <a:pt x="337704" y="712369"/>
                  <a:pt x="304027" y="663415"/>
                </a:cubicBezTo>
                <a:cubicBezTo>
                  <a:pt x="289994" y="649294"/>
                  <a:pt x="303325" y="630936"/>
                  <a:pt x="317182" y="630583"/>
                </a:cubicBezTo>
                <a:close/>
                <a:moveTo>
                  <a:pt x="1678424" y="468320"/>
                </a:moveTo>
                <a:cubicBezTo>
                  <a:pt x="1613092" y="464859"/>
                  <a:pt x="1548111" y="467440"/>
                  <a:pt x="1486180" y="474949"/>
                </a:cubicBezTo>
                <a:cubicBezTo>
                  <a:pt x="1245963" y="504986"/>
                  <a:pt x="1035773" y="591341"/>
                  <a:pt x="866871" y="767805"/>
                </a:cubicBezTo>
                <a:cubicBezTo>
                  <a:pt x="667941" y="974306"/>
                  <a:pt x="555339" y="1282180"/>
                  <a:pt x="645421" y="1563773"/>
                </a:cubicBezTo>
                <a:cubicBezTo>
                  <a:pt x="694215" y="1713955"/>
                  <a:pt x="773036" y="1807819"/>
                  <a:pt x="889391" y="1905438"/>
                </a:cubicBezTo>
                <a:cubicBezTo>
                  <a:pt x="964459" y="1965511"/>
                  <a:pt x="1054540" y="2014320"/>
                  <a:pt x="1114595" y="2096921"/>
                </a:cubicBezTo>
                <a:cubicBezTo>
                  <a:pt x="1184971" y="2184214"/>
                  <a:pt x="1194120" y="2288404"/>
                  <a:pt x="1178461" y="2393648"/>
                </a:cubicBezTo>
                <a:lnTo>
                  <a:pt x="1161861" y="2470853"/>
                </a:lnTo>
                <a:lnTo>
                  <a:pt x="1166459" y="2471365"/>
                </a:lnTo>
                <a:cubicBezTo>
                  <a:pt x="1170394" y="2473657"/>
                  <a:pt x="1173448" y="2477889"/>
                  <a:pt x="1174387" y="2484471"/>
                </a:cubicBezTo>
                <a:cubicBezTo>
                  <a:pt x="1194120" y="2543718"/>
                  <a:pt x="1328022" y="2560646"/>
                  <a:pt x="1419110" y="2565406"/>
                </a:cubicBezTo>
                <a:lnTo>
                  <a:pt x="1434403" y="2565965"/>
                </a:lnTo>
                <a:lnTo>
                  <a:pt x="1425096" y="2562531"/>
                </a:lnTo>
                <a:cubicBezTo>
                  <a:pt x="1421508" y="2559247"/>
                  <a:pt x="1419155" y="2554320"/>
                  <a:pt x="1419155" y="2547751"/>
                </a:cubicBezTo>
                <a:cubicBezTo>
                  <a:pt x="1441743" y="2269990"/>
                  <a:pt x="1528329" y="1947186"/>
                  <a:pt x="1268569" y="1752002"/>
                </a:cubicBezTo>
                <a:cubicBezTo>
                  <a:pt x="1166924" y="1678809"/>
                  <a:pt x="1177512" y="1544385"/>
                  <a:pt x="1193924" y="1424741"/>
                </a:cubicBezTo>
                <a:lnTo>
                  <a:pt x="1199572" y="1380880"/>
                </a:lnTo>
                <a:lnTo>
                  <a:pt x="1193828" y="1380880"/>
                </a:lnTo>
                <a:cubicBezTo>
                  <a:pt x="1171296" y="1384634"/>
                  <a:pt x="1160029" y="1347094"/>
                  <a:pt x="1186317" y="1347094"/>
                </a:cubicBezTo>
                <a:cubicBezTo>
                  <a:pt x="1187726" y="1346625"/>
                  <a:pt x="1190953" y="1346155"/>
                  <a:pt x="1195523" y="1345686"/>
                </a:cubicBezTo>
                <a:lnTo>
                  <a:pt x="1204196" y="1344979"/>
                </a:lnTo>
                <a:lnTo>
                  <a:pt x="1208335" y="1312839"/>
                </a:lnTo>
                <a:cubicBezTo>
                  <a:pt x="1212100" y="1286564"/>
                  <a:pt x="1249746" y="1286564"/>
                  <a:pt x="1245981" y="1312839"/>
                </a:cubicBezTo>
                <a:lnTo>
                  <a:pt x="1242486" y="1342508"/>
                </a:lnTo>
                <a:lnTo>
                  <a:pt x="1260018" y="1341463"/>
                </a:lnTo>
                <a:cubicBezTo>
                  <a:pt x="1293348" y="1339586"/>
                  <a:pt x="1325269" y="1337709"/>
                  <a:pt x="1325269" y="1335832"/>
                </a:cubicBezTo>
                <a:cubicBezTo>
                  <a:pt x="1329024" y="1313308"/>
                  <a:pt x="1336535" y="1298292"/>
                  <a:pt x="1347802" y="1279522"/>
                </a:cubicBezTo>
                <a:cubicBezTo>
                  <a:pt x="1353435" y="1272017"/>
                  <a:pt x="1359537" y="1268026"/>
                  <a:pt x="1365816" y="1266501"/>
                </a:cubicBezTo>
                <a:cubicBezTo>
                  <a:pt x="1384652" y="1261926"/>
                  <a:pt x="1405073" y="1279523"/>
                  <a:pt x="1419155" y="1290784"/>
                </a:cubicBezTo>
                <a:lnTo>
                  <a:pt x="1442328" y="1327103"/>
                </a:lnTo>
                <a:lnTo>
                  <a:pt x="1417454" y="1342401"/>
                </a:lnTo>
                <a:lnTo>
                  <a:pt x="1404696" y="1366279"/>
                </a:lnTo>
                <a:lnTo>
                  <a:pt x="1398082" y="1356691"/>
                </a:lnTo>
                <a:cubicBezTo>
                  <a:pt x="1378080" y="1329263"/>
                  <a:pt x="1363293" y="1318001"/>
                  <a:pt x="1359068" y="1365864"/>
                </a:cubicBezTo>
                <a:cubicBezTo>
                  <a:pt x="1359068" y="1377126"/>
                  <a:pt x="1351557" y="1384634"/>
                  <a:pt x="1340291" y="1380880"/>
                </a:cubicBezTo>
                <a:lnTo>
                  <a:pt x="1237965" y="1380880"/>
                </a:lnTo>
                <a:lnTo>
                  <a:pt x="1231864" y="1432659"/>
                </a:lnTo>
                <a:cubicBezTo>
                  <a:pt x="1218453" y="1548608"/>
                  <a:pt x="1217747" y="1653472"/>
                  <a:pt x="1325039" y="1752002"/>
                </a:cubicBezTo>
                <a:cubicBezTo>
                  <a:pt x="1381508" y="1797045"/>
                  <a:pt x="1434213" y="1857101"/>
                  <a:pt x="1453036" y="1928418"/>
                </a:cubicBezTo>
                <a:cubicBezTo>
                  <a:pt x="1524565" y="2127356"/>
                  <a:pt x="1475624" y="2348814"/>
                  <a:pt x="1460566" y="2547751"/>
                </a:cubicBezTo>
                <a:cubicBezTo>
                  <a:pt x="1459625" y="2554320"/>
                  <a:pt x="1456566" y="2559247"/>
                  <a:pt x="1452507" y="2562531"/>
                </a:cubicBezTo>
                <a:lnTo>
                  <a:pt x="1441925" y="2566239"/>
                </a:lnTo>
                <a:lnTo>
                  <a:pt x="1460360" y="2566912"/>
                </a:lnTo>
                <a:cubicBezTo>
                  <a:pt x="1472436" y="2567170"/>
                  <a:pt x="1482596" y="2567228"/>
                  <a:pt x="1490113" y="2567228"/>
                </a:cubicBezTo>
                <a:cubicBezTo>
                  <a:pt x="1588777" y="2572871"/>
                  <a:pt x="1683213" y="2576398"/>
                  <a:pt x="1770249" y="2541308"/>
                </a:cubicBezTo>
                <a:lnTo>
                  <a:pt x="1809955" y="2518124"/>
                </a:lnTo>
                <a:lnTo>
                  <a:pt x="1820350" y="2406261"/>
                </a:lnTo>
                <a:cubicBezTo>
                  <a:pt x="1841111" y="2283945"/>
                  <a:pt x="1892485" y="2166380"/>
                  <a:pt x="1996642" y="2093166"/>
                </a:cubicBezTo>
                <a:cubicBezTo>
                  <a:pt x="2188065" y="1961756"/>
                  <a:pt x="2360721" y="1755255"/>
                  <a:pt x="2409515" y="1518718"/>
                </a:cubicBezTo>
                <a:cubicBezTo>
                  <a:pt x="2469569" y="1207089"/>
                  <a:pt x="2413268" y="933006"/>
                  <a:pt x="2203078" y="692714"/>
                </a:cubicBezTo>
                <a:cubicBezTo>
                  <a:pt x="2073586" y="543470"/>
                  <a:pt x="1874422" y="478704"/>
                  <a:pt x="1678424" y="468320"/>
                </a:cubicBezTo>
                <a:close/>
                <a:moveTo>
                  <a:pt x="1610042" y="433649"/>
                </a:moveTo>
                <a:cubicBezTo>
                  <a:pt x="1812726" y="433649"/>
                  <a:pt x="2064203" y="471195"/>
                  <a:pt x="2199325" y="628887"/>
                </a:cubicBezTo>
                <a:cubicBezTo>
                  <a:pt x="2345707" y="797842"/>
                  <a:pt x="2480829" y="993079"/>
                  <a:pt x="2473322" y="1222107"/>
                </a:cubicBezTo>
                <a:cubicBezTo>
                  <a:pt x="2465816" y="1477418"/>
                  <a:pt x="2417022" y="1698937"/>
                  <a:pt x="2263132" y="1909192"/>
                </a:cubicBezTo>
                <a:cubicBezTo>
                  <a:pt x="2195571" y="1995547"/>
                  <a:pt x="2101737" y="2048111"/>
                  <a:pt x="2022915" y="2123202"/>
                </a:cubicBezTo>
                <a:cubicBezTo>
                  <a:pt x="1930019" y="2210496"/>
                  <a:pt x="1879348" y="2299902"/>
                  <a:pt x="1858235" y="2410427"/>
                </a:cubicBezTo>
                <a:lnTo>
                  <a:pt x="1849866" y="2494819"/>
                </a:lnTo>
                <a:lnTo>
                  <a:pt x="1854701" y="2491995"/>
                </a:lnTo>
                <a:cubicBezTo>
                  <a:pt x="1877252" y="2476948"/>
                  <a:pt x="1899804" y="2503280"/>
                  <a:pt x="1881011" y="2518327"/>
                </a:cubicBezTo>
                <a:lnTo>
                  <a:pt x="1838567" y="2542885"/>
                </a:lnTo>
                <a:lnTo>
                  <a:pt x="1838530" y="2542951"/>
                </a:lnTo>
                <a:lnTo>
                  <a:pt x="1838373" y="2542998"/>
                </a:lnTo>
                <a:lnTo>
                  <a:pt x="1770895" y="2582040"/>
                </a:lnTo>
                <a:cubicBezTo>
                  <a:pt x="1653379" y="2626475"/>
                  <a:pt x="1517363" y="2618011"/>
                  <a:pt x="1396147" y="2601083"/>
                </a:cubicBezTo>
                <a:cubicBezTo>
                  <a:pt x="1330371" y="2591209"/>
                  <a:pt x="1204162" y="2581335"/>
                  <a:pt x="1156012" y="2521060"/>
                </a:cubicBezTo>
                <a:lnTo>
                  <a:pt x="1149477" y="2508768"/>
                </a:lnTo>
                <a:lnTo>
                  <a:pt x="1147965" y="2511154"/>
                </a:lnTo>
                <a:cubicBezTo>
                  <a:pt x="1136177" y="2516962"/>
                  <a:pt x="1116471" y="2504290"/>
                  <a:pt x="1122101" y="2487395"/>
                </a:cubicBezTo>
                <a:lnTo>
                  <a:pt x="1126257" y="2465066"/>
                </a:lnTo>
                <a:lnTo>
                  <a:pt x="1111038" y="2480777"/>
                </a:lnTo>
                <a:cubicBezTo>
                  <a:pt x="1073543" y="2549464"/>
                  <a:pt x="1187775" y="2654031"/>
                  <a:pt x="1227222" y="2663873"/>
                </a:cubicBezTo>
                <a:cubicBezTo>
                  <a:pt x="1276062" y="2682619"/>
                  <a:pt x="1324902" y="2693866"/>
                  <a:pt x="1377498" y="2693866"/>
                </a:cubicBezTo>
                <a:cubicBezTo>
                  <a:pt x="1441365" y="2697615"/>
                  <a:pt x="1508988" y="2701365"/>
                  <a:pt x="1576612" y="2701365"/>
                </a:cubicBezTo>
                <a:cubicBezTo>
                  <a:pt x="1659263" y="2701365"/>
                  <a:pt x="1768212" y="2701365"/>
                  <a:pt x="1835836" y="2633879"/>
                </a:cubicBezTo>
                <a:cubicBezTo>
                  <a:pt x="1850864" y="2618882"/>
                  <a:pt x="1982354" y="2483911"/>
                  <a:pt x="1873405" y="2461416"/>
                </a:cubicBezTo>
                <a:cubicBezTo>
                  <a:pt x="1847107" y="2457666"/>
                  <a:pt x="1862134" y="2420174"/>
                  <a:pt x="1884676" y="2427673"/>
                </a:cubicBezTo>
                <a:cubicBezTo>
                  <a:pt x="1957935" y="2441733"/>
                  <a:pt x="1969910" y="2491644"/>
                  <a:pt x="1947545" y="2544191"/>
                </a:cubicBezTo>
                <a:lnTo>
                  <a:pt x="1927529" y="2576030"/>
                </a:lnTo>
                <a:lnTo>
                  <a:pt x="1933715" y="2573768"/>
                </a:lnTo>
                <a:cubicBezTo>
                  <a:pt x="1937878" y="2574179"/>
                  <a:pt x="1941865" y="2576757"/>
                  <a:pt x="1944680" y="2582383"/>
                </a:cubicBezTo>
                <a:cubicBezTo>
                  <a:pt x="1981270" y="2630204"/>
                  <a:pt x="1969308" y="2697014"/>
                  <a:pt x="1942041" y="2751164"/>
                </a:cubicBezTo>
                <a:lnTo>
                  <a:pt x="1921861" y="2782765"/>
                </a:lnTo>
                <a:lnTo>
                  <a:pt x="1923949" y="2783774"/>
                </a:lnTo>
                <a:cubicBezTo>
                  <a:pt x="1927469" y="2787422"/>
                  <a:pt x="1929815" y="2792599"/>
                  <a:pt x="1929815" y="2799188"/>
                </a:cubicBezTo>
                <a:cubicBezTo>
                  <a:pt x="1941079" y="3043927"/>
                  <a:pt x="1501783" y="3006275"/>
                  <a:pt x="1359106" y="3006275"/>
                </a:cubicBezTo>
                <a:cubicBezTo>
                  <a:pt x="1312172" y="3006275"/>
                  <a:pt x="1255852" y="3010040"/>
                  <a:pt x="1205164" y="3001568"/>
                </a:cubicBezTo>
                <a:lnTo>
                  <a:pt x="1138777" y="2978893"/>
                </a:lnTo>
                <a:lnTo>
                  <a:pt x="1163464" y="3012954"/>
                </a:lnTo>
                <a:cubicBezTo>
                  <a:pt x="1249328" y="3085893"/>
                  <a:pt x="1487343" y="3074759"/>
                  <a:pt x="1572848" y="3078058"/>
                </a:cubicBezTo>
                <a:cubicBezTo>
                  <a:pt x="1617479" y="3082771"/>
                  <a:pt x="1748731" y="3093375"/>
                  <a:pt x="1826212" y="3062925"/>
                </a:cubicBezTo>
                <a:lnTo>
                  <a:pt x="1855139" y="3045403"/>
                </a:lnTo>
                <a:lnTo>
                  <a:pt x="1856039" y="3037839"/>
                </a:lnTo>
                <a:cubicBezTo>
                  <a:pt x="1858621" y="3034331"/>
                  <a:pt x="1862846" y="3031992"/>
                  <a:pt x="1867540" y="3031057"/>
                </a:cubicBezTo>
                <a:lnTo>
                  <a:pt x="1869486" y="3031279"/>
                </a:lnTo>
                <a:lnTo>
                  <a:pt x="1884394" y="3003676"/>
                </a:lnTo>
                <a:cubicBezTo>
                  <a:pt x="1886795" y="2989515"/>
                  <a:pt x="1884798" y="2972961"/>
                  <a:pt x="1877281" y="2953638"/>
                </a:cubicBezTo>
                <a:cubicBezTo>
                  <a:pt x="1866006" y="2927246"/>
                  <a:pt x="1899832" y="2912165"/>
                  <a:pt x="1907349" y="2938557"/>
                </a:cubicBezTo>
                <a:cubicBezTo>
                  <a:pt x="1923322" y="2976260"/>
                  <a:pt x="1924262" y="3006422"/>
                  <a:pt x="1914866" y="3030458"/>
                </a:cubicBezTo>
                <a:lnTo>
                  <a:pt x="1895246" y="3059654"/>
                </a:lnTo>
                <a:lnTo>
                  <a:pt x="1900805" y="3085803"/>
                </a:lnTo>
                <a:cubicBezTo>
                  <a:pt x="1903598" y="3109849"/>
                  <a:pt x="1901418" y="3130266"/>
                  <a:pt x="1895189" y="3147571"/>
                </a:cubicBezTo>
                <a:lnTo>
                  <a:pt x="1870892" y="3182585"/>
                </a:lnTo>
                <a:lnTo>
                  <a:pt x="1874227" y="3182966"/>
                </a:lnTo>
                <a:cubicBezTo>
                  <a:pt x="1878687" y="3185072"/>
                  <a:pt x="1882443" y="3188816"/>
                  <a:pt x="1884320" y="3194431"/>
                </a:cubicBezTo>
                <a:cubicBezTo>
                  <a:pt x="1927039" y="3325460"/>
                  <a:pt x="1728234" y="3341838"/>
                  <a:pt x="1617486" y="3346394"/>
                </a:cubicBezTo>
                <a:lnTo>
                  <a:pt x="1611365" y="3346621"/>
                </a:lnTo>
                <a:lnTo>
                  <a:pt x="1614054" y="3355104"/>
                </a:lnTo>
                <a:lnTo>
                  <a:pt x="1573528" y="3351404"/>
                </a:lnTo>
                <a:lnTo>
                  <a:pt x="1574548" y="3350074"/>
                </a:lnTo>
                <a:lnTo>
                  <a:pt x="1577755" y="3347870"/>
                </a:lnTo>
                <a:lnTo>
                  <a:pt x="1576374" y="3347922"/>
                </a:lnTo>
                <a:lnTo>
                  <a:pt x="1576196" y="3347924"/>
                </a:lnTo>
                <a:lnTo>
                  <a:pt x="1574548" y="3350074"/>
                </a:lnTo>
                <a:lnTo>
                  <a:pt x="1572719" y="3351330"/>
                </a:lnTo>
                <a:lnTo>
                  <a:pt x="1574927" y="3347937"/>
                </a:lnTo>
                <a:lnTo>
                  <a:pt x="1509810" y="3348609"/>
                </a:lnTo>
                <a:cubicBezTo>
                  <a:pt x="1339604" y="3350554"/>
                  <a:pt x="1082062" y="3346050"/>
                  <a:pt x="1091920" y="3149507"/>
                </a:cubicBezTo>
                <a:cubicBezTo>
                  <a:pt x="1095676" y="3123302"/>
                  <a:pt x="1129475" y="3127045"/>
                  <a:pt x="1129475" y="3149507"/>
                </a:cubicBezTo>
                <a:cubicBezTo>
                  <a:pt x="1121964" y="3321716"/>
                  <a:pt x="1411134" y="3310485"/>
                  <a:pt x="1531308" y="3306741"/>
                </a:cubicBezTo>
                <a:cubicBezTo>
                  <a:pt x="1587640" y="3310485"/>
                  <a:pt x="1884320" y="3317972"/>
                  <a:pt x="1846766" y="3201919"/>
                </a:cubicBezTo>
                <a:lnTo>
                  <a:pt x="1846864" y="3201096"/>
                </a:lnTo>
                <a:lnTo>
                  <a:pt x="1816626" y="3218211"/>
                </a:lnTo>
                <a:cubicBezTo>
                  <a:pt x="1722998" y="3252869"/>
                  <a:pt x="1574381" y="3235637"/>
                  <a:pt x="1486362" y="3231251"/>
                </a:cubicBezTo>
                <a:cubicBezTo>
                  <a:pt x="1354921" y="3227509"/>
                  <a:pt x="1148371" y="3220025"/>
                  <a:pt x="1114572" y="3062863"/>
                </a:cubicBezTo>
                <a:cubicBezTo>
                  <a:pt x="1112695" y="3051637"/>
                  <a:pt x="1121144" y="3044154"/>
                  <a:pt x="1130533" y="3042283"/>
                </a:cubicBezTo>
                <a:lnTo>
                  <a:pt x="1136020" y="3042943"/>
                </a:lnTo>
                <a:lnTo>
                  <a:pt x="1132405" y="3040650"/>
                </a:lnTo>
                <a:cubicBezTo>
                  <a:pt x="1119720" y="3028102"/>
                  <a:pt x="1109620" y="3012078"/>
                  <a:pt x="1103042" y="2991341"/>
                </a:cubicBezTo>
                <a:cubicBezTo>
                  <a:pt x="1097405" y="2980030"/>
                  <a:pt x="1103982" y="2970605"/>
                  <a:pt x="1112908" y="2966834"/>
                </a:cubicBezTo>
                <a:lnTo>
                  <a:pt x="1120962" y="2966289"/>
                </a:lnTo>
                <a:lnTo>
                  <a:pt x="1106956" y="2955106"/>
                </a:lnTo>
                <a:cubicBezTo>
                  <a:pt x="1098508" y="2946149"/>
                  <a:pt x="1091116" y="2935677"/>
                  <a:pt x="1085014" y="2923440"/>
                </a:cubicBezTo>
                <a:cubicBezTo>
                  <a:pt x="1058732" y="2874492"/>
                  <a:pt x="1054977" y="2810483"/>
                  <a:pt x="1092524" y="2769066"/>
                </a:cubicBezTo>
                <a:lnTo>
                  <a:pt x="1096485" y="2767478"/>
                </a:lnTo>
                <a:lnTo>
                  <a:pt x="1087927" y="2756849"/>
                </a:lnTo>
                <a:cubicBezTo>
                  <a:pt x="1067301" y="2723752"/>
                  <a:pt x="1058714" y="2682249"/>
                  <a:pt x="1067188" y="2630338"/>
                </a:cubicBezTo>
                <a:lnTo>
                  <a:pt x="1081202" y="2576169"/>
                </a:lnTo>
                <a:lnTo>
                  <a:pt x="1070843" y="2529839"/>
                </a:lnTo>
                <a:cubicBezTo>
                  <a:pt x="1069434" y="2486723"/>
                  <a:pt x="1084461" y="2444544"/>
                  <a:pt x="1118273" y="2420174"/>
                </a:cubicBezTo>
                <a:cubicBezTo>
                  <a:pt x="1122969" y="2417362"/>
                  <a:pt x="1127665" y="2417362"/>
                  <a:pt x="1131774" y="2419120"/>
                </a:cubicBezTo>
                <a:lnTo>
                  <a:pt x="1134220" y="2422280"/>
                </a:lnTo>
                <a:lnTo>
                  <a:pt x="1138992" y="2396640"/>
                </a:lnTo>
                <a:cubicBezTo>
                  <a:pt x="1151659" y="2298963"/>
                  <a:pt x="1147437" y="2187030"/>
                  <a:pt x="1088321" y="2119448"/>
                </a:cubicBezTo>
                <a:cubicBezTo>
                  <a:pt x="1032020" y="2059375"/>
                  <a:pt x="964459" y="2018075"/>
                  <a:pt x="904405" y="1965511"/>
                </a:cubicBezTo>
                <a:cubicBezTo>
                  <a:pt x="833090" y="1905438"/>
                  <a:pt x="754269" y="1856629"/>
                  <a:pt x="701722" y="1774028"/>
                </a:cubicBezTo>
                <a:cubicBezTo>
                  <a:pt x="577860" y="1582545"/>
                  <a:pt x="544079" y="1361026"/>
                  <a:pt x="611640" y="1143262"/>
                </a:cubicBezTo>
                <a:cubicBezTo>
                  <a:pt x="746762" y="700223"/>
                  <a:pt x="1148375" y="426140"/>
                  <a:pt x="1610042" y="433649"/>
                </a:cubicBezTo>
                <a:close/>
                <a:moveTo>
                  <a:pt x="2398170" y="210955"/>
                </a:moveTo>
                <a:cubicBezTo>
                  <a:pt x="2410941" y="216251"/>
                  <a:pt x="2415839" y="237437"/>
                  <a:pt x="2401844" y="245912"/>
                </a:cubicBezTo>
                <a:cubicBezTo>
                  <a:pt x="2342131" y="279810"/>
                  <a:pt x="2297347" y="332539"/>
                  <a:pt x="2252563" y="377736"/>
                </a:cubicBezTo>
                <a:cubicBezTo>
                  <a:pt x="2230171" y="392802"/>
                  <a:pt x="2207779" y="366437"/>
                  <a:pt x="2226439" y="347605"/>
                </a:cubicBezTo>
                <a:cubicBezTo>
                  <a:pt x="2274955" y="302408"/>
                  <a:pt x="2319739" y="245912"/>
                  <a:pt x="2383184" y="212014"/>
                </a:cubicBezTo>
                <a:cubicBezTo>
                  <a:pt x="2388782" y="209189"/>
                  <a:pt x="2393913" y="209189"/>
                  <a:pt x="2398170" y="210955"/>
                </a:cubicBezTo>
                <a:close/>
                <a:moveTo>
                  <a:pt x="847347" y="143116"/>
                </a:moveTo>
                <a:cubicBezTo>
                  <a:pt x="851671" y="142999"/>
                  <a:pt x="856111" y="144866"/>
                  <a:pt x="859851" y="149533"/>
                </a:cubicBezTo>
                <a:cubicBezTo>
                  <a:pt x="897245" y="198069"/>
                  <a:pt x="934640" y="239138"/>
                  <a:pt x="972034" y="287674"/>
                </a:cubicBezTo>
                <a:cubicBezTo>
                  <a:pt x="986992" y="306342"/>
                  <a:pt x="957076" y="332477"/>
                  <a:pt x="945858" y="310076"/>
                </a:cubicBezTo>
                <a:cubicBezTo>
                  <a:pt x="908463" y="265273"/>
                  <a:pt x="867330" y="224204"/>
                  <a:pt x="833675" y="175668"/>
                </a:cubicBezTo>
                <a:cubicBezTo>
                  <a:pt x="822456" y="161667"/>
                  <a:pt x="834376" y="143466"/>
                  <a:pt x="847347" y="143116"/>
                </a:cubicBezTo>
                <a:close/>
                <a:moveTo>
                  <a:pt x="1662565" y="0"/>
                </a:moveTo>
                <a:cubicBezTo>
                  <a:pt x="1672181" y="0"/>
                  <a:pt x="1681340" y="5660"/>
                  <a:pt x="1681340" y="16979"/>
                </a:cubicBezTo>
                <a:cubicBezTo>
                  <a:pt x="1677676" y="88670"/>
                  <a:pt x="1685003" y="156587"/>
                  <a:pt x="1685003" y="228278"/>
                </a:cubicBezTo>
                <a:cubicBezTo>
                  <a:pt x="1688667" y="254690"/>
                  <a:pt x="1652032" y="250917"/>
                  <a:pt x="1652032" y="228278"/>
                </a:cubicBezTo>
                <a:cubicBezTo>
                  <a:pt x="1648369" y="156587"/>
                  <a:pt x="1641042" y="88670"/>
                  <a:pt x="1641042" y="16979"/>
                </a:cubicBezTo>
                <a:cubicBezTo>
                  <a:pt x="1642874" y="5660"/>
                  <a:pt x="1652948" y="0"/>
                  <a:pt x="1662565" y="0"/>
                </a:cubicBezTo>
                <a:close/>
              </a:path>
            </a:pathLst>
          </a:custGeom>
          <a:solidFill>
            <a:schemeClr val="tx1">
              <a:lumMod val="75000"/>
              <a:lumOff val="25000"/>
            </a:schemeClr>
          </a:solidFill>
          <a:ln w="6350">
            <a:solidFill>
              <a:schemeClr val="tx1">
                <a:lumMod val="75000"/>
                <a:lumOff val="25000"/>
              </a:schemeClr>
            </a:solidFill>
          </a:ln>
        </p:spPr>
        <p:txBody>
          <a:bodyPr vert="horz" wrap="square" lIns="91440" tIns="45720" rIns="91440" bIns="45720" numCol="1" anchor="t" anchorCtr="0" compatLnSpc="1">
            <a:noAutofit/>
          </a:bodyPr>
          <a:lstStyle/>
          <a:p>
            <a:endParaRPr lang="zh-CN" altLang="en-US"/>
          </a:p>
        </p:txBody>
      </p:sp>
      <p:sp>
        <p:nvSpPr>
          <p:cNvPr id="60" name="矩形 50"/>
          <p:cNvSpPr>
            <a:spLocks noChangeArrowheads="1"/>
          </p:cNvSpPr>
          <p:nvPr/>
        </p:nvSpPr>
        <p:spPr bwMode="auto">
          <a:xfrm>
            <a:off x="1777221" y="1768750"/>
            <a:ext cx="30099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000" b="1" dirty="0">
                <a:solidFill>
                  <a:schemeClr val="tx1">
                    <a:lumMod val="75000"/>
                    <a:lumOff val="25000"/>
                  </a:schemeClr>
                </a:solidFill>
              </a:rPr>
              <a:t>产品优势一</a:t>
            </a:r>
            <a:endParaRPr lang="zh-CN" altLang="en-US" sz="2000" b="1" dirty="0">
              <a:solidFill>
                <a:schemeClr val="tx1">
                  <a:lumMod val="75000"/>
                  <a:lumOff val="25000"/>
                </a:schemeClr>
              </a:solidFill>
            </a:endParaRPr>
          </a:p>
        </p:txBody>
      </p:sp>
      <p:sp>
        <p:nvSpPr>
          <p:cNvPr id="61" name="TextBox 107"/>
          <p:cNvSpPr txBox="1"/>
          <p:nvPr/>
        </p:nvSpPr>
        <p:spPr>
          <a:xfrm>
            <a:off x="1767595" y="3719065"/>
            <a:ext cx="3384376"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l">
              <a:lnSpc>
                <a:spcPct val="120000"/>
              </a:lnSpc>
            </a:pPr>
            <a:r>
              <a:rPr lang="zh-CN" altLang="en-US" dirty="0">
                <a:sym typeface="微软雅黑" panose="020B0503020204020204" pitchFamily="34" charset="-122"/>
              </a:rPr>
              <a:t>在此录入上述图表的综合描述说明，在此录入上述图表的综合描述说明，在此录入上述图表的综合描述说明。</a:t>
            </a:r>
            <a:endParaRPr lang="zh-CN" altLang="en-US" dirty="0">
              <a:sym typeface="微软雅黑" panose="020B0503020204020204" pitchFamily="34" charset="-122"/>
            </a:endParaRPr>
          </a:p>
        </p:txBody>
      </p:sp>
      <p:sp>
        <p:nvSpPr>
          <p:cNvPr id="62" name="任意多边形 61"/>
          <p:cNvSpPr/>
          <p:nvPr/>
        </p:nvSpPr>
        <p:spPr bwMode="auto">
          <a:xfrm>
            <a:off x="1199456" y="3323021"/>
            <a:ext cx="406588" cy="491389"/>
          </a:xfrm>
          <a:custGeom>
            <a:avLst/>
            <a:gdLst>
              <a:gd name="connsiteX0" fmla="*/ 1614054 w 2935817"/>
              <a:gd name="connsiteY0" fmla="*/ 3355104 h 3548128"/>
              <a:gd name="connsiteX1" fmla="*/ 1475018 w 2935817"/>
              <a:gd name="connsiteY1" fmla="*/ 3547555 h 3548128"/>
              <a:gd name="connsiteX2" fmla="*/ 1317192 w 2935817"/>
              <a:gd name="connsiteY2" fmla="*/ 3404160 h 3548128"/>
              <a:gd name="connsiteX3" fmla="*/ 1354770 w 2935817"/>
              <a:gd name="connsiteY3" fmla="*/ 3396613 h 3548128"/>
              <a:gd name="connsiteX4" fmla="*/ 1493806 w 2935817"/>
              <a:gd name="connsiteY4" fmla="*/ 3498499 h 3548128"/>
              <a:gd name="connsiteX5" fmla="*/ 1566730 w 2935817"/>
              <a:gd name="connsiteY5" fmla="*/ 3398205 h 3548128"/>
              <a:gd name="connsiteX6" fmla="*/ 1569393 w 2935817"/>
              <a:gd name="connsiteY6" fmla="*/ 3377368 h 3548128"/>
              <a:gd name="connsiteX7" fmla="*/ 1578062 w 2935817"/>
              <a:gd name="connsiteY7" fmla="*/ 3387356 h 3548128"/>
              <a:gd name="connsiteX8" fmla="*/ 1591508 w 2935817"/>
              <a:gd name="connsiteY8" fmla="*/ 3385292 h 3548128"/>
              <a:gd name="connsiteX9" fmla="*/ 1614054 w 2935817"/>
              <a:gd name="connsiteY9" fmla="*/ 3355104 h 3548128"/>
              <a:gd name="connsiteX10" fmla="*/ 1572546 w 2935817"/>
              <a:gd name="connsiteY10" fmla="*/ 3352686 h 3548128"/>
              <a:gd name="connsiteX11" fmla="*/ 1569393 w 2935817"/>
              <a:gd name="connsiteY11" fmla="*/ 3377368 h 3548128"/>
              <a:gd name="connsiteX12" fmla="*/ 1568492 w 2935817"/>
              <a:gd name="connsiteY12" fmla="*/ 3376330 h 3548128"/>
              <a:gd name="connsiteX13" fmla="*/ 1566671 w 2935817"/>
              <a:gd name="connsiteY13" fmla="*/ 3360351 h 3548128"/>
              <a:gd name="connsiteX14" fmla="*/ 1572719 w 2935817"/>
              <a:gd name="connsiteY14" fmla="*/ 3351330 h 3548128"/>
              <a:gd name="connsiteX15" fmla="*/ 1573528 w 2935817"/>
              <a:gd name="connsiteY15" fmla="*/ 3351404 h 3548128"/>
              <a:gd name="connsiteX16" fmla="*/ 1572546 w 2935817"/>
              <a:gd name="connsiteY16" fmla="*/ 3352686 h 3548128"/>
              <a:gd name="connsiteX17" fmla="*/ 1149355 w 2935817"/>
              <a:gd name="connsiteY17" fmla="*/ 3051399 h 3548128"/>
              <a:gd name="connsiteX18" fmla="*/ 1152127 w 2935817"/>
              <a:gd name="connsiteY18" fmla="*/ 3055379 h 3548128"/>
              <a:gd name="connsiteX19" fmla="*/ 1490118 w 2935817"/>
              <a:gd name="connsiteY19" fmla="*/ 3193832 h 3548128"/>
              <a:gd name="connsiteX20" fmla="*/ 1860308 w 2935817"/>
              <a:gd name="connsiteY20" fmla="*/ 3111772 h 3548128"/>
              <a:gd name="connsiteX21" fmla="*/ 1861333 w 2935817"/>
              <a:gd name="connsiteY21" fmla="*/ 3084916 h 3548128"/>
              <a:gd name="connsiteX22" fmla="*/ 1860368 w 2935817"/>
              <a:gd name="connsiteY22" fmla="*/ 3085599 h 3548128"/>
              <a:gd name="connsiteX23" fmla="*/ 1678084 w 2935817"/>
              <a:gd name="connsiteY23" fmla="*/ 3119531 h 3548128"/>
              <a:gd name="connsiteX24" fmla="*/ 1290964 w 2935817"/>
              <a:gd name="connsiteY24" fmla="*/ 3093139 h 3548128"/>
              <a:gd name="connsiteX25" fmla="*/ 1177271 w 2935817"/>
              <a:gd name="connsiteY25" fmla="*/ 3069104 h 3548128"/>
              <a:gd name="connsiteX26" fmla="*/ 1121371 w 2935817"/>
              <a:gd name="connsiteY26" fmla="*/ 2794445 h 3548128"/>
              <a:gd name="connsiteX27" fmla="*/ 1118806 w 2935817"/>
              <a:gd name="connsiteY27" fmla="*/ 2799188 h 3548128"/>
              <a:gd name="connsiteX28" fmla="*/ 1261484 w 2935817"/>
              <a:gd name="connsiteY28" fmla="*/ 2964857 h 3548128"/>
              <a:gd name="connsiteX29" fmla="*/ 1456727 w 2935817"/>
              <a:gd name="connsiteY29" fmla="*/ 2961092 h 3548128"/>
              <a:gd name="connsiteX30" fmla="*/ 1889894 w 2935817"/>
              <a:gd name="connsiteY30" fmla="*/ 2830127 h 3548128"/>
              <a:gd name="connsiteX31" fmla="*/ 1890742 w 2935817"/>
              <a:gd name="connsiteY31" fmla="*/ 2817736 h 3548128"/>
              <a:gd name="connsiteX32" fmla="*/ 1881652 w 2935817"/>
              <a:gd name="connsiteY32" fmla="*/ 2825767 h 3548128"/>
              <a:gd name="connsiteX33" fmla="*/ 1591916 w 2935817"/>
              <a:gd name="connsiteY33" fmla="*/ 2878687 h 3548128"/>
              <a:gd name="connsiteX34" fmla="*/ 1143743 w 2935817"/>
              <a:gd name="connsiteY34" fmla="*/ 2812428 h 3548128"/>
              <a:gd name="connsiteX35" fmla="*/ 1915762 w 2935817"/>
              <a:gd name="connsiteY35" fmla="*/ 2594748 h 3548128"/>
              <a:gd name="connsiteX36" fmla="*/ 1914731 w 2935817"/>
              <a:gd name="connsiteY36" fmla="*/ 2596387 h 3548128"/>
              <a:gd name="connsiteX37" fmla="*/ 1614181 w 2935817"/>
              <a:gd name="connsiteY37" fmla="*/ 2738857 h 3548128"/>
              <a:gd name="connsiteX38" fmla="*/ 1122030 w 2935817"/>
              <a:gd name="connsiteY38" fmla="*/ 2645126 h 3548128"/>
              <a:gd name="connsiteX39" fmla="*/ 1108336 w 2935817"/>
              <a:gd name="connsiteY39" fmla="*/ 2625894 h 3548128"/>
              <a:gd name="connsiteX40" fmla="*/ 1107406 w 2935817"/>
              <a:gd name="connsiteY40" fmla="*/ 2629340 h 3548128"/>
              <a:gd name="connsiteX41" fmla="*/ 1501849 w 2935817"/>
              <a:gd name="connsiteY41" fmla="*/ 2844931 h 3548128"/>
              <a:gd name="connsiteX42" fmla="*/ 1734523 w 2935817"/>
              <a:gd name="connsiteY42" fmla="*/ 2829928 h 3548128"/>
              <a:gd name="connsiteX43" fmla="*/ 1918410 w 2935817"/>
              <a:gd name="connsiteY43" fmla="*/ 2604887 h 3548128"/>
              <a:gd name="connsiteX44" fmla="*/ 2454158 w 2935817"/>
              <a:gd name="connsiteY44" fmla="*/ 2239129 h 3548128"/>
              <a:gd name="connsiteX45" fmla="*/ 2470365 w 2935817"/>
              <a:gd name="connsiteY45" fmla="*/ 2240766 h 3548128"/>
              <a:gd name="connsiteX46" fmla="*/ 2586868 w 2935817"/>
              <a:gd name="connsiteY46" fmla="*/ 2289412 h 3548128"/>
              <a:gd name="connsiteX47" fmla="*/ 2575594 w 2935817"/>
              <a:gd name="connsiteY47" fmla="*/ 2326831 h 3548128"/>
              <a:gd name="connsiteX48" fmla="*/ 2447816 w 2935817"/>
              <a:gd name="connsiteY48" fmla="*/ 2270702 h 3548128"/>
              <a:gd name="connsiteX49" fmla="*/ 2454158 w 2935817"/>
              <a:gd name="connsiteY49" fmla="*/ 2239129 h 3548128"/>
              <a:gd name="connsiteX50" fmla="*/ 553418 w 2935817"/>
              <a:gd name="connsiteY50" fmla="*/ 2020692 h 3548128"/>
              <a:gd name="connsiteX51" fmla="*/ 555523 w 2935817"/>
              <a:gd name="connsiteY51" fmla="*/ 2055605 h 3548128"/>
              <a:gd name="connsiteX52" fmla="*/ 357110 w 2935817"/>
              <a:gd name="connsiteY52" fmla="*/ 2183502 h 3548128"/>
              <a:gd name="connsiteX53" fmla="*/ 345879 w 2935817"/>
              <a:gd name="connsiteY53" fmla="*/ 2145885 h 3548128"/>
              <a:gd name="connsiteX54" fmla="*/ 540549 w 2935817"/>
              <a:gd name="connsiteY54" fmla="*/ 2021750 h 3548128"/>
              <a:gd name="connsiteX55" fmla="*/ 553418 w 2935817"/>
              <a:gd name="connsiteY55" fmla="*/ 2020692 h 3548128"/>
              <a:gd name="connsiteX56" fmla="*/ 2823850 w 2935817"/>
              <a:gd name="connsiteY56" fmla="*/ 1578406 h 3548128"/>
              <a:gd name="connsiteX57" fmla="*/ 2838142 w 2935817"/>
              <a:gd name="connsiteY57" fmla="*/ 1578940 h 3548128"/>
              <a:gd name="connsiteX58" fmla="*/ 2923658 w 2935817"/>
              <a:gd name="connsiteY58" fmla="*/ 1613106 h 3548128"/>
              <a:gd name="connsiteX59" fmla="*/ 2912504 w 2935817"/>
              <a:gd name="connsiteY59" fmla="*/ 1651068 h 3548128"/>
              <a:gd name="connsiteX60" fmla="*/ 2826988 w 2935817"/>
              <a:gd name="connsiteY60" fmla="*/ 1613106 h 3548128"/>
              <a:gd name="connsiteX61" fmla="*/ 2823850 w 2935817"/>
              <a:gd name="connsiteY61" fmla="*/ 1578406 h 3548128"/>
              <a:gd name="connsiteX62" fmla="*/ 1613742 w 2935817"/>
              <a:gd name="connsiteY62" fmla="*/ 1447710 h 3548128"/>
              <a:gd name="connsiteX63" fmla="*/ 1618194 w 2935817"/>
              <a:gd name="connsiteY63" fmla="*/ 1448451 h 3548128"/>
              <a:gd name="connsiteX64" fmla="*/ 1651993 w 2935817"/>
              <a:gd name="connsiteY64" fmla="*/ 1455959 h 3548128"/>
              <a:gd name="connsiteX65" fmla="*/ 1660831 w 2935817"/>
              <a:gd name="connsiteY65" fmla="*/ 1453217 h 3548128"/>
              <a:gd name="connsiteX66" fmla="*/ 1648238 w 2935817"/>
              <a:gd name="connsiteY66" fmla="*/ 1470975 h 3548128"/>
              <a:gd name="connsiteX67" fmla="*/ 1614439 w 2935817"/>
              <a:gd name="connsiteY67" fmla="*/ 1463467 h 3548128"/>
              <a:gd name="connsiteX68" fmla="*/ 1516797 w 2935817"/>
              <a:gd name="connsiteY68" fmla="*/ 1429681 h 3548128"/>
              <a:gd name="connsiteX69" fmla="*/ 1550596 w 2935817"/>
              <a:gd name="connsiteY69" fmla="*/ 1437189 h 3548128"/>
              <a:gd name="connsiteX70" fmla="*/ 1553528 w 2935817"/>
              <a:gd name="connsiteY70" fmla="*/ 1437678 h 3548128"/>
              <a:gd name="connsiteX71" fmla="*/ 1546841 w 2935817"/>
              <a:gd name="connsiteY71" fmla="*/ 1452205 h 3548128"/>
              <a:gd name="connsiteX72" fmla="*/ 1513041 w 2935817"/>
              <a:gd name="connsiteY72" fmla="*/ 1444697 h 3548128"/>
              <a:gd name="connsiteX73" fmla="*/ 1513559 w 2935817"/>
              <a:gd name="connsiteY73" fmla="*/ 1432584 h 3548128"/>
              <a:gd name="connsiteX74" fmla="*/ 251429 w 2935817"/>
              <a:gd name="connsiteY74" fmla="*/ 1402452 h 3548128"/>
              <a:gd name="connsiteX75" fmla="*/ 258959 w 2935817"/>
              <a:gd name="connsiteY75" fmla="*/ 1440375 h 3548128"/>
              <a:gd name="connsiteX76" fmla="*/ 17985 w 2935817"/>
              <a:gd name="connsiteY76" fmla="*/ 1470714 h 3548128"/>
              <a:gd name="connsiteX77" fmla="*/ 21750 w 2935817"/>
              <a:gd name="connsiteY77" fmla="*/ 1432790 h 3548128"/>
              <a:gd name="connsiteX78" fmla="*/ 251429 w 2935817"/>
              <a:gd name="connsiteY78" fmla="*/ 1402452 h 3548128"/>
              <a:gd name="connsiteX79" fmla="*/ 1404696 w 2935817"/>
              <a:gd name="connsiteY79" fmla="*/ 1366279 h 3548128"/>
              <a:gd name="connsiteX80" fmla="*/ 1419625 w 2935817"/>
              <a:gd name="connsiteY80" fmla="*/ 1387918 h 3548128"/>
              <a:gd name="connsiteX81" fmla="*/ 1443456 w 2935817"/>
              <a:gd name="connsiteY81" fmla="*/ 1420377 h 3548128"/>
              <a:gd name="connsiteX82" fmla="*/ 1447887 w 2935817"/>
              <a:gd name="connsiteY82" fmla="*/ 1424668 h 3548128"/>
              <a:gd name="connsiteX83" fmla="*/ 1446089 w 2935817"/>
              <a:gd name="connsiteY83" fmla="*/ 1434374 h 3548128"/>
              <a:gd name="connsiteX84" fmla="*/ 1415400 w 2935817"/>
              <a:gd name="connsiteY84" fmla="*/ 1467221 h 3548128"/>
              <a:gd name="connsiteX85" fmla="*/ 1389112 w 2935817"/>
              <a:gd name="connsiteY85" fmla="*/ 1455959 h 3548128"/>
              <a:gd name="connsiteX86" fmla="*/ 1393887 w 2935817"/>
              <a:gd name="connsiteY86" fmla="*/ 1386510 h 3548128"/>
              <a:gd name="connsiteX87" fmla="*/ 1491917 w 2935817"/>
              <a:gd name="connsiteY87" fmla="*/ 1318939 h 3548128"/>
              <a:gd name="connsiteX88" fmla="*/ 1528291 w 2935817"/>
              <a:gd name="connsiteY88" fmla="*/ 1333955 h 3548128"/>
              <a:gd name="connsiteX89" fmla="*/ 1534516 w 2935817"/>
              <a:gd name="connsiteY89" fmla="*/ 1340889 h 3548128"/>
              <a:gd name="connsiteX90" fmla="*/ 1516078 w 2935817"/>
              <a:gd name="connsiteY90" fmla="*/ 1373614 h 3548128"/>
              <a:gd name="connsiteX91" fmla="*/ 1513559 w 2935817"/>
              <a:gd name="connsiteY91" fmla="*/ 1432584 h 3548128"/>
              <a:gd name="connsiteX92" fmla="*/ 1493230 w 2935817"/>
              <a:gd name="connsiteY92" fmla="*/ 1450805 h 3548128"/>
              <a:gd name="connsiteX93" fmla="*/ 1468387 w 2935817"/>
              <a:gd name="connsiteY93" fmla="*/ 1444521 h 3548128"/>
              <a:gd name="connsiteX94" fmla="*/ 1447887 w 2935817"/>
              <a:gd name="connsiteY94" fmla="*/ 1424668 h 3548128"/>
              <a:gd name="connsiteX95" fmla="*/ 1455302 w 2935817"/>
              <a:gd name="connsiteY95" fmla="*/ 1384634 h 3548128"/>
              <a:gd name="connsiteX96" fmla="*/ 1445502 w 2935817"/>
              <a:gd name="connsiteY96" fmla="*/ 1332078 h 3548128"/>
              <a:gd name="connsiteX97" fmla="*/ 1442328 w 2935817"/>
              <a:gd name="connsiteY97" fmla="*/ 1327103 h 3548128"/>
              <a:gd name="connsiteX98" fmla="*/ 1452551 w 2935817"/>
              <a:gd name="connsiteY98" fmla="*/ 1320816 h 3548128"/>
              <a:gd name="connsiteX99" fmla="*/ 1491917 w 2935817"/>
              <a:gd name="connsiteY99" fmla="*/ 1318939 h 3548128"/>
              <a:gd name="connsiteX100" fmla="*/ 1574962 w 2935817"/>
              <a:gd name="connsiteY100" fmla="*/ 1316087 h 3548128"/>
              <a:gd name="connsiteX101" fmla="*/ 1614439 w 2935817"/>
              <a:gd name="connsiteY101" fmla="*/ 1321285 h 3548128"/>
              <a:gd name="connsiteX102" fmla="*/ 1646812 w 2935817"/>
              <a:gd name="connsiteY102" fmla="*/ 1341734 h 3548128"/>
              <a:gd name="connsiteX103" fmla="*/ 1634624 w 2935817"/>
              <a:gd name="connsiteY103" fmla="*/ 1349909 h 3548128"/>
              <a:gd name="connsiteX104" fmla="*/ 1611681 w 2935817"/>
              <a:gd name="connsiteY104" fmla="*/ 1401057 h 3548128"/>
              <a:gd name="connsiteX105" fmla="*/ 1613742 w 2935817"/>
              <a:gd name="connsiteY105" fmla="*/ 1447710 h 3548128"/>
              <a:gd name="connsiteX106" fmla="*/ 1553528 w 2935817"/>
              <a:gd name="connsiteY106" fmla="*/ 1437678 h 3548128"/>
              <a:gd name="connsiteX107" fmla="*/ 1558478 w 2935817"/>
              <a:gd name="connsiteY107" fmla="*/ 1426924 h 3548128"/>
              <a:gd name="connsiteX108" fmla="*/ 1554410 w 2935817"/>
              <a:gd name="connsiteY108" fmla="*/ 1363048 h 3548128"/>
              <a:gd name="connsiteX109" fmla="*/ 1534516 w 2935817"/>
              <a:gd name="connsiteY109" fmla="*/ 1340889 h 3548128"/>
              <a:gd name="connsiteX110" fmla="*/ 1539447 w 2935817"/>
              <a:gd name="connsiteY110" fmla="*/ 1332137 h 3548128"/>
              <a:gd name="connsiteX111" fmla="*/ 1574962 w 2935817"/>
              <a:gd name="connsiteY111" fmla="*/ 1316087 h 3548128"/>
              <a:gd name="connsiteX112" fmla="*/ 1920524 w 2935817"/>
              <a:gd name="connsiteY112" fmla="*/ 1260664 h 3548128"/>
              <a:gd name="connsiteX113" fmla="*/ 1930044 w 2935817"/>
              <a:gd name="connsiteY113" fmla="*/ 1270988 h 3548128"/>
              <a:gd name="connsiteX114" fmla="*/ 1944440 w 2935817"/>
              <a:gd name="connsiteY114" fmla="*/ 1330992 h 3548128"/>
              <a:gd name="connsiteX115" fmla="*/ 1945536 w 2935817"/>
              <a:gd name="connsiteY115" fmla="*/ 1367266 h 3548128"/>
              <a:gd name="connsiteX116" fmla="*/ 1955649 w 2935817"/>
              <a:gd name="connsiteY116" fmla="*/ 1367433 h 3548128"/>
              <a:gd name="connsiteX117" fmla="*/ 1963695 w 2935817"/>
              <a:gd name="connsiteY117" fmla="*/ 1365864 h 3548128"/>
              <a:gd name="connsiteX118" fmla="*/ 1993739 w 2935817"/>
              <a:gd name="connsiteY118" fmla="*/ 1384634 h 3548128"/>
              <a:gd name="connsiteX119" fmla="*/ 1953075 w 2935817"/>
              <a:gd name="connsiteY119" fmla="*/ 1405984 h 3548128"/>
              <a:gd name="connsiteX120" fmla="*/ 1946088 w 2935817"/>
              <a:gd name="connsiteY120" fmla="*/ 1405649 h 3548128"/>
              <a:gd name="connsiteX121" fmla="*/ 1942207 w 2935817"/>
              <a:gd name="connsiteY121" fmla="*/ 1467893 h 3548128"/>
              <a:gd name="connsiteX122" fmla="*/ 1937565 w 2935817"/>
              <a:gd name="connsiteY122" fmla="*/ 1530008 h 3548128"/>
              <a:gd name="connsiteX123" fmla="*/ 1854830 w 2935817"/>
              <a:gd name="connsiteY123" fmla="*/ 1758997 h 3548128"/>
              <a:gd name="connsiteX124" fmla="*/ 1640471 w 2935817"/>
              <a:gd name="connsiteY124" fmla="*/ 2243252 h 3548128"/>
              <a:gd name="connsiteX125" fmla="*/ 1617907 w 2935817"/>
              <a:gd name="connsiteY125" fmla="*/ 2543566 h 3548128"/>
              <a:gd name="connsiteX126" fmla="*/ 1580301 w 2935817"/>
              <a:gd name="connsiteY126" fmla="*/ 2532304 h 3548128"/>
              <a:gd name="connsiteX127" fmla="*/ 1681839 w 2935817"/>
              <a:gd name="connsiteY127" fmla="*/ 1916662 h 3548128"/>
              <a:gd name="connsiteX128" fmla="*/ 1884916 w 2935817"/>
              <a:gd name="connsiteY128" fmla="*/ 1616348 h 3548128"/>
              <a:gd name="connsiteX129" fmla="*/ 1908890 w 2935817"/>
              <a:gd name="connsiteY129" fmla="*/ 1449768 h 3548128"/>
              <a:gd name="connsiteX130" fmla="*/ 1909337 w 2935817"/>
              <a:gd name="connsiteY130" fmla="*/ 1403882 h 3548128"/>
              <a:gd name="connsiteX131" fmla="*/ 1899383 w 2935817"/>
              <a:gd name="connsiteY131" fmla="*/ 1403404 h 3548128"/>
              <a:gd name="connsiteX132" fmla="*/ 1790945 w 2935817"/>
              <a:gd name="connsiteY132" fmla="*/ 1433435 h 3548128"/>
              <a:gd name="connsiteX133" fmla="*/ 1760901 w 2935817"/>
              <a:gd name="connsiteY133" fmla="*/ 1422173 h 3548128"/>
              <a:gd name="connsiteX134" fmla="*/ 1660831 w 2935817"/>
              <a:gd name="connsiteY134" fmla="*/ 1453217 h 3548128"/>
              <a:gd name="connsiteX135" fmla="*/ 1665616 w 2935817"/>
              <a:gd name="connsiteY135" fmla="*/ 1446470 h 3548128"/>
              <a:gd name="connsiteX136" fmla="*/ 1649690 w 2935817"/>
              <a:gd name="connsiteY136" fmla="*/ 1343553 h 3548128"/>
              <a:gd name="connsiteX137" fmla="*/ 1646812 w 2935817"/>
              <a:gd name="connsiteY137" fmla="*/ 1341734 h 3548128"/>
              <a:gd name="connsiteX138" fmla="*/ 1679396 w 2935817"/>
              <a:gd name="connsiteY138" fmla="*/ 1319878 h 3548128"/>
              <a:gd name="connsiteX139" fmla="*/ 1742124 w 2935817"/>
              <a:gd name="connsiteY139" fmla="*/ 1320816 h 3548128"/>
              <a:gd name="connsiteX140" fmla="*/ 1787189 w 2935817"/>
              <a:gd name="connsiteY140" fmla="*/ 1380880 h 3548128"/>
              <a:gd name="connsiteX141" fmla="*/ 1888117 w 2935817"/>
              <a:gd name="connsiteY141" fmla="*/ 1364925 h 3548128"/>
              <a:gd name="connsiteX142" fmla="*/ 1909707 w 2935817"/>
              <a:gd name="connsiteY142" fmla="*/ 1365876 h 3548128"/>
              <a:gd name="connsiteX143" fmla="*/ 1909771 w 2935817"/>
              <a:gd name="connsiteY143" fmla="*/ 1359263 h 3548128"/>
              <a:gd name="connsiteX144" fmla="*/ 1896198 w 2935817"/>
              <a:gd name="connsiteY144" fmla="*/ 1286003 h 3548128"/>
              <a:gd name="connsiteX145" fmla="*/ 1920524 w 2935817"/>
              <a:gd name="connsiteY145" fmla="*/ 1260664 h 3548128"/>
              <a:gd name="connsiteX146" fmla="*/ 2909580 w 2935817"/>
              <a:gd name="connsiteY146" fmla="*/ 798710 h 3548128"/>
              <a:gd name="connsiteX147" fmla="*/ 2917089 w 2935817"/>
              <a:gd name="connsiteY147" fmla="*/ 835934 h 3548128"/>
              <a:gd name="connsiteX148" fmla="*/ 2733116 w 2935817"/>
              <a:gd name="connsiteY148" fmla="*/ 895492 h 3548128"/>
              <a:gd name="connsiteX149" fmla="*/ 2725607 w 2935817"/>
              <a:gd name="connsiteY149" fmla="*/ 858268 h 3548128"/>
              <a:gd name="connsiteX150" fmla="*/ 2909580 w 2935817"/>
              <a:gd name="connsiteY150" fmla="*/ 798710 h 3548128"/>
              <a:gd name="connsiteX151" fmla="*/ 317182 w 2935817"/>
              <a:gd name="connsiteY151" fmla="*/ 630583 h 3548128"/>
              <a:gd name="connsiteX152" fmla="*/ 330220 w 2935817"/>
              <a:gd name="connsiteY152" fmla="*/ 637055 h 3548128"/>
              <a:gd name="connsiteX153" fmla="*/ 472415 w 2935817"/>
              <a:gd name="connsiteY153" fmla="*/ 731198 h 3548128"/>
              <a:gd name="connsiteX154" fmla="*/ 449963 w 2935817"/>
              <a:gd name="connsiteY154" fmla="*/ 765089 h 3548128"/>
              <a:gd name="connsiteX155" fmla="*/ 304027 w 2935817"/>
              <a:gd name="connsiteY155" fmla="*/ 663415 h 3548128"/>
              <a:gd name="connsiteX156" fmla="*/ 317182 w 2935817"/>
              <a:gd name="connsiteY156" fmla="*/ 630583 h 3548128"/>
              <a:gd name="connsiteX157" fmla="*/ 1678424 w 2935817"/>
              <a:gd name="connsiteY157" fmla="*/ 468320 h 3548128"/>
              <a:gd name="connsiteX158" fmla="*/ 1486180 w 2935817"/>
              <a:gd name="connsiteY158" fmla="*/ 474949 h 3548128"/>
              <a:gd name="connsiteX159" fmla="*/ 866871 w 2935817"/>
              <a:gd name="connsiteY159" fmla="*/ 767805 h 3548128"/>
              <a:gd name="connsiteX160" fmla="*/ 645421 w 2935817"/>
              <a:gd name="connsiteY160" fmla="*/ 1563773 h 3548128"/>
              <a:gd name="connsiteX161" fmla="*/ 889391 w 2935817"/>
              <a:gd name="connsiteY161" fmla="*/ 1905438 h 3548128"/>
              <a:gd name="connsiteX162" fmla="*/ 1114595 w 2935817"/>
              <a:gd name="connsiteY162" fmla="*/ 2096921 h 3548128"/>
              <a:gd name="connsiteX163" fmla="*/ 1178461 w 2935817"/>
              <a:gd name="connsiteY163" fmla="*/ 2393648 h 3548128"/>
              <a:gd name="connsiteX164" fmla="*/ 1161861 w 2935817"/>
              <a:gd name="connsiteY164" fmla="*/ 2470853 h 3548128"/>
              <a:gd name="connsiteX165" fmla="*/ 1166459 w 2935817"/>
              <a:gd name="connsiteY165" fmla="*/ 2471365 h 3548128"/>
              <a:gd name="connsiteX166" fmla="*/ 1174387 w 2935817"/>
              <a:gd name="connsiteY166" fmla="*/ 2484471 h 3548128"/>
              <a:gd name="connsiteX167" fmla="*/ 1419110 w 2935817"/>
              <a:gd name="connsiteY167" fmla="*/ 2565406 h 3548128"/>
              <a:gd name="connsiteX168" fmla="*/ 1434403 w 2935817"/>
              <a:gd name="connsiteY168" fmla="*/ 2565965 h 3548128"/>
              <a:gd name="connsiteX169" fmla="*/ 1425096 w 2935817"/>
              <a:gd name="connsiteY169" fmla="*/ 2562531 h 3548128"/>
              <a:gd name="connsiteX170" fmla="*/ 1419155 w 2935817"/>
              <a:gd name="connsiteY170" fmla="*/ 2547751 h 3548128"/>
              <a:gd name="connsiteX171" fmla="*/ 1268569 w 2935817"/>
              <a:gd name="connsiteY171" fmla="*/ 1752002 h 3548128"/>
              <a:gd name="connsiteX172" fmla="*/ 1193924 w 2935817"/>
              <a:gd name="connsiteY172" fmla="*/ 1424741 h 3548128"/>
              <a:gd name="connsiteX173" fmla="*/ 1199572 w 2935817"/>
              <a:gd name="connsiteY173" fmla="*/ 1380880 h 3548128"/>
              <a:gd name="connsiteX174" fmla="*/ 1193828 w 2935817"/>
              <a:gd name="connsiteY174" fmla="*/ 1380880 h 3548128"/>
              <a:gd name="connsiteX175" fmla="*/ 1186317 w 2935817"/>
              <a:gd name="connsiteY175" fmla="*/ 1347094 h 3548128"/>
              <a:gd name="connsiteX176" fmla="*/ 1195523 w 2935817"/>
              <a:gd name="connsiteY176" fmla="*/ 1345686 h 3548128"/>
              <a:gd name="connsiteX177" fmla="*/ 1204196 w 2935817"/>
              <a:gd name="connsiteY177" fmla="*/ 1344979 h 3548128"/>
              <a:gd name="connsiteX178" fmla="*/ 1208335 w 2935817"/>
              <a:gd name="connsiteY178" fmla="*/ 1312839 h 3548128"/>
              <a:gd name="connsiteX179" fmla="*/ 1245981 w 2935817"/>
              <a:gd name="connsiteY179" fmla="*/ 1312839 h 3548128"/>
              <a:gd name="connsiteX180" fmla="*/ 1242486 w 2935817"/>
              <a:gd name="connsiteY180" fmla="*/ 1342508 h 3548128"/>
              <a:gd name="connsiteX181" fmla="*/ 1260018 w 2935817"/>
              <a:gd name="connsiteY181" fmla="*/ 1341463 h 3548128"/>
              <a:gd name="connsiteX182" fmla="*/ 1325269 w 2935817"/>
              <a:gd name="connsiteY182" fmla="*/ 1335832 h 3548128"/>
              <a:gd name="connsiteX183" fmla="*/ 1347802 w 2935817"/>
              <a:gd name="connsiteY183" fmla="*/ 1279522 h 3548128"/>
              <a:gd name="connsiteX184" fmla="*/ 1365816 w 2935817"/>
              <a:gd name="connsiteY184" fmla="*/ 1266501 h 3548128"/>
              <a:gd name="connsiteX185" fmla="*/ 1419155 w 2935817"/>
              <a:gd name="connsiteY185" fmla="*/ 1290784 h 3548128"/>
              <a:gd name="connsiteX186" fmla="*/ 1442328 w 2935817"/>
              <a:gd name="connsiteY186" fmla="*/ 1327103 h 3548128"/>
              <a:gd name="connsiteX187" fmla="*/ 1417454 w 2935817"/>
              <a:gd name="connsiteY187" fmla="*/ 1342401 h 3548128"/>
              <a:gd name="connsiteX188" fmla="*/ 1404696 w 2935817"/>
              <a:gd name="connsiteY188" fmla="*/ 1366279 h 3548128"/>
              <a:gd name="connsiteX189" fmla="*/ 1398082 w 2935817"/>
              <a:gd name="connsiteY189" fmla="*/ 1356691 h 3548128"/>
              <a:gd name="connsiteX190" fmla="*/ 1359068 w 2935817"/>
              <a:gd name="connsiteY190" fmla="*/ 1365864 h 3548128"/>
              <a:gd name="connsiteX191" fmla="*/ 1340291 w 2935817"/>
              <a:gd name="connsiteY191" fmla="*/ 1380880 h 3548128"/>
              <a:gd name="connsiteX192" fmla="*/ 1237965 w 2935817"/>
              <a:gd name="connsiteY192" fmla="*/ 1380880 h 3548128"/>
              <a:gd name="connsiteX193" fmla="*/ 1231864 w 2935817"/>
              <a:gd name="connsiteY193" fmla="*/ 1432659 h 3548128"/>
              <a:gd name="connsiteX194" fmla="*/ 1325039 w 2935817"/>
              <a:gd name="connsiteY194" fmla="*/ 1752002 h 3548128"/>
              <a:gd name="connsiteX195" fmla="*/ 1453036 w 2935817"/>
              <a:gd name="connsiteY195" fmla="*/ 1928418 h 3548128"/>
              <a:gd name="connsiteX196" fmla="*/ 1460566 w 2935817"/>
              <a:gd name="connsiteY196" fmla="*/ 2547751 h 3548128"/>
              <a:gd name="connsiteX197" fmla="*/ 1452507 w 2935817"/>
              <a:gd name="connsiteY197" fmla="*/ 2562531 h 3548128"/>
              <a:gd name="connsiteX198" fmla="*/ 1441925 w 2935817"/>
              <a:gd name="connsiteY198" fmla="*/ 2566239 h 3548128"/>
              <a:gd name="connsiteX199" fmla="*/ 1460360 w 2935817"/>
              <a:gd name="connsiteY199" fmla="*/ 2566912 h 3548128"/>
              <a:gd name="connsiteX200" fmla="*/ 1490113 w 2935817"/>
              <a:gd name="connsiteY200" fmla="*/ 2567228 h 3548128"/>
              <a:gd name="connsiteX201" fmla="*/ 1770249 w 2935817"/>
              <a:gd name="connsiteY201" fmla="*/ 2541308 h 3548128"/>
              <a:gd name="connsiteX202" fmla="*/ 1809955 w 2935817"/>
              <a:gd name="connsiteY202" fmla="*/ 2518124 h 3548128"/>
              <a:gd name="connsiteX203" fmla="*/ 1820350 w 2935817"/>
              <a:gd name="connsiteY203" fmla="*/ 2406261 h 3548128"/>
              <a:gd name="connsiteX204" fmla="*/ 1996642 w 2935817"/>
              <a:gd name="connsiteY204" fmla="*/ 2093166 h 3548128"/>
              <a:gd name="connsiteX205" fmla="*/ 2409515 w 2935817"/>
              <a:gd name="connsiteY205" fmla="*/ 1518718 h 3548128"/>
              <a:gd name="connsiteX206" fmla="*/ 2203078 w 2935817"/>
              <a:gd name="connsiteY206" fmla="*/ 692714 h 3548128"/>
              <a:gd name="connsiteX207" fmla="*/ 1678424 w 2935817"/>
              <a:gd name="connsiteY207" fmla="*/ 468320 h 3548128"/>
              <a:gd name="connsiteX208" fmla="*/ 1610042 w 2935817"/>
              <a:gd name="connsiteY208" fmla="*/ 433649 h 3548128"/>
              <a:gd name="connsiteX209" fmla="*/ 2199325 w 2935817"/>
              <a:gd name="connsiteY209" fmla="*/ 628887 h 3548128"/>
              <a:gd name="connsiteX210" fmla="*/ 2473322 w 2935817"/>
              <a:gd name="connsiteY210" fmla="*/ 1222107 h 3548128"/>
              <a:gd name="connsiteX211" fmla="*/ 2263132 w 2935817"/>
              <a:gd name="connsiteY211" fmla="*/ 1909192 h 3548128"/>
              <a:gd name="connsiteX212" fmla="*/ 2022915 w 2935817"/>
              <a:gd name="connsiteY212" fmla="*/ 2123202 h 3548128"/>
              <a:gd name="connsiteX213" fmla="*/ 1858235 w 2935817"/>
              <a:gd name="connsiteY213" fmla="*/ 2410427 h 3548128"/>
              <a:gd name="connsiteX214" fmla="*/ 1849866 w 2935817"/>
              <a:gd name="connsiteY214" fmla="*/ 2494819 h 3548128"/>
              <a:gd name="connsiteX215" fmla="*/ 1854701 w 2935817"/>
              <a:gd name="connsiteY215" fmla="*/ 2491995 h 3548128"/>
              <a:gd name="connsiteX216" fmla="*/ 1881011 w 2935817"/>
              <a:gd name="connsiteY216" fmla="*/ 2518327 h 3548128"/>
              <a:gd name="connsiteX217" fmla="*/ 1838567 w 2935817"/>
              <a:gd name="connsiteY217" fmla="*/ 2542885 h 3548128"/>
              <a:gd name="connsiteX218" fmla="*/ 1838530 w 2935817"/>
              <a:gd name="connsiteY218" fmla="*/ 2542951 h 3548128"/>
              <a:gd name="connsiteX219" fmla="*/ 1838373 w 2935817"/>
              <a:gd name="connsiteY219" fmla="*/ 2542998 h 3548128"/>
              <a:gd name="connsiteX220" fmla="*/ 1770895 w 2935817"/>
              <a:gd name="connsiteY220" fmla="*/ 2582040 h 3548128"/>
              <a:gd name="connsiteX221" fmla="*/ 1396147 w 2935817"/>
              <a:gd name="connsiteY221" fmla="*/ 2601083 h 3548128"/>
              <a:gd name="connsiteX222" fmla="*/ 1156012 w 2935817"/>
              <a:gd name="connsiteY222" fmla="*/ 2521060 h 3548128"/>
              <a:gd name="connsiteX223" fmla="*/ 1149477 w 2935817"/>
              <a:gd name="connsiteY223" fmla="*/ 2508768 h 3548128"/>
              <a:gd name="connsiteX224" fmla="*/ 1147965 w 2935817"/>
              <a:gd name="connsiteY224" fmla="*/ 2511154 h 3548128"/>
              <a:gd name="connsiteX225" fmla="*/ 1122101 w 2935817"/>
              <a:gd name="connsiteY225" fmla="*/ 2487395 h 3548128"/>
              <a:gd name="connsiteX226" fmla="*/ 1126257 w 2935817"/>
              <a:gd name="connsiteY226" fmla="*/ 2465066 h 3548128"/>
              <a:gd name="connsiteX227" fmla="*/ 1111038 w 2935817"/>
              <a:gd name="connsiteY227" fmla="*/ 2480777 h 3548128"/>
              <a:gd name="connsiteX228" fmla="*/ 1227222 w 2935817"/>
              <a:gd name="connsiteY228" fmla="*/ 2663873 h 3548128"/>
              <a:gd name="connsiteX229" fmla="*/ 1377498 w 2935817"/>
              <a:gd name="connsiteY229" fmla="*/ 2693866 h 3548128"/>
              <a:gd name="connsiteX230" fmla="*/ 1576612 w 2935817"/>
              <a:gd name="connsiteY230" fmla="*/ 2701365 h 3548128"/>
              <a:gd name="connsiteX231" fmla="*/ 1835836 w 2935817"/>
              <a:gd name="connsiteY231" fmla="*/ 2633879 h 3548128"/>
              <a:gd name="connsiteX232" fmla="*/ 1873405 w 2935817"/>
              <a:gd name="connsiteY232" fmla="*/ 2461416 h 3548128"/>
              <a:gd name="connsiteX233" fmla="*/ 1884676 w 2935817"/>
              <a:gd name="connsiteY233" fmla="*/ 2427673 h 3548128"/>
              <a:gd name="connsiteX234" fmla="*/ 1947545 w 2935817"/>
              <a:gd name="connsiteY234" fmla="*/ 2544191 h 3548128"/>
              <a:gd name="connsiteX235" fmla="*/ 1927529 w 2935817"/>
              <a:gd name="connsiteY235" fmla="*/ 2576030 h 3548128"/>
              <a:gd name="connsiteX236" fmla="*/ 1933715 w 2935817"/>
              <a:gd name="connsiteY236" fmla="*/ 2573768 h 3548128"/>
              <a:gd name="connsiteX237" fmla="*/ 1944680 w 2935817"/>
              <a:gd name="connsiteY237" fmla="*/ 2582383 h 3548128"/>
              <a:gd name="connsiteX238" fmla="*/ 1942041 w 2935817"/>
              <a:gd name="connsiteY238" fmla="*/ 2751164 h 3548128"/>
              <a:gd name="connsiteX239" fmla="*/ 1921861 w 2935817"/>
              <a:gd name="connsiteY239" fmla="*/ 2782765 h 3548128"/>
              <a:gd name="connsiteX240" fmla="*/ 1923949 w 2935817"/>
              <a:gd name="connsiteY240" fmla="*/ 2783774 h 3548128"/>
              <a:gd name="connsiteX241" fmla="*/ 1929815 w 2935817"/>
              <a:gd name="connsiteY241" fmla="*/ 2799188 h 3548128"/>
              <a:gd name="connsiteX242" fmla="*/ 1359106 w 2935817"/>
              <a:gd name="connsiteY242" fmla="*/ 3006275 h 3548128"/>
              <a:gd name="connsiteX243" fmla="*/ 1205164 w 2935817"/>
              <a:gd name="connsiteY243" fmla="*/ 3001568 h 3548128"/>
              <a:gd name="connsiteX244" fmla="*/ 1138777 w 2935817"/>
              <a:gd name="connsiteY244" fmla="*/ 2978893 h 3548128"/>
              <a:gd name="connsiteX245" fmla="*/ 1163464 w 2935817"/>
              <a:gd name="connsiteY245" fmla="*/ 3012954 h 3548128"/>
              <a:gd name="connsiteX246" fmla="*/ 1572848 w 2935817"/>
              <a:gd name="connsiteY246" fmla="*/ 3078058 h 3548128"/>
              <a:gd name="connsiteX247" fmla="*/ 1826212 w 2935817"/>
              <a:gd name="connsiteY247" fmla="*/ 3062925 h 3548128"/>
              <a:gd name="connsiteX248" fmla="*/ 1855139 w 2935817"/>
              <a:gd name="connsiteY248" fmla="*/ 3045403 h 3548128"/>
              <a:gd name="connsiteX249" fmla="*/ 1856039 w 2935817"/>
              <a:gd name="connsiteY249" fmla="*/ 3037839 h 3548128"/>
              <a:gd name="connsiteX250" fmla="*/ 1867540 w 2935817"/>
              <a:gd name="connsiteY250" fmla="*/ 3031057 h 3548128"/>
              <a:gd name="connsiteX251" fmla="*/ 1869486 w 2935817"/>
              <a:gd name="connsiteY251" fmla="*/ 3031279 h 3548128"/>
              <a:gd name="connsiteX252" fmla="*/ 1884394 w 2935817"/>
              <a:gd name="connsiteY252" fmla="*/ 3003676 h 3548128"/>
              <a:gd name="connsiteX253" fmla="*/ 1877281 w 2935817"/>
              <a:gd name="connsiteY253" fmla="*/ 2953638 h 3548128"/>
              <a:gd name="connsiteX254" fmla="*/ 1907349 w 2935817"/>
              <a:gd name="connsiteY254" fmla="*/ 2938557 h 3548128"/>
              <a:gd name="connsiteX255" fmla="*/ 1914866 w 2935817"/>
              <a:gd name="connsiteY255" fmla="*/ 3030458 h 3548128"/>
              <a:gd name="connsiteX256" fmla="*/ 1895246 w 2935817"/>
              <a:gd name="connsiteY256" fmla="*/ 3059654 h 3548128"/>
              <a:gd name="connsiteX257" fmla="*/ 1900805 w 2935817"/>
              <a:gd name="connsiteY257" fmla="*/ 3085803 h 3548128"/>
              <a:gd name="connsiteX258" fmla="*/ 1895189 w 2935817"/>
              <a:gd name="connsiteY258" fmla="*/ 3147571 h 3548128"/>
              <a:gd name="connsiteX259" fmla="*/ 1870892 w 2935817"/>
              <a:gd name="connsiteY259" fmla="*/ 3182585 h 3548128"/>
              <a:gd name="connsiteX260" fmla="*/ 1874227 w 2935817"/>
              <a:gd name="connsiteY260" fmla="*/ 3182966 h 3548128"/>
              <a:gd name="connsiteX261" fmla="*/ 1884320 w 2935817"/>
              <a:gd name="connsiteY261" fmla="*/ 3194431 h 3548128"/>
              <a:gd name="connsiteX262" fmla="*/ 1617486 w 2935817"/>
              <a:gd name="connsiteY262" fmla="*/ 3346394 h 3548128"/>
              <a:gd name="connsiteX263" fmla="*/ 1611365 w 2935817"/>
              <a:gd name="connsiteY263" fmla="*/ 3346621 h 3548128"/>
              <a:gd name="connsiteX264" fmla="*/ 1614054 w 2935817"/>
              <a:gd name="connsiteY264" fmla="*/ 3355104 h 3548128"/>
              <a:gd name="connsiteX265" fmla="*/ 1573528 w 2935817"/>
              <a:gd name="connsiteY265" fmla="*/ 3351404 h 3548128"/>
              <a:gd name="connsiteX266" fmla="*/ 1574548 w 2935817"/>
              <a:gd name="connsiteY266" fmla="*/ 3350074 h 3548128"/>
              <a:gd name="connsiteX267" fmla="*/ 1577755 w 2935817"/>
              <a:gd name="connsiteY267" fmla="*/ 3347870 h 3548128"/>
              <a:gd name="connsiteX268" fmla="*/ 1576374 w 2935817"/>
              <a:gd name="connsiteY268" fmla="*/ 3347922 h 3548128"/>
              <a:gd name="connsiteX269" fmla="*/ 1576196 w 2935817"/>
              <a:gd name="connsiteY269" fmla="*/ 3347924 h 3548128"/>
              <a:gd name="connsiteX270" fmla="*/ 1574548 w 2935817"/>
              <a:gd name="connsiteY270" fmla="*/ 3350074 h 3548128"/>
              <a:gd name="connsiteX271" fmla="*/ 1572719 w 2935817"/>
              <a:gd name="connsiteY271" fmla="*/ 3351330 h 3548128"/>
              <a:gd name="connsiteX272" fmla="*/ 1574927 w 2935817"/>
              <a:gd name="connsiteY272" fmla="*/ 3347937 h 3548128"/>
              <a:gd name="connsiteX273" fmla="*/ 1509810 w 2935817"/>
              <a:gd name="connsiteY273" fmla="*/ 3348609 h 3548128"/>
              <a:gd name="connsiteX274" fmla="*/ 1091920 w 2935817"/>
              <a:gd name="connsiteY274" fmla="*/ 3149507 h 3548128"/>
              <a:gd name="connsiteX275" fmla="*/ 1129475 w 2935817"/>
              <a:gd name="connsiteY275" fmla="*/ 3149507 h 3548128"/>
              <a:gd name="connsiteX276" fmla="*/ 1531308 w 2935817"/>
              <a:gd name="connsiteY276" fmla="*/ 3306741 h 3548128"/>
              <a:gd name="connsiteX277" fmla="*/ 1846766 w 2935817"/>
              <a:gd name="connsiteY277" fmla="*/ 3201919 h 3548128"/>
              <a:gd name="connsiteX278" fmla="*/ 1846864 w 2935817"/>
              <a:gd name="connsiteY278" fmla="*/ 3201096 h 3548128"/>
              <a:gd name="connsiteX279" fmla="*/ 1816626 w 2935817"/>
              <a:gd name="connsiteY279" fmla="*/ 3218211 h 3548128"/>
              <a:gd name="connsiteX280" fmla="*/ 1486362 w 2935817"/>
              <a:gd name="connsiteY280" fmla="*/ 3231251 h 3548128"/>
              <a:gd name="connsiteX281" fmla="*/ 1114572 w 2935817"/>
              <a:gd name="connsiteY281" fmla="*/ 3062863 h 3548128"/>
              <a:gd name="connsiteX282" fmla="*/ 1130533 w 2935817"/>
              <a:gd name="connsiteY282" fmla="*/ 3042283 h 3548128"/>
              <a:gd name="connsiteX283" fmla="*/ 1136020 w 2935817"/>
              <a:gd name="connsiteY283" fmla="*/ 3042943 h 3548128"/>
              <a:gd name="connsiteX284" fmla="*/ 1132405 w 2935817"/>
              <a:gd name="connsiteY284" fmla="*/ 3040650 h 3548128"/>
              <a:gd name="connsiteX285" fmla="*/ 1103042 w 2935817"/>
              <a:gd name="connsiteY285" fmla="*/ 2991341 h 3548128"/>
              <a:gd name="connsiteX286" fmla="*/ 1112908 w 2935817"/>
              <a:gd name="connsiteY286" fmla="*/ 2966834 h 3548128"/>
              <a:gd name="connsiteX287" fmla="*/ 1120962 w 2935817"/>
              <a:gd name="connsiteY287" fmla="*/ 2966289 h 3548128"/>
              <a:gd name="connsiteX288" fmla="*/ 1106956 w 2935817"/>
              <a:gd name="connsiteY288" fmla="*/ 2955106 h 3548128"/>
              <a:gd name="connsiteX289" fmla="*/ 1085014 w 2935817"/>
              <a:gd name="connsiteY289" fmla="*/ 2923440 h 3548128"/>
              <a:gd name="connsiteX290" fmla="*/ 1092524 w 2935817"/>
              <a:gd name="connsiteY290" fmla="*/ 2769066 h 3548128"/>
              <a:gd name="connsiteX291" fmla="*/ 1096485 w 2935817"/>
              <a:gd name="connsiteY291" fmla="*/ 2767478 h 3548128"/>
              <a:gd name="connsiteX292" fmla="*/ 1087927 w 2935817"/>
              <a:gd name="connsiteY292" fmla="*/ 2756849 h 3548128"/>
              <a:gd name="connsiteX293" fmla="*/ 1067188 w 2935817"/>
              <a:gd name="connsiteY293" fmla="*/ 2630338 h 3548128"/>
              <a:gd name="connsiteX294" fmla="*/ 1081202 w 2935817"/>
              <a:gd name="connsiteY294" fmla="*/ 2576169 h 3548128"/>
              <a:gd name="connsiteX295" fmla="*/ 1070843 w 2935817"/>
              <a:gd name="connsiteY295" fmla="*/ 2529839 h 3548128"/>
              <a:gd name="connsiteX296" fmla="*/ 1118273 w 2935817"/>
              <a:gd name="connsiteY296" fmla="*/ 2420174 h 3548128"/>
              <a:gd name="connsiteX297" fmla="*/ 1131774 w 2935817"/>
              <a:gd name="connsiteY297" fmla="*/ 2419120 h 3548128"/>
              <a:gd name="connsiteX298" fmla="*/ 1134220 w 2935817"/>
              <a:gd name="connsiteY298" fmla="*/ 2422280 h 3548128"/>
              <a:gd name="connsiteX299" fmla="*/ 1138992 w 2935817"/>
              <a:gd name="connsiteY299" fmla="*/ 2396640 h 3548128"/>
              <a:gd name="connsiteX300" fmla="*/ 1088321 w 2935817"/>
              <a:gd name="connsiteY300" fmla="*/ 2119448 h 3548128"/>
              <a:gd name="connsiteX301" fmla="*/ 904405 w 2935817"/>
              <a:gd name="connsiteY301" fmla="*/ 1965511 h 3548128"/>
              <a:gd name="connsiteX302" fmla="*/ 701722 w 2935817"/>
              <a:gd name="connsiteY302" fmla="*/ 1774028 h 3548128"/>
              <a:gd name="connsiteX303" fmla="*/ 611640 w 2935817"/>
              <a:gd name="connsiteY303" fmla="*/ 1143262 h 3548128"/>
              <a:gd name="connsiteX304" fmla="*/ 1610042 w 2935817"/>
              <a:gd name="connsiteY304" fmla="*/ 433649 h 3548128"/>
              <a:gd name="connsiteX305" fmla="*/ 2398170 w 2935817"/>
              <a:gd name="connsiteY305" fmla="*/ 210955 h 3548128"/>
              <a:gd name="connsiteX306" fmla="*/ 2401844 w 2935817"/>
              <a:gd name="connsiteY306" fmla="*/ 245912 h 3548128"/>
              <a:gd name="connsiteX307" fmla="*/ 2252563 w 2935817"/>
              <a:gd name="connsiteY307" fmla="*/ 377736 h 3548128"/>
              <a:gd name="connsiteX308" fmla="*/ 2226439 w 2935817"/>
              <a:gd name="connsiteY308" fmla="*/ 347605 h 3548128"/>
              <a:gd name="connsiteX309" fmla="*/ 2383184 w 2935817"/>
              <a:gd name="connsiteY309" fmla="*/ 212014 h 3548128"/>
              <a:gd name="connsiteX310" fmla="*/ 2398170 w 2935817"/>
              <a:gd name="connsiteY310" fmla="*/ 210955 h 3548128"/>
              <a:gd name="connsiteX311" fmla="*/ 847347 w 2935817"/>
              <a:gd name="connsiteY311" fmla="*/ 143116 h 3548128"/>
              <a:gd name="connsiteX312" fmla="*/ 859851 w 2935817"/>
              <a:gd name="connsiteY312" fmla="*/ 149533 h 3548128"/>
              <a:gd name="connsiteX313" fmla="*/ 972034 w 2935817"/>
              <a:gd name="connsiteY313" fmla="*/ 287674 h 3548128"/>
              <a:gd name="connsiteX314" fmla="*/ 945858 w 2935817"/>
              <a:gd name="connsiteY314" fmla="*/ 310076 h 3548128"/>
              <a:gd name="connsiteX315" fmla="*/ 833675 w 2935817"/>
              <a:gd name="connsiteY315" fmla="*/ 175668 h 3548128"/>
              <a:gd name="connsiteX316" fmla="*/ 847347 w 2935817"/>
              <a:gd name="connsiteY316" fmla="*/ 143116 h 3548128"/>
              <a:gd name="connsiteX317" fmla="*/ 1662565 w 2935817"/>
              <a:gd name="connsiteY317" fmla="*/ 0 h 3548128"/>
              <a:gd name="connsiteX318" fmla="*/ 1681340 w 2935817"/>
              <a:gd name="connsiteY318" fmla="*/ 16979 h 3548128"/>
              <a:gd name="connsiteX319" fmla="*/ 1685003 w 2935817"/>
              <a:gd name="connsiteY319" fmla="*/ 228278 h 3548128"/>
              <a:gd name="connsiteX320" fmla="*/ 1652032 w 2935817"/>
              <a:gd name="connsiteY320" fmla="*/ 228278 h 3548128"/>
              <a:gd name="connsiteX321" fmla="*/ 1641042 w 2935817"/>
              <a:gd name="connsiteY321" fmla="*/ 16979 h 3548128"/>
              <a:gd name="connsiteX322" fmla="*/ 1662565 w 2935817"/>
              <a:gd name="connsiteY322" fmla="*/ 0 h 354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Lst>
            <a:rect l="l" t="t" r="r" b="b"/>
            <a:pathLst>
              <a:path w="2935817" h="3548128">
                <a:moveTo>
                  <a:pt x="1614054" y="3355104"/>
                </a:moveTo>
                <a:cubicBezTo>
                  <a:pt x="1602781" y="3449443"/>
                  <a:pt x="1561446" y="3536234"/>
                  <a:pt x="1475018" y="3547555"/>
                </a:cubicBezTo>
                <a:cubicBezTo>
                  <a:pt x="1399863" y="3555102"/>
                  <a:pt x="1332223" y="3487178"/>
                  <a:pt x="1317192" y="3404160"/>
                </a:cubicBezTo>
                <a:cubicBezTo>
                  <a:pt x="1317192" y="3373971"/>
                  <a:pt x="1351012" y="3370198"/>
                  <a:pt x="1354770" y="3396613"/>
                </a:cubicBezTo>
                <a:cubicBezTo>
                  <a:pt x="1366043" y="3464537"/>
                  <a:pt x="1433682" y="3524914"/>
                  <a:pt x="1493806" y="3498499"/>
                </a:cubicBezTo>
                <a:cubicBezTo>
                  <a:pt x="1536081" y="3481518"/>
                  <a:pt x="1557218" y="3443311"/>
                  <a:pt x="1566730" y="3398205"/>
                </a:cubicBezTo>
                <a:lnTo>
                  <a:pt x="1569393" y="3377368"/>
                </a:lnTo>
                <a:lnTo>
                  <a:pt x="1578062" y="3387356"/>
                </a:lnTo>
                <a:cubicBezTo>
                  <a:pt x="1582113" y="3389302"/>
                  <a:pt x="1586811" y="3389066"/>
                  <a:pt x="1591508" y="3385292"/>
                </a:cubicBezTo>
                <a:cubicBezTo>
                  <a:pt x="1606539" y="3377745"/>
                  <a:pt x="1610296" y="3370198"/>
                  <a:pt x="1614054" y="3355104"/>
                </a:cubicBezTo>
                <a:close/>
                <a:moveTo>
                  <a:pt x="1572546" y="3352686"/>
                </a:moveTo>
                <a:lnTo>
                  <a:pt x="1569393" y="3377368"/>
                </a:lnTo>
                <a:lnTo>
                  <a:pt x="1568492" y="3376330"/>
                </a:lnTo>
                <a:cubicBezTo>
                  <a:pt x="1566378" y="3371377"/>
                  <a:pt x="1565556" y="3365599"/>
                  <a:pt x="1566671" y="3360351"/>
                </a:cubicBezTo>
                <a:close/>
                <a:moveTo>
                  <a:pt x="1572719" y="3351330"/>
                </a:moveTo>
                <a:lnTo>
                  <a:pt x="1573528" y="3351404"/>
                </a:lnTo>
                <a:lnTo>
                  <a:pt x="1572546" y="3352686"/>
                </a:lnTo>
                <a:close/>
                <a:moveTo>
                  <a:pt x="1149355" y="3051399"/>
                </a:moveTo>
                <a:lnTo>
                  <a:pt x="1152127" y="3055379"/>
                </a:lnTo>
                <a:cubicBezTo>
                  <a:pt x="1182170" y="3190090"/>
                  <a:pt x="1381210" y="3190090"/>
                  <a:pt x="1490118" y="3193832"/>
                </a:cubicBezTo>
                <a:cubicBezTo>
                  <a:pt x="1582126" y="3200380"/>
                  <a:pt x="1838025" y="3229848"/>
                  <a:pt x="1860308" y="3111772"/>
                </a:cubicBezTo>
                <a:lnTo>
                  <a:pt x="1861333" y="3084916"/>
                </a:lnTo>
                <a:lnTo>
                  <a:pt x="1860368" y="3085599"/>
                </a:lnTo>
                <a:cubicBezTo>
                  <a:pt x="1809629" y="3111991"/>
                  <a:pt x="1736340" y="3119531"/>
                  <a:pt x="1678084" y="3119531"/>
                </a:cubicBezTo>
                <a:cubicBezTo>
                  <a:pt x="1546538" y="3123302"/>
                  <a:pt x="1418752" y="3104450"/>
                  <a:pt x="1290964" y="3093139"/>
                </a:cubicBezTo>
                <a:cubicBezTo>
                  <a:pt x="1251501" y="3087484"/>
                  <a:pt x="1211097" y="3082771"/>
                  <a:pt x="1177271" y="3069104"/>
                </a:cubicBezTo>
                <a:close/>
                <a:moveTo>
                  <a:pt x="1121371" y="2794445"/>
                </a:moveTo>
                <a:lnTo>
                  <a:pt x="1118806" y="2799188"/>
                </a:lnTo>
                <a:cubicBezTo>
                  <a:pt x="1036204" y="2885788"/>
                  <a:pt x="1201409" y="2964857"/>
                  <a:pt x="1261484" y="2964857"/>
                </a:cubicBezTo>
                <a:cubicBezTo>
                  <a:pt x="1325314" y="2968622"/>
                  <a:pt x="1389143" y="2964857"/>
                  <a:pt x="1456727" y="2961092"/>
                </a:cubicBezTo>
                <a:cubicBezTo>
                  <a:pt x="1565848" y="2957563"/>
                  <a:pt x="1859768" y="2990435"/>
                  <a:pt x="1889894" y="2830127"/>
                </a:cubicBezTo>
                <a:lnTo>
                  <a:pt x="1890742" y="2817736"/>
                </a:lnTo>
                <a:lnTo>
                  <a:pt x="1881652" y="2825767"/>
                </a:lnTo>
                <a:cubicBezTo>
                  <a:pt x="1804947" y="2877867"/>
                  <a:pt x="1674009" y="2875406"/>
                  <a:pt x="1591916" y="2878687"/>
                </a:cubicBezTo>
                <a:cubicBezTo>
                  <a:pt x="1469950" y="2885720"/>
                  <a:pt x="1258562" y="2888357"/>
                  <a:pt x="1143743" y="2812428"/>
                </a:cubicBezTo>
                <a:close/>
                <a:moveTo>
                  <a:pt x="1915762" y="2594748"/>
                </a:moveTo>
                <a:lnTo>
                  <a:pt x="1914731" y="2596387"/>
                </a:lnTo>
                <a:cubicBezTo>
                  <a:pt x="1835836" y="2697615"/>
                  <a:pt x="1741914" y="2738857"/>
                  <a:pt x="1614181" y="2738857"/>
                </a:cubicBezTo>
                <a:cubicBezTo>
                  <a:pt x="1460149" y="2738857"/>
                  <a:pt x="1242250" y="2761352"/>
                  <a:pt x="1122030" y="2645126"/>
                </a:cubicBezTo>
                <a:lnTo>
                  <a:pt x="1108336" y="2625894"/>
                </a:lnTo>
                <a:lnTo>
                  <a:pt x="1107406" y="2629340"/>
                </a:lnTo>
                <a:cubicBezTo>
                  <a:pt x="1071084" y="2833064"/>
                  <a:pt x="1354083" y="2855480"/>
                  <a:pt x="1501849" y="2844931"/>
                </a:cubicBezTo>
                <a:cubicBezTo>
                  <a:pt x="1580658" y="2841180"/>
                  <a:pt x="1659467" y="2844931"/>
                  <a:pt x="1734523" y="2829928"/>
                </a:cubicBezTo>
                <a:cubicBezTo>
                  <a:pt x="1809579" y="2814926"/>
                  <a:pt x="1993466" y="2721159"/>
                  <a:pt x="1918410" y="2604887"/>
                </a:cubicBezTo>
                <a:close/>
                <a:moveTo>
                  <a:pt x="2454158" y="2239129"/>
                </a:moveTo>
                <a:cubicBezTo>
                  <a:pt x="2459091" y="2237726"/>
                  <a:pt x="2464728" y="2237960"/>
                  <a:pt x="2470365" y="2240766"/>
                </a:cubicBezTo>
                <a:cubicBezTo>
                  <a:pt x="2507947" y="2259476"/>
                  <a:pt x="2545528" y="2281928"/>
                  <a:pt x="2586868" y="2289412"/>
                </a:cubicBezTo>
                <a:cubicBezTo>
                  <a:pt x="2609417" y="2296896"/>
                  <a:pt x="2598143" y="2334315"/>
                  <a:pt x="2575594" y="2326831"/>
                </a:cubicBezTo>
                <a:cubicBezTo>
                  <a:pt x="2526738" y="2315605"/>
                  <a:pt x="2489156" y="2293154"/>
                  <a:pt x="2447816" y="2270702"/>
                </a:cubicBezTo>
                <a:cubicBezTo>
                  <a:pt x="2430905" y="2262282"/>
                  <a:pt x="2439360" y="2243339"/>
                  <a:pt x="2454158" y="2239129"/>
                </a:cubicBezTo>
                <a:close/>
                <a:moveTo>
                  <a:pt x="553418" y="2020692"/>
                </a:moveTo>
                <a:cubicBezTo>
                  <a:pt x="564649" y="2025982"/>
                  <a:pt x="569562" y="2047141"/>
                  <a:pt x="555523" y="2055605"/>
                </a:cubicBezTo>
                <a:cubicBezTo>
                  <a:pt x="488138" y="2096983"/>
                  <a:pt x="439470" y="2172217"/>
                  <a:pt x="357110" y="2183502"/>
                </a:cubicBezTo>
                <a:cubicBezTo>
                  <a:pt x="334648" y="2183502"/>
                  <a:pt x="323417" y="2145885"/>
                  <a:pt x="345879" y="2145885"/>
                </a:cubicBezTo>
                <a:cubicBezTo>
                  <a:pt x="424495" y="2134600"/>
                  <a:pt x="476907" y="2063128"/>
                  <a:pt x="540549" y="2021750"/>
                </a:cubicBezTo>
                <a:cubicBezTo>
                  <a:pt x="545228" y="2018929"/>
                  <a:pt x="549674" y="2018929"/>
                  <a:pt x="553418" y="2020692"/>
                </a:cubicBezTo>
                <a:close/>
                <a:moveTo>
                  <a:pt x="2823850" y="1578406"/>
                </a:moveTo>
                <a:cubicBezTo>
                  <a:pt x="2827685" y="1576330"/>
                  <a:pt x="2832565" y="1576093"/>
                  <a:pt x="2838142" y="1578940"/>
                </a:cubicBezTo>
                <a:cubicBezTo>
                  <a:pt x="2864169" y="1590329"/>
                  <a:pt x="2893913" y="1605513"/>
                  <a:pt x="2923658" y="1613106"/>
                </a:cubicBezTo>
                <a:cubicBezTo>
                  <a:pt x="2945966" y="1620698"/>
                  <a:pt x="2934812" y="1654864"/>
                  <a:pt x="2912504" y="1651068"/>
                </a:cubicBezTo>
                <a:cubicBezTo>
                  <a:pt x="2882759" y="1643475"/>
                  <a:pt x="2853014" y="1628291"/>
                  <a:pt x="2826988" y="1613106"/>
                </a:cubicBezTo>
                <a:cubicBezTo>
                  <a:pt x="2810256" y="1607411"/>
                  <a:pt x="2812348" y="1584634"/>
                  <a:pt x="2823850" y="1578406"/>
                </a:cubicBezTo>
                <a:close/>
                <a:moveTo>
                  <a:pt x="1613742" y="1447710"/>
                </a:moveTo>
                <a:lnTo>
                  <a:pt x="1618194" y="1448451"/>
                </a:lnTo>
                <a:cubicBezTo>
                  <a:pt x="1625705" y="1452205"/>
                  <a:pt x="1640727" y="1452205"/>
                  <a:pt x="1651993" y="1455959"/>
                </a:cubicBezTo>
                <a:lnTo>
                  <a:pt x="1660831" y="1453217"/>
                </a:lnTo>
                <a:lnTo>
                  <a:pt x="1648238" y="1470975"/>
                </a:lnTo>
                <a:cubicBezTo>
                  <a:pt x="1636971" y="1485991"/>
                  <a:pt x="1618194" y="1482237"/>
                  <a:pt x="1614439" y="1463467"/>
                </a:cubicBezTo>
                <a:close/>
                <a:moveTo>
                  <a:pt x="1516797" y="1429681"/>
                </a:moveTo>
                <a:cubicBezTo>
                  <a:pt x="1528063" y="1429681"/>
                  <a:pt x="1539330" y="1433435"/>
                  <a:pt x="1550596" y="1437189"/>
                </a:cubicBezTo>
                <a:lnTo>
                  <a:pt x="1553528" y="1437678"/>
                </a:lnTo>
                <a:lnTo>
                  <a:pt x="1546841" y="1452205"/>
                </a:lnTo>
                <a:cubicBezTo>
                  <a:pt x="1539330" y="1463467"/>
                  <a:pt x="1513041" y="1459713"/>
                  <a:pt x="1513041" y="1444697"/>
                </a:cubicBezTo>
                <a:lnTo>
                  <a:pt x="1513559" y="1432584"/>
                </a:lnTo>
                <a:close/>
                <a:moveTo>
                  <a:pt x="251429" y="1402452"/>
                </a:moveTo>
                <a:cubicBezTo>
                  <a:pt x="274020" y="1402452"/>
                  <a:pt x="285316" y="1440375"/>
                  <a:pt x="258959" y="1440375"/>
                </a:cubicBezTo>
                <a:cubicBezTo>
                  <a:pt x="179890" y="1451752"/>
                  <a:pt x="100820" y="1470714"/>
                  <a:pt x="17985" y="1470714"/>
                </a:cubicBezTo>
                <a:cubicBezTo>
                  <a:pt x="-8371" y="1470714"/>
                  <a:pt x="-4606" y="1432790"/>
                  <a:pt x="21750" y="1432790"/>
                </a:cubicBezTo>
                <a:cubicBezTo>
                  <a:pt x="97055" y="1432790"/>
                  <a:pt x="172359" y="1413829"/>
                  <a:pt x="251429" y="1402452"/>
                </a:cubicBezTo>
                <a:close/>
                <a:moveTo>
                  <a:pt x="1404696" y="1366279"/>
                </a:moveTo>
                <a:lnTo>
                  <a:pt x="1419625" y="1387918"/>
                </a:lnTo>
                <a:cubicBezTo>
                  <a:pt x="1427253" y="1399063"/>
                  <a:pt x="1435263" y="1410413"/>
                  <a:pt x="1443456" y="1420377"/>
                </a:cubicBezTo>
                <a:lnTo>
                  <a:pt x="1447887" y="1424668"/>
                </a:lnTo>
                <a:lnTo>
                  <a:pt x="1446089" y="1434374"/>
                </a:lnTo>
                <a:cubicBezTo>
                  <a:pt x="1439576" y="1448920"/>
                  <a:pt x="1429483" y="1460651"/>
                  <a:pt x="1415400" y="1467221"/>
                </a:cubicBezTo>
                <a:cubicBezTo>
                  <a:pt x="1407889" y="1474729"/>
                  <a:pt x="1389112" y="1467221"/>
                  <a:pt x="1389112" y="1455959"/>
                </a:cubicBezTo>
                <a:cubicBezTo>
                  <a:pt x="1386765" y="1428273"/>
                  <a:pt x="1388760" y="1405280"/>
                  <a:pt x="1393887" y="1386510"/>
                </a:cubicBezTo>
                <a:close/>
                <a:moveTo>
                  <a:pt x="1491917" y="1318939"/>
                </a:moveTo>
                <a:cubicBezTo>
                  <a:pt x="1504944" y="1321285"/>
                  <a:pt x="1517472" y="1326447"/>
                  <a:pt x="1528291" y="1333955"/>
                </a:cubicBezTo>
                <a:lnTo>
                  <a:pt x="1534516" y="1340889"/>
                </a:lnTo>
                <a:lnTo>
                  <a:pt x="1516078" y="1373614"/>
                </a:lnTo>
                <a:lnTo>
                  <a:pt x="1513559" y="1432584"/>
                </a:lnTo>
                <a:lnTo>
                  <a:pt x="1493230" y="1450805"/>
                </a:lnTo>
                <a:cubicBezTo>
                  <a:pt x="1485096" y="1452748"/>
                  <a:pt x="1476748" y="1450123"/>
                  <a:pt x="1468387" y="1444521"/>
                </a:cubicBezTo>
                <a:lnTo>
                  <a:pt x="1447887" y="1424668"/>
                </a:lnTo>
                <a:lnTo>
                  <a:pt x="1455302" y="1384634"/>
                </a:lnTo>
                <a:cubicBezTo>
                  <a:pt x="1455067" y="1366802"/>
                  <a:pt x="1451663" y="1348502"/>
                  <a:pt x="1445502" y="1332078"/>
                </a:cubicBezTo>
                <a:lnTo>
                  <a:pt x="1442328" y="1327103"/>
                </a:lnTo>
                <a:lnTo>
                  <a:pt x="1452551" y="1320816"/>
                </a:lnTo>
                <a:cubicBezTo>
                  <a:pt x="1465365" y="1317062"/>
                  <a:pt x="1478890" y="1316593"/>
                  <a:pt x="1491917" y="1318939"/>
                </a:cubicBezTo>
                <a:close/>
                <a:moveTo>
                  <a:pt x="1574962" y="1316087"/>
                </a:moveTo>
                <a:cubicBezTo>
                  <a:pt x="1587916" y="1314511"/>
                  <a:pt x="1601529" y="1316476"/>
                  <a:pt x="1614439" y="1321285"/>
                </a:cubicBezTo>
                <a:lnTo>
                  <a:pt x="1646812" y="1341734"/>
                </a:lnTo>
                <a:lnTo>
                  <a:pt x="1634624" y="1349909"/>
                </a:lnTo>
                <a:cubicBezTo>
                  <a:pt x="1623123" y="1363987"/>
                  <a:pt x="1615260" y="1381583"/>
                  <a:pt x="1611681" y="1401057"/>
                </a:cubicBezTo>
                <a:lnTo>
                  <a:pt x="1613742" y="1447710"/>
                </a:lnTo>
                <a:lnTo>
                  <a:pt x="1553528" y="1437678"/>
                </a:lnTo>
                <a:lnTo>
                  <a:pt x="1558478" y="1426924"/>
                </a:lnTo>
                <a:cubicBezTo>
                  <a:pt x="1566414" y="1402465"/>
                  <a:pt x="1563696" y="1380645"/>
                  <a:pt x="1554410" y="1363048"/>
                </a:cubicBezTo>
                <a:lnTo>
                  <a:pt x="1534516" y="1340889"/>
                </a:lnTo>
                <a:lnTo>
                  <a:pt x="1539447" y="1332137"/>
                </a:lnTo>
                <a:cubicBezTo>
                  <a:pt x="1549716" y="1322781"/>
                  <a:pt x="1562009" y="1317663"/>
                  <a:pt x="1574962" y="1316087"/>
                </a:cubicBezTo>
                <a:close/>
                <a:moveTo>
                  <a:pt x="1920524" y="1260664"/>
                </a:moveTo>
                <a:cubicBezTo>
                  <a:pt x="1924638" y="1262072"/>
                  <a:pt x="1928163" y="1265357"/>
                  <a:pt x="1930044" y="1270988"/>
                </a:cubicBezTo>
                <a:cubicBezTo>
                  <a:pt x="1937565" y="1288819"/>
                  <a:pt x="1942031" y="1309231"/>
                  <a:pt x="1944440" y="1330992"/>
                </a:cubicBezTo>
                <a:lnTo>
                  <a:pt x="1945536" y="1367266"/>
                </a:lnTo>
                <a:lnTo>
                  <a:pt x="1955649" y="1367433"/>
                </a:lnTo>
                <a:cubicBezTo>
                  <a:pt x="1959940" y="1367271"/>
                  <a:pt x="1962756" y="1366802"/>
                  <a:pt x="1963695" y="1365864"/>
                </a:cubicBezTo>
                <a:cubicBezTo>
                  <a:pt x="1978717" y="1343340"/>
                  <a:pt x="2012516" y="1365864"/>
                  <a:pt x="1993739" y="1384634"/>
                </a:cubicBezTo>
                <a:cubicBezTo>
                  <a:pt x="1983412" y="1398711"/>
                  <a:pt x="1969329" y="1404342"/>
                  <a:pt x="1953075" y="1405984"/>
                </a:cubicBezTo>
                <a:lnTo>
                  <a:pt x="1946088" y="1405649"/>
                </a:lnTo>
                <a:lnTo>
                  <a:pt x="1942207" y="1467893"/>
                </a:lnTo>
                <a:cubicBezTo>
                  <a:pt x="1940386" y="1490123"/>
                  <a:pt x="1938505" y="1511239"/>
                  <a:pt x="1937565" y="1530008"/>
                </a:cubicBezTo>
                <a:cubicBezTo>
                  <a:pt x="1930044" y="1612594"/>
                  <a:pt x="1911240" y="1698934"/>
                  <a:pt x="1854830" y="1758997"/>
                </a:cubicBezTo>
                <a:cubicBezTo>
                  <a:pt x="1719446" y="1912908"/>
                  <a:pt x="1655514" y="2036787"/>
                  <a:pt x="1640471" y="2243252"/>
                </a:cubicBezTo>
                <a:cubicBezTo>
                  <a:pt x="1632950" y="2344608"/>
                  <a:pt x="1640471" y="2445964"/>
                  <a:pt x="1617907" y="2543566"/>
                </a:cubicBezTo>
                <a:cubicBezTo>
                  <a:pt x="1614147" y="2566089"/>
                  <a:pt x="1576540" y="2554827"/>
                  <a:pt x="1580301" y="2532304"/>
                </a:cubicBezTo>
                <a:cubicBezTo>
                  <a:pt x="1625429" y="2325838"/>
                  <a:pt x="1572779" y="2108111"/>
                  <a:pt x="1681839" y="1916662"/>
                </a:cubicBezTo>
                <a:cubicBezTo>
                  <a:pt x="1742010" y="1819060"/>
                  <a:pt x="1858591" y="1728966"/>
                  <a:pt x="1884916" y="1616348"/>
                </a:cubicBezTo>
                <a:cubicBezTo>
                  <a:pt x="1894318" y="1575055"/>
                  <a:pt x="1904659" y="1512177"/>
                  <a:pt x="1908890" y="1449768"/>
                </a:cubicBezTo>
                <a:lnTo>
                  <a:pt x="1909337" y="1403882"/>
                </a:lnTo>
                <a:lnTo>
                  <a:pt x="1899383" y="1403404"/>
                </a:lnTo>
                <a:cubicBezTo>
                  <a:pt x="1861359" y="1399650"/>
                  <a:pt x="1820988" y="1397773"/>
                  <a:pt x="1790945" y="1433435"/>
                </a:cubicBezTo>
                <a:cubicBezTo>
                  <a:pt x="1783434" y="1444697"/>
                  <a:pt x="1760901" y="1437189"/>
                  <a:pt x="1760901" y="1422173"/>
                </a:cubicBezTo>
                <a:lnTo>
                  <a:pt x="1660831" y="1453217"/>
                </a:lnTo>
                <a:lnTo>
                  <a:pt x="1665616" y="1446470"/>
                </a:lnTo>
                <a:cubicBezTo>
                  <a:pt x="1687446" y="1405993"/>
                  <a:pt x="1675032" y="1368060"/>
                  <a:pt x="1649690" y="1343553"/>
                </a:cubicBezTo>
                <a:lnTo>
                  <a:pt x="1646812" y="1341734"/>
                </a:lnTo>
                <a:lnTo>
                  <a:pt x="1679396" y="1319878"/>
                </a:lnTo>
                <a:cubicBezTo>
                  <a:pt x="1697528" y="1314481"/>
                  <a:pt x="1718652" y="1314247"/>
                  <a:pt x="1742124" y="1320816"/>
                </a:cubicBezTo>
                <a:cubicBezTo>
                  <a:pt x="1772167" y="1324570"/>
                  <a:pt x="1798456" y="1369618"/>
                  <a:pt x="1787189" y="1380880"/>
                </a:cubicBezTo>
                <a:cubicBezTo>
                  <a:pt x="1807844" y="1365864"/>
                  <a:pt x="1850093" y="1363987"/>
                  <a:pt x="1888117" y="1364925"/>
                </a:cubicBezTo>
                <a:lnTo>
                  <a:pt x="1909707" y="1365876"/>
                </a:lnTo>
                <a:lnTo>
                  <a:pt x="1909771" y="1359263"/>
                </a:lnTo>
                <a:cubicBezTo>
                  <a:pt x="1907950" y="1331050"/>
                  <a:pt x="1903719" y="1305711"/>
                  <a:pt x="1896198" y="1286003"/>
                </a:cubicBezTo>
                <a:cubicBezTo>
                  <a:pt x="1890557" y="1269111"/>
                  <a:pt x="1908185" y="1256441"/>
                  <a:pt x="1920524" y="1260664"/>
                </a:cubicBezTo>
                <a:close/>
                <a:moveTo>
                  <a:pt x="2909580" y="798710"/>
                </a:moveTo>
                <a:cubicBezTo>
                  <a:pt x="2932107" y="791265"/>
                  <a:pt x="2939616" y="828489"/>
                  <a:pt x="2917089" y="835934"/>
                </a:cubicBezTo>
                <a:cubicBezTo>
                  <a:pt x="2853261" y="854546"/>
                  <a:pt x="2796943" y="880603"/>
                  <a:pt x="2733116" y="895492"/>
                </a:cubicBezTo>
                <a:cubicBezTo>
                  <a:pt x="2710588" y="899215"/>
                  <a:pt x="2703079" y="861991"/>
                  <a:pt x="2725607" y="858268"/>
                </a:cubicBezTo>
                <a:cubicBezTo>
                  <a:pt x="2789434" y="843379"/>
                  <a:pt x="2849507" y="817322"/>
                  <a:pt x="2909580" y="798710"/>
                </a:cubicBezTo>
                <a:close/>
                <a:moveTo>
                  <a:pt x="317182" y="630583"/>
                </a:moveTo>
                <a:cubicBezTo>
                  <a:pt x="321801" y="630465"/>
                  <a:pt x="326478" y="632348"/>
                  <a:pt x="330220" y="637055"/>
                </a:cubicBezTo>
                <a:cubicBezTo>
                  <a:pt x="363898" y="682244"/>
                  <a:pt x="423769" y="704838"/>
                  <a:pt x="472415" y="731198"/>
                </a:cubicBezTo>
                <a:cubicBezTo>
                  <a:pt x="494867" y="746261"/>
                  <a:pt x="472415" y="780152"/>
                  <a:pt x="449963" y="765089"/>
                </a:cubicBezTo>
                <a:cubicBezTo>
                  <a:pt x="401318" y="734963"/>
                  <a:pt x="337704" y="712369"/>
                  <a:pt x="304027" y="663415"/>
                </a:cubicBezTo>
                <a:cubicBezTo>
                  <a:pt x="289994" y="649294"/>
                  <a:pt x="303325" y="630936"/>
                  <a:pt x="317182" y="630583"/>
                </a:cubicBezTo>
                <a:close/>
                <a:moveTo>
                  <a:pt x="1678424" y="468320"/>
                </a:moveTo>
                <a:cubicBezTo>
                  <a:pt x="1613092" y="464859"/>
                  <a:pt x="1548111" y="467440"/>
                  <a:pt x="1486180" y="474949"/>
                </a:cubicBezTo>
                <a:cubicBezTo>
                  <a:pt x="1245963" y="504986"/>
                  <a:pt x="1035773" y="591341"/>
                  <a:pt x="866871" y="767805"/>
                </a:cubicBezTo>
                <a:cubicBezTo>
                  <a:pt x="667941" y="974306"/>
                  <a:pt x="555339" y="1282180"/>
                  <a:pt x="645421" y="1563773"/>
                </a:cubicBezTo>
                <a:cubicBezTo>
                  <a:pt x="694215" y="1713955"/>
                  <a:pt x="773036" y="1807819"/>
                  <a:pt x="889391" y="1905438"/>
                </a:cubicBezTo>
                <a:cubicBezTo>
                  <a:pt x="964459" y="1965511"/>
                  <a:pt x="1054540" y="2014320"/>
                  <a:pt x="1114595" y="2096921"/>
                </a:cubicBezTo>
                <a:cubicBezTo>
                  <a:pt x="1184971" y="2184214"/>
                  <a:pt x="1194120" y="2288404"/>
                  <a:pt x="1178461" y="2393648"/>
                </a:cubicBezTo>
                <a:lnTo>
                  <a:pt x="1161861" y="2470853"/>
                </a:lnTo>
                <a:lnTo>
                  <a:pt x="1166459" y="2471365"/>
                </a:lnTo>
                <a:cubicBezTo>
                  <a:pt x="1170394" y="2473657"/>
                  <a:pt x="1173448" y="2477889"/>
                  <a:pt x="1174387" y="2484471"/>
                </a:cubicBezTo>
                <a:cubicBezTo>
                  <a:pt x="1194120" y="2543718"/>
                  <a:pt x="1328022" y="2560646"/>
                  <a:pt x="1419110" y="2565406"/>
                </a:cubicBezTo>
                <a:lnTo>
                  <a:pt x="1434403" y="2565965"/>
                </a:lnTo>
                <a:lnTo>
                  <a:pt x="1425096" y="2562531"/>
                </a:lnTo>
                <a:cubicBezTo>
                  <a:pt x="1421508" y="2559247"/>
                  <a:pt x="1419155" y="2554320"/>
                  <a:pt x="1419155" y="2547751"/>
                </a:cubicBezTo>
                <a:cubicBezTo>
                  <a:pt x="1441743" y="2269990"/>
                  <a:pt x="1528329" y="1947186"/>
                  <a:pt x="1268569" y="1752002"/>
                </a:cubicBezTo>
                <a:cubicBezTo>
                  <a:pt x="1166924" y="1678809"/>
                  <a:pt x="1177512" y="1544385"/>
                  <a:pt x="1193924" y="1424741"/>
                </a:cubicBezTo>
                <a:lnTo>
                  <a:pt x="1199572" y="1380880"/>
                </a:lnTo>
                <a:lnTo>
                  <a:pt x="1193828" y="1380880"/>
                </a:lnTo>
                <a:cubicBezTo>
                  <a:pt x="1171296" y="1384634"/>
                  <a:pt x="1160029" y="1347094"/>
                  <a:pt x="1186317" y="1347094"/>
                </a:cubicBezTo>
                <a:cubicBezTo>
                  <a:pt x="1187726" y="1346625"/>
                  <a:pt x="1190953" y="1346155"/>
                  <a:pt x="1195523" y="1345686"/>
                </a:cubicBezTo>
                <a:lnTo>
                  <a:pt x="1204196" y="1344979"/>
                </a:lnTo>
                <a:lnTo>
                  <a:pt x="1208335" y="1312839"/>
                </a:lnTo>
                <a:cubicBezTo>
                  <a:pt x="1212100" y="1286564"/>
                  <a:pt x="1249746" y="1286564"/>
                  <a:pt x="1245981" y="1312839"/>
                </a:cubicBezTo>
                <a:lnTo>
                  <a:pt x="1242486" y="1342508"/>
                </a:lnTo>
                <a:lnTo>
                  <a:pt x="1260018" y="1341463"/>
                </a:lnTo>
                <a:cubicBezTo>
                  <a:pt x="1293348" y="1339586"/>
                  <a:pt x="1325269" y="1337709"/>
                  <a:pt x="1325269" y="1335832"/>
                </a:cubicBezTo>
                <a:cubicBezTo>
                  <a:pt x="1329024" y="1313308"/>
                  <a:pt x="1336535" y="1298292"/>
                  <a:pt x="1347802" y="1279522"/>
                </a:cubicBezTo>
                <a:cubicBezTo>
                  <a:pt x="1353435" y="1272017"/>
                  <a:pt x="1359537" y="1268026"/>
                  <a:pt x="1365816" y="1266501"/>
                </a:cubicBezTo>
                <a:cubicBezTo>
                  <a:pt x="1384652" y="1261926"/>
                  <a:pt x="1405073" y="1279523"/>
                  <a:pt x="1419155" y="1290784"/>
                </a:cubicBezTo>
                <a:lnTo>
                  <a:pt x="1442328" y="1327103"/>
                </a:lnTo>
                <a:lnTo>
                  <a:pt x="1417454" y="1342401"/>
                </a:lnTo>
                <a:lnTo>
                  <a:pt x="1404696" y="1366279"/>
                </a:lnTo>
                <a:lnTo>
                  <a:pt x="1398082" y="1356691"/>
                </a:lnTo>
                <a:cubicBezTo>
                  <a:pt x="1378080" y="1329263"/>
                  <a:pt x="1363293" y="1318001"/>
                  <a:pt x="1359068" y="1365864"/>
                </a:cubicBezTo>
                <a:cubicBezTo>
                  <a:pt x="1359068" y="1377126"/>
                  <a:pt x="1351557" y="1384634"/>
                  <a:pt x="1340291" y="1380880"/>
                </a:cubicBezTo>
                <a:lnTo>
                  <a:pt x="1237965" y="1380880"/>
                </a:lnTo>
                <a:lnTo>
                  <a:pt x="1231864" y="1432659"/>
                </a:lnTo>
                <a:cubicBezTo>
                  <a:pt x="1218453" y="1548608"/>
                  <a:pt x="1217747" y="1653472"/>
                  <a:pt x="1325039" y="1752002"/>
                </a:cubicBezTo>
                <a:cubicBezTo>
                  <a:pt x="1381508" y="1797045"/>
                  <a:pt x="1434213" y="1857101"/>
                  <a:pt x="1453036" y="1928418"/>
                </a:cubicBezTo>
                <a:cubicBezTo>
                  <a:pt x="1524565" y="2127356"/>
                  <a:pt x="1475624" y="2348814"/>
                  <a:pt x="1460566" y="2547751"/>
                </a:cubicBezTo>
                <a:cubicBezTo>
                  <a:pt x="1459625" y="2554320"/>
                  <a:pt x="1456566" y="2559247"/>
                  <a:pt x="1452507" y="2562531"/>
                </a:cubicBezTo>
                <a:lnTo>
                  <a:pt x="1441925" y="2566239"/>
                </a:lnTo>
                <a:lnTo>
                  <a:pt x="1460360" y="2566912"/>
                </a:lnTo>
                <a:cubicBezTo>
                  <a:pt x="1472436" y="2567170"/>
                  <a:pt x="1482596" y="2567228"/>
                  <a:pt x="1490113" y="2567228"/>
                </a:cubicBezTo>
                <a:cubicBezTo>
                  <a:pt x="1588777" y="2572871"/>
                  <a:pt x="1683213" y="2576398"/>
                  <a:pt x="1770249" y="2541308"/>
                </a:cubicBezTo>
                <a:lnTo>
                  <a:pt x="1809955" y="2518124"/>
                </a:lnTo>
                <a:lnTo>
                  <a:pt x="1820350" y="2406261"/>
                </a:lnTo>
                <a:cubicBezTo>
                  <a:pt x="1841111" y="2283945"/>
                  <a:pt x="1892485" y="2166380"/>
                  <a:pt x="1996642" y="2093166"/>
                </a:cubicBezTo>
                <a:cubicBezTo>
                  <a:pt x="2188065" y="1961756"/>
                  <a:pt x="2360721" y="1755255"/>
                  <a:pt x="2409515" y="1518718"/>
                </a:cubicBezTo>
                <a:cubicBezTo>
                  <a:pt x="2469569" y="1207089"/>
                  <a:pt x="2413268" y="933006"/>
                  <a:pt x="2203078" y="692714"/>
                </a:cubicBezTo>
                <a:cubicBezTo>
                  <a:pt x="2073586" y="543470"/>
                  <a:pt x="1874422" y="478704"/>
                  <a:pt x="1678424" y="468320"/>
                </a:cubicBezTo>
                <a:close/>
                <a:moveTo>
                  <a:pt x="1610042" y="433649"/>
                </a:moveTo>
                <a:cubicBezTo>
                  <a:pt x="1812726" y="433649"/>
                  <a:pt x="2064203" y="471195"/>
                  <a:pt x="2199325" y="628887"/>
                </a:cubicBezTo>
                <a:cubicBezTo>
                  <a:pt x="2345707" y="797842"/>
                  <a:pt x="2480829" y="993079"/>
                  <a:pt x="2473322" y="1222107"/>
                </a:cubicBezTo>
                <a:cubicBezTo>
                  <a:pt x="2465816" y="1477418"/>
                  <a:pt x="2417022" y="1698937"/>
                  <a:pt x="2263132" y="1909192"/>
                </a:cubicBezTo>
                <a:cubicBezTo>
                  <a:pt x="2195571" y="1995547"/>
                  <a:pt x="2101737" y="2048111"/>
                  <a:pt x="2022915" y="2123202"/>
                </a:cubicBezTo>
                <a:cubicBezTo>
                  <a:pt x="1930019" y="2210496"/>
                  <a:pt x="1879348" y="2299902"/>
                  <a:pt x="1858235" y="2410427"/>
                </a:cubicBezTo>
                <a:lnTo>
                  <a:pt x="1849866" y="2494819"/>
                </a:lnTo>
                <a:lnTo>
                  <a:pt x="1854701" y="2491995"/>
                </a:lnTo>
                <a:cubicBezTo>
                  <a:pt x="1877252" y="2476948"/>
                  <a:pt x="1899804" y="2503280"/>
                  <a:pt x="1881011" y="2518327"/>
                </a:cubicBezTo>
                <a:lnTo>
                  <a:pt x="1838567" y="2542885"/>
                </a:lnTo>
                <a:lnTo>
                  <a:pt x="1838530" y="2542951"/>
                </a:lnTo>
                <a:lnTo>
                  <a:pt x="1838373" y="2542998"/>
                </a:lnTo>
                <a:lnTo>
                  <a:pt x="1770895" y="2582040"/>
                </a:lnTo>
                <a:cubicBezTo>
                  <a:pt x="1653379" y="2626475"/>
                  <a:pt x="1517363" y="2618011"/>
                  <a:pt x="1396147" y="2601083"/>
                </a:cubicBezTo>
                <a:cubicBezTo>
                  <a:pt x="1330371" y="2591209"/>
                  <a:pt x="1204162" y="2581335"/>
                  <a:pt x="1156012" y="2521060"/>
                </a:cubicBezTo>
                <a:lnTo>
                  <a:pt x="1149477" y="2508768"/>
                </a:lnTo>
                <a:lnTo>
                  <a:pt x="1147965" y="2511154"/>
                </a:lnTo>
                <a:cubicBezTo>
                  <a:pt x="1136177" y="2516962"/>
                  <a:pt x="1116471" y="2504290"/>
                  <a:pt x="1122101" y="2487395"/>
                </a:cubicBezTo>
                <a:lnTo>
                  <a:pt x="1126257" y="2465066"/>
                </a:lnTo>
                <a:lnTo>
                  <a:pt x="1111038" y="2480777"/>
                </a:lnTo>
                <a:cubicBezTo>
                  <a:pt x="1073543" y="2549464"/>
                  <a:pt x="1187775" y="2654031"/>
                  <a:pt x="1227222" y="2663873"/>
                </a:cubicBezTo>
                <a:cubicBezTo>
                  <a:pt x="1276062" y="2682619"/>
                  <a:pt x="1324902" y="2693866"/>
                  <a:pt x="1377498" y="2693866"/>
                </a:cubicBezTo>
                <a:cubicBezTo>
                  <a:pt x="1441365" y="2697615"/>
                  <a:pt x="1508988" y="2701365"/>
                  <a:pt x="1576612" y="2701365"/>
                </a:cubicBezTo>
                <a:cubicBezTo>
                  <a:pt x="1659263" y="2701365"/>
                  <a:pt x="1768212" y="2701365"/>
                  <a:pt x="1835836" y="2633879"/>
                </a:cubicBezTo>
                <a:cubicBezTo>
                  <a:pt x="1850864" y="2618882"/>
                  <a:pt x="1982354" y="2483911"/>
                  <a:pt x="1873405" y="2461416"/>
                </a:cubicBezTo>
                <a:cubicBezTo>
                  <a:pt x="1847107" y="2457666"/>
                  <a:pt x="1862134" y="2420174"/>
                  <a:pt x="1884676" y="2427673"/>
                </a:cubicBezTo>
                <a:cubicBezTo>
                  <a:pt x="1957935" y="2441733"/>
                  <a:pt x="1969910" y="2491644"/>
                  <a:pt x="1947545" y="2544191"/>
                </a:cubicBezTo>
                <a:lnTo>
                  <a:pt x="1927529" y="2576030"/>
                </a:lnTo>
                <a:lnTo>
                  <a:pt x="1933715" y="2573768"/>
                </a:lnTo>
                <a:cubicBezTo>
                  <a:pt x="1937878" y="2574179"/>
                  <a:pt x="1941865" y="2576757"/>
                  <a:pt x="1944680" y="2582383"/>
                </a:cubicBezTo>
                <a:cubicBezTo>
                  <a:pt x="1981270" y="2630204"/>
                  <a:pt x="1969308" y="2697014"/>
                  <a:pt x="1942041" y="2751164"/>
                </a:cubicBezTo>
                <a:lnTo>
                  <a:pt x="1921861" y="2782765"/>
                </a:lnTo>
                <a:lnTo>
                  <a:pt x="1923949" y="2783774"/>
                </a:lnTo>
                <a:cubicBezTo>
                  <a:pt x="1927469" y="2787422"/>
                  <a:pt x="1929815" y="2792599"/>
                  <a:pt x="1929815" y="2799188"/>
                </a:cubicBezTo>
                <a:cubicBezTo>
                  <a:pt x="1941079" y="3043927"/>
                  <a:pt x="1501783" y="3006275"/>
                  <a:pt x="1359106" y="3006275"/>
                </a:cubicBezTo>
                <a:cubicBezTo>
                  <a:pt x="1312172" y="3006275"/>
                  <a:pt x="1255852" y="3010040"/>
                  <a:pt x="1205164" y="3001568"/>
                </a:cubicBezTo>
                <a:lnTo>
                  <a:pt x="1138777" y="2978893"/>
                </a:lnTo>
                <a:lnTo>
                  <a:pt x="1163464" y="3012954"/>
                </a:lnTo>
                <a:cubicBezTo>
                  <a:pt x="1249328" y="3085893"/>
                  <a:pt x="1487343" y="3074759"/>
                  <a:pt x="1572848" y="3078058"/>
                </a:cubicBezTo>
                <a:cubicBezTo>
                  <a:pt x="1617479" y="3082771"/>
                  <a:pt x="1748731" y="3093375"/>
                  <a:pt x="1826212" y="3062925"/>
                </a:cubicBezTo>
                <a:lnTo>
                  <a:pt x="1855139" y="3045403"/>
                </a:lnTo>
                <a:lnTo>
                  <a:pt x="1856039" y="3037839"/>
                </a:lnTo>
                <a:cubicBezTo>
                  <a:pt x="1858621" y="3034331"/>
                  <a:pt x="1862846" y="3031992"/>
                  <a:pt x="1867540" y="3031057"/>
                </a:cubicBezTo>
                <a:lnTo>
                  <a:pt x="1869486" y="3031279"/>
                </a:lnTo>
                <a:lnTo>
                  <a:pt x="1884394" y="3003676"/>
                </a:lnTo>
                <a:cubicBezTo>
                  <a:pt x="1886795" y="2989515"/>
                  <a:pt x="1884798" y="2972961"/>
                  <a:pt x="1877281" y="2953638"/>
                </a:cubicBezTo>
                <a:cubicBezTo>
                  <a:pt x="1866006" y="2927246"/>
                  <a:pt x="1899832" y="2912165"/>
                  <a:pt x="1907349" y="2938557"/>
                </a:cubicBezTo>
                <a:cubicBezTo>
                  <a:pt x="1923322" y="2976260"/>
                  <a:pt x="1924262" y="3006422"/>
                  <a:pt x="1914866" y="3030458"/>
                </a:cubicBezTo>
                <a:lnTo>
                  <a:pt x="1895246" y="3059654"/>
                </a:lnTo>
                <a:lnTo>
                  <a:pt x="1900805" y="3085803"/>
                </a:lnTo>
                <a:cubicBezTo>
                  <a:pt x="1903598" y="3109849"/>
                  <a:pt x="1901418" y="3130266"/>
                  <a:pt x="1895189" y="3147571"/>
                </a:cubicBezTo>
                <a:lnTo>
                  <a:pt x="1870892" y="3182585"/>
                </a:lnTo>
                <a:lnTo>
                  <a:pt x="1874227" y="3182966"/>
                </a:lnTo>
                <a:cubicBezTo>
                  <a:pt x="1878687" y="3185072"/>
                  <a:pt x="1882443" y="3188816"/>
                  <a:pt x="1884320" y="3194431"/>
                </a:cubicBezTo>
                <a:cubicBezTo>
                  <a:pt x="1927039" y="3325460"/>
                  <a:pt x="1728234" y="3341838"/>
                  <a:pt x="1617486" y="3346394"/>
                </a:cubicBezTo>
                <a:lnTo>
                  <a:pt x="1611365" y="3346621"/>
                </a:lnTo>
                <a:lnTo>
                  <a:pt x="1614054" y="3355104"/>
                </a:lnTo>
                <a:lnTo>
                  <a:pt x="1573528" y="3351404"/>
                </a:lnTo>
                <a:lnTo>
                  <a:pt x="1574548" y="3350074"/>
                </a:lnTo>
                <a:lnTo>
                  <a:pt x="1577755" y="3347870"/>
                </a:lnTo>
                <a:lnTo>
                  <a:pt x="1576374" y="3347922"/>
                </a:lnTo>
                <a:lnTo>
                  <a:pt x="1576196" y="3347924"/>
                </a:lnTo>
                <a:lnTo>
                  <a:pt x="1574548" y="3350074"/>
                </a:lnTo>
                <a:lnTo>
                  <a:pt x="1572719" y="3351330"/>
                </a:lnTo>
                <a:lnTo>
                  <a:pt x="1574927" y="3347937"/>
                </a:lnTo>
                <a:lnTo>
                  <a:pt x="1509810" y="3348609"/>
                </a:lnTo>
                <a:cubicBezTo>
                  <a:pt x="1339604" y="3350554"/>
                  <a:pt x="1082062" y="3346050"/>
                  <a:pt x="1091920" y="3149507"/>
                </a:cubicBezTo>
                <a:cubicBezTo>
                  <a:pt x="1095676" y="3123302"/>
                  <a:pt x="1129475" y="3127045"/>
                  <a:pt x="1129475" y="3149507"/>
                </a:cubicBezTo>
                <a:cubicBezTo>
                  <a:pt x="1121964" y="3321716"/>
                  <a:pt x="1411134" y="3310485"/>
                  <a:pt x="1531308" y="3306741"/>
                </a:cubicBezTo>
                <a:cubicBezTo>
                  <a:pt x="1587640" y="3310485"/>
                  <a:pt x="1884320" y="3317972"/>
                  <a:pt x="1846766" y="3201919"/>
                </a:cubicBezTo>
                <a:lnTo>
                  <a:pt x="1846864" y="3201096"/>
                </a:lnTo>
                <a:lnTo>
                  <a:pt x="1816626" y="3218211"/>
                </a:lnTo>
                <a:cubicBezTo>
                  <a:pt x="1722998" y="3252869"/>
                  <a:pt x="1574381" y="3235637"/>
                  <a:pt x="1486362" y="3231251"/>
                </a:cubicBezTo>
                <a:cubicBezTo>
                  <a:pt x="1354921" y="3227509"/>
                  <a:pt x="1148371" y="3220025"/>
                  <a:pt x="1114572" y="3062863"/>
                </a:cubicBezTo>
                <a:cubicBezTo>
                  <a:pt x="1112695" y="3051637"/>
                  <a:pt x="1121144" y="3044154"/>
                  <a:pt x="1130533" y="3042283"/>
                </a:cubicBezTo>
                <a:lnTo>
                  <a:pt x="1136020" y="3042943"/>
                </a:lnTo>
                <a:lnTo>
                  <a:pt x="1132405" y="3040650"/>
                </a:lnTo>
                <a:cubicBezTo>
                  <a:pt x="1119720" y="3028102"/>
                  <a:pt x="1109620" y="3012078"/>
                  <a:pt x="1103042" y="2991341"/>
                </a:cubicBezTo>
                <a:cubicBezTo>
                  <a:pt x="1097405" y="2980030"/>
                  <a:pt x="1103982" y="2970605"/>
                  <a:pt x="1112908" y="2966834"/>
                </a:cubicBezTo>
                <a:lnTo>
                  <a:pt x="1120962" y="2966289"/>
                </a:lnTo>
                <a:lnTo>
                  <a:pt x="1106956" y="2955106"/>
                </a:lnTo>
                <a:cubicBezTo>
                  <a:pt x="1098508" y="2946149"/>
                  <a:pt x="1091116" y="2935677"/>
                  <a:pt x="1085014" y="2923440"/>
                </a:cubicBezTo>
                <a:cubicBezTo>
                  <a:pt x="1058732" y="2874492"/>
                  <a:pt x="1054977" y="2810483"/>
                  <a:pt x="1092524" y="2769066"/>
                </a:cubicBezTo>
                <a:lnTo>
                  <a:pt x="1096485" y="2767478"/>
                </a:lnTo>
                <a:lnTo>
                  <a:pt x="1087927" y="2756849"/>
                </a:lnTo>
                <a:cubicBezTo>
                  <a:pt x="1067301" y="2723752"/>
                  <a:pt x="1058714" y="2682249"/>
                  <a:pt x="1067188" y="2630338"/>
                </a:cubicBezTo>
                <a:lnTo>
                  <a:pt x="1081202" y="2576169"/>
                </a:lnTo>
                <a:lnTo>
                  <a:pt x="1070843" y="2529839"/>
                </a:lnTo>
                <a:cubicBezTo>
                  <a:pt x="1069434" y="2486723"/>
                  <a:pt x="1084461" y="2444544"/>
                  <a:pt x="1118273" y="2420174"/>
                </a:cubicBezTo>
                <a:cubicBezTo>
                  <a:pt x="1122969" y="2417362"/>
                  <a:pt x="1127665" y="2417362"/>
                  <a:pt x="1131774" y="2419120"/>
                </a:cubicBezTo>
                <a:lnTo>
                  <a:pt x="1134220" y="2422280"/>
                </a:lnTo>
                <a:lnTo>
                  <a:pt x="1138992" y="2396640"/>
                </a:lnTo>
                <a:cubicBezTo>
                  <a:pt x="1151659" y="2298963"/>
                  <a:pt x="1147437" y="2187030"/>
                  <a:pt x="1088321" y="2119448"/>
                </a:cubicBezTo>
                <a:cubicBezTo>
                  <a:pt x="1032020" y="2059375"/>
                  <a:pt x="964459" y="2018075"/>
                  <a:pt x="904405" y="1965511"/>
                </a:cubicBezTo>
                <a:cubicBezTo>
                  <a:pt x="833090" y="1905438"/>
                  <a:pt x="754269" y="1856629"/>
                  <a:pt x="701722" y="1774028"/>
                </a:cubicBezTo>
                <a:cubicBezTo>
                  <a:pt x="577860" y="1582545"/>
                  <a:pt x="544079" y="1361026"/>
                  <a:pt x="611640" y="1143262"/>
                </a:cubicBezTo>
                <a:cubicBezTo>
                  <a:pt x="746762" y="700223"/>
                  <a:pt x="1148375" y="426140"/>
                  <a:pt x="1610042" y="433649"/>
                </a:cubicBezTo>
                <a:close/>
                <a:moveTo>
                  <a:pt x="2398170" y="210955"/>
                </a:moveTo>
                <a:cubicBezTo>
                  <a:pt x="2410941" y="216251"/>
                  <a:pt x="2415839" y="237437"/>
                  <a:pt x="2401844" y="245912"/>
                </a:cubicBezTo>
                <a:cubicBezTo>
                  <a:pt x="2342131" y="279810"/>
                  <a:pt x="2297347" y="332539"/>
                  <a:pt x="2252563" y="377736"/>
                </a:cubicBezTo>
                <a:cubicBezTo>
                  <a:pt x="2230171" y="392802"/>
                  <a:pt x="2207779" y="366437"/>
                  <a:pt x="2226439" y="347605"/>
                </a:cubicBezTo>
                <a:cubicBezTo>
                  <a:pt x="2274955" y="302408"/>
                  <a:pt x="2319739" y="245912"/>
                  <a:pt x="2383184" y="212014"/>
                </a:cubicBezTo>
                <a:cubicBezTo>
                  <a:pt x="2388782" y="209189"/>
                  <a:pt x="2393913" y="209189"/>
                  <a:pt x="2398170" y="210955"/>
                </a:cubicBezTo>
                <a:close/>
                <a:moveTo>
                  <a:pt x="847347" y="143116"/>
                </a:moveTo>
                <a:cubicBezTo>
                  <a:pt x="851671" y="142999"/>
                  <a:pt x="856111" y="144866"/>
                  <a:pt x="859851" y="149533"/>
                </a:cubicBezTo>
                <a:cubicBezTo>
                  <a:pt x="897245" y="198069"/>
                  <a:pt x="934640" y="239138"/>
                  <a:pt x="972034" y="287674"/>
                </a:cubicBezTo>
                <a:cubicBezTo>
                  <a:pt x="986992" y="306342"/>
                  <a:pt x="957076" y="332477"/>
                  <a:pt x="945858" y="310076"/>
                </a:cubicBezTo>
                <a:cubicBezTo>
                  <a:pt x="908463" y="265273"/>
                  <a:pt x="867330" y="224204"/>
                  <a:pt x="833675" y="175668"/>
                </a:cubicBezTo>
                <a:cubicBezTo>
                  <a:pt x="822456" y="161667"/>
                  <a:pt x="834376" y="143466"/>
                  <a:pt x="847347" y="143116"/>
                </a:cubicBezTo>
                <a:close/>
                <a:moveTo>
                  <a:pt x="1662565" y="0"/>
                </a:moveTo>
                <a:cubicBezTo>
                  <a:pt x="1672181" y="0"/>
                  <a:pt x="1681340" y="5660"/>
                  <a:pt x="1681340" y="16979"/>
                </a:cubicBezTo>
                <a:cubicBezTo>
                  <a:pt x="1677676" y="88670"/>
                  <a:pt x="1685003" y="156587"/>
                  <a:pt x="1685003" y="228278"/>
                </a:cubicBezTo>
                <a:cubicBezTo>
                  <a:pt x="1688667" y="254690"/>
                  <a:pt x="1652032" y="250917"/>
                  <a:pt x="1652032" y="228278"/>
                </a:cubicBezTo>
                <a:cubicBezTo>
                  <a:pt x="1648369" y="156587"/>
                  <a:pt x="1641042" y="88670"/>
                  <a:pt x="1641042" y="16979"/>
                </a:cubicBezTo>
                <a:cubicBezTo>
                  <a:pt x="1642874" y="5660"/>
                  <a:pt x="1652948" y="0"/>
                  <a:pt x="1662565" y="0"/>
                </a:cubicBezTo>
                <a:close/>
              </a:path>
            </a:pathLst>
          </a:custGeom>
          <a:solidFill>
            <a:schemeClr val="tx1">
              <a:lumMod val="75000"/>
              <a:lumOff val="25000"/>
            </a:schemeClr>
          </a:solidFill>
          <a:ln w="6350">
            <a:solidFill>
              <a:schemeClr val="tx1">
                <a:lumMod val="75000"/>
                <a:lumOff val="25000"/>
              </a:schemeClr>
            </a:solidFill>
          </a:ln>
        </p:spPr>
        <p:txBody>
          <a:bodyPr vert="horz" wrap="square" lIns="91440" tIns="45720" rIns="91440" bIns="45720" numCol="1" anchor="t" anchorCtr="0" compatLnSpc="1">
            <a:noAutofit/>
          </a:bodyPr>
          <a:lstStyle/>
          <a:p>
            <a:endParaRPr lang="zh-CN" altLang="en-US"/>
          </a:p>
        </p:txBody>
      </p:sp>
      <p:sp>
        <p:nvSpPr>
          <p:cNvPr id="63" name="矩形 50"/>
          <p:cNvSpPr>
            <a:spLocks noChangeArrowheads="1"/>
          </p:cNvSpPr>
          <p:nvPr/>
        </p:nvSpPr>
        <p:spPr bwMode="auto">
          <a:xfrm>
            <a:off x="1777221" y="3354959"/>
            <a:ext cx="30099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000" b="1" dirty="0">
                <a:solidFill>
                  <a:schemeClr val="tx1">
                    <a:lumMod val="75000"/>
                    <a:lumOff val="25000"/>
                  </a:schemeClr>
                </a:solidFill>
              </a:rPr>
              <a:t>产品优势二</a:t>
            </a:r>
            <a:endParaRPr lang="zh-CN" altLang="en-US" sz="2000" b="1" dirty="0">
              <a:solidFill>
                <a:schemeClr val="tx1">
                  <a:lumMod val="75000"/>
                  <a:lumOff val="25000"/>
                </a:schemeClr>
              </a:solidFill>
            </a:endParaRPr>
          </a:p>
        </p:txBody>
      </p:sp>
      <p:sp>
        <p:nvSpPr>
          <p:cNvPr id="64" name="TextBox 107"/>
          <p:cNvSpPr txBox="1"/>
          <p:nvPr/>
        </p:nvSpPr>
        <p:spPr>
          <a:xfrm>
            <a:off x="1767595" y="5305274"/>
            <a:ext cx="3384376"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l">
              <a:lnSpc>
                <a:spcPct val="120000"/>
              </a:lnSpc>
            </a:pPr>
            <a:r>
              <a:rPr lang="zh-CN" altLang="en-US" dirty="0">
                <a:sym typeface="微软雅黑" panose="020B0503020204020204" pitchFamily="34" charset="-122"/>
              </a:rPr>
              <a:t>在此录入上述图表的综合描述说明，在此录入上述图表的综合描述说明，在此录入上述图表的综合描述说明。</a:t>
            </a:r>
            <a:endParaRPr lang="zh-CN" altLang="en-US" dirty="0">
              <a:sym typeface="微软雅黑" panose="020B0503020204020204" pitchFamily="34" charset="-122"/>
            </a:endParaRPr>
          </a:p>
        </p:txBody>
      </p:sp>
      <p:sp>
        <p:nvSpPr>
          <p:cNvPr id="65" name="任意多边形 64"/>
          <p:cNvSpPr/>
          <p:nvPr/>
        </p:nvSpPr>
        <p:spPr bwMode="auto">
          <a:xfrm>
            <a:off x="1199456" y="4909230"/>
            <a:ext cx="406588" cy="491389"/>
          </a:xfrm>
          <a:custGeom>
            <a:avLst/>
            <a:gdLst>
              <a:gd name="connsiteX0" fmla="*/ 1614054 w 2935817"/>
              <a:gd name="connsiteY0" fmla="*/ 3355104 h 3548128"/>
              <a:gd name="connsiteX1" fmla="*/ 1475018 w 2935817"/>
              <a:gd name="connsiteY1" fmla="*/ 3547555 h 3548128"/>
              <a:gd name="connsiteX2" fmla="*/ 1317192 w 2935817"/>
              <a:gd name="connsiteY2" fmla="*/ 3404160 h 3548128"/>
              <a:gd name="connsiteX3" fmla="*/ 1354770 w 2935817"/>
              <a:gd name="connsiteY3" fmla="*/ 3396613 h 3548128"/>
              <a:gd name="connsiteX4" fmla="*/ 1493806 w 2935817"/>
              <a:gd name="connsiteY4" fmla="*/ 3498499 h 3548128"/>
              <a:gd name="connsiteX5" fmla="*/ 1566730 w 2935817"/>
              <a:gd name="connsiteY5" fmla="*/ 3398205 h 3548128"/>
              <a:gd name="connsiteX6" fmla="*/ 1569393 w 2935817"/>
              <a:gd name="connsiteY6" fmla="*/ 3377368 h 3548128"/>
              <a:gd name="connsiteX7" fmla="*/ 1578062 w 2935817"/>
              <a:gd name="connsiteY7" fmla="*/ 3387356 h 3548128"/>
              <a:gd name="connsiteX8" fmla="*/ 1591508 w 2935817"/>
              <a:gd name="connsiteY8" fmla="*/ 3385292 h 3548128"/>
              <a:gd name="connsiteX9" fmla="*/ 1614054 w 2935817"/>
              <a:gd name="connsiteY9" fmla="*/ 3355104 h 3548128"/>
              <a:gd name="connsiteX10" fmla="*/ 1572546 w 2935817"/>
              <a:gd name="connsiteY10" fmla="*/ 3352686 h 3548128"/>
              <a:gd name="connsiteX11" fmla="*/ 1569393 w 2935817"/>
              <a:gd name="connsiteY11" fmla="*/ 3377368 h 3548128"/>
              <a:gd name="connsiteX12" fmla="*/ 1568492 w 2935817"/>
              <a:gd name="connsiteY12" fmla="*/ 3376330 h 3548128"/>
              <a:gd name="connsiteX13" fmla="*/ 1566671 w 2935817"/>
              <a:gd name="connsiteY13" fmla="*/ 3360351 h 3548128"/>
              <a:gd name="connsiteX14" fmla="*/ 1572719 w 2935817"/>
              <a:gd name="connsiteY14" fmla="*/ 3351330 h 3548128"/>
              <a:gd name="connsiteX15" fmla="*/ 1573528 w 2935817"/>
              <a:gd name="connsiteY15" fmla="*/ 3351404 h 3548128"/>
              <a:gd name="connsiteX16" fmla="*/ 1572546 w 2935817"/>
              <a:gd name="connsiteY16" fmla="*/ 3352686 h 3548128"/>
              <a:gd name="connsiteX17" fmla="*/ 1149355 w 2935817"/>
              <a:gd name="connsiteY17" fmla="*/ 3051399 h 3548128"/>
              <a:gd name="connsiteX18" fmla="*/ 1152127 w 2935817"/>
              <a:gd name="connsiteY18" fmla="*/ 3055379 h 3548128"/>
              <a:gd name="connsiteX19" fmla="*/ 1490118 w 2935817"/>
              <a:gd name="connsiteY19" fmla="*/ 3193832 h 3548128"/>
              <a:gd name="connsiteX20" fmla="*/ 1860308 w 2935817"/>
              <a:gd name="connsiteY20" fmla="*/ 3111772 h 3548128"/>
              <a:gd name="connsiteX21" fmla="*/ 1861333 w 2935817"/>
              <a:gd name="connsiteY21" fmla="*/ 3084916 h 3548128"/>
              <a:gd name="connsiteX22" fmla="*/ 1860368 w 2935817"/>
              <a:gd name="connsiteY22" fmla="*/ 3085599 h 3548128"/>
              <a:gd name="connsiteX23" fmla="*/ 1678084 w 2935817"/>
              <a:gd name="connsiteY23" fmla="*/ 3119531 h 3548128"/>
              <a:gd name="connsiteX24" fmla="*/ 1290964 w 2935817"/>
              <a:gd name="connsiteY24" fmla="*/ 3093139 h 3548128"/>
              <a:gd name="connsiteX25" fmla="*/ 1177271 w 2935817"/>
              <a:gd name="connsiteY25" fmla="*/ 3069104 h 3548128"/>
              <a:gd name="connsiteX26" fmla="*/ 1121371 w 2935817"/>
              <a:gd name="connsiteY26" fmla="*/ 2794445 h 3548128"/>
              <a:gd name="connsiteX27" fmla="*/ 1118806 w 2935817"/>
              <a:gd name="connsiteY27" fmla="*/ 2799188 h 3548128"/>
              <a:gd name="connsiteX28" fmla="*/ 1261484 w 2935817"/>
              <a:gd name="connsiteY28" fmla="*/ 2964857 h 3548128"/>
              <a:gd name="connsiteX29" fmla="*/ 1456727 w 2935817"/>
              <a:gd name="connsiteY29" fmla="*/ 2961092 h 3548128"/>
              <a:gd name="connsiteX30" fmla="*/ 1889894 w 2935817"/>
              <a:gd name="connsiteY30" fmla="*/ 2830127 h 3548128"/>
              <a:gd name="connsiteX31" fmla="*/ 1890742 w 2935817"/>
              <a:gd name="connsiteY31" fmla="*/ 2817736 h 3548128"/>
              <a:gd name="connsiteX32" fmla="*/ 1881652 w 2935817"/>
              <a:gd name="connsiteY32" fmla="*/ 2825767 h 3548128"/>
              <a:gd name="connsiteX33" fmla="*/ 1591916 w 2935817"/>
              <a:gd name="connsiteY33" fmla="*/ 2878687 h 3548128"/>
              <a:gd name="connsiteX34" fmla="*/ 1143743 w 2935817"/>
              <a:gd name="connsiteY34" fmla="*/ 2812428 h 3548128"/>
              <a:gd name="connsiteX35" fmla="*/ 1915762 w 2935817"/>
              <a:gd name="connsiteY35" fmla="*/ 2594748 h 3548128"/>
              <a:gd name="connsiteX36" fmla="*/ 1914731 w 2935817"/>
              <a:gd name="connsiteY36" fmla="*/ 2596387 h 3548128"/>
              <a:gd name="connsiteX37" fmla="*/ 1614181 w 2935817"/>
              <a:gd name="connsiteY37" fmla="*/ 2738857 h 3548128"/>
              <a:gd name="connsiteX38" fmla="*/ 1122030 w 2935817"/>
              <a:gd name="connsiteY38" fmla="*/ 2645126 h 3548128"/>
              <a:gd name="connsiteX39" fmla="*/ 1108336 w 2935817"/>
              <a:gd name="connsiteY39" fmla="*/ 2625894 h 3548128"/>
              <a:gd name="connsiteX40" fmla="*/ 1107406 w 2935817"/>
              <a:gd name="connsiteY40" fmla="*/ 2629340 h 3548128"/>
              <a:gd name="connsiteX41" fmla="*/ 1501849 w 2935817"/>
              <a:gd name="connsiteY41" fmla="*/ 2844931 h 3548128"/>
              <a:gd name="connsiteX42" fmla="*/ 1734523 w 2935817"/>
              <a:gd name="connsiteY42" fmla="*/ 2829928 h 3548128"/>
              <a:gd name="connsiteX43" fmla="*/ 1918410 w 2935817"/>
              <a:gd name="connsiteY43" fmla="*/ 2604887 h 3548128"/>
              <a:gd name="connsiteX44" fmla="*/ 2454158 w 2935817"/>
              <a:gd name="connsiteY44" fmla="*/ 2239129 h 3548128"/>
              <a:gd name="connsiteX45" fmla="*/ 2470365 w 2935817"/>
              <a:gd name="connsiteY45" fmla="*/ 2240766 h 3548128"/>
              <a:gd name="connsiteX46" fmla="*/ 2586868 w 2935817"/>
              <a:gd name="connsiteY46" fmla="*/ 2289412 h 3548128"/>
              <a:gd name="connsiteX47" fmla="*/ 2575594 w 2935817"/>
              <a:gd name="connsiteY47" fmla="*/ 2326831 h 3548128"/>
              <a:gd name="connsiteX48" fmla="*/ 2447816 w 2935817"/>
              <a:gd name="connsiteY48" fmla="*/ 2270702 h 3548128"/>
              <a:gd name="connsiteX49" fmla="*/ 2454158 w 2935817"/>
              <a:gd name="connsiteY49" fmla="*/ 2239129 h 3548128"/>
              <a:gd name="connsiteX50" fmla="*/ 553418 w 2935817"/>
              <a:gd name="connsiteY50" fmla="*/ 2020692 h 3548128"/>
              <a:gd name="connsiteX51" fmla="*/ 555523 w 2935817"/>
              <a:gd name="connsiteY51" fmla="*/ 2055605 h 3548128"/>
              <a:gd name="connsiteX52" fmla="*/ 357110 w 2935817"/>
              <a:gd name="connsiteY52" fmla="*/ 2183502 h 3548128"/>
              <a:gd name="connsiteX53" fmla="*/ 345879 w 2935817"/>
              <a:gd name="connsiteY53" fmla="*/ 2145885 h 3548128"/>
              <a:gd name="connsiteX54" fmla="*/ 540549 w 2935817"/>
              <a:gd name="connsiteY54" fmla="*/ 2021750 h 3548128"/>
              <a:gd name="connsiteX55" fmla="*/ 553418 w 2935817"/>
              <a:gd name="connsiteY55" fmla="*/ 2020692 h 3548128"/>
              <a:gd name="connsiteX56" fmla="*/ 2823850 w 2935817"/>
              <a:gd name="connsiteY56" fmla="*/ 1578406 h 3548128"/>
              <a:gd name="connsiteX57" fmla="*/ 2838142 w 2935817"/>
              <a:gd name="connsiteY57" fmla="*/ 1578940 h 3548128"/>
              <a:gd name="connsiteX58" fmla="*/ 2923658 w 2935817"/>
              <a:gd name="connsiteY58" fmla="*/ 1613106 h 3548128"/>
              <a:gd name="connsiteX59" fmla="*/ 2912504 w 2935817"/>
              <a:gd name="connsiteY59" fmla="*/ 1651068 h 3548128"/>
              <a:gd name="connsiteX60" fmla="*/ 2826988 w 2935817"/>
              <a:gd name="connsiteY60" fmla="*/ 1613106 h 3548128"/>
              <a:gd name="connsiteX61" fmla="*/ 2823850 w 2935817"/>
              <a:gd name="connsiteY61" fmla="*/ 1578406 h 3548128"/>
              <a:gd name="connsiteX62" fmla="*/ 1613742 w 2935817"/>
              <a:gd name="connsiteY62" fmla="*/ 1447710 h 3548128"/>
              <a:gd name="connsiteX63" fmla="*/ 1618194 w 2935817"/>
              <a:gd name="connsiteY63" fmla="*/ 1448451 h 3548128"/>
              <a:gd name="connsiteX64" fmla="*/ 1651993 w 2935817"/>
              <a:gd name="connsiteY64" fmla="*/ 1455959 h 3548128"/>
              <a:gd name="connsiteX65" fmla="*/ 1660831 w 2935817"/>
              <a:gd name="connsiteY65" fmla="*/ 1453217 h 3548128"/>
              <a:gd name="connsiteX66" fmla="*/ 1648238 w 2935817"/>
              <a:gd name="connsiteY66" fmla="*/ 1470975 h 3548128"/>
              <a:gd name="connsiteX67" fmla="*/ 1614439 w 2935817"/>
              <a:gd name="connsiteY67" fmla="*/ 1463467 h 3548128"/>
              <a:gd name="connsiteX68" fmla="*/ 1516797 w 2935817"/>
              <a:gd name="connsiteY68" fmla="*/ 1429681 h 3548128"/>
              <a:gd name="connsiteX69" fmla="*/ 1550596 w 2935817"/>
              <a:gd name="connsiteY69" fmla="*/ 1437189 h 3548128"/>
              <a:gd name="connsiteX70" fmla="*/ 1553528 w 2935817"/>
              <a:gd name="connsiteY70" fmla="*/ 1437678 h 3548128"/>
              <a:gd name="connsiteX71" fmla="*/ 1546841 w 2935817"/>
              <a:gd name="connsiteY71" fmla="*/ 1452205 h 3548128"/>
              <a:gd name="connsiteX72" fmla="*/ 1513041 w 2935817"/>
              <a:gd name="connsiteY72" fmla="*/ 1444697 h 3548128"/>
              <a:gd name="connsiteX73" fmla="*/ 1513559 w 2935817"/>
              <a:gd name="connsiteY73" fmla="*/ 1432584 h 3548128"/>
              <a:gd name="connsiteX74" fmla="*/ 251429 w 2935817"/>
              <a:gd name="connsiteY74" fmla="*/ 1402452 h 3548128"/>
              <a:gd name="connsiteX75" fmla="*/ 258959 w 2935817"/>
              <a:gd name="connsiteY75" fmla="*/ 1440375 h 3548128"/>
              <a:gd name="connsiteX76" fmla="*/ 17985 w 2935817"/>
              <a:gd name="connsiteY76" fmla="*/ 1470714 h 3548128"/>
              <a:gd name="connsiteX77" fmla="*/ 21750 w 2935817"/>
              <a:gd name="connsiteY77" fmla="*/ 1432790 h 3548128"/>
              <a:gd name="connsiteX78" fmla="*/ 251429 w 2935817"/>
              <a:gd name="connsiteY78" fmla="*/ 1402452 h 3548128"/>
              <a:gd name="connsiteX79" fmla="*/ 1404696 w 2935817"/>
              <a:gd name="connsiteY79" fmla="*/ 1366279 h 3548128"/>
              <a:gd name="connsiteX80" fmla="*/ 1419625 w 2935817"/>
              <a:gd name="connsiteY80" fmla="*/ 1387918 h 3548128"/>
              <a:gd name="connsiteX81" fmla="*/ 1443456 w 2935817"/>
              <a:gd name="connsiteY81" fmla="*/ 1420377 h 3548128"/>
              <a:gd name="connsiteX82" fmla="*/ 1447887 w 2935817"/>
              <a:gd name="connsiteY82" fmla="*/ 1424668 h 3548128"/>
              <a:gd name="connsiteX83" fmla="*/ 1446089 w 2935817"/>
              <a:gd name="connsiteY83" fmla="*/ 1434374 h 3548128"/>
              <a:gd name="connsiteX84" fmla="*/ 1415400 w 2935817"/>
              <a:gd name="connsiteY84" fmla="*/ 1467221 h 3548128"/>
              <a:gd name="connsiteX85" fmla="*/ 1389112 w 2935817"/>
              <a:gd name="connsiteY85" fmla="*/ 1455959 h 3548128"/>
              <a:gd name="connsiteX86" fmla="*/ 1393887 w 2935817"/>
              <a:gd name="connsiteY86" fmla="*/ 1386510 h 3548128"/>
              <a:gd name="connsiteX87" fmla="*/ 1491917 w 2935817"/>
              <a:gd name="connsiteY87" fmla="*/ 1318939 h 3548128"/>
              <a:gd name="connsiteX88" fmla="*/ 1528291 w 2935817"/>
              <a:gd name="connsiteY88" fmla="*/ 1333955 h 3548128"/>
              <a:gd name="connsiteX89" fmla="*/ 1534516 w 2935817"/>
              <a:gd name="connsiteY89" fmla="*/ 1340889 h 3548128"/>
              <a:gd name="connsiteX90" fmla="*/ 1516078 w 2935817"/>
              <a:gd name="connsiteY90" fmla="*/ 1373614 h 3548128"/>
              <a:gd name="connsiteX91" fmla="*/ 1513559 w 2935817"/>
              <a:gd name="connsiteY91" fmla="*/ 1432584 h 3548128"/>
              <a:gd name="connsiteX92" fmla="*/ 1493230 w 2935817"/>
              <a:gd name="connsiteY92" fmla="*/ 1450805 h 3548128"/>
              <a:gd name="connsiteX93" fmla="*/ 1468387 w 2935817"/>
              <a:gd name="connsiteY93" fmla="*/ 1444521 h 3548128"/>
              <a:gd name="connsiteX94" fmla="*/ 1447887 w 2935817"/>
              <a:gd name="connsiteY94" fmla="*/ 1424668 h 3548128"/>
              <a:gd name="connsiteX95" fmla="*/ 1455302 w 2935817"/>
              <a:gd name="connsiteY95" fmla="*/ 1384634 h 3548128"/>
              <a:gd name="connsiteX96" fmla="*/ 1445502 w 2935817"/>
              <a:gd name="connsiteY96" fmla="*/ 1332078 h 3548128"/>
              <a:gd name="connsiteX97" fmla="*/ 1442328 w 2935817"/>
              <a:gd name="connsiteY97" fmla="*/ 1327103 h 3548128"/>
              <a:gd name="connsiteX98" fmla="*/ 1452551 w 2935817"/>
              <a:gd name="connsiteY98" fmla="*/ 1320816 h 3548128"/>
              <a:gd name="connsiteX99" fmla="*/ 1491917 w 2935817"/>
              <a:gd name="connsiteY99" fmla="*/ 1318939 h 3548128"/>
              <a:gd name="connsiteX100" fmla="*/ 1574962 w 2935817"/>
              <a:gd name="connsiteY100" fmla="*/ 1316087 h 3548128"/>
              <a:gd name="connsiteX101" fmla="*/ 1614439 w 2935817"/>
              <a:gd name="connsiteY101" fmla="*/ 1321285 h 3548128"/>
              <a:gd name="connsiteX102" fmla="*/ 1646812 w 2935817"/>
              <a:gd name="connsiteY102" fmla="*/ 1341734 h 3548128"/>
              <a:gd name="connsiteX103" fmla="*/ 1634624 w 2935817"/>
              <a:gd name="connsiteY103" fmla="*/ 1349909 h 3548128"/>
              <a:gd name="connsiteX104" fmla="*/ 1611681 w 2935817"/>
              <a:gd name="connsiteY104" fmla="*/ 1401057 h 3548128"/>
              <a:gd name="connsiteX105" fmla="*/ 1613742 w 2935817"/>
              <a:gd name="connsiteY105" fmla="*/ 1447710 h 3548128"/>
              <a:gd name="connsiteX106" fmla="*/ 1553528 w 2935817"/>
              <a:gd name="connsiteY106" fmla="*/ 1437678 h 3548128"/>
              <a:gd name="connsiteX107" fmla="*/ 1558478 w 2935817"/>
              <a:gd name="connsiteY107" fmla="*/ 1426924 h 3548128"/>
              <a:gd name="connsiteX108" fmla="*/ 1554410 w 2935817"/>
              <a:gd name="connsiteY108" fmla="*/ 1363048 h 3548128"/>
              <a:gd name="connsiteX109" fmla="*/ 1534516 w 2935817"/>
              <a:gd name="connsiteY109" fmla="*/ 1340889 h 3548128"/>
              <a:gd name="connsiteX110" fmla="*/ 1539447 w 2935817"/>
              <a:gd name="connsiteY110" fmla="*/ 1332137 h 3548128"/>
              <a:gd name="connsiteX111" fmla="*/ 1574962 w 2935817"/>
              <a:gd name="connsiteY111" fmla="*/ 1316087 h 3548128"/>
              <a:gd name="connsiteX112" fmla="*/ 1920524 w 2935817"/>
              <a:gd name="connsiteY112" fmla="*/ 1260664 h 3548128"/>
              <a:gd name="connsiteX113" fmla="*/ 1930044 w 2935817"/>
              <a:gd name="connsiteY113" fmla="*/ 1270988 h 3548128"/>
              <a:gd name="connsiteX114" fmla="*/ 1944440 w 2935817"/>
              <a:gd name="connsiteY114" fmla="*/ 1330992 h 3548128"/>
              <a:gd name="connsiteX115" fmla="*/ 1945536 w 2935817"/>
              <a:gd name="connsiteY115" fmla="*/ 1367266 h 3548128"/>
              <a:gd name="connsiteX116" fmla="*/ 1955649 w 2935817"/>
              <a:gd name="connsiteY116" fmla="*/ 1367433 h 3548128"/>
              <a:gd name="connsiteX117" fmla="*/ 1963695 w 2935817"/>
              <a:gd name="connsiteY117" fmla="*/ 1365864 h 3548128"/>
              <a:gd name="connsiteX118" fmla="*/ 1993739 w 2935817"/>
              <a:gd name="connsiteY118" fmla="*/ 1384634 h 3548128"/>
              <a:gd name="connsiteX119" fmla="*/ 1953075 w 2935817"/>
              <a:gd name="connsiteY119" fmla="*/ 1405984 h 3548128"/>
              <a:gd name="connsiteX120" fmla="*/ 1946088 w 2935817"/>
              <a:gd name="connsiteY120" fmla="*/ 1405649 h 3548128"/>
              <a:gd name="connsiteX121" fmla="*/ 1942207 w 2935817"/>
              <a:gd name="connsiteY121" fmla="*/ 1467893 h 3548128"/>
              <a:gd name="connsiteX122" fmla="*/ 1937565 w 2935817"/>
              <a:gd name="connsiteY122" fmla="*/ 1530008 h 3548128"/>
              <a:gd name="connsiteX123" fmla="*/ 1854830 w 2935817"/>
              <a:gd name="connsiteY123" fmla="*/ 1758997 h 3548128"/>
              <a:gd name="connsiteX124" fmla="*/ 1640471 w 2935817"/>
              <a:gd name="connsiteY124" fmla="*/ 2243252 h 3548128"/>
              <a:gd name="connsiteX125" fmla="*/ 1617907 w 2935817"/>
              <a:gd name="connsiteY125" fmla="*/ 2543566 h 3548128"/>
              <a:gd name="connsiteX126" fmla="*/ 1580301 w 2935817"/>
              <a:gd name="connsiteY126" fmla="*/ 2532304 h 3548128"/>
              <a:gd name="connsiteX127" fmla="*/ 1681839 w 2935817"/>
              <a:gd name="connsiteY127" fmla="*/ 1916662 h 3548128"/>
              <a:gd name="connsiteX128" fmla="*/ 1884916 w 2935817"/>
              <a:gd name="connsiteY128" fmla="*/ 1616348 h 3548128"/>
              <a:gd name="connsiteX129" fmla="*/ 1908890 w 2935817"/>
              <a:gd name="connsiteY129" fmla="*/ 1449768 h 3548128"/>
              <a:gd name="connsiteX130" fmla="*/ 1909337 w 2935817"/>
              <a:gd name="connsiteY130" fmla="*/ 1403882 h 3548128"/>
              <a:gd name="connsiteX131" fmla="*/ 1899383 w 2935817"/>
              <a:gd name="connsiteY131" fmla="*/ 1403404 h 3548128"/>
              <a:gd name="connsiteX132" fmla="*/ 1790945 w 2935817"/>
              <a:gd name="connsiteY132" fmla="*/ 1433435 h 3548128"/>
              <a:gd name="connsiteX133" fmla="*/ 1760901 w 2935817"/>
              <a:gd name="connsiteY133" fmla="*/ 1422173 h 3548128"/>
              <a:gd name="connsiteX134" fmla="*/ 1660831 w 2935817"/>
              <a:gd name="connsiteY134" fmla="*/ 1453217 h 3548128"/>
              <a:gd name="connsiteX135" fmla="*/ 1665616 w 2935817"/>
              <a:gd name="connsiteY135" fmla="*/ 1446470 h 3548128"/>
              <a:gd name="connsiteX136" fmla="*/ 1649690 w 2935817"/>
              <a:gd name="connsiteY136" fmla="*/ 1343553 h 3548128"/>
              <a:gd name="connsiteX137" fmla="*/ 1646812 w 2935817"/>
              <a:gd name="connsiteY137" fmla="*/ 1341734 h 3548128"/>
              <a:gd name="connsiteX138" fmla="*/ 1679396 w 2935817"/>
              <a:gd name="connsiteY138" fmla="*/ 1319878 h 3548128"/>
              <a:gd name="connsiteX139" fmla="*/ 1742124 w 2935817"/>
              <a:gd name="connsiteY139" fmla="*/ 1320816 h 3548128"/>
              <a:gd name="connsiteX140" fmla="*/ 1787189 w 2935817"/>
              <a:gd name="connsiteY140" fmla="*/ 1380880 h 3548128"/>
              <a:gd name="connsiteX141" fmla="*/ 1888117 w 2935817"/>
              <a:gd name="connsiteY141" fmla="*/ 1364925 h 3548128"/>
              <a:gd name="connsiteX142" fmla="*/ 1909707 w 2935817"/>
              <a:gd name="connsiteY142" fmla="*/ 1365876 h 3548128"/>
              <a:gd name="connsiteX143" fmla="*/ 1909771 w 2935817"/>
              <a:gd name="connsiteY143" fmla="*/ 1359263 h 3548128"/>
              <a:gd name="connsiteX144" fmla="*/ 1896198 w 2935817"/>
              <a:gd name="connsiteY144" fmla="*/ 1286003 h 3548128"/>
              <a:gd name="connsiteX145" fmla="*/ 1920524 w 2935817"/>
              <a:gd name="connsiteY145" fmla="*/ 1260664 h 3548128"/>
              <a:gd name="connsiteX146" fmla="*/ 2909580 w 2935817"/>
              <a:gd name="connsiteY146" fmla="*/ 798710 h 3548128"/>
              <a:gd name="connsiteX147" fmla="*/ 2917089 w 2935817"/>
              <a:gd name="connsiteY147" fmla="*/ 835934 h 3548128"/>
              <a:gd name="connsiteX148" fmla="*/ 2733116 w 2935817"/>
              <a:gd name="connsiteY148" fmla="*/ 895492 h 3548128"/>
              <a:gd name="connsiteX149" fmla="*/ 2725607 w 2935817"/>
              <a:gd name="connsiteY149" fmla="*/ 858268 h 3548128"/>
              <a:gd name="connsiteX150" fmla="*/ 2909580 w 2935817"/>
              <a:gd name="connsiteY150" fmla="*/ 798710 h 3548128"/>
              <a:gd name="connsiteX151" fmla="*/ 317182 w 2935817"/>
              <a:gd name="connsiteY151" fmla="*/ 630583 h 3548128"/>
              <a:gd name="connsiteX152" fmla="*/ 330220 w 2935817"/>
              <a:gd name="connsiteY152" fmla="*/ 637055 h 3548128"/>
              <a:gd name="connsiteX153" fmla="*/ 472415 w 2935817"/>
              <a:gd name="connsiteY153" fmla="*/ 731198 h 3548128"/>
              <a:gd name="connsiteX154" fmla="*/ 449963 w 2935817"/>
              <a:gd name="connsiteY154" fmla="*/ 765089 h 3548128"/>
              <a:gd name="connsiteX155" fmla="*/ 304027 w 2935817"/>
              <a:gd name="connsiteY155" fmla="*/ 663415 h 3548128"/>
              <a:gd name="connsiteX156" fmla="*/ 317182 w 2935817"/>
              <a:gd name="connsiteY156" fmla="*/ 630583 h 3548128"/>
              <a:gd name="connsiteX157" fmla="*/ 1678424 w 2935817"/>
              <a:gd name="connsiteY157" fmla="*/ 468320 h 3548128"/>
              <a:gd name="connsiteX158" fmla="*/ 1486180 w 2935817"/>
              <a:gd name="connsiteY158" fmla="*/ 474949 h 3548128"/>
              <a:gd name="connsiteX159" fmla="*/ 866871 w 2935817"/>
              <a:gd name="connsiteY159" fmla="*/ 767805 h 3548128"/>
              <a:gd name="connsiteX160" fmla="*/ 645421 w 2935817"/>
              <a:gd name="connsiteY160" fmla="*/ 1563773 h 3548128"/>
              <a:gd name="connsiteX161" fmla="*/ 889391 w 2935817"/>
              <a:gd name="connsiteY161" fmla="*/ 1905438 h 3548128"/>
              <a:gd name="connsiteX162" fmla="*/ 1114595 w 2935817"/>
              <a:gd name="connsiteY162" fmla="*/ 2096921 h 3548128"/>
              <a:gd name="connsiteX163" fmla="*/ 1178461 w 2935817"/>
              <a:gd name="connsiteY163" fmla="*/ 2393648 h 3548128"/>
              <a:gd name="connsiteX164" fmla="*/ 1161861 w 2935817"/>
              <a:gd name="connsiteY164" fmla="*/ 2470853 h 3548128"/>
              <a:gd name="connsiteX165" fmla="*/ 1166459 w 2935817"/>
              <a:gd name="connsiteY165" fmla="*/ 2471365 h 3548128"/>
              <a:gd name="connsiteX166" fmla="*/ 1174387 w 2935817"/>
              <a:gd name="connsiteY166" fmla="*/ 2484471 h 3548128"/>
              <a:gd name="connsiteX167" fmla="*/ 1419110 w 2935817"/>
              <a:gd name="connsiteY167" fmla="*/ 2565406 h 3548128"/>
              <a:gd name="connsiteX168" fmla="*/ 1434403 w 2935817"/>
              <a:gd name="connsiteY168" fmla="*/ 2565965 h 3548128"/>
              <a:gd name="connsiteX169" fmla="*/ 1425096 w 2935817"/>
              <a:gd name="connsiteY169" fmla="*/ 2562531 h 3548128"/>
              <a:gd name="connsiteX170" fmla="*/ 1419155 w 2935817"/>
              <a:gd name="connsiteY170" fmla="*/ 2547751 h 3548128"/>
              <a:gd name="connsiteX171" fmla="*/ 1268569 w 2935817"/>
              <a:gd name="connsiteY171" fmla="*/ 1752002 h 3548128"/>
              <a:gd name="connsiteX172" fmla="*/ 1193924 w 2935817"/>
              <a:gd name="connsiteY172" fmla="*/ 1424741 h 3548128"/>
              <a:gd name="connsiteX173" fmla="*/ 1199572 w 2935817"/>
              <a:gd name="connsiteY173" fmla="*/ 1380880 h 3548128"/>
              <a:gd name="connsiteX174" fmla="*/ 1193828 w 2935817"/>
              <a:gd name="connsiteY174" fmla="*/ 1380880 h 3548128"/>
              <a:gd name="connsiteX175" fmla="*/ 1186317 w 2935817"/>
              <a:gd name="connsiteY175" fmla="*/ 1347094 h 3548128"/>
              <a:gd name="connsiteX176" fmla="*/ 1195523 w 2935817"/>
              <a:gd name="connsiteY176" fmla="*/ 1345686 h 3548128"/>
              <a:gd name="connsiteX177" fmla="*/ 1204196 w 2935817"/>
              <a:gd name="connsiteY177" fmla="*/ 1344979 h 3548128"/>
              <a:gd name="connsiteX178" fmla="*/ 1208335 w 2935817"/>
              <a:gd name="connsiteY178" fmla="*/ 1312839 h 3548128"/>
              <a:gd name="connsiteX179" fmla="*/ 1245981 w 2935817"/>
              <a:gd name="connsiteY179" fmla="*/ 1312839 h 3548128"/>
              <a:gd name="connsiteX180" fmla="*/ 1242486 w 2935817"/>
              <a:gd name="connsiteY180" fmla="*/ 1342508 h 3548128"/>
              <a:gd name="connsiteX181" fmla="*/ 1260018 w 2935817"/>
              <a:gd name="connsiteY181" fmla="*/ 1341463 h 3548128"/>
              <a:gd name="connsiteX182" fmla="*/ 1325269 w 2935817"/>
              <a:gd name="connsiteY182" fmla="*/ 1335832 h 3548128"/>
              <a:gd name="connsiteX183" fmla="*/ 1347802 w 2935817"/>
              <a:gd name="connsiteY183" fmla="*/ 1279522 h 3548128"/>
              <a:gd name="connsiteX184" fmla="*/ 1365816 w 2935817"/>
              <a:gd name="connsiteY184" fmla="*/ 1266501 h 3548128"/>
              <a:gd name="connsiteX185" fmla="*/ 1419155 w 2935817"/>
              <a:gd name="connsiteY185" fmla="*/ 1290784 h 3548128"/>
              <a:gd name="connsiteX186" fmla="*/ 1442328 w 2935817"/>
              <a:gd name="connsiteY186" fmla="*/ 1327103 h 3548128"/>
              <a:gd name="connsiteX187" fmla="*/ 1417454 w 2935817"/>
              <a:gd name="connsiteY187" fmla="*/ 1342401 h 3548128"/>
              <a:gd name="connsiteX188" fmla="*/ 1404696 w 2935817"/>
              <a:gd name="connsiteY188" fmla="*/ 1366279 h 3548128"/>
              <a:gd name="connsiteX189" fmla="*/ 1398082 w 2935817"/>
              <a:gd name="connsiteY189" fmla="*/ 1356691 h 3548128"/>
              <a:gd name="connsiteX190" fmla="*/ 1359068 w 2935817"/>
              <a:gd name="connsiteY190" fmla="*/ 1365864 h 3548128"/>
              <a:gd name="connsiteX191" fmla="*/ 1340291 w 2935817"/>
              <a:gd name="connsiteY191" fmla="*/ 1380880 h 3548128"/>
              <a:gd name="connsiteX192" fmla="*/ 1237965 w 2935817"/>
              <a:gd name="connsiteY192" fmla="*/ 1380880 h 3548128"/>
              <a:gd name="connsiteX193" fmla="*/ 1231864 w 2935817"/>
              <a:gd name="connsiteY193" fmla="*/ 1432659 h 3548128"/>
              <a:gd name="connsiteX194" fmla="*/ 1325039 w 2935817"/>
              <a:gd name="connsiteY194" fmla="*/ 1752002 h 3548128"/>
              <a:gd name="connsiteX195" fmla="*/ 1453036 w 2935817"/>
              <a:gd name="connsiteY195" fmla="*/ 1928418 h 3548128"/>
              <a:gd name="connsiteX196" fmla="*/ 1460566 w 2935817"/>
              <a:gd name="connsiteY196" fmla="*/ 2547751 h 3548128"/>
              <a:gd name="connsiteX197" fmla="*/ 1452507 w 2935817"/>
              <a:gd name="connsiteY197" fmla="*/ 2562531 h 3548128"/>
              <a:gd name="connsiteX198" fmla="*/ 1441925 w 2935817"/>
              <a:gd name="connsiteY198" fmla="*/ 2566239 h 3548128"/>
              <a:gd name="connsiteX199" fmla="*/ 1460360 w 2935817"/>
              <a:gd name="connsiteY199" fmla="*/ 2566912 h 3548128"/>
              <a:gd name="connsiteX200" fmla="*/ 1490113 w 2935817"/>
              <a:gd name="connsiteY200" fmla="*/ 2567228 h 3548128"/>
              <a:gd name="connsiteX201" fmla="*/ 1770249 w 2935817"/>
              <a:gd name="connsiteY201" fmla="*/ 2541308 h 3548128"/>
              <a:gd name="connsiteX202" fmla="*/ 1809955 w 2935817"/>
              <a:gd name="connsiteY202" fmla="*/ 2518124 h 3548128"/>
              <a:gd name="connsiteX203" fmla="*/ 1820350 w 2935817"/>
              <a:gd name="connsiteY203" fmla="*/ 2406261 h 3548128"/>
              <a:gd name="connsiteX204" fmla="*/ 1996642 w 2935817"/>
              <a:gd name="connsiteY204" fmla="*/ 2093166 h 3548128"/>
              <a:gd name="connsiteX205" fmla="*/ 2409515 w 2935817"/>
              <a:gd name="connsiteY205" fmla="*/ 1518718 h 3548128"/>
              <a:gd name="connsiteX206" fmla="*/ 2203078 w 2935817"/>
              <a:gd name="connsiteY206" fmla="*/ 692714 h 3548128"/>
              <a:gd name="connsiteX207" fmla="*/ 1678424 w 2935817"/>
              <a:gd name="connsiteY207" fmla="*/ 468320 h 3548128"/>
              <a:gd name="connsiteX208" fmla="*/ 1610042 w 2935817"/>
              <a:gd name="connsiteY208" fmla="*/ 433649 h 3548128"/>
              <a:gd name="connsiteX209" fmla="*/ 2199325 w 2935817"/>
              <a:gd name="connsiteY209" fmla="*/ 628887 h 3548128"/>
              <a:gd name="connsiteX210" fmla="*/ 2473322 w 2935817"/>
              <a:gd name="connsiteY210" fmla="*/ 1222107 h 3548128"/>
              <a:gd name="connsiteX211" fmla="*/ 2263132 w 2935817"/>
              <a:gd name="connsiteY211" fmla="*/ 1909192 h 3548128"/>
              <a:gd name="connsiteX212" fmla="*/ 2022915 w 2935817"/>
              <a:gd name="connsiteY212" fmla="*/ 2123202 h 3548128"/>
              <a:gd name="connsiteX213" fmla="*/ 1858235 w 2935817"/>
              <a:gd name="connsiteY213" fmla="*/ 2410427 h 3548128"/>
              <a:gd name="connsiteX214" fmla="*/ 1849866 w 2935817"/>
              <a:gd name="connsiteY214" fmla="*/ 2494819 h 3548128"/>
              <a:gd name="connsiteX215" fmla="*/ 1854701 w 2935817"/>
              <a:gd name="connsiteY215" fmla="*/ 2491995 h 3548128"/>
              <a:gd name="connsiteX216" fmla="*/ 1881011 w 2935817"/>
              <a:gd name="connsiteY216" fmla="*/ 2518327 h 3548128"/>
              <a:gd name="connsiteX217" fmla="*/ 1838567 w 2935817"/>
              <a:gd name="connsiteY217" fmla="*/ 2542885 h 3548128"/>
              <a:gd name="connsiteX218" fmla="*/ 1838530 w 2935817"/>
              <a:gd name="connsiteY218" fmla="*/ 2542951 h 3548128"/>
              <a:gd name="connsiteX219" fmla="*/ 1838373 w 2935817"/>
              <a:gd name="connsiteY219" fmla="*/ 2542998 h 3548128"/>
              <a:gd name="connsiteX220" fmla="*/ 1770895 w 2935817"/>
              <a:gd name="connsiteY220" fmla="*/ 2582040 h 3548128"/>
              <a:gd name="connsiteX221" fmla="*/ 1396147 w 2935817"/>
              <a:gd name="connsiteY221" fmla="*/ 2601083 h 3548128"/>
              <a:gd name="connsiteX222" fmla="*/ 1156012 w 2935817"/>
              <a:gd name="connsiteY222" fmla="*/ 2521060 h 3548128"/>
              <a:gd name="connsiteX223" fmla="*/ 1149477 w 2935817"/>
              <a:gd name="connsiteY223" fmla="*/ 2508768 h 3548128"/>
              <a:gd name="connsiteX224" fmla="*/ 1147965 w 2935817"/>
              <a:gd name="connsiteY224" fmla="*/ 2511154 h 3548128"/>
              <a:gd name="connsiteX225" fmla="*/ 1122101 w 2935817"/>
              <a:gd name="connsiteY225" fmla="*/ 2487395 h 3548128"/>
              <a:gd name="connsiteX226" fmla="*/ 1126257 w 2935817"/>
              <a:gd name="connsiteY226" fmla="*/ 2465066 h 3548128"/>
              <a:gd name="connsiteX227" fmla="*/ 1111038 w 2935817"/>
              <a:gd name="connsiteY227" fmla="*/ 2480777 h 3548128"/>
              <a:gd name="connsiteX228" fmla="*/ 1227222 w 2935817"/>
              <a:gd name="connsiteY228" fmla="*/ 2663873 h 3548128"/>
              <a:gd name="connsiteX229" fmla="*/ 1377498 w 2935817"/>
              <a:gd name="connsiteY229" fmla="*/ 2693866 h 3548128"/>
              <a:gd name="connsiteX230" fmla="*/ 1576612 w 2935817"/>
              <a:gd name="connsiteY230" fmla="*/ 2701365 h 3548128"/>
              <a:gd name="connsiteX231" fmla="*/ 1835836 w 2935817"/>
              <a:gd name="connsiteY231" fmla="*/ 2633879 h 3548128"/>
              <a:gd name="connsiteX232" fmla="*/ 1873405 w 2935817"/>
              <a:gd name="connsiteY232" fmla="*/ 2461416 h 3548128"/>
              <a:gd name="connsiteX233" fmla="*/ 1884676 w 2935817"/>
              <a:gd name="connsiteY233" fmla="*/ 2427673 h 3548128"/>
              <a:gd name="connsiteX234" fmla="*/ 1947545 w 2935817"/>
              <a:gd name="connsiteY234" fmla="*/ 2544191 h 3548128"/>
              <a:gd name="connsiteX235" fmla="*/ 1927529 w 2935817"/>
              <a:gd name="connsiteY235" fmla="*/ 2576030 h 3548128"/>
              <a:gd name="connsiteX236" fmla="*/ 1933715 w 2935817"/>
              <a:gd name="connsiteY236" fmla="*/ 2573768 h 3548128"/>
              <a:gd name="connsiteX237" fmla="*/ 1944680 w 2935817"/>
              <a:gd name="connsiteY237" fmla="*/ 2582383 h 3548128"/>
              <a:gd name="connsiteX238" fmla="*/ 1942041 w 2935817"/>
              <a:gd name="connsiteY238" fmla="*/ 2751164 h 3548128"/>
              <a:gd name="connsiteX239" fmla="*/ 1921861 w 2935817"/>
              <a:gd name="connsiteY239" fmla="*/ 2782765 h 3548128"/>
              <a:gd name="connsiteX240" fmla="*/ 1923949 w 2935817"/>
              <a:gd name="connsiteY240" fmla="*/ 2783774 h 3548128"/>
              <a:gd name="connsiteX241" fmla="*/ 1929815 w 2935817"/>
              <a:gd name="connsiteY241" fmla="*/ 2799188 h 3548128"/>
              <a:gd name="connsiteX242" fmla="*/ 1359106 w 2935817"/>
              <a:gd name="connsiteY242" fmla="*/ 3006275 h 3548128"/>
              <a:gd name="connsiteX243" fmla="*/ 1205164 w 2935817"/>
              <a:gd name="connsiteY243" fmla="*/ 3001568 h 3548128"/>
              <a:gd name="connsiteX244" fmla="*/ 1138777 w 2935817"/>
              <a:gd name="connsiteY244" fmla="*/ 2978893 h 3548128"/>
              <a:gd name="connsiteX245" fmla="*/ 1163464 w 2935817"/>
              <a:gd name="connsiteY245" fmla="*/ 3012954 h 3548128"/>
              <a:gd name="connsiteX246" fmla="*/ 1572848 w 2935817"/>
              <a:gd name="connsiteY246" fmla="*/ 3078058 h 3548128"/>
              <a:gd name="connsiteX247" fmla="*/ 1826212 w 2935817"/>
              <a:gd name="connsiteY247" fmla="*/ 3062925 h 3548128"/>
              <a:gd name="connsiteX248" fmla="*/ 1855139 w 2935817"/>
              <a:gd name="connsiteY248" fmla="*/ 3045403 h 3548128"/>
              <a:gd name="connsiteX249" fmla="*/ 1856039 w 2935817"/>
              <a:gd name="connsiteY249" fmla="*/ 3037839 h 3548128"/>
              <a:gd name="connsiteX250" fmla="*/ 1867540 w 2935817"/>
              <a:gd name="connsiteY250" fmla="*/ 3031057 h 3548128"/>
              <a:gd name="connsiteX251" fmla="*/ 1869486 w 2935817"/>
              <a:gd name="connsiteY251" fmla="*/ 3031279 h 3548128"/>
              <a:gd name="connsiteX252" fmla="*/ 1884394 w 2935817"/>
              <a:gd name="connsiteY252" fmla="*/ 3003676 h 3548128"/>
              <a:gd name="connsiteX253" fmla="*/ 1877281 w 2935817"/>
              <a:gd name="connsiteY253" fmla="*/ 2953638 h 3548128"/>
              <a:gd name="connsiteX254" fmla="*/ 1907349 w 2935817"/>
              <a:gd name="connsiteY254" fmla="*/ 2938557 h 3548128"/>
              <a:gd name="connsiteX255" fmla="*/ 1914866 w 2935817"/>
              <a:gd name="connsiteY255" fmla="*/ 3030458 h 3548128"/>
              <a:gd name="connsiteX256" fmla="*/ 1895246 w 2935817"/>
              <a:gd name="connsiteY256" fmla="*/ 3059654 h 3548128"/>
              <a:gd name="connsiteX257" fmla="*/ 1900805 w 2935817"/>
              <a:gd name="connsiteY257" fmla="*/ 3085803 h 3548128"/>
              <a:gd name="connsiteX258" fmla="*/ 1895189 w 2935817"/>
              <a:gd name="connsiteY258" fmla="*/ 3147571 h 3548128"/>
              <a:gd name="connsiteX259" fmla="*/ 1870892 w 2935817"/>
              <a:gd name="connsiteY259" fmla="*/ 3182585 h 3548128"/>
              <a:gd name="connsiteX260" fmla="*/ 1874227 w 2935817"/>
              <a:gd name="connsiteY260" fmla="*/ 3182966 h 3548128"/>
              <a:gd name="connsiteX261" fmla="*/ 1884320 w 2935817"/>
              <a:gd name="connsiteY261" fmla="*/ 3194431 h 3548128"/>
              <a:gd name="connsiteX262" fmla="*/ 1617486 w 2935817"/>
              <a:gd name="connsiteY262" fmla="*/ 3346394 h 3548128"/>
              <a:gd name="connsiteX263" fmla="*/ 1611365 w 2935817"/>
              <a:gd name="connsiteY263" fmla="*/ 3346621 h 3548128"/>
              <a:gd name="connsiteX264" fmla="*/ 1614054 w 2935817"/>
              <a:gd name="connsiteY264" fmla="*/ 3355104 h 3548128"/>
              <a:gd name="connsiteX265" fmla="*/ 1573528 w 2935817"/>
              <a:gd name="connsiteY265" fmla="*/ 3351404 h 3548128"/>
              <a:gd name="connsiteX266" fmla="*/ 1574548 w 2935817"/>
              <a:gd name="connsiteY266" fmla="*/ 3350074 h 3548128"/>
              <a:gd name="connsiteX267" fmla="*/ 1577755 w 2935817"/>
              <a:gd name="connsiteY267" fmla="*/ 3347870 h 3548128"/>
              <a:gd name="connsiteX268" fmla="*/ 1576374 w 2935817"/>
              <a:gd name="connsiteY268" fmla="*/ 3347922 h 3548128"/>
              <a:gd name="connsiteX269" fmla="*/ 1576196 w 2935817"/>
              <a:gd name="connsiteY269" fmla="*/ 3347924 h 3548128"/>
              <a:gd name="connsiteX270" fmla="*/ 1574548 w 2935817"/>
              <a:gd name="connsiteY270" fmla="*/ 3350074 h 3548128"/>
              <a:gd name="connsiteX271" fmla="*/ 1572719 w 2935817"/>
              <a:gd name="connsiteY271" fmla="*/ 3351330 h 3548128"/>
              <a:gd name="connsiteX272" fmla="*/ 1574927 w 2935817"/>
              <a:gd name="connsiteY272" fmla="*/ 3347937 h 3548128"/>
              <a:gd name="connsiteX273" fmla="*/ 1509810 w 2935817"/>
              <a:gd name="connsiteY273" fmla="*/ 3348609 h 3548128"/>
              <a:gd name="connsiteX274" fmla="*/ 1091920 w 2935817"/>
              <a:gd name="connsiteY274" fmla="*/ 3149507 h 3548128"/>
              <a:gd name="connsiteX275" fmla="*/ 1129475 w 2935817"/>
              <a:gd name="connsiteY275" fmla="*/ 3149507 h 3548128"/>
              <a:gd name="connsiteX276" fmla="*/ 1531308 w 2935817"/>
              <a:gd name="connsiteY276" fmla="*/ 3306741 h 3548128"/>
              <a:gd name="connsiteX277" fmla="*/ 1846766 w 2935817"/>
              <a:gd name="connsiteY277" fmla="*/ 3201919 h 3548128"/>
              <a:gd name="connsiteX278" fmla="*/ 1846864 w 2935817"/>
              <a:gd name="connsiteY278" fmla="*/ 3201096 h 3548128"/>
              <a:gd name="connsiteX279" fmla="*/ 1816626 w 2935817"/>
              <a:gd name="connsiteY279" fmla="*/ 3218211 h 3548128"/>
              <a:gd name="connsiteX280" fmla="*/ 1486362 w 2935817"/>
              <a:gd name="connsiteY280" fmla="*/ 3231251 h 3548128"/>
              <a:gd name="connsiteX281" fmla="*/ 1114572 w 2935817"/>
              <a:gd name="connsiteY281" fmla="*/ 3062863 h 3548128"/>
              <a:gd name="connsiteX282" fmla="*/ 1130533 w 2935817"/>
              <a:gd name="connsiteY282" fmla="*/ 3042283 h 3548128"/>
              <a:gd name="connsiteX283" fmla="*/ 1136020 w 2935817"/>
              <a:gd name="connsiteY283" fmla="*/ 3042943 h 3548128"/>
              <a:gd name="connsiteX284" fmla="*/ 1132405 w 2935817"/>
              <a:gd name="connsiteY284" fmla="*/ 3040650 h 3548128"/>
              <a:gd name="connsiteX285" fmla="*/ 1103042 w 2935817"/>
              <a:gd name="connsiteY285" fmla="*/ 2991341 h 3548128"/>
              <a:gd name="connsiteX286" fmla="*/ 1112908 w 2935817"/>
              <a:gd name="connsiteY286" fmla="*/ 2966834 h 3548128"/>
              <a:gd name="connsiteX287" fmla="*/ 1120962 w 2935817"/>
              <a:gd name="connsiteY287" fmla="*/ 2966289 h 3548128"/>
              <a:gd name="connsiteX288" fmla="*/ 1106956 w 2935817"/>
              <a:gd name="connsiteY288" fmla="*/ 2955106 h 3548128"/>
              <a:gd name="connsiteX289" fmla="*/ 1085014 w 2935817"/>
              <a:gd name="connsiteY289" fmla="*/ 2923440 h 3548128"/>
              <a:gd name="connsiteX290" fmla="*/ 1092524 w 2935817"/>
              <a:gd name="connsiteY290" fmla="*/ 2769066 h 3548128"/>
              <a:gd name="connsiteX291" fmla="*/ 1096485 w 2935817"/>
              <a:gd name="connsiteY291" fmla="*/ 2767478 h 3548128"/>
              <a:gd name="connsiteX292" fmla="*/ 1087927 w 2935817"/>
              <a:gd name="connsiteY292" fmla="*/ 2756849 h 3548128"/>
              <a:gd name="connsiteX293" fmla="*/ 1067188 w 2935817"/>
              <a:gd name="connsiteY293" fmla="*/ 2630338 h 3548128"/>
              <a:gd name="connsiteX294" fmla="*/ 1081202 w 2935817"/>
              <a:gd name="connsiteY294" fmla="*/ 2576169 h 3548128"/>
              <a:gd name="connsiteX295" fmla="*/ 1070843 w 2935817"/>
              <a:gd name="connsiteY295" fmla="*/ 2529839 h 3548128"/>
              <a:gd name="connsiteX296" fmla="*/ 1118273 w 2935817"/>
              <a:gd name="connsiteY296" fmla="*/ 2420174 h 3548128"/>
              <a:gd name="connsiteX297" fmla="*/ 1131774 w 2935817"/>
              <a:gd name="connsiteY297" fmla="*/ 2419120 h 3548128"/>
              <a:gd name="connsiteX298" fmla="*/ 1134220 w 2935817"/>
              <a:gd name="connsiteY298" fmla="*/ 2422280 h 3548128"/>
              <a:gd name="connsiteX299" fmla="*/ 1138992 w 2935817"/>
              <a:gd name="connsiteY299" fmla="*/ 2396640 h 3548128"/>
              <a:gd name="connsiteX300" fmla="*/ 1088321 w 2935817"/>
              <a:gd name="connsiteY300" fmla="*/ 2119448 h 3548128"/>
              <a:gd name="connsiteX301" fmla="*/ 904405 w 2935817"/>
              <a:gd name="connsiteY301" fmla="*/ 1965511 h 3548128"/>
              <a:gd name="connsiteX302" fmla="*/ 701722 w 2935817"/>
              <a:gd name="connsiteY302" fmla="*/ 1774028 h 3548128"/>
              <a:gd name="connsiteX303" fmla="*/ 611640 w 2935817"/>
              <a:gd name="connsiteY303" fmla="*/ 1143262 h 3548128"/>
              <a:gd name="connsiteX304" fmla="*/ 1610042 w 2935817"/>
              <a:gd name="connsiteY304" fmla="*/ 433649 h 3548128"/>
              <a:gd name="connsiteX305" fmla="*/ 2398170 w 2935817"/>
              <a:gd name="connsiteY305" fmla="*/ 210955 h 3548128"/>
              <a:gd name="connsiteX306" fmla="*/ 2401844 w 2935817"/>
              <a:gd name="connsiteY306" fmla="*/ 245912 h 3548128"/>
              <a:gd name="connsiteX307" fmla="*/ 2252563 w 2935817"/>
              <a:gd name="connsiteY307" fmla="*/ 377736 h 3548128"/>
              <a:gd name="connsiteX308" fmla="*/ 2226439 w 2935817"/>
              <a:gd name="connsiteY308" fmla="*/ 347605 h 3548128"/>
              <a:gd name="connsiteX309" fmla="*/ 2383184 w 2935817"/>
              <a:gd name="connsiteY309" fmla="*/ 212014 h 3548128"/>
              <a:gd name="connsiteX310" fmla="*/ 2398170 w 2935817"/>
              <a:gd name="connsiteY310" fmla="*/ 210955 h 3548128"/>
              <a:gd name="connsiteX311" fmla="*/ 847347 w 2935817"/>
              <a:gd name="connsiteY311" fmla="*/ 143116 h 3548128"/>
              <a:gd name="connsiteX312" fmla="*/ 859851 w 2935817"/>
              <a:gd name="connsiteY312" fmla="*/ 149533 h 3548128"/>
              <a:gd name="connsiteX313" fmla="*/ 972034 w 2935817"/>
              <a:gd name="connsiteY313" fmla="*/ 287674 h 3548128"/>
              <a:gd name="connsiteX314" fmla="*/ 945858 w 2935817"/>
              <a:gd name="connsiteY314" fmla="*/ 310076 h 3548128"/>
              <a:gd name="connsiteX315" fmla="*/ 833675 w 2935817"/>
              <a:gd name="connsiteY315" fmla="*/ 175668 h 3548128"/>
              <a:gd name="connsiteX316" fmla="*/ 847347 w 2935817"/>
              <a:gd name="connsiteY316" fmla="*/ 143116 h 3548128"/>
              <a:gd name="connsiteX317" fmla="*/ 1662565 w 2935817"/>
              <a:gd name="connsiteY317" fmla="*/ 0 h 3548128"/>
              <a:gd name="connsiteX318" fmla="*/ 1681340 w 2935817"/>
              <a:gd name="connsiteY318" fmla="*/ 16979 h 3548128"/>
              <a:gd name="connsiteX319" fmla="*/ 1685003 w 2935817"/>
              <a:gd name="connsiteY319" fmla="*/ 228278 h 3548128"/>
              <a:gd name="connsiteX320" fmla="*/ 1652032 w 2935817"/>
              <a:gd name="connsiteY320" fmla="*/ 228278 h 3548128"/>
              <a:gd name="connsiteX321" fmla="*/ 1641042 w 2935817"/>
              <a:gd name="connsiteY321" fmla="*/ 16979 h 3548128"/>
              <a:gd name="connsiteX322" fmla="*/ 1662565 w 2935817"/>
              <a:gd name="connsiteY322" fmla="*/ 0 h 354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Lst>
            <a:rect l="l" t="t" r="r" b="b"/>
            <a:pathLst>
              <a:path w="2935817" h="3548128">
                <a:moveTo>
                  <a:pt x="1614054" y="3355104"/>
                </a:moveTo>
                <a:cubicBezTo>
                  <a:pt x="1602781" y="3449443"/>
                  <a:pt x="1561446" y="3536234"/>
                  <a:pt x="1475018" y="3547555"/>
                </a:cubicBezTo>
                <a:cubicBezTo>
                  <a:pt x="1399863" y="3555102"/>
                  <a:pt x="1332223" y="3487178"/>
                  <a:pt x="1317192" y="3404160"/>
                </a:cubicBezTo>
                <a:cubicBezTo>
                  <a:pt x="1317192" y="3373971"/>
                  <a:pt x="1351012" y="3370198"/>
                  <a:pt x="1354770" y="3396613"/>
                </a:cubicBezTo>
                <a:cubicBezTo>
                  <a:pt x="1366043" y="3464537"/>
                  <a:pt x="1433682" y="3524914"/>
                  <a:pt x="1493806" y="3498499"/>
                </a:cubicBezTo>
                <a:cubicBezTo>
                  <a:pt x="1536081" y="3481518"/>
                  <a:pt x="1557218" y="3443311"/>
                  <a:pt x="1566730" y="3398205"/>
                </a:cubicBezTo>
                <a:lnTo>
                  <a:pt x="1569393" y="3377368"/>
                </a:lnTo>
                <a:lnTo>
                  <a:pt x="1578062" y="3387356"/>
                </a:lnTo>
                <a:cubicBezTo>
                  <a:pt x="1582113" y="3389302"/>
                  <a:pt x="1586811" y="3389066"/>
                  <a:pt x="1591508" y="3385292"/>
                </a:cubicBezTo>
                <a:cubicBezTo>
                  <a:pt x="1606539" y="3377745"/>
                  <a:pt x="1610296" y="3370198"/>
                  <a:pt x="1614054" y="3355104"/>
                </a:cubicBezTo>
                <a:close/>
                <a:moveTo>
                  <a:pt x="1572546" y="3352686"/>
                </a:moveTo>
                <a:lnTo>
                  <a:pt x="1569393" y="3377368"/>
                </a:lnTo>
                <a:lnTo>
                  <a:pt x="1568492" y="3376330"/>
                </a:lnTo>
                <a:cubicBezTo>
                  <a:pt x="1566378" y="3371377"/>
                  <a:pt x="1565556" y="3365599"/>
                  <a:pt x="1566671" y="3360351"/>
                </a:cubicBezTo>
                <a:close/>
                <a:moveTo>
                  <a:pt x="1572719" y="3351330"/>
                </a:moveTo>
                <a:lnTo>
                  <a:pt x="1573528" y="3351404"/>
                </a:lnTo>
                <a:lnTo>
                  <a:pt x="1572546" y="3352686"/>
                </a:lnTo>
                <a:close/>
                <a:moveTo>
                  <a:pt x="1149355" y="3051399"/>
                </a:moveTo>
                <a:lnTo>
                  <a:pt x="1152127" y="3055379"/>
                </a:lnTo>
                <a:cubicBezTo>
                  <a:pt x="1182170" y="3190090"/>
                  <a:pt x="1381210" y="3190090"/>
                  <a:pt x="1490118" y="3193832"/>
                </a:cubicBezTo>
                <a:cubicBezTo>
                  <a:pt x="1582126" y="3200380"/>
                  <a:pt x="1838025" y="3229848"/>
                  <a:pt x="1860308" y="3111772"/>
                </a:cubicBezTo>
                <a:lnTo>
                  <a:pt x="1861333" y="3084916"/>
                </a:lnTo>
                <a:lnTo>
                  <a:pt x="1860368" y="3085599"/>
                </a:lnTo>
                <a:cubicBezTo>
                  <a:pt x="1809629" y="3111991"/>
                  <a:pt x="1736340" y="3119531"/>
                  <a:pt x="1678084" y="3119531"/>
                </a:cubicBezTo>
                <a:cubicBezTo>
                  <a:pt x="1546538" y="3123302"/>
                  <a:pt x="1418752" y="3104450"/>
                  <a:pt x="1290964" y="3093139"/>
                </a:cubicBezTo>
                <a:cubicBezTo>
                  <a:pt x="1251501" y="3087484"/>
                  <a:pt x="1211097" y="3082771"/>
                  <a:pt x="1177271" y="3069104"/>
                </a:cubicBezTo>
                <a:close/>
                <a:moveTo>
                  <a:pt x="1121371" y="2794445"/>
                </a:moveTo>
                <a:lnTo>
                  <a:pt x="1118806" y="2799188"/>
                </a:lnTo>
                <a:cubicBezTo>
                  <a:pt x="1036204" y="2885788"/>
                  <a:pt x="1201409" y="2964857"/>
                  <a:pt x="1261484" y="2964857"/>
                </a:cubicBezTo>
                <a:cubicBezTo>
                  <a:pt x="1325314" y="2968622"/>
                  <a:pt x="1389143" y="2964857"/>
                  <a:pt x="1456727" y="2961092"/>
                </a:cubicBezTo>
                <a:cubicBezTo>
                  <a:pt x="1565848" y="2957563"/>
                  <a:pt x="1859768" y="2990435"/>
                  <a:pt x="1889894" y="2830127"/>
                </a:cubicBezTo>
                <a:lnTo>
                  <a:pt x="1890742" y="2817736"/>
                </a:lnTo>
                <a:lnTo>
                  <a:pt x="1881652" y="2825767"/>
                </a:lnTo>
                <a:cubicBezTo>
                  <a:pt x="1804947" y="2877867"/>
                  <a:pt x="1674009" y="2875406"/>
                  <a:pt x="1591916" y="2878687"/>
                </a:cubicBezTo>
                <a:cubicBezTo>
                  <a:pt x="1469950" y="2885720"/>
                  <a:pt x="1258562" y="2888357"/>
                  <a:pt x="1143743" y="2812428"/>
                </a:cubicBezTo>
                <a:close/>
                <a:moveTo>
                  <a:pt x="1915762" y="2594748"/>
                </a:moveTo>
                <a:lnTo>
                  <a:pt x="1914731" y="2596387"/>
                </a:lnTo>
                <a:cubicBezTo>
                  <a:pt x="1835836" y="2697615"/>
                  <a:pt x="1741914" y="2738857"/>
                  <a:pt x="1614181" y="2738857"/>
                </a:cubicBezTo>
                <a:cubicBezTo>
                  <a:pt x="1460149" y="2738857"/>
                  <a:pt x="1242250" y="2761352"/>
                  <a:pt x="1122030" y="2645126"/>
                </a:cubicBezTo>
                <a:lnTo>
                  <a:pt x="1108336" y="2625894"/>
                </a:lnTo>
                <a:lnTo>
                  <a:pt x="1107406" y="2629340"/>
                </a:lnTo>
                <a:cubicBezTo>
                  <a:pt x="1071084" y="2833064"/>
                  <a:pt x="1354083" y="2855480"/>
                  <a:pt x="1501849" y="2844931"/>
                </a:cubicBezTo>
                <a:cubicBezTo>
                  <a:pt x="1580658" y="2841180"/>
                  <a:pt x="1659467" y="2844931"/>
                  <a:pt x="1734523" y="2829928"/>
                </a:cubicBezTo>
                <a:cubicBezTo>
                  <a:pt x="1809579" y="2814926"/>
                  <a:pt x="1993466" y="2721159"/>
                  <a:pt x="1918410" y="2604887"/>
                </a:cubicBezTo>
                <a:close/>
                <a:moveTo>
                  <a:pt x="2454158" y="2239129"/>
                </a:moveTo>
                <a:cubicBezTo>
                  <a:pt x="2459091" y="2237726"/>
                  <a:pt x="2464728" y="2237960"/>
                  <a:pt x="2470365" y="2240766"/>
                </a:cubicBezTo>
                <a:cubicBezTo>
                  <a:pt x="2507947" y="2259476"/>
                  <a:pt x="2545528" y="2281928"/>
                  <a:pt x="2586868" y="2289412"/>
                </a:cubicBezTo>
                <a:cubicBezTo>
                  <a:pt x="2609417" y="2296896"/>
                  <a:pt x="2598143" y="2334315"/>
                  <a:pt x="2575594" y="2326831"/>
                </a:cubicBezTo>
                <a:cubicBezTo>
                  <a:pt x="2526738" y="2315605"/>
                  <a:pt x="2489156" y="2293154"/>
                  <a:pt x="2447816" y="2270702"/>
                </a:cubicBezTo>
                <a:cubicBezTo>
                  <a:pt x="2430905" y="2262282"/>
                  <a:pt x="2439360" y="2243339"/>
                  <a:pt x="2454158" y="2239129"/>
                </a:cubicBezTo>
                <a:close/>
                <a:moveTo>
                  <a:pt x="553418" y="2020692"/>
                </a:moveTo>
                <a:cubicBezTo>
                  <a:pt x="564649" y="2025982"/>
                  <a:pt x="569562" y="2047141"/>
                  <a:pt x="555523" y="2055605"/>
                </a:cubicBezTo>
                <a:cubicBezTo>
                  <a:pt x="488138" y="2096983"/>
                  <a:pt x="439470" y="2172217"/>
                  <a:pt x="357110" y="2183502"/>
                </a:cubicBezTo>
                <a:cubicBezTo>
                  <a:pt x="334648" y="2183502"/>
                  <a:pt x="323417" y="2145885"/>
                  <a:pt x="345879" y="2145885"/>
                </a:cubicBezTo>
                <a:cubicBezTo>
                  <a:pt x="424495" y="2134600"/>
                  <a:pt x="476907" y="2063128"/>
                  <a:pt x="540549" y="2021750"/>
                </a:cubicBezTo>
                <a:cubicBezTo>
                  <a:pt x="545228" y="2018929"/>
                  <a:pt x="549674" y="2018929"/>
                  <a:pt x="553418" y="2020692"/>
                </a:cubicBezTo>
                <a:close/>
                <a:moveTo>
                  <a:pt x="2823850" y="1578406"/>
                </a:moveTo>
                <a:cubicBezTo>
                  <a:pt x="2827685" y="1576330"/>
                  <a:pt x="2832565" y="1576093"/>
                  <a:pt x="2838142" y="1578940"/>
                </a:cubicBezTo>
                <a:cubicBezTo>
                  <a:pt x="2864169" y="1590329"/>
                  <a:pt x="2893913" y="1605513"/>
                  <a:pt x="2923658" y="1613106"/>
                </a:cubicBezTo>
                <a:cubicBezTo>
                  <a:pt x="2945966" y="1620698"/>
                  <a:pt x="2934812" y="1654864"/>
                  <a:pt x="2912504" y="1651068"/>
                </a:cubicBezTo>
                <a:cubicBezTo>
                  <a:pt x="2882759" y="1643475"/>
                  <a:pt x="2853014" y="1628291"/>
                  <a:pt x="2826988" y="1613106"/>
                </a:cubicBezTo>
                <a:cubicBezTo>
                  <a:pt x="2810256" y="1607411"/>
                  <a:pt x="2812348" y="1584634"/>
                  <a:pt x="2823850" y="1578406"/>
                </a:cubicBezTo>
                <a:close/>
                <a:moveTo>
                  <a:pt x="1613742" y="1447710"/>
                </a:moveTo>
                <a:lnTo>
                  <a:pt x="1618194" y="1448451"/>
                </a:lnTo>
                <a:cubicBezTo>
                  <a:pt x="1625705" y="1452205"/>
                  <a:pt x="1640727" y="1452205"/>
                  <a:pt x="1651993" y="1455959"/>
                </a:cubicBezTo>
                <a:lnTo>
                  <a:pt x="1660831" y="1453217"/>
                </a:lnTo>
                <a:lnTo>
                  <a:pt x="1648238" y="1470975"/>
                </a:lnTo>
                <a:cubicBezTo>
                  <a:pt x="1636971" y="1485991"/>
                  <a:pt x="1618194" y="1482237"/>
                  <a:pt x="1614439" y="1463467"/>
                </a:cubicBezTo>
                <a:close/>
                <a:moveTo>
                  <a:pt x="1516797" y="1429681"/>
                </a:moveTo>
                <a:cubicBezTo>
                  <a:pt x="1528063" y="1429681"/>
                  <a:pt x="1539330" y="1433435"/>
                  <a:pt x="1550596" y="1437189"/>
                </a:cubicBezTo>
                <a:lnTo>
                  <a:pt x="1553528" y="1437678"/>
                </a:lnTo>
                <a:lnTo>
                  <a:pt x="1546841" y="1452205"/>
                </a:lnTo>
                <a:cubicBezTo>
                  <a:pt x="1539330" y="1463467"/>
                  <a:pt x="1513041" y="1459713"/>
                  <a:pt x="1513041" y="1444697"/>
                </a:cubicBezTo>
                <a:lnTo>
                  <a:pt x="1513559" y="1432584"/>
                </a:lnTo>
                <a:close/>
                <a:moveTo>
                  <a:pt x="251429" y="1402452"/>
                </a:moveTo>
                <a:cubicBezTo>
                  <a:pt x="274020" y="1402452"/>
                  <a:pt x="285316" y="1440375"/>
                  <a:pt x="258959" y="1440375"/>
                </a:cubicBezTo>
                <a:cubicBezTo>
                  <a:pt x="179890" y="1451752"/>
                  <a:pt x="100820" y="1470714"/>
                  <a:pt x="17985" y="1470714"/>
                </a:cubicBezTo>
                <a:cubicBezTo>
                  <a:pt x="-8371" y="1470714"/>
                  <a:pt x="-4606" y="1432790"/>
                  <a:pt x="21750" y="1432790"/>
                </a:cubicBezTo>
                <a:cubicBezTo>
                  <a:pt x="97055" y="1432790"/>
                  <a:pt x="172359" y="1413829"/>
                  <a:pt x="251429" y="1402452"/>
                </a:cubicBezTo>
                <a:close/>
                <a:moveTo>
                  <a:pt x="1404696" y="1366279"/>
                </a:moveTo>
                <a:lnTo>
                  <a:pt x="1419625" y="1387918"/>
                </a:lnTo>
                <a:cubicBezTo>
                  <a:pt x="1427253" y="1399063"/>
                  <a:pt x="1435263" y="1410413"/>
                  <a:pt x="1443456" y="1420377"/>
                </a:cubicBezTo>
                <a:lnTo>
                  <a:pt x="1447887" y="1424668"/>
                </a:lnTo>
                <a:lnTo>
                  <a:pt x="1446089" y="1434374"/>
                </a:lnTo>
                <a:cubicBezTo>
                  <a:pt x="1439576" y="1448920"/>
                  <a:pt x="1429483" y="1460651"/>
                  <a:pt x="1415400" y="1467221"/>
                </a:cubicBezTo>
                <a:cubicBezTo>
                  <a:pt x="1407889" y="1474729"/>
                  <a:pt x="1389112" y="1467221"/>
                  <a:pt x="1389112" y="1455959"/>
                </a:cubicBezTo>
                <a:cubicBezTo>
                  <a:pt x="1386765" y="1428273"/>
                  <a:pt x="1388760" y="1405280"/>
                  <a:pt x="1393887" y="1386510"/>
                </a:cubicBezTo>
                <a:close/>
                <a:moveTo>
                  <a:pt x="1491917" y="1318939"/>
                </a:moveTo>
                <a:cubicBezTo>
                  <a:pt x="1504944" y="1321285"/>
                  <a:pt x="1517472" y="1326447"/>
                  <a:pt x="1528291" y="1333955"/>
                </a:cubicBezTo>
                <a:lnTo>
                  <a:pt x="1534516" y="1340889"/>
                </a:lnTo>
                <a:lnTo>
                  <a:pt x="1516078" y="1373614"/>
                </a:lnTo>
                <a:lnTo>
                  <a:pt x="1513559" y="1432584"/>
                </a:lnTo>
                <a:lnTo>
                  <a:pt x="1493230" y="1450805"/>
                </a:lnTo>
                <a:cubicBezTo>
                  <a:pt x="1485096" y="1452748"/>
                  <a:pt x="1476748" y="1450123"/>
                  <a:pt x="1468387" y="1444521"/>
                </a:cubicBezTo>
                <a:lnTo>
                  <a:pt x="1447887" y="1424668"/>
                </a:lnTo>
                <a:lnTo>
                  <a:pt x="1455302" y="1384634"/>
                </a:lnTo>
                <a:cubicBezTo>
                  <a:pt x="1455067" y="1366802"/>
                  <a:pt x="1451663" y="1348502"/>
                  <a:pt x="1445502" y="1332078"/>
                </a:cubicBezTo>
                <a:lnTo>
                  <a:pt x="1442328" y="1327103"/>
                </a:lnTo>
                <a:lnTo>
                  <a:pt x="1452551" y="1320816"/>
                </a:lnTo>
                <a:cubicBezTo>
                  <a:pt x="1465365" y="1317062"/>
                  <a:pt x="1478890" y="1316593"/>
                  <a:pt x="1491917" y="1318939"/>
                </a:cubicBezTo>
                <a:close/>
                <a:moveTo>
                  <a:pt x="1574962" y="1316087"/>
                </a:moveTo>
                <a:cubicBezTo>
                  <a:pt x="1587916" y="1314511"/>
                  <a:pt x="1601529" y="1316476"/>
                  <a:pt x="1614439" y="1321285"/>
                </a:cubicBezTo>
                <a:lnTo>
                  <a:pt x="1646812" y="1341734"/>
                </a:lnTo>
                <a:lnTo>
                  <a:pt x="1634624" y="1349909"/>
                </a:lnTo>
                <a:cubicBezTo>
                  <a:pt x="1623123" y="1363987"/>
                  <a:pt x="1615260" y="1381583"/>
                  <a:pt x="1611681" y="1401057"/>
                </a:cubicBezTo>
                <a:lnTo>
                  <a:pt x="1613742" y="1447710"/>
                </a:lnTo>
                <a:lnTo>
                  <a:pt x="1553528" y="1437678"/>
                </a:lnTo>
                <a:lnTo>
                  <a:pt x="1558478" y="1426924"/>
                </a:lnTo>
                <a:cubicBezTo>
                  <a:pt x="1566414" y="1402465"/>
                  <a:pt x="1563696" y="1380645"/>
                  <a:pt x="1554410" y="1363048"/>
                </a:cubicBezTo>
                <a:lnTo>
                  <a:pt x="1534516" y="1340889"/>
                </a:lnTo>
                <a:lnTo>
                  <a:pt x="1539447" y="1332137"/>
                </a:lnTo>
                <a:cubicBezTo>
                  <a:pt x="1549716" y="1322781"/>
                  <a:pt x="1562009" y="1317663"/>
                  <a:pt x="1574962" y="1316087"/>
                </a:cubicBezTo>
                <a:close/>
                <a:moveTo>
                  <a:pt x="1920524" y="1260664"/>
                </a:moveTo>
                <a:cubicBezTo>
                  <a:pt x="1924638" y="1262072"/>
                  <a:pt x="1928163" y="1265357"/>
                  <a:pt x="1930044" y="1270988"/>
                </a:cubicBezTo>
                <a:cubicBezTo>
                  <a:pt x="1937565" y="1288819"/>
                  <a:pt x="1942031" y="1309231"/>
                  <a:pt x="1944440" y="1330992"/>
                </a:cubicBezTo>
                <a:lnTo>
                  <a:pt x="1945536" y="1367266"/>
                </a:lnTo>
                <a:lnTo>
                  <a:pt x="1955649" y="1367433"/>
                </a:lnTo>
                <a:cubicBezTo>
                  <a:pt x="1959940" y="1367271"/>
                  <a:pt x="1962756" y="1366802"/>
                  <a:pt x="1963695" y="1365864"/>
                </a:cubicBezTo>
                <a:cubicBezTo>
                  <a:pt x="1978717" y="1343340"/>
                  <a:pt x="2012516" y="1365864"/>
                  <a:pt x="1993739" y="1384634"/>
                </a:cubicBezTo>
                <a:cubicBezTo>
                  <a:pt x="1983412" y="1398711"/>
                  <a:pt x="1969329" y="1404342"/>
                  <a:pt x="1953075" y="1405984"/>
                </a:cubicBezTo>
                <a:lnTo>
                  <a:pt x="1946088" y="1405649"/>
                </a:lnTo>
                <a:lnTo>
                  <a:pt x="1942207" y="1467893"/>
                </a:lnTo>
                <a:cubicBezTo>
                  <a:pt x="1940386" y="1490123"/>
                  <a:pt x="1938505" y="1511239"/>
                  <a:pt x="1937565" y="1530008"/>
                </a:cubicBezTo>
                <a:cubicBezTo>
                  <a:pt x="1930044" y="1612594"/>
                  <a:pt x="1911240" y="1698934"/>
                  <a:pt x="1854830" y="1758997"/>
                </a:cubicBezTo>
                <a:cubicBezTo>
                  <a:pt x="1719446" y="1912908"/>
                  <a:pt x="1655514" y="2036787"/>
                  <a:pt x="1640471" y="2243252"/>
                </a:cubicBezTo>
                <a:cubicBezTo>
                  <a:pt x="1632950" y="2344608"/>
                  <a:pt x="1640471" y="2445964"/>
                  <a:pt x="1617907" y="2543566"/>
                </a:cubicBezTo>
                <a:cubicBezTo>
                  <a:pt x="1614147" y="2566089"/>
                  <a:pt x="1576540" y="2554827"/>
                  <a:pt x="1580301" y="2532304"/>
                </a:cubicBezTo>
                <a:cubicBezTo>
                  <a:pt x="1625429" y="2325838"/>
                  <a:pt x="1572779" y="2108111"/>
                  <a:pt x="1681839" y="1916662"/>
                </a:cubicBezTo>
                <a:cubicBezTo>
                  <a:pt x="1742010" y="1819060"/>
                  <a:pt x="1858591" y="1728966"/>
                  <a:pt x="1884916" y="1616348"/>
                </a:cubicBezTo>
                <a:cubicBezTo>
                  <a:pt x="1894318" y="1575055"/>
                  <a:pt x="1904659" y="1512177"/>
                  <a:pt x="1908890" y="1449768"/>
                </a:cubicBezTo>
                <a:lnTo>
                  <a:pt x="1909337" y="1403882"/>
                </a:lnTo>
                <a:lnTo>
                  <a:pt x="1899383" y="1403404"/>
                </a:lnTo>
                <a:cubicBezTo>
                  <a:pt x="1861359" y="1399650"/>
                  <a:pt x="1820988" y="1397773"/>
                  <a:pt x="1790945" y="1433435"/>
                </a:cubicBezTo>
                <a:cubicBezTo>
                  <a:pt x="1783434" y="1444697"/>
                  <a:pt x="1760901" y="1437189"/>
                  <a:pt x="1760901" y="1422173"/>
                </a:cubicBezTo>
                <a:lnTo>
                  <a:pt x="1660831" y="1453217"/>
                </a:lnTo>
                <a:lnTo>
                  <a:pt x="1665616" y="1446470"/>
                </a:lnTo>
                <a:cubicBezTo>
                  <a:pt x="1687446" y="1405993"/>
                  <a:pt x="1675032" y="1368060"/>
                  <a:pt x="1649690" y="1343553"/>
                </a:cubicBezTo>
                <a:lnTo>
                  <a:pt x="1646812" y="1341734"/>
                </a:lnTo>
                <a:lnTo>
                  <a:pt x="1679396" y="1319878"/>
                </a:lnTo>
                <a:cubicBezTo>
                  <a:pt x="1697528" y="1314481"/>
                  <a:pt x="1718652" y="1314247"/>
                  <a:pt x="1742124" y="1320816"/>
                </a:cubicBezTo>
                <a:cubicBezTo>
                  <a:pt x="1772167" y="1324570"/>
                  <a:pt x="1798456" y="1369618"/>
                  <a:pt x="1787189" y="1380880"/>
                </a:cubicBezTo>
                <a:cubicBezTo>
                  <a:pt x="1807844" y="1365864"/>
                  <a:pt x="1850093" y="1363987"/>
                  <a:pt x="1888117" y="1364925"/>
                </a:cubicBezTo>
                <a:lnTo>
                  <a:pt x="1909707" y="1365876"/>
                </a:lnTo>
                <a:lnTo>
                  <a:pt x="1909771" y="1359263"/>
                </a:lnTo>
                <a:cubicBezTo>
                  <a:pt x="1907950" y="1331050"/>
                  <a:pt x="1903719" y="1305711"/>
                  <a:pt x="1896198" y="1286003"/>
                </a:cubicBezTo>
                <a:cubicBezTo>
                  <a:pt x="1890557" y="1269111"/>
                  <a:pt x="1908185" y="1256441"/>
                  <a:pt x="1920524" y="1260664"/>
                </a:cubicBezTo>
                <a:close/>
                <a:moveTo>
                  <a:pt x="2909580" y="798710"/>
                </a:moveTo>
                <a:cubicBezTo>
                  <a:pt x="2932107" y="791265"/>
                  <a:pt x="2939616" y="828489"/>
                  <a:pt x="2917089" y="835934"/>
                </a:cubicBezTo>
                <a:cubicBezTo>
                  <a:pt x="2853261" y="854546"/>
                  <a:pt x="2796943" y="880603"/>
                  <a:pt x="2733116" y="895492"/>
                </a:cubicBezTo>
                <a:cubicBezTo>
                  <a:pt x="2710588" y="899215"/>
                  <a:pt x="2703079" y="861991"/>
                  <a:pt x="2725607" y="858268"/>
                </a:cubicBezTo>
                <a:cubicBezTo>
                  <a:pt x="2789434" y="843379"/>
                  <a:pt x="2849507" y="817322"/>
                  <a:pt x="2909580" y="798710"/>
                </a:cubicBezTo>
                <a:close/>
                <a:moveTo>
                  <a:pt x="317182" y="630583"/>
                </a:moveTo>
                <a:cubicBezTo>
                  <a:pt x="321801" y="630465"/>
                  <a:pt x="326478" y="632348"/>
                  <a:pt x="330220" y="637055"/>
                </a:cubicBezTo>
                <a:cubicBezTo>
                  <a:pt x="363898" y="682244"/>
                  <a:pt x="423769" y="704838"/>
                  <a:pt x="472415" y="731198"/>
                </a:cubicBezTo>
                <a:cubicBezTo>
                  <a:pt x="494867" y="746261"/>
                  <a:pt x="472415" y="780152"/>
                  <a:pt x="449963" y="765089"/>
                </a:cubicBezTo>
                <a:cubicBezTo>
                  <a:pt x="401318" y="734963"/>
                  <a:pt x="337704" y="712369"/>
                  <a:pt x="304027" y="663415"/>
                </a:cubicBezTo>
                <a:cubicBezTo>
                  <a:pt x="289994" y="649294"/>
                  <a:pt x="303325" y="630936"/>
                  <a:pt x="317182" y="630583"/>
                </a:cubicBezTo>
                <a:close/>
                <a:moveTo>
                  <a:pt x="1678424" y="468320"/>
                </a:moveTo>
                <a:cubicBezTo>
                  <a:pt x="1613092" y="464859"/>
                  <a:pt x="1548111" y="467440"/>
                  <a:pt x="1486180" y="474949"/>
                </a:cubicBezTo>
                <a:cubicBezTo>
                  <a:pt x="1245963" y="504986"/>
                  <a:pt x="1035773" y="591341"/>
                  <a:pt x="866871" y="767805"/>
                </a:cubicBezTo>
                <a:cubicBezTo>
                  <a:pt x="667941" y="974306"/>
                  <a:pt x="555339" y="1282180"/>
                  <a:pt x="645421" y="1563773"/>
                </a:cubicBezTo>
                <a:cubicBezTo>
                  <a:pt x="694215" y="1713955"/>
                  <a:pt x="773036" y="1807819"/>
                  <a:pt x="889391" y="1905438"/>
                </a:cubicBezTo>
                <a:cubicBezTo>
                  <a:pt x="964459" y="1965511"/>
                  <a:pt x="1054540" y="2014320"/>
                  <a:pt x="1114595" y="2096921"/>
                </a:cubicBezTo>
                <a:cubicBezTo>
                  <a:pt x="1184971" y="2184214"/>
                  <a:pt x="1194120" y="2288404"/>
                  <a:pt x="1178461" y="2393648"/>
                </a:cubicBezTo>
                <a:lnTo>
                  <a:pt x="1161861" y="2470853"/>
                </a:lnTo>
                <a:lnTo>
                  <a:pt x="1166459" y="2471365"/>
                </a:lnTo>
                <a:cubicBezTo>
                  <a:pt x="1170394" y="2473657"/>
                  <a:pt x="1173448" y="2477889"/>
                  <a:pt x="1174387" y="2484471"/>
                </a:cubicBezTo>
                <a:cubicBezTo>
                  <a:pt x="1194120" y="2543718"/>
                  <a:pt x="1328022" y="2560646"/>
                  <a:pt x="1419110" y="2565406"/>
                </a:cubicBezTo>
                <a:lnTo>
                  <a:pt x="1434403" y="2565965"/>
                </a:lnTo>
                <a:lnTo>
                  <a:pt x="1425096" y="2562531"/>
                </a:lnTo>
                <a:cubicBezTo>
                  <a:pt x="1421508" y="2559247"/>
                  <a:pt x="1419155" y="2554320"/>
                  <a:pt x="1419155" y="2547751"/>
                </a:cubicBezTo>
                <a:cubicBezTo>
                  <a:pt x="1441743" y="2269990"/>
                  <a:pt x="1528329" y="1947186"/>
                  <a:pt x="1268569" y="1752002"/>
                </a:cubicBezTo>
                <a:cubicBezTo>
                  <a:pt x="1166924" y="1678809"/>
                  <a:pt x="1177512" y="1544385"/>
                  <a:pt x="1193924" y="1424741"/>
                </a:cubicBezTo>
                <a:lnTo>
                  <a:pt x="1199572" y="1380880"/>
                </a:lnTo>
                <a:lnTo>
                  <a:pt x="1193828" y="1380880"/>
                </a:lnTo>
                <a:cubicBezTo>
                  <a:pt x="1171296" y="1384634"/>
                  <a:pt x="1160029" y="1347094"/>
                  <a:pt x="1186317" y="1347094"/>
                </a:cubicBezTo>
                <a:cubicBezTo>
                  <a:pt x="1187726" y="1346625"/>
                  <a:pt x="1190953" y="1346155"/>
                  <a:pt x="1195523" y="1345686"/>
                </a:cubicBezTo>
                <a:lnTo>
                  <a:pt x="1204196" y="1344979"/>
                </a:lnTo>
                <a:lnTo>
                  <a:pt x="1208335" y="1312839"/>
                </a:lnTo>
                <a:cubicBezTo>
                  <a:pt x="1212100" y="1286564"/>
                  <a:pt x="1249746" y="1286564"/>
                  <a:pt x="1245981" y="1312839"/>
                </a:cubicBezTo>
                <a:lnTo>
                  <a:pt x="1242486" y="1342508"/>
                </a:lnTo>
                <a:lnTo>
                  <a:pt x="1260018" y="1341463"/>
                </a:lnTo>
                <a:cubicBezTo>
                  <a:pt x="1293348" y="1339586"/>
                  <a:pt x="1325269" y="1337709"/>
                  <a:pt x="1325269" y="1335832"/>
                </a:cubicBezTo>
                <a:cubicBezTo>
                  <a:pt x="1329024" y="1313308"/>
                  <a:pt x="1336535" y="1298292"/>
                  <a:pt x="1347802" y="1279522"/>
                </a:cubicBezTo>
                <a:cubicBezTo>
                  <a:pt x="1353435" y="1272017"/>
                  <a:pt x="1359537" y="1268026"/>
                  <a:pt x="1365816" y="1266501"/>
                </a:cubicBezTo>
                <a:cubicBezTo>
                  <a:pt x="1384652" y="1261926"/>
                  <a:pt x="1405073" y="1279523"/>
                  <a:pt x="1419155" y="1290784"/>
                </a:cubicBezTo>
                <a:lnTo>
                  <a:pt x="1442328" y="1327103"/>
                </a:lnTo>
                <a:lnTo>
                  <a:pt x="1417454" y="1342401"/>
                </a:lnTo>
                <a:lnTo>
                  <a:pt x="1404696" y="1366279"/>
                </a:lnTo>
                <a:lnTo>
                  <a:pt x="1398082" y="1356691"/>
                </a:lnTo>
                <a:cubicBezTo>
                  <a:pt x="1378080" y="1329263"/>
                  <a:pt x="1363293" y="1318001"/>
                  <a:pt x="1359068" y="1365864"/>
                </a:cubicBezTo>
                <a:cubicBezTo>
                  <a:pt x="1359068" y="1377126"/>
                  <a:pt x="1351557" y="1384634"/>
                  <a:pt x="1340291" y="1380880"/>
                </a:cubicBezTo>
                <a:lnTo>
                  <a:pt x="1237965" y="1380880"/>
                </a:lnTo>
                <a:lnTo>
                  <a:pt x="1231864" y="1432659"/>
                </a:lnTo>
                <a:cubicBezTo>
                  <a:pt x="1218453" y="1548608"/>
                  <a:pt x="1217747" y="1653472"/>
                  <a:pt x="1325039" y="1752002"/>
                </a:cubicBezTo>
                <a:cubicBezTo>
                  <a:pt x="1381508" y="1797045"/>
                  <a:pt x="1434213" y="1857101"/>
                  <a:pt x="1453036" y="1928418"/>
                </a:cubicBezTo>
                <a:cubicBezTo>
                  <a:pt x="1524565" y="2127356"/>
                  <a:pt x="1475624" y="2348814"/>
                  <a:pt x="1460566" y="2547751"/>
                </a:cubicBezTo>
                <a:cubicBezTo>
                  <a:pt x="1459625" y="2554320"/>
                  <a:pt x="1456566" y="2559247"/>
                  <a:pt x="1452507" y="2562531"/>
                </a:cubicBezTo>
                <a:lnTo>
                  <a:pt x="1441925" y="2566239"/>
                </a:lnTo>
                <a:lnTo>
                  <a:pt x="1460360" y="2566912"/>
                </a:lnTo>
                <a:cubicBezTo>
                  <a:pt x="1472436" y="2567170"/>
                  <a:pt x="1482596" y="2567228"/>
                  <a:pt x="1490113" y="2567228"/>
                </a:cubicBezTo>
                <a:cubicBezTo>
                  <a:pt x="1588777" y="2572871"/>
                  <a:pt x="1683213" y="2576398"/>
                  <a:pt x="1770249" y="2541308"/>
                </a:cubicBezTo>
                <a:lnTo>
                  <a:pt x="1809955" y="2518124"/>
                </a:lnTo>
                <a:lnTo>
                  <a:pt x="1820350" y="2406261"/>
                </a:lnTo>
                <a:cubicBezTo>
                  <a:pt x="1841111" y="2283945"/>
                  <a:pt x="1892485" y="2166380"/>
                  <a:pt x="1996642" y="2093166"/>
                </a:cubicBezTo>
                <a:cubicBezTo>
                  <a:pt x="2188065" y="1961756"/>
                  <a:pt x="2360721" y="1755255"/>
                  <a:pt x="2409515" y="1518718"/>
                </a:cubicBezTo>
                <a:cubicBezTo>
                  <a:pt x="2469569" y="1207089"/>
                  <a:pt x="2413268" y="933006"/>
                  <a:pt x="2203078" y="692714"/>
                </a:cubicBezTo>
                <a:cubicBezTo>
                  <a:pt x="2073586" y="543470"/>
                  <a:pt x="1874422" y="478704"/>
                  <a:pt x="1678424" y="468320"/>
                </a:cubicBezTo>
                <a:close/>
                <a:moveTo>
                  <a:pt x="1610042" y="433649"/>
                </a:moveTo>
                <a:cubicBezTo>
                  <a:pt x="1812726" y="433649"/>
                  <a:pt x="2064203" y="471195"/>
                  <a:pt x="2199325" y="628887"/>
                </a:cubicBezTo>
                <a:cubicBezTo>
                  <a:pt x="2345707" y="797842"/>
                  <a:pt x="2480829" y="993079"/>
                  <a:pt x="2473322" y="1222107"/>
                </a:cubicBezTo>
                <a:cubicBezTo>
                  <a:pt x="2465816" y="1477418"/>
                  <a:pt x="2417022" y="1698937"/>
                  <a:pt x="2263132" y="1909192"/>
                </a:cubicBezTo>
                <a:cubicBezTo>
                  <a:pt x="2195571" y="1995547"/>
                  <a:pt x="2101737" y="2048111"/>
                  <a:pt x="2022915" y="2123202"/>
                </a:cubicBezTo>
                <a:cubicBezTo>
                  <a:pt x="1930019" y="2210496"/>
                  <a:pt x="1879348" y="2299902"/>
                  <a:pt x="1858235" y="2410427"/>
                </a:cubicBezTo>
                <a:lnTo>
                  <a:pt x="1849866" y="2494819"/>
                </a:lnTo>
                <a:lnTo>
                  <a:pt x="1854701" y="2491995"/>
                </a:lnTo>
                <a:cubicBezTo>
                  <a:pt x="1877252" y="2476948"/>
                  <a:pt x="1899804" y="2503280"/>
                  <a:pt x="1881011" y="2518327"/>
                </a:cubicBezTo>
                <a:lnTo>
                  <a:pt x="1838567" y="2542885"/>
                </a:lnTo>
                <a:lnTo>
                  <a:pt x="1838530" y="2542951"/>
                </a:lnTo>
                <a:lnTo>
                  <a:pt x="1838373" y="2542998"/>
                </a:lnTo>
                <a:lnTo>
                  <a:pt x="1770895" y="2582040"/>
                </a:lnTo>
                <a:cubicBezTo>
                  <a:pt x="1653379" y="2626475"/>
                  <a:pt x="1517363" y="2618011"/>
                  <a:pt x="1396147" y="2601083"/>
                </a:cubicBezTo>
                <a:cubicBezTo>
                  <a:pt x="1330371" y="2591209"/>
                  <a:pt x="1204162" y="2581335"/>
                  <a:pt x="1156012" y="2521060"/>
                </a:cubicBezTo>
                <a:lnTo>
                  <a:pt x="1149477" y="2508768"/>
                </a:lnTo>
                <a:lnTo>
                  <a:pt x="1147965" y="2511154"/>
                </a:lnTo>
                <a:cubicBezTo>
                  <a:pt x="1136177" y="2516962"/>
                  <a:pt x="1116471" y="2504290"/>
                  <a:pt x="1122101" y="2487395"/>
                </a:cubicBezTo>
                <a:lnTo>
                  <a:pt x="1126257" y="2465066"/>
                </a:lnTo>
                <a:lnTo>
                  <a:pt x="1111038" y="2480777"/>
                </a:lnTo>
                <a:cubicBezTo>
                  <a:pt x="1073543" y="2549464"/>
                  <a:pt x="1187775" y="2654031"/>
                  <a:pt x="1227222" y="2663873"/>
                </a:cubicBezTo>
                <a:cubicBezTo>
                  <a:pt x="1276062" y="2682619"/>
                  <a:pt x="1324902" y="2693866"/>
                  <a:pt x="1377498" y="2693866"/>
                </a:cubicBezTo>
                <a:cubicBezTo>
                  <a:pt x="1441365" y="2697615"/>
                  <a:pt x="1508988" y="2701365"/>
                  <a:pt x="1576612" y="2701365"/>
                </a:cubicBezTo>
                <a:cubicBezTo>
                  <a:pt x="1659263" y="2701365"/>
                  <a:pt x="1768212" y="2701365"/>
                  <a:pt x="1835836" y="2633879"/>
                </a:cubicBezTo>
                <a:cubicBezTo>
                  <a:pt x="1850864" y="2618882"/>
                  <a:pt x="1982354" y="2483911"/>
                  <a:pt x="1873405" y="2461416"/>
                </a:cubicBezTo>
                <a:cubicBezTo>
                  <a:pt x="1847107" y="2457666"/>
                  <a:pt x="1862134" y="2420174"/>
                  <a:pt x="1884676" y="2427673"/>
                </a:cubicBezTo>
                <a:cubicBezTo>
                  <a:pt x="1957935" y="2441733"/>
                  <a:pt x="1969910" y="2491644"/>
                  <a:pt x="1947545" y="2544191"/>
                </a:cubicBezTo>
                <a:lnTo>
                  <a:pt x="1927529" y="2576030"/>
                </a:lnTo>
                <a:lnTo>
                  <a:pt x="1933715" y="2573768"/>
                </a:lnTo>
                <a:cubicBezTo>
                  <a:pt x="1937878" y="2574179"/>
                  <a:pt x="1941865" y="2576757"/>
                  <a:pt x="1944680" y="2582383"/>
                </a:cubicBezTo>
                <a:cubicBezTo>
                  <a:pt x="1981270" y="2630204"/>
                  <a:pt x="1969308" y="2697014"/>
                  <a:pt x="1942041" y="2751164"/>
                </a:cubicBezTo>
                <a:lnTo>
                  <a:pt x="1921861" y="2782765"/>
                </a:lnTo>
                <a:lnTo>
                  <a:pt x="1923949" y="2783774"/>
                </a:lnTo>
                <a:cubicBezTo>
                  <a:pt x="1927469" y="2787422"/>
                  <a:pt x="1929815" y="2792599"/>
                  <a:pt x="1929815" y="2799188"/>
                </a:cubicBezTo>
                <a:cubicBezTo>
                  <a:pt x="1941079" y="3043927"/>
                  <a:pt x="1501783" y="3006275"/>
                  <a:pt x="1359106" y="3006275"/>
                </a:cubicBezTo>
                <a:cubicBezTo>
                  <a:pt x="1312172" y="3006275"/>
                  <a:pt x="1255852" y="3010040"/>
                  <a:pt x="1205164" y="3001568"/>
                </a:cubicBezTo>
                <a:lnTo>
                  <a:pt x="1138777" y="2978893"/>
                </a:lnTo>
                <a:lnTo>
                  <a:pt x="1163464" y="3012954"/>
                </a:lnTo>
                <a:cubicBezTo>
                  <a:pt x="1249328" y="3085893"/>
                  <a:pt x="1487343" y="3074759"/>
                  <a:pt x="1572848" y="3078058"/>
                </a:cubicBezTo>
                <a:cubicBezTo>
                  <a:pt x="1617479" y="3082771"/>
                  <a:pt x="1748731" y="3093375"/>
                  <a:pt x="1826212" y="3062925"/>
                </a:cubicBezTo>
                <a:lnTo>
                  <a:pt x="1855139" y="3045403"/>
                </a:lnTo>
                <a:lnTo>
                  <a:pt x="1856039" y="3037839"/>
                </a:lnTo>
                <a:cubicBezTo>
                  <a:pt x="1858621" y="3034331"/>
                  <a:pt x="1862846" y="3031992"/>
                  <a:pt x="1867540" y="3031057"/>
                </a:cubicBezTo>
                <a:lnTo>
                  <a:pt x="1869486" y="3031279"/>
                </a:lnTo>
                <a:lnTo>
                  <a:pt x="1884394" y="3003676"/>
                </a:lnTo>
                <a:cubicBezTo>
                  <a:pt x="1886795" y="2989515"/>
                  <a:pt x="1884798" y="2972961"/>
                  <a:pt x="1877281" y="2953638"/>
                </a:cubicBezTo>
                <a:cubicBezTo>
                  <a:pt x="1866006" y="2927246"/>
                  <a:pt x="1899832" y="2912165"/>
                  <a:pt x="1907349" y="2938557"/>
                </a:cubicBezTo>
                <a:cubicBezTo>
                  <a:pt x="1923322" y="2976260"/>
                  <a:pt x="1924262" y="3006422"/>
                  <a:pt x="1914866" y="3030458"/>
                </a:cubicBezTo>
                <a:lnTo>
                  <a:pt x="1895246" y="3059654"/>
                </a:lnTo>
                <a:lnTo>
                  <a:pt x="1900805" y="3085803"/>
                </a:lnTo>
                <a:cubicBezTo>
                  <a:pt x="1903598" y="3109849"/>
                  <a:pt x="1901418" y="3130266"/>
                  <a:pt x="1895189" y="3147571"/>
                </a:cubicBezTo>
                <a:lnTo>
                  <a:pt x="1870892" y="3182585"/>
                </a:lnTo>
                <a:lnTo>
                  <a:pt x="1874227" y="3182966"/>
                </a:lnTo>
                <a:cubicBezTo>
                  <a:pt x="1878687" y="3185072"/>
                  <a:pt x="1882443" y="3188816"/>
                  <a:pt x="1884320" y="3194431"/>
                </a:cubicBezTo>
                <a:cubicBezTo>
                  <a:pt x="1927039" y="3325460"/>
                  <a:pt x="1728234" y="3341838"/>
                  <a:pt x="1617486" y="3346394"/>
                </a:cubicBezTo>
                <a:lnTo>
                  <a:pt x="1611365" y="3346621"/>
                </a:lnTo>
                <a:lnTo>
                  <a:pt x="1614054" y="3355104"/>
                </a:lnTo>
                <a:lnTo>
                  <a:pt x="1573528" y="3351404"/>
                </a:lnTo>
                <a:lnTo>
                  <a:pt x="1574548" y="3350074"/>
                </a:lnTo>
                <a:lnTo>
                  <a:pt x="1577755" y="3347870"/>
                </a:lnTo>
                <a:lnTo>
                  <a:pt x="1576374" y="3347922"/>
                </a:lnTo>
                <a:lnTo>
                  <a:pt x="1576196" y="3347924"/>
                </a:lnTo>
                <a:lnTo>
                  <a:pt x="1574548" y="3350074"/>
                </a:lnTo>
                <a:lnTo>
                  <a:pt x="1572719" y="3351330"/>
                </a:lnTo>
                <a:lnTo>
                  <a:pt x="1574927" y="3347937"/>
                </a:lnTo>
                <a:lnTo>
                  <a:pt x="1509810" y="3348609"/>
                </a:lnTo>
                <a:cubicBezTo>
                  <a:pt x="1339604" y="3350554"/>
                  <a:pt x="1082062" y="3346050"/>
                  <a:pt x="1091920" y="3149507"/>
                </a:cubicBezTo>
                <a:cubicBezTo>
                  <a:pt x="1095676" y="3123302"/>
                  <a:pt x="1129475" y="3127045"/>
                  <a:pt x="1129475" y="3149507"/>
                </a:cubicBezTo>
                <a:cubicBezTo>
                  <a:pt x="1121964" y="3321716"/>
                  <a:pt x="1411134" y="3310485"/>
                  <a:pt x="1531308" y="3306741"/>
                </a:cubicBezTo>
                <a:cubicBezTo>
                  <a:pt x="1587640" y="3310485"/>
                  <a:pt x="1884320" y="3317972"/>
                  <a:pt x="1846766" y="3201919"/>
                </a:cubicBezTo>
                <a:lnTo>
                  <a:pt x="1846864" y="3201096"/>
                </a:lnTo>
                <a:lnTo>
                  <a:pt x="1816626" y="3218211"/>
                </a:lnTo>
                <a:cubicBezTo>
                  <a:pt x="1722998" y="3252869"/>
                  <a:pt x="1574381" y="3235637"/>
                  <a:pt x="1486362" y="3231251"/>
                </a:cubicBezTo>
                <a:cubicBezTo>
                  <a:pt x="1354921" y="3227509"/>
                  <a:pt x="1148371" y="3220025"/>
                  <a:pt x="1114572" y="3062863"/>
                </a:cubicBezTo>
                <a:cubicBezTo>
                  <a:pt x="1112695" y="3051637"/>
                  <a:pt x="1121144" y="3044154"/>
                  <a:pt x="1130533" y="3042283"/>
                </a:cubicBezTo>
                <a:lnTo>
                  <a:pt x="1136020" y="3042943"/>
                </a:lnTo>
                <a:lnTo>
                  <a:pt x="1132405" y="3040650"/>
                </a:lnTo>
                <a:cubicBezTo>
                  <a:pt x="1119720" y="3028102"/>
                  <a:pt x="1109620" y="3012078"/>
                  <a:pt x="1103042" y="2991341"/>
                </a:cubicBezTo>
                <a:cubicBezTo>
                  <a:pt x="1097405" y="2980030"/>
                  <a:pt x="1103982" y="2970605"/>
                  <a:pt x="1112908" y="2966834"/>
                </a:cubicBezTo>
                <a:lnTo>
                  <a:pt x="1120962" y="2966289"/>
                </a:lnTo>
                <a:lnTo>
                  <a:pt x="1106956" y="2955106"/>
                </a:lnTo>
                <a:cubicBezTo>
                  <a:pt x="1098508" y="2946149"/>
                  <a:pt x="1091116" y="2935677"/>
                  <a:pt x="1085014" y="2923440"/>
                </a:cubicBezTo>
                <a:cubicBezTo>
                  <a:pt x="1058732" y="2874492"/>
                  <a:pt x="1054977" y="2810483"/>
                  <a:pt x="1092524" y="2769066"/>
                </a:cubicBezTo>
                <a:lnTo>
                  <a:pt x="1096485" y="2767478"/>
                </a:lnTo>
                <a:lnTo>
                  <a:pt x="1087927" y="2756849"/>
                </a:lnTo>
                <a:cubicBezTo>
                  <a:pt x="1067301" y="2723752"/>
                  <a:pt x="1058714" y="2682249"/>
                  <a:pt x="1067188" y="2630338"/>
                </a:cubicBezTo>
                <a:lnTo>
                  <a:pt x="1081202" y="2576169"/>
                </a:lnTo>
                <a:lnTo>
                  <a:pt x="1070843" y="2529839"/>
                </a:lnTo>
                <a:cubicBezTo>
                  <a:pt x="1069434" y="2486723"/>
                  <a:pt x="1084461" y="2444544"/>
                  <a:pt x="1118273" y="2420174"/>
                </a:cubicBezTo>
                <a:cubicBezTo>
                  <a:pt x="1122969" y="2417362"/>
                  <a:pt x="1127665" y="2417362"/>
                  <a:pt x="1131774" y="2419120"/>
                </a:cubicBezTo>
                <a:lnTo>
                  <a:pt x="1134220" y="2422280"/>
                </a:lnTo>
                <a:lnTo>
                  <a:pt x="1138992" y="2396640"/>
                </a:lnTo>
                <a:cubicBezTo>
                  <a:pt x="1151659" y="2298963"/>
                  <a:pt x="1147437" y="2187030"/>
                  <a:pt x="1088321" y="2119448"/>
                </a:cubicBezTo>
                <a:cubicBezTo>
                  <a:pt x="1032020" y="2059375"/>
                  <a:pt x="964459" y="2018075"/>
                  <a:pt x="904405" y="1965511"/>
                </a:cubicBezTo>
                <a:cubicBezTo>
                  <a:pt x="833090" y="1905438"/>
                  <a:pt x="754269" y="1856629"/>
                  <a:pt x="701722" y="1774028"/>
                </a:cubicBezTo>
                <a:cubicBezTo>
                  <a:pt x="577860" y="1582545"/>
                  <a:pt x="544079" y="1361026"/>
                  <a:pt x="611640" y="1143262"/>
                </a:cubicBezTo>
                <a:cubicBezTo>
                  <a:pt x="746762" y="700223"/>
                  <a:pt x="1148375" y="426140"/>
                  <a:pt x="1610042" y="433649"/>
                </a:cubicBezTo>
                <a:close/>
                <a:moveTo>
                  <a:pt x="2398170" y="210955"/>
                </a:moveTo>
                <a:cubicBezTo>
                  <a:pt x="2410941" y="216251"/>
                  <a:pt x="2415839" y="237437"/>
                  <a:pt x="2401844" y="245912"/>
                </a:cubicBezTo>
                <a:cubicBezTo>
                  <a:pt x="2342131" y="279810"/>
                  <a:pt x="2297347" y="332539"/>
                  <a:pt x="2252563" y="377736"/>
                </a:cubicBezTo>
                <a:cubicBezTo>
                  <a:pt x="2230171" y="392802"/>
                  <a:pt x="2207779" y="366437"/>
                  <a:pt x="2226439" y="347605"/>
                </a:cubicBezTo>
                <a:cubicBezTo>
                  <a:pt x="2274955" y="302408"/>
                  <a:pt x="2319739" y="245912"/>
                  <a:pt x="2383184" y="212014"/>
                </a:cubicBezTo>
                <a:cubicBezTo>
                  <a:pt x="2388782" y="209189"/>
                  <a:pt x="2393913" y="209189"/>
                  <a:pt x="2398170" y="210955"/>
                </a:cubicBezTo>
                <a:close/>
                <a:moveTo>
                  <a:pt x="847347" y="143116"/>
                </a:moveTo>
                <a:cubicBezTo>
                  <a:pt x="851671" y="142999"/>
                  <a:pt x="856111" y="144866"/>
                  <a:pt x="859851" y="149533"/>
                </a:cubicBezTo>
                <a:cubicBezTo>
                  <a:pt x="897245" y="198069"/>
                  <a:pt x="934640" y="239138"/>
                  <a:pt x="972034" y="287674"/>
                </a:cubicBezTo>
                <a:cubicBezTo>
                  <a:pt x="986992" y="306342"/>
                  <a:pt x="957076" y="332477"/>
                  <a:pt x="945858" y="310076"/>
                </a:cubicBezTo>
                <a:cubicBezTo>
                  <a:pt x="908463" y="265273"/>
                  <a:pt x="867330" y="224204"/>
                  <a:pt x="833675" y="175668"/>
                </a:cubicBezTo>
                <a:cubicBezTo>
                  <a:pt x="822456" y="161667"/>
                  <a:pt x="834376" y="143466"/>
                  <a:pt x="847347" y="143116"/>
                </a:cubicBezTo>
                <a:close/>
                <a:moveTo>
                  <a:pt x="1662565" y="0"/>
                </a:moveTo>
                <a:cubicBezTo>
                  <a:pt x="1672181" y="0"/>
                  <a:pt x="1681340" y="5660"/>
                  <a:pt x="1681340" y="16979"/>
                </a:cubicBezTo>
                <a:cubicBezTo>
                  <a:pt x="1677676" y="88670"/>
                  <a:pt x="1685003" y="156587"/>
                  <a:pt x="1685003" y="228278"/>
                </a:cubicBezTo>
                <a:cubicBezTo>
                  <a:pt x="1688667" y="254690"/>
                  <a:pt x="1652032" y="250917"/>
                  <a:pt x="1652032" y="228278"/>
                </a:cubicBezTo>
                <a:cubicBezTo>
                  <a:pt x="1648369" y="156587"/>
                  <a:pt x="1641042" y="88670"/>
                  <a:pt x="1641042" y="16979"/>
                </a:cubicBezTo>
                <a:cubicBezTo>
                  <a:pt x="1642874" y="5660"/>
                  <a:pt x="1652948" y="0"/>
                  <a:pt x="1662565" y="0"/>
                </a:cubicBezTo>
                <a:close/>
              </a:path>
            </a:pathLst>
          </a:custGeom>
          <a:solidFill>
            <a:schemeClr val="tx1">
              <a:lumMod val="75000"/>
              <a:lumOff val="25000"/>
            </a:schemeClr>
          </a:solidFill>
          <a:ln w="6350">
            <a:solidFill>
              <a:schemeClr val="tx1">
                <a:lumMod val="75000"/>
                <a:lumOff val="25000"/>
              </a:schemeClr>
            </a:solidFill>
          </a:ln>
        </p:spPr>
        <p:txBody>
          <a:bodyPr vert="horz" wrap="square" lIns="91440" tIns="45720" rIns="91440" bIns="45720" numCol="1" anchor="t" anchorCtr="0" compatLnSpc="1">
            <a:noAutofit/>
          </a:bodyPr>
          <a:lstStyle/>
          <a:p>
            <a:endParaRPr lang="zh-CN" altLang="en-US"/>
          </a:p>
        </p:txBody>
      </p:sp>
      <p:sp>
        <p:nvSpPr>
          <p:cNvPr id="66" name="矩形 50"/>
          <p:cNvSpPr>
            <a:spLocks noChangeArrowheads="1"/>
          </p:cNvSpPr>
          <p:nvPr/>
        </p:nvSpPr>
        <p:spPr bwMode="auto">
          <a:xfrm>
            <a:off x="1777221" y="4941168"/>
            <a:ext cx="30099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000" b="1" dirty="0">
                <a:solidFill>
                  <a:schemeClr val="tx1">
                    <a:lumMod val="75000"/>
                    <a:lumOff val="25000"/>
                  </a:schemeClr>
                </a:solidFill>
              </a:rPr>
              <a:t>产品优势三</a:t>
            </a:r>
            <a:endParaRPr lang="zh-CN" altLang="en-US" sz="2000" b="1"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850"/>
                                            <p:tgtEl>
                                              <p:spTgt spid="5"/>
                                            </p:tgtEl>
                                          </p:cBhvr>
                                        </p:animEffect>
                                        <p:anim calcmode="lin" valueType="num">
                                          <p:cBhvr>
                                            <p:cTn id="13" dur="850" fill="hold"/>
                                            <p:tgtEl>
                                              <p:spTgt spid="5"/>
                                            </p:tgtEl>
                                            <p:attrNameLst>
                                              <p:attrName>ppt_x</p:attrName>
                                            </p:attrNameLst>
                                          </p:cBhvr>
                                          <p:tavLst>
                                            <p:tav tm="0">
                                              <p:val>
                                                <p:strVal val="#ppt_x"/>
                                              </p:val>
                                            </p:tav>
                                            <p:tav tm="100000">
                                              <p:val>
                                                <p:strVal val="#ppt_x"/>
                                              </p:val>
                                            </p:tav>
                                          </p:tavLst>
                                        </p:anim>
                                        <p:anim calcmode="lin" valueType="num">
                                          <p:cBhvr>
                                            <p:cTn id="14" dur="765" decel="100000" fill="hold"/>
                                            <p:tgtEl>
                                              <p:spTgt spid="5"/>
                                            </p:tgtEl>
                                            <p:attrNameLst>
                                              <p:attrName>ppt_y</p:attrName>
                                            </p:attrNameLst>
                                          </p:cBhvr>
                                          <p:tavLst>
                                            <p:tav tm="0">
                                              <p:val>
                                                <p:strVal val="#ppt_y+1"/>
                                              </p:val>
                                            </p:tav>
                                            <p:tav tm="100000">
                                              <p:val>
                                                <p:strVal val="#ppt_y-.03"/>
                                              </p:val>
                                            </p:tav>
                                          </p:tavLst>
                                        </p:anim>
                                        <p:anim calcmode="lin" valueType="num">
                                          <p:cBhvr>
                                            <p:cTn id="15" dur="85" accel="100000" fill="hold">
                                              <p:stCondLst>
                                                <p:cond delay="765"/>
                                              </p:stCondLst>
                                            </p:cTn>
                                            <p:tgtEl>
                                              <p:spTgt spid="5"/>
                                            </p:tgtEl>
                                            <p:attrNameLst>
                                              <p:attrName>ppt_y</p:attrName>
                                            </p:attrNameLst>
                                          </p:cBhvr>
                                          <p:tavLst>
                                            <p:tav tm="0">
                                              <p:val>
                                                <p:strVal val="#ppt_y-.03"/>
                                              </p:val>
                                            </p:tav>
                                            <p:tav tm="100000">
                                              <p:val>
                                                <p:strVal val="#ppt_y"/>
                                              </p:val>
                                            </p:tav>
                                          </p:tavLst>
                                        </p:anim>
                                      </p:childTnLst>
                                    </p:cTn>
                                  </p:par>
                                  <p:par>
                                    <p:cTn id="16" presetID="18" presetClass="entr" presetSubtype="3" fill="hold" nodeType="withEffect">
                                      <p:stCondLst>
                                        <p:cond delay="500"/>
                                      </p:stCondLst>
                                      <p:childTnLst>
                                        <p:set>
                                          <p:cBhvr>
                                            <p:cTn id="17" dur="1" fill="hold">
                                              <p:stCondLst>
                                                <p:cond delay="0"/>
                                              </p:stCondLst>
                                            </p:cTn>
                                            <p:tgtEl>
                                              <p:spTgt spid="2"/>
                                            </p:tgtEl>
                                            <p:attrNameLst>
                                              <p:attrName>style.visibility</p:attrName>
                                            </p:attrNameLst>
                                          </p:cBhvr>
                                          <p:to>
                                            <p:strVal val="visible"/>
                                          </p:to>
                                        </p:set>
                                        <p:animEffect transition="in" filter="strips(upRight)">
                                          <p:cBhvr>
                                            <p:cTn id="18" dur="1000"/>
                                            <p:tgtEl>
                                              <p:spTgt spid="2"/>
                                            </p:tgtEl>
                                          </p:cBhvr>
                                        </p:animEffect>
                                      </p:childTnLst>
                                    </p:cTn>
                                  </p:par>
                                </p:childTnLst>
                              </p:cTn>
                            </p:par>
                            <p:par>
                              <p:cTn id="19" fill="hold">
                                <p:stCondLst>
                                  <p:cond delay="1500"/>
                                </p:stCondLst>
                                <p:childTnLst>
                                  <p:par>
                                    <p:cTn id="20" presetID="2" presetClass="entr" presetSubtype="8" fill="hold" grpId="0" nodeType="afterEffect" p14:presetBounceEnd="42000">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14:bounceEnd="42000">
                                          <p:cBhvr additive="base">
                                            <p:cTn id="22" dur="500" fill="hold"/>
                                            <p:tgtEl>
                                              <p:spTgt spid="55"/>
                                            </p:tgtEl>
                                            <p:attrNameLst>
                                              <p:attrName>ppt_x</p:attrName>
                                            </p:attrNameLst>
                                          </p:cBhvr>
                                          <p:tavLst>
                                            <p:tav tm="0">
                                              <p:val>
                                                <p:strVal val="0-#ppt_w/2"/>
                                              </p:val>
                                            </p:tav>
                                            <p:tav tm="100000">
                                              <p:val>
                                                <p:strVal val="#ppt_x"/>
                                              </p:val>
                                            </p:tav>
                                          </p:tavLst>
                                        </p:anim>
                                        <p:anim calcmode="lin" valueType="num" p14:bounceEnd="42000">
                                          <p:cBhvr additive="base">
                                            <p:cTn id="23" dur="500" fill="hold"/>
                                            <p:tgtEl>
                                              <p:spTgt spid="55"/>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0"/>
                                      </p:stCondLst>
                                      <p:childTnLst>
                                        <p:animEffect transition="out" filter="fade">
                                          <p:cBhvr>
                                            <p:cTn id="25" dur="500" tmFilter="0, 0; .2, .5; .8, .5; 1, 0"/>
                                            <p:tgtEl>
                                              <p:spTgt spid="55"/>
                                            </p:tgtEl>
                                          </p:cBhvr>
                                        </p:animEffect>
                                        <p:animScale>
                                          <p:cBhvr>
                                            <p:cTn id="26" dur="250" autoRev="1" fill="hold"/>
                                            <p:tgtEl>
                                              <p:spTgt spid="55"/>
                                            </p:tgtEl>
                                          </p:cBhvr>
                                          <p:by x="105000" y="105000"/>
                                        </p:animScale>
                                      </p:childTnLst>
                                    </p:cTn>
                                  </p:par>
                                </p:childTnLst>
                              </p:cTn>
                            </p:par>
                            <p:par>
                              <p:cTn id="27" fill="hold">
                                <p:stCondLst>
                                  <p:cond delay="2000"/>
                                </p:stCondLst>
                                <p:childTnLst>
                                  <p:par>
                                    <p:cTn id="28" presetID="14" presetClass="entr" presetSubtype="1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randombar(horizontal)">
                                          <p:cBhvr>
                                            <p:cTn id="30" dur="500"/>
                                            <p:tgtEl>
                                              <p:spTgt spid="60"/>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par>
                              <p:cTn id="35" fill="hold">
                                <p:stCondLst>
                                  <p:cond delay="3000"/>
                                </p:stCondLst>
                                <p:childTnLst>
                                  <p:par>
                                    <p:cTn id="36" presetID="2" presetClass="entr" presetSubtype="8" fill="hold" grpId="0" nodeType="afterEffect" p14:presetBounceEnd="42000">
                                      <p:stCondLst>
                                        <p:cond delay="0"/>
                                      </p:stCondLst>
                                      <p:childTnLst>
                                        <p:set>
                                          <p:cBhvr>
                                            <p:cTn id="37" dur="1" fill="hold">
                                              <p:stCondLst>
                                                <p:cond delay="0"/>
                                              </p:stCondLst>
                                            </p:cTn>
                                            <p:tgtEl>
                                              <p:spTgt spid="62"/>
                                            </p:tgtEl>
                                            <p:attrNameLst>
                                              <p:attrName>style.visibility</p:attrName>
                                            </p:attrNameLst>
                                          </p:cBhvr>
                                          <p:to>
                                            <p:strVal val="visible"/>
                                          </p:to>
                                        </p:set>
                                        <p:anim calcmode="lin" valueType="num" p14:bounceEnd="42000">
                                          <p:cBhvr additive="base">
                                            <p:cTn id="38" dur="500" fill="hold"/>
                                            <p:tgtEl>
                                              <p:spTgt spid="62"/>
                                            </p:tgtEl>
                                            <p:attrNameLst>
                                              <p:attrName>ppt_x</p:attrName>
                                            </p:attrNameLst>
                                          </p:cBhvr>
                                          <p:tavLst>
                                            <p:tav tm="0">
                                              <p:val>
                                                <p:strVal val="0-#ppt_w/2"/>
                                              </p:val>
                                            </p:tav>
                                            <p:tav tm="100000">
                                              <p:val>
                                                <p:strVal val="#ppt_x"/>
                                              </p:val>
                                            </p:tav>
                                          </p:tavLst>
                                        </p:anim>
                                        <p:anim calcmode="lin" valueType="num" p14:bounceEnd="42000">
                                          <p:cBhvr additive="base">
                                            <p:cTn id="39" dur="500" fill="hold"/>
                                            <p:tgtEl>
                                              <p:spTgt spid="62"/>
                                            </p:tgtEl>
                                            <p:attrNameLst>
                                              <p:attrName>ppt_y</p:attrName>
                                            </p:attrNameLst>
                                          </p:cBhvr>
                                          <p:tavLst>
                                            <p:tav tm="0">
                                              <p:val>
                                                <p:strVal val="#ppt_y"/>
                                              </p:val>
                                            </p:tav>
                                            <p:tav tm="100000">
                                              <p:val>
                                                <p:strVal val="#ppt_y"/>
                                              </p:val>
                                            </p:tav>
                                          </p:tavLst>
                                        </p:anim>
                                      </p:childTnLst>
                                    </p:cTn>
                                  </p:par>
                                  <p:par>
                                    <p:cTn id="40" presetID="26" presetClass="emph" presetSubtype="0" fill="hold" grpId="1" nodeType="withEffect">
                                      <p:stCondLst>
                                        <p:cond delay="0"/>
                                      </p:stCondLst>
                                      <p:childTnLst>
                                        <p:animEffect transition="out" filter="fade">
                                          <p:cBhvr>
                                            <p:cTn id="41" dur="500" tmFilter="0, 0; .2, .5; .8, .5; 1, 0"/>
                                            <p:tgtEl>
                                              <p:spTgt spid="62"/>
                                            </p:tgtEl>
                                          </p:cBhvr>
                                        </p:animEffect>
                                        <p:animScale>
                                          <p:cBhvr>
                                            <p:cTn id="42" dur="250" autoRev="1" fill="hold"/>
                                            <p:tgtEl>
                                              <p:spTgt spid="62"/>
                                            </p:tgtEl>
                                          </p:cBhvr>
                                          <p:by x="105000" y="105000"/>
                                        </p:animScale>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randombar(horizontal)">
                                          <p:cBhvr>
                                            <p:cTn id="46" dur="500"/>
                                            <p:tgtEl>
                                              <p:spTgt spid="63"/>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childTnLst>
                              </p:cTn>
                            </p:par>
                            <p:par>
                              <p:cTn id="51" fill="hold">
                                <p:stCondLst>
                                  <p:cond delay="4500"/>
                                </p:stCondLst>
                                <p:childTnLst>
                                  <p:par>
                                    <p:cTn id="52" presetID="2" presetClass="entr" presetSubtype="8" fill="hold" grpId="0" nodeType="afterEffect" p14:presetBounceEnd="42000">
                                      <p:stCondLst>
                                        <p:cond delay="0"/>
                                      </p:stCondLst>
                                      <p:childTnLst>
                                        <p:set>
                                          <p:cBhvr>
                                            <p:cTn id="53" dur="1" fill="hold">
                                              <p:stCondLst>
                                                <p:cond delay="0"/>
                                              </p:stCondLst>
                                            </p:cTn>
                                            <p:tgtEl>
                                              <p:spTgt spid="65"/>
                                            </p:tgtEl>
                                            <p:attrNameLst>
                                              <p:attrName>style.visibility</p:attrName>
                                            </p:attrNameLst>
                                          </p:cBhvr>
                                          <p:to>
                                            <p:strVal val="visible"/>
                                          </p:to>
                                        </p:set>
                                        <p:anim calcmode="lin" valueType="num" p14:bounceEnd="42000">
                                          <p:cBhvr additive="base">
                                            <p:cTn id="54" dur="500" fill="hold"/>
                                            <p:tgtEl>
                                              <p:spTgt spid="65"/>
                                            </p:tgtEl>
                                            <p:attrNameLst>
                                              <p:attrName>ppt_x</p:attrName>
                                            </p:attrNameLst>
                                          </p:cBhvr>
                                          <p:tavLst>
                                            <p:tav tm="0">
                                              <p:val>
                                                <p:strVal val="0-#ppt_w/2"/>
                                              </p:val>
                                            </p:tav>
                                            <p:tav tm="100000">
                                              <p:val>
                                                <p:strVal val="#ppt_x"/>
                                              </p:val>
                                            </p:tav>
                                          </p:tavLst>
                                        </p:anim>
                                        <p:anim calcmode="lin" valueType="num" p14:bounceEnd="42000">
                                          <p:cBhvr additive="base">
                                            <p:cTn id="55" dur="500" fill="hold"/>
                                            <p:tgtEl>
                                              <p:spTgt spid="65"/>
                                            </p:tgtEl>
                                            <p:attrNameLst>
                                              <p:attrName>ppt_y</p:attrName>
                                            </p:attrNameLst>
                                          </p:cBhvr>
                                          <p:tavLst>
                                            <p:tav tm="0">
                                              <p:val>
                                                <p:strVal val="#ppt_y"/>
                                              </p:val>
                                            </p:tav>
                                            <p:tav tm="100000">
                                              <p:val>
                                                <p:strVal val="#ppt_y"/>
                                              </p:val>
                                            </p:tav>
                                          </p:tavLst>
                                        </p:anim>
                                      </p:childTnLst>
                                    </p:cTn>
                                  </p:par>
                                  <p:par>
                                    <p:cTn id="56" presetID="26" presetClass="emph" presetSubtype="0" fill="hold" grpId="1" nodeType="withEffect">
                                      <p:stCondLst>
                                        <p:cond delay="0"/>
                                      </p:stCondLst>
                                      <p:childTnLst>
                                        <p:animEffect transition="out" filter="fade">
                                          <p:cBhvr>
                                            <p:cTn id="57" dur="500" tmFilter="0, 0; .2, .5; .8, .5; 1, 0"/>
                                            <p:tgtEl>
                                              <p:spTgt spid="65"/>
                                            </p:tgtEl>
                                          </p:cBhvr>
                                        </p:animEffect>
                                        <p:animScale>
                                          <p:cBhvr>
                                            <p:cTn id="58" dur="250" autoRev="1" fill="hold"/>
                                            <p:tgtEl>
                                              <p:spTgt spid="65"/>
                                            </p:tgtEl>
                                          </p:cBhvr>
                                          <p:by x="105000" y="105000"/>
                                        </p:animScale>
                                      </p:childTnLst>
                                    </p:cTn>
                                  </p:par>
                                </p:childTnLst>
                              </p:cTn>
                            </p:par>
                            <p:par>
                              <p:cTn id="59" fill="hold">
                                <p:stCondLst>
                                  <p:cond delay="5000"/>
                                </p:stCondLst>
                                <p:childTnLst>
                                  <p:par>
                                    <p:cTn id="60" presetID="14" presetClass="entr" presetSubtype="10"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randombar(horizontal)">
                                          <p:cBhvr>
                                            <p:cTn id="62" dur="500"/>
                                            <p:tgtEl>
                                              <p:spTgt spid="66"/>
                                            </p:tgtEl>
                                          </p:cBhvr>
                                        </p:animEffect>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fade">
                                          <p:cBhvr>
                                            <p:cTn id="6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5" grpId="0" animBg="1"/>
          <p:bldP spid="55" grpId="1" animBg="1"/>
          <p:bldP spid="60" grpId="0"/>
          <p:bldP spid="61" grpId="0"/>
          <p:bldP spid="62" grpId="0" animBg="1"/>
          <p:bldP spid="62" grpId="1" animBg="1"/>
          <p:bldP spid="63" grpId="0"/>
          <p:bldP spid="64" grpId="0"/>
          <p:bldP spid="65" grpId="0" animBg="1"/>
          <p:bldP spid="65" grpId="1" animBg="1"/>
          <p:bldP spid="6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850"/>
                                            <p:tgtEl>
                                              <p:spTgt spid="5"/>
                                            </p:tgtEl>
                                          </p:cBhvr>
                                        </p:animEffect>
                                        <p:anim calcmode="lin" valueType="num">
                                          <p:cBhvr>
                                            <p:cTn id="13" dur="850" fill="hold"/>
                                            <p:tgtEl>
                                              <p:spTgt spid="5"/>
                                            </p:tgtEl>
                                            <p:attrNameLst>
                                              <p:attrName>ppt_x</p:attrName>
                                            </p:attrNameLst>
                                          </p:cBhvr>
                                          <p:tavLst>
                                            <p:tav tm="0">
                                              <p:val>
                                                <p:strVal val="#ppt_x"/>
                                              </p:val>
                                            </p:tav>
                                            <p:tav tm="100000">
                                              <p:val>
                                                <p:strVal val="#ppt_x"/>
                                              </p:val>
                                            </p:tav>
                                          </p:tavLst>
                                        </p:anim>
                                        <p:anim calcmode="lin" valueType="num">
                                          <p:cBhvr>
                                            <p:cTn id="14" dur="765" decel="100000" fill="hold"/>
                                            <p:tgtEl>
                                              <p:spTgt spid="5"/>
                                            </p:tgtEl>
                                            <p:attrNameLst>
                                              <p:attrName>ppt_y</p:attrName>
                                            </p:attrNameLst>
                                          </p:cBhvr>
                                          <p:tavLst>
                                            <p:tav tm="0">
                                              <p:val>
                                                <p:strVal val="#ppt_y+1"/>
                                              </p:val>
                                            </p:tav>
                                            <p:tav tm="100000">
                                              <p:val>
                                                <p:strVal val="#ppt_y-.03"/>
                                              </p:val>
                                            </p:tav>
                                          </p:tavLst>
                                        </p:anim>
                                        <p:anim calcmode="lin" valueType="num">
                                          <p:cBhvr>
                                            <p:cTn id="15" dur="85" accel="100000" fill="hold">
                                              <p:stCondLst>
                                                <p:cond delay="765"/>
                                              </p:stCondLst>
                                            </p:cTn>
                                            <p:tgtEl>
                                              <p:spTgt spid="5"/>
                                            </p:tgtEl>
                                            <p:attrNameLst>
                                              <p:attrName>ppt_y</p:attrName>
                                            </p:attrNameLst>
                                          </p:cBhvr>
                                          <p:tavLst>
                                            <p:tav tm="0">
                                              <p:val>
                                                <p:strVal val="#ppt_y-.03"/>
                                              </p:val>
                                            </p:tav>
                                            <p:tav tm="100000">
                                              <p:val>
                                                <p:strVal val="#ppt_y"/>
                                              </p:val>
                                            </p:tav>
                                          </p:tavLst>
                                        </p:anim>
                                      </p:childTnLst>
                                    </p:cTn>
                                  </p:par>
                                  <p:par>
                                    <p:cTn id="16" presetID="18" presetClass="entr" presetSubtype="3" fill="hold" nodeType="withEffect">
                                      <p:stCondLst>
                                        <p:cond delay="500"/>
                                      </p:stCondLst>
                                      <p:childTnLst>
                                        <p:set>
                                          <p:cBhvr>
                                            <p:cTn id="17" dur="1" fill="hold">
                                              <p:stCondLst>
                                                <p:cond delay="0"/>
                                              </p:stCondLst>
                                            </p:cTn>
                                            <p:tgtEl>
                                              <p:spTgt spid="2"/>
                                            </p:tgtEl>
                                            <p:attrNameLst>
                                              <p:attrName>style.visibility</p:attrName>
                                            </p:attrNameLst>
                                          </p:cBhvr>
                                          <p:to>
                                            <p:strVal val="visible"/>
                                          </p:to>
                                        </p:set>
                                        <p:animEffect transition="in" filter="strips(upRight)">
                                          <p:cBhvr>
                                            <p:cTn id="18" dur="1000"/>
                                            <p:tgtEl>
                                              <p:spTgt spid="2"/>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additive="base">
                                            <p:cTn id="22" dur="500" fill="hold"/>
                                            <p:tgtEl>
                                              <p:spTgt spid="55"/>
                                            </p:tgtEl>
                                            <p:attrNameLst>
                                              <p:attrName>ppt_x</p:attrName>
                                            </p:attrNameLst>
                                          </p:cBhvr>
                                          <p:tavLst>
                                            <p:tav tm="0">
                                              <p:val>
                                                <p:strVal val="0-#ppt_w/2"/>
                                              </p:val>
                                            </p:tav>
                                            <p:tav tm="100000">
                                              <p:val>
                                                <p:strVal val="#ppt_x"/>
                                              </p:val>
                                            </p:tav>
                                          </p:tavLst>
                                        </p:anim>
                                        <p:anim calcmode="lin" valueType="num">
                                          <p:cBhvr additive="base">
                                            <p:cTn id="23" dur="500" fill="hold"/>
                                            <p:tgtEl>
                                              <p:spTgt spid="55"/>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0"/>
                                      </p:stCondLst>
                                      <p:childTnLst>
                                        <p:animEffect transition="out" filter="fade">
                                          <p:cBhvr>
                                            <p:cTn id="25" dur="500" tmFilter="0, 0; .2, .5; .8, .5; 1, 0"/>
                                            <p:tgtEl>
                                              <p:spTgt spid="55"/>
                                            </p:tgtEl>
                                          </p:cBhvr>
                                        </p:animEffect>
                                        <p:animScale>
                                          <p:cBhvr>
                                            <p:cTn id="26" dur="250" autoRev="1" fill="hold"/>
                                            <p:tgtEl>
                                              <p:spTgt spid="55"/>
                                            </p:tgtEl>
                                          </p:cBhvr>
                                          <p:by x="105000" y="105000"/>
                                        </p:animScale>
                                      </p:childTnLst>
                                    </p:cTn>
                                  </p:par>
                                </p:childTnLst>
                              </p:cTn>
                            </p:par>
                            <p:par>
                              <p:cTn id="27" fill="hold">
                                <p:stCondLst>
                                  <p:cond delay="2000"/>
                                </p:stCondLst>
                                <p:childTnLst>
                                  <p:par>
                                    <p:cTn id="28" presetID="14" presetClass="entr" presetSubtype="1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randombar(horizontal)">
                                          <p:cBhvr>
                                            <p:cTn id="30" dur="500"/>
                                            <p:tgtEl>
                                              <p:spTgt spid="60"/>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par>
                              <p:cTn id="35" fill="hold">
                                <p:stCondLst>
                                  <p:cond delay="3000"/>
                                </p:stCondLst>
                                <p:childTnLst>
                                  <p:par>
                                    <p:cTn id="36" presetID="2" presetClass="entr" presetSubtype="8" fill="hold" grpId="0" nodeType="afterEffect">
                                      <p:stCondLst>
                                        <p:cond delay="0"/>
                                      </p:stCondLst>
                                      <p:childTnLst>
                                        <p:set>
                                          <p:cBhvr>
                                            <p:cTn id="37" dur="1" fill="hold">
                                              <p:stCondLst>
                                                <p:cond delay="0"/>
                                              </p:stCondLst>
                                            </p:cTn>
                                            <p:tgtEl>
                                              <p:spTgt spid="62"/>
                                            </p:tgtEl>
                                            <p:attrNameLst>
                                              <p:attrName>style.visibility</p:attrName>
                                            </p:attrNameLst>
                                          </p:cBhvr>
                                          <p:to>
                                            <p:strVal val="visible"/>
                                          </p:to>
                                        </p:set>
                                        <p:anim calcmode="lin" valueType="num">
                                          <p:cBhvr additive="base">
                                            <p:cTn id="38" dur="500" fill="hold"/>
                                            <p:tgtEl>
                                              <p:spTgt spid="62"/>
                                            </p:tgtEl>
                                            <p:attrNameLst>
                                              <p:attrName>ppt_x</p:attrName>
                                            </p:attrNameLst>
                                          </p:cBhvr>
                                          <p:tavLst>
                                            <p:tav tm="0">
                                              <p:val>
                                                <p:strVal val="0-#ppt_w/2"/>
                                              </p:val>
                                            </p:tav>
                                            <p:tav tm="100000">
                                              <p:val>
                                                <p:strVal val="#ppt_x"/>
                                              </p:val>
                                            </p:tav>
                                          </p:tavLst>
                                        </p:anim>
                                        <p:anim calcmode="lin" valueType="num">
                                          <p:cBhvr additive="base">
                                            <p:cTn id="39" dur="500" fill="hold"/>
                                            <p:tgtEl>
                                              <p:spTgt spid="62"/>
                                            </p:tgtEl>
                                            <p:attrNameLst>
                                              <p:attrName>ppt_y</p:attrName>
                                            </p:attrNameLst>
                                          </p:cBhvr>
                                          <p:tavLst>
                                            <p:tav tm="0">
                                              <p:val>
                                                <p:strVal val="#ppt_y"/>
                                              </p:val>
                                            </p:tav>
                                            <p:tav tm="100000">
                                              <p:val>
                                                <p:strVal val="#ppt_y"/>
                                              </p:val>
                                            </p:tav>
                                          </p:tavLst>
                                        </p:anim>
                                      </p:childTnLst>
                                    </p:cTn>
                                  </p:par>
                                  <p:par>
                                    <p:cTn id="40" presetID="26" presetClass="emph" presetSubtype="0" fill="hold" grpId="1" nodeType="withEffect">
                                      <p:stCondLst>
                                        <p:cond delay="0"/>
                                      </p:stCondLst>
                                      <p:childTnLst>
                                        <p:animEffect transition="out" filter="fade">
                                          <p:cBhvr>
                                            <p:cTn id="41" dur="500" tmFilter="0, 0; .2, .5; .8, .5; 1, 0"/>
                                            <p:tgtEl>
                                              <p:spTgt spid="62"/>
                                            </p:tgtEl>
                                          </p:cBhvr>
                                        </p:animEffect>
                                        <p:animScale>
                                          <p:cBhvr>
                                            <p:cTn id="42" dur="250" autoRev="1" fill="hold"/>
                                            <p:tgtEl>
                                              <p:spTgt spid="62"/>
                                            </p:tgtEl>
                                          </p:cBhvr>
                                          <p:by x="105000" y="105000"/>
                                        </p:animScale>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randombar(horizontal)">
                                          <p:cBhvr>
                                            <p:cTn id="46" dur="500"/>
                                            <p:tgtEl>
                                              <p:spTgt spid="63"/>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childTnLst>
                              </p:cTn>
                            </p:par>
                            <p:par>
                              <p:cTn id="51" fill="hold">
                                <p:stCondLst>
                                  <p:cond delay="4500"/>
                                </p:stCondLst>
                                <p:childTnLst>
                                  <p:par>
                                    <p:cTn id="52" presetID="2" presetClass="entr" presetSubtype="8" fill="hold" grpId="0" nodeType="afterEffect">
                                      <p:stCondLst>
                                        <p:cond delay="0"/>
                                      </p:stCondLst>
                                      <p:childTnLst>
                                        <p:set>
                                          <p:cBhvr>
                                            <p:cTn id="53" dur="1" fill="hold">
                                              <p:stCondLst>
                                                <p:cond delay="0"/>
                                              </p:stCondLst>
                                            </p:cTn>
                                            <p:tgtEl>
                                              <p:spTgt spid="65"/>
                                            </p:tgtEl>
                                            <p:attrNameLst>
                                              <p:attrName>style.visibility</p:attrName>
                                            </p:attrNameLst>
                                          </p:cBhvr>
                                          <p:to>
                                            <p:strVal val="visible"/>
                                          </p:to>
                                        </p:set>
                                        <p:anim calcmode="lin" valueType="num">
                                          <p:cBhvr additive="base">
                                            <p:cTn id="54" dur="500" fill="hold"/>
                                            <p:tgtEl>
                                              <p:spTgt spid="65"/>
                                            </p:tgtEl>
                                            <p:attrNameLst>
                                              <p:attrName>ppt_x</p:attrName>
                                            </p:attrNameLst>
                                          </p:cBhvr>
                                          <p:tavLst>
                                            <p:tav tm="0">
                                              <p:val>
                                                <p:strVal val="0-#ppt_w/2"/>
                                              </p:val>
                                            </p:tav>
                                            <p:tav tm="100000">
                                              <p:val>
                                                <p:strVal val="#ppt_x"/>
                                              </p:val>
                                            </p:tav>
                                          </p:tavLst>
                                        </p:anim>
                                        <p:anim calcmode="lin" valueType="num">
                                          <p:cBhvr additive="base">
                                            <p:cTn id="55" dur="500" fill="hold"/>
                                            <p:tgtEl>
                                              <p:spTgt spid="65"/>
                                            </p:tgtEl>
                                            <p:attrNameLst>
                                              <p:attrName>ppt_y</p:attrName>
                                            </p:attrNameLst>
                                          </p:cBhvr>
                                          <p:tavLst>
                                            <p:tav tm="0">
                                              <p:val>
                                                <p:strVal val="#ppt_y"/>
                                              </p:val>
                                            </p:tav>
                                            <p:tav tm="100000">
                                              <p:val>
                                                <p:strVal val="#ppt_y"/>
                                              </p:val>
                                            </p:tav>
                                          </p:tavLst>
                                        </p:anim>
                                      </p:childTnLst>
                                    </p:cTn>
                                  </p:par>
                                  <p:par>
                                    <p:cTn id="56" presetID="26" presetClass="emph" presetSubtype="0" fill="hold" grpId="1" nodeType="withEffect">
                                      <p:stCondLst>
                                        <p:cond delay="0"/>
                                      </p:stCondLst>
                                      <p:childTnLst>
                                        <p:animEffect transition="out" filter="fade">
                                          <p:cBhvr>
                                            <p:cTn id="57" dur="500" tmFilter="0, 0; .2, .5; .8, .5; 1, 0"/>
                                            <p:tgtEl>
                                              <p:spTgt spid="65"/>
                                            </p:tgtEl>
                                          </p:cBhvr>
                                        </p:animEffect>
                                        <p:animScale>
                                          <p:cBhvr>
                                            <p:cTn id="58" dur="250" autoRev="1" fill="hold"/>
                                            <p:tgtEl>
                                              <p:spTgt spid="65"/>
                                            </p:tgtEl>
                                          </p:cBhvr>
                                          <p:by x="105000" y="105000"/>
                                        </p:animScale>
                                      </p:childTnLst>
                                    </p:cTn>
                                  </p:par>
                                </p:childTnLst>
                              </p:cTn>
                            </p:par>
                            <p:par>
                              <p:cTn id="59" fill="hold">
                                <p:stCondLst>
                                  <p:cond delay="5000"/>
                                </p:stCondLst>
                                <p:childTnLst>
                                  <p:par>
                                    <p:cTn id="60" presetID="14" presetClass="entr" presetSubtype="10"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randombar(horizontal)">
                                          <p:cBhvr>
                                            <p:cTn id="62" dur="500"/>
                                            <p:tgtEl>
                                              <p:spTgt spid="66"/>
                                            </p:tgtEl>
                                          </p:cBhvr>
                                        </p:animEffect>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fade">
                                          <p:cBhvr>
                                            <p:cTn id="6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5" grpId="0" animBg="1"/>
          <p:bldP spid="55" grpId="1" animBg="1"/>
          <p:bldP spid="60" grpId="0"/>
          <p:bldP spid="61" grpId="0"/>
          <p:bldP spid="62" grpId="0" animBg="1"/>
          <p:bldP spid="62" grpId="1" animBg="1"/>
          <p:bldP spid="63" grpId="0"/>
          <p:bldP spid="64" grpId="0"/>
          <p:bldP spid="65" grpId="0" animBg="1"/>
          <p:bldP spid="65" grpId="1" animBg="1"/>
          <p:bldP spid="66"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4967408" y="2434153"/>
            <a:ext cx="5737104" cy="4487235"/>
          </a:xfrm>
          <a:prstGeom prst="rect">
            <a:avLst/>
          </a:prstGeom>
        </p:spPr>
      </p:pic>
      <p:pic>
        <p:nvPicPr>
          <p:cNvPr id="3" name="图片 2"/>
          <p:cNvPicPr>
            <a:picLocks noChangeAspect="1"/>
          </p:cNvPicPr>
          <p:nvPr/>
        </p:nvPicPr>
        <p:blipFill>
          <a:blip r:embed="rId2" cstate="screen"/>
          <a:stretch>
            <a:fillRect/>
          </a:stretch>
        </p:blipFill>
        <p:spPr>
          <a:xfrm>
            <a:off x="7464525" y="-27384"/>
            <a:ext cx="4788159" cy="4248472"/>
          </a:xfrm>
          <a:prstGeom prst="rect">
            <a:avLst/>
          </a:prstGeom>
          <a:effectLst>
            <a:outerShdw blurRad="241300" dist="330200" dir="2700000" algn="tl" rotWithShape="0">
              <a:prstClr val="black">
                <a:alpha val="40000"/>
              </a:prstClr>
            </a:outerShdw>
          </a:effectLst>
        </p:spPr>
      </p:pic>
      <p:sp>
        <p:nvSpPr>
          <p:cNvPr id="4" name="文本框 3"/>
          <p:cNvSpPr txBox="1"/>
          <p:nvPr/>
        </p:nvSpPr>
        <p:spPr>
          <a:xfrm>
            <a:off x="921197" y="551381"/>
            <a:ext cx="2031325" cy="646331"/>
          </a:xfrm>
          <a:prstGeom prst="rect">
            <a:avLst/>
          </a:prstGeom>
          <a:noFill/>
        </p:spPr>
        <p:txBody>
          <a:bodyPr wrap="none" rtlCol="0">
            <a:spAutoFit/>
          </a:bodyPr>
          <a:lstStyle/>
          <a:p>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信息安全</a:t>
            </a:r>
            <a:endPar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5" name="矩形 47"/>
          <p:cNvSpPr>
            <a:spLocks noChangeArrowheads="1"/>
          </p:cNvSpPr>
          <p:nvPr/>
        </p:nvSpPr>
        <p:spPr bwMode="auto">
          <a:xfrm>
            <a:off x="932310" y="1300938"/>
            <a:ext cx="6387826"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在此录入上述图表的综合描述说明，在此录入上述图表的综合描述说明。在此录入上述图表的描述说明，在此录入上述图表的描述说明，在此录入上述图表的综合描述说明，在此录入上述图表的综合描述说明。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
        <p:nvSpPr>
          <p:cNvPr id="29" name="任意多边形 28"/>
          <p:cNvSpPr/>
          <p:nvPr/>
        </p:nvSpPr>
        <p:spPr bwMode="auto">
          <a:xfrm>
            <a:off x="1085775" y="3930193"/>
            <a:ext cx="661234" cy="720080"/>
          </a:xfrm>
          <a:custGeom>
            <a:avLst/>
            <a:gdLst>
              <a:gd name="connsiteX0" fmla="*/ 526948 w 555782"/>
              <a:gd name="connsiteY0" fmla="*/ 586710 h 605243"/>
              <a:gd name="connsiteX1" fmla="*/ 526889 w 555782"/>
              <a:gd name="connsiteY1" fmla="*/ 586968 h 605243"/>
              <a:gd name="connsiteX2" fmla="*/ 526464 w 555782"/>
              <a:gd name="connsiteY2" fmla="*/ 587298 h 605243"/>
              <a:gd name="connsiteX3" fmla="*/ 524781 w 555782"/>
              <a:gd name="connsiteY3" fmla="*/ 587676 h 605243"/>
              <a:gd name="connsiteX4" fmla="*/ 531169 w 555782"/>
              <a:gd name="connsiteY4" fmla="*/ 586241 h 605243"/>
              <a:gd name="connsiteX5" fmla="*/ 528766 w 555782"/>
              <a:gd name="connsiteY5" fmla="*/ 592591 h 605243"/>
              <a:gd name="connsiteX6" fmla="*/ 522543 w 555782"/>
              <a:gd name="connsiteY6" fmla="*/ 596622 h 605243"/>
              <a:gd name="connsiteX7" fmla="*/ 513956 w 555782"/>
              <a:gd name="connsiteY7" fmla="*/ 597012 h 605243"/>
              <a:gd name="connsiteX8" fmla="*/ 526464 w 555782"/>
              <a:gd name="connsiteY8" fmla="*/ 587298 h 605243"/>
              <a:gd name="connsiteX9" fmla="*/ 529196 w 555782"/>
              <a:gd name="connsiteY9" fmla="*/ 585162 h 605243"/>
              <a:gd name="connsiteX10" fmla="*/ 528473 w 555782"/>
              <a:gd name="connsiteY10" fmla="*/ 586031 h 605243"/>
              <a:gd name="connsiteX11" fmla="*/ 526948 w 555782"/>
              <a:gd name="connsiteY11" fmla="*/ 586710 h 605243"/>
              <a:gd name="connsiteX12" fmla="*/ 527297 w 555782"/>
              <a:gd name="connsiteY12" fmla="*/ 585202 h 605243"/>
              <a:gd name="connsiteX13" fmla="*/ 528015 w 555782"/>
              <a:gd name="connsiteY13" fmla="*/ 582095 h 605243"/>
              <a:gd name="connsiteX14" fmla="*/ 527297 w 555782"/>
              <a:gd name="connsiteY14" fmla="*/ 585202 h 605243"/>
              <a:gd name="connsiteX15" fmla="*/ 523939 w 555782"/>
              <a:gd name="connsiteY15" fmla="*/ 585272 h 605243"/>
              <a:gd name="connsiteX16" fmla="*/ 525012 w 555782"/>
              <a:gd name="connsiteY16" fmla="*/ 585093 h 605243"/>
              <a:gd name="connsiteX17" fmla="*/ 469900 w 555782"/>
              <a:gd name="connsiteY17" fmla="*/ 580445 h 605243"/>
              <a:gd name="connsiteX18" fmla="*/ 487470 w 555782"/>
              <a:gd name="connsiteY18" fmla="*/ 592591 h 605243"/>
              <a:gd name="connsiteX19" fmla="*/ 508118 w 555782"/>
              <a:gd name="connsiteY19" fmla="*/ 597277 h 605243"/>
              <a:gd name="connsiteX20" fmla="*/ 513956 w 555782"/>
              <a:gd name="connsiteY20" fmla="*/ 597012 h 605243"/>
              <a:gd name="connsiteX21" fmla="*/ 509995 w 555782"/>
              <a:gd name="connsiteY21" fmla="*/ 600089 h 605243"/>
              <a:gd name="connsiteX22" fmla="*/ 501597 w 555782"/>
              <a:gd name="connsiteY22" fmla="*/ 599490 h 605243"/>
              <a:gd name="connsiteX23" fmla="*/ 483716 w 555782"/>
              <a:gd name="connsiteY23" fmla="*/ 592591 h 605243"/>
              <a:gd name="connsiteX24" fmla="*/ 474330 w 555782"/>
              <a:gd name="connsiteY24" fmla="*/ 586343 h 605243"/>
              <a:gd name="connsiteX25" fmla="*/ 533558 w 555782"/>
              <a:gd name="connsiteY25" fmla="*/ 579926 h 605243"/>
              <a:gd name="connsiteX26" fmla="*/ 531596 w 555782"/>
              <a:gd name="connsiteY26" fmla="*/ 585112 h 605243"/>
              <a:gd name="connsiteX27" fmla="*/ 529196 w 555782"/>
              <a:gd name="connsiteY27" fmla="*/ 585162 h 605243"/>
              <a:gd name="connsiteX28" fmla="*/ 462800 w 555782"/>
              <a:gd name="connsiteY28" fmla="*/ 578668 h 605243"/>
              <a:gd name="connsiteX29" fmla="*/ 474330 w 555782"/>
              <a:gd name="connsiteY29" fmla="*/ 586343 h 605243"/>
              <a:gd name="connsiteX30" fmla="*/ 476207 w 555782"/>
              <a:gd name="connsiteY30" fmla="*/ 588842 h 605243"/>
              <a:gd name="connsiteX31" fmla="*/ 490285 w 555782"/>
              <a:gd name="connsiteY31" fmla="*/ 598683 h 605243"/>
              <a:gd name="connsiteX32" fmla="*/ 501597 w 555782"/>
              <a:gd name="connsiteY32" fmla="*/ 599490 h 605243"/>
              <a:gd name="connsiteX33" fmla="*/ 504364 w 555782"/>
              <a:gd name="connsiteY33" fmla="*/ 600557 h 605243"/>
              <a:gd name="connsiteX34" fmla="*/ 516907 w 555782"/>
              <a:gd name="connsiteY34" fmla="*/ 600273 h 605243"/>
              <a:gd name="connsiteX35" fmla="*/ 511403 w 555782"/>
              <a:gd name="connsiteY35" fmla="*/ 603837 h 605243"/>
              <a:gd name="connsiteX36" fmla="*/ 491224 w 555782"/>
              <a:gd name="connsiteY36" fmla="*/ 603837 h 605243"/>
              <a:gd name="connsiteX37" fmla="*/ 464945 w 555782"/>
              <a:gd name="connsiteY37" fmla="*/ 581345 h 605243"/>
              <a:gd name="connsiteX38" fmla="*/ 547392 w 555782"/>
              <a:gd name="connsiteY38" fmla="*/ 578502 h 605243"/>
              <a:gd name="connsiteX39" fmla="*/ 542375 w 555782"/>
              <a:gd name="connsiteY39" fmla="*/ 589311 h 605243"/>
              <a:gd name="connsiteX40" fmla="*/ 525012 w 555782"/>
              <a:gd name="connsiteY40" fmla="*/ 600089 h 605243"/>
              <a:gd name="connsiteX41" fmla="*/ 516907 w 555782"/>
              <a:gd name="connsiteY41" fmla="*/ 600273 h 605243"/>
              <a:gd name="connsiteX42" fmla="*/ 522543 w 555782"/>
              <a:gd name="connsiteY42" fmla="*/ 596622 h 605243"/>
              <a:gd name="connsiteX43" fmla="*/ 528766 w 555782"/>
              <a:gd name="connsiteY43" fmla="*/ 596340 h 605243"/>
              <a:gd name="connsiteX44" fmla="*/ 540226 w 555782"/>
              <a:gd name="connsiteY44" fmla="*/ 582751 h 605243"/>
              <a:gd name="connsiteX45" fmla="*/ 499110 w 555782"/>
              <a:gd name="connsiteY45" fmla="*/ 577868 h 605243"/>
              <a:gd name="connsiteX46" fmla="*/ 499110 w 555782"/>
              <a:gd name="connsiteY46" fmla="*/ 581615 h 605243"/>
              <a:gd name="connsiteX47" fmla="*/ 499110 w 555782"/>
              <a:gd name="connsiteY47" fmla="*/ 577868 h 605243"/>
              <a:gd name="connsiteX48" fmla="*/ 543951 w 555782"/>
              <a:gd name="connsiteY48" fmla="*/ 577484 h 605243"/>
              <a:gd name="connsiteX49" fmla="*/ 543783 w 555782"/>
              <a:gd name="connsiteY49" fmla="*/ 578533 h 605243"/>
              <a:gd name="connsiteX50" fmla="*/ 540226 w 555782"/>
              <a:gd name="connsiteY50" fmla="*/ 582751 h 605243"/>
              <a:gd name="connsiteX51" fmla="*/ 536275 w 555782"/>
              <a:gd name="connsiteY51" fmla="*/ 585093 h 605243"/>
              <a:gd name="connsiteX52" fmla="*/ 531169 w 555782"/>
              <a:gd name="connsiteY52" fmla="*/ 586241 h 605243"/>
              <a:gd name="connsiteX53" fmla="*/ 531596 w 555782"/>
              <a:gd name="connsiteY53" fmla="*/ 585112 h 605243"/>
              <a:gd name="connsiteX54" fmla="*/ 532520 w 555782"/>
              <a:gd name="connsiteY54" fmla="*/ 585093 h 605243"/>
              <a:gd name="connsiteX55" fmla="*/ 514096 w 555782"/>
              <a:gd name="connsiteY55" fmla="*/ 575371 h 605243"/>
              <a:gd name="connsiteX56" fmla="*/ 514096 w 555782"/>
              <a:gd name="connsiteY56" fmla="*/ 577868 h 605243"/>
              <a:gd name="connsiteX57" fmla="*/ 513160 w 555782"/>
              <a:gd name="connsiteY57" fmla="*/ 576620 h 605243"/>
              <a:gd name="connsiteX58" fmla="*/ 517403 w 555782"/>
              <a:gd name="connsiteY58" fmla="*/ 574806 h 605243"/>
              <a:gd name="connsiteX59" fmla="*/ 516681 w 555782"/>
              <a:gd name="connsiteY59" fmla="*/ 575930 h 605243"/>
              <a:gd name="connsiteX60" fmla="*/ 514096 w 555782"/>
              <a:gd name="connsiteY60" fmla="*/ 577868 h 605243"/>
              <a:gd name="connsiteX61" fmla="*/ 516238 w 555782"/>
              <a:gd name="connsiteY61" fmla="*/ 572515 h 605243"/>
              <a:gd name="connsiteX62" fmla="*/ 514096 w 555782"/>
              <a:gd name="connsiteY62" fmla="*/ 575371 h 605243"/>
              <a:gd name="connsiteX63" fmla="*/ 514096 w 555782"/>
              <a:gd name="connsiteY63" fmla="*/ 574122 h 605243"/>
              <a:gd name="connsiteX64" fmla="*/ 536660 w 555782"/>
              <a:gd name="connsiteY64" fmla="*/ 570291 h 605243"/>
              <a:gd name="connsiteX65" fmla="*/ 535336 w 555782"/>
              <a:gd name="connsiteY65" fmla="*/ 574784 h 605243"/>
              <a:gd name="connsiteX66" fmla="*/ 528015 w 555782"/>
              <a:gd name="connsiteY66" fmla="*/ 582095 h 605243"/>
              <a:gd name="connsiteX67" fmla="*/ 530664 w 555782"/>
              <a:gd name="connsiteY67" fmla="*/ 570633 h 605243"/>
              <a:gd name="connsiteX68" fmla="*/ 539259 w 555782"/>
              <a:gd name="connsiteY68" fmla="*/ 570142 h 605243"/>
              <a:gd name="connsiteX69" fmla="*/ 538621 w 555782"/>
              <a:gd name="connsiteY69" fmla="*/ 573847 h 605243"/>
              <a:gd name="connsiteX70" fmla="*/ 533558 w 555782"/>
              <a:gd name="connsiteY70" fmla="*/ 579926 h 605243"/>
              <a:gd name="connsiteX71" fmla="*/ 536744 w 555782"/>
              <a:gd name="connsiteY71" fmla="*/ 571504 h 605243"/>
              <a:gd name="connsiteX72" fmla="*/ 536720 w 555782"/>
              <a:gd name="connsiteY72" fmla="*/ 570287 h 605243"/>
              <a:gd name="connsiteX73" fmla="*/ 536717 w 555782"/>
              <a:gd name="connsiteY73" fmla="*/ 570097 h 605243"/>
              <a:gd name="connsiteX74" fmla="*/ 536720 w 555782"/>
              <a:gd name="connsiteY74" fmla="*/ 570287 h 605243"/>
              <a:gd name="connsiteX75" fmla="*/ 536660 w 555782"/>
              <a:gd name="connsiteY75" fmla="*/ 570291 h 605243"/>
              <a:gd name="connsiteX76" fmla="*/ 452263 w 555782"/>
              <a:gd name="connsiteY76" fmla="*/ 568252 h 605243"/>
              <a:gd name="connsiteX77" fmla="*/ 457178 w 555782"/>
              <a:gd name="connsiteY77" fmla="*/ 571650 h 605243"/>
              <a:gd name="connsiteX78" fmla="*/ 462800 w 555782"/>
              <a:gd name="connsiteY78" fmla="*/ 578668 h 605243"/>
              <a:gd name="connsiteX79" fmla="*/ 452180 w 555782"/>
              <a:gd name="connsiteY79" fmla="*/ 571598 h 605243"/>
              <a:gd name="connsiteX80" fmla="*/ 453682 w 555782"/>
              <a:gd name="connsiteY80" fmla="*/ 570098 h 605243"/>
              <a:gd name="connsiteX81" fmla="*/ 536643 w 555782"/>
              <a:gd name="connsiteY81" fmla="*/ 566349 h 605243"/>
              <a:gd name="connsiteX82" fmla="*/ 537821 w 555782"/>
              <a:gd name="connsiteY82" fmla="*/ 566349 h 605243"/>
              <a:gd name="connsiteX83" fmla="*/ 536717 w 555782"/>
              <a:gd name="connsiteY83" fmla="*/ 570097 h 605243"/>
              <a:gd name="connsiteX84" fmla="*/ 470314 w 555782"/>
              <a:gd name="connsiteY84" fmla="*/ 565923 h 605243"/>
              <a:gd name="connsiteX85" fmla="*/ 469138 w 555782"/>
              <a:gd name="connsiteY85" fmla="*/ 566629 h 605243"/>
              <a:gd name="connsiteX86" fmla="*/ 470564 w 555782"/>
              <a:gd name="connsiteY86" fmla="*/ 566094 h 605243"/>
              <a:gd name="connsiteX87" fmla="*/ 442044 w 555782"/>
              <a:gd name="connsiteY87" fmla="*/ 564850 h 605243"/>
              <a:gd name="connsiteX88" fmla="*/ 452180 w 555782"/>
              <a:gd name="connsiteY88" fmla="*/ 571598 h 605243"/>
              <a:gd name="connsiteX89" fmla="*/ 449928 w 555782"/>
              <a:gd name="connsiteY89" fmla="*/ 573847 h 605243"/>
              <a:gd name="connsiteX90" fmla="*/ 445637 w 555782"/>
              <a:gd name="connsiteY90" fmla="*/ 563672 h 605243"/>
              <a:gd name="connsiteX91" fmla="*/ 447539 w 555782"/>
              <a:gd name="connsiteY91" fmla="*/ 564987 h 605243"/>
              <a:gd name="connsiteX92" fmla="*/ 453682 w 555782"/>
              <a:gd name="connsiteY92" fmla="*/ 570098 h 605243"/>
              <a:gd name="connsiteX93" fmla="*/ 449928 w 555782"/>
              <a:gd name="connsiteY93" fmla="*/ 570098 h 605243"/>
              <a:gd name="connsiteX94" fmla="*/ 499451 w 555782"/>
              <a:gd name="connsiteY94" fmla="*/ 563223 h 605243"/>
              <a:gd name="connsiteX95" fmla="*/ 501816 w 555782"/>
              <a:gd name="connsiteY95" fmla="*/ 565588 h 605243"/>
              <a:gd name="connsiteX96" fmla="*/ 499110 w 555782"/>
              <a:gd name="connsiteY96" fmla="*/ 566629 h 605243"/>
              <a:gd name="connsiteX97" fmla="*/ 499110 w 555782"/>
              <a:gd name="connsiteY97" fmla="*/ 563418 h 605243"/>
              <a:gd name="connsiteX98" fmla="*/ 529082 w 555782"/>
              <a:gd name="connsiteY98" fmla="*/ 562882 h 605243"/>
              <a:gd name="connsiteX99" fmla="*/ 528837 w 555782"/>
              <a:gd name="connsiteY99" fmla="*/ 563066 h 605243"/>
              <a:gd name="connsiteX100" fmla="*/ 528862 w 555782"/>
              <a:gd name="connsiteY100" fmla="*/ 563029 h 605243"/>
              <a:gd name="connsiteX101" fmla="*/ 555046 w 555782"/>
              <a:gd name="connsiteY101" fmla="*/ 558852 h 605243"/>
              <a:gd name="connsiteX102" fmla="*/ 551292 w 555782"/>
              <a:gd name="connsiteY102" fmla="*/ 576190 h 605243"/>
              <a:gd name="connsiteX103" fmla="*/ 547392 w 555782"/>
              <a:gd name="connsiteY103" fmla="*/ 578502 h 605243"/>
              <a:gd name="connsiteX104" fmla="*/ 551292 w 555782"/>
              <a:gd name="connsiteY104" fmla="*/ 570098 h 605243"/>
              <a:gd name="connsiteX105" fmla="*/ 551422 w 555782"/>
              <a:gd name="connsiteY105" fmla="*/ 567055 h 605243"/>
              <a:gd name="connsiteX106" fmla="*/ 459169 w 555782"/>
              <a:gd name="connsiteY106" fmla="*/ 558342 h 605243"/>
              <a:gd name="connsiteX107" fmla="*/ 458464 w 555782"/>
              <a:gd name="connsiteY107" fmla="*/ 558783 h 605243"/>
              <a:gd name="connsiteX108" fmla="*/ 458508 w 555782"/>
              <a:gd name="connsiteY108" fmla="*/ 558831 h 605243"/>
              <a:gd name="connsiteX109" fmla="*/ 459304 w 555782"/>
              <a:gd name="connsiteY109" fmla="*/ 558433 h 605243"/>
              <a:gd name="connsiteX110" fmla="*/ 451596 w 555782"/>
              <a:gd name="connsiteY110" fmla="*/ 557186 h 605243"/>
              <a:gd name="connsiteX111" fmla="*/ 453682 w 555782"/>
              <a:gd name="connsiteY111" fmla="*/ 558852 h 605243"/>
              <a:gd name="connsiteX112" fmla="*/ 457147 w 555782"/>
              <a:gd name="connsiteY112" fmla="*/ 560870 h 605243"/>
              <a:gd name="connsiteX113" fmla="*/ 464945 w 555782"/>
              <a:gd name="connsiteY113" fmla="*/ 573847 h 605243"/>
              <a:gd name="connsiteX114" fmla="*/ 493106 w 555782"/>
              <a:gd name="connsiteY114" fmla="*/ 557150 h 605243"/>
              <a:gd name="connsiteX115" fmla="*/ 491617 w 555782"/>
              <a:gd name="connsiteY115" fmla="*/ 559136 h 605243"/>
              <a:gd name="connsiteX116" fmla="*/ 479909 w 555782"/>
              <a:gd name="connsiteY116" fmla="*/ 566160 h 605243"/>
              <a:gd name="connsiteX117" fmla="*/ 473428 w 555782"/>
              <a:gd name="connsiteY117" fmla="*/ 568042 h 605243"/>
              <a:gd name="connsiteX118" fmla="*/ 476765 w 555782"/>
              <a:gd name="connsiteY118" fmla="*/ 570313 h 605243"/>
              <a:gd name="connsiteX119" fmla="*/ 491617 w 555782"/>
              <a:gd name="connsiteY119" fmla="*/ 563351 h 605243"/>
              <a:gd name="connsiteX120" fmla="*/ 492201 w 555782"/>
              <a:gd name="connsiteY120" fmla="*/ 563186 h 605243"/>
              <a:gd name="connsiteX121" fmla="*/ 491618 w 555782"/>
              <a:gd name="connsiteY121" fmla="*/ 563819 h 605243"/>
              <a:gd name="connsiteX122" fmla="*/ 480378 w 555782"/>
              <a:gd name="connsiteY122" fmla="*/ 570375 h 605243"/>
              <a:gd name="connsiteX123" fmla="*/ 480378 w 555782"/>
              <a:gd name="connsiteY123" fmla="*/ 572771 h 605243"/>
              <a:gd name="connsiteX124" fmla="*/ 481457 w 555782"/>
              <a:gd name="connsiteY124" fmla="*/ 573505 h 605243"/>
              <a:gd name="connsiteX125" fmla="*/ 493491 w 555782"/>
              <a:gd name="connsiteY125" fmla="*/ 566629 h 605243"/>
              <a:gd name="connsiteX126" fmla="*/ 496113 w 555782"/>
              <a:gd name="connsiteY126" fmla="*/ 565130 h 605243"/>
              <a:gd name="connsiteX127" fmla="*/ 494427 w 555782"/>
              <a:gd name="connsiteY127" fmla="*/ 567565 h 605243"/>
              <a:gd name="connsiteX128" fmla="*/ 481556 w 555782"/>
              <a:gd name="connsiteY128" fmla="*/ 573572 h 605243"/>
              <a:gd name="connsiteX129" fmla="*/ 487470 w 555782"/>
              <a:gd name="connsiteY129" fmla="*/ 577596 h 605243"/>
              <a:gd name="connsiteX130" fmla="*/ 506603 w 555782"/>
              <a:gd name="connsiteY130" fmla="*/ 584362 h 605243"/>
              <a:gd name="connsiteX131" fmla="*/ 506603 w 555782"/>
              <a:gd name="connsiteY131" fmla="*/ 581615 h 605243"/>
              <a:gd name="connsiteX132" fmla="*/ 508359 w 555782"/>
              <a:gd name="connsiteY132" fmla="*/ 581381 h 605243"/>
              <a:gd name="connsiteX133" fmla="*/ 506984 w 555782"/>
              <a:gd name="connsiteY133" fmla="*/ 584497 h 605243"/>
              <a:gd name="connsiteX134" fmla="*/ 507195 w 555782"/>
              <a:gd name="connsiteY134" fmla="*/ 584572 h 605243"/>
              <a:gd name="connsiteX135" fmla="*/ 509725 w 555782"/>
              <a:gd name="connsiteY135" fmla="*/ 581198 h 605243"/>
              <a:gd name="connsiteX136" fmla="*/ 513628 w 555782"/>
              <a:gd name="connsiteY136" fmla="*/ 580678 h 605243"/>
              <a:gd name="connsiteX137" fmla="*/ 516681 w 555782"/>
              <a:gd name="connsiteY137" fmla="*/ 575930 h 605243"/>
              <a:gd name="connsiteX138" fmla="*/ 523331 w 555782"/>
              <a:gd name="connsiteY138" fmla="*/ 570942 h 605243"/>
              <a:gd name="connsiteX139" fmla="*/ 522052 w 555782"/>
              <a:gd name="connsiteY139" fmla="*/ 570501 h 605243"/>
              <a:gd name="connsiteX140" fmla="*/ 517403 w 555782"/>
              <a:gd name="connsiteY140" fmla="*/ 574806 h 605243"/>
              <a:gd name="connsiteX141" fmla="*/ 517843 w 555782"/>
              <a:gd name="connsiteY141" fmla="*/ 574122 h 605243"/>
              <a:gd name="connsiteX142" fmla="*/ 521614 w 555782"/>
              <a:gd name="connsiteY142" fmla="*/ 570350 h 605243"/>
              <a:gd name="connsiteX143" fmla="*/ 519908 w 555782"/>
              <a:gd name="connsiteY143" fmla="*/ 569763 h 605243"/>
              <a:gd name="connsiteX144" fmla="*/ 516238 w 555782"/>
              <a:gd name="connsiteY144" fmla="*/ 572515 h 605243"/>
              <a:gd name="connsiteX145" fmla="*/ 517069 w 555782"/>
              <a:gd name="connsiteY145" fmla="*/ 571407 h 605243"/>
              <a:gd name="connsiteX146" fmla="*/ 519154 w 555782"/>
              <a:gd name="connsiteY146" fmla="*/ 569503 h 605243"/>
              <a:gd name="connsiteX147" fmla="*/ 519152 w 555782"/>
              <a:gd name="connsiteY147" fmla="*/ 569503 h 605243"/>
              <a:gd name="connsiteX148" fmla="*/ 517843 w 555782"/>
              <a:gd name="connsiteY148" fmla="*/ 570375 h 605243"/>
              <a:gd name="connsiteX149" fmla="*/ 517069 w 555782"/>
              <a:gd name="connsiteY149" fmla="*/ 571407 h 605243"/>
              <a:gd name="connsiteX150" fmla="*/ 514096 w 555782"/>
              <a:gd name="connsiteY150" fmla="*/ 574122 h 605243"/>
              <a:gd name="connsiteX151" fmla="*/ 512691 w 555782"/>
              <a:gd name="connsiteY151" fmla="*/ 575995 h 605243"/>
              <a:gd name="connsiteX152" fmla="*/ 513160 w 555782"/>
              <a:gd name="connsiteY152" fmla="*/ 576620 h 605243"/>
              <a:gd name="connsiteX153" fmla="*/ 509725 w 555782"/>
              <a:gd name="connsiteY153" fmla="*/ 581198 h 605243"/>
              <a:gd name="connsiteX154" fmla="*/ 508359 w 555782"/>
              <a:gd name="connsiteY154" fmla="*/ 581381 h 605243"/>
              <a:gd name="connsiteX155" fmla="*/ 511846 w 555782"/>
              <a:gd name="connsiteY155" fmla="*/ 573478 h 605243"/>
              <a:gd name="connsiteX156" fmla="*/ 515970 w 555782"/>
              <a:gd name="connsiteY156" fmla="*/ 570844 h 605243"/>
              <a:gd name="connsiteX157" fmla="*/ 518954 w 555782"/>
              <a:gd name="connsiteY157" fmla="*/ 569434 h 605243"/>
              <a:gd name="connsiteX158" fmla="*/ 515446 w 555782"/>
              <a:gd name="connsiteY158" fmla="*/ 568226 h 605243"/>
              <a:gd name="connsiteX159" fmla="*/ 513628 w 555782"/>
              <a:gd name="connsiteY159" fmla="*/ 569439 h 605243"/>
              <a:gd name="connsiteX160" fmla="*/ 511846 w 555782"/>
              <a:gd name="connsiteY160" fmla="*/ 573478 h 605243"/>
              <a:gd name="connsiteX161" fmla="*/ 499110 w 555782"/>
              <a:gd name="connsiteY161" fmla="*/ 581615 h 605243"/>
              <a:gd name="connsiteX162" fmla="*/ 514935 w 555782"/>
              <a:gd name="connsiteY162" fmla="*/ 568051 h 605243"/>
              <a:gd name="connsiteX163" fmla="*/ 514860 w 555782"/>
              <a:gd name="connsiteY163" fmla="*/ 568025 h 605243"/>
              <a:gd name="connsiteX164" fmla="*/ 499110 w 555782"/>
              <a:gd name="connsiteY164" fmla="*/ 577868 h 605243"/>
              <a:gd name="connsiteX165" fmla="*/ 512074 w 555782"/>
              <a:gd name="connsiteY165" fmla="*/ 567065 h 605243"/>
              <a:gd name="connsiteX166" fmla="*/ 509995 w 555782"/>
              <a:gd name="connsiteY166" fmla="*/ 566349 h 605243"/>
              <a:gd name="connsiteX167" fmla="*/ 506076 w 555782"/>
              <a:gd name="connsiteY167" fmla="*/ 564215 h 605243"/>
              <a:gd name="connsiteX168" fmla="*/ 502857 w 555782"/>
              <a:gd name="connsiteY168" fmla="*/ 566629 h 605243"/>
              <a:gd name="connsiteX169" fmla="*/ 501816 w 555782"/>
              <a:gd name="connsiteY169" fmla="*/ 565588 h 605243"/>
              <a:gd name="connsiteX170" fmla="*/ 505791 w 555782"/>
              <a:gd name="connsiteY170" fmla="*/ 564059 h 605243"/>
              <a:gd name="connsiteX171" fmla="*/ 501795 w 555782"/>
              <a:gd name="connsiteY171" fmla="*/ 561883 h 605243"/>
              <a:gd name="connsiteX172" fmla="*/ 499451 w 555782"/>
              <a:gd name="connsiteY172" fmla="*/ 563223 h 605243"/>
              <a:gd name="connsiteX173" fmla="*/ 499110 w 555782"/>
              <a:gd name="connsiteY173" fmla="*/ 562882 h 605243"/>
              <a:gd name="connsiteX174" fmla="*/ 501716 w 555782"/>
              <a:gd name="connsiteY174" fmla="*/ 561840 h 605243"/>
              <a:gd name="connsiteX175" fmla="*/ 501261 w 555782"/>
              <a:gd name="connsiteY175" fmla="*/ 561592 h 605243"/>
              <a:gd name="connsiteX176" fmla="*/ 499110 w 555782"/>
              <a:gd name="connsiteY176" fmla="*/ 562882 h 605243"/>
              <a:gd name="connsiteX177" fmla="*/ 499110 w 555782"/>
              <a:gd name="connsiteY177" fmla="*/ 563418 h 605243"/>
              <a:gd name="connsiteX178" fmla="*/ 496113 w 555782"/>
              <a:gd name="connsiteY178" fmla="*/ 565130 h 605243"/>
              <a:gd name="connsiteX179" fmla="*/ 498730 w 555782"/>
              <a:gd name="connsiteY179" fmla="*/ 561350 h 605243"/>
              <a:gd name="connsiteX180" fmla="*/ 500106 w 555782"/>
              <a:gd name="connsiteY180" fmla="*/ 560963 h 605243"/>
              <a:gd name="connsiteX181" fmla="*/ 499301 w 555782"/>
              <a:gd name="connsiteY181" fmla="*/ 560525 h 605243"/>
              <a:gd name="connsiteX182" fmla="*/ 498730 w 555782"/>
              <a:gd name="connsiteY182" fmla="*/ 561350 h 605243"/>
              <a:gd name="connsiteX183" fmla="*/ 492201 w 555782"/>
              <a:gd name="connsiteY183" fmla="*/ 563186 h 605243"/>
              <a:gd name="connsiteX184" fmla="*/ 496212 w 555782"/>
              <a:gd name="connsiteY184" fmla="*/ 558842 h 605243"/>
              <a:gd name="connsiteX185" fmla="*/ 509516 w 555782"/>
              <a:gd name="connsiteY185" fmla="*/ 556639 h 605243"/>
              <a:gd name="connsiteX186" fmla="*/ 506603 w 555782"/>
              <a:gd name="connsiteY186" fmla="*/ 559136 h 605243"/>
              <a:gd name="connsiteX187" fmla="*/ 504252 w 555782"/>
              <a:gd name="connsiteY187" fmla="*/ 559797 h 605243"/>
              <a:gd name="connsiteX188" fmla="*/ 517843 w 555782"/>
              <a:gd name="connsiteY188" fmla="*/ 555389 h 605243"/>
              <a:gd name="connsiteX189" fmla="*/ 513282 w 555782"/>
              <a:gd name="connsiteY189" fmla="*/ 558810 h 605243"/>
              <a:gd name="connsiteX190" fmla="*/ 514645 w 555782"/>
              <a:gd name="connsiteY190" fmla="*/ 556669 h 605243"/>
              <a:gd name="connsiteX191" fmla="*/ 488577 w 555782"/>
              <a:gd name="connsiteY191" fmla="*/ 554683 h 605243"/>
              <a:gd name="connsiteX192" fmla="*/ 487871 w 555782"/>
              <a:gd name="connsiteY192" fmla="*/ 555389 h 605243"/>
              <a:gd name="connsiteX193" fmla="*/ 470387 w 555782"/>
              <a:gd name="connsiteY193" fmla="*/ 565880 h 605243"/>
              <a:gd name="connsiteX194" fmla="*/ 470619 w 555782"/>
              <a:gd name="connsiteY194" fmla="*/ 566073 h 605243"/>
              <a:gd name="connsiteX195" fmla="*/ 480378 w 555782"/>
              <a:gd name="connsiteY195" fmla="*/ 562414 h 605243"/>
              <a:gd name="connsiteX196" fmla="*/ 490805 w 555782"/>
              <a:gd name="connsiteY196" fmla="*/ 555897 h 605243"/>
              <a:gd name="connsiteX197" fmla="*/ 452128 w 555782"/>
              <a:gd name="connsiteY197" fmla="*/ 553552 h 605243"/>
              <a:gd name="connsiteX198" fmla="*/ 452129 w 555782"/>
              <a:gd name="connsiteY198" fmla="*/ 553552 h 605243"/>
              <a:gd name="connsiteX199" fmla="*/ 462692 w 555782"/>
              <a:gd name="connsiteY199" fmla="*/ 564100 h 605243"/>
              <a:gd name="connsiteX200" fmla="*/ 457147 w 555782"/>
              <a:gd name="connsiteY200" fmla="*/ 560870 h 605243"/>
              <a:gd name="connsiteX201" fmla="*/ 453682 w 555782"/>
              <a:gd name="connsiteY201" fmla="*/ 555103 h 605243"/>
              <a:gd name="connsiteX202" fmla="*/ 547325 w 555782"/>
              <a:gd name="connsiteY202" fmla="*/ 552202 h 605243"/>
              <a:gd name="connsiteX203" fmla="*/ 547537 w 555782"/>
              <a:gd name="connsiteY203" fmla="*/ 555103 h 605243"/>
              <a:gd name="connsiteX204" fmla="*/ 546107 w 555782"/>
              <a:gd name="connsiteY204" fmla="*/ 564029 h 605243"/>
              <a:gd name="connsiteX205" fmla="*/ 540029 w 555782"/>
              <a:gd name="connsiteY205" fmla="*/ 570098 h 605243"/>
              <a:gd name="connsiteX206" fmla="*/ 539259 w 555782"/>
              <a:gd name="connsiteY206" fmla="*/ 570142 h 605243"/>
              <a:gd name="connsiteX207" fmla="*/ 539912 w 555782"/>
              <a:gd name="connsiteY207" fmla="*/ 566349 h 605243"/>
              <a:gd name="connsiteX208" fmla="*/ 543783 w 555782"/>
              <a:gd name="connsiteY208" fmla="*/ 566349 h 605243"/>
              <a:gd name="connsiteX209" fmla="*/ 550796 w 555782"/>
              <a:gd name="connsiteY209" fmla="*/ 552062 h 605243"/>
              <a:gd name="connsiteX210" fmla="*/ 551980 w 555782"/>
              <a:gd name="connsiteY210" fmla="*/ 553953 h 605243"/>
              <a:gd name="connsiteX211" fmla="*/ 551422 w 555782"/>
              <a:gd name="connsiteY211" fmla="*/ 567055 h 605243"/>
              <a:gd name="connsiteX212" fmla="*/ 548007 w 555782"/>
              <a:gd name="connsiteY212" fmla="*/ 574784 h 605243"/>
              <a:gd name="connsiteX213" fmla="*/ 543951 w 555782"/>
              <a:gd name="connsiteY213" fmla="*/ 577484 h 605243"/>
              <a:gd name="connsiteX214" fmla="*/ 546107 w 555782"/>
              <a:gd name="connsiteY214" fmla="*/ 564029 h 605243"/>
              <a:gd name="connsiteX215" fmla="*/ 549884 w 555782"/>
              <a:gd name="connsiteY215" fmla="*/ 560258 h 605243"/>
              <a:gd name="connsiteX216" fmla="*/ 517843 w 555782"/>
              <a:gd name="connsiteY216" fmla="*/ 551643 h 605243"/>
              <a:gd name="connsiteX217" fmla="*/ 509516 w 555782"/>
              <a:gd name="connsiteY217" fmla="*/ 556639 h 605243"/>
              <a:gd name="connsiteX218" fmla="*/ 513159 w 555782"/>
              <a:gd name="connsiteY218" fmla="*/ 553516 h 605243"/>
              <a:gd name="connsiteX219" fmla="*/ 525336 w 555782"/>
              <a:gd name="connsiteY219" fmla="*/ 550706 h 605243"/>
              <a:gd name="connsiteX220" fmla="*/ 527065 w 555782"/>
              <a:gd name="connsiteY220" fmla="*/ 550922 h 605243"/>
              <a:gd name="connsiteX221" fmla="*/ 524979 w 555782"/>
              <a:gd name="connsiteY221" fmla="*/ 554051 h 605243"/>
              <a:gd name="connsiteX222" fmla="*/ 517843 w 555782"/>
              <a:gd name="connsiteY222" fmla="*/ 555389 h 605243"/>
              <a:gd name="connsiteX223" fmla="*/ 525336 w 555782"/>
              <a:gd name="connsiteY223" fmla="*/ 550706 h 605243"/>
              <a:gd name="connsiteX224" fmla="*/ 506604 w 555782"/>
              <a:gd name="connsiteY224" fmla="*/ 550706 h 605243"/>
              <a:gd name="connsiteX225" fmla="*/ 515566 w 555782"/>
              <a:gd name="connsiteY225" fmla="*/ 551453 h 605243"/>
              <a:gd name="connsiteX226" fmla="*/ 513159 w 555782"/>
              <a:gd name="connsiteY226" fmla="*/ 553516 h 605243"/>
              <a:gd name="connsiteX227" fmla="*/ 500705 w 555782"/>
              <a:gd name="connsiteY227" fmla="*/ 558498 h 605243"/>
              <a:gd name="connsiteX228" fmla="*/ 502857 w 555782"/>
              <a:gd name="connsiteY228" fmla="*/ 555389 h 605243"/>
              <a:gd name="connsiteX229" fmla="*/ 505561 w 555782"/>
              <a:gd name="connsiteY229" fmla="*/ 551141 h 605243"/>
              <a:gd name="connsiteX230" fmla="*/ 547149 w 555782"/>
              <a:gd name="connsiteY230" fmla="*/ 549805 h 605243"/>
              <a:gd name="connsiteX231" fmla="*/ 547537 w 555782"/>
              <a:gd name="connsiteY231" fmla="*/ 551354 h 605243"/>
              <a:gd name="connsiteX232" fmla="*/ 547325 w 555782"/>
              <a:gd name="connsiteY232" fmla="*/ 552202 h 605243"/>
              <a:gd name="connsiteX233" fmla="*/ 478393 w 555782"/>
              <a:gd name="connsiteY233" fmla="*/ 549137 h 605243"/>
              <a:gd name="connsiteX234" fmla="*/ 469139 w 555782"/>
              <a:gd name="connsiteY234" fmla="*/ 554921 h 605243"/>
              <a:gd name="connsiteX235" fmla="*/ 460920 w 555782"/>
              <a:gd name="connsiteY235" fmla="*/ 558003 h 605243"/>
              <a:gd name="connsiteX236" fmla="*/ 468722 w 555782"/>
              <a:gd name="connsiteY236" fmla="*/ 564494 h 605243"/>
              <a:gd name="connsiteX237" fmla="*/ 483656 w 555782"/>
              <a:gd name="connsiteY237" fmla="*/ 554921 h 605243"/>
              <a:gd name="connsiteX238" fmla="*/ 485622 w 555782"/>
              <a:gd name="connsiteY238" fmla="*/ 553074 h 605243"/>
              <a:gd name="connsiteX239" fmla="*/ 552201 w 555782"/>
              <a:gd name="connsiteY239" fmla="*/ 548753 h 605243"/>
              <a:gd name="connsiteX240" fmla="*/ 555046 w 555782"/>
              <a:gd name="connsiteY240" fmla="*/ 558852 h 605243"/>
              <a:gd name="connsiteX241" fmla="*/ 551980 w 555782"/>
              <a:gd name="connsiteY241" fmla="*/ 553953 h 605243"/>
              <a:gd name="connsiteX242" fmla="*/ 475991 w 555782"/>
              <a:gd name="connsiteY242" fmla="*/ 547828 h 605243"/>
              <a:gd name="connsiteX243" fmla="*/ 460402 w 555782"/>
              <a:gd name="connsiteY243" fmla="*/ 557571 h 605243"/>
              <a:gd name="connsiteX244" fmla="*/ 460637 w 555782"/>
              <a:gd name="connsiteY244" fmla="*/ 557767 h 605243"/>
              <a:gd name="connsiteX245" fmla="*/ 478156 w 555782"/>
              <a:gd name="connsiteY245" fmla="*/ 549007 h 605243"/>
              <a:gd name="connsiteX246" fmla="*/ 434911 w 555782"/>
              <a:gd name="connsiteY246" fmla="*/ 543857 h 605243"/>
              <a:gd name="connsiteX247" fmla="*/ 447425 w 555782"/>
              <a:gd name="connsiteY247" fmla="*/ 553853 h 605243"/>
              <a:gd name="connsiteX248" fmla="*/ 464945 w 555782"/>
              <a:gd name="connsiteY248" fmla="*/ 573847 h 605243"/>
              <a:gd name="connsiteX249" fmla="*/ 469900 w 555782"/>
              <a:gd name="connsiteY249" fmla="*/ 580445 h 605243"/>
              <a:gd name="connsiteX250" fmla="*/ 457178 w 555782"/>
              <a:gd name="connsiteY250" fmla="*/ 571650 h 605243"/>
              <a:gd name="connsiteX251" fmla="*/ 545660 w 555782"/>
              <a:gd name="connsiteY251" fmla="*/ 543855 h 605243"/>
              <a:gd name="connsiteX252" fmla="*/ 546853 w 555782"/>
              <a:gd name="connsiteY252" fmla="*/ 545762 h 605243"/>
              <a:gd name="connsiteX253" fmla="*/ 547149 w 555782"/>
              <a:gd name="connsiteY253" fmla="*/ 549805 h 605243"/>
              <a:gd name="connsiteX254" fmla="*/ 436732 w 555782"/>
              <a:gd name="connsiteY254" fmla="*/ 541558 h 605243"/>
              <a:gd name="connsiteX255" fmla="*/ 443627 w 555782"/>
              <a:gd name="connsiteY255" fmla="*/ 547552 h 605243"/>
              <a:gd name="connsiteX256" fmla="*/ 449928 w 555782"/>
              <a:gd name="connsiteY256" fmla="*/ 555103 h 605243"/>
              <a:gd name="connsiteX257" fmla="*/ 451596 w 555782"/>
              <a:gd name="connsiteY257" fmla="*/ 557186 h 605243"/>
              <a:gd name="connsiteX258" fmla="*/ 447425 w 555782"/>
              <a:gd name="connsiteY258" fmla="*/ 553853 h 605243"/>
              <a:gd name="connsiteX259" fmla="*/ 438665 w 555782"/>
              <a:gd name="connsiteY259" fmla="*/ 543857 h 605243"/>
              <a:gd name="connsiteX260" fmla="*/ 539884 w 555782"/>
              <a:gd name="connsiteY260" fmla="*/ 534628 h 605243"/>
              <a:gd name="connsiteX261" fmla="*/ 542844 w 555782"/>
              <a:gd name="connsiteY261" fmla="*/ 539357 h 605243"/>
              <a:gd name="connsiteX262" fmla="*/ 543783 w 555782"/>
              <a:gd name="connsiteY262" fmla="*/ 543857 h 605243"/>
              <a:gd name="connsiteX263" fmla="*/ 539912 w 555782"/>
              <a:gd name="connsiteY263" fmla="*/ 566349 h 605243"/>
              <a:gd name="connsiteX264" fmla="*/ 537821 w 555782"/>
              <a:gd name="connsiteY264" fmla="*/ 566349 h 605243"/>
              <a:gd name="connsiteX265" fmla="*/ 540029 w 555782"/>
              <a:gd name="connsiteY265" fmla="*/ 558852 h 605243"/>
              <a:gd name="connsiteX266" fmla="*/ 540498 w 555782"/>
              <a:gd name="connsiteY266" fmla="*/ 536359 h 605243"/>
              <a:gd name="connsiteX267" fmla="*/ 545955 w 555782"/>
              <a:gd name="connsiteY267" fmla="*/ 533488 h 605243"/>
              <a:gd name="connsiteX268" fmla="*/ 549817 w 555782"/>
              <a:gd name="connsiteY268" fmla="*/ 541716 h 605243"/>
              <a:gd name="connsiteX269" fmla="*/ 551292 w 555782"/>
              <a:gd name="connsiteY269" fmla="*/ 547606 h 605243"/>
              <a:gd name="connsiteX270" fmla="*/ 550796 w 555782"/>
              <a:gd name="connsiteY270" fmla="*/ 552062 h 605243"/>
              <a:gd name="connsiteX271" fmla="*/ 546853 w 555782"/>
              <a:gd name="connsiteY271" fmla="*/ 545762 h 605243"/>
              <a:gd name="connsiteX272" fmla="*/ 431157 w 555782"/>
              <a:gd name="connsiteY272" fmla="*/ 532610 h 605243"/>
              <a:gd name="connsiteX273" fmla="*/ 452128 w 555782"/>
              <a:gd name="connsiteY273" fmla="*/ 553552 h 605243"/>
              <a:gd name="connsiteX274" fmla="*/ 444766 w 555782"/>
              <a:gd name="connsiteY274" fmla="*/ 548543 h 605243"/>
              <a:gd name="connsiteX275" fmla="*/ 443627 w 555782"/>
              <a:gd name="connsiteY275" fmla="*/ 547552 h 605243"/>
              <a:gd name="connsiteX276" fmla="*/ 419894 w 555782"/>
              <a:gd name="connsiteY276" fmla="*/ 531860 h 605243"/>
              <a:gd name="connsiteX277" fmla="*/ 431275 w 555782"/>
              <a:gd name="connsiteY277" fmla="*/ 540952 h 605243"/>
              <a:gd name="connsiteX278" fmla="*/ 452263 w 555782"/>
              <a:gd name="connsiteY278" fmla="*/ 568252 h 605243"/>
              <a:gd name="connsiteX279" fmla="*/ 447539 w 555782"/>
              <a:gd name="connsiteY279" fmla="*/ 564987 h 605243"/>
              <a:gd name="connsiteX280" fmla="*/ 445235 w 555782"/>
              <a:gd name="connsiteY280" fmla="*/ 563069 h 605243"/>
              <a:gd name="connsiteX281" fmla="*/ 442419 w 555782"/>
              <a:gd name="connsiteY281" fmla="*/ 558852 h 605243"/>
              <a:gd name="connsiteX282" fmla="*/ 421684 w 555782"/>
              <a:gd name="connsiteY282" fmla="*/ 528477 h 605243"/>
              <a:gd name="connsiteX283" fmla="*/ 424667 w 555782"/>
              <a:gd name="connsiteY283" fmla="*/ 531071 h 605243"/>
              <a:gd name="connsiteX284" fmla="*/ 434911 w 555782"/>
              <a:gd name="connsiteY284" fmla="*/ 543857 h 605243"/>
              <a:gd name="connsiteX285" fmla="*/ 431275 w 555782"/>
              <a:gd name="connsiteY285" fmla="*/ 540952 h 605243"/>
              <a:gd name="connsiteX286" fmla="*/ 506943 w 555782"/>
              <a:gd name="connsiteY286" fmla="*/ 527802 h 605243"/>
              <a:gd name="connsiteX287" fmla="*/ 506603 w 555782"/>
              <a:gd name="connsiteY287" fmla="*/ 529163 h 605243"/>
              <a:gd name="connsiteX288" fmla="*/ 504107 w 555782"/>
              <a:gd name="connsiteY288" fmla="*/ 532907 h 605243"/>
              <a:gd name="connsiteX289" fmla="*/ 452564 w 555782"/>
              <a:gd name="connsiteY289" fmla="*/ 526211 h 605243"/>
              <a:gd name="connsiteX290" fmla="*/ 450406 w 555782"/>
              <a:gd name="connsiteY290" fmla="*/ 527290 h 605243"/>
              <a:gd name="connsiteX291" fmla="*/ 446659 w 555782"/>
              <a:gd name="connsiteY291" fmla="*/ 529163 h 605243"/>
              <a:gd name="connsiteX292" fmla="*/ 457899 w 555782"/>
              <a:gd name="connsiteY292" fmla="*/ 532910 h 605243"/>
              <a:gd name="connsiteX293" fmla="*/ 458598 w 555782"/>
              <a:gd name="connsiteY293" fmla="*/ 532810 h 605243"/>
              <a:gd name="connsiteX294" fmla="*/ 513766 w 555782"/>
              <a:gd name="connsiteY294" fmla="*/ 525968 h 605243"/>
              <a:gd name="connsiteX295" fmla="*/ 512691 w 555782"/>
              <a:gd name="connsiteY295" fmla="*/ 539935 h 605243"/>
              <a:gd name="connsiteX296" fmla="*/ 505561 w 555782"/>
              <a:gd name="connsiteY296" fmla="*/ 551141 h 605243"/>
              <a:gd name="connsiteX297" fmla="*/ 501920 w 555782"/>
              <a:gd name="connsiteY297" fmla="*/ 552657 h 605243"/>
              <a:gd name="connsiteX298" fmla="*/ 502857 w 555782"/>
              <a:gd name="connsiteY298" fmla="*/ 551643 h 605243"/>
              <a:gd name="connsiteX299" fmla="*/ 509413 w 555782"/>
              <a:gd name="connsiteY299" fmla="*/ 538530 h 605243"/>
              <a:gd name="connsiteX300" fmla="*/ 509844 w 555782"/>
              <a:gd name="connsiteY300" fmla="*/ 532505 h 605243"/>
              <a:gd name="connsiteX301" fmla="*/ 513808 w 555782"/>
              <a:gd name="connsiteY301" fmla="*/ 525417 h 605243"/>
              <a:gd name="connsiteX302" fmla="*/ 514096 w 555782"/>
              <a:gd name="connsiteY302" fmla="*/ 525417 h 605243"/>
              <a:gd name="connsiteX303" fmla="*/ 513766 w 555782"/>
              <a:gd name="connsiteY303" fmla="*/ 525968 h 605243"/>
              <a:gd name="connsiteX304" fmla="*/ 510350 w 555782"/>
              <a:gd name="connsiteY304" fmla="*/ 525417 h 605243"/>
              <a:gd name="connsiteX305" fmla="*/ 510941 w 555782"/>
              <a:gd name="connsiteY305" fmla="*/ 525417 h 605243"/>
              <a:gd name="connsiteX306" fmla="*/ 510350 w 555782"/>
              <a:gd name="connsiteY306" fmla="*/ 529163 h 605243"/>
              <a:gd name="connsiteX307" fmla="*/ 510050 w 555782"/>
              <a:gd name="connsiteY307" fmla="*/ 529613 h 605243"/>
              <a:gd name="connsiteX308" fmla="*/ 545468 w 555782"/>
              <a:gd name="connsiteY308" fmla="*/ 524345 h 605243"/>
              <a:gd name="connsiteX309" fmla="*/ 547537 w 555782"/>
              <a:gd name="connsiteY309" fmla="*/ 528862 h 605243"/>
              <a:gd name="connsiteX310" fmla="*/ 552230 w 555782"/>
              <a:gd name="connsiteY310" fmla="*/ 548074 h 605243"/>
              <a:gd name="connsiteX311" fmla="*/ 552201 w 555782"/>
              <a:gd name="connsiteY311" fmla="*/ 548753 h 605243"/>
              <a:gd name="connsiteX312" fmla="*/ 550822 w 555782"/>
              <a:gd name="connsiteY312" fmla="*/ 543857 h 605243"/>
              <a:gd name="connsiteX313" fmla="*/ 549817 w 555782"/>
              <a:gd name="connsiteY313" fmla="*/ 541716 h 605243"/>
              <a:gd name="connsiteX314" fmla="*/ 539399 w 555782"/>
              <a:gd name="connsiteY314" fmla="*/ 522842 h 605243"/>
              <a:gd name="connsiteX315" fmla="*/ 540923 w 555782"/>
              <a:gd name="connsiteY315" fmla="*/ 524935 h 605243"/>
              <a:gd name="connsiteX316" fmla="*/ 545660 w 555782"/>
              <a:gd name="connsiteY316" fmla="*/ 543855 h 605243"/>
              <a:gd name="connsiteX317" fmla="*/ 542844 w 555782"/>
              <a:gd name="connsiteY317" fmla="*/ 539357 h 605243"/>
              <a:gd name="connsiteX318" fmla="*/ 511533 w 555782"/>
              <a:gd name="connsiteY318" fmla="*/ 521670 h 605243"/>
              <a:gd name="connsiteX319" fmla="*/ 514096 w 555782"/>
              <a:gd name="connsiteY319" fmla="*/ 521670 h 605243"/>
              <a:gd name="connsiteX320" fmla="*/ 513808 w 555782"/>
              <a:gd name="connsiteY320" fmla="*/ 525417 h 605243"/>
              <a:gd name="connsiteX321" fmla="*/ 510941 w 555782"/>
              <a:gd name="connsiteY321" fmla="*/ 525417 h 605243"/>
              <a:gd name="connsiteX322" fmla="*/ 541050 w 555782"/>
              <a:gd name="connsiteY322" fmla="*/ 520345 h 605243"/>
              <a:gd name="connsiteX323" fmla="*/ 545895 w 555782"/>
              <a:gd name="connsiteY323" fmla="*/ 532669 h 605243"/>
              <a:gd name="connsiteX324" fmla="*/ 545955 w 555782"/>
              <a:gd name="connsiteY324" fmla="*/ 533488 h 605243"/>
              <a:gd name="connsiteX325" fmla="*/ 543783 w 555782"/>
              <a:gd name="connsiteY325" fmla="*/ 528862 h 605243"/>
              <a:gd name="connsiteX326" fmla="*/ 540923 w 555782"/>
              <a:gd name="connsiteY326" fmla="*/ 524935 h 605243"/>
              <a:gd name="connsiteX327" fmla="*/ 540029 w 555782"/>
              <a:gd name="connsiteY327" fmla="*/ 521364 h 605243"/>
              <a:gd name="connsiteX328" fmla="*/ 543783 w 555782"/>
              <a:gd name="connsiteY328" fmla="*/ 517615 h 605243"/>
              <a:gd name="connsiteX329" fmla="*/ 545468 w 555782"/>
              <a:gd name="connsiteY329" fmla="*/ 524345 h 605243"/>
              <a:gd name="connsiteX330" fmla="*/ 542824 w 555782"/>
              <a:gd name="connsiteY330" fmla="*/ 518573 h 605243"/>
              <a:gd name="connsiteX331" fmla="*/ 406884 w 555782"/>
              <a:gd name="connsiteY331" fmla="*/ 515611 h 605243"/>
              <a:gd name="connsiteX332" fmla="*/ 408631 w 555782"/>
              <a:gd name="connsiteY332" fmla="*/ 517130 h 605243"/>
              <a:gd name="connsiteX333" fmla="*/ 408631 w 555782"/>
              <a:gd name="connsiteY333" fmla="*/ 517615 h 605243"/>
              <a:gd name="connsiteX334" fmla="*/ 406963 w 555782"/>
              <a:gd name="connsiteY334" fmla="*/ 516366 h 605243"/>
              <a:gd name="connsiteX335" fmla="*/ 406583 w 555782"/>
              <a:gd name="connsiteY335" fmla="*/ 515911 h 605243"/>
              <a:gd name="connsiteX336" fmla="*/ 510350 w 555782"/>
              <a:gd name="connsiteY336" fmla="*/ 514177 h 605243"/>
              <a:gd name="connsiteX337" fmla="*/ 511755 w 555782"/>
              <a:gd name="connsiteY337" fmla="*/ 520265 h 605243"/>
              <a:gd name="connsiteX338" fmla="*/ 511533 w 555782"/>
              <a:gd name="connsiteY338" fmla="*/ 521670 h 605243"/>
              <a:gd name="connsiteX339" fmla="*/ 510350 w 555782"/>
              <a:gd name="connsiteY339" fmla="*/ 521670 h 605243"/>
              <a:gd name="connsiteX340" fmla="*/ 506943 w 555782"/>
              <a:gd name="connsiteY340" fmla="*/ 527802 h 605243"/>
              <a:gd name="connsiteX341" fmla="*/ 401123 w 555782"/>
              <a:gd name="connsiteY341" fmla="*/ 510117 h 605243"/>
              <a:gd name="connsiteX342" fmla="*/ 404877 w 555782"/>
              <a:gd name="connsiteY342" fmla="*/ 513866 h 605243"/>
              <a:gd name="connsiteX343" fmla="*/ 406583 w 555782"/>
              <a:gd name="connsiteY343" fmla="*/ 515911 h 605243"/>
              <a:gd name="connsiteX344" fmla="*/ 406486 w 555782"/>
              <a:gd name="connsiteY344" fmla="*/ 516009 h 605243"/>
              <a:gd name="connsiteX345" fmla="*/ 402625 w 555782"/>
              <a:gd name="connsiteY345" fmla="*/ 513117 h 605243"/>
              <a:gd name="connsiteX346" fmla="*/ 494715 w 555782"/>
              <a:gd name="connsiteY346" fmla="*/ 510046 h 605243"/>
              <a:gd name="connsiteX347" fmla="*/ 492181 w 555782"/>
              <a:gd name="connsiteY347" fmla="*/ 513958 h 605243"/>
              <a:gd name="connsiteX348" fmla="*/ 490977 w 555782"/>
              <a:gd name="connsiteY348" fmla="*/ 515031 h 605243"/>
              <a:gd name="connsiteX349" fmla="*/ 491617 w 555782"/>
              <a:gd name="connsiteY349" fmla="*/ 514177 h 605243"/>
              <a:gd name="connsiteX350" fmla="*/ 405308 w 555782"/>
              <a:gd name="connsiteY350" fmla="*/ 508177 h 605243"/>
              <a:gd name="connsiteX351" fmla="*/ 418017 w 555782"/>
              <a:gd name="connsiteY351" fmla="*/ 523707 h 605243"/>
              <a:gd name="connsiteX352" fmla="*/ 421684 w 555782"/>
              <a:gd name="connsiteY352" fmla="*/ 528477 h 605243"/>
              <a:gd name="connsiteX353" fmla="*/ 408631 w 555782"/>
              <a:gd name="connsiteY353" fmla="*/ 517130 h 605243"/>
              <a:gd name="connsiteX354" fmla="*/ 408631 w 555782"/>
              <a:gd name="connsiteY354" fmla="*/ 513866 h 605243"/>
              <a:gd name="connsiteX355" fmla="*/ 408058 w 555782"/>
              <a:gd name="connsiteY355" fmla="*/ 503779 h 605243"/>
              <a:gd name="connsiteX356" fmla="*/ 416141 w 555782"/>
              <a:gd name="connsiteY356" fmla="*/ 512618 h 605243"/>
              <a:gd name="connsiteX357" fmla="*/ 419894 w 555782"/>
              <a:gd name="connsiteY357" fmla="*/ 517615 h 605243"/>
              <a:gd name="connsiteX358" fmla="*/ 429280 w 555782"/>
              <a:gd name="connsiteY358" fmla="*/ 526987 h 605243"/>
              <a:gd name="connsiteX359" fmla="*/ 455941 w 555782"/>
              <a:gd name="connsiteY359" fmla="*/ 556146 h 605243"/>
              <a:gd name="connsiteX360" fmla="*/ 452129 w 555782"/>
              <a:gd name="connsiteY360" fmla="*/ 553552 h 605243"/>
              <a:gd name="connsiteX361" fmla="*/ 431157 w 555782"/>
              <a:gd name="connsiteY361" fmla="*/ 532610 h 605243"/>
              <a:gd name="connsiteX362" fmla="*/ 397369 w 555782"/>
              <a:gd name="connsiteY362" fmla="*/ 502621 h 605243"/>
              <a:gd name="connsiteX363" fmla="*/ 408631 w 555782"/>
              <a:gd name="connsiteY363" fmla="*/ 513866 h 605243"/>
              <a:gd name="connsiteX364" fmla="*/ 406884 w 555782"/>
              <a:gd name="connsiteY364" fmla="*/ 515611 h 605243"/>
              <a:gd name="connsiteX365" fmla="*/ 404877 w 555782"/>
              <a:gd name="connsiteY365" fmla="*/ 513866 h 605243"/>
              <a:gd name="connsiteX366" fmla="*/ 400184 w 555782"/>
              <a:gd name="connsiteY366" fmla="*/ 508243 h 605243"/>
              <a:gd name="connsiteX367" fmla="*/ 402060 w 555782"/>
              <a:gd name="connsiteY367" fmla="*/ 502618 h 605243"/>
              <a:gd name="connsiteX368" fmla="*/ 412386 w 555782"/>
              <a:gd name="connsiteY368" fmla="*/ 513866 h 605243"/>
              <a:gd name="connsiteX369" fmla="*/ 418953 w 555782"/>
              <a:gd name="connsiteY369" fmla="*/ 520424 h 605243"/>
              <a:gd name="connsiteX370" fmla="*/ 436732 w 555782"/>
              <a:gd name="connsiteY370" fmla="*/ 541558 h 605243"/>
              <a:gd name="connsiteX371" fmla="*/ 424667 w 555782"/>
              <a:gd name="connsiteY371" fmla="*/ 531071 h 605243"/>
              <a:gd name="connsiteX372" fmla="*/ 402565 w 555782"/>
              <a:gd name="connsiteY372" fmla="*/ 503482 h 605243"/>
              <a:gd name="connsiteX373" fmla="*/ 505573 w 555782"/>
              <a:gd name="connsiteY373" fmla="*/ 501252 h 605243"/>
              <a:gd name="connsiteX374" fmla="*/ 502857 w 555782"/>
              <a:gd name="connsiteY374" fmla="*/ 506684 h 605243"/>
              <a:gd name="connsiteX375" fmla="*/ 497612 w 555782"/>
              <a:gd name="connsiteY375" fmla="*/ 513678 h 605243"/>
              <a:gd name="connsiteX376" fmla="*/ 499578 w 555782"/>
              <a:gd name="connsiteY376" fmla="*/ 509962 h 605243"/>
              <a:gd name="connsiteX377" fmla="*/ 504057 w 555782"/>
              <a:gd name="connsiteY377" fmla="*/ 503095 h 605243"/>
              <a:gd name="connsiteX378" fmla="*/ 506603 w 555782"/>
              <a:gd name="connsiteY378" fmla="*/ 499192 h 605243"/>
              <a:gd name="connsiteX379" fmla="*/ 506548 w 555782"/>
              <a:gd name="connsiteY379" fmla="*/ 500066 h 605243"/>
              <a:gd name="connsiteX380" fmla="*/ 505573 w 555782"/>
              <a:gd name="connsiteY380" fmla="*/ 501252 h 605243"/>
              <a:gd name="connsiteX381" fmla="*/ 406034 w 555782"/>
              <a:gd name="connsiteY381" fmla="*/ 499162 h 605243"/>
              <a:gd name="connsiteX382" fmla="*/ 429280 w 555782"/>
              <a:gd name="connsiteY382" fmla="*/ 526519 h 605243"/>
              <a:gd name="connsiteX383" fmla="*/ 433660 w 555782"/>
              <a:gd name="connsiteY383" fmla="*/ 531362 h 605243"/>
              <a:gd name="connsiteX384" fmla="*/ 429280 w 555782"/>
              <a:gd name="connsiteY384" fmla="*/ 526987 h 605243"/>
              <a:gd name="connsiteX385" fmla="*/ 416141 w 555782"/>
              <a:gd name="connsiteY385" fmla="*/ 512618 h 605243"/>
              <a:gd name="connsiteX386" fmla="*/ 506135 w 555782"/>
              <a:gd name="connsiteY386" fmla="*/ 497786 h 605243"/>
              <a:gd name="connsiteX387" fmla="*/ 506603 w 555782"/>
              <a:gd name="connsiteY387" fmla="*/ 499191 h 605243"/>
              <a:gd name="connsiteX388" fmla="*/ 504057 w 555782"/>
              <a:gd name="connsiteY388" fmla="*/ 503095 h 605243"/>
              <a:gd name="connsiteX389" fmla="*/ 486466 w 555782"/>
              <a:gd name="connsiteY389" fmla="*/ 524480 h 605243"/>
              <a:gd name="connsiteX390" fmla="*/ 481187 w 555782"/>
              <a:gd name="connsiteY390" fmla="*/ 528084 h 605243"/>
              <a:gd name="connsiteX391" fmla="*/ 483188 w 555782"/>
              <a:gd name="connsiteY391" fmla="*/ 525417 h 605243"/>
              <a:gd name="connsiteX392" fmla="*/ 487871 w 555782"/>
              <a:gd name="connsiteY392" fmla="*/ 521670 h 605243"/>
              <a:gd name="connsiteX393" fmla="*/ 499110 w 555782"/>
              <a:gd name="connsiteY393" fmla="*/ 506684 h 605243"/>
              <a:gd name="connsiteX394" fmla="*/ 502855 w 555782"/>
              <a:gd name="connsiteY394" fmla="*/ 499193 h 605243"/>
              <a:gd name="connsiteX395" fmla="*/ 502857 w 555782"/>
              <a:gd name="connsiteY395" fmla="*/ 499191 h 605243"/>
              <a:gd name="connsiteX396" fmla="*/ 506135 w 555782"/>
              <a:gd name="connsiteY396" fmla="*/ 497786 h 605243"/>
              <a:gd name="connsiteX397" fmla="*/ 509101 w 555782"/>
              <a:gd name="connsiteY397" fmla="*/ 494196 h 605243"/>
              <a:gd name="connsiteX398" fmla="*/ 510350 w 555782"/>
              <a:gd name="connsiteY398" fmla="*/ 495445 h 605243"/>
              <a:gd name="connsiteX399" fmla="*/ 506603 w 555782"/>
              <a:gd name="connsiteY399" fmla="*/ 500000 h 605243"/>
              <a:gd name="connsiteX400" fmla="*/ 506603 w 555782"/>
              <a:gd name="connsiteY400" fmla="*/ 499192 h 605243"/>
              <a:gd name="connsiteX401" fmla="*/ 376963 w 555782"/>
              <a:gd name="connsiteY401" fmla="*/ 493002 h 605243"/>
              <a:gd name="connsiteX402" fmla="*/ 392635 w 555782"/>
              <a:gd name="connsiteY402" fmla="*/ 507347 h 605243"/>
              <a:gd name="connsiteX403" fmla="*/ 412386 w 555782"/>
              <a:gd name="connsiteY403" fmla="*/ 528862 h 605243"/>
              <a:gd name="connsiteX404" fmla="*/ 431157 w 555782"/>
              <a:gd name="connsiteY404" fmla="*/ 551354 h 605243"/>
              <a:gd name="connsiteX405" fmla="*/ 445235 w 555782"/>
              <a:gd name="connsiteY405" fmla="*/ 563069 h 605243"/>
              <a:gd name="connsiteX406" fmla="*/ 445637 w 555782"/>
              <a:gd name="connsiteY406" fmla="*/ 563672 h 605243"/>
              <a:gd name="connsiteX407" fmla="*/ 438665 w 555782"/>
              <a:gd name="connsiteY407" fmla="*/ 558852 h 605243"/>
              <a:gd name="connsiteX408" fmla="*/ 429487 w 555782"/>
              <a:gd name="connsiteY408" fmla="*/ 550520 h 605243"/>
              <a:gd name="connsiteX409" fmla="*/ 423648 w 555782"/>
              <a:gd name="connsiteY409" fmla="*/ 543857 h 605243"/>
              <a:gd name="connsiteX410" fmla="*/ 510846 w 555782"/>
              <a:gd name="connsiteY410" fmla="*/ 492183 h 605243"/>
              <a:gd name="connsiteX411" fmla="*/ 523685 w 555782"/>
              <a:gd name="connsiteY411" fmla="*/ 510702 h 605243"/>
              <a:gd name="connsiteX412" fmla="*/ 532605 w 555782"/>
              <a:gd name="connsiteY412" fmla="*/ 536848 h 605243"/>
              <a:gd name="connsiteX413" fmla="*/ 532829 w 555782"/>
              <a:gd name="connsiteY413" fmla="*/ 536656 h 605243"/>
              <a:gd name="connsiteX414" fmla="*/ 536575 w 555782"/>
              <a:gd name="connsiteY414" fmla="*/ 540403 h 605243"/>
              <a:gd name="connsiteX415" fmla="*/ 533818 w 555782"/>
              <a:gd name="connsiteY415" fmla="*/ 540403 h 605243"/>
              <a:gd name="connsiteX416" fmla="*/ 534302 w 555782"/>
              <a:gd name="connsiteY416" fmla="*/ 541824 h 605243"/>
              <a:gd name="connsiteX417" fmla="*/ 536575 w 555782"/>
              <a:gd name="connsiteY417" fmla="*/ 540403 h 605243"/>
              <a:gd name="connsiteX418" fmla="*/ 535102 w 555782"/>
              <a:gd name="connsiteY418" fmla="*/ 544168 h 605243"/>
              <a:gd name="connsiteX419" fmla="*/ 536275 w 555782"/>
              <a:gd name="connsiteY419" fmla="*/ 547606 h 605243"/>
              <a:gd name="connsiteX420" fmla="*/ 536354 w 555782"/>
              <a:gd name="connsiteY420" fmla="*/ 551643 h 605243"/>
              <a:gd name="connsiteX421" fmla="*/ 536575 w 555782"/>
              <a:gd name="connsiteY421" fmla="*/ 551643 h 605243"/>
              <a:gd name="connsiteX422" fmla="*/ 536360 w 555782"/>
              <a:gd name="connsiteY422" fmla="*/ 551959 h 605243"/>
              <a:gd name="connsiteX423" fmla="*/ 536643 w 555782"/>
              <a:gd name="connsiteY423" fmla="*/ 566349 h 605243"/>
              <a:gd name="connsiteX424" fmla="*/ 532549 w 555782"/>
              <a:gd name="connsiteY424" fmla="*/ 566349 h 605243"/>
              <a:gd name="connsiteX425" fmla="*/ 531654 w 555782"/>
              <a:gd name="connsiteY425" fmla="*/ 566349 h 605243"/>
              <a:gd name="connsiteX426" fmla="*/ 531822 w 555782"/>
              <a:gd name="connsiteY426" fmla="*/ 565622 h 605243"/>
              <a:gd name="connsiteX427" fmla="*/ 532409 w 555782"/>
              <a:gd name="connsiteY427" fmla="*/ 563081 h 605243"/>
              <a:gd name="connsiteX428" fmla="*/ 530284 w 555782"/>
              <a:gd name="connsiteY428" fmla="*/ 564084 h 605243"/>
              <a:gd name="connsiteX429" fmla="*/ 527142 w 555782"/>
              <a:gd name="connsiteY429" fmla="*/ 565568 h 605243"/>
              <a:gd name="connsiteX430" fmla="*/ 528708 w 555782"/>
              <a:gd name="connsiteY430" fmla="*/ 563256 h 605243"/>
              <a:gd name="connsiteX431" fmla="*/ 529082 w 555782"/>
              <a:gd name="connsiteY431" fmla="*/ 562882 h 605243"/>
              <a:gd name="connsiteX432" fmla="*/ 529082 w 555782"/>
              <a:gd name="connsiteY432" fmla="*/ 562704 h 605243"/>
              <a:gd name="connsiteX433" fmla="*/ 530523 w 555782"/>
              <a:gd name="connsiteY433" fmla="*/ 560577 h 605243"/>
              <a:gd name="connsiteX434" fmla="*/ 532519 w 555782"/>
              <a:gd name="connsiteY434" fmla="*/ 562572 h 605243"/>
              <a:gd name="connsiteX435" fmla="*/ 532313 w 555782"/>
              <a:gd name="connsiteY435" fmla="*/ 557935 h 605243"/>
              <a:gd name="connsiteX436" fmla="*/ 530523 w 555782"/>
              <a:gd name="connsiteY436" fmla="*/ 560577 h 605243"/>
              <a:gd name="connsiteX437" fmla="*/ 529082 w 555782"/>
              <a:gd name="connsiteY437" fmla="*/ 559136 h 605243"/>
              <a:gd name="connsiteX438" fmla="*/ 527481 w 555782"/>
              <a:gd name="connsiteY438" fmla="*/ 560137 h 605243"/>
              <a:gd name="connsiteX439" fmla="*/ 530719 w 555782"/>
              <a:gd name="connsiteY439" fmla="*/ 554994 h 605243"/>
              <a:gd name="connsiteX440" fmla="*/ 532194 w 555782"/>
              <a:gd name="connsiteY440" fmla="*/ 555270 h 605243"/>
              <a:gd name="connsiteX441" fmla="*/ 532085 w 555782"/>
              <a:gd name="connsiteY441" fmla="*/ 552824 h 605243"/>
              <a:gd name="connsiteX442" fmla="*/ 530719 w 555782"/>
              <a:gd name="connsiteY442" fmla="*/ 554994 h 605243"/>
              <a:gd name="connsiteX443" fmla="*/ 529236 w 555782"/>
              <a:gd name="connsiteY443" fmla="*/ 554716 h 605243"/>
              <a:gd name="connsiteX444" fmla="*/ 532029 w 555782"/>
              <a:gd name="connsiteY444" fmla="*/ 551550 h 605243"/>
              <a:gd name="connsiteX445" fmla="*/ 532029 w 555782"/>
              <a:gd name="connsiteY445" fmla="*/ 551543 h 605243"/>
              <a:gd name="connsiteX446" fmla="*/ 527065 w 555782"/>
              <a:gd name="connsiteY446" fmla="*/ 550922 h 605243"/>
              <a:gd name="connsiteX447" fmla="*/ 529082 w 555782"/>
              <a:gd name="connsiteY447" fmla="*/ 547896 h 605243"/>
              <a:gd name="connsiteX448" fmla="*/ 531126 w 555782"/>
              <a:gd name="connsiteY448" fmla="*/ 543809 h 605243"/>
              <a:gd name="connsiteX449" fmla="*/ 531670 w 555782"/>
              <a:gd name="connsiteY449" fmla="*/ 543469 h 605243"/>
              <a:gd name="connsiteX450" fmla="*/ 531639 w 555782"/>
              <a:gd name="connsiteY450" fmla="*/ 542783 h 605243"/>
              <a:gd name="connsiteX451" fmla="*/ 531126 w 555782"/>
              <a:gd name="connsiteY451" fmla="*/ 543809 h 605243"/>
              <a:gd name="connsiteX452" fmla="*/ 517348 w 555782"/>
              <a:gd name="connsiteY452" fmla="*/ 552420 h 605243"/>
              <a:gd name="connsiteX453" fmla="*/ 517843 w 555782"/>
              <a:gd name="connsiteY453" fmla="*/ 551643 h 605243"/>
              <a:gd name="connsiteX454" fmla="*/ 515566 w 555782"/>
              <a:gd name="connsiteY454" fmla="*/ 551453 h 605243"/>
              <a:gd name="connsiteX455" fmla="*/ 530928 w 555782"/>
              <a:gd name="connsiteY455" fmla="*/ 538285 h 605243"/>
              <a:gd name="connsiteX456" fmla="*/ 524543 w 555782"/>
              <a:gd name="connsiteY456" fmla="*/ 518084 h 605243"/>
              <a:gd name="connsiteX457" fmla="*/ 506603 w 555782"/>
              <a:gd name="connsiteY457" fmla="*/ 491698 h 605243"/>
              <a:gd name="connsiteX458" fmla="*/ 502855 w 555782"/>
              <a:gd name="connsiteY458" fmla="*/ 499193 h 605243"/>
              <a:gd name="connsiteX459" fmla="*/ 494715 w 555782"/>
              <a:gd name="connsiteY459" fmla="*/ 510046 h 605243"/>
              <a:gd name="connsiteX460" fmla="*/ 506603 w 555782"/>
              <a:gd name="connsiteY460" fmla="*/ 491698 h 605243"/>
              <a:gd name="connsiteX461" fmla="*/ 510350 w 555782"/>
              <a:gd name="connsiteY461" fmla="*/ 491698 h 605243"/>
              <a:gd name="connsiteX462" fmla="*/ 509101 w 555782"/>
              <a:gd name="connsiteY462" fmla="*/ 494196 h 605243"/>
              <a:gd name="connsiteX463" fmla="*/ 390063 w 555782"/>
              <a:gd name="connsiteY463" fmla="*/ 489549 h 605243"/>
              <a:gd name="connsiteX464" fmla="*/ 400587 w 555782"/>
              <a:gd name="connsiteY464" fmla="*/ 501013 h 605243"/>
              <a:gd name="connsiteX465" fmla="*/ 402565 w 555782"/>
              <a:gd name="connsiteY465" fmla="*/ 503482 h 605243"/>
              <a:gd name="connsiteX466" fmla="*/ 405308 w 555782"/>
              <a:gd name="connsiteY466" fmla="*/ 508177 h 605243"/>
              <a:gd name="connsiteX467" fmla="*/ 393616 w 555782"/>
              <a:gd name="connsiteY467" fmla="*/ 485752 h 605243"/>
              <a:gd name="connsiteX468" fmla="*/ 408058 w 555782"/>
              <a:gd name="connsiteY468" fmla="*/ 503779 h 605243"/>
              <a:gd name="connsiteX469" fmla="*/ 404531 w 555782"/>
              <a:gd name="connsiteY469" fmla="*/ 499922 h 605243"/>
              <a:gd name="connsiteX470" fmla="*/ 374847 w 555782"/>
              <a:gd name="connsiteY470" fmla="*/ 483879 h 605243"/>
              <a:gd name="connsiteX471" fmla="*/ 389861 w 555782"/>
              <a:gd name="connsiteY471" fmla="*/ 495874 h 605243"/>
              <a:gd name="connsiteX472" fmla="*/ 400184 w 555782"/>
              <a:gd name="connsiteY472" fmla="*/ 508243 h 605243"/>
              <a:gd name="connsiteX473" fmla="*/ 401123 w 555782"/>
              <a:gd name="connsiteY473" fmla="*/ 510117 h 605243"/>
              <a:gd name="connsiteX474" fmla="*/ 374836 w 555782"/>
              <a:gd name="connsiteY474" fmla="*/ 483869 h 605243"/>
              <a:gd name="connsiteX475" fmla="*/ 374847 w 555782"/>
              <a:gd name="connsiteY475" fmla="*/ 483879 h 605243"/>
              <a:gd name="connsiteX476" fmla="*/ 374843 w 555782"/>
              <a:gd name="connsiteY476" fmla="*/ 483876 h 605243"/>
              <a:gd name="connsiteX477" fmla="*/ 507159 w 555782"/>
              <a:gd name="connsiteY477" fmla="*/ 479728 h 605243"/>
              <a:gd name="connsiteX478" fmla="*/ 513749 w 555782"/>
              <a:gd name="connsiteY478" fmla="*/ 487625 h 605243"/>
              <a:gd name="connsiteX479" fmla="*/ 528766 w 555782"/>
              <a:gd name="connsiteY479" fmla="*/ 508243 h 605243"/>
              <a:gd name="connsiteX480" fmla="*/ 532520 w 555782"/>
              <a:gd name="connsiteY480" fmla="*/ 513866 h 605243"/>
              <a:gd name="connsiteX481" fmla="*/ 539884 w 555782"/>
              <a:gd name="connsiteY481" fmla="*/ 534628 h 605243"/>
              <a:gd name="connsiteX482" fmla="*/ 536275 w 555782"/>
              <a:gd name="connsiteY482" fmla="*/ 528862 h 605243"/>
              <a:gd name="connsiteX483" fmla="*/ 523685 w 555782"/>
              <a:gd name="connsiteY483" fmla="*/ 510702 h 605243"/>
              <a:gd name="connsiteX484" fmla="*/ 521727 w 555782"/>
              <a:gd name="connsiteY484" fmla="*/ 504963 h 605243"/>
              <a:gd name="connsiteX485" fmla="*/ 374846 w 555782"/>
              <a:gd name="connsiteY485" fmla="*/ 468884 h 605243"/>
              <a:gd name="connsiteX486" fmla="*/ 379539 w 555782"/>
              <a:gd name="connsiteY486" fmla="*/ 473570 h 605243"/>
              <a:gd name="connsiteX487" fmla="*/ 394862 w 555782"/>
              <a:gd name="connsiteY487" fmla="*/ 491785 h 605243"/>
              <a:gd name="connsiteX488" fmla="*/ 398776 w 555782"/>
              <a:gd name="connsiteY488" fmla="*/ 496997 h 605243"/>
              <a:gd name="connsiteX489" fmla="*/ 402060 w 555782"/>
              <a:gd name="connsiteY489" fmla="*/ 502618 h 605243"/>
              <a:gd name="connsiteX490" fmla="*/ 400587 w 555782"/>
              <a:gd name="connsiteY490" fmla="*/ 501013 h 605243"/>
              <a:gd name="connsiteX491" fmla="*/ 370117 w 555782"/>
              <a:gd name="connsiteY491" fmla="*/ 462369 h 605243"/>
              <a:gd name="connsiteX492" fmla="*/ 389860 w 555782"/>
              <a:gd name="connsiteY492" fmla="*/ 483876 h 605243"/>
              <a:gd name="connsiteX493" fmla="*/ 404531 w 555782"/>
              <a:gd name="connsiteY493" fmla="*/ 499922 h 605243"/>
              <a:gd name="connsiteX494" fmla="*/ 412386 w 555782"/>
              <a:gd name="connsiteY494" fmla="*/ 510118 h 605243"/>
              <a:gd name="connsiteX495" fmla="*/ 431157 w 555782"/>
              <a:gd name="connsiteY495" fmla="*/ 532610 h 605243"/>
              <a:gd name="connsiteX496" fmla="*/ 418953 w 555782"/>
              <a:gd name="connsiteY496" fmla="*/ 520424 h 605243"/>
              <a:gd name="connsiteX497" fmla="*/ 394862 w 555782"/>
              <a:gd name="connsiteY497" fmla="*/ 491785 h 605243"/>
              <a:gd name="connsiteX498" fmla="*/ 386106 w 555782"/>
              <a:gd name="connsiteY498" fmla="*/ 480127 h 605243"/>
              <a:gd name="connsiteX499" fmla="*/ 379539 w 555782"/>
              <a:gd name="connsiteY499" fmla="*/ 473570 h 605243"/>
              <a:gd name="connsiteX500" fmla="*/ 359827 w 555782"/>
              <a:gd name="connsiteY500" fmla="*/ 450137 h 605243"/>
              <a:gd name="connsiteX501" fmla="*/ 370117 w 555782"/>
              <a:gd name="connsiteY501" fmla="*/ 462369 h 605243"/>
              <a:gd name="connsiteX502" fmla="*/ 366267 w 555782"/>
              <a:gd name="connsiteY502" fmla="*/ 458175 h 605243"/>
              <a:gd name="connsiteX503" fmla="*/ 363291 w 555782"/>
              <a:gd name="connsiteY503" fmla="*/ 446386 h 605243"/>
              <a:gd name="connsiteX504" fmla="*/ 393616 w 555782"/>
              <a:gd name="connsiteY504" fmla="*/ 485752 h 605243"/>
              <a:gd name="connsiteX505" fmla="*/ 371089 w 555782"/>
              <a:gd name="connsiteY505" fmla="*/ 457634 h 605243"/>
              <a:gd name="connsiteX506" fmla="*/ 354464 w 555782"/>
              <a:gd name="connsiteY506" fmla="*/ 445318 h 605243"/>
              <a:gd name="connsiteX507" fmla="*/ 366267 w 555782"/>
              <a:gd name="connsiteY507" fmla="*/ 458175 h 605243"/>
              <a:gd name="connsiteX508" fmla="*/ 374846 w 555782"/>
              <a:gd name="connsiteY508" fmla="*/ 468884 h 605243"/>
              <a:gd name="connsiteX509" fmla="*/ 367337 w 555782"/>
              <a:gd name="connsiteY509" fmla="*/ 461385 h 605243"/>
              <a:gd name="connsiteX510" fmla="*/ 346956 w 555782"/>
              <a:gd name="connsiteY510" fmla="*/ 439963 h 605243"/>
              <a:gd name="connsiteX511" fmla="*/ 356072 w 555782"/>
              <a:gd name="connsiteY511" fmla="*/ 450137 h 605243"/>
              <a:gd name="connsiteX512" fmla="*/ 367337 w 555782"/>
              <a:gd name="connsiteY512" fmla="*/ 461385 h 605243"/>
              <a:gd name="connsiteX513" fmla="*/ 382352 w 555782"/>
              <a:gd name="connsiteY513" fmla="*/ 480127 h 605243"/>
              <a:gd name="connsiteX514" fmla="*/ 390063 w 555782"/>
              <a:gd name="connsiteY514" fmla="*/ 489549 h 605243"/>
              <a:gd name="connsiteX515" fmla="*/ 371089 w 555782"/>
              <a:gd name="connsiteY515" fmla="*/ 468881 h 605243"/>
              <a:gd name="connsiteX516" fmla="*/ 342309 w 555782"/>
              <a:gd name="connsiteY516" fmla="*/ 438893 h 605243"/>
              <a:gd name="connsiteX517" fmla="*/ 352318 w 555782"/>
              <a:gd name="connsiteY517" fmla="*/ 450137 h 605243"/>
              <a:gd name="connsiteX518" fmla="*/ 382352 w 555782"/>
              <a:gd name="connsiteY518" fmla="*/ 483876 h 605243"/>
              <a:gd name="connsiteX519" fmla="*/ 395022 w 555782"/>
              <a:gd name="connsiteY519" fmla="*/ 497934 h 605243"/>
              <a:gd name="connsiteX520" fmla="*/ 397369 w 555782"/>
              <a:gd name="connsiteY520" fmla="*/ 502621 h 605243"/>
              <a:gd name="connsiteX521" fmla="*/ 393614 w 555782"/>
              <a:gd name="connsiteY521" fmla="*/ 498871 h 605243"/>
              <a:gd name="connsiteX522" fmla="*/ 389861 w 555782"/>
              <a:gd name="connsiteY522" fmla="*/ 495874 h 605243"/>
              <a:gd name="connsiteX523" fmla="*/ 367335 w 555782"/>
              <a:gd name="connsiteY523" fmla="*/ 468881 h 605243"/>
              <a:gd name="connsiteX524" fmla="*/ 343736 w 555782"/>
              <a:gd name="connsiteY524" fmla="*/ 431927 h 605243"/>
              <a:gd name="connsiteX525" fmla="*/ 354464 w 555782"/>
              <a:gd name="connsiteY525" fmla="*/ 445318 h 605243"/>
              <a:gd name="connsiteX526" fmla="*/ 348564 w 555782"/>
              <a:gd name="connsiteY526" fmla="*/ 438890 h 605243"/>
              <a:gd name="connsiteX527" fmla="*/ 321602 w 555782"/>
              <a:gd name="connsiteY527" fmla="*/ 409582 h 605243"/>
              <a:gd name="connsiteX528" fmla="*/ 333547 w 555782"/>
              <a:gd name="connsiteY528" fmla="*/ 423895 h 605243"/>
              <a:gd name="connsiteX529" fmla="*/ 346956 w 555782"/>
              <a:gd name="connsiteY529" fmla="*/ 439963 h 605243"/>
              <a:gd name="connsiteX530" fmla="*/ 324904 w 555782"/>
              <a:gd name="connsiteY530" fmla="*/ 415352 h 605243"/>
              <a:gd name="connsiteX531" fmla="*/ 302359 w 555782"/>
              <a:gd name="connsiteY531" fmla="*/ 407460 h 605243"/>
              <a:gd name="connsiteX532" fmla="*/ 303513 w 555782"/>
              <a:gd name="connsiteY532" fmla="*/ 408900 h 605243"/>
              <a:gd name="connsiteX533" fmla="*/ 341055 w 555782"/>
              <a:gd name="connsiteY533" fmla="*/ 453886 h 605243"/>
              <a:gd name="connsiteX534" fmla="*/ 376963 w 555782"/>
              <a:gd name="connsiteY534" fmla="*/ 493002 h 605243"/>
              <a:gd name="connsiteX535" fmla="*/ 371089 w 555782"/>
              <a:gd name="connsiteY535" fmla="*/ 487625 h 605243"/>
              <a:gd name="connsiteX536" fmla="*/ 329793 w 555782"/>
              <a:gd name="connsiteY536" fmla="*/ 442639 h 605243"/>
              <a:gd name="connsiteX537" fmla="*/ 304825 w 555782"/>
              <a:gd name="connsiteY537" fmla="*/ 412721 h 605243"/>
              <a:gd name="connsiteX538" fmla="*/ 292251 w 555782"/>
              <a:gd name="connsiteY538" fmla="*/ 397654 h 605243"/>
              <a:gd name="connsiteX539" fmla="*/ 304825 w 555782"/>
              <a:gd name="connsiteY539" fmla="*/ 412721 h 605243"/>
              <a:gd name="connsiteX540" fmla="*/ 306329 w 555782"/>
              <a:gd name="connsiteY540" fmla="*/ 415929 h 605243"/>
              <a:gd name="connsiteX541" fmla="*/ 322284 w 555782"/>
              <a:gd name="connsiteY541" fmla="*/ 435142 h 605243"/>
              <a:gd name="connsiteX542" fmla="*/ 397369 w 555782"/>
              <a:gd name="connsiteY542" fmla="*/ 521364 h 605243"/>
              <a:gd name="connsiteX543" fmla="*/ 429487 w 555782"/>
              <a:gd name="connsiteY543" fmla="*/ 550520 h 605243"/>
              <a:gd name="connsiteX544" fmla="*/ 442044 w 555782"/>
              <a:gd name="connsiteY544" fmla="*/ 564850 h 605243"/>
              <a:gd name="connsiteX545" fmla="*/ 438665 w 555782"/>
              <a:gd name="connsiteY545" fmla="*/ 562601 h 605243"/>
              <a:gd name="connsiteX546" fmla="*/ 356072 w 555782"/>
              <a:gd name="connsiteY546" fmla="*/ 480127 h 605243"/>
              <a:gd name="connsiteX547" fmla="*/ 318530 w 555782"/>
              <a:gd name="connsiteY547" fmla="*/ 435142 h 605243"/>
              <a:gd name="connsiteX548" fmla="*/ 292251 w 555782"/>
              <a:gd name="connsiteY548" fmla="*/ 397654 h 605243"/>
              <a:gd name="connsiteX549" fmla="*/ 296005 w 555782"/>
              <a:gd name="connsiteY549" fmla="*/ 393905 h 605243"/>
              <a:gd name="connsiteX550" fmla="*/ 305861 w 555782"/>
              <a:gd name="connsiteY550" fmla="*/ 406559 h 605243"/>
              <a:gd name="connsiteX551" fmla="*/ 307268 w 555782"/>
              <a:gd name="connsiteY551" fmla="*/ 408900 h 605243"/>
              <a:gd name="connsiteX552" fmla="*/ 315705 w 555782"/>
              <a:gd name="connsiteY552" fmla="*/ 419197 h 605243"/>
              <a:gd name="connsiteX553" fmla="*/ 322284 w 555782"/>
              <a:gd name="connsiteY553" fmla="*/ 427644 h 605243"/>
              <a:gd name="connsiteX554" fmla="*/ 325465 w 555782"/>
              <a:gd name="connsiteY554" fmla="*/ 431109 h 605243"/>
              <a:gd name="connsiteX555" fmla="*/ 341055 w 555782"/>
              <a:gd name="connsiteY555" fmla="*/ 450137 h 605243"/>
              <a:gd name="connsiteX556" fmla="*/ 374843 w 555782"/>
              <a:gd name="connsiteY556" fmla="*/ 487625 h 605243"/>
              <a:gd name="connsiteX557" fmla="*/ 393614 w 555782"/>
              <a:gd name="connsiteY557" fmla="*/ 506369 h 605243"/>
              <a:gd name="connsiteX558" fmla="*/ 402625 w 555782"/>
              <a:gd name="connsiteY558" fmla="*/ 513117 h 605243"/>
              <a:gd name="connsiteX559" fmla="*/ 404877 w 555782"/>
              <a:gd name="connsiteY559" fmla="*/ 517615 h 605243"/>
              <a:gd name="connsiteX560" fmla="*/ 406486 w 555782"/>
              <a:gd name="connsiteY560" fmla="*/ 516009 h 605243"/>
              <a:gd name="connsiteX561" fmla="*/ 406963 w 555782"/>
              <a:gd name="connsiteY561" fmla="*/ 516366 h 605243"/>
              <a:gd name="connsiteX562" fmla="*/ 419894 w 555782"/>
              <a:gd name="connsiteY562" fmla="*/ 531860 h 605243"/>
              <a:gd name="connsiteX563" fmla="*/ 416140 w 555782"/>
              <a:gd name="connsiteY563" fmla="*/ 528862 h 605243"/>
              <a:gd name="connsiteX564" fmla="*/ 392635 w 555782"/>
              <a:gd name="connsiteY564" fmla="*/ 507347 h 605243"/>
              <a:gd name="connsiteX565" fmla="*/ 371089 w 555782"/>
              <a:gd name="connsiteY565" fmla="*/ 483876 h 605243"/>
              <a:gd name="connsiteX566" fmla="*/ 329793 w 555782"/>
              <a:gd name="connsiteY566" fmla="*/ 438890 h 605243"/>
              <a:gd name="connsiteX567" fmla="*/ 311022 w 555782"/>
              <a:gd name="connsiteY567" fmla="*/ 416398 h 605243"/>
              <a:gd name="connsiteX568" fmla="*/ 296005 w 555782"/>
              <a:gd name="connsiteY568" fmla="*/ 393905 h 605243"/>
              <a:gd name="connsiteX569" fmla="*/ 219188 w 555782"/>
              <a:gd name="connsiteY569" fmla="*/ 380430 h 605243"/>
              <a:gd name="connsiteX570" fmla="*/ 204787 w 555782"/>
              <a:gd name="connsiteY570" fmla="*/ 385577 h 605243"/>
              <a:gd name="connsiteX571" fmla="*/ 169532 w 555782"/>
              <a:gd name="connsiteY571" fmla="*/ 386247 h 605243"/>
              <a:gd name="connsiteX572" fmla="*/ 168309 w 555782"/>
              <a:gd name="connsiteY572" fmla="*/ 385962 h 605243"/>
              <a:gd name="connsiteX573" fmla="*/ 176635 w 555782"/>
              <a:gd name="connsiteY573" fmla="*/ 384036 h 605243"/>
              <a:gd name="connsiteX574" fmla="*/ 183518 w 555782"/>
              <a:gd name="connsiteY574" fmla="*/ 384899 h 605243"/>
              <a:gd name="connsiteX575" fmla="*/ 140821 w 555782"/>
              <a:gd name="connsiteY575" fmla="*/ 379539 h 605243"/>
              <a:gd name="connsiteX576" fmla="*/ 167886 w 555782"/>
              <a:gd name="connsiteY576" fmla="*/ 380293 h 605243"/>
              <a:gd name="connsiteX577" fmla="*/ 183230 w 555782"/>
              <a:gd name="connsiteY577" fmla="*/ 382511 h 605243"/>
              <a:gd name="connsiteX578" fmla="*/ 176635 w 555782"/>
              <a:gd name="connsiteY578" fmla="*/ 384036 h 605243"/>
              <a:gd name="connsiteX579" fmla="*/ 140917 w 555782"/>
              <a:gd name="connsiteY579" fmla="*/ 379562 h 605243"/>
              <a:gd name="connsiteX580" fmla="*/ 307268 w 555782"/>
              <a:gd name="connsiteY580" fmla="*/ 378910 h 605243"/>
              <a:gd name="connsiteX581" fmla="*/ 326039 w 555782"/>
              <a:gd name="connsiteY581" fmla="*/ 401403 h 605243"/>
              <a:gd name="connsiteX582" fmla="*/ 359827 w 555782"/>
              <a:gd name="connsiteY582" fmla="*/ 450137 h 605243"/>
              <a:gd name="connsiteX583" fmla="*/ 325177 w 555782"/>
              <a:gd name="connsiteY583" fmla="*/ 405158 h 605243"/>
              <a:gd name="connsiteX584" fmla="*/ 314776 w 555782"/>
              <a:gd name="connsiteY584" fmla="*/ 390156 h 605243"/>
              <a:gd name="connsiteX585" fmla="*/ 292251 w 555782"/>
              <a:gd name="connsiteY585" fmla="*/ 378910 h 605243"/>
              <a:gd name="connsiteX586" fmla="*/ 324904 w 555782"/>
              <a:gd name="connsiteY586" fmla="*/ 415352 h 605243"/>
              <a:gd name="connsiteX587" fmla="*/ 329793 w 555782"/>
              <a:gd name="connsiteY587" fmla="*/ 423895 h 605243"/>
              <a:gd name="connsiteX588" fmla="*/ 342309 w 555782"/>
              <a:gd name="connsiteY588" fmla="*/ 438893 h 605243"/>
              <a:gd name="connsiteX589" fmla="*/ 299760 w 555782"/>
              <a:gd name="connsiteY589" fmla="*/ 391094 h 605243"/>
              <a:gd name="connsiteX590" fmla="*/ 296005 w 555782"/>
              <a:gd name="connsiteY590" fmla="*/ 386407 h 605243"/>
              <a:gd name="connsiteX591" fmla="*/ 292251 w 555782"/>
              <a:gd name="connsiteY591" fmla="*/ 382659 h 605243"/>
              <a:gd name="connsiteX592" fmla="*/ 292251 w 555782"/>
              <a:gd name="connsiteY592" fmla="*/ 378910 h 605243"/>
              <a:gd name="connsiteX593" fmla="*/ 137529 w 555782"/>
              <a:gd name="connsiteY593" fmla="*/ 378770 h 605243"/>
              <a:gd name="connsiteX594" fmla="*/ 140821 w 555782"/>
              <a:gd name="connsiteY594" fmla="*/ 379539 h 605243"/>
              <a:gd name="connsiteX595" fmla="*/ 140715 w 555782"/>
              <a:gd name="connsiteY595" fmla="*/ 379536 h 605243"/>
              <a:gd name="connsiteX596" fmla="*/ 138575 w 555782"/>
              <a:gd name="connsiteY596" fmla="*/ 379268 h 605243"/>
              <a:gd name="connsiteX597" fmla="*/ 299759 w 555782"/>
              <a:gd name="connsiteY597" fmla="*/ 375161 h 605243"/>
              <a:gd name="connsiteX598" fmla="*/ 314776 w 555782"/>
              <a:gd name="connsiteY598" fmla="*/ 390156 h 605243"/>
              <a:gd name="connsiteX599" fmla="*/ 322284 w 555782"/>
              <a:gd name="connsiteY599" fmla="*/ 401403 h 605243"/>
              <a:gd name="connsiteX600" fmla="*/ 325177 w 555782"/>
              <a:gd name="connsiteY600" fmla="*/ 405158 h 605243"/>
              <a:gd name="connsiteX601" fmla="*/ 343736 w 555782"/>
              <a:gd name="connsiteY601" fmla="*/ 431927 h 605243"/>
              <a:gd name="connsiteX602" fmla="*/ 307268 w 555782"/>
              <a:gd name="connsiteY602" fmla="*/ 386407 h 605243"/>
              <a:gd name="connsiteX603" fmla="*/ 299759 w 555782"/>
              <a:gd name="connsiteY603" fmla="*/ 375161 h 605243"/>
              <a:gd name="connsiteX604" fmla="*/ 296005 w 555782"/>
              <a:gd name="connsiteY604" fmla="*/ 375161 h 605243"/>
              <a:gd name="connsiteX605" fmla="*/ 314776 w 555782"/>
              <a:gd name="connsiteY605" fmla="*/ 397654 h 605243"/>
              <a:gd name="connsiteX606" fmla="*/ 321602 w 555782"/>
              <a:gd name="connsiteY606" fmla="*/ 409582 h 605243"/>
              <a:gd name="connsiteX607" fmla="*/ 314776 w 555782"/>
              <a:gd name="connsiteY607" fmla="*/ 401403 h 605243"/>
              <a:gd name="connsiteX608" fmla="*/ 296005 w 555782"/>
              <a:gd name="connsiteY608" fmla="*/ 375161 h 605243"/>
              <a:gd name="connsiteX609" fmla="*/ 297882 w 555782"/>
              <a:gd name="connsiteY609" fmla="*/ 373755 h 605243"/>
              <a:gd name="connsiteX610" fmla="*/ 299759 w 555782"/>
              <a:gd name="connsiteY610" fmla="*/ 375161 h 605243"/>
              <a:gd name="connsiteX611" fmla="*/ 296005 w 555782"/>
              <a:gd name="connsiteY611" fmla="*/ 375161 h 605243"/>
              <a:gd name="connsiteX612" fmla="*/ 297882 w 555782"/>
              <a:gd name="connsiteY612" fmla="*/ 373755 h 605243"/>
              <a:gd name="connsiteX613" fmla="*/ 280988 w 555782"/>
              <a:gd name="connsiteY613" fmla="*/ 371412 h 605243"/>
              <a:gd name="connsiteX614" fmla="*/ 296005 w 555782"/>
              <a:gd name="connsiteY614" fmla="*/ 393905 h 605243"/>
              <a:gd name="connsiteX615" fmla="*/ 302359 w 555782"/>
              <a:gd name="connsiteY615" fmla="*/ 407460 h 605243"/>
              <a:gd name="connsiteX616" fmla="*/ 293502 w 555782"/>
              <a:gd name="connsiteY616" fmla="*/ 396405 h 605243"/>
              <a:gd name="connsiteX617" fmla="*/ 288496 w 555782"/>
              <a:gd name="connsiteY617" fmla="*/ 390156 h 605243"/>
              <a:gd name="connsiteX618" fmla="*/ 280988 w 555782"/>
              <a:gd name="connsiteY618" fmla="*/ 371412 h 605243"/>
              <a:gd name="connsiteX619" fmla="*/ 280988 w 555782"/>
              <a:gd name="connsiteY619" fmla="*/ 371412 h 605243"/>
              <a:gd name="connsiteX620" fmla="*/ 292251 w 555782"/>
              <a:gd name="connsiteY620" fmla="*/ 382659 h 605243"/>
              <a:gd name="connsiteX621" fmla="*/ 299760 w 555782"/>
              <a:gd name="connsiteY621" fmla="*/ 391094 h 605243"/>
              <a:gd name="connsiteX622" fmla="*/ 311022 w 555782"/>
              <a:gd name="connsiteY622" fmla="*/ 405151 h 605243"/>
              <a:gd name="connsiteX623" fmla="*/ 341055 w 555782"/>
              <a:gd name="connsiteY623" fmla="*/ 446388 h 605243"/>
              <a:gd name="connsiteX624" fmla="*/ 374836 w 555782"/>
              <a:gd name="connsiteY624" fmla="*/ 483869 h 605243"/>
              <a:gd name="connsiteX625" fmla="*/ 363581 w 555782"/>
              <a:gd name="connsiteY625" fmla="*/ 472630 h 605243"/>
              <a:gd name="connsiteX626" fmla="*/ 325465 w 555782"/>
              <a:gd name="connsiteY626" fmla="*/ 431109 h 605243"/>
              <a:gd name="connsiteX627" fmla="*/ 315705 w 555782"/>
              <a:gd name="connsiteY627" fmla="*/ 419197 h 605243"/>
              <a:gd name="connsiteX628" fmla="*/ 305861 w 555782"/>
              <a:gd name="connsiteY628" fmla="*/ 406559 h 605243"/>
              <a:gd name="connsiteX629" fmla="*/ 296005 w 555782"/>
              <a:gd name="connsiteY629" fmla="*/ 390156 h 605243"/>
              <a:gd name="connsiteX630" fmla="*/ 280988 w 555782"/>
              <a:gd name="connsiteY630" fmla="*/ 371412 h 605243"/>
              <a:gd name="connsiteX631" fmla="*/ 117189 w 555782"/>
              <a:gd name="connsiteY631" fmla="*/ 365629 h 605243"/>
              <a:gd name="connsiteX632" fmla="*/ 118503 w 555782"/>
              <a:gd name="connsiteY632" fmla="*/ 366248 h 605243"/>
              <a:gd name="connsiteX633" fmla="*/ 135203 w 555782"/>
              <a:gd name="connsiteY633" fmla="*/ 368992 h 605243"/>
              <a:gd name="connsiteX634" fmla="*/ 149810 w 555782"/>
              <a:gd name="connsiteY634" fmla="*/ 375514 h 605243"/>
              <a:gd name="connsiteX635" fmla="*/ 191369 w 555782"/>
              <a:gd name="connsiteY635" fmla="*/ 378239 h 605243"/>
              <a:gd name="connsiteX636" fmla="*/ 181645 w 555782"/>
              <a:gd name="connsiteY636" fmla="*/ 380676 h 605243"/>
              <a:gd name="connsiteX637" fmla="*/ 167886 w 555782"/>
              <a:gd name="connsiteY637" fmla="*/ 380293 h 605243"/>
              <a:gd name="connsiteX638" fmla="*/ 134829 w 555782"/>
              <a:gd name="connsiteY638" fmla="*/ 375514 h 605243"/>
              <a:gd name="connsiteX639" fmla="*/ 261936 w 555782"/>
              <a:gd name="connsiteY639" fmla="*/ 364569 h 605243"/>
              <a:gd name="connsiteX640" fmla="*/ 245366 w 555782"/>
              <a:gd name="connsiteY640" fmla="*/ 373298 h 605243"/>
              <a:gd name="connsiteX641" fmla="*/ 228461 w 555782"/>
              <a:gd name="connsiteY641" fmla="*/ 379268 h 605243"/>
              <a:gd name="connsiteX642" fmla="*/ 219188 w 555782"/>
              <a:gd name="connsiteY642" fmla="*/ 380430 h 605243"/>
              <a:gd name="connsiteX643" fmla="*/ 243442 w 555782"/>
              <a:gd name="connsiteY643" fmla="*/ 371761 h 605243"/>
              <a:gd name="connsiteX644" fmla="*/ 245238 w 555782"/>
              <a:gd name="connsiteY644" fmla="*/ 370716 h 605243"/>
              <a:gd name="connsiteX645" fmla="*/ 318530 w 555782"/>
              <a:gd name="connsiteY645" fmla="*/ 363915 h 605243"/>
              <a:gd name="connsiteX646" fmla="*/ 329793 w 555782"/>
              <a:gd name="connsiteY646" fmla="*/ 378910 h 605243"/>
              <a:gd name="connsiteX647" fmla="*/ 344810 w 555782"/>
              <a:gd name="connsiteY647" fmla="*/ 397654 h 605243"/>
              <a:gd name="connsiteX648" fmla="*/ 374843 w 555782"/>
              <a:gd name="connsiteY648" fmla="*/ 435142 h 605243"/>
              <a:gd name="connsiteX649" fmla="*/ 438665 w 555782"/>
              <a:gd name="connsiteY649" fmla="*/ 510118 h 605243"/>
              <a:gd name="connsiteX650" fmla="*/ 454557 w 555782"/>
              <a:gd name="connsiteY650" fmla="*/ 523341 h 605243"/>
              <a:gd name="connsiteX651" fmla="*/ 472885 w 555782"/>
              <a:gd name="connsiteY651" fmla="*/ 514177 h 605243"/>
              <a:gd name="connsiteX652" fmla="*/ 472885 w 555782"/>
              <a:gd name="connsiteY652" fmla="*/ 517924 h 605243"/>
              <a:gd name="connsiteX653" fmla="*/ 456110 w 555782"/>
              <a:gd name="connsiteY653" fmla="*/ 524634 h 605243"/>
              <a:gd name="connsiteX654" fmla="*/ 464856 w 555782"/>
              <a:gd name="connsiteY654" fmla="*/ 531912 h 605243"/>
              <a:gd name="connsiteX655" fmla="*/ 473412 w 555782"/>
              <a:gd name="connsiteY655" fmla="*/ 530685 h 605243"/>
              <a:gd name="connsiteX656" fmla="*/ 490977 w 555782"/>
              <a:gd name="connsiteY656" fmla="*/ 515031 h 605243"/>
              <a:gd name="connsiteX657" fmla="*/ 483188 w 555782"/>
              <a:gd name="connsiteY657" fmla="*/ 525417 h 605243"/>
              <a:gd name="connsiteX658" fmla="*/ 472086 w 555782"/>
              <a:gd name="connsiteY658" fmla="*/ 534298 h 605243"/>
              <a:gd name="connsiteX659" fmla="*/ 471890 w 555782"/>
              <a:gd name="connsiteY659" fmla="*/ 534432 h 605243"/>
              <a:gd name="connsiteX660" fmla="*/ 468409 w 555782"/>
              <a:gd name="connsiteY660" fmla="*/ 534868 h 605243"/>
              <a:gd name="connsiteX661" fmla="*/ 469862 w 555782"/>
              <a:gd name="connsiteY661" fmla="*/ 536077 h 605243"/>
              <a:gd name="connsiteX662" fmla="*/ 472086 w 555782"/>
              <a:gd name="connsiteY662" fmla="*/ 534298 h 605243"/>
              <a:gd name="connsiteX663" fmla="*/ 481187 w 555782"/>
              <a:gd name="connsiteY663" fmla="*/ 528084 h 605243"/>
              <a:gd name="connsiteX664" fmla="*/ 480378 w 555782"/>
              <a:gd name="connsiteY664" fmla="*/ 529163 h 605243"/>
              <a:gd name="connsiteX665" fmla="*/ 471132 w 555782"/>
              <a:gd name="connsiteY665" fmla="*/ 537134 h 605243"/>
              <a:gd name="connsiteX666" fmla="*/ 471223 w 555782"/>
              <a:gd name="connsiteY666" fmla="*/ 537210 h 605243"/>
              <a:gd name="connsiteX667" fmla="*/ 472885 w 555782"/>
              <a:gd name="connsiteY667" fmla="*/ 536656 h 605243"/>
              <a:gd name="connsiteX668" fmla="*/ 491617 w 555782"/>
              <a:gd name="connsiteY668" fmla="*/ 521670 h 605243"/>
              <a:gd name="connsiteX669" fmla="*/ 497612 w 555782"/>
              <a:gd name="connsiteY669" fmla="*/ 513678 h 605243"/>
              <a:gd name="connsiteX670" fmla="*/ 495364 w 555782"/>
              <a:gd name="connsiteY670" fmla="*/ 517924 h 605243"/>
              <a:gd name="connsiteX671" fmla="*/ 480378 w 555782"/>
              <a:gd name="connsiteY671" fmla="*/ 532910 h 605243"/>
              <a:gd name="connsiteX672" fmla="*/ 473343 w 555782"/>
              <a:gd name="connsiteY672" fmla="*/ 538974 h 605243"/>
              <a:gd name="connsiteX673" fmla="*/ 479925 w 555782"/>
              <a:gd name="connsiteY673" fmla="*/ 544451 h 605243"/>
              <a:gd name="connsiteX674" fmla="*/ 480378 w 555782"/>
              <a:gd name="connsiteY674" fmla="*/ 544150 h 605243"/>
              <a:gd name="connsiteX675" fmla="*/ 491617 w 555782"/>
              <a:gd name="connsiteY675" fmla="*/ 529163 h 605243"/>
              <a:gd name="connsiteX676" fmla="*/ 502857 w 555782"/>
              <a:gd name="connsiteY676" fmla="*/ 514177 h 605243"/>
              <a:gd name="connsiteX677" fmla="*/ 506135 w 555782"/>
              <a:gd name="connsiteY677" fmla="*/ 506684 h 605243"/>
              <a:gd name="connsiteX678" fmla="*/ 506548 w 555782"/>
              <a:gd name="connsiteY678" fmla="*/ 500066 h 605243"/>
              <a:gd name="connsiteX679" fmla="*/ 506603 w 555782"/>
              <a:gd name="connsiteY679" fmla="*/ 500000 h 605243"/>
              <a:gd name="connsiteX680" fmla="*/ 506603 w 555782"/>
              <a:gd name="connsiteY680" fmla="*/ 510431 h 605243"/>
              <a:gd name="connsiteX681" fmla="*/ 495364 w 555782"/>
              <a:gd name="connsiteY681" fmla="*/ 529163 h 605243"/>
              <a:gd name="connsiteX682" fmla="*/ 484874 w 555782"/>
              <a:gd name="connsiteY682" fmla="*/ 542277 h 605243"/>
              <a:gd name="connsiteX683" fmla="*/ 480555 w 555782"/>
              <a:gd name="connsiteY683" fmla="*/ 544976 h 605243"/>
              <a:gd name="connsiteX684" fmla="*/ 481852 w 555782"/>
              <a:gd name="connsiteY684" fmla="*/ 546054 h 605243"/>
              <a:gd name="connsiteX685" fmla="*/ 484874 w 555782"/>
              <a:gd name="connsiteY685" fmla="*/ 542277 h 605243"/>
              <a:gd name="connsiteX686" fmla="*/ 487871 w 555782"/>
              <a:gd name="connsiteY686" fmla="*/ 540403 h 605243"/>
              <a:gd name="connsiteX687" fmla="*/ 510350 w 555782"/>
              <a:gd name="connsiteY687" fmla="*/ 514177 h 605243"/>
              <a:gd name="connsiteX688" fmla="*/ 487871 w 555782"/>
              <a:gd name="connsiteY688" fmla="*/ 544150 h 605243"/>
              <a:gd name="connsiteX689" fmla="*/ 482681 w 555782"/>
              <a:gd name="connsiteY689" fmla="*/ 546745 h 605243"/>
              <a:gd name="connsiteX690" fmla="*/ 483716 w 555782"/>
              <a:gd name="connsiteY690" fmla="*/ 547606 h 605243"/>
              <a:gd name="connsiteX691" fmla="*/ 488238 w 555782"/>
              <a:gd name="connsiteY691" fmla="*/ 550616 h 605243"/>
              <a:gd name="connsiteX692" fmla="*/ 499110 w 555782"/>
              <a:gd name="connsiteY692" fmla="*/ 540403 h 605243"/>
              <a:gd name="connsiteX693" fmla="*/ 504107 w 555782"/>
              <a:gd name="connsiteY693" fmla="*/ 532907 h 605243"/>
              <a:gd name="connsiteX694" fmla="*/ 496300 w 555782"/>
              <a:gd name="connsiteY694" fmla="*/ 546961 h 605243"/>
              <a:gd name="connsiteX695" fmla="*/ 490883 w 555782"/>
              <a:gd name="connsiteY695" fmla="*/ 552377 h 605243"/>
              <a:gd name="connsiteX696" fmla="*/ 492641 w 555782"/>
              <a:gd name="connsiteY696" fmla="*/ 553547 h 605243"/>
              <a:gd name="connsiteX697" fmla="*/ 496300 w 555782"/>
              <a:gd name="connsiteY697" fmla="*/ 546961 h 605243"/>
              <a:gd name="connsiteX698" fmla="*/ 502857 w 555782"/>
              <a:gd name="connsiteY698" fmla="*/ 540403 h 605243"/>
              <a:gd name="connsiteX699" fmla="*/ 510050 w 555782"/>
              <a:gd name="connsiteY699" fmla="*/ 529613 h 605243"/>
              <a:gd name="connsiteX700" fmla="*/ 509844 w 555782"/>
              <a:gd name="connsiteY700" fmla="*/ 532505 h 605243"/>
              <a:gd name="connsiteX701" fmla="*/ 502857 w 555782"/>
              <a:gd name="connsiteY701" fmla="*/ 544150 h 605243"/>
              <a:gd name="connsiteX702" fmla="*/ 494754 w 555782"/>
              <a:gd name="connsiteY702" fmla="*/ 554954 h 605243"/>
              <a:gd name="connsiteX703" fmla="*/ 495391 w 555782"/>
              <a:gd name="connsiteY703" fmla="*/ 555378 h 605243"/>
              <a:gd name="connsiteX704" fmla="*/ 501920 w 555782"/>
              <a:gd name="connsiteY704" fmla="*/ 552657 h 605243"/>
              <a:gd name="connsiteX705" fmla="*/ 497880 w 555782"/>
              <a:gd name="connsiteY705" fmla="*/ 557035 h 605243"/>
              <a:gd name="connsiteX706" fmla="*/ 500313 w 555782"/>
              <a:gd name="connsiteY706" fmla="*/ 558655 h 605243"/>
              <a:gd name="connsiteX707" fmla="*/ 500705 w 555782"/>
              <a:gd name="connsiteY707" fmla="*/ 558498 h 605243"/>
              <a:gd name="connsiteX708" fmla="*/ 500507 w 555782"/>
              <a:gd name="connsiteY708" fmla="*/ 558784 h 605243"/>
              <a:gd name="connsiteX709" fmla="*/ 502689 w 555782"/>
              <a:gd name="connsiteY709" fmla="*/ 560236 h 605243"/>
              <a:gd name="connsiteX710" fmla="*/ 504252 w 555782"/>
              <a:gd name="connsiteY710" fmla="*/ 559797 h 605243"/>
              <a:gd name="connsiteX711" fmla="*/ 503083 w 555782"/>
              <a:gd name="connsiteY711" fmla="*/ 560498 h 605243"/>
              <a:gd name="connsiteX712" fmla="*/ 503607 w 555782"/>
              <a:gd name="connsiteY712" fmla="*/ 560848 h 605243"/>
              <a:gd name="connsiteX713" fmla="*/ 506603 w 555782"/>
              <a:gd name="connsiteY713" fmla="*/ 559136 h 605243"/>
              <a:gd name="connsiteX714" fmla="*/ 517348 w 555782"/>
              <a:gd name="connsiteY714" fmla="*/ 552420 h 605243"/>
              <a:gd name="connsiteX715" fmla="*/ 514645 w 555782"/>
              <a:gd name="connsiteY715" fmla="*/ 556669 h 605243"/>
              <a:gd name="connsiteX716" fmla="*/ 503829 w 555782"/>
              <a:gd name="connsiteY716" fmla="*/ 560995 h 605243"/>
              <a:gd name="connsiteX717" fmla="*/ 506241 w 555782"/>
              <a:gd name="connsiteY717" fmla="*/ 562601 h 605243"/>
              <a:gd name="connsiteX718" fmla="*/ 507810 w 555782"/>
              <a:gd name="connsiteY718" fmla="*/ 562914 h 605243"/>
              <a:gd name="connsiteX719" fmla="*/ 513282 w 555782"/>
              <a:gd name="connsiteY719" fmla="*/ 558810 h 605243"/>
              <a:gd name="connsiteX720" fmla="*/ 511286 w 555782"/>
              <a:gd name="connsiteY720" fmla="*/ 561946 h 605243"/>
              <a:gd name="connsiteX721" fmla="*/ 508441 w 555782"/>
              <a:gd name="connsiteY721" fmla="*/ 563040 h 605243"/>
              <a:gd name="connsiteX722" fmla="*/ 515268 w 555782"/>
              <a:gd name="connsiteY722" fmla="*/ 564403 h 605243"/>
              <a:gd name="connsiteX723" fmla="*/ 521589 w 555782"/>
              <a:gd name="connsiteY723" fmla="*/ 559136 h 605243"/>
              <a:gd name="connsiteX724" fmla="*/ 524979 w 555782"/>
              <a:gd name="connsiteY724" fmla="*/ 554051 h 605243"/>
              <a:gd name="connsiteX725" fmla="*/ 525336 w 555782"/>
              <a:gd name="connsiteY725" fmla="*/ 553984 h 605243"/>
              <a:gd name="connsiteX726" fmla="*/ 529236 w 555782"/>
              <a:gd name="connsiteY726" fmla="*/ 554716 h 605243"/>
              <a:gd name="connsiteX727" fmla="*/ 525336 w 555782"/>
              <a:gd name="connsiteY727" fmla="*/ 559136 h 605243"/>
              <a:gd name="connsiteX728" fmla="*/ 518449 w 555782"/>
              <a:gd name="connsiteY728" fmla="*/ 565039 h 605243"/>
              <a:gd name="connsiteX729" fmla="*/ 519350 w 555782"/>
              <a:gd name="connsiteY729" fmla="*/ 565218 h 605243"/>
              <a:gd name="connsiteX730" fmla="*/ 527481 w 555782"/>
              <a:gd name="connsiteY730" fmla="*/ 560137 h 605243"/>
              <a:gd name="connsiteX731" fmla="*/ 527408 w 555782"/>
              <a:gd name="connsiteY731" fmla="*/ 560252 h 605243"/>
              <a:gd name="connsiteX732" fmla="*/ 519818 w 555782"/>
              <a:gd name="connsiteY732" fmla="*/ 565312 h 605243"/>
              <a:gd name="connsiteX733" fmla="*/ 523040 w 555782"/>
              <a:gd name="connsiteY733" fmla="*/ 565955 h 605243"/>
              <a:gd name="connsiteX734" fmla="*/ 524867 w 555782"/>
              <a:gd name="connsiteY734" fmla="*/ 564287 h 605243"/>
              <a:gd name="connsiteX735" fmla="*/ 527408 w 555782"/>
              <a:gd name="connsiteY735" fmla="*/ 560252 h 605243"/>
              <a:gd name="connsiteX736" fmla="*/ 529082 w 555782"/>
              <a:gd name="connsiteY736" fmla="*/ 559136 h 605243"/>
              <a:gd name="connsiteX737" fmla="*/ 529082 w 555782"/>
              <a:gd name="connsiteY737" fmla="*/ 562704 h 605243"/>
              <a:gd name="connsiteX738" fmla="*/ 528862 w 555782"/>
              <a:gd name="connsiteY738" fmla="*/ 563029 h 605243"/>
              <a:gd name="connsiteX739" fmla="*/ 524142 w 555782"/>
              <a:gd name="connsiteY739" fmla="*/ 566176 h 605243"/>
              <a:gd name="connsiteX740" fmla="*/ 524576 w 555782"/>
              <a:gd name="connsiteY740" fmla="*/ 566262 h 605243"/>
              <a:gd name="connsiteX741" fmla="*/ 528837 w 555782"/>
              <a:gd name="connsiteY741" fmla="*/ 563066 h 605243"/>
              <a:gd name="connsiteX742" fmla="*/ 528708 w 555782"/>
              <a:gd name="connsiteY742" fmla="*/ 563256 h 605243"/>
              <a:gd name="connsiteX743" fmla="*/ 525730 w 555782"/>
              <a:gd name="connsiteY743" fmla="*/ 566235 h 605243"/>
              <a:gd name="connsiteX744" fmla="*/ 525487 w 555782"/>
              <a:gd name="connsiteY744" fmla="*/ 566349 h 605243"/>
              <a:gd name="connsiteX745" fmla="*/ 525615 w 555782"/>
              <a:gd name="connsiteY745" fmla="*/ 566349 h 605243"/>
              <a:gd name="connsiteX746" fmla="*/ 525730 w 555782"/>
              <a:gd name="connsiteY746" fmla="*/ 566235 h 605243"/>
              <a:gd name="connsiteX747" fmla="*/ 527142 w 555782"/>
              <a:gd name="connsiteY747" fmla="*/ 565568 h 605243"/>
              <a:gd name="connsiteX748" fmla="*/ 526741 w 555782"/>
              <a:gd name="connsiteY748" fmla="*/ 566160 h 605243"/>
              <a:gd name="connsiteX749" fmla="*/ 526537 w 555782"/>
              <a:gd name="connsiteY749" fmla="*/ 566349 h 605243"/>
              <a:gd name="connsiteX750" fmla="*/ 531654 w 555782"/>
              <a:gd name="connsiteY750" fmla="*/ 566349 h 605243"/>
              <a:gd name="connsiteX751" fmla="*/ 531446 w 555782"/>
              <a:gd name="connsiteY751" fmla="*/ 567251 h 605243"/>
              <a:gd name="connsiteX752" fmla="*/ 532829 w 555782"/>
              <a:gd name="connsiteY752" fmla="*/ 566629 h 605243"/>
              <a:gd name="connsiteX753" fmla="*/ 531329 w 555782"/>
              <a:gd name="connsiteY753" fmla="*/ 567753 h 605243"/>
              <a:gd name="connsiteX754" fmla="*/ 530664 w 555782"/>
              <a:gd name="connsiteY754" fmla="*/ 570633 h 605243"/>
              <a:gd name="connsiteX755" fmla="*/ 527229 w 555782"/>
              <a:gd name="connsiteY755" fmla="*/ 570829 h 605243"/>
              <a:gd name="connsiteX756" fmla="*/ 517843 w 555782"/>
              <a:gd name="connsiteY756" fmla="*/ 577868 h 605243"/>
              <a:gd name="connsiteX757" fmla="*/ 513628 w 555782"/>
              <a:gd name="connsiteY757" fmla="*/ 583020 h 605243"/>
              <a:gd name="connsiteX758" fmla="*/ 508057 w 555782"/>
              <a:gd name="connsiteY758" fmla="*/ 584876 h 605243"/>
              <a:gd name="connsiteX759" fmla="*/ 509995 w 555782"/>
              <a:gd name="connsiteY759" fmla="*/ 585562 h 605243"/>
              <a:gd name="connsiteX760" fmla="*/ 523939 w 555782"/>
              <a:gd name="connsiteY760" fmla="*/ 585272 h 605243"/>
              <a:gd name="connsiteX761" fmla="*/ 509915 w 555782"/>
              <a:gd name="connsiteY761" fmla="*/ 587606 h 605243"/>
              <a:gd name="connsiteX762" fmla="*/ 498733 w 555782"/>
              <a:gd name="connsiteY762" fmla="*/ 585093 h 605243"/>
              <a:gd name="connsiteX763" fmla="*/ 483707 w 555782"/>
              <a:gd name="connsiteY763" fmla="*/ 576341 h 605243"/>
              <a:gd name="connsiteX764" fmla="*/ 479961 w 555782"/>
              <a:gd name="connsiteY764" fmla="*/ 573847 h 605243"/>
              <a:gd name="connsiteX765" fmla="*/ 473100 w 555782"/>
              <a:gd name="connsiteY765" fmla="*/ 568137 h 605243"/>
              <a:gd name="connsiteX766" fmla="*/ 470780 w 555782"/>
              <a:gd name="connsiteY766" fmla="*/ 568811 h 605243"/>
              <a:gd name="connsiteX767" fmla="*/ 483707 w 555782"/>
              <a:gd name="connsiteY767" fmla="*/ 576341 h 605243"/>
              <a:gd name="connsiteX768" fmla="*/ 502487 w 555782"/>
              <a:gd name="connsiteY768" fmla="*/ 588842 h 605243"/>
              <a:gd name="connsiteX769" fmla="*/ 509915 w 555782"/>
              <a:gd name="connsiteY769" fmla="*/ 587606 h 605243"/>
              <a:gd name="connsiteX770" fmla="*/ 517504 w 555782"/>
              <a:gd name="connsiteY770" fmla="*/ 589311 h 605243"/>
              <a:gd name="connsiteX771" fmla="*/ 524781 w 555782"/>
              <a:gd name="connsiteY771" fmla="*/ 587676 h 605243"/>
              <a:gd name="connsiteX772" fmla="*/ 513749 w 555782"/>
              <a:gd name="connsiteY772" fmla="*/ 592591 h 605243"/>
              <a:gd name="connsiteX773" fmla="*/ 468699 w 555782"/>
              <a:gd name="connsiteY773" fmla="*/ 570098 h 605243"/>
              <a:gd name="connsiteX774" fmla="*/ 468210 w 555782"/>
              <a:gd name="connsiteY774" fmla="*/ 569557 h 605243"/>
              <a:gd name="connsiteX775" fmla="*/ 468205 w 555782"/>
              <a:gd name="connsiteY775" fmla="*/ 569558 h 605243"/>
              <a:gd name="connsiteX776" fmla="*/ 468699 w 555782"/>
              <a:gd name="connsiteY776" fmla="*/ 570098 h 605243"/>
              <a:gd name="connsiteX777" fmla="*/ 468169 w 555782"/>
              <a:gd name="connsiteY777" fmla="*/ 569569 h 605243"/>
              <a:gd name="connsiteX778" fmla="*/ 465392 w 555782"/>
              <a:gd name="connsiteY778" fmla="*/ 570375 h 605243"/>
              <a:gd name="connsiteX779" fmla="*/ 465392 w 555782"/>
              <a:gd name="connsiteY779" fmla="*/ 566796 h 605243"/>
              <a:gd name="connsiteX780" fmla="*/ 462692 w 555782"/>
              <a:gd name="connsiteY780" fmla="*/ 564100 h 605243"/>
              <a:gd name="connsiteX781" fmla="*/ 463809 w 555782"/>
              <a:gd name="connsiteY781" fmla="*/ 564751 h 605243"/>
              <a:gd name="connsiteX782" fmla="*/ 465477 w 555782"/>
              <a:gd name="connsiteY782" fmla="*/ 566574 h 605243"/>
              <a:gd name="connsiteX783" fmla="*/ 465499 w 555782"/>
              <a:gd name="connsiteY783" fmla="*/ 566560 h 605243"/>
              <a:gd name="connsiteX784" fmla="*/ 463921 w 555782"/>
              <a:gd name="connsiteY784" fmla="*/ 564816 h 605243"/>
              <a:gd name="connsiteX785" fmla="*/ 466173 w 555782"/>
              <a:gd name="connsiteY785" fmla="*/ 566128 h 605243"/>
              <a:gd name="connsiteX786" fmla="*/ 468460 w 555782"/>
              <a:gd name="connsiteY786" fmla="*/ 564662 h 605243"/>
              <a:gd name="connsiteX787" fmla="*/ 459470 w 555782"/>
              <a:gd name="connsiteY787" fmla="*/ 558546 h 605243"/>
              <a:gd name="connsiteX788" fmla="*/ 458559 w 555782"/>
              <a:gd name="connsiteY788" fmla="*/ 558888 h 605243"/>
              <a:gd name="connsiteX789" fmla="*/ 463921 w 555782"/>
              <a:gd name="connsiteY789" fmla="*/ 564816 h 605243"/>
              <a:gd name="connsiteX790" fmla="*/ 463809 w 555782"/>
              <a:gd name="connsiteY790" fmla="*/ 564751 h 605243"/>
              <a:gd name="connsiteX791" fmla="*/ 458477 w 555782"/>
              <a:gd name="connsiteY791" fmla="*/ 558919 h 605243"/>
              <a:gd name="connsiteX792" fmla="*/ 457899 w 555782"/>
              <a:gd name="connsiteY792" fmla="*/ 559136 h 605243"/>
              <a:gd name="connsiteX793" fmla="*/ 458431 w 555782"/>
              <a:gd name="connsiteY793" fmla="*/ 558870 h 605243"/>
              <a:gd name="connsiteX794" fmla="*/ 458393 w 555782"/>
              <a:gd name="connsiteY794" fmla="*/ 558827 h 605243"/>
              <a:gd name="connsiteX795" fmla="*/ 457899 w 555782"/>
              <a:gd name="connsiteY795" fmla="*/ 559136 h 605243"/>
              <a:gd name="connsiteX796" fmla="*/ 458381 w 555782"/>
              <a:gd name="connsiteY796" fmla="*/ 558814 h 605243"/>
              <a:gd name="connsiteX797" fmla="*/ 455941 w 555782"/>
              <a:gd name="connsiteY797" fmla="*/ 556146 h 605243"/>
              <a:gd name="connsiteX798" fmla="*/ 456298 w 555782"/>
              <a:gd name="connsiteY798" fmla="*/ 556388 h 605243"/>
              <a:gd name="connsiteX799" fmla="*/ 458451 w 555782"/>
              <a:gd name="connsiteY799" fmla="*/ 558768 h 605243"/>
              <a:gd name="connsiteX800" fmla="*/ 459130 w 555782"/>
              <a:gd name="connsiteY800" fmla="*/ 558315 h 605243"/>
              <a:gd name="connsiteX801" fmla="*/ 456298 w 555782"/>
              <a:gd name="connsiteY801" fmla="*/ 556388 h 605243"/>
              <a:gd name="connsiteX802" fmla="*/ 433660 w 555782"/>
              <a:gd name="connsiteY802" fmla="*/ 531362 h 605243"/>
              <a:gd name="connsiteX803" fmla="*/ 457436 w 555782"/>
              <a:gd name="connsiteY803" fmla="*/ 555103 h 605243"/>
              <a:gd name="connsiteX804" fmla="*/ 460332 w 555782"/>
              <a:gd name="connsiteY804" fmla="*/ 557513 h 605243"/>
              <a:gd name="connsiteX805" fmla="*/ 475369 w 555782"/>
              <a:gd name="connsiteY805" fmla="*/ 547489 h 605243"/>
              <a:gd name="connsiteX806" fmla="*/ 468699 w 555782"/>
              <a:gd name="connsiteY806" fmla="*/ 543857 h 605243"/>
              <a:gd name="connsiteX807" fmla="*/ 468250 w 555782"/>
              <a:gd name="connsiteY807" fmla="*/ 543365 h 605243"/>
              <a:gd name="connsiteX808" fmla="*/ 466797 w 555782"/>
              <a:gd name="connsiteY808" fmla="*/ 544618 h 605243"/>
              <a:gd name="connsiteX809" fmla="*/ 450406 w 555782"/>
              <a:gd name="connsiteY809" fmla="*/ 547896 h 605243"/>
              <a:gd name="connsiteX810" fmla="*/ 458434 w 555782"/>
              <a:gd name="connsiteY810" fmla="*/ 542544 h 605243"/>
              <a:gd name="connsiteX811" fmla="*/ 466097 w 555782"/>
              <a:gd name="connsiteY811" fmla="*/ 541011 h 605243"/>
              <a:gd name="connsiteX812" fmla="*/ 464631 w 555782"/>
              <a:gd name="connsiteY812" fmla="*/ 539408 h 605243"/>
              <a:gd name="connsiteX813" fmla="*/ 461645 w 555782"/>
              <a:gd name="connsiteY813" fmla="*/ 540403 h 605243"/>
              <a:gd name="connsiteX814" fmla="*/ 458434 w 555782"/>
              <a:gd name="connsiteY814" fmla="*/ 542544 h 605243"/>
              <a:gd name="connsiteX815" fmla="*/ 450406 w 555782"/>
              <a:gd name="connsiteY815" fmla="*/ 544150 h 605243"/>
              <a:gd name="connsiteX816" fmla="*/ 457899 w 555782"/>
              <a:gd name="connsiteY816" fmla="*/ 540403 h 605243"/>
              <a:gd name="connsiteX817" fmla="*/ 463756 w 555782"/>
              <a:gd name="connsiteY817" fmla="*/ 538451 h 605243"/>
              <a:gd name="connsiteX818" fmla="*/ 461296 w 555782"/>
              <a:gd name="connsiteY818" fmla="*/ 535760 h 605243"/>
              <a:gd name="connsiteX819" fmla="*/ 454152 w 555782"/>
              <a:gd name="connsiteY819" fmla="*/ 536656 h 605243"/>
              <a:gd name="connsiteX820" fmla="*/ 442913 w 555782"/>
              <a:gd name="connsiteY820" fmla="*/ 529163 h 605243"/>
              <a:gd name="connsiteX821" fmla="*/ 450406 w 555782"/>
              <a:gd name="connsiteY821" fmla="*/ 525417 h 605243"/>
              <a:gd name="connsiteX822" fmla="*/ 451389 w 555782"/>
              <a:gd name="connsiteY822" fmla="*/ 524925 h 605243"/>
              <a:gd name="connsiteX823" fmla="*/ 389860 w 555782"/>
              <a:gd name="connsiteY823" fmla="*/ 457634 h 605243"/>
              <a:gd name="connsiteX824" fmla="*/ 352318 w 555782"/>
              <a:gd name="connsiteY824" fmla="*/ 408900 h 605243"/>
              <a:gd name="connsiteX825" fmla="*/ 333547 w 555782"/>
              <a:gd name="connsiteY825" fmla="*/ 386407 h 605243"/>
              <a:gd name="connsiteX826" fmla="*/ 326039 w 555782"/>
              <a:gd name="connsiteY826" fmla="*/ 375161 h 605243"/>
              <a:gd name="connsiteX827" fmla="*/ 322283 w 555782"/>
              <a:gd name="connsiteY827" fmla="*/ 371411 h 605243"/>
              <a:gd name="connsiteX828" fmla="*/ 314776 w 555782"/>
              <a:gd name="connsiteY828" fmla="*/ 363915 h 605243"/>
              <a:gd name="connsiteX829" fmla="*/ 322283 w 555782"/>
              <a:gd name="connsiteY829" fmla="*/ 371411 h 605243"/>
              <a:gd name="connsiteX830" fmla="*/ 337301 w 555782"/>
              <a:gd name="connsiteY830" fmla="*/ 401403 h 605243"/>
              <a:gd name="connsiteX831" fmla="*/ 363581 w 555782"/>
              <a:gd name="connsiteY831" fmla="*/ 438890 h 605243"/>
              <a:gd name="connsiteX832" fmla="*/ 390330 w 555782"/>
              <a:gd name="connsiteY832" fmla="*/ 478253 h 605243"/>
              <a:gd name="connsiteX833" fmla="*/ 406034 w 555782"/>
              <a:gd name="connsiteY833" fmla="*/ 499162 h 605243"/>
              <a:gd name="connsiteX834" fmla="*/ 389860 w 555782"/>
              <a:gd name="connsiteY834" fmla="*/ 480127 h 605243"/>
              <a:gd name="connsiteX835" fmla="*/ 336362 w 555782"/>
              <a:gd name="connsiteY835" fmla="*/ 407026 h 605243"/>
              <a:gd name="connsiteX836" fmla="*/ 256998 w 555782"/>
              <a:gd name="connsiteY836" fmla="*/ 363877 h 605243"/>
              <a:gd name="connsiteX837" fmla="*/ 245238 w 555782"/>
              <a:gd name="connsiteY837" fmla="*/ 370716 h 605243"/>
              <a:gd name="connsiteX838" fmla="*/ 232206 w 555782"/>
              <a:gd name="connsiteY838" fmla="*/ 375514 h 605243"/>
              <a:gd name="connsiteX839" fmla="*/ 183518 w 555782"/>
              <a:gd name="connsiteY839" fmla="*/ 382552 h 605243"/>
              <a:gd name="connsiteX840" fmla="*/ 183230 w 555782"/>
              <a:gd name="connsiteY840" fmla="*/ 382511 h 605243"/>
              <a:gd name="connsiteX841" fmla="*/ 199416 w 555782"/>
              <a:gd name="connsiteY841" fmla="*/ 378767 h 605243"/>
              <a:gd name="connsiteX842" fmla="*/ 199903 w 555782"/>
              <a:gd name="connsiteY842" fmla="*/ 378799 h 605243"/>
              <a:gd name="connsiteX843" fmla="*/ 247187 w 555782"/>
              <a:gd name="connsiteY843" fmla="*/ 368007 h 605243"/>
              <a:gd name="connsiteX844" fmla="*/ 397794 w 555782"/>
              <a:gd name="connsiteY844" fmla="*/ 359305 h 605243"/>
              <a:gd name="connsiteX845" fmla="*/ 423518 w 555782"/>
              <a:gd name="connsiteY845" fmla="*/ 382852 h 605243"/>
              <a:gd name="connsiteX846" fmla="*/ 440815 w 555782"/>
              <a:gd name="connsiteY846" fmla="*/ 402479 h 605243"/>
              <a:gd name="connsiteX847" fmla="*/ 464945 w 555782"/>
              <a:gd name="connsiteY847" fmla="*/ 431393 h 605243"/>
              <a:gd name="connsiteX848" fmla="*/ 502487 w 555782"/>
              <a:gd name="connsiteY848" fmla="*/ 476378 h 605243"/>
              <a:gd name="connsiteX849" fmla="*/ 510846 w 555782"/>
              <a:gd name="connsiteY849" fmla="*/ 492183 h 605243"/>
              <a:gd name="connsiteX850" fmla="*/ 502487 w 555782"/>
              <a:gd name="connsiteY850" fmla="*/ 480127 h 605243"/>
              <a:gd name="connsiteX851" fmla="*/ 427402 w 555782"/>
              <a:gd name="connsiteY851" fmla="*/ 390156 h 605243"/>
              <a:gd name="connsiteX852" fmla="*/ 291100 w 555782"/>
              <a:gd name="connsiteY852" fmla="*/ 349523 h 605243"/>
              <a:gd name="connsiteX853" fmla="*/ 278086 w 555782"/>
              <a:gd name="connsiteY853" fmla="*/ 358623 h 605243"/>
              <a:gd name="connsiteX854" fmla="*/ 261936 w 555782"/>
              <a:gd name="connsiteY854" fmla="*/ 364569 h 605243"/>
              <a:gd name="connsiteX855" fmla="*/ 269659 w 555782"/>
              <a:gd name="connsiteY855" fmla="*/ 360500 h 605243"/>
              <a:gd name="connsiteX856" fmla="*/ 274860 w 555782"/>
              <a:gd name="connsiteY856" fmla="*/ 356359 h 605243"/>
              <a:gd name="connsiteX857" fmla="*/ 296456 w 555782"/>
              <a:gd name="connsiteY857" fmla="*/ 345778 h 605243"/>
              <a:gd name="connsiteX858" fmla="*/ 294003 w 555782"/>
              <a:gd name="connsiteY858" fmla="*/ 348301 h 605243"/>
              <a:gd name="connsiteX859" fmla="*/ 291100 w 555782"/>
              <a:gd name="connsiteY859" fmla="*/ 349523 h 605243"/>
              <a:gd name="connsiteX860" fmla="*/ 298564 w 555782"/>
              <a:gd name="connsiteY860" fmla="*/ 337483 h 605243"/>
              <a:gd name="connsiteX861" fmla="*/ 274860 w 555782"/>
              <a:gd name="connsiteY861" fmla="*/ 356359 h 605243"/>
              <a:gd name="connsiteX862" fmla="*/ 256998 w 555782"/>
              <a:gd name="connsiteY862" fmla="*/ 363877 h 605243"/>
              <a:gd name="connsiteX863" fmla="*/ 281363 w 555782"/>
              <a:gd name="connsiteY863" fmla="*/ 349708 h 605243"/>
              <a:gd name="connsiteX864" fmla="*/ 287547 w 555782"/>
              <a:gd name="connsiteY864" fmla="*/ 343314 h 605243"/>
              <a:gd name="connsiteX865" fmla="*/ 295985 w 555782"/>
              <a:gd name="connsiteY865" fmla="*/ 334588 h 605243"/>
              <a:gd name="connsiteX866" fmla="*/ 287547 w 555782"/>
              <a:gd name="connsiteY866" fmla="*/ 343314 h 605243"/>
              <a:gd name="connsiteX867" fmla="*/ 262168 w 555782"/>
              <a:gd name="connsiteY867" fmla="*/ 356746 h 605243"/>
              <a:gd name="connsiteX868" fmla="*/ 213480 w 555782"/>
              <a:gd name="connsiteY868" fmla="*/ 375514 h 605243"/>
              <a:gd name="connsiteX869" fmla="*/ 199416 w 555782"/>
              <a:gd name="connsiteY869" fmla="*/ 378767 h 605243"/>
              <a:gd name="connsiteX870" fmla="*/ 191369 w 555782"/>
              <a:gd name="connsiteY870" fmla="*/ 378239 h 605243"/>
              <a:gd name="connsiteX871" fmla="*/ 232206 w 555782"/>
              <a:gd name="connsiteY871" fmla="*/ 368007 h 605243"/>
              <a:gd name="connsiteX872" fmla="*/ 278554 w 555782"/>
              <a:gd name="connsiteY872" fmla="*/ 347362 h 605243"/>
              <a:gd name="connsiteX873" fmla="*/ 195154 w 555782"/>
              <a:gd name="connsiteY873" fmla="*/ 326197 h 605243"/>
              <a:gd name="connsiteX874" fmla="*/ 194427 w 555782"/>
              <a:gd name="connsiteY874" fmla="*/ 326454 h 605243"/>
              <a:gd name="connsiteX875" fmla="*/ 193571 w 555782"/>
              <a:gd name="connsiteY875" fmla="*/ 326403 h 605243"/>
              <a:gd name="connsiteX876" fmla="*/ 164857 w 555782"/>
              <a:gd name="connsiteY876" fmla="*/ 325643 h 605243"/>
              <a:gd name="connsiteX877" fmla="*/ 168108 w 555782"/>
              <a:gd name="connsiteY877" fmla="*/ 326454 h 605243"/>
              <a:gd name="connsiteX878" fmla="*/ 162163 w 555782"/>
              <a:gd name="connsiteY878" fmla="*/ 325756 h 605243"/>
              <a:gd name="connsiteX879" fmla="*/ 174508 w 555782"/>
              <a:gd name="connsiteY879" fmla="*/ 325257 h 605243"/>
              <a:gd name="connsiteX880" fmla="*/ 174614 w 555782"/>
              <a:gd name="connsiteY880" fmla="*/ 325263 h 605243"/>
              <a:gd name="connsiteX881" fmla="*/ 175629 w 555782"/>
              <a:gd name="connsiteY881" fmla="*/ 325516 h 605243"/>
              <a:gd name="connsiteX882" fmla="*/ 176506 w 555782"/>
              <a:gd name="connsiteY882" fmla="*/ 325377 h 605243"/>
              <a:gd name="connsiteX883" fmla="*/ 193571 w 555782"/>
              <a:gd name="connsiteY883" fmla="*/ 326403 h 605243"/>
              <a:gd name="connsiteX884" fmla="*/ 187107 w 555782"/>
              <a:gd name="connsiteY884" fmla="*/ 327244 h 605243"/>
              <a:gd name="connsiteX885" fmla="*/ 168108 w 555782"/>
              <a:gd name="connsiteY885" fmla="*/ 326454 h 605243"/>
              <a:gd name="connsiteX886" fmla="*/ 174511 w 555782"/>
              <a:gd name="connsiteY886" fmla="*/ 325237 h 605243"/>
              <a:gd name="connsiteX887" fmla="*/ 174554 w 555782"/>
              <a:gd name="connsiteY887" fmla="*/ 325248 h 605243"/>
              <a:gd name="connsiteX888" fmla="*/ 174508 w 555782"/>
              <a:gd name="connsiteY888" fmla="*/ 325257 h 605243"/>
              <a:gd name="connsiteX889" fmla="*/ 174319 w 555782"/>
              <a:gd name="connsiteY889" fmla="*/ 325245 h 605243"/>
              <a:gd name="connsiteX890" fmla="*/ 178420 w 555782"/>
              <a:gd name="connsiteY890" fmla="*/ 325073 h 605243"/>
              <a:gd name="connsiteX891" fmla="*/ 176506 w 555782"/>
              <a:gd name="connsiteY891" fmla="*/ 325377 h 605243"/>
              <a:gd name="connsiteX892" fmla="*/ 174614 w 555782"/>
              <a:gd name="connsiteY892" fmla="*/ 325263 h 605243"/>
              <a:gd name="connsiteX893" fmla="*/ 174554 w 555782"/>
              <a:gd name="connsiteY893" fmla="*/ 325248 h 605243"/>
              <a:gd name="connsiteX894" fmla="*/ 174641 w 555782"/>
              <a:gd name="connsiteY894" fmla="*/ 325232 h 605243"/>
              <a:gd name="connsiteX895" fmla="*/ 159754 w 555782"/>
              <a:gd name="connsiteY895" fmla="*/ 324370 h 605243"/>
              <a:gd name="connsiteX896" fmla="*/ 174319 w 555782"/>
              <a:gd name="connsiteY896" fmla="*/ 325245 h 605243"/>
              <a:gd name="connsiteX897" fmla="*/ 164857 w 555782"/>
              <a:gd name="connsiteY897" fmla="*/ 325643 h 605243"/>
              <a:gd name="connsiteX898" fmla="*/ 187980 w 555782"/>
              <a:gd name="connsiteY898" fmla="*/ 323555 h 605243"/>
              <a:gd name="connsiteX899" fmla="*/ 191703 w 555782"/>
              <a:gd name="connsiteY899" fmla="*/ 324106 h 605243"/>
              <a:gd name="connsiteX900" fmla="*/ 190198 w 555782"/>
              <a:gd name="connsiteY900" fmla="*/ 324578 h 605243"/>
              <a:gd name="connsiteX901" fmla="*/ 178420 w 555782"/>
              <a:gd name="connsiteY901" fmla="*/ 325073 h 605243"/>
              <a:gd name="connsiteX902" fmla="*/ 164349 w 555782"/>
              <a:gd name="connsiteY902" fmla="*/ 322702 h 605243"/>
              <a:gd name="connsiteX903" fmla="*/ 182210 w 555782"/>
              <a:gd name="connsiteY903" fmla="*/ 322702 h 605243"/>
              <a:gd name="connsiteX904" fmla="*/ 185534 w 555782"/>
              <a:gd name="connsiteY904" fmla="*/ 323194 h 605243"/>
              <a:gd name="connsiteX905" fmla="*/ 174641 w 555782"/>
              <a:gd name="connsiteY905" fmla="*/ 325232 h 605243"/>
              <a:gd name="connsiteX906" fmla="*/ 174511 w 555782"/>
              <a:gd name="connsiteY906" fmla="*/ 325237 h 605243"/>
              <a:gd name="connsiteX907" fmla="*/ 152317 w 555782"/>
              <a:gd name="connsiteY907" fmla="*/ 322702 h 605243"/>
              <a:gd name="connsiteX908" fmla="*/ 153069 w 555782"/>
              <a:gd name="connsiteY908" fmla="*/ 322702 h 605243"/>
              <a:gd name="connsiteX909" fmla="*/ 159754 w 555782"/>
              <a:gd name="connsiteY909" fmla="*/ 324370 h 605243"/>
              <a:gd name="connsiteX910" fmla="*/ 155419 w 555782"/>
              <a:gd name="connsiteY910" fmla="*/ 324109 h 605243"/>
              <a:gd name="connsiteX911" fmla="*/ 51627 w 555782"/>
              <a:gd name="connsiteY911" fmla="*/ 322684 h 605243"/>
              <a:gd name="connsiteX912" fmla="*/ 82396 w 555782"/>
              <a:gd name="connsiteY912" fmla="*/ 349239 h 605243"/>
              <a:gd name="connsiteX913" fmla="*/ 82963 w 555782"/>
              <a:gd name="connsiteY913" fmla="*/ 349506 h 605243"/>
              <a:gd name="connsiteX914" fmla="*/ 91291 w 555782"/>
              <a:gd name="connsiteY914" fmla="*/ 356746 h 605243"/>
              <a:gd name="connsiteX915" fmla="*/ 137529 w 555782"/>
              <a:gd name="connsiteY915" fmla="*/ 378770 h 605243"/>
              <a:gd name="connsiteX916" fmla="*/ 123594 w 555782"/>
              <a:gd name="connsiteY916" fmla="*/ 375514 h 605243"/>
              <a:gd name="connsiteX917" fmla="*/ 78182 w 555782"/>
              <a:gd name="connsiteY917" fmla="*/ 350647 h 605243"/>
              <a:gd name="connsiteX918" fmla="*/ 214327 w 555782"/>
              <a:gd name="connsiteY918" fmla="*/ 321904 h 605243"/>
              <a:gd name="connsiteX919" fmla="*/ 214200 w 555782"/>
              <a:gd name="connsiteY919" fmla="*/ 321996 h 605243"/>
              <a:gd name="connsiteX920" fmla="*/ 211440 w 555782"/>
              <a:gd name="connsiteY920" fmla="*/ 323074 h 605243"/>
              <a:gd name="connsiteX921" fmla="*/ 198536 w 555782"/>
              <a:gd name="connsiteY921" fmla="*/ 325757 h 605243"/>
              <a:gd name="connsiteX922" fmla="*/ 195154 w 555782"/>
              <a:gd name="connsiteY922" fmla="*/ 326197 h 605243"/>
              <a:gd name="connsiteX923" fmla="*/ 202795 w 555782"/>
              <a:gd name="connsiteY923" fmla="*/ 323491 h 605243"/>
              <a:gd name="connsiteX924" fmla="*/ 197187 w 555782"/>
              <a:gd name="connsiteY924" fmla="*/ 320200 h 605243"/>
              <a:gd name="connsiteX925" fmla="*/ 196069 w 555782"/>
              <a:gd name="connsiteY925" fmla="*/ 320629 h 605243"/>
              <a:gd name="connsiteX926" fmla="*/ 195740 w 555782"/>
              <a:gd name="connsiteY926" fmla="*/ 320651 h 605243"/>
              <a:gd name="connsiteX927" fmla="*/ 204632 w 555782"/>
              <a:gd name="connsiteY927" fmla="*/ 320046 h 605243"/>
              <a:gd name="connsiteX928" fmla="*/ 199058 w 555782"/>
              <a:gd name="connsiteY928" fmla="*/ 321796 h 605243"/>
              <a:gd name="connsiteX929" fmla="*/ 187980 w 555782"/>
              <a:gd name="connsiteY929" fmla="*/ 323555 h 605243"/>
              <a:gd name="connsiteX930" fmla="*/ 185534 w 555782"/>
              <a:gd name="connsiteY930" fmla="*/ 323194 h 605243"/>
              <a:gd name="connsiteX931" fmla="*/ 188161 w 555782"/>
              <a:gd name="connsiteY931" fmla="*/ 322702 h 605243"/>
              <a:gd name="connsiteX932" fmla="*/ 190668 w 555782"/>
              <a:gd name="connsiteY932" fmla="*/ 322702 h 605243"/>
              <a:gd name="connsiteX933" fmla="*/ 196069 w 555782"/>
              <a:gd name="connsiteY933" fmla="*/ 320629 h 605243"/>
              <a:gd name="connsiteX934" fmla="*/ 140034 w 555782"/>
              <a:gd name="connsiteY934" fmla="*/ 319450 h 605243"/>
              <a:gd name="connsiteX935" fmla="*/ 151397 w 555782"/>
              <a:gd name="connsiteY935" fmla="*/ 322285 h 605243"/>
              <a:gd name="connsiteX936" fmla="*/ 152317 w 555782"/>
              <a:gd name="connsiteY936" fmla="*/ 322702 h 605243"/>
              <a:gd name="connsiteX937" fmla="*/ 145549 w 555782"/>
              <a:gd name="connsiteY937" fmla="*/ 322702 h 605243"/>
              <a:gd name="connsiteX938" fmla="*/ 230311 w 555782"/>
              <a:gd name="connsiteY938" fmla="*/ 319436 h 605243"/>
              <a:gd name="connsiteX939" fmla="*/ 229682 w 555782"/>
              <a:gd name="connsiteY939" fmla="*/ 319790 h 605243"/>
              <a:gd name="connsiteX940" fmla="*/ 228478 w 555782"/>
              <a:gd name="connsiteY940" fmla="*/ 319956 h 605243"/>
              <a:gd name="connsiteX941" fmla="*/ 214399 w 555782"/>
              <a:gd name="connsiteY941" fmla="*/ 319382 h 605243"/>
              <a:gd name="connsiteX942" fmla="*/ 202795 w 555782"/>
              <a:gd name="connsiteY942" fmla="*/ 323491 h 605243"/>
              <a:gd name="connsiteX943" fmla="*/ 194897 w 555782"/>
              <a:gd name="connsiteY943" fmla="*/ 324578 h 605243"/>
              <a:gd name="connsiteX944" fmla="*/ 191703 w 555782"/>
              <a:gd name="connsiteY944" fmla="*/ 324106 h 605243"/>
              <a:gd name="connsiteX945" fmla="*/ 199058 w 555782"/>
              <a:gd name="connsiteY945" fmla="*/ 321796 h 605243"/>
              <a:gd name="connsiteX946" fmla="*/ 214167 w 555782"/>
              <a:gd name="connsiteY946" fmla="*/ 319397 h 605243"/>
              <a:gd name="connsiteX947" fmla="*/ 235786 w 555782"/>
              <a:gd name="connsiteY947" fmla="*/ 318950 h 605243"/>
              <a:gd name="connsiteX948" fmla="*/ 149309 w 555782"/>
              <a:gd name="connsiteY948" fmla="*/ 333959 h 605243"/>
              <a:gd name="connsiteX949" fmla="*/ 172942 w 555782"/>
              <a:gd name="connsiteY949" fmla="*/ 332083 h 605243"/>
              <a:gd name="connsiteX950" fmla="*/ 179388 w 555782"/>
              <a:gd name="connsiteY950" fmla="*/ 333021 h 605243"/>
              <a:gd name="connsiteX951" fmla="*/ 189097 w 555782"/>
              <a:gd name="connsiteY951" fmla="*/ 330800 h 605243"/>
              <a:gd name="connsiteX952" fmla="*/ 190668 w 555782"/>
              <a:gd name="connsiteY952" fmla="*/ 330676 h 605243"/>
              <a:gd name="connsiteX953" fmla="*/ 194945 w 555782"/>
              <a:gd name="connsiteY953" fmla="*/ 329463 h 605243"/>
              <a:gd name="connsiteX954" fmla="*/ 224506 w 555782"/>
              <a:gd name="connsiteY954" fmla="*/ 322702 h 605243"/>
              <a:gd name="connsiteX955" fmla="*/ 229682 w 555782"/>
              <a:gd name="connsiteY955" fmla="*/ 319790 h 605243"/>
              <a:gd name="connsiteX956" fmla="*/ 47555 w 555782"/>
              <a:gd name="connsiteY956" fmla="*/ 318396 h 605243"/>
              <a:gd name="connsiteX957" fmla="*/ 51627 w 555782"/>
              <a:gd name="connsiteY957" fmla="*/ 322684 h 605243"/>
              <a:gd name="connsiteX958" fmla="*/ 48689 w 555782"/>
              <a:gd name="connsiteY958" fmla="*/ 320148 h 605243"/>
              <a:gd name="connsiteX959" fmla="*/ 221043 w 555782"/>
              <a:gd name="connsiteY959" fmla="*/ 317029 h 605243"/>
              <a:gd name="connsiteX960" fmla="*/ 218154 w 555782"/>
              <a:gd name="connsiteY960" fmla="*/ 319126 h 605243"/>
              <a:gd name="connsiteX961" fmla="*/ 214399 w 555782"/>
              <a:gd name="connsiteY961" fmla="*/ 319382 h 605243"/>
              <a:gd name="connsiteX962" fmla="*/ 214507 w 555782"/>
              <a:gd name="connsiteY962" fmla="*/ 319343 h 605243"/>
              <a:gd name="connsiteX963" fmla="*/ 216987 w 555782"/>
              <a:gd name="connsiteY963" fmla="*/ 318950 h 605243"/>
              <a:gd name="connsiteX964" fmla="*/ 218543 w 555782"/>
              <a:gd name="connsiteY964" fmla="*/ 317914 h 605243"/>
              <a:gd name="connsiteX965" fmla="*/ 235215 w 555782"/>
              <a:gd name="connsiteY965" fmla="*/ 316676 h 605243"/>
              <a:gd name="connsiteX966" fmla="*/ 232026 w 555782"/>
              <a:gd name="connsiteY966" fmla="*/ 318950 h 605243"/>
              <a:gd name="connsiteX967" fmla="*/ 230311 w 555782"/>
              <a:gd name="connsiteY967" fmla="*/ 319436 h 605243"/>
              <a:gd name="connsiteX968" fmla="*/ 137611 w 555782"/>
              <a:gd name="connsiteY968" fmla="*/ 316031 h 605243"/>
              <a:gd name="connsiteX969" fmla="*/ 164349 w 555782"/>
              <a:gd name="connsiteY969" fmla="*/ 322702 h 605243"/>
              <a:gd name="connsiteX970" fmla="*/ 153069 w 555782"/>
              <a:gd name="connsiteY970" fmla="*/ 322702 h 605243"/>
              <a:gd name="connsiteX971" fmla="*/ 151397 w 555782"/>
              <a:gd name="connsiteY971" fmla="*/ 322285 h 605243"/>
              <a:gd name="connsiteX972" fmla="*/ 113446 w 555782"/>
              <a:gd name="connsiteY972" fmla="*/ 314332 h 605243"/>
              <a:gd name="connsiteX973" fmla="*/ 132428 w 555782"/>
              <a:gd name="connsiteY973" fmla="*/ 320252 h 605243"/>
              <a:gd name="connsiteX974" fmla="*/ 145549 w 555782"/>
              <a:gd name="connsiteY974" fmla="*/ 326454 h 605243"/>
              <a:gd name="connsiteX975" fmla="*/ 151513 w 555782"/>
              <a:gd name="connsiteY975" fmla="*/ 326204 h 605243"/>
              <a:gd name="connsiteX976" fmla="*/ 164349 w 555782"/>
              <a:gd name="connsiteY976" fmla="*/ 330207 h 605243"/>
              <a:gd name="connsiteX977" fmla="*/ 187107 w 555782"/>
              <a:gd name="connsiteY977" fmla="*/ 327244 h 605243"/>
              <a:gd name="connsiteX978" fmla="*/ 190668 w 555782"/>
              <a:gd name="connsiteY978" fmla="*/ 327392 h 605243"/>
              <a:gd name="connsiteX979" fmla="*/ 198536 w 555782"/>
              <a:gd name="connsiteY979" fmla="*/ 325757 h 605243"/>
              <a:gd name="connsiteX980" fmla="*/ 207587 w 555782"/>
              <a:gd name="connsiteY980" fmla="*/ 324578 h 605243"/>
              <a:gd name="connsiteX981" fmla="*/ 211440 w 555782"/>
              <a:gd name="connsiteY981" fmla="*/ 323074 h 605243"/>
              <a:gd name="connsiteX982" fmla="*/ 213227 w 555782"/>
              <a:gd name="connsiteY982" fmla="*/ 322702 h 605243"/>
              <a:gd name="connsiteX983" fmla="*/ 214200 w 555782"/>
              <a:gd name="connsiteY983" fmla="*/ 321996 h 605243"/>
              <a:gd name="connsiteX984" fmla="*/ 214496 w 555782"/>
              <a:gd name="connsiteY984" fmla="*/ 321880 h 605243"/>
              <a:gd name="connsiteX985" fmla="*/ 228478 w 555782"/>
              <a:gd name="connsiteY985" fmla="*/ 319956 h 605243"/>
              <a:gd name="connsiteX986" fmla="*/ 194945 w 555782"/>
              <a:gd name="connsiteY986" fmla="*/ 329463 h 605243"/>
              <a:gd name="connsiteX987" fmla="*/ 189097 w 555782"/>
              <a:gd name="connsiteY987" fmla="*/ 330800 h 605243"/>
              <a:gd name="connsiteX988" fmla="*/ 172942 w 555782"/>
              <a:gd name="connsiteY988" fmla="*/ 332083 h 605243"/>
              <a:gd name="connsiteX989" fmla="*/ 134270 w 555782"/>
              <a:gd name="connsiteY989" fmla="*/ 326454 h 605243"/>
              <a:gd name="connsiteX990" fmla="*/ 224907 w 555782"/>
              <a:gd name="connsiteY990" fmla="*/ 313680 h 605243"/>
              <a:gd name="connsiteX991" fmla="*/ 218543 w 555782"/>
              <a:gd name="connsiteY991" fmla="*/ 317914 h 605243"/>
              <a:gd name="connsiteX992" fmla="*/ 214507 w 555782"/>
              <a:gd name="connsiteY992" fmla="*/ 319343 h 605243"/>
              <a:gd name="connsiteX993" fmla="*/ 214167 w 555782"/>
              <a:gd name="connsiteY993" fmla="*/ 319397 h 605243"/>
              <a:gd name="connsiteX994" fmla="*/ 204632 w 555782"/>
              <a:gd name="connsiteY994" fmla="*/ 320046 h 605243"/>
              <a:gd name="connsiteX995" fmla="*/ 131776 w 555782"/>
              <a:gd name="connsiteY995" fmla="*/ 313385 h 605243"/>
              <a:gd name="connsiteX996" fmla="*/ 137611 w 555782"/>
              <a:gd name="connsiteY996" fmla="*/ 316031 h 605243"/>
              <a:gd name="connsiteX997" fmla="*/ 134270 w 555782"/>
              <a:gd name="connsiteY997" fmla="*/ 315198 h 605243"/>
              <a:gd name="connsiteX998" fmla="*/ 36945 w 555782"/>
              <a:gd name="connsiteY998" fmla="*/ 313239 h 605243"/>
              <a:gd name="connsiteX999" fmla="*/ 56179 w 555782"/>
              <a:gd name="connsiteY999" fmla="*/ 337978 h 605243"/>
              <a:gd name="connsiteX1000" fmla="*/ 131084 w 555782"/>
              <a:gd name="connsiteY1000" fmla="*/ 379268 h 605243"/>
              <a:gd name="connsiteX1001" fmla="*/ 140715 w 555782"/>
              <a:gd name="connsiteY1001" fmla="*/ 379536 h 605243"/>
              <a:gd name="connsiteX1002" fmla="*/ 140917 w 555782"/>
              <a:gd name="connsiteY1002" fmla="*/ 379562 h 605243"/>
              <a:gd name="connsiteX1003" fmla="*/ 168309 w 555782"/>
              <a:gd name="connsiteY1003" fmla="*/ 385962 h 605243"/>
              <a:gd name="connsiteX1004" fmla="*/ 164792 w 555782"/>
              <a:gd name="connsiteY1004" fmla="*/ 386775 h 605243"/>
              <a:gd name="connsiteX1005" fmla="*/ 116103 w 555782"/>
              <a:gd name="connsiteY1005" fmla="*/ 379268 h 605243"/>
              <a:gd name="connsiteX1006" fmla="*/ 78651 w 555782"/>
              <a:gd name="connsiteY1006" fmla="*/ 360500 h 605243"/>
              <a:gd name="connsiteX1007" fmla="*/ 52263 w 555782"/>
              <a:gd name="connsiteY1007" fmla="*/ 337023 h 605243"/>
              <a:gd name="connsiteX1008" fmla="*/ 47050 w 555782"/>
              <a:gd name="connsiteY1008" fmla="*/ 331644 h 605243"/>
              <a:gd name="connsiteX1009" fmla="*/ 328611 w 555782"/>
              <a:gd name="connsiteY1009" fmla="*/ 312702 h 605243"/>
              <a:gd name="connsiteX1010" fmla="*/ 318347 w 555782"/>
              <a:gd name="connsiteY1010" fmla="*/ 330471 h 605243"/>
              <a:gd name="connsiteX1011" fmla="*/ 296456 w 555782"/>
              <a:gd name="connsiteY1011" fmla="*/ 345778 h 605243"/>
              <a:gd name="connsiteX1012" fmla="*/ 110099 w 555782"/>
              <a:gd name="connsiteY1012" fmla="*/ 312384 h 605243"/>
              <a:gd name="connsiteX1013" fmla="*/ 113446 w 555782"/>
              <a:gd name="connsiteY1013" fmla="*/ 314332 h 605243"/>
              <a:gd name="connsiteX1014" fmla="*/ 111711 w 555782"/>
              <a:gd name="connsiteY1014" fmla="*/ 313791 h 605243"/>
              <a:gd name="connsiteX1015" fmla="*/ 220420 w 555782"/>
              <a:gd name="connsiteY1015" fmla="*/ 311282 h 605243"/>
              <a:gd name="connsiteX1016" fmla="*/ 213227 w 555782"/>
              <a:gd name="connsiteY1016" fmla="*/ 315198 h 605243"/>
              <a:gd name="connsiteX1017" fmla="*/ 197187 w 555782"/>
              <a:gd name="connsiteY1017" fmla="*/ 320200 h 605243"/>
              <a:gd name="connsiteX1018" fmla="*/ 31320 w 555782"/>
              <a:gd name="connsiteY1018" fmla="*/ 310470 h 605243"/>
              <a:gd name="connsiteX1019" fmla="*/ 45821 w 555782"/>
              <a:gd name="connsiteY1019" fmla="*/ 331292 h 605243"/>
              <a:gd name="connsiteX1020" fmla="*/ 52263 w 555782"/>
              <a:gd name="connsiteY1020" fmla="*/ 337023 h 605243"/>
              <a:gd name="connsiteX1021" fmla="*/ 78651 w 555782"/>
              <a:gd name="connsiteY1021" fmla="*/ 364254 h 605243"/>
              <a:gd name="connsiteX1022" fmla="*/ 202420 w 555782"/>
              <a:gd name="connsiteY1022" fmla="*/ 386423 h 605243"/>
              <a:gd name="connsiteX1023" fmla="*/ 204787 w 555782"/>
              <a:gd name="connsiteY1023" fmla="*/ 385577 h 605243"/>
              <a:gd name="connsiteX1024" fmla="*/ 210786 w 555782"/>
              <a:gd name="connsiteY1024" fmla="*/ 385463 h 605243"/>
              <a:gd name="connsiteX1025" fmla="*/ 191008 w 555782"/>
              <a:gd name="connsiteY1025" fmla="*/ 390529 h 605243"/>
              <a:gd name="connsiteX1026" fmla="*/ 108613 w 555782"/>
              <a:gd name="connsiteY1026" fmla="*/ 383022 h 605243"/>
              <a:gd name="connsiteX1027" fmla="*/ 41198 w 555782"/>
              <a:gd name="connsiteY1027" fmla="*/ 330471 h 605243"/>
              <a:gd name="connsiteX1028" fmla="*/ 330380 w 555782"/>
              <a:gd name="connsiteY1028" fmla="*/ 310338 h 605243"/>
              <a:gd name="connsiteX1029" fmla="*/ 329583 w 555782"/>
              <a:gd name="connsiteY1029" fmla="*/ 311703 h 605243"/>
              <a:gd name="connsiteX1030" fmla="*/ 328611 w 555782"/>
              <a:gd name="connsiteY1030" fmla="*/ 312702 h 605243"/>
              <a:gd name="connsiteX1031" fmla="*/ 329523 w 555782"/>
              <a:gd name="connsiteY1031" fmla="*/ 311124 h 605243"/>
              <a:gd name="connsiteX1032" fmla="*/ 233902 w 555782"/>
              <a:gd name="connsiteY1032" fmla="*/ 307696 h 605243"/>
              <a:gd name="connsiteX1033" fmla="*/ 226228 w 555782"/>
              <a:gd name="connsiteY1033" fmla="*/ 313266 h 605243"/>
              <a:gd name="connsiteX1034" fmla="*/ 224907 w 555782"/>
              <a:gd name="connsiteY1034" fmla="*/ 313680 h 605243"/>
              <a:gd name="connsiteX1035" fmla="*/ 253065 w 555782"/>
              <a:gd name="connsiteY1035" fmla="*/ 306632 h 605243"/>
              <a:gd name="connsiteX1036" fmla="*/ 235786 w 555782"/>
              <a:gd name="connsiteY1036" fmla="*/ 318950 h 605243"/>
              <a:gd name="connsiteX1037" fmla="*/ 250138 w 555782"/>
              <a:gd name="connsiteY1037" fmla="*/ 308279 h 605243"/>
              <a:gd name="connsiteX1038" fmla="*/ 259941 w 555782"/>
              <a:gd name="connsiteY1038" fmla="*/ 301731 h 605243"/>
              <a:gd name="connsiteX1039" fmla="*/ 257640 w 555782"/>
              <a:gd name="connsiteY1039" fmla="*/ 304058 h 605243"/>
              <a:gd name="connsiteX1040" fmla="*/ 253065 w 555782"/>
              <a:gd name="connsiteY1040" fmla="*/ 306632 h 605243"/>
              <a:gd name="connsiteX1041" fmla="*/ 359827 w 555782"/>
              <a:gd name="connsiteY1041" fmla="*/ 300185 h 605243"/>
              <a:gd name="connsiteX1042" fmla="*/ 374843 w 555782"/>
              <a:gd name="connsiteY1042" fmla="*/ 311431 h 605243"/>
              <a:gd name="connsiteX1043" fmla="*/ 389860 w 555782"/>
              <a:gd name="connsiteY1043" fmla="*/ 326427 h 605243"/>
              <a:gd name="connsiteX1044" fmla="*/ 419894 w 555782"/>
              <a:gd name="connsiteY1044" fmla="*/ 356417 h 605243"/>
              <a:gd name="connsiteX1045" fmla="*/ 498733 w 555782"/>
              <a:gd name="connsiteY1045" fmla="*/ 446388 h 605243"/>
              <a:gd name="connsiteX1046" fmla="*/ 527359 w 555782"/>
              <a:gd name="connsiteY1046" fmla="*/ 484813 h 605243"/>
              <a:gd name="connsiteX1047" fmla="*/ 542824 w 555782"/>
              <a:gd name="connsiteY1047" fmla="*/ 518573 h 605243"/>
              <a:gd name="connsiteX1048" fmla="*/ 541050 w 555782"/>
              <a:gd name="connsiteY1048" fmla="*/ 520345 h 605243"/>
              <a:gd name="connsiteX1049" fmla="*/ 537213 w 555782"/>
              <a:gd name="connsiteY1049" fmla="*/ 510586 h 605243"/>
              <a:gd name="connsiteX1050" fmla="*/ 509995 w 555782"/>
              <a:gd name="connsiteY1050" fmla="*/ 468881 h 605243"/>
              <a:gd name="connsiteX1051" fmla="*/ 438665 w 555782"/>
              <a:gd name="connsiteY1051" fmla="*/ 382659 h 605243"/>
              <a:gd name="connsiteX1052" fmla="*/ 397369 w 555782"/>
              <a:gd name="connsiteY1052" fmla="*/ 337673 h 605243"/>
              <a:gd name="connsiteX1053" fmla="*/ 374843 w 555782"/>
              <a:gd name="connsiteY1053" fmla="*/ 318929 h 605243"/>
              <a:gd name="connsiteX1054" fmla="*/ 371091 w 555782"/>
              <a:gd name="connsiteY1054" fmla="*/ 315183 h 605243"/>
              <a:gd name="connsiteX1055" fmla="*/ 371089 w 555782"/>
              <a:gd name="connsiteY1055" fmla="*/ 315180 h 605243"/>
              <a:gd name="connsiteX1056" fmla="*/ 371086 w 555782"/>
              <a:gd name="connsiteY1056" fmla="*/ 315178 h 605243"/>
              <a:gd name="connsiteX1057" fmla="*/ 363206 w 555782"/>
              <a:gd name="connsiteY1057" fmla="*/ 307309 h 605243"/>
              <a:gd name="connsiteX1058" fmla="*/ 356072 w 555782"/>
              <a:gd name="connsiteY1058" fmla="*/ 300185 h 605243"/>
              <a:gd name="connsiteX1059" fmla="*/ 363206 w 555782"/>
              <a:gd name="connsiteY1059" fmla="*/ 307309 h 605243"/>
              <a:gd name="connsiteX1060" fmla="*/ 364050 w 555782"/>
              <a:gd name="connsiteY1060" fmla="*/ 309088 h 605243"/>
              <a:gd name="connsiteX1061" fmla="*/ 371086 w 555782"/>
              <a:gd name="connsiteY1061" fmla="*/ 315178 h 605243"/>
              <a:gd name="connsiteX1062" fmla="*/ 371091 w 555782"/>
              <a:gd name="connsiteY1062" fmla="*/ 315183 h 605243"/>
              <a:gd name="connsiteX1063" fmla="*/ 389860 w 555782"/>
              <a:gd name="connsiteY1063" fmla="*/ 337673 h 605243"/>
              <a:gd name="connsiteX1064" fmla="*/ 427402 w 555782"/>
              <a:gd name="connsiteY1064" fmla="*/ 375161 h 605243"/>
              <a:gd name="connsiteX1065" fmla="*/ 498733 w 555782"/>
              <a:gd name="connsiteY1065" fmla="*/ 457634 h 605243"/>
              <a:gd name="connsiteX1066" fmla="*/ 528766 w 555782"/>
              <a:gd name="connsiteY1066" fmla="*/ 498871 h 605243"/>
              <a:gd name="connsiteX1067" fmla="*/ 539090 w 555782"/>
              <a:gd name="connsiteY1067" fmla="*/ 521364 h 605243"/>
              <a:gd name="connsiteX1068" fmla="*/ 539399 w 555782"/>
              <a:gd name="connsiteY1068" fmla="*/ 522842 h 605243"/>
              <a:gd name="connsiteX1069" fmla="*/ 528766 w 555782"/>
              <a:gd name="connsiteY1069" fmla="*/ 508243 h 605243"/>
              <a:gd name="connsiteX1070" fmla="*/ 502487 w 555782"/>
              <a:gd name="connsiteY1070" fmla="*/ 468881 h 605243"/>
              <a:gd name="connsiteX1071" fmla="*/ 468699 w 555782"/>
              <a:gd name="connsiteY1071" fmla="*/ 423895 h 605243"/>
              <a:gd name="connsiteX1072" fmla="*/ 427402 w 555782"/>
              <a:gd name="connsiteY1072" fmla="*/ 378910 h 605243"/>
              <a:gd name="connsiteX1073" fmla="*/ 386106 w 555782"/>
              <a:gd name="connsiteY1073" fmla="*/ 337673 h 605243"/>
              <a:gd name="connsiteX1074" fmla="*/ 367335 w 555782"/>
              <a:gd name="connsiteY1074" fmla="*/ 315180 h 605243"/>
              <a:gd name="connsiteX1075" fmla="*/ 356072 w 555782"/>
              <a:gd name="connsiteY1075" fmla="*/ 300185 h 605243"/>
              <a:gd name="connsiteX1076" fmla="*/ 344810 w 555782"/>
              <a:gd name="connsiteY1076" fmla="*/ 300185 h 605243"/>
              <a:gd name="connsiteX1077" fmla="*/ 382352 w 555782"/>
              <a:gd name="connsiteY1077" fmla="*/ 337673 h 605243"/>
              <a:gd name="connsiteX1078" fmla="*/ 419894 w 555782"/>
              <a:gd name="connsiteY1078" fmla="*/ 375161 h 605243"/>
              <a:gd name="connsiteX1079" fmla="*/ 498733 w 555782"/>
              <a:gd name="connsiteY1079" fmla="*/ 465132 h 605243"/>
              <a:gd name="connsiteX1080" fmla="*/ 507159 w 555782"/>
              <a:gd name="connsiteY1080" fmla="*/ 479728 h 605243"/>
              <a:gd name="connsiteX1081" fmla="*/ 476207 w 555782"/>
              <a:gd name="connsiteY1081" fmla="*/ 442639 h 605243"/>
              <a:gd name="connsiteX1082" fmla="*/ 440815 w 555782"/>
              <a:gd name="connsiteY1082" fmla="*/ 402479 h 605243"/>
              <a:gd name="connsiteX1083" fmla="*/ 427402 w 555782"/>
              <a:gd name="connsiteY1083" fmla="*/ 386407 h 605243"/>
              <a:gd name="connsiteX1084" fmla="*/ 423518 w 555782"/>
              <a:gd name="connsiteY1084" fmla="*/ 382852 h 605243"/>
              <a:gd name="connsiteX1085" fmla="*/ 393614 w 555782"/>
              <a:gd name="connsiteY1085" fmla="*/ 348919 h 605243"/>
              <a:gd name="connsiteX1086" fmla="*/ 344810 w 555782"/>
              <a:gd name="connsiteY1086" fmla="*/ 300185 h 605243"/>
              <a:gd name="connsiteX1087" fmla="*/ 256990 w 555782"/>
              <a:gd name="connsiteY1087" fmla="*/ 300004 h 605243"/>
              <a:gd name="connsiteX1088" fmla="*/ 254838 w 555782"/>
              <a:gd name="connsiteY1088" fmla="*/ 302688 h 605243"/>
              <a:gd name="connsiteX1089" fmla="*/ 244172 w 555782"/>
              <a:gd name="connsiteY1089" fmla="*/ 310292 h 605243"/>
              <a:gd name="connsiteX1090" fmla="*/ 214496 w 555782"/>
              <a:gd name="connsiteY1090" fmla="*/ 321880 h 605243"/>
              <a:gd name="connsiteX1091" fmla="*/ 214327 w 555782"/>
              <a:gd name="connsiteY1091" fmla="*/ 321904 h 605243"/>
              <a:gd name="connsiteX1092" fmla="*/ 218154 w 555782"/>
              <a:gd name="connsiteY1092" fmla="*/ 319126 h 605243"/>
              <a:gd name="connsiteX1093" fmla="*/ 220747 w 555782"/>
              <a:gd name="connsiteY1093" fmla="*/ 318950 h 605243"/>
              <a:gd name="connsiteX1094" fmla="*/ 231515 w 555782"/>
              <a:gd name="connsiteY1094" fmla="*/ 313321 h 605243"/>
              <a:gd name="connsiteX1095" fmla="*/ 238136 w 555782"/>
              <a:gd name="connsiteY1095" fmla="*/ 310976 h 605243"/>
              <a:gd name="connsiteX1096" fmla="*/ 241674 w 555782"/>
              <a:gd name="connsiteY1096" fmla="*/ 308010 h 605243"/>
              <a:gd name="connsiteX1097" fmla="*/ 357950 w 555782"/>
              <a:gd name="connsiteY1097" fmla="*/ 298779 h 605243"/>
              <a:gd name="connsiteX1098" fmla="*/ 359827 w 555782"/>
              <a:gd name="connsiteY1098" fmla="*/ 300185 h 605243"/>
              <a:gd name="connsiteX1099" fmla="*/ 356072 w 555782"/>
              <a:gd name="connsiteY1099" fmla="*/ 300185 h 605243"/>
              <a:gd name="connsiteX1100" fmla="*/ 357950 w 555782"/>
              <a:gd name="connsiteY1100" fmla="*/ 298779 h 605243"/>
              <a:gd name="connsiteX1101" fmla="*/ 244985 w 555782"/>
              <a:gd name="connsiteY1101" fmla="*/ 297910 h 605243"/>
              <a:gd name="connsiteX1102" fmla="*/ 240437 w 555782"/>
              <a:gd name="connsiteY1102" fmla="*/ 302952 h 605243"/>
              <a:gd name="connsiteX1103" fmla="*/ 238548 w 555782"/>
              <a:gd name="connsiteY1103" fmla="*/ 304324 h 605243"/>
              <a:gd name="connsiteX1104" fmla="*/ 220420 w 555782"/>
              <a:gd name="connsiteY1104" fmla="*/ 311282 h 605243"/>
              <a:gd name="connsiteX1105" fmla="*/ 337517 w 555782"/>
              <a:gd name="connsiteY1105" fmla="*/ 297286 h 605243"/>
              <a:gd name="connsiteX1106" fmla="*/ 329523 w 555782"/>
              <a:gd name="connsiteY1106" fmla="*/ 311124 h 605243"/>
              <a:gd name="connsiteX1107" fmla="*/ 303834 w 555782"/>
              <a:gd name="connsiteY1107" fmla="*/ 334694 h 605243"/>
              <a:gd name="connsiteX1108" fmla="*/ 298564 w 555782"/>
              <a:gd name="connsiteY1108" fmla="*/ 337483 h 605243"/>
              <a:gd name="connsiteX1109" fmla="*/ 303834 w 555782"/>
              <a:gd name="connsiteY1109" fmla="*/ 333286 h 605243"/>
              <a:gd name="connsiteX1110" fmla="*/ 312033 w 555782"/>
              <a:gd name="connsiteY1110" fmla="*/ 322828 h 605243"/>
              <a:gd name="connsiteX1111" fmla="*/ 322093 w 555782"/>
              <a:gd name="connsiteY1111" fmla="*/ 315456 h 605243"/>
              <a:gd name="connsiteX1112" fmla="*/ 343926 w 555782"/>
              <a:gd name="connsiteY1112" fmla="*/ 295222 h 605243"/>
              <a:gd name="connsiteX1113" fmla="*/ 342308 w 555782"/>
              <a:gd name="connsiteY1113" fmla="*/ 299115 h 605243"/>
              <a:gd name="connsiteX1114" fmla="*/ 344810 w 555782"/>
              <a:gd name="connsiteY1114" fmla="*/ 300185 h 605243"/>
              <a:gd name="connsiteX1115" fmla="*/ 341862 w 555782"/>
              <a:gd name="connsiteY1115" fmla="*/ 300185 h 605243"/>
              <a:gd name="connsiteX1116" fmla="*/ 341618 w 555782"/>
              <a:gd name="connsiteY1116" fmla="*/ 300772 h 605243"/>
              <a:gd name="connsiteX1117" fmla="*/ 397794 w 555782"/>
              <a:gd name="connsiteY1117" fmla="*/ 359305 h 605243"/>
              <a:gd name="connsiteX1118" fmla="*/ 382352 w 555782"/>
              <a:gd name="connsiteY1118" fmla="*/ 345171 h 605243"/>
              <a:gd name="connsiteX1119" fmla="*/ 341611 w 555782"/>
              <a:gd name="connsiteY1119" fmla="*/ 300791 h 605243"/>
              <a:gd name="connsiteX1120" fmla="*/ 337074 w 555782"/>
              <a:gd name="connsiteY1120" fmla="*/ 311703 h 605243"/>
              <a:gd name="connsiteX1121" fmla="*/ 299621 w 555782"/>
              <a:gd name="connsiteY1121" fmla="*/ 352993 h 605243"/>
              <a:gd name="connsiteX1122" fmla="*/ 294778 w 555782"/>
              <a:gd name="connsiteY1122" fmla="*/ 355552 h 605243"/>
              <a:gd name="connsiteX1123" fmla="*/ 318530 w 555782"/>
              <a:gd name="connsiteY1123" fmla="*/ 382659 h 605243"/>
              <a:gd name="connsiteX1124" fmla="*/ 336362 w 555782"/>
              <a:gd name="connsiteY1124" fmla="*/ 407026 h 605243"/>
              <a:gd name="connsiteX1125" fmla="*/ 337301 w 555782"/>
              <a:gd name="connsiteY1125" fmla="*/ 408900 h 605243"/>
              <a:gd name="connsiteX1126" fmla="*/ 363291 w 555782"/>
              <a:gd name="connsiteY1126" fmla="*/ 446386 h 605243"/>
              <a:gd name="connsiteX1127" fmla="*/ 337301 w 555782"/>
              <a:gd name="connsiteY1127" fmla="*/ 412649 h 605243"/>
              <a:gd name="connsiteX1128" fmla="*/ 314776 w 555782"/>
              <a:gd name="connsiteY1128" fmla="*/ 382659 h 605243"/>
              <a:gd name="connsiteX1129" fmla="*/ 292529 w 555782"/>
              <a:gd name="connsiteY1129" fmla="*/ 356741 h 605243"/>
              <a:gd name="connsiteX1130" fmla="*/ 292483 w 555782"/>
              <a:gd name="connsiteY1130" fmla="*/ 356765 h 605243"/>
              <a:gd name="connsiteX1131" fmla="*/ 260003 w 555782"/>
              <a:gd name="connsiteY1131" fmla="*/ 373931 h 605243"/>
              <a:gd name="connsiteX1132" fmla="*/ 215821 w 555782"/>
              <a:gd name="connsiteY1132" fmla="*/ 385368 h 605243"/>
              <a:gd name="connsiteX1133" fmla="*/ 210786 w 555782"/>
              <a:gd name="connsiteY1133" fmla="*/ 385463 h 605243"/>
              <a:gd name="connsiteX1134" fmla="*/ 233142 w 555782"/>
              <a:gd name="connsiteY1134" fmla="*/ 379737 h 605243"/>
              <a:gd name="connsiteX1135" fmla="*/ 245366 w 555782"/>
              <a:gd name="connsiteY1135" fmla="*/ 373298 h 605243"/>
              <a:gd name="connsiteX1136" fmla="*/ 277618 w 555782"/>
              <a:gd name="connsiteY1136" fmla="*/ 361908 h 605243"/>
              <a:gd name="connsiteX1137" fmla="*/ 318347 w 555782"/>
              <a:gd name="connsiteY1137" fmla="*/ 330471 h 605243"/>
              <a:gd name="connsiteX1138" fmla="*/ 30496 w 555782"/>
              <a:gd name="connsiteY1138" fmla="*/ 292038 h 605243"/>
              <a:gd name="connsiteX1139" fmla="*/ 47555 w 555782"/>
              <a:gd name="connsiteY1139" fmla="*/ 318396 h 605243"/>
              <a:gd name="connsiteX1140" fmla="*/ 41198 w 555782"/>
              <a:gd name="connsiteY1140" fmla="*/ 311703 h 605243"/>
              <a:gd name="connsiteX1141" fmla="*/ 350150 w 555782"/>
              <a:gd name="connsiteY1141" fmla="*/ 285156 h 605243"/>
              <a:gd name="connsiteX1142" fmla="*/ 348309 w 555782"/>
              <a:gd name="connsiteY1142" fmla="*/ 289181 h 605243"/>
              <a:gd name="connsiteX1143" fmla="*/ 343926 w 555782"/>
              <a:gd name="connsiteY1143" fmla="*/ 295222 h 605243"/>
              <a:gd name="connsiteX1144" fmla="*/ 344982 w 555782"/>
              <a:gd name="connsiteY1144" fmla="*/ 292681 h 605243"/>
              <a:gd name="connsiteX1145" fmla="*/ 348395 w 555782"/>
              <a:gd name="connsiteY1145" fmla="*/ 284470 h 605243"/>
              <a:gd name="connsiteX1146" fmla="*/ 344982 w 555782"/>
              <a:gd name="connsiteY1146" fmla="*/ 292681 h 605243"/>
              <a:gd name="connsiteX1147" fmla="*/ 337074 w 555782"/>
              <a:gd name="connsiteY1147" fmla="*/ 304196 h 605243"/>
              <a:gd name="connsiteX1148" fmla="*/ 330380 w 555782"/>
              <a:gd name="connsiteY1148" fmla="*/ 310338 h 605243"/>
              <a:gd name="connsiteX1149" fmla="*/ 339063 w 555782"/>
              <a:gd name="connsiteY1149" fmla="*/ 295464 h 605243"/>
              <a:gd name="connsiteX1150" fmla="*/ 25536 w 555782"/>
              <a:gd name="connsiteY1150" fmla="*/ 282926 h 605243"/>
              <a:gd name="connsiteX1151" fmla="*/ 30496 w 555782"/>
              <a:gd name="connsiteY1151" fmla="*/ 292038 h 605243"/>
              <a:gd name="connsiteX1152" fmla="*/ 26217 w 555782"/>
              <a:gd name="connsiteY1152" fmla="*/ 285427 h 605243"/>
              <a:gd name="connsiteX1153" fmla="*/ 75819 w 555782"/>
              <a:gd name="connsiteY1153" fmla="*/ 282449 h 605243"/>
              <a:gd name="connsiteX1154" fmla="*/ 97318 w 555782"/>
              <a:gd name="connsiteY1154" fmla="*/ 301222 h 605243"/>
              <a:gd name="connsiteX1155" fmla="*/ 100901 w 555782"/>
              <a:gd name="connsiteY1155" fmla="*/ 305348 h 605243"/>
              <a:gd name="connsiteX1156" fmla="*/ 103390 w 555782"/>
              <a:gd name="connsiteY1156" fmla="*/ 306525 h 605243"/>
              <a:gd name="connsiteX1157" fmla="*/ 110099 w 555782"/>
              <a:gd name="connsiteY1157" fmla="*/ 312384 h 605243"/>
              <a:gd name="connsiteX1158" fmla="*/ 89151 w 555782"/>
              <a:gd name="connsiteY1158" fmla="*/ 300189 h 605243"/>
              <a:gd name="connsiteX1159" fmla="*/ 264814 w 555782"/>
              <a:gd name="connsiteY1159" fmla="*/ 281576 h 605243"/>
              <a:gd name="connsiteX1160" fmla="*/ 256466 w 555782"/>
              <a:gd name="connsiteY1160" fmla="*/ 292684 h 605243"/>
              <a:gd name="connsiteX1161" fmla="*/ 233902 w 555782"/>
              <a:gd name="connsiteY1161" fmla="*/ 307696 h 605243"/>
              <a:gd name="connsiteX1162" fmla="*/ 238548 w 555782"/>
              <a:gd name="connsiteY1162" fmla="*/ 304324 h 605243"/>
              <a:gd name="connsiteX1163" fmla="*/ 239546 w 555782"/>
              <a:gd name="connsiteY1163" fmla="*/ 303941 h 605243"/>
              <a:gd name="connsiteX1164" fmla="*/ 240437 w 555782"/>
              <a:gd name="connsiteY1164" fmla="*/ 302952 h 605243"/>
              <a:gd name="connsiteX1165" fmla="*/ 254585 w 555782"/>
              <a:gd name="connsiteY1165" fmla="*/ 292684 h 605243"/>
              <a:gd name="connsiteX1166" fmla="*/ 337458 w 555782"/>
              <a:gd name="connsiteY1166" fmla="*/ 274667 h 605243"/>
              <a:gd name="connsiteX1167" fmla="*/ 335669 w 555782"/>
              <a:gd name="connsiteY1167" fmla="*/ 279328 h 605243"/>
              <a:gd name="connsiteX1168" fmla="*/ 329466 w 555782"/>
              <a:gd name="connsiteY1168" fmla="*/ 289298 h 605243"/>
              <a:gd name="connsiteX1169" fmla="*/ 303366 w 555782"/>
              <a:gd name="connsiteY1169" fmla="*/ 315456 h 605243"/>
              <a:gd name="connsiteX1170" fmla="*/ 235952 w 555782"/>
              <a:gd name="connsiteY1170" fmla="*/ 356746 h 605243"/>
              <a:gd name="connsiteX1171" fmla="*/ 157769 w 555782"/>
              <a:gd name="connsiteY1171" fmla="*/ 372699 h 605243"/>
              <a:gd name="connsiteX1172" fmla="*/ 135203 w 555782"/>
              <a:gd name="connsiteY1172" fmla="*/ 368992 h 605243"/>
              <a:gd name="connsiteX1173" fmla="*/ 107584 w 555782"/>
              <a:gd name="connsiteY1173" fmla="*/ 356659 h 605243"/>
              <a:gd name="connsiteX1174" fmla="*/ 125467 w 555782"/>
              <a:gd name="connsiteY1174" fmla="*/ 362846 h 605243"/>
              <a:gd name="connsiteX1175" fmla="*/ 164792 w 555782"/>
              <a:gd name="connsiteY1175" fmla="*/ 368007 h 605243"/>
              <a:gd name="connsiteX1176" fmla="*/ 310857 w 555782"/>
              <a:gd name="connsiteY1176" fmla="*/ 304196 h 605243"/>
              <a:gd name="connsiteX1177" fmla="*/ 67884 w 555782"/>
              <a:gd name="connsiteY1177" fmla="*/ 271891 h 605243"/>
              <a:gd name="connsiteX1178" fmla="*/ 75819 w 555782"/>
              <a:gd name="connsiteY1178" fmla="*/ 282449 h 605243"/>
              <a:gd name="connsiteX1179" fmla="*/ 70352 w 555782"/>
              <a:gd name="connsiteY1179" fmla="*/ 277675 h 605243"/>
              <a:gd name="connsiteX1180" fmla="*/ 286182 w 555782"/>
              <a:gd name="connsiteY1180" fmla="*/ 270968 h 605243"/>
              <a:gd name="connsiteX1181" fmla="*/ 276023 w 555782"/>
              <a:gd name="connsiteY1181" fmla="*/ 285465 h 605243"/>
              <a:gd name="connsiteX1182" fmla="*/ 262701 w 555782"/>
              <a:gd name="connsiteY1182" fmla="*/ 298940 h 605243"/>
              <a:gd name="connsiteX1183" fmla="*/ 250138 w 555782"/>
              <a:gd name="connsiteY1183" fmla="*/ 308279 h 605243"/>
              <a:gd name="connsiteX1184" fmla="*/ 235215 w 555782"/>
              <a:gd name="connsiteY1184" fmla="*/ 316676 h 605243"/>
              <a:gd name="connsiteX1185" fmla="*/ 244172 w 555782"/>
              <a:gd name="connsiteY1185" fmla="*/ 310292 h 605243"/>
              <a:gd name="connsiteX1186" fmla="*/ 250826 w 555782"/>
              <a:gd name="connsiteY1186" fmla="*/ 307693 h 605243"/>
              <a:gd name="connsiteX1187" fmla="*/ 254838 w 555782"/>
              <a:gd name="connsiteY1187" fmla="*/ 302688 h 605243"/>
              <a:gd name="connsiteX1188" fmla="*/ 268215 w 555782"/>
              <a:gd name="connsiteY1188" fmla="*/ 293153 h 605243"/>
              <a:gd name="connsiteX1189" fmla="*/ 272834 w 555782"/>
              <a:gd name="connsiteY1189" fmla="*/ 270902 h 605243"/>
              <a:gd name="connsiteX1190" fmla="*/ 270565 w 555782"/>
              <a:gd name="connsiteY1190" fmla="*/ 275330 h 605243"/>
              <a:gd name="connsiteX1191" fmla="*/ 264814 w 555782"/>
              <a:gd name="connsiteY1191" fmla="*/ 281576 h 605243"/>
              <a:gd name="connsiteX1192" fmla="*/ 343897 w 555782"/>
              <a:gd name="connsiteY1192" fmla="*/ 269300 h 605243"/>
              <a:gd name="connsiteX1193" fmla="*/ 329583 w 555782"/>
              <a:gd name="connsiteY1193" fmla="*/ 300442 h 605243"/>
              <a:gd name="connsiteX1194" fmla="*/ 312033 w 555782"/>
              <a:gd name="connsiteY1194" fmla="*/ 322828 h 605243"/>
              <a:gd name="connsiteX1195" fmla="*/ 295985 w 555782"/>
              <a:gd name="connsiteY1195" fmla="*/ 334588 h 605243"/>
              <a:gd name="connsiteX1196" fmla="*/ 310857 w 555782"/>
              <a:gd name="connsiteY1196" fmla="*/ 319210 h 605243"/>
              <a:gd name="connsiteX1197" fmla="*/ 329466 w 555782"/>
              <a:gd name="connsiteY1197" fmla="*/ 289298 h 605243"/>
              <a:gd name="connsiteX1198" fmla="*/ 332392 w 555782"/>
              <a:gd name="connsiteY1198" fmla="*/ 286366 h 605243"/>
              <a:gd name="connsiteX1199" fmla="*/ 287989 w 555782"/>
              <a:gd name="connsiteY1199" fmla="*/ 268388 h 605243"/>
              <a:gd name="connsiteX1200" fmla="*/ 287621 w 555782"/>
              <a:gd name="connsiteY1200" fmla="*/ 269191 h 605243"/>
              <a:gd name="connsiteX1201" fmla="*/ 286182 w 555782"/>
              <a:gd name="connsiteY1201" fmla="*/ 270968 h 605243"/>
              <a:gd name="connsiteX1202" fmla="*/ 292786 w 555782"/>
              <a:gd name="connsiteY1202" fmla="*/ 255348 h 605243"/>
              <a:gd name="connsiteX1203" fmla="*/ 288424 w 555782"/>
              <a:gd name="connsiteY1203" fmla="*/ 266418 h 605243"/>
              <a:gd name="connsiteX1204" fmla="*/ 260225 w 555782"/>
              <a:gd name="connsiteY1204" fmla="*/ 298312 h 605243"/>
              <a:gd name="connsiteX1205" fmla="*/ 256990 w 555782"/>
              <a:gd name="connsiteY1205" fmla="*/ 300004 h 605243"/>
              <a:gd name="connsiteX1206" fmla="*/ 268800 w 555782"/>
              <a:gd name="connsiteY1206" fmla="*/ 285271 h 605243"/>
              <a:gd name="connsiteX1207" fmla="*/ 273385 w 555782"/>
              <a:gd name="connsiteY1207" fmla="*/ 281427 h 605243"/>
              <a:gd name="connsiteX1208" fmla="*/ 277116 w 555782"/>
              <a:gd name="connsiteY1208" fmla="*/ 274896 h 605243"/>
              <a:gd name="connsiteX1209" fmla="*/ 284664 w 555782"/>
              <a:gd name="connsiteY1209" fmla="*/ 255161 h 605243"/>
              <a:gd name="connsiteX1210" fmla="*/ 272834 w 555782"/>
              <a:gd name="connsiteY1210" fmla="*/ 270902 h 605243"/>
              <a:gd name="connsiteX1211" fmla="*/ 274234 w 555782"/>
              <a:gd name="connsiteY1211" fmla="*/ 268172 h 605243"/>
              <a:gd name="connsiteX1212" fmla="*/ 66860 w 555782"/>
              <a:gd name="connsiteY1212" fmla="*/ 253647 h 605243"/>
              <a:gd name="connsiteX1213" fmla="*/ 86801 w 555782"/>
              <a:gd name="connsiteY1213" fmla="*/ 283303 h 605243"/>
              <a:gd name="connsiteX1214" fmla="*/ 99732 w 555782"/>
              <a:gd name="connsiteY1214" fmla="*/ 293029 h 605243"/>
              <a:gd name="connsiteX1215" fmla="*/ 104191 w 555782"/>
              <a:gd name="connsiteY1215" fmla="*/ 298312 h 605243"/>
              <a:gd name="connsiteX1216" fmla="*/ 116078 w 555782"/>
              <a:gd name="connsiteY1216" fmla="*/ 305323 h 605243"/>
              <a:gd name="connsiteX1217" fmla="*/ 119230 w 555782"/>
              <a:gd name="connsiteY1217" fmla="*/ 307693 h 605243"/>
              <a:gd name="connsiteX1218" fmla="*/ 122991 w 555782"/>
              <a:gd name="connsiteY1218" fmla="*/ 309399 h 605243"/>
              <a:gd name="connsiteX1219" fmla="*/ 140034 w 555782"/>
              <a:gd name="connsiteY1219" fmla="*/ 319450 h 605243"/>
              <a:gd name="connsiteX1220" fmla="*/ 122990 w 555782"/>
              <a:gd name="connsiteY1220" fmla="*/ 315198 h 605243"/>
              <a:gd name="connsiteX1221" fmla="*/ 87271 w 555782"/>
              <a:gd name="connsiteY1221" fmla="*/ 285649 h 605243"/>
              <a:gd name="connsiteX1222" fmla="*/ 67011 w 555782"/>
              <a:gd name="connsiteY1222" fmla="*/ 254153 h 605243"/>
              <a:gd name="connsiteX1223" fmla="*/ 352136 w 555782"/>
              <a:gd name="connsiteY1223" fmla="*/ 249477 h 605243"/>
              <a:gd name="connsiteX1224" fmla="*/ 349640 w 555782"/>
              <a:gd name="connsiteY1224" fmla="*/ 260782 h 605243"/>
              <a:gd name="connsiteX1225" fmla="*/ 343897 w 555782"/>
              <a:gd name="connsiteY1225" fmla="*/ 269300 h 605243"/>
              <a:gd name="connsiteX1226" fmla="*/ 348778 w 555782"/>
              <a:gd name="connsiteY1226" fmla="*/ 258683 h 605243"/>
              <a:gd name="connsiteX1227" fmla="*/ 350157 w 555782"/>
              <a:gd name="connsiteY1227" fmla="*/ 252974 h 605243"/>
              <a:gd name="connsiteX1228" fmla="*/ 292029 w 555782"/>
              <a:gd name="connsiteY1228" fmla="*/ 248794 h 605243"/>
              <a:gd name="connsiteX1229" fmla="*/ 277116 w 555782"/>
              <a:gd name="connsiteY1229" fmla="*/ 274896 h 605243"/>
              <a:gd name="connsiteX1230" fmla="*/ 268800 w 555782"/>
              <a:gd name="connsiteY1230" fmla="*/ 285271 h 605243"/>
              <a:gd name="connsiteX1231" fmla="*/ 241674 w 555782"/>
              <a:gd name="connsiteY1231" fmla="*/ 308010 h 605243"/>
              <a:gd name="connsiteX1232" fmla="*/ 231515 w 555782"/>
              <a:gd name="connsiteY1232" fmla="*/ 313321 h 605243"/>
              <a:gd name="connsiteX1233" fmla="*/ 221043 w 555782"/>
              <a:gd name="connsiteY1233" fmla="*/ 317029 h 605243"/>
              <a:gd name="connsiteX1234" fmla="*/ 226228 w 555782"/>
              <a:gd name="connsiteY1234" fmla="*/ 313266 h 605243"/>
              <a:gd name="connsiteX1235" fmla="*/ 232026 w 555782"/>
              <a:gd name="connsiteY1235" fmla="*/ 311445 h 605243"/>
              <a:gd name="connsiteX1236" fmla="*/ 267510 w 555782"/>
              <a:gd name="connsiteY1236" fmla="*/ 284769 h 605243"/>
              <a:gd name="connsiteX1237" fmla="*/ 357264 w 555782"/>
              <a:gd name="connsiteY1237" fmla="*/ 247589 h 605243"/>
              <a:gd name="connsiteX1238" fmla="*/ 355920 w 555782"/>
              <a:gd name="connsiteY1238" fmla="*/ 265099 h 605243"/>
              <a:gd name="connsiteX1239" fmla="*/ 355332 w 555782"/>
              <a:gd name="connsiteY1239" fmla="*/ 267598 h 605243"/>
              <a:gd name="connsiteX1240" fmla="*/ 339063 w 555782"/>
              <a:gd name="connsiteY1240" fmla="*/ 295464 h 605243"/>
              <a:gd name="connsiteX1241" fmla="*/ 337517 w 555782"/>
              <a:gd name="connsiteY1241" fmla="*/ 297286 h 605243"/>
              <a:gd name="connsiteX1242" fmla="*/ 344096 w 555782"/>
              <a:gd name="connsiteY1242" fmla="*/ 285897 h 605243"/>
              <a:gd name="connsiteX1243" fmla="*/ 349640 w 555782"/>
              <a:gd name="connsiteY1243" fmla="*/ 260782 h 605243"/>
              <a:gd name="connsiteX1244" fmla="*/ 355800 w 555782"/>
              <a:gd name="connsiteY1244" fmla="*/ 251645 h 605243"/>
              <a:gd name="connsiteX1245" fmla="*/ 72776 w 555782"/>
              <a:gd name="connsiteY1245" fmla="*/ 246976 h 605243"/>
              <a:gd name="connsiteX1246" fmla="*/ 99961 w 555782"/>
              <a:gd name="connsiteY1246" fmla="*/ 281427 h 605243"/>
              <a:gd name="connsiteX1247" fmla="*/ 138029 w 555782"/>
              <a:gd name="connsiteY1247" fmla="*/ 307693 h 605243"/>
              <a:gd name="connsiteX1248" fmla="*/ 179388 w 555782"/>
              <a:gd name="connsiteY1248" fmla="*/ 321764 h 605243"/>
              <a:gd name="connsiteX1249" fmla="*/ 195740 w 555782"/>
              <a:gd name="connsiteY1249" fmla="*/ 320651 h 605243"/>
              <a:gd name="connsiteX1250" fmla="*/ 190668 w 555782"/>
              <a:gd name="connsiteY1250" fmla="*/ 322233 h 605243"/>
              <a:gd name="connsiteX1251" fmla="*/ 188161 w 555782"/>
              <a:gd name="connsiteY1251" fmla="*/ 322702 h 605243"/>
              <a:gd name="connsiteX1252" fmla="*/ 182210 w 555782"/>
              <a:gd name="connsiteY1252" fmla="*/ 322702 h 605243"/>
              <a:gd name="connsiteX1253" fmla="*/ 156829 w 555782"/>
              <a:gd name="connsiteY1253" fmla="*/ 318950 h 605243"/>
              <a:gd name="connsiteX1254" fmla="*/ 81631 w 555782"/>
              <a:gd name="connsiteY1254" fmla="*/ 266418 h 605243"/>
              <a:gd name="connsiteX1255" fmla="*/ 293312 w 555782"/>
              <a:gd name="connsiteY1255" fmla="*/ 246548 h 605243"/>
              <a:gd name="connsiteX1256" fmla="*/ 293124 w 555782"/>
              <a:gd name="connsiteY1256" fmla="*/ 247188 h 605243"/>
              <a:gd name="connsiteX1257" fmla="*/ 292029 w 555782"/>
              <a:gd name="connsiteY1257" fmla="*/ 248794 h 605243"/>
              <a:gd name="connsiteX1258" fmla="*/ 67977 w 555782"/>
              <a:gd name="connsiteY1258" fmla="*/ 242918 h 605243"/>
              <a:gd name="connsiteX1259" fmla="*/ 74112 w 555782"/>
              <a:gd name="connsiteY1259" fmla="*/ 258914 h 605243"/>
              <a:gd name="connsiteX1260" fmla="*/ 101371 w 555782"/>
              <a:gd name="connsiteY1260" fmla="*/ 291277 h 605243"/>
              <a:gd name="connsiteX1261" fmla="*/ 131776 w 555782"/>
              <a:gd name="connsiteY1261" fmla="*/ 313385 h 605243"/>
              <a:gd name="connsiteX1262" fmla="*/ 122991 w 555782"/>
              <a:gd name="connsiteY1262" fmla="*/ 309399 h 605243"/>
              <a:gd name="connsiteX1263" fmla="*/ 116078 w 555782"/>
              <a:gd name="connsiteY1263" fmla="*/ 305323 h 605243"/>
              <a:gd name="connsiteX1264" fmla="*/ 99732 w 555782"/>
              <a:gd name="connsiteY1264" fmla="*/ 293029 h 605243"/>
              <a:gd name="connsiteX1265" fmla="*/ 74112 w 555782"/>
              <a:gd name="connsiteY1265" fmla="*/ 262666 h 605243"/>
              <a:gd name="connsiteX1266" fmla="*/ 69663 w 555782"/>
              <a:gd name="connsiteY1266" fmla="*/ 240142 h 605243"/>
              <a:gd name="connsiteX1267" fmla="*/ 72776 w 555782"/>
              <a:gd name="connsiteY1267" fmla="*/ 246976 h 605243"/>
              <a:gd name="connsiteX1268" fmla="*/ 70352 w 555782"/>
              <a:gd name="connsiteY1268" fmla="*/ 243904 h 605243"/>
              <a:gd name="connsiteX1269" fmla="*/ 252670 w 555782"/>
              <a:gd name="connsiteY1269" fmla="*/ 240125 h 605243"/>
              <a:gd name="connsiteX1270" fmla="*/ 254744 w 555782"/>
              <a:gd name="connsiteY1270" fmla="*/ 246487 h 605243"/>
              <a:gd name="connsiteX1271" fmla="*/ 242490 w 555782"/>
              <a:gd name="connsiteY1271" fmla="*/ 255161 h 605243"/>
              <a:gd name="connsiteX1272" fmla="*/ 242490 w 555782"/>
              <a:gd name="connsiteY1272" fmla="*/ 251306 h 605243"/>
              <a:gd name="connsiteX1273" fmla="*/ 250974 w 555782"/>
              <a:gd name="connsiteY1273" fmla="*/ 246486 h 605243"/>
              <a:gd name="connsiteX1274" fmla="*/ 251288 w 555782"/>
              <a:gd name="connsiteY1274" fmla="*/ 235884 h 605243"/>
              <a:gd name="connsiteX1275" fmla="*/ 253801 w 555782"/>
              <a:gd name="connsiteY1275" fmla="*/ 235884 h 605243"/>
              <a:gd name="connsiteX1276" fmla="*/ 252670 w 555782"/>
              <a:gd name="connsiteY1276" fmla="*/ 240125 h 605243"/>
              <a:gd name="connsiteX1277" fmla="*/ 303254 w 555782"/>
              <a:gd name="connsiteY1277" fmla="*/ 235150 h 605243"/>
              <a:gd name="connsiteX1278" fmla="*/ 295944 w 555782"/>
              <a:gd name="connsiteY1278" fmla="*/ 257037 h 605243"/>
              <a:gd name="connsiteX1279" fmla="*/ 287989 w 555782"/>
              <a:gd name="connsiteY1279" fmla="*/ 268388 h 605243"/>
              <a:gd name="connsiteX1280" fmla="*/ 295577 w 555782"/>
              <a:gd name="connsiteY1280" fmla="*/ 251866 h 605243"/>
              <a:gd name="connsiteX1281" fmla="*/ 295944 w 555782"/>
              <a:gd name="connsiteY1281" fmla="*/ 251409 h 605243"/>
              <a:gd name="connsiteX1282" fmla="*/ 297467 w 555782"/>
              <a:gd name="connsiteY1282" fmla="*/ 247751 h 605243"/>
              <a:gd name="connsiteX1283" fmla="*/ 10100 w 555782"/>
              <a:gd name="connsiteY1283" fmla="*/ 232949 h 605243"/>
              <a:gd name="connsiteX1284" fmla="*/ 13279 w 555782"/>
              <a:gd name="connsiteY1284" fmla="*/ 246755 h 605243"/>
              <a:gd name="connsiteX1285" fmla="*/ 13343 w 555782"/>
              <a:gd name="connsiteY1285" fmla="*/ 248126 h 605243"/>
              <a:gd name="connsiteX1286" fmla="*/ 14979 w 555782"/>
              <a:gd name="connsiteY1286" fmla="*/ 254141 h 605243"/>
              <a:gd name="connsiteX1287" fmla="*/ 18726 w 555782"/>
              <a:gd name="connsiteY1287" fmla="*/ 270413 h 605243"/>
              <a:gd name="connsiteX1288" fmla="*/ 20089 w 555782"/>
              <a:gd name="connsiteY1288" fmla="*/ 272917 h 605243"/>
              <a:gd name="connsiteX1289" fmla="*/ 25281 w 555782"/>
              <a:gd name="connsiteY1289" fmla="*/ 291996 h 605243"/>
              <a:gd name="connsiteX1290" fmla="*/ 36945 w 555782"/>
              <a:gd name="connsiteY1290" fmla="*/ 313239 h 605243"/>
              <a:gd name="connsiteX1291" fmla="*/ 28089 w 555782"/>
              <a:gd name="connsiteY1291" fmla="*/ 301850 h 605243"/>
              <a:gd name="connsiteX1292" fmla="*/ 18571 w 555782"/>
              <a:gd name="connsiteY1292" fmla="*/ 279855 h 605243"/>
              <a:gd name="connsiteX1293" fmla="*/ 10300 w 555782"/>
              <a:gd name="connsiteY1293" fmla="*/ 245545 h 605243"/>
              <a:gd name="connsiteX1294" fmla="*/ 242491 w 555782"/>
              <a:gd name="connsiteY1294" fmla="*/ 231065 h 605243"/>
              <a:gd name="connsiteX1295" fmla="*/ 250031 w 555782"/>
              <a:gd name="connsiteY1295" fmla="*/ 232029 h 605243"/>
              <a:gd name="connsiteX1296" fmla="*/ 251288 w 555782"/>
              <a:gd name="connsiteY1296" fmla="*/ 235884 h 605243"/>
              <a:gd name="connsiteX1297" fmla="*/ 238720 w 555782"/>
              <a:gd name="connsiteY1297" fmla="*/ 235884 h 605243"/>
              <a:gd name="connsiteX1298" fmla="*/ 242490 w 555782"/>
              <a:gd name="connsiteY1298" fmla="*/ 247450 h 605243"/>
              <a:gd name="connsiteX1299" fmla="*/ 242490 w 555782"/>
              <a:gd name="connsiteY1299" fmla="*/ 251306 h 605243"/>
              <a:gd name="connsiteX1300" fmla="*/ 234950 w 555782"/>
              <a:gd name="connsiteY1300" fmla="*/ 235884 h 605243"/>
              <a:gd name="connsiteX1301" fmla="*/ 242491 w 555782"/>
              <a:gd name="connsiteY1301" fmla="*/ 231065 h 605243"/>
              <a:gd name="connsiteX1302" fmla="*/ 12352 w 555782"/>
              <a:gd name="connsiteY1302" fmla="*/ 226836 h 605243"/>
              <a:gd name="connsiteX1303" fmla="*/ 14981 w 555782"/>
              <a:gd name="connsiteY1303" fmla="*/ 239132 h 605243"/>
              <a:gd name="connsiteX1304" fmla="*/ 14981 w 555782"/>
              <a:gd name="connsiteY1304" fmla="*/ 244138 h 605243"/>
              <a:gd name="connsiteX1305" fmla="*/ 19976 w 555782"/>
              <a:gd name="connsiteY1305" fmla="*/ 262493 h 605243"/>
              <a:gd name="connsiteX1306" fmla="*/ 22472 w 555782"/>
              <a:gd name="connsiteY1306" fmla="*/ 274167 h 605243"/>
              <a:gd name="connsiteX1307" fmla="*/ 23695 w 555782"/>
              <a:gd name="connsiteY1307" fmla="*/ 276158 h 605243"/>
              <a:gd name="connsiteX1308" fmla="*/ 25536 w 555782"/>
              <a:gd name="connsiteY1308" fmla="*/ 282926 h 605243"/>
              <a:gd name="connsiteX1309" fmla="*/ 20089 w 555782"/>
              <a:gd name="connsiteY1309" fmla="*/ 272917 h 605243"/>
              <a:gd name="connsiteX1310" fmla="*/ 14979 w 555782"/>
              <a:gd name="connsiteY1310" fmla="*/ 254141 h 605243"/>
              <a:gd name="connsiteX1311" fmla="*/ 13279 w 555782"/>
              <a:gd name="connsiteY1311" fmla="*/ 246755 h 605243"/>
              <a:gd name="connsiteX1312" fmla="*/ 365439 w 555782"/>
              <a:gd name="connsiteY1312" fmla="*/ 224936 h 605243"/>
              <a:gd name="connsiteX1313" fmla="*/ 363290 w 555782"/>
              <a:gd name="connsiteY1313" fmla="*/ 244138 h 605243"/>
              <a:gd name="connsiteX1314" fmla="*/ 360175 w 555782"/>
              <a:gd name="connsiteY1314" fmla="*/ 259125 h 605243"/>
              <a:gd name="connsiteX1315" fmla="*/ 348778 w 555782"/>
              <a:gd name="connsiteY1315" fmla="*/ 284020 h 605243"/>
              <a:gd name="connsiteX1316" fmla="*/ 348395 w 555782"/>
              <a:gd name="connsiteY1316" fmla="*/ 284470 h 605243"/>
              <a:gd name="connsiteX1317" fmla="*/ 355800 w 555782"/>
              <a:gd name="connsiteY1317" fmla="*/ 266659 h 605243"/>
              <a:gd name="connsiteX1318" fmla="*/ 355920 w 555782"/>
              <a:gd name="connsiteY1318" fmla="*/ 265099 h 605243"/>
              <a:gd name="connsiteX1319" fmla="*/ 365245 w 555782"/>
              <a:gd name="connsiteY1319" fmla="*/ 225474 h 605243"/>
              <a:gd name="connsiteX1320" fmla="*/ 287954 w 555782"/>
              <a:gd name="connsiteY1320" fmla="*/ 222798 h 605243"/>
              <a:gd name="connsiteX1321" fmla="*/ 280904 w 555782"/>
              <a:gd name="connsiteY1321" fmla="*/ 255161 h 605243"/>
              <a:gd name="connsiteX1322" fmla="*/ 274234 w 555782"/>
              <a:gd name="connsiteY1322" fmla="*/ 268172 h 605243"/>
              <a:gd name="connsiteX1323" fmla="*/ 254585 w 555782"/>
              <a:gd name="connsiteY1323" fmla="*/ 292684 h 605243"/>
              <a:gd name="connsiteX1324" fmla="*/ 244985 w 555782"/>
              <a:gd name="connsiteY1324" fmla="*/ 297910 h 605243"/>
              <a:gd name="connsiteX1325" fmla="*/ 273385 w 555782"/>
              <a:gd name="connsiteY1325" fmla="*/ 266418 h 605243"/>
              <a:gd name="connsiteX1326" fmla="*/ 7491 w 555782"/>
              <a:gd name="connsiteY1326" fmla="*/ 221615 h 605243"/>
              <a:gd name="connsiteX1327" fmla="*/ 9921 w 555782"/>
              <a:gd name="connsiteY1327" fmla="*/ 221615 h 605243"/>
              <a:gd name="connsiteX1328" fmla="*/ 10100 w 555782"/>
              <a:gd name="connsiteY1328" fmla="*/ 232949 h 605243"/>
              <a:gd name="connsiteX1329" fmla="*/ 308608 w 555782"/>
              <a:gd name="connsiteY1329" fmla="*/ 220996 h 605243"/>
              <a:gd name="connsiteX1330" fmla="*/ 305552 w 555782"/>
              <a:gd name="connsiteY1330" fmla="*/ 230146 h 605243"/>
              <a:gd name="connsiteX1331" fmla="*/ 303254 w 555782"/>
              <a:gd name="connsiteY1331" fmla="*/ 235150 h 605243"/>
              <a:gd name="connsiteX1332" fmla="*/ 305442 w 555782"/>
              <a:gd name="connsiteY1332" fmla="*/ 228600 h 605243"/>
              <a:gd name="connsiteX1333" fmla="*/ 288393 w 555782"/>
              <a:gd name="connsiteY1333" fmla="*/ 220781 h 605243"/>
              <a:gd name="connsiteX1334" fmla="*/ 288424 w 555782"/>
              <a:gd name="connsiteY1334" fmla="*/ 221390 h 605243"/>
              <a:gd name="connsiteX1335" fmla="*/ 287954 w 555782"/>
              <a:gd name="connsiteY1335" fmla="*/ 222798 h 605243"/>
              <a:gd name="connsiteX1336" fmla="*/ 55680 w 555782"/>
              <a:gd name="connsiteY1336" fmla="*/ 218730 h 605243"/>
              <a:gd name="connsiteX1337" fmla="*/ 62832 w 555782"/>
              <a:gd name="connsiteY1337" fmla="*/ 247657 h 605243"/>
              <a:gd name="connsiteX1338" fmla="*/ 67011 w 555782"/>
              <a:gd name="connsiteY1338" fmla="*/ 254153 h 605243"/>
              <a:gd name="connsiteX1339" fmla="*/ 69412 w 555782"/>
              <a:gd name="connsiteY1339" fmla="*/ 262197 h 605243"/>
              <a:gd name="connsiteX1340" fmla="*/ 81631 w 555782"/>
              <a:gd name="connsiteY1340" fmla="*/ 281427 h 605243"/>
              <a:gd name="connsiteX1341" fmla="*/ 122990 w 555782"/>
              <a:gd name="connsiteY1341" fmla="*/ 315198 h 605243"/>
              <a:gd name="connsiteX1342" fmla="*/ 144139 w 555782"/>
              <a:gd name="connsiteY1342" fmla="*/ 323640 h 605243"/>
              <a:gd name="connsiteX1343" fmla="*/ 162163 w 555782"/>
              <a:gd name="connsiteY1343" fmla="*/ 325756 h 605243"/>
              <a:gd name="connsiteX1344" fmla="*/ 151513 w 555782"/>
              <a:gd name="connsiteY1344" fmla="*/ 326204 h 605243"/>
              <a:gd name="connsiteX1345" fmla="*/ 132428 w 555782"/>
              <a:gd name="connsiteY1345" fmla="*/ 320252 h 605243"/>
              <a:gd name="connsiteX1346" fmla="*/ 103390 w 555782"/>
              <a:gd name="connsiteY1346" fmla="*/ 306525 h 605243"/>
              <a:gd name="connsiteX1347" fmla="*/ 97318 w 555782"/>
              <a:gd name="connsiteY1347" fmla="*/ 301222 h 605243"/>
              <a:gd name="connsiteX1348" fmla="*/ 70352 w 555782"/>
              <a:gd name="connsiteY1348" fmla="*/ 270170 h 605243"/>
              <a:gd name="connsiteX1349" fmla="*/ 55782 w 555782"/>
              <a:gd name="connsiteY1349" fmla="*/ 228426 h 605243"/>
              <a:gd name="connsiteX1350" fmla="*/ 60141 w 555782"/>
              <a:gd name="connsiteY1350" fmla="*/ 217689 h 605243"/>
              <a:gd name="connsiteX1351" fmla="*/ 67977 w 555782"/>
              <a:gd name="connsiteY1351" fmla="*/ 242918 h 605243"/>
              <a:gd name="connsiteX1352" fmla="*/ 60976 w 555782"/>
              <a:gd name="connsiteY1352" fmla="*/ 224660 h 605243"/>
              <a:gd name="connsiteX1353" fmla="*/ 359313 w 555782"/>
              <a:gd name="connsiteY1353" fmla="*/ 215069 h 605243"/>
              <a:gd name="connsiteX1354" fmla="*/ 359545 w 555782"/>
              <a:gd name="connsiteY1354" fmla="*/ 217862 h 605243"/>
              <a:gd name="connsiteX1355" fmla="*/ 357901 w 555782"/>
              <a:gd name="connsiteY1355" fmla="*/ 239290 h 605243"/>
              <a:gd name="connsiteX1356" fmla="*/ 352136 w 555782"/>
              <a:gd name="connsiteY1356" fmla="*/ 249477 h 605243"/>
              <a:gd name="connsiteX1357" fmla="*/ 355800 w 555782"/>
              <a:gd name="connsiteY1357" fmla="*/ 232877 h 605243"/>
              <a:gd name="connsiteX1358" fmla="*/ 355730 w 555782"/>
              <a:gd name="connsiteY1358" fmla="*/ 229902 h 605243"/>
              <a:gd name="connsiteX1359" fmla="*/ 313356 w 555782"/>
              <a:gd name="connsiteY1359" fmla="*/ 213154 h 605243"/>
              <a:gd name="connsiteX1360" fmla="*/ 303464 w 555782"/>
              <a:gd name="connsiteY1360" fmla="*/ 251409 h 605243"/>
              <a:gd name="connsiteX1361" fmla="*/ 275265 w 555782"/>
              <a:gd name="connsiteY1361" fmla="*/ 290808 h 605243"/>
              <a:gd name="connsiteX1362" fmla="*/ 259941 w 555782"/>
              <a:gd name="connsiteY1362" fmla="*/ 301731 h 605243"/>
              <a:gd name="connsiteX1363" fmla="*/ 262701 w 555782"/>
              <a:gd name="connsiteY1363" fmla="*/ 298940 h 605243"/>
              <a:gd name="connsiteX1364" fmla="*/ 270800 w 555782"/>
              <a:gd name="connsiteY1364" fmla="*/ 292918 h 605243"/>
              <a:gd name="connsiteX1365" fmla="*/ 276023 w 555782"/>
              <a:gd name="connsiteY1365" fmla="*/ 285465 h 605243"/>
              <a:gd name="connsiteX1366" fmla="*/ 283724 w 555782"/>
              <a:gd name="connsiteY1366" fmla="*/ 277675 h 605243"/>
              <a:gd name="connsiteX1367" fmla="*/ 287621 w 555782"/>
              <a:gd name="connsiteY1367" fmla="*/ 269191 h 605243"/>
              <a:gd name="connsiteX1368" fmla="*/ 295944 w 555782"/>
              <a:gd name="connsiteY1368" fmla="*/ 258914 h 605243"/>
              <a:gd name="connsiteX1369" fmla="*/ 305552 w 555782"/>
              <a:gd name="connsiteY1369" fmla="*/ 230146 h 605243"/>
              <a:gd name="connsiteX1370" fmla="*/ 59508 w 555782"/>
              <a:gd name="connsiteY1370" fmla="*/ 212412 h 605243"/>
              <a:gd name="connsiteX1371" fmla="*/ 60141 w 555782"/>
              <a:gd name="connsiteY1371" fmla="*/ 217689 h 605243"/>
              <a:gd name="connsiteX1372" fmla="*/ 59542 w 555782"/>
              <a:gd name="connsiteY1372" fmla="*/ 215762 h 605243"/>
              <a:gd name="connsiteX1373" fmla="*/ 303759 w 555782"/>
              <a:gd name="connsiteY1373" fmla="*/ 211053 h 605243"/>
              <a:gd name="connsiteX1374" fmla="*/ 296296 w 555782"/>
              <a:gd name="connsiteY1374" fmla="*/ 241325 h 605243"/>
              <a:gd name="connsiteX1375" fmla="*/ 293312 w 555782"/>
              <a:gd name="connsiteY1375" fmla="*/ 246548 h 605243"/>
              <a:gd name="connsiteX1376" fmla="*/ 300633 w 555782"/>
              <a:gd name="connsiteY1376" fmla="*/ 210995 h 605243"/>
              <a:gd name="connsiteX1377" fmla="*/ 300644 w 555782"/>
              <a:gd name="connsiteY1377" fmla="*/ 211541 h 605243"/>
              <a:gd name="connsiteX1378" fmla="*/ 284664 w 555782"/>
              <a:gd name="connsiteY1378" fmla="*/ 255161 h 605243"/>
              <a:gd name="connsiteX1379" fmla="*/ 59401 w 555782"/>
              <a:gd name="connsiteY1379" fmla="*/ 208709 h 605243"/>
              <a:gd name="connsiteX1380" fmla="*/ 59475 w 555782"/>
              <a:gd name="connsiteY1380" fmla="*/ 209061 h 605243"/>
              <a:gd name="connsiteX1381" fmla="*/ 59508 w 555782"/>
              <a:gd name="connsiteY1381" fmla="*/ 212412 h 605243"/>
              <a:gd name="connsiteX1382" fmla="*/ 59437 w 555782"/>
              <a:gd name="connsiteY1382" fmla="*/ 211817 h 605243"/>
              <a:gd name="connsiteX1383" fmla="*/ 358681 w 555782"/>
              <a:gd name="connsiteY1383" fmla="*/ 207469 h 605243"/>
              <a:gd name="connsiteX1384" fmla="*/ 359545 w 555782"/>
              <a:gd name="connsiteY1384" fmla="*/ 214108 h 605243"/>
              <a:gd name="connsiteX1385" fmla="*/ 359313 w 555782"/>
              <a:gd name="connsiteY1385" fmla="*/ 215069 h 605243"/>
              <a:gd name="connsiteX1386" fmla="*/ 366644 w 555782"/>
              <a:gd name="connsiteY1386" fmla="*/ 207353 h 605243"/>
              <a:gd name="connsiteX1387" fmla="*/ 366835 w 555782"/>
              <a:gd name="connsiteY1387" fmla="*/ 212463 h 605243"/>
              <a:gd name="connsiteX1388" fmla="*/ 365500 w 555782"/>
              <a:gd name="connsiteY1388" fmla="*/ 224389 h 605243"/>
              <a:gd name="connsiteX1389" fmla="*/ 365245 w 555782"/>
              <a:gd name="connsiteY1389" fmla="*/ 225474 h 605243"/>
              <a:gd name="connsiteX1390" fmla="*/ 357264 w 555782"/>
              <a:gd name="connsiteY1390" fmla="*/ 247589 h 605243"/>
              <a:gd name="connsiteX1391" fmla="*/ 357901 w 555782"/>
              <a:gd name="connsiteY1391" fmla="*/ 239290 h 605243"/>
              <a:gd name="connsiteX1392" fmla="*/ 358609 w 555782"/>
              <a:gd name="connsiteY1392" fmla="*/ 238038 h 605243"/>
              <a:gd name="connsiteX1393" fmla="*/ 54713 w 555782"/>
              <a:gd name="connsiteY1393" fmla="*/ 205437 h 605243"/>
              <a:gd name="connsiteX1394" fmla="*/ 55588 w 555782"/>
              <a:gd name="connsiteY1394" fmla="*/ 209986 h 605243"/>
              <a:gd name="connsiteX1395" fmla="*/ 55680 w 555782"/>
              <a:gd name="connsiteY1395" fmla="*/ 218730 h 605243"/>
              <a:gd name="connsiteX1396" fmla="*/ 53902 w 555782"/>
              <a:gd name="connsiteY1396" fmla="*/ 211541 h 605243"/>
              <a:gd name="connsiteX1397" fmla="*/ 305979 w 555782"/>
              <a:gd name="connsiteY1397" fmla="*/ 202047 h 605243"/>
              <a:gd name="connsiteX1398" fmla="*/ 306025 w 555782"/>
              <a:gd name="connsiteY1398" fmla="*/ 202852 h 605243"/>
              <a:gd name="connsiteX1399" fmla="*/ 305992 w 555782"/>
              <a:gd name="connsiteY1399" fmla="*/ 203465 h 605243"/>
              <a:gd name="connsiteX1400" fmla="*/ 303759 w 555782"/>
              <a:gd name="connsiteY1400" fmla="*/ 211053 h 605243"/>
              <a:gd name="connsiteX1401" fmla="*/ 355042 w 555782"/>
              <a:gd name="connsiteY1401" fmla="*/ 200707 h 605243"/>
              <a:gd name="connsiteX1402" fmla="*/ 355730 w 555782"/>
              <a:gd name="connsiteY1402" fmla="*/ 229902 h 605243"/>
              <a:gd name="connsiteX1403" fmla="*/ 350157 w 555782"/>
              <a:gd name="connsiteY1403" fmla="*/ 252974 h 605243"/>
              <a:gd name="connsiteX1404" fmla="*/ 338595 w 555782"/>
              <a:gd name="connsiteY1404" fmla="*/ 273404 h 605243"/>
              <a:gd name="connsiteX1405" fmla="*/ 337458 w 555782"/>
              <a:gd name="connsiteY1405" fmla="*/ 274667 h 605243"/>
              <a:gd name="connsiteX1406" fmla="*/ 352055 w 555782"/>
              <a:gd name="connsiteY1406" fmla="*/ 236630 h 605243"/>
              <a:gd name="connsiteX1407" fmla="*/ 59182 w 555782"/>
              <a:gd name="connsiteY1407" fmla="*/ 189656 h 605243"/>
              <a:gd name="connsiteX1408" fmla="*/ 59401 w 555782"/>
              <a:gd name="connsiteY1408" fmla="*/ 208709 h 605243"/>
              <a:gd name="connsiteX1409" fmla="*/ 58612 w 555782"/>
              <a:gd name="connsiteY1409" fmla="*/ 204926 h 605243"/>
              <a:gd name="connsiteX1410" fmla="*/ 58185 w 555782"/>
              <a:gd name="connsiteY1410" fmla="*/ 201364 h 605243"/>
              <a:gd name="connsiteX1411" fmla="*/ 58545 w 555782"/>
              <a:gd name="connsiteY1411" fmla="*/ 192733 h 605243"/>
              <a:gd name="connsiteX1412" fmla="*/ 55365 w 555782"/>
              <a:gd name="connsiteY1412" fmla="*/ 188880 h 605243"/>
              <a:gd name="connsiteX1413" fmla="*/ 55479 w 555782"/>
              <a:gd name="connsiteY1413" fmla="*/ 199668 h 605243"/>
              <a:gd name="connsiteX1414" fmla="*/ 54713 w 555782"/>
              <a:gd name="connsiteY1414" fmla="*/ 205437 h 605243"/>
              <a:gd name="connsiteX1415" fmla="*/ 53902 w 555782"/>
              <a:gd name="connsiteY1415" fmla="*/ 201222 h 605243"/>
              <a:gd name="connsiteX1416" fmla="*/ 17832 w 555782"/>
              <a:gd name="connsiteY1416" fmla="*/ 186508 h 605243"/>
              <a:gd name="connsiteX1417" fmla="*/ 16679 w 555782"/>
              <a:gd name="connsiteY1417" fmla="*/ 194578 h 605243"/>
              <a:gd name="connsiteX1418" fmla="*/ 16903 w 555782"/>
              <a:gd name="connsiteY1418" fmla="*/ 196704 h 605243"/>
              <a:gd name="connsiteX1419" fmla="*/ 15917 w 555782"/>
              <a:gd name="connsiteY1419" fmla="*/ 201440 h 605243"/>
              <a:gd name="connsiteX1420" fmla="*/ 29962 w 555782"/>
              <a:gd name="connsiteY1420" fmla="*/ 285427 h 605243"/>
              <a:gd name="connsiteX1421" fmla="*/ 86141 w 555782"/>
              <a:gd name="connsiteY1421" fmla="*/ 349239 h 605243"/>
              <a:gd name="connsiteX1422" fmla="*/ 91149 w 555782"/>
              <a:gd name="connsiteY1422" fmla="*/ 350972 h 605243"/>
              <a:gd name="connsiteX1423" fmla="*/ 91291 w 555782"/>
              <a:gd name="connsiteY1423" fmla="*/ 351116 h 605243"/>
              <a:gd name="connsiteX1424" fmla="*/ 117189 w 555782"/>
              <a:gd name="connsiteY1424" fmla="*/ 365629 h 605243"/>
              <a:gd name="connsiteX1425" fmla="*/ 82963 w 555782"/>
              <a:gd name="connsiteY1425" fmla="*/ 349506 h 605243"/>
              <a:gd name="connsiteX1426" fmla="*/ 52434 w 555782"/>
              <a:gd name="connsiteY1426" fmla="*/ 322964 h 605243"/>
              <a:gd name="connsiteX1427" fmla="*/ 23695 w 555782"/>
              <a:gd name="connsiteY1427" fmla="*/ 276158 h 605243"/>
              <a:gd name="connsiteX1428" fmla="*/ 19976 w 555782"/>
              <a:gd name="connsiteY1428" fmla="*/ 262493 h 605243"/>
              <a:gd name="connsiteX1429" fmla="*/ 14981 w 555782"/>
              <a:gd name="connsiteY1429" fmla="*/ 239132 h 605243"/>
              <a:gd name="connsiteX1430" fmla="*/ 14981 w 555782"/>
              <a:gd name="connsiteY1430" fmla="*/ 202847 h 605243"/>
              <a:gd name="connsiteX1431" fmla="*/ 20295 w 555782"/>
              <a:gd name="connsiteY1431" fmla="*/ 180408 h 605243"/>
              <a:gd name="connsiteX1432" fmla="*/ 18902 w 555782"/>
              <a:gd name="connsiteY1432" fmla="*/ 197275 h 605243"/>
              <a:gd name="connsiteX1433" fmla="*/ 63669 w 555782"/>
              <a:gd name="connsiteY1433" fmla="*/ 319210 h 605243"/>
              <a:gd name="connsiteX1434" fmla="*/ 102526 w 555782"/>
              <a:gd name="connsiteY1434" fmla="*/ 354400 h 605243"/>
              <a:gd name="connsiteX1435" fmla="*/ 107584 w 555782"/>
              <a:gd name="connsiteY1435" fmla="*/ 356659 h 605243"/>
              <a:gd name="connsiteX1436" fmla="*/ 91149 w 555782"/>
              <a:gd name="connsiteY1436" fmla="*/ 350972 h 605243"/>
              <a:gd name="connsiteX1437" fmla="*/ 56179 w 555782"/>
              <a:gd name="connsiteY1437" fmla="*/ 315456 h 605243"/>
              <a:gd name="connsiteX1438" fmla="*/ 21068 w 555782"/>
              <a:gd name="connsiteY1438" fmla="*/ 236161 h 605243"/>
              <a:gd name="connsiteX1439" fmla="*/ 16903 w 555782"/>
              <a:gd name="connsiteY1439" fmla="*/ 196704 h 605243"/>
              <a:gd name="connsiteX1440" fmla="*/ 59182 w 555782"/>
              <a:gd name="connsiteY1440" fmla="*/ 179841 h 605243"/>
              <a:gd name="connsiteX1441" fmla="*/ 59276 w 555782"/>
              <a:gd name="connsiteY1441" fmla="*/ 189202 h 605243"/>
              <a:gd name="connsiteX1442" fmla="*/ 59182 w 555782"/>
              <a:gd name="connsiteY1442" fmla="*/ 189656 h 605243"/>
              <a:gd name="connsiteX1443" fmla="*/ 59072 w 555782"/>
              <a:gd name="connsiteY1443" fmla="*/ 180115 h 605243"/>
              <a:gd name="connsiteX1444" fmla="*/ 56475 w 555782"/>
              <a:gd name="connsiteY1444" fmla="*/ 179517 h 605243"/>
              <a:gd name="connsiteX1445" fmla="*/ 55365 w 555782"/>
              <a:gd name="connsiteY1445" fmla="*/ 188880 h 605243"/>
              <a:gd name="connsiteX1446" fmla="*/ 55312 w 555782"/>
              <a:gd name="connsiteY1446" fmla="*/ 183868 h 605243"/>
              <a:gd name="connsiteX1447" fmla="*/ 59109 w 555782"/>
              <a:gd name="connsiteY1447" fmla="*/ 172519 h 605243"/>
              <a:gd name="connsiteX1448" fmla="*/ 59178 w 555782"/>
              <a:gd name="connsiteY1448" fmla="*/ 179460 h 605243"/>
              <a:gd name="connsiteX1449" fmla="*/ 59072 w 555782"/>
              <a:gd name="connsiteY1449" fmla="*/ 180115 h 605243"/>
              <a:gd name="connsiteX1450" fmla="*/ 58545 w 555782"/>
              <a:gd name="connsiteY1450" fmla="*/ 192733 h 605243"/>
              <a:gd name="connsiteX1451" fmla="*/ 57662 w 555782"/>
              <a:gd name="connsiteY1451" fmla="*/ 197001 h 605243"/>
              <a:gd name="connsiteX1452" fmla="*/ 58185 w 555782"/>
              <a:gd name="connsiteY1452" fmla="*/ 201364 h 605243"/>
              <a:gd name="connsiteX1453" fmla="*/ 58132 w 555782"/>
              <a:gd name="connsiteY1453" fmla="*/ 202629 h 605243"/>
              <a:gd name="connsiteX1454" fmla="*/ 58612 w 555782"/>
              <a:gd name="connsiteY1454" fmla="*/ 204926 h 605243"/>
              <a:gd name="connsiteX1455" fmla="*/ 59437 w 555782"/>
              <a:gd name="connsiteY1455" fmla="*/ 211817 h 605243"/>
              <a:gd name="connsiteX1456" fmla="*/ 59542 w 555782"/>
              <a:gd name="connsiteY1456" fmla="*/ 220921 h 605243"/>
              <a:gd name="connsiteX1457" fmla="*/ 60976 w 555782"/>
              <a:gd name="connsiteY1457" fmla="*/ 224660 h 605243"/>
              <a:gd name="connsiteX1458" fmla="*/ 62832 w 555782"/>
              <a:gd name="connsiteY1458" fmla="*/ 240152 h 605243"/>
              <a:gd name="connsiteX1459" fmla="*/ 66860 w 555782"/>
              <a:gd name="connsiteY1459" fmla="*/ 253647 h 605243"/>
              <a:gd name="connsiteX1460" fmla="*/ 62832 w 555782"/>
              <a:gd name="connsiteY1460" fmla="*/ 247657 h 605243"/>
              <a:gd name="connsiteX1461" fmla="*/ 55588 w 555782"/>
              <a:gd name="connsiteY1461" fmla="*/ 209986 h 605243"/>
              <a:gd name="connsiteX1462" fmla="*/ 55479 w 555782"/>
              <a:gd name="connsiteY1462" fmla="*/ 199668 h 605243"/>
              <a:gd name="connsiteX1463" fmla="*/ 59072 w 555782"/>
              <a:gd name="connsiteY1463" fmla="*/ 172611 h 605243"/>
              <a:gd name="connsiteX1464" fmla="*/ 64429 w 555782"/>
              <a:gd name="connsiteY1464" fmla="*/ 166749 h 605243"/>
              <a:gd name="connsiteX1465" fmla="*/ 61422 w 555782"/>
              <a:gd name="connsiteY1465" fmla="*/ 195124 h 605243"/>
              <a:gd name="connsiteX1466" fmla="*/ 69663 w 555782"/>
              <a:gd name="connsiteY1466" fmla="*/ 240142 h 605243"/>
              <a:gd name="connsiteX1467" fmla="*/ 62832 w 555782"/>
              <a:gd name="connsiteY1467" fmla="*/ 225143 h 605243"/>
              <a:gd name="connsiteX1468" fmla="*/ 59475 w 555782"/>
              <a:gd name="connsiteY1468" fmla="*/ 209061 h 605243"/>
              <a:gd name="connsiteX1469" fmla="*/ 59276 w 555782"/>
              <a:gd name="connsiteY1469" fmla="*/ 189202 h 605243"/>
              <a:gd name="connsiteX1470" fmla="*/ 63381 w 555782"/>
              <a:gd name="connsiteY1470" fmla="*/ 169365 h 605243"/>
              <a:gd name="connsiteX1471" fmla="*/ 353362 w 555782"/>
              <a:gd name="connsiteY1471" fmla="*/ 166603 h 605243"/>
              <a:gd name="connsiteX1472" fmla="*/ 355800 w 555782"/>
              <a:gd name="connsiteY1472" fmla="*/ 172818 h 605243"/>
              <a:gd name="connsiteX1473" fmla="*/ 358681 w 555782"/>
              <a:gd name="connsiteY1473" fmla="*/ 207469 h 605243"/>
              <a:gd name="connsiteX1474" fmla="*/ 367036 w 555782"/>
              <a:gd name="connsiteY1474" fmla="*/ 157804 h 605243"/>
              <a:gd name="connsiteX1475" fmla="*/ 370781 w 555782"/>
              <a:gd name="connsiteY1475" fmla="*/ 157804 h 605243"/>
              <a:gd name="connsiteX1476" fmla="*/ 371717 w 555782"/>
              <a:gd name="connsiteY1476" fmla="*/ 207539 h 605243"/>
              <a:gd name="connsiteX1477" fmla="*/ 365439 w 555782"/>
              <a:gd name="connsiteY1477" fmla="*/ 224936 h 605243"/>
              <a:gd name="connsiteX1478" fmla="*/ 365500 w 555782"/>
              <a:gd name="connsiteY1478" fmla="*/ 224389 h 605243"/>
              <a:gd name="connsiteX1479" fmla="*/ 367036 w 555782"/>
              <a:gd name="connsiteY1479" fmla="*/ 217862 h 605243"/>
              <a:gd name="connsiteX1480" fmla="*/ 366835 w 555782"/>
              <a:gd name="connsiteY1480" fmla="*/ 212463 h 605243"/>
              <a:gd name="connsiteX1481" fmla="*/ 367975 w 555782"/>
              <a:gd name="connsiteY1481" fmla="*/ 202268 h 605243"/>
              <a:gd name="connsiteX1482" fmla="*/ 368791 w 555782"/>
              <a:gd name="connsiteY1482" fmla="*/ 199152 h 605243"/>
              <a:gd name="connsiteX1483" fmla="*/ 368663 w 555782"/>
              <a:gd name="connsiteY1483" fmla="*/ 196126 h 605243"/>
              <a:gd name="connsiteX1484" fmla="*/ 368908 w 555782"/>
              <a:gd name="connsiteY1484" fmla="*/ 193932 h 605243"/>
              <a:gd name="connsiteX1485" fmla="*/ 368381 w 555782"/>
              <a:gd name="connsiteY1485" fmla="*/ 189483 h 605243"/>
              <a:gd name="connsiteX1486" fmla="*/ 303464 w 555782"/>
              <a:gd name="connsiteY1486" fmla="*/ 157602 h 605243"/>
              <a:gd name="connsiteX1487" fmla="*/ 305108 w 555782"/>
              <a:gd name="connsiteY1487" fmla="*/ 167445 h 605243"/>
              <a:gd name="connsiteX1488" fmla="*/ 306711 w 555782"/>
              <a:gd name="connsiteY1488" fmla="*/ 189841 h 605243"/>
              <a:gd name="connsiteX1489" fmla="*/ 306091 w 555782"/>
              <a:gd name="connsiteY1489" fmla="*/ 201794 h 605243"/>
              <a:gd name="connsiteX1490" fmla="*/ 305979 w 555782"/>
              <a:gd name="connsiteY1490" fmla="*/ 202047 h 605243"/>
              <a:gd name="connsiteX1491" fmla="*/ 62870 w 555782"/>
              <a:gd name="connsiteY1491" fmla="*/ 156702 h 605243"/>
              <a:gd name="connsiteX1492" fmla="*/ 61117 w 555782"/>
              <a:gd name="connsiteY1492" fmla="*/ 167508 h 605243"/>
              <a:gd name="connsiteX1493" fmla="*/ 59109 w 555782"/>
              <a:gd name="connsiteY1493" fmla="*/ 172519 h 605243"/>
              <a:gd name="connsiteX1494" fmla="*/ 59081 w 555782"/>
              <a:gd name="connsiteY1494" fmla="*/ 169763 h 605243"/>
              <a:gd name="connsiteX1495" fmla="*/ 60803 w 555782"/>
              <a:gd name="connsiteY1495" fmla="*/ 163319 h 605243"/>
              <a:gd name="connsiteX1496" fmla="*/ 65511 w 555782"/>
              <a:gd name="connsiteY1496" fmla="*/ 156547 h 605243"/>
              <a:gd name="connsiteX1497" fmla="*/ 64962 w 555782"/>
              <a:gd name="connsiteY1497" fmla="*/ 161727 h 605243"/>
              <a:gd name="connsiteX1498" fmla="*/ 63381 w 555782"/>
              <a:gd name="connsiteY1498" fmla="*/ 169365 h 605243"/>
              <a:gd name="connsiteX1499" fmla="*/ 59182 w 555782"/>
              <a:gd name="connsiteY1499" fmla="*/ 179841 h 605243"/>
              <a:gd name="connsiteX1500" fmla="*/ 59178 w 555782"/>
              <a:gd name="connsiteY1500" fmla="*/ 179460 h 605243"/>
              <a:gd name="connsiteX1501" fmla="*/ 61117 w 555782"/>
              <a:gd name="connsiteY1501" fmla="*/ 167508 h 605243"/>
              <a:gd name="connsiteX1502" fmla="*/ 22472 w 555782"/>
              <a:gd name="connsiteY1502" fmla="*/ 154050 h 605243"/>
              <a:gd name="connsiteX1503" fmla="*/ 21552 w 555782"/>
              <a:gd name="connsiteY1503" fmla="*/ 165190 h 605243"/>
              <a:gd name="connsiteX1504" fmla="*/ 17832 w 555782"/>
              <a:gd name="connsiteY1504" fmla="*/ 186508 h 605243"/>
              <a:gd name="connsiteX1505" fmla="*/ 24648 w 555782"/>
              <a:gd name="connsiteY1505" fmla="*/ 148052 h 605243"/>
              <a:gd name="connsiteX1506" fmla="*/ 22472 w 555782"/>
              <a:gd name="connsiteY1506" fmla="*/ 154050 h 605243"/>
              <a:gd name="connsiteX1507" fmla="*/ 24207 w 555782"/>
              <a:gd name="connsiteY1507" fmla="*/ 148983 h 605243"/>
              <a:gd name="connsiteX1508" fmla="*/ 65162 w 555782"/>
              <a:gd name="connsiteY1508" fmla="*/ 142576 h 605243"/>
              <a:gd name="connsiteX1509" fmla="*/ 63333 w 555782"/>
              <a:gd name="connsiteY1509" fmla="*/ 153849 h 605243"/>
              <a:gd name="connsiteX1510" fmla="*/ 60803 w 555782"/>
              <a:gd name="connsiteY1510" fmla="*/ 163319 h 605243"/>
              <a:gd name="connsiteX1511" fmla="*/ 59072 w 555782"/>
              <a:gd name="connsiteY1511" fmla="*/ 168858 h 605243"/>
              <a:gd name="connsiteX1512" fmla="*/ 59081 w 555782"/>
              <a:gd name="connsiteY1512" fmla="*/ 169763 h 605243"/>
              <a:gd name="connsiteX1513" fmla="*/ 56475 w 555782"/>
              <a:gd name="connsiteY1513" fmla="*/ 179517 h 605243"/>
              <a:gd name="connsiteX1514" fmla="*/ 59072 w 555782"/>
              <a:gd name="connsiteY1514" fmla="*/ 157602 h 605243"/>
              <a:gd name="connsiteX1515" fmla="*/ 310983 w 555782"/>
              <a:gd name="connsiteY1515" fmla="*/ 138840 h 605243"/>
              <a:gd name="connsiteX1516" fmla="*/ 314743 w 555782"/>
              <a:gd name="connsiteY1516" fmla="*/ 210133 h 605243"/>
              <a:gd name="connsiteX1517" fmla="*/ 313356 w 555782"/>
              <a:gd name="connsiteY1517" fmla="*/ 213154 h 605243"/>
              <a:gd name="connsiteX1518" fmla="*/ 314743 w 555782"/>
              <a:gd name="connsiteY1518" fmla="*/ 207788 h 605243"/>
              <a:gd name="connsiteX1519" fmla="*/ 314743 w 555782"/>
              <a:gd name="connsiteY1519" fmla="*/ 176363 h 605243"/>
              <a:gd name="connsiteX1520" fmla="*/ 314743 w 555782"/>
              <a:gd name="connsiteY1520" fmla="*/ 161354 h 605243"/>
              <a:gd name="connsiteX1521" fmla="*/ 312649 w 555782"/>
              <a:gd name="connsiteY1521" fmla="*/ 155464 h 605243"/>
              <a:gd name="connsiteX1522" fmla="*/ 68580 w 555782"/>
              <a:gd name="connsiteY1522" fmla="*/ 138431 h 605243"/>
              <a:gd name="connsiteX1523" fmla="*/ 62870 w 555782"/>
              <a:gd name="connsiteY1523" fmla="*/ 156702 h 605243"/>
              <a:gd name="connsiteX1524" fmla="*/ 63333 w 555782"/>
              <a:gd name="connsiteY1524" fmla="*/ 153849 h 605243"/>
              <a:gd name="connsiteX1525" fmla="*/ 66592 w 555782"/>
              <a:gd name="connsiteY1525" fmla="*/ 141654 h 605243"/>
              <a:gd name="connsiteX1526" fmla="*/ 291946 w 555782"/>
              <a:gd name="connsiteY1526" fmla="*/ 127638 h 605243"/>
              <a:gd name="connsiteX1527" fmla="*/ 301898 w 555782"/>
              <a:gd name="connsiteY1527" fmla="*/ 148222 h 605243"/>
              <a:gd name="connsiteX1528" fmla="*/ 303464 w 555782"/>
              <a:gd name="connsiteY1528" fmla="*/ 157602 h 605243"/>
              <a:gd name="connsiteX1529" fmla="*/ 300011 w 555782"/>
              <a:gd name="connsiteY1529" fmla="*/ 151246 h 605243"/>
              <a:gd name="connsiteX1530" fmla="*/ 290615 w 555782"/>
              <a:gd name="connsiteY1530" fmla="*/ 124883 h 605243"/>
              <a:gd name="connsiteX1531" fmla="*/ 291248 w 555782"/>
              <a:gd name="connsiteY1531" fmla="*/ 125595 h 605243"/>
              <a:gd name="connsiteX1532" fmla="*/ 291946 w 555782"/>
              <a:gd name="connsiteY1532" fmla="*/ 127638 h 605243"/>
              <a:gd name="connsiteX1533" fmla="*/ 32919 w 555782"/>
              <a:gd name="connsiteY1533" fmla="*/ 123535 h 605243"/>
              <a:gd name="connsiteX1534" fmla="*/ 24207 w 555782"/>
              <a:gd name="connsiteY1534" fmla="*/ 148983 h 605243"/>
              <a:gd name="connsiteX1535" fmla="*/ 22472 w 555782"/>
              <a:gd name="connsiteY1535" fmla="*/ 152642 h 605243"/>
              <a:gd name="connsiteX1536" fmla="*/ 11236 w 555782"/>
              <a:gd name="connsiteY1536" fmla="*/ 202847 h 605243"/>
              <a:gd name="connsiteX1537" fmla="*/ 12352 w 555782"/>
              <a:gd name="connsiteY1537" fmla="*/ 226836 h 605243"/>
              <a:gd name="connsiteX1538" fmla="*/ 11236 w 555782"/>
              <a:gd name="connsiteY1538" fmla="*/ 221615 h 605243"/>
              <a:gd name="connsiteX1539" fmla="*/ 9921 w 555782"/>
              <a:gd name="connsiteY1539" fmla="*/ 221615 h 605243"/>
              <a:gd name="connsiteX1540" fmla="*/ 9597 w 555782"/>
              <a:gd name="connsiteY1540" fmla="*/ 201146 h 605243"/>
              <a:gd name="connsiteX1541" fmla="*/ 18726 w 555782"/>
              <a:gd name="connsiteY1541" fmla="*/ 157804 h 605243"/>
              <a:gd name="connsiteX1542" fmla="*/ 298130 w 555782"/>
              <a:gd name="connsiteY1542" fmla="*/ 122348 h 605243"/>
              <a:gd name="connsiteX1543" fmla="*/ 303177 w 555782"/>
              <a:gd name="connsiteY1543" fmla="*/ 128824 h 605243"/>
              <a:gd name="connsiteX1544" fmla="*/ 312649 w 555782"/>
              <a:gd name="connsiteY1544" fmla="*/ 155464 h 605243"/>
              <a:gd name="connsiteX1545" fmla="*/ 314743 w 555782"/>
              <a:gd name="connsiteY1545" fmla="*/ 176363 h 605243"/>
              <a:gd name="connsiteX1546" fmla="*/ 310983 w 555782"/>
              <a:gd name="connsiteY1546" fmla="*/ 215293 h 605243"/>
              <a:gd name="connsiteX1547" fmla="*/ 308608 w 555782"/>
              <a:gd name="connsiteY1547" fmla="*/ 220996 h 605243"/>
              <a:gd name="connsiteX1548" fmla="*/ 310983 w 555782"/>
              <a:gd name="connsiteY1548" fmla="*/ 213886 h 605243"/>
              <a:gd name="connsiteX1549" fmla="*/ 310983 w 555782"/>
              <a:gd name="connsiteY1549" fmla="*/ 172611 h 605243"/>
              <a:gd name="connsiteX1550" fmla="*/ 310983 w 555782"/>
              <a:gd name="connsiteY1550" fmla="*/ 165106 h 605243"/>
              <a:gd name="connsiteX1551" fmla="*/ 307004 w 555782"/>
              <a:gd name="connsiteY1551" fmla="*/ 151868 h 605243"/>
              <a:gd name="connsiteX1552" fmla="*/ 306754 w 555782"/>
              <a:gd name="connsiteY1552" fmla="*/ 150566 h 605243"/>
              <a:gd name="connsiteX1553" fmla="*/ 305968 w 555782"/>
              <a:gd name="connsiteY1553" fmla="*/ 148422 h 605243"/>
              <a:gd name="connsiteX1554" fmla="*/ 75732 w 555782"/>
              <a:gd name="connsiteY1554" fmla="*/ 121394 h 605243"/>
              <a:gd name="connsiteX1555" fmla="*/ 70825 w 555782"/>
              <a:gd name="connsiteY1555" fmla="*/ 134789 h 605243"/>
              <a:gd name="connsiteX1556" fmla="*/ 68580 w 555782"/>
              <a:gd name="connsiteY1556" fmla="*/ 138431 h 605243"/>
              <a:gd name="connsiteX1557" fmla="*/ 72702 w 555782"/>
              <a:gd name="connsiteY1557" fmla="*/ 125238 h 605243"/>
              <a:gd name="connsiteX1558" fmla="*/ 216554 w 555782"/>
              <a:gd name="connsiteY1558" fmla="*/ 109111 h 605243"/>
              <a:gd name="connsiteX1559" fmla="*/ 231495 w 555782"/>
              <a:gd name="connsiteY1559" fmla="*/ 116595 h 605243"/>
              <a:gd name="connsiteX1560" fmla="*/ 242701 w 555782"/>
              <a:gd name="connsiteY1560" fmla="*/ 131563 h 605243"/>
              <a:gd name="connsiteX1561" fmla="*/ 257642 w 555782"/>
              <a:gd name="connsiteY1561" fmla="*/ 165240 h 605243"/>
              <a:gd name="connsiteX1562" fmla="*/ 261378 w 555782"/>
              <a:gd name="connsiteY1562" fmla="*/ 202660 h 605243"/>
              <a:gd name="connsiteX1563" fmla="*/ 250172 w 555782"/>
              <a:gd name="connsiteY1563" fmla="*/ 213886 h 605243"/>
              <a:gd name="connsiteX1564" fmla="*/ 242701 w 555782"/>
              <a:gd name="connsiteY1564" fmla="*/ 202660 h 605243"/>
              <a:gd name="connsiteX1565" fmla="*/ 238966 w 555782"/>
              <a:gd name="connsiteY1565" fmla="*/ 187692 h 605243"/>
              <a:gd name="connsiteX1566" fmla="*/ 235231 w 555782"/>
              <a:gd name="connsiteY1566" fmla="*/ 165240 h 605243"/>
              <a:gd name="connsiteX1567" fmla="*/ 205348 w 555782"/>
              <a:gd name="connsiteY1567" fmla="*/ 124079 h 605243"/>
              <a:gd name="connsiteX1568" fmla="*/ 205348 w 555782"/>
              <a:gd name="connsiteY1568" fmla="*/ 120337 h 605243"/>
              <a:gd name="connsiteX1569" fmla="*/ 235231 w 555782"/>
              <a:gd name="connsiteY1569" fmla="*/ 161498 h 605243"/>
              <a:gd name="connsiteX1570" fmla="*/ 242701 w 555782"/>
              <a:gd name="connsiteY1570" fmla="*/ 187692 h 605243"/>
              <a:gd name="connsiteX1571" fmla="*/ 246437 w 555782"/>
              <a:gd name="connsiteY1571" fmla="*/ 202660 h 605243"/>
              <a:gd name="connsiteX1572" fmla="*/ 250172 w 555782"/>
              <a:gd name="connsiteY1572" fmla="*/ 210144 h 605243"/>
              <a:gd name="connsiteX1573" fmla="*/ 253907 w 555782"/>
              <a:gd name="connsiteY1573" fmla="*/ 206402 h 605243"/>
              <a:gd name="connsiteX1574" fmla="*/ 257642 w 555782"/>
              <a:gd name="connsiteY1574" fmla="*/ 187692 h 605243"/>
              <a:gd name="connsiteX1575" fmla="*/ 253907 w 555782"/>
              <a:gd name="connsiteY1575" fmla="*/ 165240 h 605243"/>
              <a:gd name="connsiteX1576" fmla="*/ 242701 w 555782"/>
              <a:gd name="connsiteY1576" fmla="*/ 139046 h 605243"/>
              <a:gd name="connsiteX1577" fmla="*/ 224025 w 555782"/>
              <a:gd name="connsiteY1577" fmla="*/ 116595 h 605243"/>
              <a:gd name="connsiteX1578" fmla="*/ 212819 w 555782"/>
              <a:gd name="connsiteY1578" fmla="*/ 112853 h 605243"/>
              <a:gd name="connsiteX1579" fmla="*/ 205348 w 555782"/>
              <a:gd name="connsiteY1579" fmla="*/ 120337 h 605243"/>
              <a:gd name="connsiteX1580" fmla="*/ 216554 w 555782"/>
              <a:gd name="connsiteY1580" fmla="*/ 109111 h 605243"/>
              <a:gd name="connsiteX1581" fmla="*/ 93943 w 555782"/>
              <a:gd name="connsiteY1581" fmla="*/ 102103 h 605243"/>
              <a:gd name="connsiteX1582" fmla="*/ 74112 w 555782"/>
              <a:gd name="connsiteY1582" fmla="*/ 135088 h 605243"/>
              <a:gd name="connsiteX1583" fmla="*/ 66592 w 555782"/>
              <a:gd name="connsiteY1583" fmla="*/ 153849 h 605243"/>
              <a:gd name="connsiteX1584" fmla="*/ 89151 w 555782"/>
              <a:gd name="connsiteY1584" fmla="*/ 112574 h 605243"/>
              <a:gd name="connsiteX1585" fmla="*/ 94791 w 555782"/>
              <a:gd name="connsiteY1585" fmla="*/ 108196 h 605243"/>
              <a:gd name="connsiteX1586" fmla="*/ 74112 w 555782"/>
              <a:gd name="connsiteY1586" fmla="*/ 142593 h 605243"/>
              <a:gd name="connsiteX1587" fmla="*/ 64429 w 555782"/>
              <a:gd name="connsiteY1587" fmla="*/ 166749 h 605243"/>
              <a:gd name="connsiteX1588" fmla="*/ 64962 w 555782"/>
              <a:gd name="connsiteY1588" fmla="*/ 161727 h 605243"/>
              <a:gd name="connsiteX1589" fmla="*/ 66592 w 555782"/>
              <a:gd name="connsiteY1589" fmla="*/ 153850 h 605243"/>
              <a:gd name="connsiteX1590" fmla="*/ 65511 w 555782"/>
              <a:gd name="connsiteY1590" fmla="*/ 156547 h 605243"/>
              <a:gd name="connsiteX1591" fmla="*/ 66592 w 555782"/>
              <a:gd name="connsiteY1591" fmla="*/ 146345 h 605243"/>
              <a:gd name="connsiteX1592" fmla="*/ 70825 w 555782"/>
              <a:gd name="connsiteY1592" fmla="*/ 134789 h 605243"/>
              <a:gd name="connsiteX1593" fmla="*/ 89151 w 555782"/>
              <a:gd name="connsiteY1593" fmla="*/ 105070 h 605243"/>
              <a:gd name="connsiteX1594" fmla="*/ 279254 w 555782"/>
              <a:gd name="connsiteY1594" fmla="*/ 93996 h 605243"/>
              <a:gd name="connsiteX1595" fmla="*/ 288424 w 555782"/>
              <a:gd name="connsiteY1595" fmla="*/ 101318 h 605243"/>
              <a:gd name="connsiteX1596" fmla="*/ 310983 w 555782"/>
              <a:gd name="connsiteY1596" fmla="*/ 138840 h 605243"/>
              <a:gd name="connsiteX1597" fmla="*/ 303177 w 555782"/>
              <a:gd name="connsiteY1597" fmla="*/ 128824 h 605243"/>
              <a:gd name="connsiteX1598" fmla="*/ 299234 w 555782"/>
              <a:gd name="connsiteY1598" fmla="*/ 117734 h 605243"/>
              <a:gd name="connsiteX1599" fmla="*/ 265222 w 555782"/>
              <a:gd name="connsiteY1599" fmla="*/ 93172 h 605243"/>
              <a:gd name="connsiteX1600" fmla="*/ 273385 w 555782"/>
              <a:gd name="connsiteY1600" fmla="*/ 97565 h 605243"/>
              <a:gd name="connsiteX1601" fmla="*/ 299704 w 555782"/>
              <a:gd name="connsiteY1601" fmla="*/ 131336 h 605243"/>
              <a:gd name="connsiteX1602" fmla="*/ 305968 w 555782"/>
              <a:gd name="connsiteY1602" fmla="*/ 148422 h 605243"/>
              <a:gd name="connsiteX1603" fmla="*/ 307004 w 555782"/>
              <a:gd name="connsiteY1603" fmla="*/ 151868 h 605243"/>
              <a:gd name="connsiteX1604" fmla="*/ 310983 w 555782"/>
              <a:gd name="connsiteY1604" fmla="*/ 172611 h 605243"/>
              <a:gd name="connsiteX1605" fmla="*/ 309808 w 555782"/>
              <a:gd name="connsiteY1605" fmla="*/ 215527 h 605243"/>
              <a:gd name="connsiteX1606" fmla="*/ 305442 w 555782"/>
              <a:gd name="connsiteY1606" fmla="*/ 228600 h 605243"/>
              <a:gd name="connsiteX1607" fmla="*/ 297467 w 555782"/>
              <a:gd name="connsiteY1607" fmla="*/ 247751 h 605243"/>
              <a:gd name="connsiteX1608" fmla="*/ 295577 w 555782"/>
              <a:gd name="connsiteY1608" fmla="*/ 251866 h 605243"/>
              <a:gd name="connsiteX1609" fmla="*/ 292786 w 555782"/>
              <a:gd name="connsiteY1609" fmla="*/ 255348 h 605243"/>
              <a:gd name="connsiteX1610" fmla="*/ 304874 w 555782"/>
              <a:gd name="connsiteY1610" fmla="*/ 224674 h 605243"/>
              <a:gd name="connsiteX1611" fmla="*/ 305992 w 555782"/>
              <a:gd name="connsiteY1611" fmla="*/ 203465 h 605243"/>
              <a:gd name="connsiteX1612" fmla="*/ 306049 w 555782"/>
              <a:gd name="connsiteY1612" fmla="*/ 203274 h 605243"/>
              <a:gd name="connsiteX1613" fmla="*/ 306025 w 555782"/>
              <a:gd name="connsiteY1613" fmla="*/ 202852 h 605243"/>
              <a:gd name="connsiteX1614" fmla="*/ 306091 w 555782"/>
              <a:gd name="connsiteY1614" fmla="*/ 201794 h 605243"/>
              <a:gd name="connsiteX1615" fmla="*/ 307223 w 555782"/>
              <a:gd name="connsiteY1615" fmla="*/ 197001 h 605243"/>
              <a:gd name="connsiteX1616" fmla="*/ 306711 w 555782"/>
              <a:gd name="connsiteY1616" fmla="*/ 189841 h 605243"/>
              <a:gd name="connsiteX1617" fmla="*/ 307224 w 555782"/>
              <a:gd name="connsiteY1617" fmla="*/ 180115 h 605243"/>
              <a:gd name="connsiteX1618" fmla="*/ 305108 w 555782"/>
              <a:gd name="connsiteY1618" fmla="*/ 167445 h 605243"/>
              <a:gd name="connsiteX1619" fmla="*/ 304051 w 555782"/>
              <a:gd name="connsiteY1619" fmla="*/ 152677 h 605243"/>
              <a:gd name="connsiteX1620" fmla="*/ 301898 w 555782"/>
              <a:gd name="connsiteY1620" fmla="*/ 148222 h 605243"/>
              <a:gd name="connsiteX1621" fmla="*/ 299704 w 555782"/>
              <a:gd name="connsiteY1621" fmla="*/ 135088 h 605243"/>
              <a:gd name="connsiteX1622" fmla="*/ 291248 w 555782"/>
              <a:gd name="connsiteY1622" fmla="*/ 125595 h 605243"/>
              <a:gd name="connsiteX1623" fmla="*/ 289364 w 555782"/>
              <a:gd name="connsiteY1623" fmla="*/ 120079 h 605243"/>
              <a:gd name="connsiteX1624" fmla="*/ 287349 w 555782"/>
              <a:gd name="connsiteY1624" fmla="*/ 118129 h 605243"/>
              <a:gd name="connsiteX1625" fmla="*/ 284664 w 555782"/>
              <a:gd name="connsiteY1625" fmla="*/ 112574 h 605243"/>
              <a:gd name="connsiteX1626" fmla="*/ 114602 w 555782"/>
              <a:gd name="connsiteY1626" fmla="*/ 91009 h 605243"/>
              <a:gd name="connsiteX1627" fmla="*/ 108891 w 555782"/>
              <a:gd name="connsiteY1627" fmla="*/ 97252 h 605243"/>
              <a:gd name="connsiteX1628" fmla="*/ 94791 w 555782"/>
              <a:gd name="connsiteY1628" fmla="*/ 108196 h 605243"/>
              <a:gd name="connsiteX1629" fmla="*/ 96671 w 555782"/>
              <a:gd name="connsiteY1629" fmla="*/ 105070 h 605243"/>
              <a:gd name="connsiteX1630" fmla="*/ 116305 w 555782"/>
              <a:gd name="connsiteY1630" fmla="*/ 89674 h 605243"/>
              <a:gd name="connsiteX1631" fmla="*/ 114602 w 555782"/>
              <a:gd name="connsiteY1631" fmla="*/ 91009 h 605243"/>
              <a:gd name="connsiteX1632" fmla="*/ 115470 w 555782"/>
              <a:gd name="connsiteY1632" fmla="*/ 90061 h 605243"/>
              <a:gd name="connsiteX1633" fmla="*/ 140003 w 555782"/>
              <a:gd name="connsiteY1633" fmla="*/ 82513 h 605243"/>
              <a:gd name="connsiteX1634" fmla="*/ 115470 w 555782"/>
              <a:gd name="connsiteY1634" fmla="*/ 93813 h 605243"/>
              <a:gd name="connsiteX1635" fmla="*/ 85391 w 555782"/>
              <a:gd name="connsiteY1635" fmla="*/ 138840 h 605243"/>
              <a:gd name="connsiteX1636" fmla="*/ 81631 w 555782"/>
              <a:gd name="connsiteY1636" fmla="*/ 138840 h 605243"/>
              <a:gd name="connsiteX1637" fmla="*/ 95731 w 555782"/>
              <a:gd name="connsiteY1637" fmla="*/ 111636 h 605243"/>
              <a:gd name="connsiteX1638" fmla="*/ 108891 w 555782"/>
              <a:gd name="connsiteY1638" fmla="*/ 97252 h 605243"/>
              <a:gd name="connsiteX1639" fmla="*/ 122125 w 555782"/>
              <a:gd name="connsiteY1639" fmla="*/ 86980 h 605243"/>
              <a:gd name="connsiteX1640" fmla="*/ 124119 w 555782"/>
              <a:gd name="connsiteY1640" fmla="*/ 86056 h 605243"/>
              <a:gd name="connsiteX1641" fmla="*/ 135152 w 555782"/>
              <a:gd name="connsiteY1641" fmla="*/ 80949 h 605243"/>
              <a:gd name="connsiteX1642" fmla="*/ 124119 w 555782"/>
              <a:gd name="connsiteY1642" fmla="*/ 86056 h 605243"/>
              <a:gd name="connsiteX1643" fmla="*/ 122990 w 555782"/>
              <a:gd name="connsiteY1643" fmla="*/ 86308 h 605243"/>
              <a:gd name="connsiteX1644" fmla="*/ 122125 w 555782"/>
              <a:gd name="connsiteY1644" fmla="*/ 86980 h 605243"/>
              <a:gd name="connsiteX1645" fmla="*/ 116305 w 555782"/>
              <a:gd name="connsiteY1645" fmla="*/ 89674 h 605243"/>
              <a:gd name="connsiteX1646" fmla="*/ 124460 w 555782"/>
              <a:gd name="connsiteY1646" fmla="*/ 83280 h 605243"/>
              <a:gd name="connsiteX1647" fmla="*/ 106181 w 555782"/>
              <a:gd name="connsiteY1647" fmla="*/ 77480 h 605243"/>
              <a:gd name="connsiteX1648" fmla="*/ 82571 w 555782"/>
              <a:gd name="connsiteY1648" fmla="*/ 102725 h 605243"/>
              <a:gd name="connsiteX1649" fmla="*/ 79109 w 555782"/>
              <a:gd name="connsiteY1649" fmla="*/ 112176 h 605243"/>
              <a:gd name="connsiteX1650" fmla="*/ 75992 w 555782"/>
              <a:gd name="connsiteY1650" fmla="*/ 115858 h 605243"/>
              <a:gd name="connsiteX1651" fmla="*/ 65162 w 555782"/>
              <a:gd name="connsiteY1651" fmla="*/ 142576 h 605243"/>
              <a:gd name="connsiteX1652" fmla="*/ 67062 w 555782"/>
              <a:gd name="connsiteY1652" fmla="*/ 130867 h 605243"/>
              <a:gd name="connsiteX1653" fmla="*/ 89151 w 555782"/>
              <a:gd name="connsiteY1653" fmla="*/ 90061 h 605243"/>
              <a:gd name="connsiteX1654" fmla="*/ 92911 w 555782"/>
              <a:gd name="connsiteY1654" fmla="*/ 86309 h 605243"/>
              <a:gd name="connsiteX1655" fmla="*/ 230445 w 555782"/>
              <a:gd name="connsiteY1655" fmla="*/ 76311 h 605243"/>
              <a:gd name="connsiteX1656" fmla="*/ 235786 w 555782"/>
              <a:gd name="connsiteY1656" fmla="*/ 77866 h 605243"/>
              <a:gd name="connsiteX1657" fmla="*/ 258345 w 555782"/>
              <a:gd name="connsiteY1657" fmla="*/ 90061 h 605243"/>
              <a:gd name="connsiteX1658" fmla="*/ 287349 w 555782"/>
              <a:gd name="connsiteY1658" fmla="*/ 118129 h 605243"/>
              <a:gd name="connsiteX1659" fmla="*/ 290615 w 555782"/>
              <a:gd name="connsiteY1659" fmla="*/ 124883 h 605243"/>
              <a:gd name="connsiteX1660" fmla="*/ 269625 w 555782"/>
              <a:gd name="connsiteY1660" fmla="*/ 101318 h 605243"/>
              <a:gd name="connsiteX1661" fmla="*/ 251655 w 555782"/>
              <a:gd name="connsiteY1661" fmla="*/ 89848 h 605243"/>
              <a:gd name="connsiteX1662" fmla="*/ 249885 w 555782"/>
              <a:gd name="connsiteY1662" fmla="*/ 88185 h 605243"/>
              <a:gd name="connsiteX1663" fmla="*/ 246351 w 555782"/>
              <a:gd name="connsiteY1663" fmla="*/ 86463 h 605243"/>
              <a:gd name="connsiteX1664" fmla="*/ 255296 w 555782"/>
              <a:gd name="connsiteY1664" fmla="*/ 74868 h 605243"/>
              <a:gd name="connsiteX1665" fmla="*/ 269625 w 555782"/>
              <a:gd name="connsiteY1665" fmla="*/ 82556 h 605243"/>
              <a:gd name="connsiteX1666" fmla="*/ 279254 w 555782"/>
              <a:gd name="connsiteY1666" fmla="*/ 93996 h 605243"/>
              <a:gd name="connsiteX1667" fmla="*/ 268004 w 555782"/>
              <a:gd name="connsiteY1667" fmla="*/ 85014 h 605243"/>
              <a:gd name="connsiteX1668" fmla="*/ 265865 w 555782"/>
              <a:gd name="connsiteY1668" fmla="*/ 82556 h 605243"/>
              <a:gd name="connsiteX1669" fmla="*/ 263445 w 555782"/>
              <a:gd name="connsiteY1669" fmla="*/ 81374 h 605243"/>
              <a:gd name="connsiteX1670" fmla="*/ 164349 w 555782"/>
              <a:gd name="connsiteY1670" fmla="*/ 74583 h 605243"/>
              <a:gd name="connsiteX1671" fmla="*/ 239546 w 555782"/>
              <a:gd name="connsiteY1671" fmla="*/ 97565 h 605243"/>
              <a:gd name="connsiteX1672" fmla="*/ 288424 w 555782"/>
              <a:gd name="connsiteY1672" fmla="*/ 168858 h 605243"/>
              <a:gd name="connsiteX1673" fmla="*/ 290304 w 555782"/>
              <a:gd name="connsiteY1673" fmla="*/ 212010 h 605243"/>
              <a:gd name="connsiteX1674" fmla="*/ 288393 w 555782"/>
              <a:gd name="connsiteY1674" fmla="*/ 220781 h 605243"/>
              <a:gd name="connsiteX1675" fmla="*/ 286074 w 555782"/>
              <a:gd name="connsiteY1675" fmla="*/ 174956 h 605243"/>
              <a:gd name="connsiteX1676" fmla="*/ 269625 w 555782"/>
              <a:gd name="connsiteY1676" fmla="*/ 131336 h 605243"/>
              <a:gd name="connsiteX1677" fmla="*/ 205707 w 555782"/>
              <a:gd name="connsiteY1677" fmla="*/ 82556 h 605243"/>
              <a:gd name="connsiteX1678" fmla="*/ 162939 w 555782"/>
              <a:gd name="connsiteY1678" fmla="*/ 77397 h 605243"/>
              <a:gd name="connsiteX1679" fmla="*/ 140003 w 555782"/>
              <a:gd name="connsiteY1679" fmla="*/ 82513 h 605243"/>
              <a:gd name="connsiteX1680" fmla="*/ 150814 w 555782"/>
              <a:gd name="connsiteY1680" fmla="*/ 77534 h 605243"/>
              <a:gd name="connsiteX1681" fmla="*/ 104890 w 555782"/>
              <a:gd name="connsiteY1681" fmla="*/ 74354 h 605243"/>
              <a:gd name="connsiteX1682" fmla="*/ 92911 w 555782"/>
              <a:gd name="connsiteY1682" fmla="*/ 86309 h 605243"/>
              <a:gd name="connsiteX1683" fmla="*/ 81631 w 555782"/>
              <a:gd name="connsiteY1683" fmla="*/ 93813 h 605243"/>
              <a:gd name="connsiteX1684" fmla="*/ 51552 w 555782"/>
              <a:gd name="connsiteY1684" fmla="*/ 135088 h 605243"/>
              <a:gd name="connsiteX1685" fmla="*/ 44033 w 555782"/>
              <a:gd name="connsiteY1685" fmla="*/ 180115 h 605243"/>
              <a:gd name="connsiteX1686" fmla="*/ 50143 w 555782"/>
              <a:gd name="connsiteY1686" fmla="*/ 230302 h 605243"/>
              <a:gd name="connsiteX1687" fmla="*/ 67884 w 555782"/>
              <a:gd name="connsiteY1687" fmla="*/ 271891 h 605243"/>
              <a:gd name="connsiteX1688" fmla="*/ 55312 w 555782"/>
              <a:gd name="connsiteY1688" fmla="*/ 255161 h 605243"/>
              <a:gd name="connsiteX1689" fmla="*/ 40273 w 555782"/>
              <a:gd name="connsiteY1689" fmla="*/ 161354 h 605243"/>
              <a:gd name="connsiteX1690" fmla="*/ 55312 w 555782"/>
              <a:gd name="connsiteY1690" fmla="*/ 120079 h 605243"/>
              <a:gd name="connsiteX1691" fmla="*/ 89151 w 555782"/>
              <a:gd name="connsiteY1691" fmla="*/ 82556 h 605243"/>
              <a:gd name="connsiteX1692" fmla="*/ 246927 w 555782"/>
              <a:gd name="connsiteY1692" fmla="*/ 73307 h 605243"/>
              <a:gd name="connsiteX1693" fmla="*/ 263445 w 555782"/>
              <a:gd name="connsiteY1693" fmla="*/ 81374 h 605243"/>
              <a:gd name="connsiteX1694" fmla="*/ 268004 w 555782"/>
              <a:gd name="connsiteY1694" fmla="*/ 85014 h 605243"/>
              <a:gd name="connsiteX1695" fmla="*/ 296884 w 555782"/>
              <a:gd name="connsiteY1695" fmla="*/ 118203 h 605243"/>
              <a:gd name="connsiteX1696" fmla="*/ 298130 w 555782"/>
              <a:gd name="connsiteY1696" fmla="*/ 122348 h 605243"/>
              <a:gd name="connsiteX1697" fmla="*/ 284664 w 555782"/>
              <a:gd name="connsiteY1697" fmla="*/ 105070 h 605243"/>
              <a:gd name="connsiteX1698" fmla="*/ 218062 w 555782"/>
              <a:gd name="connsiteY1698" fmla="*/ 72684 h 605243"/>
              <a:gd name="connsiteX1699" fmla="*/ 229206 w 555782"/>
              <a:gd name="connsiteY1699" fmla="*/ 75521 h 605243"/>
              <a:gd name="connsiteX1700" fmla="*/ 230445 w 555782"/>
              <a:gd name="connsiteY1700" fmla="*/ 76311 h 605243"/>
              <a:gd name="connsiteX1701" fmla="*/ 218181 w 555782"/>
              <a:gd name="connsiteY1701" fmla="*/ 72741 h 605243"/>
              <a:gd name="connsiteX1702" fmla="*/ 197073 w 555782"/>
              <a:gd name="connsiteY1702" fmla="*/ 71299 h 605243"/>
              <a:gd name="connsiteX1703" fmla="*/ 212625 w 555782"/>
              <a:gd name="connsiteY1703" fmla="*/ 71299 h 605243"/>
              <a:gd name="connsiteX1704" fmla="*/ 217426 w 555782"/>
              <a:gd name="connsiteY1704" fmla="*/ 72522 h 605243"/>
              <a:gd name="connsiteX1705" fmla="*/ 218181 w 555782"/>
              <a:gd name="connsiteY1705" fmla="*/ 72741 h 605243"/>
              <a:gd name="connsiteX1706" fmla="*/ 246351 w 555782"/>
              <a:gd name="connsiteY1706" fmla="*/ 86463 h 605243"/>
              <a:gd name="connsiteX1707" fmla="*/ 251655 w 555782"/>
              <a:gd name="connsiteY1707" fmla="*/ 89848 h 605243"/>
              <a:gd name="connsiteX1708" fmla="*/ 282314 w 555782"/>
              <a:gd name="connsiteY1708" fmla="*/ 118672 h 605243"/>
              <a:gd name="connsiteX1709" fmla="*/ 300011 w 555782"/>
              <a:gd name="connsiteY1709" fmla="*/ 151246 h 605243"/>
              <a:gd name="connsiteX1710" fmla="*/ 303464 w 555782"/>
              <a:gd name="connsiteY1710" fmla="*/ 161354 h 605243"/>
              <a:gd name="connsiteX1711" fmla="*/ 301114 w 555782"/>
              <a:gd name="connsiteY1711" fmla="*/ 209664 h 605243"/>
              <a:gd name="connsiteX1712" fmla="*/ 300633 w 555782"/>
              <a:gd name="connsiteY1712" fmla="*/ 210995 h 605243"/>
              <a:gd name="connsiteX1713" fmla="*/ 299704 w 555782"/>
              <a:gd name="connsiteY1713" fmla="*/ 165106 h 605243"/>
              <a:gd name="connsiteX1714" fmla="*/ 212463 w 555782"/>
              <a:gd name="connsiteY1714" fmla="*/ 73293 h 605243"/>
              <a:gd name="connsiteX1715" fmla="*/ 242709 w 555782"/>
              <a:gd name="connsiteY1715" fmla="*/ 71248 h 605243"/>
              <a:gd name="connsiteX1716" fmla="*/ 245655 w 555782"/>
              <a:gd name="connsiteY1716" fmla="*/ 72237 h 605243"/>
              <a:gd name="connsiteX1717" fmla="*/ 246927 w 555782"/>
              <a:gd name="connsiteY1717" fmla="*/ 73307 h 605243"/>
              <a:gd name="connsiteX1718" fmla="*/ 175687 w 555782"/>
              <a:gd name="connsiteY1718" fmla="*/ 68529 h 605243"/>
              <a:gd name="connsiteX1719" fmla="*/ 197073 w 555782"/>
              <a:gd name="connsiteY1719" fmla="*/ 71299 h 605243"/>
              <a:gd name="connsiteX1720" fmla="*/ 164349 w 555782"/>
              <a:gd name="connsiteY1720" fmla="*/ 71299 h 605243"/>
              <a:gd name="connsiteX1721" fmla="*/ 150814 w 555782"/>
              <a:gd name="connsiteY1721" fmla="*/ 77534 h 605243"/>
              <a:gd name="connsiteX1722" fmla="*/ 135152 w 555782"/>
              <a:gd name="connsiteY1722" fmla="*/ 80949 h 605243"/>
              <a:gd name="connsiteX1723" fmla="*/ 156410 w 555782"/>
              <a:gd name="connsiteY1723" fmla="*/ 71107 h 605243"/>
              <a:gd name="connsiteX1724" fmla="*/ 163740 w 555782"/>
              <a:gd name="connsiteY1724" fmla="*/ 68876 h 605243"/>
              <a:gd name="connsiteX1725" fmla="*/ 200910 w 555782"/>
              <a:gd name="connsiteY1725" fmla="*/ 67796 h 605243"/>
              <a:gd name="connsiteX1726" fmla="*/ 204529 w 555782"/>
              <a:gd name="connsiteY1726" fmla="*/ 68237 h 605243"/>
              <a:gd name="connsiteX1727" fmla="*/ 213662 w 555782"/>
              <a:gd name="connsiteY1727" fmla="*/ 70540 h 605243"/>
              <a:gd name="connsiteX1728" fmla="*/ 218062 w 555782"/>
              <a:gd name="connsiteY1728" fmla="*/ 72684 h 605243"/>
              <a:gd name="connsiteX1729" fmla="*/ 217426 w 555782"/>
              <a:gd name="connsiteY1729" fmla="*/ 72522 h 605243"/>
              <a:gd name="connsiteX1730" fmla="*/ 213227 w 555782"/>
              <a:gd name="connsiteY1730" fmla="*/ 71299 h 605243"/>
              <a:gd name="connsiteX1731" fmla="*/ 212625 w 555782"/>
              <a:gd name="connsiteY1731" fmla="*/ 71299 h 605243"/>
              <a:gd name="connsiteX1732" fmla="*/ 199074 w 555782"/>
              <a:gd name="connsiteY1732" fmla="*/ 67849 h 605243"/>
              <a:gd name="connsiteX1733" fmla="*/ 209467 w 555782"/>
              <a:gd name="connsiteY1733" fmla="*/ 67547 h 605243"/>
              <a:gd name="connsiteX1734" fmla="*/ 254585 w 555782"/>
              <a:gd name="connsiteY1734" fmla="*/ 82556 h 605243"/>
              <a:gd name="connsiteX1735" fmla="*/ 265222 w 555782"/>
              <a:gd name="connsiteY1735" fmla="*/ 93172 h 605243"/>
              <a:gd name="connsiteX1736" fmla="*/ 231557 w 555782"/>
              <a:gd name="connsiteY1736" fmla="*/ 75052 h 605243"/>
              <a:gd name="connsiteX1737" fmla="*/ 213662 w 555782"/>
              <a:gd name="connsiteY1737" fmla="*/ 70540 h 605243"/>
              <a:gd name="connsiteX1738" fmla="*/ 210407 w 555782"/>
              <a:gd name="connsiteY1738" fmla="*/ 68954 h 605243"/>
              <a:gd name="connsiteX1739" fmla="*/ 204529 w 555782"/>
              <a:gd name="connsiteY1739" fmla="*/ 68237 h 605243"/>
              <a:gd name="connsiteX1740" fmla="*/ 202585 w 555782"/>
              <a:gd name="connsiteY1740" fmla="*/ 67747 h 605243"/>
              <a:gd name="connsiteX1741" fmla="*/ 240910 w 555782"/>
              <a:gd name="connsiteY1741" fmla="*/ 67150 h 605243"/>
              <a:gd name="connsiteX1742" fmla="*/ 250826 w 555782"/>
              <a:gd name="connsiteY1742" fmla="*/ 71299 h 605243"/>
              <a:gd name="connsiteX1743" fmla="*/ 255296 w 555782"/>
              <a:gd name="connsiteY1743" fmla="*/ 74868 h 605243"/>
              <a:gd name="connsiteX1744" fmla="*/ 174205 w 555782"/>
              <a:gd name="connsiteY1744" fmla="*/ 64539 h 605243"/>
              <a:gd name="connsiteX1745" fmla="*/ 196982 w 555782"/>
              <a:gd name="connsiteY1745" fmla="*/ 67317 h 605243"/>
              <a:gd name="connsiteX1746" fmla="*/ 199074 w 555782"/>
              <a:gd name="connsiteY1746" fmla="*/ 67849 h 605243"/>
              <a:gd name="connsiteX1747" fmla="*/ 175687 w 555782"/>
              <a:gd name="connsiteY1747" fmla="*/ 68529 h 605243"/>
              <a:gd name="connsiteX1748" fmla="*/ 168108 w 555782"/>
              <a:gd name="connsiteY1748" fmla="*/ 67547 h 605243"/>
              <a:gd name="connsiteX1749" fmla="*/ 163740 w 555782"/>
              <a:gd name="connsiteY1749" fmla="*/ 68876 h 605243"/>
              <a:gd name="connsiteX1750" fmla="*/ 161059 w 555782"/>
              <a:gd name="connsiteY1750" fmla="*/ 68954 h 605243"/>
              <a:gd name="connsiteX1751" fmla="*/ 156410 w 555782"/>
              <a:gd name="connsiteY1751" fmla="*/ 71107 h 605243"/>
              <a:gd name="connsiteX1752" fmla="*/ 129570 w 555782"/>
              <a:gd name="connsiteY1752" fmla="*/ 79273 h 605243"/>
              <a:gd name="connsiteX1753" fmla="*/ 124460 w 555782"/>
              <a:gd name="connsiteY1753" fmla="*/ 83280 h 605243"/>
              <a:gd name="connsiteX1754" fmla="*/ 124282 w 555782"/>
              <a:gd name="connsiteY1754" fmla="*/ 83318 h 605243"/>
              <a:gd name="connsiteX1755" fmla="*/ 93943 w 555782"/>
              <a:gd name="connsiteY1755" fmla="*/ 102103 h 605243"/>
              <a:gd name="connsiteX1756" fmla="*/ 96671 w 555782"/>
              <a:gd name="connsiteY1756" fmla="*/ 97565 h 605243"/>
              <a:gd name="connsiteX1757" fmla="*/ 129570 w 555782"/>
              <a:gd name="connsiteY1757" fmla="*/ 75052 h 605243"/>
              <a:gd name="connsiteX1758" fmla="*/ 162121 w 555782"/>
              <a:gd name="connsiteY1758" fmla="*/ 65544 h 605243"/>
              <a:gd name="connsiteX1759" fmla="*/ 183148 w 555782"/>
              <a:gd name="connsiteY1759" fmla="*/ 63795 h 605243"/>
              <a:gd name="connsiteX1760" fmla="*/ 186908 w 555782"/>
              <a:gd name="connsiteY1760" fmla="*/ 63795 h 605243"/>
              <a:gd name="connsiteX1761" fmla="*/ 202585 w 555782"/>
              <a:gd name="connsiteY1761" fmla="*/ 67747 h 605243"/>
              <a:gd name="connsiteX1762" fmla="*/ 200910 w 555782"/>
              <a:gd name="connsiteY1762" fmla="*/ 67796 h 605243"/>
              <a:gd name="connsiteX1763" fmla="*/ 196982 w 555782"/>
              <a:gd name="connsiteY1763" fmla="*/ 67317 h 605243"/>
              <a:gd name="connsiteX1764" fmla="*/ 168108 w 555782"/>
              <a:gd name="connsiteY1764" fmla="*/ 63795 h 605243"/>
              <a:gd name="connsiteX1765" fmla="*/ 183148 w 555782"/>
              <a:gd name="connsiteY1765" fmla="*/ 63795 h 605243"/>
              <a:gd name="connsiteX1766" fmla="*/ 174205 w 555782"/>
              <a:gd name="connsiteY1766" fmla="*/ 64539 h 605243"/>
              <a:gd name="connsiteX1767" fmla="*/ 141789 w 555782"/>
              <a:gd name="connsiteY1767" fmla="*/ 63795 h 605243"/>
              <a:gd name="connsiteX1768" fmla="*/ 168108 w 555782"/>
              <a:gd name="connsiteY1768" fmla="*/ 63795 h 605243"/>
              <a:gd name="connsiteX1769" fmla="*/ 162121 w 555782"/>
              <a:gd name="connsiteY1769" fmla="*/ 65544 h 605243"/>
              <a:gd name="connsiteX1770" fmla="*/ 138029 w 555782"/>
              <a:gd name="connsiteY1770" fmla="*/ 67547 h 605243"/>
              <a:gd name="connsiteX1771" fmla="*/ 100431 w 555782"/>
              <a:gd name="connsiteY1771" fmla="*/ 90061 h 605243"/>
              <a:gd name="connsiteX1772" fmla="*/ 75732 w 555782"/>
              <a:gd name="connsiteY1772" fmla="*/ 121394 h 605243"/>
              <a:gd name="connsiteX1773" fmla="*/ 79109 w 555782"/>
              <a:gd name="connsiteY1773" fmla="*/ 112176 h 605243"/>
              <a:gd name="connsiteX1774" fmla="*/ 104191 w 555782"/>
              <a:gd name="connsiteY1774" fmla="*/ 82556 h 605243"/>
              <a:gd name="connsiteX1775" fmla="*/ 141789 w 555782"/>
              <a:gd name="connsiteY1775" fmla="*/ 63795 h 605243"/>
              <a:gd name="connsiteX1776" fmla="*/ 208435 w 555782"/>
              <a:gd name="connsiteY1776" fmla="*/ 59733 h 605243"/>
              <a:gd name="connsiteX1777" fmla="*/ 221687 w 555782"/>
              <a:gd name="connsiteY1777" fmla="*/ 60981 h 605243"/>
              <a:gd name="connsiteX1778" fmla="*/ 242709 w 555782"/>
              <a:gd name="connsiteY1778" fmla="*/ 71248 h 605243"/>
              <a:gd name="connsiteX1779" fmla="*/ 82175 w 555782"/>
              <a:gd name="connsiteY1779" fmla="*/ 58664 h 605243"/>
              <a:gd name="connsiteX1780" fmla="*/ 41198 w 555782"/>
              <a:gd name="connsiteY1780" fmla="*/ 120267 h 605243"/>
              <a:gd name="connsiteX1781" fmla="*/ 24695 w 555782"/>
              <a:gd name="connsiteY1781" fmla="*/ 159270 h 605243"/>
              <a:gd name="connsiteX1782" fmla="*/ 20295 w 555782"/>
              <a:gd name="connsiteY1782" fmla="*/ 180408 h 605243"/>
              <a:gd name="connsiteX1783" fmla="*/ 21552 w 555782"/>
              <a:gd name="connsiteY1783" fmla="*/ 165190 h 605243"/>
              <a:gd name="connsiteX1784" fmla="*/ 21828 w 555782"/>
              <a:gd name="connsiteY1784" fmla="*/ 163610 h 605243"/>
              <a:gd name="connsiteX1785" fmla="*/ 36048 w 555782"/>
              <a:gd name="connsiteY1785" fmla="*/ 125429 h 605243"/>
              <a:gd name="connsiteX1786" fmla="*/ 79699 w 555782"/>
              <a:gd name="connsiteY1786" fmla="*/ 60469 h 605243"/>
              <a:gd name="connsiteX1787" fmla="*/ 307027 w 555782"/>
              <a:gd name="connsiteY1787" fmla="*/ 58342 h 605243"/>
              <a:gd name="connsiteX1788" fmla="*/ 318347 w 555782"/>
              <a:gd name="connsiteY1788" fmla="*/ 67717 h 605243"/>
              <a:gd name="connsiteX1789" fmla="*/ 363290 w 555782"/>
              <a:gd name="connsiteY1789" fmla="*/ 146543 h 605243"/>
              <a:gd name="connsiteX1790" fmla="*/ 368381 w 555782"/>
              <a:gd name="connsiteY1790" fmla="*/ 189483 h 605243"/>
              <a:gd name="connsiteX1791" fmla="*/ 368663 w 555782"/>
              <a:gd name="connsiteY1791" fmla="*/ 196126 h 605243"/>
              <a:gd name="connsiteX1792" fmla="*/ 367975 w 555782"/>
              <a:gd name="connsiteY1792" fmla="*/ 202268 h 605243"/>
              <a:gd name="connsiteX1793" fmla="*/ 366644 w 555782"/>
              <a:gd name="connsiteY1793" fmla="*/ 207353 h 605243"/>
              <a:gd name="connsiteX1794" fmla="*/ 365163 w 555782"/>
              <a:gd name="connsiteY1794" fmla="*/ 167657 h 605243"/>
              <a:gd name="connsiteX1795" fmla="*/ 352055 w 555782"/>
              <a:gd name="connsiteY1795" fmla="*/ 120267 h 605243"/>
              <a:gd name="connsiteX1796" fmla="*/ 328179 w 555782"/>
              <a:gd name="connsiteY1796" fmla="*/ 81793 h 605243"/>
              <a:gd name="connsiteX1797" fmla="*/ 314024 w 555782"/>
              <a:gd name="connsiteY1797" fmla="*/ 67400 h 605243"/>
              <a:gd name="connsiteX1798" fmla="*/ 219535 w 555782"/>
              <a:gd name="connsiteY1798" fmla="*/ 58204 h 605243"/>
              <a:gd name="connsiteX1799" fmla="*/ 225917 w 555782"/>
              <a:gd name="connsiteY1799" fmla="*/ 59105 h 605243"/>
              <a:gd name="connsiteX1800" fmla="*/ 240910 w 555782"/>
              <a:gd name="connsiteY1800" fmla="*/ 67150 h 605243"/>
              <a:gd name="connsiteX1801" fmla="*/ 168282 w 555782"/>
              <a:gd name="connsiteY1801" fmla="*/ 54385 h 605243"/>
              <a:gd name="connsiteX1802" fmla="*/ 198187 w 555782"/>
              <a:gd name="connsiteY1802" fmla="*/ 56290 h 605243"/>
              <a:gd name="connsiteX1803" fmla="*/ 208435 w 555782"/>
              <a:gd name="connsiteY1803" fmla="*/ 59733 h 605243"/>
              <a:gd name="connsiteX1804" fmla="*/ 171868 w 555782"/>
              <a:gd name="connsiteY1804" fmla="*/ 56290 h 605243"/>
              <a:gd name="connsiteX1805" fmla="*/ 122520 w 555782"/>
              <a:gd name="connsiteY1805" fmla="*/ 66609 h 605243"/>
              <a:gd name="connsiteX1806" fmla="*/ 106181 w 555782"/>
              <a:gd name="connsiteY1806" fmla="*/ 77480 h 605243"/>
              <a:gd name="connsiteX1807" fmla="*/ 113112 w 555782"/>
              <a:gd name="connsiteY1807" fmla="*/ 70069 h 605243"/>
              <a:gd name="connsiteX1808" fmla="*/ 123752 w 555782"/>
              <a:gd name="connsiteY1808" fmla="*/ 64523 h 605243"/>
              <a:gd name="connsiteX1809" fmla="*/ 137492 w 555782"/>
              <a:gd name="connsiteY1809" fmla="*/ 59507 h 605243"/>
              <a:gd name="connsiteX1810" fmla="*/ 85513 w 555782"/>
              <a:gd name="connsiteY1810" fmla="*/ 53437 h 605243"/>
              <a:gd name="connsiteX1811" fmla="*/ 82396 w 555782"/>
              <a:gd name="connsiteY1811" fmla="*/ 56456 h 605243"/>
              <a:gd name="connsiteX1812" fmla="*/ 79699 w 555782"/>
              <a:gd name="connsiteY1812" fmla="*/ 60469 h 605243"/>
              <a:gd name="connsiteX1813" fmla="*/ 74905 w 555782"/>
              <a:gd name="connsiteY1813" fmla="*/ 63963 h 605243"/>
              <a:gd name="connsiteX1814" fmla="*/ 44943 w 555782"/>
              <a:gd name="connsiteY1814" fmla="*/ 105253 h 605243"/>
              <a:gd name="connsiteX1815" fmla="*/ 24648 w 555782"/>
              <a:gd name="connsiteY1815" fmla="*/ 148052 h 605243"/>
              <a:gd name="connsiteX1816" fmla="*/ 37453 w 555782"/>
              <a:gd name="connsiteY1816" fmla="*/ 112760 h 605243"/>
              <a:gd name="connsiteX1817" fmla="*/ 46081 w 555782"/>
              <a:gd name="connsiteY1817" fmla="*/ 98708 h 605243"/>
              <a:gd name="connsiteX1818" fmla="*/ 71160 w 555782"/>
              <a:gd name="connsiteY1818" fmla="*/ 63963 h 605243"/>
              <a:gd name="connsiteX1819" fmla="*/ 85903 w 555782"/>
              <a:gd name="connsiteY1819" fmla="*/ 53060 h 605243"/>
              <a:gd name="connsiteX1820" fmla="*/ 85784 w 555782"/>
              <a:gd name="connsiteY1820" fmla="*/ 53239 h 605243"/>
              <a:gd name="connsiteX1821" fmla="*/ 85513 w 555782"/>
              <a:gd name="connsiteY1821" fmla="*/ 53437 h 605243"/>
              <a:gd name="connsiteX1822" fmla="*/ 86920 w 555782"/>
              <a:gd name="connsiteY1822" fmla="*/ 52075 h 605243"/>
              <a:gd name="connsiteX1823" fmla="*/ 85903 w 555782"/>
              <a:gd name="connsiteY1823" fmla="*/ 53060 h 605243"/>
              <a:gd name="connsiteX1824" fmla="*/ 86141 w 555782"/>
              <a:gd name="connsiteY1824" fmla="*/ 52702 h 605243"/>
              <a:gd name="connsiteX1825" fmla="*/ 160589 w 555782"/>
              <a:gd name="connsiteY1825" fmla="*/ 48786 h 605243"/>
              <a:gd name="connsiteX1826" fmla="*/ 207117 w 555782"/>
              <a:gd name="connsiteY1826" fmla="*/ 53007 h 605243"/>
              <a:gd name="connsiteX1827" fmla="*/ 219535 w 555782"/>
              <a:gd name="connsiteY1827" fmla="*/ 58204 h 605243"/>
              <a:gd name="connsiteX1828" fmla="*/ 179388 w 555782"/>
              <a:gd name="connsiteY1828" fmla="*/ 52538 h 605243"/>
              <a:gd name="connsiteX1829" fmla="*/ 168282 w 555782"/>
              <a:gd name="connsiteY1829" fmla="*/ 54385 h 605243"/>
              <a:gd name="connsiteX1830" fmla="*/ 154009 w 555782"/>
              <a:gd name="connsiteY1830" fmla="*/ 53476 h 605243"/>
              <a:gd name="connsiteX1831" fmla="*/ 137492 w 555782"/>
              <a:gd name="connsiteY1831" fmla="*/ 59507 h 605243"/>
              <a:gd name="connsiteX1832" fmla="*/ 131450 w 555782"/>
              <a:gd name="connsiteY1832" fmla="*/ 60512 h 605243"/>
              <a:gd name="connsiteX1833" fmla="*/ 123752 w 555782"/>
              <a:gd name="connsiteY1833" fmla="*/ 64523 h 605243"/>
              <a:gd name="connsiteX1834" fmla="*/ 115470 w 555782"/>
              <a:gd name="connsiteY1834" fmla="*/ 67547 h 605243"/>
              <a:gd name="connsiteX1835" fmla="*/ 113112 w 555782"/>
              <a:gd name="connsiteY1835" fmla="*/ 70069 h 605243"/>
              <a:gd name="connsiteX1836" fmla="*/ 104890 w 555782"/>
              <a:gd name="connsiteY1836" fmla="*/ 74354 h 605243"/>
              <a:gd name="connsiteX1837" fmla="*/ 119230 w 555782"/>
              <a:gd name="connsiteY1837" fmla="*/ 60043 h 605243"/>
              <a:gd name="connsiteX1838" fmla="*/ 160589 w 555782"/>
              <a:gd name="connsiteY1838" fmla="*/ 48786 h 605243"/>
              <a:gd name="connsiteX1839" fmla="*/ 288821 w 555782"/>
              <a:gd name="connsiteY1839" fmla="*/ 45374 h 605243"/>
              <a:gd name="connsiteX1840" fmla="*/ 295383 w 555782"/>
              <a:gd name="connsiteY1840" fmla="*/ 48699 h 605243"/>
              <a:gd name="connsiteX1841" fmla="*/ 296717 w 555782"/>
              <a:gd name="connsiteY1841" fmla="*/ 49804 h 605243"/>
              <a:gd name="connsiteX1842" fmla="*/ 314024 w 555782"/>
              <a:gd name="connsiteY1842" fmla="*/ 67400 h 605243"/>
              <a:gd name="connsiteX1843" fmla="*/ 327359 w 555782"/>
              <a:gd name="connsiteY1843" fmla="*/ 84667 h 605243"/>
              <a:gd name="connsiteX1844" fmla="*/ 348309 w 555782"/>
              <a:gd name="connsiteY1844" fmla="*/ 127775 h 605243"/>
              <a:gd name="connsiteX1845" fmla="*/ 353362 w 555782"/>
              <a:gd name="connsiteY1845" fmla="*/ 166603 h 605243"/>
              <a:gd name="connsiteX1846" fmla="*/ 350381 w 555782"/>
              <a:gd name="connsiteY1846" fmla="*/ 159000 h 605243"/>
              <a:gd name="connsiteX1847" fmla="*/ 348309 w 555782"/>
              <a:gd name="connsiteY1847" fmla="*/ 146543 h 605243"/>
              <a:gd name="connsiteX1848" fmla="*/ 307112 w 555782"/>
              <a:gd name="connsiteY1848" fmla="*/ 63963 h 605243"/>
              <a:gd name="connsiteX1849" fmla="*/ 99174 w 555782"/>
              <a:gd name="connsiteY1849" fmla="*/ 31614 h 605243"/>
              <a:gd name="connsiteX1850" fmla="*/ 93458 w 555782"/>
              <a:gd name="connsiteY1850" fmla="*/ 36822 h 605243"/>
              <a:gd name="connsiteX1851" fmla="*/ 82396 w 555782"/>
              <a:gd name="connsiteY1851" fmla="*/ 41441 h 605243"/>
              <a:gd name="connsiteX1852" fmla="*/ 44943 w 555782"/>
              <a:gd name="connsiteY1852" fmla="*/ 78978 h 605243"/>
              <a:gd name="connsiteX1853" fmla="*/ 7491 w 555782"/>
              <a:gd name="connsiteY1853" fmla="*/ 172818 h 605243"/>
              <a:gd name="connsiteX1854" fmla="*/ 3745 w 555782"/>
              <a:gd name="connsiteY1854" fmla="*/ 217862 h 605243"/>
              <a:gd name="connsiteX1855" fmla="*/ 11236 w 555782"/>
              <a:gd name="connsiteY1855" fmla="*/ 262906 h 605243"/>
              <a:gd name="connsiteX1856" fmla="*/ 18571 w 555782"/>
              <a:gd name="connsiteY1856" fmla="*/ 279855 h 605243"/>
              <a:gd name="connsiteX1857" fmla="*/ 20833 w 555782"/>
              <a:gd name="connsiteY1857" fmla="*/ 289240 h 605243"/>
              <a:gd name="connsiteX1858" fmla="*/ 31320 w 555782"/>
              <a:gd name="connsiteY1858" fmla="*/ 310470 h 605243"/>
              <a:gd name="connsiteX1859" fmla="*/ 21067 w 555782"/>
              <a:gd name="connsiteY1859" fmla="*/ 295750 h 605243"/>
              <a:gd name="connsiteX1860" fmla="*/ 0 w 555782"/>
              <a:gd name="connsiteY1860" fmla="*/ 214108 h 605243"/>
              <a:gd name="connsiteX1861" fmla="*/ 3745 w 555782"/>
              <a:gd name="connsiteY1861" fmla="*/ 169065 h 605243"/>
              <a:gd name="connsiteX1862" fmla="*/ 18726 w 555782"/>
              <a:gd name="connsiteY1862" fmla="*/ 120267 h 605243"/>
              <a:gd name="connsiteX1863" fmla="*/ 78651 w 555782"/>
              <a:gd name="connsiteY1863" fmla="*/ 41441 h 605243"/>
              <a:gd name="connsiteX1864" fmla="*/ 106366 w 555782"/>
              <a:gd name="connsiteY1864" fmla="*/ 31432 h 605243"/>
              <a:gd name="connsiteX1865" fmla="*/ 67415 w 555782"/>
              <a:gd name="connsiteY1865" fmla="*/ 63963 h 605243"/>
              <a:gd name="connsiteX1866" fmla="*/ 46081 w 555782"/>
              <a:gd name="connsiteY1866" fmla="*/ 98708 h 605243"/>
              <a:gd name="connsiteX1867" fmla="*/ 39325 w 555782"/>
              <a:gd name="connsiteY1867" fmla="*/ 108068 h 605243"/>
              <a:gd name="connsiteX1868" fmla="*/ 32919 w 555782"/>
              <a:gd name="connsiteY1868" fmla="*/ 123535 h 605243"/>
              <a:gd name="connsiteX1869" fmla="*/ 38857 w 555782"/>
              <a:gd name="connsiteY1869" fmla="*/ 106191 h 605243"/>
              <a:gd name="connsiteX1870" fmla="*/ 63669 w 555782"/>
              <a:gd name="connsiteY1870" fmla="*/ 63963 h 605243"/>
              <a:gd name="connsiteX1871" fmla="*/ 93458 w 555782"/>
              <a:gd name="connsiteY1871" fmla="*/ 36822 h 605243"/>
              <a:gd name="connsiteX1872" fmla="*/ 128747 w 555782"/>
              <a:gd name="connsiteY1872" fmla="*/ 22569 h 605243"/>
              <a:gd name="connsiteX1873" fmla="*/ 117039 w 555782"/>
              <a:gd name="connsiteY1873" fmla="*/ 27835 h 605243"/>
              <a:gd name="connsiteX1874" fmla="*/ 86920 w 555782"/>
              <a:gd name="connsiteY1874" fmla="*/ 52075 h 605243"/>
              <a:gd name="connsiteX1875" fmla="*/ 109662 w 555782"/>
              <a:gd name="connsiteY1875" fmla="*/ 30055 h 605243"/>
              <a:gd name="connsiteX1876" fmla="*/ 127339 w 555782"/>
              <a:gd name="connsiteY1876" fmla="*/ 22673 h 605243"/>
              <a:gd name="connsiteX1877" fmla="*/ 128629 w 555782"/>
              <a:gd name="connsiteY1877" fmla="*/ 20264 h 605243"/>
              <a:gd name="connsiteX1878" fmla="*/ 110017 w 555782"/>
              <a:gd name="connsiteY1878" fmla="*/ 29711 h 605243"/>
              <a:gd name="connsiteX1879" fmla="*/ 109662 w 555782"/>
              <a:gd name="connsiteY1879" fmla="*/ 30055 h 605243"/>
              <a:gd name="connsiteX1880" fmla="*/ 106366 w 555782"/>
              <a:gd name="connsiteY1880" fmla="*/ 31432 h 605243"/>
              <a:gd name="connsiteX1881" fmla="*/ 112358 w 555782"/>
              <a:gd name="connsiteY1881" fmla="*/ 26427 h 605243"/>
              <a:gd name="connsiteX1882" fmla="*/ 128207 w 555782"/>
              <a:gd name="connsiteY1882" fmla="*/ 20317 h 605243"/>
              <a:gd name="connsiteX1883" fmla="*/ 160581 w 555782"/>
              <a:gd name="connsiteY1883" fmla="*/ 20218 h 605243"/>
              <a:gd name="connsiteX1884" fmla="*/ 116103 w 555782"/>
              <a:gd name="connsiteY1884" fmla="*/ 33934 h 605243"/>
              <a:gd name="connsiteX1885" fmla="*/ 82175 w 555782"/>
              <a:gd name="connsiteY1885" fmla="*/ 58664 h 605243"/>
              <a:gd name="connsiteX1886" fmla="*/ 85784 w 555782"/>
              <a:gd name="connsiteY1886" fmla="*/ 53239 h 605243"/>
              <a:gd name="connsiteX1887" fmla="*/ 109549 w 555782"/>
              <a:gd name="connsiteY1887" fmla="*/ 35811 h 605243"/>
              <a:gd name="connsiteX1888" fmla="*/ 147693 w 555782"/>
              <a:gd name="connsiteY1888" fmla="*/ 21170 h 605243"/>
              <a:gd name="connsiteX1889" fmla="*/ 179629 w 555782"/>
              <a:gd name="connsiteY1889" fmla="*/ 17680 h 605243"/>
              <a:gd name="connsiteX1890" fmla="*/ 207862 w 555782"/>
              <a:gd name="connsiteY1890" fmla="*/ 24081 h 605243"/>
              <a:gd name="connsiteX1891" fmla="*/ 247187 w 555782"/>
              <a:gd name="connsiteY1891" fmla="*/ 41441 h 605243"/>
              <a:gd name="connsiteX1892" fmla="*/ 339883 w 555782"/>
              <a:gd name="connsiteY1892" fmla="*/ 132232 h 605243"/>
              <a:gd name="connsiteX1893" fmla="*/ 350381 w 555782"/>
              <a:gd name="connsiteY1893" fmla="*/ 159000 h 605243"/>
              <a:gd name="connsiteX1894" fmla="*/ 355800 w 555782"/>
              <a:gd name="connsiteY1894" fmla="*/ 191586 h 605243"/>
              <a:gd name="connsiteX1895" fmla="*/ 355042 w 555782"/>
              <a:gd name="connsiteY1895" fmla="*/ 200707 h 605243"/>
              <a:gd name="connsiteX1896" fmla="*/ 354746 w 555782"/>
              <a:gd name="connsiteY1896" fmla="*/ 188185 h 605243"/>
              <a:gd name="connsiteX1897" fmla="*/ 288385 w 555782"/>
              <a:gd name="connsiteY1897" fmla="*/ 75224 h 605243"/>
              <a:gd name="connsiteX1898" fmla="*/ 213480 w 555782"/>
              <a:gd name="connsiteY1898" fmla="*/ 30180 h 605243"/>
              <a:gd name="connsiteX1899" fmla="*/ 171814 w 555782"/>
              <a:gd name="connsiteY1899" fmla="*/ 19389 h 605243"/>
              <a:gd name="connsiteX1900" fmla="*/ 160581 w 555782"/>
              <a:gd name="connsiteY1900" fmla="*/ 20218 h 605243"/>
              <a:gd name="connsiteX1901" fmla="*/ 164792 w 555782"/>
              <a:gd name="connsiteY1901" fmla="*/ 18920 h 605243"/>
              <a:gd name="connsiteX1902" fmla="*/ 213044 w 555782"/>
              <a:gd name="connsiteY1902" fmla="*/ 16108 h 605243"/>
              <a:gd name="connsiteX1903" fmla="*/ 242974 w 555782"/>
              <a:gd name="connsiteY1903" fmla="*/ 20797 h 605243"/>
              <a:gd name="connsiteX1904" fmla="*/ 281652 w 555782"/>
              <a:gd name="connsiteY1904" fmla="*/ 38087 h 605243"/>
              <a:gd name="connsiteX1905" fmla="*/ 288821 w 555782"/>
              <a:gd name="connsiteY1905" fmla="*/ 45374 h 605243"/>
              <a:gd name="connsiteX1906" fmla="*/ 254210 w 555782"/>
              <a:gd name="connsiteY1906" fmla="*/ 27835 h 605243"/>
              <a:gd name="connsiteX1907" fmla="*/ 209735 w 555782"/>
              <a:gd name="connsiteY1907" fmla="*/ 15166 h 605243"/>
              <a:gd name="connsiteX1908" fmla="*/ 213044 w 555782"/>
              <a:gd name="connsiteY1908" fmla="*/ 16108 h 605243"/>
              <a:gd name="connsiteX1909" fmla="*/ 207969 w 555782"/>
              <a:gd name="connsiteY1909" fmla="*/ 15313 h 605243"/>
              <a:gd name="connsiteX1910" fmla="*/ 168537 w 555782"/>
              <a:gd name="connsiteY1910" fmla="*/ 15166 h 605243"/>
              <a:gd name="connsiteX1911" fmla="*/ 174698 w 555782"/>
              <a:gd name="connsiteY1911" fmla="*/ 16562 h 605243"/>
              <a:gd name="connsiteX1912" fmla="*/ 153556 w 555782"/>
              <a:gd name="connsiteY1912" fmla="*/ 18920 h 605243"/>
              <a:gd name="connsiteX1913" fmla="*/ 147693 w 555782"/>
              <a:gd name="connsiteY1913" fmla="*/ 21170 h 605243"/>
              <a:gd name="connsiteX1914" fmla="*/ 128747 w 555782"/>
              <a:gd name="connsiteY1914" fmla="*/ 22569 h 605243"/>
              <a:gd name="connsiteX1915" fmla="*/ 135955 w 555782"/>
              <a:gd name="connsiteY1915" fmla="*/ 19328 h 605243"/>
              <a:gd name="connsiteX1916" fmla="*/ 198792 w 555782"/>
              <a:gd name="connsiteY1916" fmla="*/ 13876 h 605243"/>
              <a:gd name="connsiteX1917" fmla="*/ 207969 w 555782"/>
              <a:gd name="connsiteY1917" fmla="*/ 15313 h 605243"/>
              <a:gd name="connsiteX1918" fmla="*/ 179629 w 555782"/>
              <a:gd name="connsiteY1918" fmla="*/ 17680 h 605243"/>
              <a:gd name="connsiteX1919" fmla="*/ 174698 w 555782"/>
              <a:gd name="connsiteY1919" fmla="*/ 16562 h 605243"/>
              <a:gd name="connsiteX1920" fmla="*/ 236874 w 555782"/>
              <a:gd name="connsiteY1920" fmla="*/ 10182 h 605243"/>
              <a:gd name="connsiteX1921" fmla="*/ 239345 w 555782"/>
              <a:gd name="connsiteY1921" fmla="*/ 10753 h 605243"/>
              <a:gd name="connsiteX1922" fmla="*/ 262988 w 555782"/>
              <a:gd name="connsiteY1922" fmla="*/ 19565 h 605243"/>
              <a:gd name="connsiteX1923" fmla="*/ 298685 w 555782"/>
              <a:gd name="connsiteY1923" fmla="*/ 47541 h 605243"/>
              <a:gd name="connsiteX1924" fmla="*/ 307027 w 555782"/>
              <a:gd name="connsiteY1924" fmla="*/ 58342 h 605243"/>
              <a:gd name="connsiteX1925" fmla="*/ 296717 w 555782"/>
              <a:gd name="connsiteY1925" fmla="*/ 49804 h 605243"/>
              <a:gd name="connsiteX1926" fmla="*/ 295876 w 555782"/>
              <a:gd name="connsiteY1926" fmla="*/ 48949 h 605243"/>
              <a:gd name="connsiteX1927" fmla="*/ 295383 w 555782"/>
              <a:gd name="connsiteY1927" fmla="*/ 48699 h 605243"/>
              <a:gd name="connsiteX1928" fmla="*/ 283645 w 555782"/>
              <a:gd name="connsiteY1928" fmla="*/ 38978 h 605243"/>
              <a:gd name="connsiteX1929" fmla="*/ 281652 w 555782"/>
              <a:gd name="connsiteY1929" fmla="*/ 38087 h 605243"/>
              <a:gd name="connsiteX1930" fmla="*/ 273872 w 555782"/>
              <a:gd name="connsiteY1930" fmla="*/ 30181 h 605243"/>
              <a:gd name="connsiteX1931" fmla="*/ 233366 w 555782"/>
              <a:gd name="connsiteY1931" fmla="*/ 8286 h 605243"/>
              <a:gd name="connsiteX1932" fmla="*/ 250933 w 555782"/>
              <a:gd name="connsiteY1932" fmla="*/ 11412 h 605243"/>
              <a:gd name="connsiteX1933" fmla="*/ 329583 w 555782"/>
              <a:gd name="connsiteY1933" fmla="*/ 63963 h 605243"/>
              <a:gd name="connsiteX1934" fmla="*/ 378271 w 555782"/>
              <a:gd name="connsiteY1934" fmla="*/ 146543 h 605243"/>
              <a:gd name="connsiteX1935" fmla="*/ 378271 w 555782"/>
              <a:gd name="connsiteY1935" fmla="*/ 229123 h 605243"/>
              <a:gd name="connsiteX1936" fmla="*/ 361886 w 555782"/>
              <a:gd name="connsiteY1936" fmla="*/ 268067 h 605243"/>
              <a:gd name="connsiteX1937" fmla="*/ 350150 w 555782"/>
              <a:gd name="connsiteY1937" fmla="*/ 285156 h 605243"/>
              <a:gd name="connsiteX1938" fmla="*/ 358609 w 555782"/>
              <a:gd name="connsiteY1938" fmla="*/ 266660 h 605243"/>
              <a:gd name="connsiteX1939" fmla="*/ 360175 w 555782"/>
              <a:gd name="connsiteY1939" fmla="*/ 259125 h 605243"/>
              <a:gd name="connsiteX1940" fmla="*/ 367036 w 555782"/>
              <a:gd name="connsiteY1940" fmla="*/ 244138 h 605243"/>
              <a:gd name="connsiteX1941" fmla="*/ 378271 w 555782"/>
              <a:gd name="connsiteY1941" fmla="*/ 161557 h 605243"/>
              <a:gd name="connsiteX1942" fmla="*/ 337074 w 555782"/>
              <a:gd name="connsiteY1942" fmla="*/ 75224 h 605243"/>
              <a:gd name="connsiteX1943" fmla="*/ 258423 w 555782"/>
              <a:gd name="connsiteY1943" fmla="*/ 15166 h 605243"/>
              <a:gd name="connsiteX1944" fmla="*/ 239345 w 555782"/>
              <a:gd name="connsiteY1944" fmla="*/ 10753 h 605243"/>
              <a:gd name="connsiteX1945" fmla="*/ 234792 w 555782"/>
              <a:gd name="connsiteY1945" fmla="*/ 9057 h 605243"/>
              <a:gd name="connsiteX1946" fmla="*/ 230408 w 555782"/>
              <a:gd name="connsiteY1946" fmla="*/ 7423 h 605243"/>
              <a:gd name="connsiteX1947" fmla="*/ 232206 w 555782"/>
              <a:gd name="connsiteY1947" fmla="*/ 7659 h 605243"/>
              <a:gd name="connsiteX1948" fmla="*/ 233366 w 555782"/>
              <a:gd name="connsiteY1948" fmla="*/ 8286 h 605243"/>
              <a:gd name="connsiteX1949" fmla="*/ 232138 w 555782"/>
              <a:gd name="connsiteY1949" fmla="*/ 8067 h 605243"/>
              <a:gd name="connsiteX1950" fmla="*/ 161500 w 555782"/>
              <a:gd name="connsiteY1950" fmla="*/ 6792 h 605243"/>
              <a:gd name="connsiteX1951" fmla="*/ 146065 w 555782"/>
              <a:gd name="connsiteY1951" fmla="*/ 11412 h 605243"/>
              <a:gd name="connsiteX1952" fmla="*/ 129518 w 555782"/>
              <a:gd name="connsiteY1952" fmla="*/ 19812 h 605243"/>
              <a:gd name="connsiteX1953" fmla="*/ 128207 w 555782"/>
              <a:gd name="connsiteY1953" fmla="*/ 20317 h 605243"/>
              <a:gd name="connsiteX1954" fmla="*/ 120785 w 555782"/>
              <a:gd name="connsiteY1954" fmla="*/ 21266 h 605243"/>
              <a:gd name="connsiteX1955" fmla="*/ 99174 w 555782"/>
              <a:gd name="connsiteY1955" fmla="*/ 31614 h 605243"/>
              <a:gd name="connsiteX1956" fmla="*/ 104867 w 555782"/>
              <a:gd name="connsiteY1956" fmla="*/ 26427 h 605243"/>
              <a:gd name="connsiteX1957" fmla="*/ 153556 w 555782"/>
              <a:gd name="connsiteY1957" fmla="*/ 7659 h 605243"/>
              <a:gd name="connsiteX1958" fmla="*/ 174785 w 555782"/>
              <a:gd name="connsiteY1958" fmla="*/ 6600 h 605243"/>
              <a:gd name="connsiteX1959" fmla="*/ 153556 w 555782"/>
              <a:gd name="connsiteY1959" fmla="*/ 11412 h 605243"/>
              <a:gd name="connsiteX1960" fmla="*/ 135955 w 555782"/>
              <a:gd name="connsiteY1960" fmla="*/ 19328 h 605243"/>
              <a:gd name="connsiteX1961" fmla="*/ 128629 w 555782"/>
              <a:gd name="connsiteY1961" fmla="*/ 20264 h 605243"/>
              <a:gd name="connsiteX1962" fmla="*/ 129518 w 555782"/>
              <a:gd name="connsiteY1962" fmla="*/ 19812 h 605243"/>
              <a:gd name="connsiteX1963" fmla="*/ 161046 w 555782"/>
              <a:gd name="connsiteY1963" fmla="*/ 7659 h 605243"/>
              <a:gd name="connsiteX1964" fmla="*/ 217774 w 555782"/>
              <a:gd name="connsiteY1964" fmla="*/ 5765 h 605243"/>
              <a:gd name="connsiteX1965" fmla="*/ 223200 w 555782"/>
              <a:gd name="connsiteY1965" fmla="*/ 6477 h 605243"/>
              <a:gd name="connsiteX1966" fmla="*/ 232138 w 555782"/>
              <a:gd name="connsiteY1966" fmla="*/ 8067 h 605243"/>
              <a:gd name="connsiteX1967" fmla="*/ 234792 w 555782"/>
              <a:gd name="connsiteY1967" fmla="*/ 9057 h 605243"/>
              <a:gd name="connsiteX1968" fmla="*/ 236874 w 555782"/>
              <a:gd name="connsiteY1968" fmla="*/ 10182 h 605243"/>
              <a:gd name="connsiteX1969" fmla="*/ 209048 w 555782"/>
              <a:gd name="connsiteY1969" fmla="*/ 3958 h 605243"/>
              <a:gd name="connsiteX1970" fmla="*/ 213020 w 555782"/>
              <a:gd name="connsiteY1970" fmla="*/ 4665 h 605243"/>
              <a:gd name="connsiteX1971" fmla="*/ 217774 w 555782"/>
              <a:gd name="connsiteY1971" fmla="*/ 5765 h 605243"/>
              <a:gd name="connsiteX1972" fmla="*/ 205875 w 555782"/>
              <a:gd name="connsiteY1972" fmla="*/ 4203 h 605243"/>
              <a:gd name="connsiteX1973" fmla="*/ 196495 w 555782"/>
              <a:gd name="connsiteY1973" fmla="*/ 2972 h 605243"/>
              <a:gd name="connsiteX1974" fmla="*/ 205875 w 555782"/>
              <a:gd name="connsiteY1974" fmla="*/ 4203 h 605243"/>
              <a:gd name="connsiteX1975" fmla="*/ 174785 w 555782"/>
              <a:gd name="connsiteY1975" fmla="*/ 6600 h 605243"/>
              <a:gd name="connsiteX1976" fmla="*/ 185490 w 555782"/>
              <a:gd name="connsiteY1976" fmla="*/ 4173 h 605243"/>
              <a:gd name="connsiteX1977" fmla="*/ 182114 w 555782"/>
              <a:gd name="connsiteY1977" fmla="*/ 621 h 605243"/>
              <a:gd name="connsiteX1978" fmla="*/ 220970 w 555782"/>
              <a:gd name="connsiteY1978" fmla="*/ 3905 h 605243"/>
              <a:gd name="connsiteX1979" fmla="*/ 230408 w 555782"/>
              <a:gd name="connsiteY1979" fmla="*/ 7423 h 605243"/>
              <a:gd name="connsiteX1980" fmla="*/ 223200 w 555782"/>
              <a:gd name="connsiteY1980" fmla="*/ 6477 h 605243"/>
              <a:gd name="connsiteX1981" fmla="*/ 213020 w 555782"/>
              <a:gd name="connsiteY1981" fmla="*/ 4665 h 605243"/>
              <a:gd name="connsiteX1982" fmla="*/ 209735 w 555782"/>
              <a:gd name="connsiteY1982" fmla="*/ 3905 h 605243"/>
              <a:gd name="connsiteX1983" fmla="*/ 209048 w 555782"/>
              <a:gd name="connsiteY1983" fmla="*/ 3958 h 605243"/>
              <a:gd name="connsiteX1984" fmla="*/ 200840 w 555782"/>
              <a:gd name="connsiteY1984" fmla="*/ 2497 h 605243"/>
              <a:gd name="connsiteX1985" fmla="*/ 196495 w 555782"/>
              <a:gd name="connsiteY1985" fmla="*/ 2972 h 605243"/>
              <a:gd name="connsiteX1986" fmla="*/ 192881 w 555782"/>
              <a:gd name="connsiteY1986" fmla="*/ 2497 h 605243"/>
              <a:gd name="connsiteX1987" fmla="*/ 185490 w 555782"/>
              <a:gd name="connsiteY1987" fmla="*/ 4173 h 605243"/>
              <a:gd name="connsiteX1988" fmla="*/ 161500 w 555782"/>
              <a:gd name="connsiteY1988" fmla="*/ 6792 h 60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Lst>
            <a:rect l="l" t="t" r="r" b="b"/>
            <a:pathLst>
              <a:path w="555782" h="605243">
                <a:moveTo>
                  <a:pt x="526948" y="586710"/>
                </a:moveTo>
                <a:lnTo>
                  <a:pt x="526889" y="586968"/>
                </a:lnTo>
                <a:lnTo>
                  <a:pt x="526464" y="587298"/>
                </a:lnTo>
                <a:lnTo>
                  <a:pt x="524781" y="587676"/>
                </a:lnTo>
                <a:close/>
                <a:moveTo>
                  <a:pt x="531169" y="586241"/>
                </a:moveTo>
                <a:lnTo>
                  <a:pt x="528766" y="592591"/>
                </a:lnTo>
                <a:lnTo>
                  <a:pt x="522543" y="596622"/>
                </a:lnTo>
                <a:lnTo>
                  <a:pt x="513956" y="597012"/>
                </a:lnTo>
                <a:lnTo>
                  <a:pt x="526464" y="587298"/>
                </a:lnTo>
                <a:close/>
                <a:moveTo>
                  <a:pt x="529196" y="585162"/>
                </a:moveTo>
                <a:lnTo>
                  <a:pt x="528473" y="586031"/>
                </a:lnTo>
                <a:lnTo>
                  <a:pt x="526948" y="586710"/>
                </a:lnTo>
                <a:lnTo>
                  <a:pt x="527297" y="585202"/>
                </a:lnTo>
                <a:close/>
                <a:moveTo>
                  <a:pt x="528015" y="582095"/>
                </a:moveTo>
                <a:lnTo>
                  <a:pt x="527297" y="585202"/>
                </a:lnTo>
                <a:lnTo>
                  <a:pt x="523939" y="585272"/>
                </a:lnTo>
                <a:lnTo>
                  <a:pt x="525012" y="585093"/>
                </a:lnTo>
                <a:close/>
                <a:moveTo>
                  <a:pt x="469900" y="580445"/>
                </a:moveTo>
                <a:lnTo>
                  <a:pt x="487470" y="592591"/>
                </a:lnTo>
                <a:cubicBezTo>
                  <a:pt x="493102" y="594465"/>
                  <a:pt x="500610" y="596340"/>
                  <a:pt x="508118" y="597277"/>
                </a:cubicBezTo>
                <a:lnTo>
                  <a:pt x="513956" y="597012"/>
                </a:lnTo>
                <a:lnTo>
                  <a:pt x="509995" y="600089"/>
                </a:lnTo>
                <a:lnTo>
                  <a:pt x="501597" y="599490"/>
                </a:lnTo>
                <a:lnTo>
                  <a:pt x="483716" y="592591"/>
                </a:lnTo>
                <a:lnTo>
                  <a:pt x="474330" y="586343"/>
                </a:lnTo>
                <a:close/>
                <a:moveTo>
                  <a:pt x="533558" y="579926"/>
                </a:moveTo>
                <a:lnTo>
                  <a:pt x="531596" y="585112"/>
                </a:lnTo>
                <a:lnTo>
                  <a:pt x="529196" y="585162"/>
                </a:lnTo>
                <a:close/>
                <a:moveTo>
                  <a:pt x="462800" y="578668"/>
                </a:moveTo>
                <a:lnTo>
                  <a:pt x="474330" y="586343"/>
                </a:lnTo>
                <a:lnTo>
                  <a:pt x="476207" y="588842"/>
                </a:lnTo>
                <a:cubicBezTo>
                  <a:pt x="479962" y="592591"/>
                  <a:pt x="484654" y="596340"/>
                  <a:pt x="490285" y="598683"/>
                </a:cubicBezTo>
                <a:lnTo>
                  <a:pt x="501597" y="599490"/>
                </a:lnTo>
                <a:lnTo>
                  <a:pt x="504364" y="600557"/>
                </a:lnTo>
                <a:lnTo>
                  <a:pt x="516907" y="600273"/>
                </a:lnTo>
                <a:lnTo>
                  <a:pt x="511403" y="603837"/>
                </a:lnTo>
                <a:cubicBezTo>
                  <a:pt x="505303" y="605712"/>
                  <a:pt x="498733" y="605712"/>
                  <a:pt x="491224" y="603837"/>
                </a:cubicBezTo>
                <a:cubicBezTo>
                  <a:pt x="479961" y="600089"/>
                  <a:pt x="472453" y="588842"/>
                  <a:pt x="464945" y="581345"/>
                </a:cubicBezTo>
                <a:close/>
                <a:moveTo>
                  <a:pt x="547392" y="578502"/>
                </a:moveTo>
                <a:lnTo>
                  <a:pt x="542375" y="589311"/>
                </a:lnTo>
                <a:cubicBezTo>
                  <a:pt x="538152" y="594465"/>
                  <a:pt x="532520" y="598214"/>
                  <a:pt x="525012" y="600089"/>
                </a:cubicBezTo>
                <a:lnTo>
                  <a:pt x="516907" y="600273"/>
                </a:lnTo>
                <a:lnTo>
                  <a:pt x="522543" y="596622"/>
                </a:lnTo>
                <a:lnTo>
                  <a:pt x="528766" y="596340"/>
                </a:lnTo>
                <a:lnTo>
                  <a:pt x="540226" y="582751"/>
                </a:lnTo>
                <a:close/>
                <a:moveTo>
                  <a:pt x="499110" y="577868"/>
                </a:moveTo>
                <a:cubicBezTo>
                  <a:pt x="499110" y="577868"/>
                  <a:pt x="499110" y="577868"/>
                  <a:pt x="499110" y="581615"/>
                </a:cubicBezTo>
                <a:cubicBezTo>
                  <a:pt x="499110" y="581615"/>
                  <a:pt x="495364" y="577868"/>
                  <a:pt x="499110" y="577868"/>
                </a:cubicBezTo>
                <a:close/>
                <a:moveTo>
                  <a:pt x="543951" y="577484"/>
                </a:moveTo>
                <a:lnTo>
                  <a:pt x="543783" y="578533"/>
                </a:lnTo>
                <a:lnTo>
                  <a:pt x="540226" y="582751"/>
                </a:lnTo>
                <a:lnTo>
                  <a:pt x="536275" y="585093"/>
                </a:lnTo>
                <a:lnTo>
                  <a:pt x="531169" y="586241"/>
                </a:lnTo>
                <a:lnTo>
                  <a:pt x="531596" y="585112"/>
                </a:lnTo>
                <a:lnTo>
                  <a:pt x="532520" y="585093"/>
                </a:lnTo>
                <a:close/>
                <a:moveTo>
                  <a:pt x="514096" y="575371"/>
                </a:moveTo>
                <a:lnTo>
                  <a:pt x="514096" y="577868"/>
                </a:lnTo>
                <a:lnTo>
                  <a:pt x="513160" y="576620"/>
                </a:lnTo>
                <a:close/>
                <a:moveTo>
                  <a:pt x="517403" y="574806"/>
                </a:moveTo>
                <a:lnTo>
                  <a:pt x="516681" y="575930"/>
                </a:lnTo>
                <a:lnTo>
                  <a:pt x="514096" y="577868"/>
                </a:lnTo>
                <a:close/>
                <a:moveTo>
                  <a:pt x="516238" y="572515"/>
                </a:moveTo>
                <a:lnTo>
                  <a:pt x="514096" y="575371"/>
                </a:lnTo>
                <a:lnTo>
                  <a:pt x="514096" y="574122"/>
                </a:lnTo>
                <a:close/>
                <a:moveTo>
                  <a:pt x="536660" y="570291"/>
                </a:moveTo>
                <a:lnTo>
                  <a:pt x="535336" y="574784"/>
                </a:lnTo>
                <a:lnTo>
                  <a:pt x="528015" y="582095"/>
                </a:lnTo>
                <a:lnTo>
                  <a:pt x="530664" y="570633"/>
                </a:lnTo>
                <a:close/>
                <a:moveTo>
                  <a:pt x="539259" y="570142"/>
                </a:moveTo>
                <a:lnTo>
                  <a:pt x="538621" y="573847"/>
                </a:lnTo>
                <a:lnTo>
                  <a:pt x="533558" y="579926"/>
                </a:lnTo>
                <a:lnTo>
                  <a:pt x="536744" y="571504"/>
                </a:lnTo>
                <a:lnTo>
                  <a:pt x="536720" y="570287"/>
                </a:lnTo>
                <a:close/>
                <a:moveTo>
                  <a:pt x="536717" y="570097"/>
                </a:moveTo>
                <a:lnTo>
                  <a:pt x="536720" y="570287"/>
                </a:lnTo>
                <a:lnTo>
                  <a:pt x="536660" y="570291"/>
                </a:lnTo>
                <a:close/>
                <a:moveTo>
                  <a:pt x="452263" y="568252"/>
                </a:moveTo>
                <a:lnTo>
                  <a:pt x="457178" y="571650"/>
                </a:lnTo>
                <a:lnTo>
                  <a:pt x="462800" y="578668"/>
                </a:lnTo>
                <a:lnTo>
                  <a:pt x="452180" y="571598"/>
                </a:lnTo>
                <a:lnTo>
                  <a:pt x="453682" y="570098"/>
                </a:lnTo>
                <a:close/>
                <a:moveTo>
                  <a:pt x="536643" y="566349"/>
                </a:moveTo>
                <a:lnTo>
                  <a:pt x="537821" y="566349"/>
                </a:lnTo>
                <a:lnTo>
                  <a:pt x="536717" y="570097"/>
                </a:lnTo>
                <a:close/>
                <a:moveTo>
                  <a:pt x="470314" y="565923"/>
                </a:moveTo>
                <a:lnTo>
                  <a:pt x="469138" y="566629"/>
                </a:lnTo>
                <a:lnTo>
                  <a:pt x="470564" y="566094"/>
                </a:lnTo>
                <a:close/>
                <a:moveTo>
                  <a:pt x="442044" y="564850"/>
                </a:moveTo>
                <a:lnTo>
                  <a:pt x="452180" y="571598"/>
                </a:lnTo>
                <a:lnTo>
                  <a:pt x="449928" y="573847"/>
                </a:lnTo>
                <a:close/>
                <a:moveTo>
                  <a:pt x="445637" y="563672"/>
                </a:moveTo>
                <a:lnTo>
                  <a:pt x="447539" y="564987"/>
                </a:lnTo>
                <a:lnTo>
                  <a:pt x="453682" y="570098"/>
                </a:lnTo>
                <a:cubicBezTo>
                  <a:pt x="453682" y="570098"/>
                  <a:pt x="453682" y="570098"/>
                  <a:pt x="449928" y="570098"/>
                </a:cubicBezTo>
                <a:close/>
                <a:moveTo>
                  <a:pt x="499451" y="563223"/>
                </a:moveTo>
                <a:lnTo>
                  <a:pt x="501816" y="565588"/>
                </a:lnTo>
                <a:lnTo>
                  <a:pt x="499110" y="566629"/>
                </a:lnTo>
                <a:lnTo>
                  <a:pt x="499110" y="563418"/>
                </a:lnTo>
                <a:close/>
                <a:moveTo>
                  <a:pt x="529082" y="562882"/>
                </a:moveTo>
                <a:lnTo>
                  <a:pt x="528837" y="563066"/>
                </a:lnTo>
                <a:lnTo>
                  <a:pt x="528862" y="563029"/>
                </a:lnTo>
                <a:close/>
                <a:moveTo>
                  <a:pt x="555046" y="558852"/>
                </a:moveTo>
                <a:cubicBezTo>
                  <a:pt x="556923" y="566349"/>
                  <a:pt x="555046" y="571973"/>
                  <a:pt x="551292" y="576190"/>
                </a:cubicBezTo>
                <a:lnTo>
                  <a:pt x="547392" y="578502"/>
                </a:lnTo>
                <a:lnTo>
                  <a:pt x="551292" y="570098"/>
                </a:lnTo>
                <a:lnTo>
                  <a:pt x="551422" y="567055"/>
                </a:lnTo>
                <a:close/>
                <a:moveTo>
                  <a:pt x="459169" y="558342"/>
                </a:moveTo>
                <a:lnTo>
                  <a:pt x="458464" y="558783"/>
                </a:lnTo>
                <a:lnTo>
                  <a:pt x="458508" y="558831"/>
                </a:lnTo>
                <a:lnTo>
                  <a:pt x="459304" y="558433"/>
                </a:lnTo>
                <a:close/>
                <a:moveTo>
                  <a:pt x="451596" y="557186"/>
                </a:moveTo>
                <a:lnTo>
                  <a:pt x="453682" y="558852"/>
                </a:lnTo>
                <a:lnTo>
                  <a:pt x="457147" y="560870"/>
                </a:lnTo>
                <a:lnTo>
                  <a:pt x="464945" y="573847"/>
                </a:lnTo>
                <a:close/>
                <a:moveTo>
                  <a:pt x="493106" y="557150"/>
                </a:moveTo>
                <a:lnTo>
                  <a:pt x="491617" y="559136"/>
                </a:lnTo>
                <a:cubicBezTo>
                  <a:pt x="487871" y="561009"/>
                  <a:pt x="484124" y="563819"/>
                  <a:pt x="479909" y="566160"/>
                </a:cubicBezTo>
                <a:lnTo>
                  <a:pt x="473428" y="568042"/>
                </a:lnTo>
                <a:lnTo>
                  <a:pt x="476765" y="570313"/>
                </a:lnTo>
                <a:lnTo>
                  <a:pt x="491617" y="563351"/>
                </a:lnTo>
                <a:lnTo>
                  <a:pt x="492201" y="563186"/>
                </a:lnTo>
                <a:lnTo>
                  <a:pt x="491618" y="563819"/>
                </a:lnTo>
                <a:cubicBezTo>
                  <a:pt x="487871" y="567565"/>
                  <a:pt x="484125" y="570375"/>
                  <a:pt x="480378" y="570375"/>
                </a:cubicBezTo>
                <a:lnTo>
                  <a:pt x="480378" y="572771"/>
                </a:lnTo>
                <a:lnTo>
                  <a:pt x="481457" y="573505"/>
                </a:lnTo>
                <a:lnTo>
                  <a:pt x="493491" y="566629"/>
                </a:lnTo>
                <a:lnTo>
                  <a:pt x="496113" y="565130"/>
                </a:lnTo>
                <a:lnTo>
                  <a:pt x="494427" y="567565"/>
                </a:lnTo>
                <a:lnTo>
                  <a:pt x="481556" y="573572"/>
                </a:lnTo>
                <a:lnTo>
                  <a:pt x="487470" y="577596"/>
                </a:lnTo>
                <a:lnTo>
                  <a:pt x="506603" y="584362"/>
                </a:lnTo>
                <a:lnTo>
                  <a:pt x="506603" y="581615"/>
                </a:lnTo>
                <a:lnTo>
                  <a:pt x="508359" y="581381"/>
                </a:lnTo>
                <a:lnTo>
                  <a:pt x="506984" y="584497"/>
                </a:lnTo>
                <a:lnTo>
                  <a:pt x="507195" y="584572"/>
                </a:lnTo>
                <a:lnTo>
                  <a:pt x="509725" y="581198"/>
                </a:lnTo>
                <a:lnTo>
                  <a:pt x="513628" y="580678"/>
                </a:lnTo>
                <a:lnTo>
                  <a:pt x="516681" y="575930"/>
                </a:lnTo>
                <a:lnTo>
                  <a:pt x="523331" y="570942"/>
                </a:lnTo>
                <a:lnTo>
                  <a:pt x="522052" y="570501"/>
                </a:lnTo>
                <a:lnTo>
                  <a:pt x="517403" y="574806"/>
                </a:lnTo>
                <a:lnTo>
                  <a:pt x="517843" y="574122"/>
                </a:lnTo>
                <a:lnTo>
                  <a:pt x="521614" y="570350"/>
                </a:lnTo>
                <a:lnTo>
                  <a:pt x="519908" y="569763"/>
                </a:lnTo>
                <a:lnTo>
                  <a:pt x="516238" y="572515"/>
                </a:lnTo>
                <a:lnTo>
                  <a:pt x="517069" y="571407"/>
                </a:lnTo>
                <a:lnTo>
                  <a:pt x="519154" y="569503"/>
                </a:lnTo>
                <a:lnTo>
                  <a:pt x="519152" y="569503"/>
                </a:lnTo>
                <a:lnTo>
                  <a:pt x="517843" y="570375"/>
                </a:lnTo>
                <a:lnTo>
                  <a:pt x="517069" y="571407"/>
                </a:lnTo>
                <a:lnTo>
                  <a:pt x="514096" y="574122"/>
                </a:lnTo>
                <a:cubicBezTo>
                  <a:pt x="512223" y="574122"/>
                  <a:pt x="512223" y="575058"/>
                  <a:pt x="512691" y="575995"/>
                </a:cubicBezTo>
                <a:lnTo>
                  <a:pt x="513160" y="576620"/>
                </a:lnTo>
                <a:lnTo>
                  <a:pt x="509725" y="581198"/>
                </a:lnTo>
                <a:lnTo>
                  <a:pt x="508359" y="581381"/>
                </a:lnTo>
                <a:lnTo>
                  <a:pt x="511846" y="573478"/>
                </a:lnTo>
                <a:lnTo>
                  <a:pt x="515970" y="570844"/>
                </a:lnTo>
                <a:lnTo>
                  <a:pt x="518954" y="569434"/>
                </a:lnTo>
                <a:lnTo>
                  <a:pt x="515446" y="568226"/>
                </a:lnTo>
                <a:lnTo>
                  <a:pt x="513628" y="569439"/>
                </a:lnTo>
                <a:lnTo>
                  <a:pt x="511846" y="573478"/>
                </a:lnTo>
                <a:lnTo>
                  <a:pt x="499110" y="581615"/>
                </a:lnTo>
                <a:lnTo>
                  <a:pt x="514935" y="568051"/>
                </a:lnTo>
                <a:lnTo>
                  <a:pt x="514860" y="568025"/>
                </a:lnTo>
                <a:lnTo>
                  <a:pt x="499110" y="577868"/>
                </a:lnTo>
                <a:lnTo>
                  <a:pt x="512074" y="567065"/>
                </a:lnTo>
                <a:lnTo>
                  <a:pt x="509995" y="566349"/>
                </a:lnTo>
                <a:lnTo>
                  <a:pt x="506076" y="564215"/>
                </a:lnTo>
                <a:lnTo>
                  <a:pt x="502857" y="566629"/>
                </a:lnTo>
                <a:lnTo>
                  <a:pt x="501816" y="565588"/>
                </a:lnTo>
                <a:lnTo>
                  <a:pt x="505791" y="564059"/>
                </a:lnTo>
                <a:lnTo>
                  <a:pt x="501795" y="561883"/>
                </a:lnTo>
                <a:lnTo>
                  <a:pt x="499451" y="563223"/>
                </a:lnTo>
                <a:lnTo>
                  <a:pt x="499110" y="562882"/>
                </a:lnTo>
                <a:lnTo>
                  <a:pt x="501716" y="561840"/>
                </a:lnTo>
                <a:lnTo>
                  <a:pt x="501261" y="561592"/>
                </a:lnTo>
                <a:lnTo>
                  <a:pt x="499110" y="562882"/>
                </a:lnTo>
                <a:lnTo>
                  <a:pt x="499110" y="563418"/>
                </a:lnTo>
                <a:lnTo>
                  <a:pt x="496113" y="565130"/>
                </a:lnTo>
                <a:lnTo>
                  <a:pt x="498730" y="561350"/>
                </a:lnTo>
                <a:lnTo>
                  <a:pt x="500106" y="560963"/>
                </a:lnTo>
                <a:lnTo>
                  <a:pt x="499301" y="560525"/>
                </a:lnTo>
                <a:lnTo>
                  <a:pt x="498730" y="561350"/>
                </a:lnTo>
                <a:lnTo>
                  <a:pt x="492201" y="563186"/>
                </a:lnTo>
                <a:lnTo>
                  <a:pt x="496212" y="558842"/>
                </a:lnTo>
                <a:close/>
                <a:moveTo>
                  <a:pt x="509516" y="556639"/>
                </a:moveTo>
                <a:lnTo>
                  <a:pt x="506603" y="559136"/>
                </a:lnTo>
                <a:lnTo>
                  <a:pt x="504252" y="559797"/>
                </a:lnTo>
                <a:close/>
                <a:moveTo>
                  <a:pt x="517843" y="555389"/>
                </a:moveTo>
                <a:lnTo>
                  <a:pt x="513282" y="558810"/>
                </a:lnTo>
                <a:lnTo>
                  <a:pt x="514645" y="556669"/>
                </a:lnTo>
                <a:close/>
                <a:moveTo>
                  <a:pt x="488577" y="554683"/>
                </a:moveTo>
                <a:lnTo>
                  <a:pt x="487871" y="555389"/>
                </a:lnTo>
                <a:lnTo>
                  <a:pt x="470387" y="565880"/>
                </a:lnTo>
                <a:lnTo>
                  <a:pt x="470619" y="566073"/>
                </a:lnTo>
                <a:lnTo>
                  <a:pt x="480378" y="562414"/>
                </a:lnTo>
                <a:lnTo>
                  <a:pt x="490805" y="555897"/>
                </a:lnTo>
                <a:close/>
                <a:moveTo>
                  <a:pt x="452128" y="553552"/>
                </a:moveTo>
                <a:lnTo>
                  <a:pt x="452129" y="553552"/>
                </a:lnTo>
                <a:lnTo>
                  <a:pt x="462692" y="564100"/>
                </a:lnTo>
                <a:lnTo>
                  <a:pt x="457147" y="560870"/>
                </a:lnTo>
                <a:lnTo>
                  <a:pt x="453682" y="555103"/>
                </a:lnTo>
                <a:close/>
                <a:moveTo>
                  <a:pt x="547325" y="552202"/>
                </a:moveTo>
                <a:lnTo>
                  <a:pt x="547537" y="555103"/>
                </a:lnTo>
                <a:lnTo>
                  <a:pt x="546107" y="564029"/>
                </a:lnTo>
                <a:lnTo>
                  <a:pt x="540029" y="570098"/>
                </a:lnTo>
                <a:lnTo>
                  <a:pt x="539259" y="570142"/>
                </a:lnTo>
                <a:lnTo>
                  <a:pt x="539912" y="566349"/>
                </a:lnTo>
                <a:lnTo>
                  <a:pt x="543783" y="566349"/>
                </a:lnTo>
                <a:close/>
                <a:moveTo>
                  <a:pt x="550796" y="552062"/>
                </a:moveTo>
                <a:lnTo>
                  <a:pt x="551980" y="553953"/>
                </a:lnTo>
                <a:lnTo>
                  <a:pt x="551422" y="567055"/>
                </a:lnTo>
                <a:lnTo>
                  <a:pt x="548007" y="574784"/>
                </a:lnTo>
                <a:lnTo>
                  <a:pt x="543951" y="577484"/>
                </a:lnTo>
                <a:lnTo>
                  <a:pt x="546107" y="564029"/>
                </a:lnTo>
                <a:lnTo>
                  <a:pt x="549884" y="560258"/>
                </a:lnTo>
                <a:close/>
                <a:moveTo>
                  <a:pt x="517843" y="551643"/>
                </a:moveTo>
                <a:lnTo>
                  <a:pt x="509516" y="556639"/>
                </a:lnTo>
                <a:lnTo>
                  <a:pt x="513159" y="553516"/>
                </a:lnTo>
                <a:close/>
                <a:moveTo>
                  <a:pt x="525336" y="550706"/>
                </a:moveTo>
                <a:lnTo>
                  <a:pt x="527065" y="550922"/>
                </a:lnTo>
                <a:lnTo>
                  <a:pt x="524979" y="554051"/>
                </a:lnTo>
                <a:lnTo>
                  <a:pt x="517843" y="555389"/>
                </a:lnTo>
                <a:cubicBezTo>
                  <a:pt x="519716" y="553516"/>
                  <a:pt x="522526" y="551643"/>
                  <a:pt x="525336" y="550706"/>
                </a:cubicBezTo>
                <a:close/>
                <a:moveTo>
                  <a:pt x="506604" y="550706"/>
                </a:moveTo>
                <a:lnTo>
                  <a:pt x="515566" y="551453"/>
                </a:lnTo>
                <a:lnTo>
                  <a:pt x="513159" y="553516"/>
                </a:lnTo>
                <a:lnTo>
                  <a:pt x="500705" y="558498"/>
                </a:lnTo>
                <a:lnTo>
                  <a:pt x="502857" y="555389"/>
                </a:lnTo>
                <a:lnTo>
                  <a:pt x="505561" y="551141"/>
                </a:lnTo>
                <a:close/>
                <a:moveTo>
                  <a:pt x="547149" y="549805"/>
                </a:moveTo>
                <a:lnTo>
                  <a:pt x="547537" y="551354"/>
                </a:lnTo>
                <a:lnTo>
                  <a:pt x="547325" y="552202"/>
                </a:lnTo>
                <a:close/>
                <a:moveTo>
                  <a:pt x="478393" y="549137"/>
                </a:moveTo>
                <a:lnTo>
                  <a:pt x="469139" y="554921"/>
                </a:lnTo>
                <a:lnTo>
                  <a:pt x="460920" y="558003"/>
                </a:lnTo>
                <a:lnTo>
                  <a:pt x="468722" y="564494"/>
                </a:lnTo>
                <a:lnTo>
                  <a:pt x="483656" y="554921"/>
                </a:lnTo>
                <a:lnTo>
                  <a:pt x="485622" y="553074"/>
                </a:lnTo>
                <a:close/>
                <a:moveTo>
                  <a:pt x="552201" y="548753"/>
                </a:moveTo>
                <a:lnTo>
                  <a:pt x="555046" y="558852"/>
                </a:lnTo>
                <a:lnTo>
                  <a:pt x="551980" y="553953"/>
                </a:lnTo>
                <a:close/>
                <a:moveTo>
                  <a:pt x="475991" y="547828"/>
                </a:moveTo>
                <a:lnTo>
                  <a:pt x="460402" y="557571"/>
                </a:lnTo>
                <a:lnTo>
                  <a:pt x="460637" y="557767"/>
                </a:lnTo>
                <a:lnTo>
                  <a:pt x="478156" y="549007"/>
                </a:lnTo>
                <a:close/>
                <a:moveTo>
                  <a:pt x="434911" y="543857"/>
                </a:moveTo>
                <a:lnTo>
                  <a:pt x="447425" y="553853"/>
                </a:lnTo>
                <a:lnTo>
                  <a:pt x="464945" y="573847"/>
                </a:lnTo>
                <a:lnTo>
                  <a:pt x="469900" y="580445"/>
                </a:lnTo>
                <a:lnTo>
                  <a:pt x="457178" y="571650"/>
                </a:lnTo>
                <a:close/>
                <a:moveTo>
                  <a:pt x="545660" y="543855"/>
                </a:moveTo>
                <a:lnTo>
                  <a:pt x="546853" y="545762"/>
                </a:lnTo>
                <a:lnTo>
                  <a:pt x="547149" y="549805"/>
                </a:lnTo>
                <a:close/>
                <a:moveTo>
                  <a:pt x="436732" y="541558"/>
                </a:moveTo>
                <a:lnTo>
                  <a:pt x="443627" y="547552"/>
                </a:lnTo>
                <a:lnTo>
                  <a:pt x="449928" y="555103"/>
                </a:lnTo>
                <a:lnTo>
                  <a:pt x="451596" y="557186"/>
                </a:lnTo>
                <a:lnTo>
                  <a:pt x="447425" y="553853"/>
                </a:lnTo>
                <a:lnTo>
                  <a:pt x="438665" y="543857"/>
                </a:lnTo>
                <a:close/>
                <a:moveTo>
                  <a:pt x="539884" y="534628"/>
                </a:moveTo>
                <a:lnTo>
                  <a:pt x="542844" y="539357"/>
                </a:lnTo>
                <a:lnTo>
                  <a:pt x="543783" y="543857"/>
                </a:lnTo>
                <a:lnTo>
                  <a:pt x="539912" y="566349"/>
                </a:lnTo>
                <a:lnTo>
                  <a:pt x="537821" y="566349"/>
                </a:lnTo>
                <a:lnTo>
                  <a:pt x="540029" y="558852"/>
                </a:lnTo>
                <a:cubicBezTo>
                  <a:pt x="541906" y="551354"/>
                  <a:pt x="541906" y="543857"/>
                  <a:pt x="540498" y="536359"/>
                </a:cubicBezTo>
                <a:close/>
                <a:moveTo>
                  <a:pt x="545955" y="533488"/>
                </a:moveTo>
                <a:lnTo>
                  <a:pt x="549817" y="541716"/>
                </a:lnTo>
                <a:lnTo>
                  <a:pt x="551292" y="547606"/>
                </a:lnTo>
                <a:lnTo>
                  <a:pt x="550796" y="552062"/>
                </a:lnTo>
                <a:lnTo>
                  <a:pt x="546853" y="545762"/>
                </a:lnTo>
                <a:close/>
                <a:moveTo>
                  <a:pt x="431157" y="532610"/>
                </a:moveTo>
                <a:lnTo>
                  <a:pt x="452128" y="553552"/>
                </a:lnTo>
                <a:lnTo>
                  <a:pt x="444766" y="548543"/>
                </a:lnTo>
                <a:lnTo>
                  <a:pt x="443627" y="547552"/>
                </a:lnTo>
                <a:close/>
                <a:moveTo>
                  <a:pt x="419894" y="531860"/>
                </a:moveTo>
                <a:lnTo>
                  <a:pt x="431275" y="540952"/>
                </a:lnTo>
                <a:lnTo>
                  <a:pt x="452263" y="568252"/>
                </a:lnTo>
                <a:lnTo>
                  <a:pt x="447539" y="564987"/>
                </a:lnTo>
                <a:lnTo>
                  <a:pt x="445235" y="563069"/>
                </a:lnTo>
                <a:lnTo>
                  <a:pt x="442419" y="558852"/>
                </a:lnTo>
                <a:close/>
                <a:moveTo>
                  <a:pt x="421684" y="528477"/>
                </a:moveTo>
                <a:lnTo>
                  <a:pt x="424667" y="531071"/>
                </a:lnTo>
                <a:lnTo>
                  <a:pt x="434911" y="543857"/>
                </a:lnTo>
                <a:lnTo>
                  <a:pt x="431275" y="540952"/>
                </a:lnTo>
                <a:close/>
                <a:moveTo>
                  <a:pt x="506943" y="527802"/>
                </a:moveTo>
                <a:lnTo>
                  <a:pt x="506603" y="529163"/>
                </a:lnTo>
                <a:lnTo>
                  <a:pt x="504107" y="532907"/>
                </a:lnTo>
                <a:close/>
                <a:moveTo>
                  <a:pt x="452564" y="526211"/>
                </a:moveTo>
                <a:lnTo>
                  <a:pt x="450406" y="527290"/>
                </a:lnTo>
                <a:cubicBezTo>
                  <a:pt x="448532" y="528227"/>
                  <a:pt x="446659" y="529163"/>
                  <a:pt x="446659" y="529163"/>
                </a:cubicBezTo>
                <a:cubicBezTo>
                  <a:pt x="446659" y="532910"/>
                  <a:pt x="454152" y="532910"/>
                  <a:pt x="457899" y="532910"/>
                </a:cubicBezTo>
                <a:lnTo>
                  <a:pt x="458598" y="532810"/>
                </a:lnTo>
                <a:close/>
                <a:moveTo>
                  <a:pt x="513766" y="525968"/>
                </a:moveTo>
                <a:lnTo>
                  <a:pt x="512691" y="539935"/>
                </a:lnTo>
                <a:lnTo>
                  <a:pt x="505561" y="551141"/>
                </a:lnTo>
                <a:lnTo>
                  <a:pt x="501920" y="552657"/>
                </a:lnTo>
                <a:lnTo>
                  <a:pt x="502857" y="551643"/>
                </a:lnTo>
                <a:cubicBezTo>
                  <a:pt x="504730" y="547896"/>
                  <a:pt x="507540" y="543213"/>
                  <a:pt x="509413" y="538530"/>
                </a:cubicBezTo>
                <a:lnTo>
                  <a:pt x="509844" y="532505"/>
                </a:lnTo>
                <a:close/>
                <a:moveTo>
                  <a:pt x="513808" y="525417"/>
                </a:moveTo>
                <a:lnTo>
                  <a:pt x="514096" y="525417"/>
                </a:lnTo>
                <a:lnTo>
                  <a:pt x="513766" y="525968"/>
                </a:lnTo>
                <a:close/>
                <a:moveTo>
                  <a:pt x="510350" y="525417"/>
                </a:moveTo>
                <a:lnTo>
                  <a:pt x="510941" y="525417"/>
                </a:lnTo>
                <a:lnTo>
                  <a:pt x="510350" y="529163"/>
                </a:lnTo>
                <a:lnTo>
                  <a:pt x="510050" y="529613"/>
                </a:lnTo>
                <a:close/>
                <a:moveTo>
                  <a:pt x="545468" y="524345"/>
                </a:moveTo>
                <a:lnTo>
                  <a:pt x="547537" y="528862"/>
                </a:lnTo>
                <a:cubicBezTo>
                  <a:pt x="549414" y="534485"/>
                  <a:pt x="551292" y="541045"/>
                  <a:pt x="552230" y="548074"/>
                </a:cubicBezTo>
                <a:lnTo>
                  <a:pt x="552201" y="548753"/>
                </a:lnTo>
                <a:lnTo>
                  <a:pt x="550822" y="543857"/>
                </a:lnTo>
                <a:lnTo>
                  <a:pt x="549817" y="541716"/>
                </a:lnTo>
                <a:close/>
                <a:moveTo>
                  <a:pt x="539399" y="522842"/>
                </a:moveTo>
                <a:lnTo>
                  <a:pt x="540923" y="524935"/>
                </a:lnTo>
                <a:lnTo>
                  <a:pt x="545660" y="543855"/>
                </a:lnTo>
                <a:lnTo>
                  <a:pt x="542844" y="539357"/>
                </a:lnTo>
                <a:close/>
                <a:moveTo>
                  <a:pt x="511533" y="521670"/>
                </a:moveTo>
                <a:lnTo>
                  <a:pt x="514096" y="521670"/>
                </a:lnTo>
                <a:lnTo>
                  <a:pt x="513808" y="525417"/>
                </a:lnTo>
                <a:lnTo>
                  <a:pt x="510941" y="525417"/>
                </a:lnTo>
                <a:close/>
                <a:moveTo>
                  <a:pt x="541050" y="520345"/>
                </a:moveTo>
                <a:lnTo>
                  <a:pt x="545895" y="532669"/>
                </a:lnTo>
                <a:lnTo>
                  <a:pt x="545955" y="533488"/>
                </a:lnTo>
                <a:lnTo>
                  <a:pt x="543783" y="528862"/>
                </a:lnTo>
                <a:lnTo>
                  <a:pt x="540923" y="524935"/>
                </a:lnTo>
                <a:lnTo>
                  <a:pt x="540029" y="521364"/>
                </a:lnTo>
                <a:close/>
                <a:moveTo>
                  <a:pt x="543783" y="517615"/>
                </a:moveTo>
                <a:lnTo>
                  <a:pt x="545468" y="524345"/>
                </a:lnTo>
                <a:lnTo>
                  <a:pt x="542824" y="518573"/>
                </a:lnTo>
                <a:close/>
                <a:moveTo>
                  <a:pt x="406884" y="515611"/>
                </a:moveTo>
                <a:lnTo>
                  <a:pt x="408631" y="517130"/>
                </a:lnTo>
                <a:lnTo>
                  <a:pt x="408631" y="517615"/>
                </a:lnTo>
                <a:lnTo>
                  <a:pt x="406963" y="516366"/>
                </a:lnTo>
                <a:lnTo>
                  <a:pt x="406583" y="515911"/>
                </a:lnTo>
                <a:close/>
                <a:moveTo>
                  <a:pt x="510350" y="514177"/>
                </a:moveTo>
                <a:cubicBezTo>
                  <a:pt x="512223" y="516051"/>
                  <a:pt x="512223" y="517924"/>
                  <a:pt x="511755" y="520265"/>
                </a:cubicBezTo>
                <a:lnTo>
                  <a:pt x="511533" y="521670"/>
                </a:lnTo>
                <a:lnTo>
                  <a:pt x="510350" y="521670"/>
                </a:lnTo>
                <a:lnTo>
                  <a:pt x="506943" y="527802"/>
                </a:lnTo>
                <a:close/>
                <a:moveTo>
                  <a:pt x="401123" y="510117"/>
                </a:moveTo>
                <a:lnTo>
                  <a:pt x="404877" y="513866"/>
                </a:lnTo>
                <a:lnTo>
                  <a:pt x="406583" y="515911"/>
                </a:lnTo>
                <a:lnTo>
                  <a:pt x="406486" y="516009"/>
                </a:lnTo>
                <a:lnTo>
                  <a:pt x="402625" y="513117"/>
                </a:lnTo>
                <a:close/>
                <a:moveTo>
                  <a:pt x="494715" y="510046"/>
                </a:moveTo>
                <a:lnTo>
                  <a:pt x="492181" y="513958"/>
                </a:lnTo>
                <a:lnTo>
                  <a:pt x="490977" y="515031"/>
                </a:lnTo>
                <a:lnTo>
                  <a:pt x="491617" y="514177"/>
                </a:lnTo>
                <a:close/>
                <a:moveTo>
                  <a:pt x="405308" y="508177"/>
                </a:moveTo>
                <a:lnTo>
                  <a:pt x="418017" y="523707"/>
                </a:lnTo>
                <a:lnTo>
                  <a:pt x="421684" y="528477"/>
                </a:lnTo>
                <a:lnTo>
                  <a:pt x="408631" y="517130"/>
                </a:lnTo>
                <a:lnTo>
                  <a:pt x="408631" y="513866"/>
                </a:lnTo>
                <a:close/>
                <a:moveTo>
                  <a:pt x="408058" y="503779"/>
                </a:moveTo>
                <a:lnTo>
                  <a:pt x="416141" y="512618"/>
                </a:lnTo>
                <a:lnTo>
                  <a:pt x="419894" y="517615"/>
                </a:lnTo>
                <a:lnTo>
                  <a:pt x="429280" y="526987"/>
                </a:lnTo>
                <a:lnTo>
                  <a:pt x="455941" y="556146"/>
                </a:lnTo>
                <a:lnTo>
                  <a:pt x="452129" y="553552"/>
                </a:lnTo>
                <a:lnTo>
                  <a:pt x="431157" y="532610"/>
                </a:lnTo>
                <a:close/>
                <a:moveTo>
                  <a:pt x="397369" y="502621"/>
                </a:moveTo>
                <a:lnTo>
                  <a:pt x="408631" y="513866"/>
                </a:lnTo>
                <a:lnTo>
                  <a:pt x="406884" y="515611"/>
                </a:lnTo>
                <a:lnTo>
                  <a:pt x="404877" y="513866"/>
                </a:lnTo>
                <a:lnTo>
                  <a:pt x="400184" y="508243"/>
                </a:lnTo>
                <a:close/>
                <a:moveTo>
                  <a:pt x="402060" y="502618"/>
                </a:moveTo>
                <a:lnTo>
                  <a:pt x="412386" y="513866"/>
                </a:lnTo>
                <a:lnTo>
                  <a:pt x="418953" y="520424"/>
                </a:lnTo>
                <a:lnTo>
                  <a:pt x="436732" y="541558"/>
                </a:lnTo>
                <a:lnTo>
                  <a:pt x="424667" y="531071"/>
                </a:lnTo>
                <a:lnTo>
                  <a:pt x="402565" y="503482"/>
                </a:lnTo>
                <a:close/>
                <a:moveTo>
                  <a:pt x="505573" y="501252"/>
                </a:moveTo>
                <a:lnTo>
                  <a:pt x="502857" y="506684"/>
                </a:lnTo>
                <a:lnTo>
                  <a:pt x="497612" y="513678"/>
                </a:lnTo>
                <a:lnTo>
                  <a:pt x="499578" y="509962"/>
                </a:lnTo>
                <a:lnTo>
                  <a:pt x="504057" y="503095"/>
                </a:lnTo>
                <a:close/>
                <a:moveTo>
                  <a:pt x="506603" y="499192"/>
                </a:moveTo>
                <a:lnTo>
                  <a:pt x="506548" y="500066"/>
                </a:lnTo>
                <a:lnTo>
                  <a:pt x="505573" y="501252"/>
                </a:lnTo>
                <a:close/>
                <a:moveTo>
                  <a:pt x="406034" y="499162"/>
                </a:moveTo>
                <a:lnTo>
                  <a:pt x="429280" y="526519"/>
                </a:lnTo>
                <a:lnTo>
                  <a:pt x="433660" y="531362"/>
                </a:lnTo>
                <a:lnTo>
                  <a:pt x="429280" y="526987"/>
                </a:lnTo>
                <a:lnTo>
                  <a:pt x="416141" y="512618"/>
                </a:lnTo>
                <a:close/>
                <a:moveTo>
                  <a:pt x="506135" y="497786"/>
                </a:moveTo>
                <a:cubicBezTo>
                  <a:pt x="506603" y="497318"/>
                  <a:pt x="506603" y="497318"/>
                  <a:pt x="506603" y="499191"/>
                </a:cubicBezTo>
                <a:lnTo>
                  <a:pt x="504057" y="503095"/>
                </a:lnTo>
                <a:lnTo>
                  <a:pt x="486466" y="524480"/>
                </a:lnTo>
                <a:lnTo>
                  <a:pt x="481187" y="528084"/>
                </a:lnTo>
                <a:lnTo>
                  <a:pt x="483188" y="525417"/>
                </a:lnTo>
                <a:lnTo>
                  <a:pt x="487871" y="521670"/>
                </a:lnTo>
                <a:cubicBezTo>
                  <a:pt x="491617" y="517924"/>
                  <a:pt x="499110" y="510431"/>
                  <a:pt x="499110" y="506684"/>
                </a:cubicBezTo>
                <a:lnTo>
                  <a:pt x="502855" y="499193"/>
                </a:lnTo>
                <a:lnTo>
                  <a:pt x="502857" y="499191"/>
                </a:lnTo>
                <a:cubicBezTo>
                  <a:pt x="504730" y="499191"/>
                  <a:pt x="505666" y="498255"/>
                  <a:pt x="506135" y="497786"/>
                </a:cubicBezTo>
                <a:close/>
                <a:moveTo>
                  <a:pt x="509101" y="494196"/>
                </a:moveTo>
                <a:lnTo>
                  <a:pt x="510350" y="495445"/>
                </a:lnTo>
                <a:lnTo>
                  <a:pt x="506603" y="500000"/>
                </a:lnTo>
                <a:lnTo>
                  <a:pt x="506603" y="499192"/>
                </a:lnTo>
                <a:close/>
                <a:moveTo>
                  <a:pt x="376963" y="493002"/>
                </a:moveTo>
                <a:lnTo>
                  <a:pt x="392635" y="507347"/>
                </a:lnTo>
                <a:lnTo>
                  <a:pt x="412386" y="528862"/>
                </a:lnTo>
                <a:cubicBezTo>
                  <a:pt x="419894" y="536359"/>
                  <a:pt x="423648" y="543857"/>
                  <a:pt x="431157" y="551354"/>
                </a:cubicBezTo>
                <a:lnTo>
                  <a:pt x="445235" y="563069"/>
                </a:lnTo>
                <a:lnTo>
                  <a:pt x="445637" y="563672"/>
                </a:lnTo>
                <a:lnTo>
                  <a:pt x="438665" y="558852"/>
                </a:lnTo>
                <a:lnTo>
                  <a:pt x="429487" y="550520"/>
                </a:lnTo>
                <a:lnTo>
                  <a:pt x="423648" y="543857"/>
                </a:lnTo>
                <a:close/>
                <a:moveTo>
                  <a:pt x="510846" y="492183"/>
                </a:moveTo>
                <a:lnTo>
                  <a:pt x="523685" y="510702"/>
                </a:lnTo>
                <a:lnTo>
                  <a:pt x="532605" y="536848"/>
                </a:lnTo>
                <a:lnTo>
                  <a:pt x="532829" y="536656"/>
                </a:lnTo>
                <a:cubicBezTo>
                  <a:pt x="532829" y="536656"/>
                  <a:pt x="536575" y="536656"/>
                  <a:pt x="536575" y="540403"/>
                </a:cubicBezTo>
                <a:lnTo>
                  <a:pt x="533818" y="540403"/>
                </a:lnTo>
                <a:lnTo>
                  <a:pt x="534302" y="541824"/>
                </a:lnTo>
                <a:lnTo>
                  <a:pt x="536575" y="540403"/>
                </a:lnTo>
                <a:lnTo>
                  <a:pt x="535102" y="544168"/>
                </a:lnTo>
                <a:lnTo>
                  <a:pt x="536275" y="547606"/>
                </a:lnTo>
                <a:lnTo>
                  <a:pt x="536354" y="551643"/>
                </a:lnTo>
                <a:lnTo>
                  <a:pt x="536575" y="551643"/>
                </a:lnTo>
                <a:lnTo>
                  <a:pt x="536360" y="551959"/>
                </a:lnTo>
                <a:lnTo>
                  <a:pt x="536643" y="566349"/>
                </a:lnTo>
                <a:lnTo>
                  <a:pt x="532549" y="566349"/>
                </a:lnTo>
                <a:lnTo>
                  <a:pt x="531654" y="566349"/>
                </a:lnTo>
                <a:lnTo>
                  <a:pt x="531822" y="565622"/>
                </a:lnTo>
                <a:lnTo>
                  <a:pt x="532409" y="563081"/>
                </a:lnTo>
                <a:lnTo>
                  <a:pt x="530284" y="564084"/>
                </a:lnTo>
                <a:lnTo>
                  <a:pt x="527142" y="565568"/>
                </a:lnTo>
                <a:lnTo>
                  <a:pt x="528708" y="563256"/>
                </a:lnTo>
                <a:lnTo>
                  <a:pt x="529082" y="562882"/>
                </a:lnTo>
                <a:lnTo>
                  <a:pt x="529082" y="562704"/>
                </a:lnTo>
                <a:lnTo>
                  <a:pt x="530523" y="560577"/>
                </a:lnTo>
                <a:lnTo>
                  <a:pt x="532519" y="562572"/>
                </a:lnTo>
                <a:lnTo>
                  <a:pt x="532313" y="557935"/>
                </a:lnTo>
                <a:lnTo>
                  <a:pt x="530523" y="560577"/>
                </a:lnTo>
                <a:lnTo>
                  <a:pt x="529082" y="559136"/>
                </a:lnTo>
                <a:lnTo>
                  <a:pt x="527481" y="560137"/>
                </a:lnTo>
                <a:lnTo>
                  <a:pt x="530719" y="554994"/>
                </a:lnTo>
                <a:lnTo>
                  <a:pt x="532194" y="555270"/>
                </a:lnTo>
                <a:lnTo>
                  <a:pt x="532085" y="552824"/>
                </a:lnTo>
                <a:lnTo>
                  <a:pt x="530719" y="554994"/>
                </a:lnTo>
                <a:lnTo>
                  <a:pt x="529236" y="554716"/>
                </a:lnTo>
                <a:lnTo>
                  <a:pt x="532029" y="551550"/>
                </a:lnTo>
                <a:lnTo>
                  <a:pt x="532029" y="551543"/>
                </a:lnTo>
                <a:lnTo>
                  <a:pt x="527065" y="550922"/>
                </a:lnTo>
                <a:lnTo>
                  <a:pt x="529082" y="547896"/>
                </a:lnTo>
                <a:lnTo>
                  <a:pt x="531126" y="543809"/>
                </a:lnTo>
                <a:lnTo>
                  <a:pt x="531670" y="543469"/>
                </a:lnTo>
                <a:lnTo>
                  <a:pt x="531639" y="542783"/>
                </a:lnTo>
                <a:lnTo>
                  <a:pt x="531126" y="543809"/>
                </a:lnTo>
                <a:lnTo>
                  <a:pt x="517348" y="552420"/>
                </a:lnTo>
                <a:lnTo>
                  <a:pt x="517843" y="551643"/>
                </a:lnTo>
                <a:lnTo>
                  <a:pt x="515566" y="551453"/>
                </a:lnTo>
                <a:lnTo>
                  <a:pt x="530928" y="538285"/>
                </a:lnTo>
                <a:lnTo>
                  <a:pt x="524543" y="518084"/>
                </a:lnTo>
                <a:close/>
                <a:moveTo>
                  <a:pt x="506603" y="491698"/>
                </a:moveTo>
                <a:lnTo>
                  <a:pt x="502855" y="499193"/>
                </a:lnTo>
                <a:lnTo>
                  <a:pt x="494715" y="510046"/>
                </a:lnTo>
                <a:close/>
                <a:moveTo>
                  <a:pt x="506603" y="491698"/>
                </a:moveTo>
                <a:cubicBezTo>
                  <a:pt x="506603" y="491698"/>
                  <a:pt x="510350" y="491698"/>
                  <a:pt x="510350" y="491698"/>
                </a:cubicBezTo>
                <a:lnTo>
                  <a:pt x="509101" y="494196"/>
                </a:lnTo>
                <a:close/>
                <a:moveTo>
                  <a:pt x="390063" y="489549"/>
                </a:moveTo>
                <a:lnTo>
                  <a:pt x="400587" y="501013"/>
                </a:lnTo>
                <a:lnTo>
                  <a:pt x="402565" y="503482"/>
                </a:lnTo>
                <a:lnTo>
                  <a:pt x="405308" y="508177"/>
                </a:lnTo>
                <a:close/>
                <a:moveTo>
                  <a:pt x="393616" y="485752"/>
                </a:moveTo>
                <a:lnTo>
                  <a:pt x="408058" y="503779"/>
                </a:lnTo>
                <a:lnTo>
                  <a:pt x="404531" y="499922"/>
                </a:lnTo>
                <a:close/>
                <a:moveTo>
                  <a:pt x="374847" y="483879"/>
                </a:moveTo>
                <a:lnTo>
                  <a:pt x="389861" y="495874"/>
                </a:lnTo>
                <a:lnTo>
                  <a:pt x="400184" y="508243"/>
                </a:lnTo>
                <a:lnTo>
                  <a:pt x="401123" y="510117"/>
                </a:lnTo>
                <a:close/>
                <a:moveTo>
                  <a:pt x="374836" y="483869"/>
                </a:moveTo>
                <a:lnTo>
                  <a:pt x="374847" y="483879"/>
                </a:lnTo>
                <a:lnTo>
                  <a:pt x="374843" y="483876"/>
                </a:lnTo>
                <a:close/>
                <a:moveTo>
                  <a:pt x="507159" y="479728"/>
                </a:moveTo>
                <a:lnTo>
                  <a:pt x="513749" y="487625"/>
                </a:lnTo>
                <a:lnTo>
                  <a:pt x="528766" y="508243"/>
                </a:lnTo>
                <a:lnTo>
                  <a:pt x="532520" y="513866"/>
                </a:lnTo>
                <a:lnTo>
                  <a:pt x="539884" y="534628"/>
                </a:lnTo>
                <a:lnTo>
                  <a:pt x="536275" y="528862"/>
                </a:lnTo>
                <a:lnTo>
                  <a:pt x="523685" y="510702"/>
                </a:lnTo>
                <a:lnTo>
                  <a:pt x="521727" y="504963"/>
                </a:lnTo>
                <a:close/>
                <a:moveTo>
                  <a:pt x="374846" y="468884"/>
                </a:moveTo>
                <a:lnTo>
                  <a:pt x="379539" y="473570"/>
                </a:lnTo>
                <a:lnTo>
                  <a:pt x="394862" y="491785"/>
                </a:lnTo>
                <a:lnTo>
                  <a:pt x="398776" y="496997"/>
                </a:lnTo>
                <a:lnTo>
                  <a:pt x="402060" y="502618"/>
                </a:lnTo>
                <a:lnTo>
                  <a:pt x="400587" y="501013"/>
                </a:lnTo>
                <a:close/>
                <a:moveTo>
                  <a:pt x="370117" y="462369"/>
                </a:moveTo>
                <a:lnTo>
                  <a:pt x="389860" y="483876"/>
                </a:lnTo>
                <a:lnTo>
                  <a:pt x="404531" y="499922"/>
                </a:lnTo>
                <a:lnTo>
                  <a:pt x="412386" y="510118"/>
                </a:lnTo>
                <a:lnTo>
                  <a:pt x="431157" y="532610"/>
                </a:lnTo>
                <a:lnTo>
                  <a:pt x="418953" y="520424"/>
                </a:lnTo>
                <a:lnTo>
                  <a:pt x="394862" y="491785"/>
                </a:lnTo>
                <a:lnTo>
                  <a:pt x="386106" y="480127"/>
                </a:lnTo>
                <a:lnTo>
                  <a:pt x="379539" y="473570"/>
                </a:lnTo>
                <a:close/>
                <a:moveTo>
                  <a:pt x="359827" y="450137"/>
                </a:moveTo>
                <a:lnTo>
                  <a:pt x="370117" y="462369"/>
                </a:lnTo>
                <a:lnTo>
                  <a:pt x="366267" y="458175"/>
                </a:lnTo>
                <a:close/>
                <a:moveTo>
                  <a:pt x="363291" y="446386"/>
                </a:moveTo>
                <a:lnTo>
                  <a:pt x="393616" y="485752"/>
                </a:lnTo>
                <a:lnTo>
                  <a:pt x="371089" y="457634"/>
                </a:lnTo>
                <a:close/>
                <a:moveTo>
                  <a:pt x="354464" y="445318"/>
                </a:moveTo>
                <a:lnTo>
                  <a:pt x="366267" y="458175"/>
                </a:lnTo>
                <a:lnTo>
                  <a:pt x="374846" y="468884"/>
                </a:lnTo>
                <a:lnTo>
                  <a:pt x="367337" y="461385"/>
                </a:lnTo>
                <a:close/>
                <a:moveTo>
                  <a:pt x="346956" y="439963"/>
                </a:moveTo>
                <a:lnTo>
                  <a:pt x="356072" y="450137"/>
                </a:lnTo>
                <a:lnTo>
                  <a:pt x="367337" y="461385"/>
                </a:lnTo>
                <a:lnTo>
                  <a:pt x="382352" y="480127"/>
                </a:lnTo>
                <a:lnTo>
                  <a:pt x="390063" y="489549"/>
                </a:lnTo>
                <a:lnTo>
                  <a:pt x="371089" y="468881"/>
                </a:lnTo>
                <a:close/>
                <a:moveTo>
                  <a:pt x="342309" y="438893"/>
                </a:moveTo>
                <a:lnTo>
                  <a:pt x="352318" y="450137"/>
                </a:lnTo>
                <a:cubicBezTo>
                  <a:pt x="359827" y="461383"/>
                  <a:pt x="371089" y="472630"/>
                  <a:pt x="382352" y="483876"/>
                </a:cubicBezTo>
                <a:cubicBezTo>
                  <a:pt x="386106" y="487625"/>
                  <a:pt x="390799" y="492311"/>
                  <a:pt x="395022" y="497934"/>
                </a:cubicBezTo>
                <a:lnTo>
                  <a:pt x="397369" y="502621"/>
                </a:lnTo>
                <a:lnTo>
                  <a:pt x="393614" y="498871"/>
                </a:lnTo>
                <a:lnTo>
                  <a:pt x="389861" y="495874"/>
                </a:lnTo>
                <a:lnTo>
                  <a:pt x="367335" y="468881"/>
                </a:lnTo>
                <a:close/>
                <a:moveTo>
                  <a:pt x="343736" y="431927"/>
                </a:moveTo>
                <a:lnTo>
                  <a:pt x="354464" y="445318"/>
                </a:lnTo>
                <a:lnTo>
                  <a:pt x="348564" y="438890"/>
                </a:lnTo>
                <a:close/>
                <a:moveTo>
                  <a:pt x="321602" y="409582"/>
                </a:moveTo>
                <a:lnTo>
                  <a:pt x="333547" y="423895"/>
                </a:lnTo>
                <a:lnTo>
                  <a:pt x="346956" y="439963"/>
                </a:lnTo>
                <a:lnTo>
                  <a:pt x="324904" y="415352"/>
                </a:lnTo>
                <a:close/>
                <a:moveTo>
                  <a:pt x="302359" y="407460"/>
                </a:moveTo>
                <a:lnTo>
                  <a:pt x="303513" y="408900"/>
                </a:lnTo>
                <a:cubicBezTo>
                  <a:pt x="314776" y="423895"/>
                  <a:pt x="326039" y="438890"/>
                  <a:pt x="341055" y="453886"/>
                </a:cubicBezTo>
                <a:lnTo>
                  <a:pt x="376963" y="493002"/>
                </a:lnTo>
                <a:lnTo>
                  <a:pt x="371089" y="487625"/>
                </a:lnTo>
                <a:cubicBezTo>
                  <a:pt x="359827" y="472630"/>
                  <a:pt x="344810" y="461383"/>
                  <a:pt x="329793" y="442639"/>
                </a:cubicBezTo>
                <a:lnTo>
                  <a:pt x="304825" y="412721"/>
                </a:lnTo>
                <a:close/>
                <a:moveTo>
                  <a:pt x="292251" y="397654"/>
                </a:moveTo>
                <a:lnTo>
                  <a:pt x="304825" y="412721"/>
                </a:lnTo>
                <a:lnTo>
                  <a:pt x="306329" y="415929"/>
                </a:lnTo>
                <a:cubicBezTo>
                  <a:pt x="311022" y="422958"/>
                  <a:pt x="316653" y="429519"/>
                  <a:pt x="322284" y="435142"/>
                </a:cubicBezTo>
                <a:cubicBezTo>
                  <a:pt x="344810" y="461383"/>
                  <a:pt x="371089" y="491374"/>
                  <a:pt x="397369" y="521364"/>
                </a:cubicBezTo>
                <a:lnTo>
                  <a:pt x="429487" y="550520"/>
                </a:lnTo>
                <a:lnTo>
                  <a:pt x="442044" y="564850"/>
                </a:lnTo>
                <a:lnTo>
                  <a:pt x="438665" y="562601"/>
                </a:lnTo>
                <a:cubicBezTo>
                  <a:pt x="408631" y="536359"/>
                  <a:pt x="382352" y="510118"/>
                  <a:pt x="356072" y="480127"/>
                </a:cubicBezTo>
                <a:cubicBezTo>
                  <a:pt x="344810" y="465132"/>
                  <a:pt x="329793" y="450137"/>
                  <a:pt x="318530" y="435142"/>
                </a:cubicBezTo>
                <a:cubicBezTo>
                  <a:pt x="307268" y="423895"/>
                  <a:pt x="299759" y="412649"/>
                  <a:pt x="292251" y="397654"/>
                </a:cubicBezTo>
                <a:close/>
                <a:moveTo>
                  <a:pt x="296005" y="393905"/>
                </a:moveTo>
                <a:lnTo>
                  <a:pt x="305861" y="406559"/>
                </a:lnTo>
                <a:lnTo>
                  <a:pt x="307268" y="408900"/>
                </a:lnTo>
                <a:lnTo>
                  <a:pt x="315705" y="419197"/>
                </a:lnTo>
                <a:lnTo>
                  <a:pt x="322284" y="427644"/>
                </a:lnTo>
                <a:lnTo>
                  <a:pt x="325465" y="431109"/>
                </a:lnTo>
                <a:lnTo>
                  <a:pt x="341055" y="450137"/>
                </a:lnTo>
                <a:cubicBezTo>
                  <a:pt x="352318" y="461383"/>
                  <a:pt x="363581" y="476378"/>
                  <a:pt x="374843" y="487625"/>
                </a:cubicBezTo>
                <a:cubicBezTo>
                  <a:pt x="382352" y="491374"/>
                  <a:pt x="386106" y="498871"/>
                  <a:pt x="393614" y="506369"/>
                </a:cubicBezTo>
                <a:lnTo>
                  <a:pt x="402625" y="513117"/>
                </a:lnTo>
                <a:lnTo>
                  <a:pt x="404877" y="517615"/>
                </a:lnTo>
                <a:lnTo>
                  <a:pt x="406486" y="516009"/>
                </a:lnTo>
                <a:lnTo>
                  <a:pt x="406963" y="516366"/>
                </a:lnTo>
                <a:lnTo>
                  <a:pt x="419894" y="531860"/>
                </a:lnTo>
                <a:lnTo>
                  <a:pt x="416140" y="528862"/>
                </a:lnTo>
                <a:lnTo>
                  <a:pt x="392635" y="507347"/>
                </a:lnTo>
                <a:lnTo>
                  <a:pt x="371089" y="483876"/>
                </a:lnTo>
                <a:cubicBezTo>
                  <a:pt x="356072" y="468881"/>
                  <a:pt x="344810" y="453886"/>
                  <a:pt x="329793" y="438890"/>
                </a:cubicBezTo>
                <a:cubicBezTo>
                  <a:pt x="326039" y="431393"/>
                  <a:pt x="318530" y="423895"/>
                  <a:pt x="311022" y="416398"/>
                </a:cubicBezTo>
                <a:cubicBezTo>
                  <a:pt x="307268" y="408900"/>
                  <a:pt x="299759" y="401403"/>
                  <a:pt x="296005" y="393905"/>
                </a:cubicBezTo>
                <a:close/>
                <a:moveTo>
                  <a:pt x="219188" y="380430"/>
                </a:moveTo>
                <a:lnTo>
                  <a:pt x="204787" y="385577"/>
                </a:lnTo>
                <a:lnTo>
                  <a:pt x="169532" y="386247"/>
                </a:lnTo>
                <a:lnTo>
                  <a:pt x="168309" y="385962"/>
                </a:lnTo>
                <a:lnTo>
                  <a:pt x="176635" y="384036"/>
                </a:lnTo>
                <a:lnTo>
                  <a:pt x="183518" y="384899"/>
                </a:lnTo>
                <a:close/>
                <a:moveTo>
                  <a:pt x="140821" y="379539"/>
                </a:moveTo>
                <a:lnTo>
                  <a:pt x="167886" y="380293"/>
                </a:lnTo>
                <a:lnTo>
                  <a:pt x="183230" y="382511"/>
                </a:lnTo>
                <a:lnTo>
                  <a:pt x="176635" y="384036"/>
                </a:lnTo>
                <a:lnTo>
                  <a:pt x="140917" y="379562"/>
                </a:lnTo>
                <a:close/>
                <a:moveTo>
                  <a:pt x="307268" y="378910"/>
                </a:moveTo>
                <a:cubicBezTo>
                  <a:pt x="314776" y="386407"/>
                  <a:pt x="318530" y="393905"/>
                  <a:pt x="326039" y="401403"/>
                </a:cubicBezTo>
                <a:cubicBezTo>
                  <a:pt x="337301" y="416398"/>
                  <a:pt x="348564" y="431393"/>
                  <a:pt x="359827" y="450137"/>
                </a:cubicBezTo>
                <a:lnTo>
                  <a:pt x="325177" y="405158"/>
                </a:lnTo>
                <a:lnTo>
                  <a:pt x="314776" y="390156"/>
                </a:lnTo>
                <a:close/>
                <a:moveTo>
                  <a:pt x="292251" y="378910"/>
                </a:moveTo>
                <a:lnTo>
                  <a:pt x="324904" y="415352"/>
                </a:lnTo>
                <a:lnTo>
                  <a:pt x="329793" y="423895"/>
                </a:lnTo>
                <a:lnTo>
                  <a:pt x="342309" y="438893"/>
                </a:lnTo>
                <a:lnTo>
                  <a:pt x="299760" y="391094"/>
                </a:lnTo>
                <a:lnTo>
                  <a:pt x="296005" y="386407"/>
                </a:lnTo>
                <a:lnTo>
                  <a:pt x="292251" y="382659"/>
                </a:lnTo>
                <a:cubicBezTo>
                  <a:pt x="288496" y="378910"/>
                  <a:pt x="292251" y="378910"/>
                  <a:pt x="292251" y="378910"/>
                </a:cubicBezTo>
                <a:close/>
                <a:moveTo>
                  <a:pt x="137529" y="378770"/>
                </a:moveTo>
                <a:lnTo>
                  <a:pt x="140821" y="379539"/>
                </a:lnTo>
                <a:lnTo>
                  <a:pt x="140715" y="379536"/>
                </a:lnTo>
                <a:lnTo>
                  <a:pt x="138575" y="379268"/>
                </a:lnTo>
                <a:close/>
                <a:moveTo>
                  <a:pt x="299759" y="375161"/>
                </a:moveTo>
                <a:cubicBezTo>
                  <a:pt x="303513" y="378910"/>
                  <a:pt x="307268" y="386407"/>
                  <a:pt x="314776" y="390156"/>
                </a:cubicBezTo>
                <a:lnTo>
                  <a:pt x="322284" y="401403"/>
                </a:lnTo>
                <a:lnTo>
                  <a:pt x="325177" y="405158"/>
                </a:lnTo>
                <a:lnTo>
                  <a:pt x="343736" y="431927"/>
                </a:lnTo>
                <a:lnTo>
                  <a:pt x="307268" y="386407"/>
                </a:lnTo>
                <a:cubicBezTo>
                  <a:pt x="303513" y="382659"/>
                  <a:pt x="303513" y="378910"/>
                  <a:pt x="299759" y="375161"/>
                </a:cubicBezTo>
                <a:close/>
                <a:moveTo>
                  <a:pt x="296005" y="375161"/>
                </a:moveTo>
                <a:cubicBezTo>
                  <a:pt x="299759" y="382659"/>
                  <a:pt x="307268" y="390156"/>
                  <a:pt x="314776" y="397654"/>
                </a:cubicBezTo>
                <a:lnTo>
                  <a:pt x="321602" y="409582"/>
                </a:lnTo>
                <a:lnTo>
                  <a:pt x="314776" y="401403"/>
                </a:lnTo>
                <a:cubicBezTo>
                  <a:pt x="311022" y="390156"/>
                  <a:pt x="303513" y="382659"/>
                  <a:pt x="296005" y="375161"/>
                </a:cubicBezTo>
                <a:close/>
                <a:moveTo>
                  <a:pt x="297882" y="373755"/>
                </a:moveTo>
                <a:cubicBezTo>
                  <a:pt x="298820" y="373287"/>
                  <a:pt x="299759" y="373287"/>
                  <a:pt x="299759" y="375161"/>
                </a:cubicBezTo>
                <a:cubicBezTo>
                  <a:pt x="299759" y="375161"/>
                  <a:pt x="299759" y="375161"/>
                  <a:pt x="296005" y="375161"/>
                </a:cubicBezTo>
                <a:cubicBezTo>
                  <a:pt x="296005" y="375161"/>
                  <a:pt x="296943" y="374224"/>
                  <a:pt x="297882" y="373755"/>
                </a:cubicBezTo>
                <a:close/>
                <a:moveTo>
                  <a:pt x="280988" y="371412"/>
                </a:moveTo>
                <a:cubicBezTo>
                  <a:pt x="284742" y="378910"/>
                  <a:pt x="292251" y="386407"/>
                  <a:pt x="296005" y="393905"/>
                </a:cubicBezTo>
                <a:lnTo>
                  <a:pt x="302359" y="407460"/>
                </a:lnTo>
                <a:lnTo>
                  <a:pt x="293502" y="396405"/>
                </a:lnTo>
                <a:lnTo>
                  <a:pt x="288496" y="390156"/>
                </a:lnTo>
                <a:cubicBezTo>
                  <a:pt x="284742" y="382659"/>
                  <a:pt x="280988" y="378910"/>
                  <a:pt x="280988" y="371412"/>
                </a:cubicBezTo>
                <a:close/>
                <a:moveTo>
                  <a:pt x="280988" y="371412"/>
                </a:moveTo>
                <a:lnTo>
                  <a:pt x="292251" y="382659"/>
                </a:lnTo>
                <a:lnTo>
                  <a:pt x="299760" y="391094"/>
                </a:lnTo>
                <a:lnTo>
                  <a:pt x="311022" y="405151"/>
                </a:lnTo>
                <a:cubicBezTo>
                  <a:pt x="322284" y="420146"/>
                  <a:pt x="329793" y="431393"/>
                  <a:pt x="341055" y="446388"/>
                </a:cubicBezTo>
                <a:lnTo>
                  <a:pt x="374836" y="483869"/>
                </a:lnTo>
                <a:lnTo>
                  <a:pt x="363581" y="472630"/>
                </a:lnTo>
                <a:lnTo>
                  <a:pt x="325465" y="431109"/>
                </a:lnTo>
                <a:lnTo>
                  <a:pt x="315705" y="419197"/>
                </a:lnTo>
                <a:lnTo>
                  <a:pt x="305861" y="406559"/>
                </a:lnTo>
                <a:lnTo>
                  <a:pt x="296005" y="390156"/>
                </a:lnTo>
                <a:cubicBezTo>
                  <a:pt x="292251" y="382659"/>
                  <a:pt x="284742" y="378910"/>
                  <a:pt x="280988" y="371412"/>
                </a:cubicBezTo>
                <a:close/>
                <a:moveTo>
                  <a:pt x="117189" y="365629"/>
                </a:moveTo>
                <a:lnTo>
                  <a:pt x="118503" y="366248"/>
                </a:lnTo>
                <a:lnTo>
                  <a:pt x="135203" y="368992"/>
                </a:lnTo>
                <a:lnTo>
                  <a:pt x="149810" y="375514"/>
                </a:lnTo>
                <a:lnTo>
                  <a:pt x="191369" y="378239"/>
                </a:lnTo>
                <a:lnTo>
                  <a:pt x="181645" y="380676"/>
                </a:lnTo>
                <a:lnTo>
                  <a:pt x="167886" y="380293"/>
                </a:lnTo>
                <a:lnTo>
                  <a:pt x="134829" y="375514"/>
                </a:lnTo>
                <a:close/>
                <a:moveTo>
                  <a:pt x="261936" y="364569"/>
                </a:moveTo>
                <a:lnTo>
                  <a:pt x="245366" y="373298"/>
                </a:lnTo>
                <a:lnTo>
                  <a:pt x="228461" y="379268"/>
                </a:lnTo>
                <a:lnTo>
                  <a:pt x="219188" y="380430"/>
                </a:lnTo>
                <a:lnTo>
                  <a:pt x="243442" y="371761"/>
                </a:lnTo>
                <a:lnTo>
                  <a:pt x="245238" y="370716"/>
                </a:lnTo>
                <a:close/>
                <a:moveTo>
                  <a:pt x="318530" y="363915"/>
                </a:moveTo>
                <a:cubicBezTo>
                  <a:pt x="322284" y="363915"/>
                  <a:pt x="326039" y="371412"/>
                  <a:pt x="329793" y="378910"/>
                </a:cubicBezTo>
                <a:cubicBezTo>
                  <a:pt x="333547" y="386407"/>
                  <a:pt x="341055" y="390156"/>
                  <a:pt x="344810" y="397654"/>
                </a:cubicBezTo>
                <a:cubicBezTo>
                  <a:pt x="356072" y="408900"/>
                  <a:pt x="363581" y="423895"/>
                  <a:pt x="374843" y="435142"/>
                </a:cubicBezTo>
                <a:cubicBezTo>
                  <a:pt x="397369" y="461383"/>
                  <a:pt x="416140" y="487625"/>
                  <a:pt x="438665" y="510118"/>
                </a:cubicBezTo>
                <a:lnTo>
                  <a:pt x="454557" y="523341"/>
                </a:lnTo>
                <a:lnTo>
                  <a:pt x="472885" y="514177"/>
                </a:lnTo>
                <a:cubicBezTo>
                  <a:pt x="472885" y="514177"/>
                  <a:pt x="476631" y="517924"/>
                  <a:pt x="472885" y="517924"/>
                </a:cubicBezTo>
                <a:lnTo>
                  <a:pt x="456110" y="524634"/>
                </a:lnTo>
                <a:lnTo>
                  <a:pt x="464856" y="531912"/>
                </a:lnTo>
                <a:lnTo>
                  <a:pt x="473412" y="530685"/>
                </a:lnTo>
                <a:lnTo>
                  <a:pt x="490977" y="515031"/>
                </a:lnTo>
                <a:lnTo>
                  <a:pt x="483188" y="525417"/>
                </a:lnTo>
                <a:lnTo>
                  <a:pt x="472086" y="534298"/>
                </a:lnTo>
                <a:lnTo>
                  <a:pt x="471890" y="534432"/>
                </a:lnTo>
                <a:lnTo>
                  <a:pt x="468409" y="534868"/>
                </a:lnTo>
                <a:lnTo>
                  <a:pt x="469862" y="536077"/>
                </a:lnTo>
                <a:lnTo>
                  <a:pt x="472086" y="534298"/>
                </a:lnTo>
                <a:lnTo>
                  <a:pt x="481187" y="528084"/>
                </a:lnTo>
                <a:lnTo>
                  <a:pt x="480378" y="529163"/>
                </a:lnTo>
                <a:lnTo>
                  <a:pt x="471132" y="537134"/>
                </a:lnTo>
                <a:lnTo>
                  <a:pt x="471223" y="537210"/>
                </a:lnTo>
                <a:lnTo>
                  <a:pt x="472885" y="536656"/>
                </a:lnTo>
                <a:cubicBezTo>
                  <a:pt x="480378" y="532910"/>
                  <a:pt x="487871" y="525417"/>
                  <a:pt x="491617" y="521670"/>
                </a:cubicBezTo>
                <a:lnTo>
                  <a:pt x="497612" y="513678"/>
                </a:lnTo>
                <a:lnTo>
                  <a:pt x="495364" y="517924"/>
                </a:lnTo>
                <a:cubicBezTo>
                  <a:pt x="491617" y="525417"/>
                  <a:pt x="487871" y="529163"/>
                  <a:pt x="480378" y="532910"/>
                </a:cubicBezTo>
                <a:lnTo>
                  <a:pt x="473343" y="538974"/>
                </a:lnTo>
                <a:lnTo>
                  <a:pt x="479925" y="544451"/>
                </a:lnTo>
                <a:lnTo>
                  <a:pt x="480378" y="544150"/>
                </a:lnTo>
                <a:cubicBezTo>
                  <a:pt x="484124" y="540403"/>
                  <a:pt x="487871" y="532910"/>
                  <a:pt x="491617" y="529163"/>
                </a:cubicBezTo>
                <a:cubicBezTo>
                  <a:pt x="495364" y="525417"/>
                  <a:pt x="499110" y="517924"/>
                  <a:pt x="502857" y="514177"/>
                </a:cubicBezTo>
                <a:cubicBezTo>
                  <a:pt x="502857" y="512304"/>
                  <a:pt x="504730" y="509494"/>
                  <a:pt x="506135" y="506684"/>
                </a:cubicBezTo>
                <a:lnTo>
                  <a:pt x="506548" y="500066"/>
                </a:lnTo>
                <a:lnTo>
                  <a:pt x="506603" y="500000"/>
                </a:lnTo>
                <a:lnTo>
                  <a:pt x="506603" y="510431"/>
                </a:lnTo>
                <a:cubicBezTo>
                  <a:pt x="502857" y="517924"/>
                  <a:pt x="499110" y="525417"/>
                  <a:pt x="495364" y="529163"/>
                </a:cubicBezTo>
                <a:lnTo>
                  <a:pt x="484874" y="542277"/>
                </a:lnTo>
                <a:lnTo>
                  <a:pt x="480555" y="544976"/>
                </a:lnTo>
                <a:lnTo>
                  <a:pt x="481852" y="546054"/>
                </a:lnTo>
                <a:lnTo>
                  <a:pt x="484874" y="542277"/>
                </a:lnTo>
                <a:lnTo>
                  <a:pt x="487871" y="540403"/>
                </a:lnTo>
                <a:cubicBezTo>
                  <a:pt x="495364" y="532910"/>
                  <a:pt x="502857" y="521670"/>
                  <a:pt x="510350" y="514177"/>
                </a:cubicBezTo>
                <a:cubicBezTo>
                  <a:pt x="506603" y="525417"/>
                  <a:pt x="499110" y="536656"/>
                  <a:pt x="487871" y="544150"/>
                </a:cubicBezTo>
                <a:lnTo>
                  <a:pt x="482681" y="546745"/>
                </a:lnTo>
                <a:lnTo>
                  <a:pt x="483716" y="547606"/>
                </a:lnTo>
                <a:lnTo>
                  <a:pt x="488238" y="550616"/>
                </a:lnTo>
                <a:lnTo>
                  <a:pt x="499110" y="540403"/>
                </a:lnTo>
                <a:lnTo>
                  <a:pt x="504107" y="532907"/>
                </a:lnTo>
                <a:lnTo>
                  <a:pt x="496300" y="546961"/>
                </a:lnTo>
                <a:lnTo>
                  <a:pt x="490883" y="552377"/>
                </a:lnTo>
                <a:lnTo>
                  <a:pt x="492641" y="553547"/>
                </a:lnTo>
                <a:lnTo>
                  <a:pt x="496300" y="546961"/>
                </a:lnTo>
                <a:lnTo>
                  <a:pt x="502857" y="540403"/>
                </a:lnTo>
                <a:lnTo>
                  <a:pt x="510050" y="529613"/>
                </a:lnTo>
                <a:lnTo>
                  <a:pt x="509844" y="532505"/>
                </a:lnTo>
                <a:lnTo>
                  <a:pt x="502857" y="544150"/>
                </a:lnTo>
                <a:lnTo>
                  <a:pt x="494754" y="554954"/>
                </a:lnTo>
                <a:lnTo>
                  <a:pt x="495391" y="555378"/>
                </a:lnTo>
                <a:lnTo>
                  <a:pt x="501920" y="552657"/>
                </a:lnTo>
                <a:lnTo>
                  <a:pt x="497880" y="557035"/>
                </a:lnTo>
                <a:lnTo>
                  <a:pt x="500313" y="558655"/>
                </a:lnTo>
                <a:lnTo>
                  <a:pt x="500705" y="558498"/>
                </a:lnTo>
                <a:lnTo>
                  <a:pt x="500507" y="558784"/>
                </a:lnTo>
                <a:lnTo>
                  <a:pt x="502689" y="560236"/>
                </a:lnTo>
                <a:lnTo>
                  <a:pt x="504252" y="559797"/>
                </a:lnTo>
                <a:lnTo>
                  <a:pt x="503083" y="560498"/>
                </a:lnTo>
                <a:lnTo>
                  <a:pt x="503607" y="560848"/>
                </a:lnTo>
                <a:lnTo>
                  <a:pt x="506603" y="559136"/>
                </a:lnTo>
                <a:lnTo>
                  <a:pt x="517348" y="552420"/>
                </a:lnTo>
                <a:lnTo>
                  <a:pt x="514645" y="556669"/>
                </a:lnTo>
                <a:lnTo>
                  <a:pt x="503829" y="560995"/>
                </a:lnTo>
                <a:lnTo>
                  <a:pt x="506241" y="562601"/>
                </a:lnTo>
                <a:lnTo>
                  <a:pt x="507810" y="562914"/>
                </a:lnTo>
                <a:lnTo>
                  <a:pt x="513282" y="558810"/>
                </a:lnTo>
                <a:lnTo>
                  <a:pt x="511286" y="561946"/>
                </a:lnTo>
                <a:lnTo>
                  <a:pt x="508441" y="563040"/>
                </a:lnTo>
                <a:lnTo>
                  <a:pt x="515268" y="564403"/>
                </a:lnTo>
                <a:lnTo>
                  <a:pt x="521589" y="559136"/>
                </a:lnTo>
                <a:lnTo>
                  <a:pt x="524979" y="554051"/>
                </a:lnTo>
                <a:lnTo>
                  <a:pt x="525336" y="553984"/>
                </a:lnTo>
                <a:lnTo>
                  <a:pt x="529236" y="554716"/>
                </a:lnTo>
                <a:lnTo>
                  <a:pt x="525336" y="559136"/>
                </a:lnTo>
                <a:lnTo>
                  <a:pt x="518449" y="565039"/>
                </a:lnTo>
                <a:lnTo>
                  <a:pt x="519350" y="565218"/>
                </a:lnTo>
                <a:lnTo>
                  <a:pt x="527481" y="560137"/>
                </a:lnTo>
                <a:lnTo>
                  <a:pt x="527408" y="560252"/>
                </a:lnTo>
                <a:lnTo>
                  <a:pt x="519818" y="565312"/>
                </a:lnTo>
                <a:lnTo>
                  <a:pt x="523040" y="565955"/>
                </a:lnTo>
                <a:lnTo>
                  <a:pt x="524867" y="564287"/>
                </a:lnTo>
                <a:lnTo>
                  <a:pt x="527408" y="560252"/>
                </a:lnTo>
                <a:lnTo>
                  <a:pt x="529082" y="559136"/>
                </a:lnTo>
                <a:lnTo>
                  <a:pt x="529082" y="562704"/>
                </a:lnTo>
                <a:lnTo>
                  <a:pt x="528862" y="563029"/>
                </a:lnTo>
                <a:lnTo>
                  <a:pt x="524142" y="566176"/>
                </a:lnTo>
                <a:lnTo>
                  <a:pt x="524576" y="566262"/>
                </a:lnTo>
                <a:lnTo>
                  <a:pt x="528837" y="563066"/>
                </a:lnTo>
                <a:lnTo>
                  <a:pt x="528708" y="563256"/>
                </a:lnTo>
                <a:lnTo>
                  <a:pt x="525730" y="566235"/>
                </a:lnTo>
                <a:lnTo>
                  <a:pt x="525487" y="566349"/>
                </a:lnTo>
                <a:lnTo>
                  <a:pt x="525615" y="566349"/>
                </a:lnTo>
                <a:lnTo>
                  <a:pt x="525730" y="566235"/>
                </a:lnTo>
                <a:lnTo>
                  <a:pt x="527142" y="565568"/>
                </a:lnTo>
                <a:lnTo>
                  <a:pt x="526741" y="566160"/>
                </a:lnTo>
                <a:lnTo>
                  <a:pt x="526537" y="566349"/>
                </a:lnTo>
                <a:lnTo>
                  <a:pt x="531654" y="566349"/>
                </a:lnTo>
                <a:lnTo>
                  <a:pt x="531446" y="567251"/>
                </a:lnTo>
                <a:lnTo>
                  <a:pt x="532829" y="566629"/>
                </a:lnTo>
                <a:lnTo>
                  <a:pt x="531329" y="567753"/>
                </a:lnTo>
                <a:lnTo>
                  <a:pt x="530664" y="570633"/>
                </a:lnTo>
                <a:lnTo>
                  <a:pt x="527229" y="570829"/>
                </a:lnTo>
                <a:lnTo>
                  <a:pt x="517843" y="577868"/>
                </a:lnTo>
                <a:cubicBezTo>
                  <a:pt x="517843" y="579741"/>
                  <a:pt x="515970" y="581615"/>
                  <a:pt x="513628" y="583020"/>
                </a:cubicBezTo>
                <a:lnTo>
                  <a:pt x="508057" y="584876"/>
                </a:lnTo>
                <a:lnTo>
                  <a:pt x="509995" y="585562"/>
                </a:lnTo>
                <a:lnTo>
                  <a:pt x="523939" y="585272"/>
                </a:lnTo>
                <a:lnTo>
                  <a:pt x="509915" y="587606"/>
                </a:lnTo>
                <a:lnTo>
                  <a:pt x="498733" y="585093"/>
                </a:lnTo>
                <a:lnTo>
                  <a:pt x="483707" y="576341"/>
                </a:lnTo>
                <a:lnTo>
                  <a:pt x="479961" y="573847"/>
                </a:lnTo>
                <a:lnTo>
                  <a:pt x="473100" y="568137"/>
                </a:lnTo>
                <a:lnTo>
                  <a:pt x="470780" y="568811"/>
                </a:lnTo>
                <a:lnTo>
                  <a:pt x="483707" y="576341"/>
                </a:lnTo>
                <a:lnTo>
                  <a:pt x="502487" y="588842"/>
                </a:lnTo>
                <a:lnTo>
                  <a:pt x="509915" y="587606"/>
                </a:lnTo>
                <a:lnTo>
                  <a:pt x="517504" y="589311"/>
                </a:lnTo>
                <a:lnTo>
                  <a:pt x="524781" y="587676"/>
                </a:lnTo>
                <a:lnTo>
                  <a:pt x="513749" y="592591"/>
                </a:lnTo>
                <a:cubicBezTo>
                  <a:pt x="498733" y="592591"/>
                  <a:pt x="479961" y="581345"/>
                  <a:pt x="468699" y="570098"/>
                </a:cubicBezTo>
                <a:lnTo>
                  <a:pt x="468210" y="569557"/>
                </a:lnTo>
                <a:lnTo>
                  <a:pt x="468205" y="569558"/>
                </a:lnTo>
                <a:lnTo>
                  <a:pt x="468699" y="570098"/>
                </a:lnTo>
                <a:lnTo>
                  <a:pt x="468169" y="569569"/>
                </a:lnTo>
                <a:lnTo>
                  <a:pt x="465392" y="570375"/>
                </a:lnTo>
                <a:lnTo>
                  <a:pt x="465392" y="566796"/>
                </a:lnTo>
                <a:lnTo>
                  <a:pt x="462692" y="564100"/>
                </a:lnTo>
                <a:lnTo>
                  <a:pt x="463809" y="564751"/>
                </a:lnTo>
                <a:lnTo>
                  <a:pt x="465477" y="566574"/>
                </a:lnTo>
                <a:lnTo>
                  <a:pt x="465499" y="566560"/>
                </a:lnTo>
                <a:lnTo>
                  <a:pt x="463921" y="564816"/>
                </a:lnTo>
                <a:lnTo>
                  <a:pt x="466173" y="566128"/>
                </a:lnTo>
                <a:lnTo>
                  <a:pt x="468460" y="564662"/>
                </a:lnTo>
                <a:lnTo>
                  <a:pt x="459470" y="558546"/>
                </a:lnTo>
                <a:lnTo>
                  <a:pt x="458559" y="558888"/>
                </a:lnTo>
                <a:lnTo>
                  <a:pt x="463921" y="564816"/>
                </a:lnTo>
                <a:lnTo>
                  <a:pt x="463809" y="564751"/>
                </a:lnTo>
                <a:lnTo>
                  <a:pt x="458477" y="558919"/>
                </a:lnTo>
                <a:lnTo>
                  <a:pt x="457899" y="559136"/>
                </a:lnTo>
                <a:lnTo>
                  <a:pt x="458431" y="558870"/>
                </a:lnTo>
                <a:lnTo>
                  <a:pt x="458393" y="558827"/>
                </a:lnTo>
                <a:lnTo>
                  <a:pt x="457899" y="559136"/>
                </a:lnTo>
                <a:lnTo>
                  <a:pt x="458381" y="558814"/>
                </a:lnTo>
                <a:lnTo>
                  <a:pt x="455941" y="556146"/>
                </a:lnTo>
                <a:lnTo>
                  <a:pt x="456298" y="556388"/>
                </a:lnTo>
                <a:lnTo>
                  <a:pt x="458451" y="558768"/>
                </a:lnTo>
                <a:lnTo>
                  <a:pt x="459130" y="558315"/>
                </a:lnTo>
                <a:lnTo>
                  <a:pt x="456298" y="556388"/>
                </a:lnTo>
                <a:lnTo>
                  <a:pt x="433660" y="531362"/>
                </a:lnTo>
                <a:lnTo>
                  <a:pt x="457436" y="555103"/>
                </a:lnTo>
                <a:lnTo>
                  <a:pt x="460332" y="557513"/>
                </a:lnTo>
                <a:lnTo>
                  <a:pt x="475369" y="547489"/>
                </a:lnTo>
                <a:lnTo>
                  <a:pt x="468699" y="543857"/>
                </a:lnTo>
                <a:lnTo>
                  <a:pt x="468250" y="543365"/>
                </a:lnTo>
                <a:lnTo>
                  <a:pt x="466797" y="544618"/>
                </a:lnTo>
                <a:cubicBezTo>
                  <a:pt x="461645" y="547896"/>
                  <a:pt x="456026" y="549769"/>
                  <a:pt x="450406" y="547896"/>
                </a:cubicBezTo>
                <a:lnTo>
                  <a:pt x="458434" y="542544"/>
                </a:lnTo>
                <a:lnTo>
                  <a:pt x="466097" y="541011"/>
                </a:lnTo>
                <a:lnTo>
                  <a:pt x="464631" y="539408"/>
                </a:lnTo>
                <a:lnTo>
                  <a:pt x="461645" y="540403"/>
                </a:lnTo>
                <a:lnTo>
                  <a:pt x="458434" y="542544"/>
                </a:lnTo>
                <a:lnTo>
                  <a:pt x="450406" y="544150"/>
                </a:lnTo>
                <a:cubicBezTo>
                  <a:pt x="450406" y="540403"/>
                  <a:pt x="454152" y="540403"/>
                  <a:pt x="457899" y="540403"/>
                </a:cubicBezTo>
                <a:lnTo>
                  <a:pt x="463756" y="538451"/>
                </a:lnTo>
                <a:lnTo>
                  <a:pt x="461296" y="535760"/>
                </a:lnTo>
                <a:lnTo>
                  <a:pt x="454152" y="536656"/>
                </a:lnTo>
                <a:cubicBezTo>
                  <a:pt x="450406" y="536656"/>
                  <a:pt x="442913" y="536656"/>
                  <a:pt x="442913" y="529163"/>
                </a:cubicBezTo>
                <a:cubicBezTo>
                  <a:pt x="442913" y="529163"/>
                  <a:pt x="446659" y="525417"/>
                  <a:pt x="450406" y="525417"/>
                </a:cubicBezTo>
                <a:lnTo>
                  <a:pt x="451389" y="524925"/>
                </a:lnTo>
                <a:lnTo>
                  <a:pt x="389860" y="457634"/>
                </a:lnTo>
                <a:cubicBezTo>
                  <a:pt x="374843" y="442639"/>
                  <a:pt x="363581" y="427644"/>
                  <a:pt x="352318" y="408900"/>
                </a:cubicBezTo>
                <a:cubicBezTo>
                  <a:pt x="344810" y="401403"/>
                  <a:pt x="337301" y="393905"/>
                  <a:pt x="333547" y="386407"/>
                </a:cubicBezTo>
                <a:cubicBezTo>
                  <a:pt x="329793" y="382659"/>
                  <a:pt x="326039" y="378910"/>
                  <a:pt x="326039" y="375161"/>
                </a:cubicBezTo>
                <a:lnTo>
                  <a:pt x="322283" y="371411"/>
                </a:lnTo>
                <a:close/>
                <a:moveTo>
                  <a:pt x="314776" y="363915"/>
                </a:moveTo>
                <a:lnTo>
                  <a:pt x="322283" y="371411"/>
                </a:lnTo>
                <a:lnTo>
                  <a:pt x="337301" y="401403"/>
                </a:lnTo>
                <a:cubicBezTo>
                  <a:pt x="344810" y="416398"/>
                  <a:pt x="352318" y="427644"/>
                  <a:pt x="363581" y="438890"/>
                </a:cubicBezTo>
                <a:cubicBezTo>
                  <a:pt x="371089" y="452011"/>
                  <a:pt x="380475" y="465132"/>
                  <a:pt x="390330" y="478253"/>
                </a:cubicBezTo>
                <a:lnTo>
                  <a:pt x="406034" y="499162"/>
                </a:lnTo>
                <a:lnTo>
                  <a:pt x="389860" y="480127"/>
                </a:lnTo>
                <a:lnTo>
                  <a:pt x="336362" y="407026"/>
                </a:lnTo>
                <a:close/>
                <a:moveTo>
                  <a:pt x="256998" y="363877"/>
                </a:moveTo>
                <a:lnTo>
                  <a:pt x="245238" y="370716"/>
                </a:lnTo>
                <a:lnTo>
                  <a:pt x="232206" y="375514"/>
                </a:lnTo>
                <a:cubicBezTo>
                  <a:pt x="217225" y="379268"/>
                  <a:pt x="200372" y="382083"/>
                  <a:pt x="183518" y="382552"/>
                </a:cubicBezTo>
                <a:lnTo>
                  <a:pt x="183230" y="382511"/>
                </a:lnTo>
                <a:lnTo>
                  <a:pt x="199416" y="378767"/>
                </a:lnTo>
                <a:lnTo>
                  <a:pt x="199903" y="378799"/>
                </a:lnTo>
                <a:cubicBezTo>
                  <a:pt x="216289" y="377391"/>
                  <a:pt x="232206" y="373638"/>
                  <a:pt x="247187" y="368007"/>
                </a:cubicBezTo>
                <a:close/>
                <a:moveTo>
                  <a:pt x="397794" y="359305"/>
                </a:moveTo>
                <a:lnTo>
                  <a:pt x="423518" y="382852"/>
                </a:lnTo>
                <a:lnTo>
                  <a:pt x="440815" y="402479"/>
                </a:lnTo>
                <a:lnTo>
                  <a:pt x="464945" y="431393"/>
                </a:lnTo>
                <a:cubicBezTo>
                  <a:pt x="479961" y="446388"/>
                  <a:pt x="491224" y="461383"/>
                  <a:pt x="502487" y="476378"/>
                </a:cubicBezTo>
                <a:lnTo>
                  <a:pt x="510846" y="492183"/>
                </a:lnTo>
                <a:lnTo>
                  <a:pt x="502487" y="480127"/>
                </a:lnTo>
                <a:cubicBezTo>
                  <a:pt x="479961" y="450137"/>
                  <a:pt x="453682" y="420146"/>
                  <a:pt x="427402" y="390156"/>
                </a:cubicBezTo>
                <a:close/>
                <a:moveTo>
                  <a:pt x="291100" y="349523"/>
                </a:moveTo>
                <a:lnTo>
                  <a:pt x="278086" y="358623"/>
                </a:lnTo>
                <a:lnTo>
                  <a:pt x="261936" y="364569"/>
                </a:lnTo>
                <a:lnTo>
                  <a:pt x="269659" y="360500"/>
                </a:lnTo>
                <a:lnTo>
                  <a:pt x="274860" y="356359"/>
                </a:lnTo>
                <a:close/>
                <a:moveTo>
                  <a:pt x="296456" y="345778"/>
                </a:moveTo>
                <a:lnTo>
                  <a:pt x="294003" y="348301"/>
                </a:lnTo>
                <a:lnTo>
                  <a:pt x="291100" y="349523"/>
                </a:lnTo>
                <a:close/>
                <a:moveTo>
                  <a:pt x="298564" y="337483"/>
                </a:moveTo>
                <a:lnTo>
                  <a:pt x="274860" y="356359"/>
                </a:lnTo>
                <a:lnTo>
                  <a:pt x="256998" y="363877"/>
                </a:lnTo>
                <a:lnTo>
                  <a:pt x="281363" y="349708"/>
                </a:lnTo>
                <a:lnTo>
                  <a:pt x="287547" y="343314"/>
                </a:lnTo>
                <a:close/>
                <a:moveTo>
                  <a:pt x="295985" y="334588"/>
                </a:moveTo>
                <a:lnTo>
                  <a:pt x="287547" y="343314"/>
                </a:lnTo>
                <a:lnTo>
                  <a:pt x="262168" y="356746"/>
                </a:lnTo>
                <a:cubicBezTo>
                  <a:pt x="247187" y="364254"/>
                  <a:pt x="228461" y="371761"/>
                  <a:pt x="213480" y="375514"/>
                </a:cubicBezTo>
                <a:lnTo>
                  <a:pt x="199416" y="378767"/>
                </a:lnTo>
                <a:lnTo>
                  <a:pt x="191369" y="378239"/>
                </a:lnTo>
                <a:lnTo>
                  <a:pt x="232206" y="368007"/>
                </a:lnTo>
                <a:cubicBezTo>
                  <a:pt x="247187" y="362377"/>
                  <a:pt x="263104" y="355808"/>
                  <a:pt x="278554" y="347362"/>
                </a:cubicBezTo>
                <a:close/>
                <a:moveTo>
                  <a:pt x="195154" y="326197"/>
                </a:moveTo>
                <a:lnTo>
                  <a:pt x="194427" y="326454"/>
                </a:lnTo>
                <a:lnTo>
                  <a:pt x="193571" y="326403"/>
                </a:lnTo>
                <a:close/>
                <a:moveTo>
                  <a:pt x="164857" y="325643"/>
                </a:moveTo>
                <a:lnTo>
                  <a:pt x="168108" y="326454"/>
                </a:lnTo>
                <a:lnTo>
                  <a:pt x="162163" y="325756"/>
                </a:lnTo>
                <a:close/>
                <a:moveTo>
                  <a:pt x="174508" y="325257"/>
                </a:moveTo>
                <a:lnTo>
                  <a:pt x="174614" y="325263"/>
                </a:lnTo>
                <a:lnTo>
                  <a:pt x="175629" y="325516"/>
                </a:lnTo>
                <a:lnTo>
                  <a:pt x="176506" y="325377"/>
                </a:lnTo>
                <a:lnTo>
                  <a:pt x="193571" y="326403"/>
                </a:lnTo>
                <a:lnTo>
                  <a:pt x="187107" y="327244"/>
                </a:lnTo>
                <a:lnTo>
                  <a:pt x="168108" y="326454"/>
                </a:lnTo>
                <a:close/>
                <a:moveTo>
                  <a:pt x="174511" y="325237"/>
                </a:moveTo>
                <a:lnTo>
                  <a:pt x="174554" y="325248"/>
                </a:lnTo>
                <a:lnTo>
                  <a:pt x="174508" y="325257"/>
                </a:lnTo>
                <a:lnTo>
                  <a:pt x="174319" y="325245"/>
                </a:lnTo>
                <a:close/>
                <a:moveTo>
                  <a:pt x="178420" y="325073"/>
                </a:moveTo>
                <a:lnTo>
                  <a:pt x="176506" y="325377"/>
                </a:lnTo>
                <a:lnTo>
                  <a:pt x="174614" y="325263"/>
                </a:lnTo>
                <a:lnTo>
                  <a:pt x="174554" y="325248"/>
                </a:lnTo>
                <a:lnTo>
                  <a:pt x="174641" y="325232"/>
                </a:lnTo>
                <a:close/>
                <a:moveTo>
                  <a:pt x="159754" y="324370"/>
                </a:moveTo>
                <a:lnTo>
                  <a:pt x="174319" y="325245"/>
                </a:lnTo>
                <a:lnTo>
                  <a:pt x="164857" y="325643"/>
                </a:lnTo>
                <a:close/>
                <a:moveTo>
                  <a:pt x="187980" y="323555"/>
                </a:moveTo>
                <a:lnTo>
                  <a:pt x="191703" y="324106"/>
                </a:lnTo>
                <a:lnTo>
                  <a:pt x="190198" y="324578"/>
                </a:lnTo>
                <a:lnTo>
                  <a:pt x="178420" y="325073"/>
                </a:lnTo>
                <a:close/>
                <a:moveTo>
                  <a:pt x="164349" y="322702"/>
                </a:moveTo>
                <a:lnTo>
                  <a:pt x="182210" y="322702"/>
                </a:lnTo>
                <a:lnTo>
                  <a:pt x="185534" y="323194"/>
                </a:lnTo>
                <a:lnTo>
                  <a:pt x="174641" y="325232"/>
                </a:lnTo>
                <a:lnTo>
                  <a:pt x="174511" y="325237"/>
                </a:lnTo>
                <a:close/>
                <a:moveTo>
                  <a:pt x="152317" y="322702"/>
                </a:moveTo>
                <a:lnTo>
                  <a:pt x="153069" y="322702"/>
                </a:lnTo>
                <a:lnTo>
                  <a:pt x="159754" y="324370"/>
                </a:lnTo>
                <a:lnTo>
                  <a:pt x="155419" y="324109"/>
                </a:lnTo>
                <a:close/>
                <a:moveTo>
                  <a:pt x="51627" y="322684"/>
                </a:moveTo>
                <a:lnTo>
                  <a:pt x="82396" y="349239"/>
                </a:lnTo>
                <a:lnTo>
                  <a:pt x="82963" y="349506"/>
                </a:lnTo>
                <a:lnTo>
                  <a:pt x="91291" y="356746"/>
                </a:lnTo>
                <a:lnTo>
                  <a:pt x="137529" y="378770"/>
                </a:lnTo>
                <a:lnTo>
                  <a:pt x="123594" y="375514"/>
                </a:lnTo>
                <a:cubicBezTo>
                  <a:pt x="106740" y="369884"/>
                  <a:pt x="91759" y="361438"/>
                  <a:pt x="78182" y="350647"/>
                </a:cubicBezTo>
                <a:close/>
                <a:moveTo>
                  <a:pt x="214327" y="321904"/>
                </a:moveTo>
                <a:lnTo>
                  <a:pt x="214200" y="321996"/>
                </a:lnTo>
                <a:lnTo>
                  <a:pt x="211440" y="323074"/>
                </a:lnTo>
                <a:lnTo>
                  <a:pt x="198536" y="325757"/>
                </a:lnTo>
                <a:lnTo>
                  <a:pt x="195154" y="326197"/>
                </a:lnTo>
                <a:lnTo>
                  <a:pt x="202795" y="323491"/>
                </a:lnTo>
                <a:close/>
                <a:moveTo>
                  <a:pt x="197187" y="320200"/>
                </a:moveTo>
                <a:lnTo>
                  <a:pt x="196069" y="320629"/>
                </a:lnTo>
                <a:lnTo>
                  <a:pt x="195740" y="320651"/>
                </a:lnTo>
                <a:close/>
                <a:moveTo>
                  <a:pt x="204632" y="320046"/>
                </a:moveTo>
                <a:lnTo>
                  <a:pt x="199058" y="321796"/>
                </a:lnTo>
                <a:lnTo>
                  <a:pt x="187980" y="323555"/>
                </a:lnTo>
                <a:lnTo>
                  <a:pt x="185534" y="323194"/>
                </a:lnTo>
                <a:lnTo>
                  <a:pt x="188161" y="322702"/>
                </a:lnTo>
                <a:lnTo>
                  <a:pt x="190668" y="322702"/>
                </a:lnTo>
                <a:lnTo>
                  <a:pt x="196069" y="320629"/>
                </a:lnTo>
                <a:close/>
                <a:moveTo>
                  <a:pt x="140034" y="319450"/>
                </a:moveTo>
                <a:lnTo>
                  <a:pt x="151397" y="322285"/>
                </a:lnTo>
                <a:lnTo>
                  <a:pt x="152317" y="322702"/>
                </a:lnTo>
                <a:lnTo>
                  <a:pt x="145549" y="322702"/>
                </a:lnTo>
                <a:close/>
                <a:moveTo>
                  <a:pt x="230311" y="319436"/>
                </a:moveTo>
                <a:lnTo>
                  <a:pt x="229682" y="319790"/>
                </a:lnTo>
                <a:lnTo>
                  <a:pt x="228478" y="319956"/>
                </a:lnTo>
                <a:close/>
                <a:moveTo>
                  <a:pt x="214399" y="319382"/>
                </a:moveTo>
                <a:lnTo>
                  <a:pt x="202795" y="323491"/>
                </a:lnTo>
                <a:lnTo>
                  <a:pt x="194897" y="324578"/>
                </a:lnTo>
                <a:lnTo>
                  <a:pt x="191703" y="324106"/>
                </a:lnTo>
                <a:lnTo>
                  <a:pt x="199058" y="321796"/>
                </a:lnTo>
                <a:lnTo>
                  <a:pt x="214167" y="319397"/>
                </a:lnTo>
                <a:close/>
                <a:moveTo>
                  <a:pt x="235786" y="318950"/>
                </a:moveTo>
                <a:cubicBezTo>
                  <a:pt x="209467" y="333959"/>
                  <a:pt x="179388" y="337711"/>
                  <a:pt x="149309" y="333959"/>
                </a:cubicBezTo>
                <a:lnTo>
                  <a:pt x="172942" y="332083"/>
                </a:lnTo>
                <a:lnTo>
                  <a:pt x="179388" y="333021"/>
                </a:lnTo>
                <a:lnTo>
                  <a:pt x="189097" y="330800"/>
                </a:lnTo>
                <a:lnTo>
                  <a:pt x="190668" y="330676"/>
                </a:lnTo>
                <a:lnTo>
                  <a:pt x="194945" y="329463"/>
                </a:lnTo>
                <a:lnTo>
                  <a:pt x="224506" y="322702"/>
                </a:lnTo>
                <a:lnTo>
                  <a:pt x="229682" y="319790"/>
                </a:lnTo>
                <a:close/>
                <a:moveTo>
                  <a:pt x="47555" y="318396"/>
                </a:moveTo>
                <a:lnTo>
                  <a:pt x="51627" y="322684"/>
                </a:lnTo>
                <a:lnTo>
                  <a:pt x="48689" y="320148"/>
                </a:lnTo>
                <a:close/>
                <a:moveTo>
                  <a:pt x="221043" y="317029"/>
                </a:moveTo>
                <a:lnTo>
                  <a:pt x="218154" y="319126"/>
                </a:lnTo>
                <a:lnTo>
                  <a:pt x="214399" y="319382"/>
                </a:lnTo>
                <a:lnTo>
                  <a:pt x="214507" y="319343"/>
                </a:lnTo>
                <a:lnTo>
                  <a:pt x="216987" y="318950"/>
                </a:lnTo>
                <a:lnTo>
                  <a:pt x="218543" y="317914"/>
                </a:lnTo>
                <a:close/>
                <a:moveTo>
                  <a:pt x="235215" y="316676"/>
                </a:moveTo>
                <a:lnTo>
                  <a:pt x="232026" y="318950"/>
                </a:lnTo>
                <a:lnTo>
                  <a:pt x="230311" y="319436"/>
                </a:lnTo>
                <a:close/>
                <a:moveTo>
                  <a:pt x="137611" y="316031"/>
                </a:moveTo>
                <a:lnTo>
                  <a:pt x="164349" y="322702"/>
                </a:lnTo>
                <a:lnTo>
                  <a:pt x="153069" y="322702"/>
                </a:lnTo>
                <a:lnTo>
                  <a:pt x="151397" y="322285"/>
                </a:lnTo>
                <a:close/>
                <a:moveTo>
                  <a:pt x="113446" y="314332"/>
                </a:moveTo>
                <a:lnTo>
                  <a:pt x="132428" y="320252"/>
                </a:lnTo>
                <a:lnTo>
                  <a:pt x="145549" y="326454"/>
                </a:lnTo>
                <a:lnTo>
                  <a:pt x="151513" y="326204"/>
                </a:lnTo>
                <a:lnTo>
                  <a:pt x="164349" y="330207"/>
                </a:lnTo>
                <a:lnTo>
                  <a:pt x="187107" y="327244"/>
                </a:lnTo>
                <a:lnTo>
                  <a:pt x="190668" y="327392"/>
                </a:lnTo>
                <a:lnTo>
                  <a:pt x="198536" y="325757"/>
                </a:lnTo>
                <a:lnTo>
                  <a:pt x="207587" y="324578"/>
                </a:lnTo>
                <a:lnTo>
                  <a:pt x="211440" y="323074"/>
                </a:lnTo>
                <a:lnTo>
                  <a:pt x="213227" y="322702"/>
                </a:lnTo>
                <a:lnTo>
                  <a:pt x="214200" y="321996"/>
                </a:lnTo>
                <a:lnTo>
                  <a:pt x="214496" y="321880"/>
                </a:lnTo>
                <a:lnTo>
                  <a:pt x="228478" y="319956"/>
                </a:lnTo>
                <a:lnTo>
                  <a:pt x="194945" y="329463"/>
                </a:lnTo>
                <a:lnTo>
                  <a:pt x="189097" y="330800"/>
                </a:lnTo>
                <a:lnTo>
                  <a:pt x="172942" y="332083"/>
                </a:lnTo>
                <a:lnTo>
                  <a:pt x="134270" y="326454"/>
                </a:lnTo>
                <a:close/>
                <a:moveTo>
                  <a:pt x="224907" y="313680"/>
                </a:moveTo>
                <a:lnTo>
                  <a:pt x="218543" y="317914"/>
                </a:lnTo>
                <a:lnTo>
                  <a:pt x="214507" y="319343"/>
                </a:lnTo>
                <a:lnTo>
                  <a:pt x="214167" y="319397"/>
                </a:lnTo>
                <a:lnTo>
                  <a:pt x="204632" y="320046"/>
                </a:lnTo>
                <a:close/>
                <a:moveTo>
                  <a:pt x="131776" y="313385"/>
                </a:moveTo>
                <a:lnTo>
                  <a:pt x="137611" y="316031"/>
                </a:lnTo>
                <a:lnTo>
                  <a:pt x="134270" y="315198"/>
                </a:lnTo>
                <a:close/>
                <a:moveTo>
                  <a:pt x="36945" y="313239"/>
                </a:moveTo>
                <a:lnTo>
                  <a:pt x="56179" y="337978"/>
                </a:lnTo>
                <a:cubicBezTo>
                  <a:pt x="74905" y="360500"/>
                  <a:pt x="101122" y="375514"/>
                  <a:pt x="131084" y="379268"/>
                </a:cubicBezTo>
                <a:lnTo>
                  <a:pt x="140715" y="379536"/>
                </a:lnTo>
                <a:lnTo>
                  <a:pt x="140917" y="379562"/>
                </a:lnTo>
                <a:lnTo>
                  <a:pt x="168309" y="385962"/>
                </a:lnTo>
                <a:lnTo>
                  <a:pt x="164792" y="386775"/>
                </a:lnTo>
                <a:cubicBezTo>
                  <a:pt x="149810" y="386775"/>
                  <a:pt x="131084" y="386775"/>
                  <a:pt x="116103" y="379268"/>
                </a:cubicBezTo>
                <a:cubicBezTo>
                  <a:pt x="101122" y="375514"/>
                  <a:pt x="89886" y="368007"/>
                  <a:pt x="78651" y="360500"/>
                </a:cubicBezTo>
                <a:lnTo>
                  <a:pt x="52263" y="337023"/>
                </a:lnTo>
                <a:lnTo>
                  <a:pt x="47050" y="331644"/>
                </a:lnTo>
                <a:close/>
                <a:moveTo>
                  <a:pt x="328611" y="312702"/>
                </a:moveTo>
                <a:lnTo>
                  <a:pt x="318347" y="330471"/>
                </a:lnTo>
                <a:lnTo>
                  <a:pt x="296456" y="345778"/>
                </a:lnTo>
                <a:close/>
                <a:moveTo>
                  <a:pt x="110099" y="312384"/>
                </a:moveTo>
                <a:lnTo>
                  <a:pt x="113446" y="314332"/>
                </a:lnTo>
                <a:lnTo>
                  <a:pt x="111711" y="313791"/>
                </a:lnTo>
                <a:close/>
                <a:moveTo>
                  <a:pt x="220420" y="311282"/>
                </a:moveTo>
                <a:lnTo>
                  <a:pt x="213227" y="315198"/>
                </a:lnTo>
                <a:lnTo>
                  <a:pt x="197187" y="320200"/>
                </a:lnTo>
                <a:close/>
                <a:moveTo>
                  <a:pt x="31320" y="310470"/>
                </a:moveTo>
                <a:lnTo>
                  <a:pt x="45821" y="331292"/>
                </a:lnTo>
                <a:lnTo>
                  <a:pt x="52263" y="337023"/>
                </a:lnTo>
                <a:lnTo>
                  <a:pt x="78651" y="364254"/>
                </a:lnTo>
                <a:cubicBezTo>
                  <a:pt x="115167" y="389591"/>
                  <a:pt x="160110" y="395925"/>
                  <a:pt x="202420" y="386423"/>
                </a:cubicBezTo>
                <a:lnTo>
                  <a:pt x="204787" y="385577"/>
                </a:lnTo>
                <a:lnTo>
                  <a:pt x="210786" y="385463"/>
                </a:lnTo>
                <a:lnTo>
                  <a:pt x="191008" y="390529"/>
                </a:lnTo>
                <a:cubicBezTo>
                  <a:pt x="164792" y="394283"/>
                  <a:pt x="134829" y="394283"/>
                  <a:pt x="108613" y="383022"/>
                </a:cubicBezTo>
                <a:cubicBezTo>
                  <a:pt x="82396" y="371761"/>
                  <a:pt x="59924" y="352993"/>
                  <a:pt x="41198" y="330471"/>
                </a:cubicBezTo>
                <a:close/>
                <a:moveTo>
                  <a:pt x="330380" y="310338"/>
                </a:moveTo>
                <a:lnTo>
                  <a:pt x="329583" y="311703"/>
                </a:lnTo>
                <a:lnTo>
                  <a:pt x="328611" y="312702"/>
                </a:lnTo>
                <a:lnTo>
                  <a:pt x="329523" y="311124"/>
                </a:lnTo>
                <a:close/>
                <a:moveTo>
                  <a:pt x="233902" y="307696"/>
                </a:moveTo>
                <a:lnTo>
                  <a:pt x="226228" y="313266"/>
                </a:lnTo>
                <a:lnTo>
                  <a:pt x="224907" y="313680"/>
                </a:lnTo>
                <a:close/>
                <a:moveTo>
                  <a:pt x="253065" y="306632"/>
                </a:moveTo>
                <a:lnTo>
                  <a:pt x="235786" y="318950"/>
                </a:lnTo>
                <a:lnTo>
                  <a:pt x="250138" y="308279"/>
                </a:lnTo>
                <a:close/>
                <a:moveTo>
                  <a:pt x="259941" y="301731"/>
                </a:moveTo>
                <a:lnTo>
                  <a:pt x="257640" y="304058"/>
                </a:lnTo>
                <a:lnTo>
                  <a:pt x="253065" y="306632"/>
                </a:lnTo>
                <a:close/>
                <a:moveTo>
                  <a:pt x="359827" y="300185"/>
                </a:moveTo>
                <a:cubicBezTo>
                  <a:pt x="363581" y="300185"/>
                  <a:pt x="367335" y="307683"/>
                  <a:pt x="374843" y="311431"/>
                </a:cubicBezTo>
                <a:cubicBezTo>
                  <a:pt x="378598" y="315180"/>
                  <a:pt x="382352" y="318929"/>
                  <a:pt x="389860" y="326427"/>
                </a:cubicBezTo>
                <a:cubicBezTo>
                  <a:pt x="397369" y="333924"/>
                  <a:pt x="408631" y="345171"/>
                  <a:pt x="419894" y="356417"/>
                </a:cubicBezTo>
                <a:cubicBezTo>
                  <a:pt x="446174" y="386407"/>
                  <a:pt x="472453" y="416398"/>
                  <a:pt x="498733" y="446388"/>
                </a:cubicBezTo>
                <a:cubicBezTo>
                  <a:pt x="508119" y="459509"/>
                  <a:pt x="518442" y="471693"/>
                  <a:pt x="527359" y="484813"/>
                </a:cubicBezTo>
                <a:lnTo>
                  <a:pt x="542824" y="518573"/>
                </a:lnTo>
                <a:lnTo>
                  <a:pt x="541050" y="520345"/>
                </a:lnTo>
                <a:lnTo>
                  <a:pt x="537213" y="510586"/>
                </a:lnTo>
                <a:cubicBezTo>
                  <a:pt x="529705" y="496059"/>
                  <a:pt x="519381" y="482002"/>
                  <a:pt x="509995" y="468881"/>
                </a:cubicBezTo>
                <a:cubicBezTo>
                  <a:pt x="487470" y="438890"/>
                  <a:pt x="464945" y="412649"/>
                  <a:pt x="438665" y="382659"/>
                </a:cubicBezTo>
                <a:cubicBezTo>
                  <a:pt x="423648" y="367663"/>
                  <a:pt x="412386" y="352668"/>
                  <a:pt x="397369" y="337673"/>
                </a:cubicBezTo>
                <a:cubicBezTo>
                  <a:pt x="389860" y="333924"/>
                  <a:pt x="382352" y="326427"/>
                  <a:pt x="374843" y="318929"/>
                </a:cubicBezTo>
                <a:lnTo>
                  <a:pt x="371091" y="315183"/>
                </a:lnTo>
                <a:lnTo>
                  <a:pt x="371089" y="315180"/>
                </a:lnTo>
                <a:lnTo>
                  <a:pt x="371086" y="315178"/>
                </a:lnTo>
                <a:lnTo>
                  <a:pt x="363206" y="307309"/>
                </a:lnTo>
                <a:close/>
                <a:moveTo>
                  <a:pt x="356072" y="300185"/>
                </a:moveTo>
                <a:lnTo>
                  <a:pt x="363206" y="307309"/>
                </a:lnTo>
                <a:lnTo>
                  <a:pt x="364050" y="309088"/>
                </a:lnTo>
                <a:lnTo>
                  <a:pt x="371086" y="315178"/>
                </a:lnTo>
                <a:lnTo>
                  <a:pt x="371091" y="315183"/>
                </a:lnTo>
                <a:lnTo>
                  <a:pt x="389860" y="337673"/>
                </a:lnTo>
                <a:cubicBezTo>
                  <a:pt x="401123" y="348919"/>
                  <a:pt x="416140" y="363915"/>
                  <a:pt x="427402" y="375161"/>
                </a:cubicBezTo>
                <a:cubicBezTo>
                  <a:pt x="453682" y="401403"/>
                  <a:pt x="476207" y="427644"/>
                  <a:pt x="498733" y="457634"/>
                </a:cubicBezTo>
                <a:cubicBezTo>
                  <a:pt x="509995" y="468881"/>
                  <a:pt x="521258" y="483876"/>
                  <a:pt x="528766" y="498871"/>
                </a:cubicBezTo>
                <a:cubicBezTo>
                  <a:pt x="532520" y="506369"/>
                  <a:pt x="536275" y="513866"/>
                  <a:pt x="539090" y="521364"/>
                </a:cubicBezTo>
                <a:lnTo>
                  <a:pt x="539399" y="522842"/>
                </a:lnTo>
                <a:lnTo>
                  <a:pt x="528766" y="508243"/>
                </a:lnTo>
                <a:lnTo>
                  <a:pt x="502487" y="468881"/>
                </a:lnTo>
                <a:cubicBezTo>
                  <a:pt x="491224" y="453886"/>
                  <a:pt x="479961" y="438890"/>
                  <a:pt x="468699" y="423895"/>
                </a:cubicBezTo>
                <a:cubicBezTo>
                  <a:pt x="453682" y="408900"/>
                  <a:pt x="442419" y="393905"/>
                  <a:pt x="427402" y="378910"/>
                </a:cubicBezTo>
                <a:cubicBezTo>
                  <a:pt x="416140" y="363915"/>
                  <a:pt x="401123" y="352668"/>
                  <a:pt x="386106" y="337673"/>
                </a:cubicBezTo>
                <a:cubicBezTo>
                  <a:pt x="378598" y="330175"/>
                  <a:pt x="371089" y="322678"/>
                  <a:pt x="367335" y="315180"/>
                </a:cubicBezTo>
                <a:cubicBezTo>
                  <a:pt x="363581" y="311431"/>
                  <a:pt x="356072" y="307683"/>
                  <a:pt x="356072" y="300185"/>
                </a:cubicBezTo>
                <a:close/>
                <a:moveTo>
                  <a:pt x="344810" y="300185"/>
                </a:moveTo>
                <a:cubicBezTo>
                  <a:pt x="356072" y="311431"/>
                  <a:pt x="367335" y="326427"/>
                  <a:pt x="382352" y="337673"/>
                </a:cubicBezTo>
                <a:cubicBezTo>
                  <a:pt x="393614" y="348919"/>
                  <a:pt x="408631" y="363915"/>
                  <a:pt x="419894" y="375161"/>
                </a:cubicBezTo>
                <a:cubicBezTo>
                  <a:pt x="446174" y="405151"/>
                  <a:pt x="476207" y="431393"/>
                  <a:pt x="498733" y="465132"/>
                </a:cubicBezTo>
                <a:lnTo>
                  <a:pt x="507159" y="479728"/>
                </a:lnTo>
                <a:lnTo>
                  <a:pt x="476207" y="442639"/>
                </a:lnTo>
                <a:lnTo>
                  <a:pt x="440815" y="402479"/>
                </a:lnTo>
                <a:lnTo>
                  <a:pt x="427402" y="386407"/>
                </a:lnTo>
                <a:lnTo>
                  <a:pt x="423518" y="382852"/>
                </a:lnTo>
                <a:lnTo>
                  <a:pt x="393614" y="348919"/>
                </a:lnTo>
                <a:cubicBezTo>
                  <a:pt x="378598" y="333924"/>
                  <a:pt x="359827" y="315180"/>
                  <a:pt x="344810" y="300185"/>
                </a:cubicBezTo>
                <a:close/>
                <a:moveTo>
                  <a:pt x="256990" y="300004"/>
                </a:moveTo>
                <a:lnTo>
                  <a:pt x="254838" y="302688"/>
                </a:lnTo>
                <a:lnTo>
                  <a:pt x="244172" y="310292"/>
                </a:lnTo>
                <a:lnTo>
                  <a:pt x="214496" y="321880"/>
                </a:lnTo>
                <a:lnTo>
                  <a:pt x="214327" y="321904"/>
                </a:lnTo>
                <a:lnTo>
                  <a:pt x="218154" y="319126"/>
                </a:lnTo>
                <a:lnTo>
                  <a:pt x="220747" y="318950"/>
                </a:lnTo>
                <a:lnTo>
                  <a:pt x="231515" y="313321"/>
                </a:lnTo>
                <a:lnTo>
                  <a:pt x="238136" y="310976"/>
                </a:lnTo>
                <a:lnTo>
                  <a:pt x="241674" y="308010"/>
                </a:lnTo>
                <a:close/>
                <a:moveTo>
                  <a:pt x="357950" y="298779"/>
                </a:moveTo>
                <a:cubicBezTo>
                  <a:pt x="358888" y="298311"/>
                  <a:pt x="359827" y="298311"/>
                  <a:pt x="359827" y="300185"/>
                </a:cubicBezTo>
                <a:cubicBezTo>
                  <a:pt x="359827" y="300185"/>
                  <a:pt x="359827" y="300185"/>
                  <a:pt x="356072" y="300185"/>
                </a:cubicBezTo>
                <a:cubicBezTo>
                  <a:pt x="356072" y="300185"/>
                  <a:pt x="357011" y="299248"/>
                  <a:pt x="357950" y="298779"/>
                </a:cubicBezTo>
                <a:close/>
                <a:moveTo>
                  <a:pt x="244985" y="297910"/>
                </a:moveTo>
                <a:lnTo>
                  <a:pt x="240437" y="302952"/>
                </a:lnTo>
                <a:lnTo>
                  <a:pt x="238548" y="304324"/>
                </a:lnTo>
                <a:lnTo>
                  <a:pt x="220420" y="311282"/>
                </a:lnTo>
                <a:close/>
                <a:moveTo>
                  <a:pt x="337517" y="297286"/>
                </a:moveTo>
                <a:lnTo>
                  <a:pt x="329523" y="311124"/>
                </a:lnTo>
                <a:lnTo>
                  <a:pt x="303834" y="334694"/>
                </a:lnTo>
                <a:lnTo>
                  <a:pt x="298564" y="337483"/>
                </a:lnTo>
                <a:lnTo>
                  <a:pt x="303834" y="333286"/>
                </a:lnTo>
                <a:lnTo>
                  <a:pt x="312033" y="322828"/>
                </a:lnTo>
                <a:lnTo>
                  <a:pt x="322093" y="315456"/>
                </a:lnTo>
                <a:close/>
                <a:moveTo>
                  <a:pt x="343926" y="295222"/>
                </a:moveTo>
                <a:lnTo>
                  <a:pt x="342308" y="299115"/>
                </a:lnTo>
                <a:lnTo>
                  <a:pt x="344810" y="300185"/>
                </a:lnTo>
                <a:lnTo>
                  <a:pt x="341862" y="300185"/>
                </a:lnTo>
                <a:lnTo>
                  <a:pt x="341618" y="300772"/>
                </a:lnTo>
                <a:lnTo>
                  <a:pt x="397794" y="359305"/>
                </a:lnTo>
                <a:lnTo>
                  <a:pt x="382352" y="345171"/>
                </a:lnTo>
                <a:lnTo>
                  <a:pt x="341611" y="300791"/>
                </a:lnTo>
                <a:lnTo>
                  <a:pt x="337074" y="311703"/>
                </a:lnTo>
                <a:cubicBezTo>
                  <a:pt x="325838" y="326717"/>
                  <a:pt x="314602" y="341732"/>
                  <a:pt x="299621" y="352993"/>
                </a:cubicBezTo>
                <a:lnTo>
                  <a:pt x="294778" y="355552"/>
                </a:lnTo>
                <a:lnTo>
                  <a:pt x="318530" y="382659"/>
                </a:lnTo>
                <a:lnTo>
                  <a:pt x="336362" y="407026"/>
                </a:lnTo>
                <a:lnTo>
                  <a:pt x="337301" y="408900"/>
                </a:lnTo>
                <a:lnTo>
                  <a:pt x="363291" y="446386"/>
                </a:lnTo>
                <a:lnTo>
                  <a:pt x="337301" y="412649"/>
                </a:lnTo>
                <a:cubicBezTo>
                  <a:pt x="329793" y="405151"/>
                  <a:pt x="322284" y="393905"/>
                  <a:pt x="314776" y="382659"/>
                </a:cubicBezTo>
                <a:lnTo>
                  <a:pt x="292529" y="356741"/>
                </a:lnTo>
                <a:lnTo>
                  <a:pt x="292483" y="356765"/>
                </a:lnTo>
                <a:lnTo>
                  <a:pt x="260003" y="373931"/>
                </a:lnTo>
                <a:cubicBezTo>
                  <a:pt x="245900" y="379385"/>
                  <a:pt x="231036" y="383256"/>
                  <a:pt x="215821" y="385368"/>
                </a:cubicBezTo>
                <a:lnTo>
                  <a:pt x="210786" y="385463"/>
                </a:lnTo>
                <a:lnTo>
                  <a:pt x="233142" y="379737"/>
                </a:lnTo>
                <a:lnTo>
                  <a:pt x="245366" y="373298"/>
                </a:lnTo>
                <a:lnTo>
                  <a:pt x="277618" y="361908"/>
                </a:lnTo>
                <a:cubicBezTo>
                  <a:pt x="293067" y="353931"/>
                  <a:pt x="307111" y="343609"/>
                  <a:pt x="318347" y="330471"/>
                </a:cubicBezTo>
                <a:close/>
                <a:moveTo>
                  <a:pt x="30496" y="292038"/>
                </a:moveTo>
                <a:lnTo>
                  <a:pt x="47555" y="318396"/>
                </a:lnTo>
                <a:lnTo>
                  <a:pt x="41198" y="311703"/>
                </a:lnTo>
                <a:close/>
                <a:moveTo>
                  <a:pt x="350150" y="285156"/>
                </a:moveTo>
                <a:lnTo>
                  <a:pt x="348309" y="289181"/>
                </a:lnTo>
                <a:lnTo>
                  <a:pt x="343926" y="295222"/>
                </a:lnTo>
                <a:lnTo>
                  <a:pt x="344982" y="292681"/>
                </a:lnTo>
                <a:close/>
                <a:moveTo>
                  <a:pt x="348395" y="284470"/>
                </a:moveTo>
                <a:lnTo>
                  <a:pt x="344982" y="292681"/>
                </a:lnTo>
                <a:lnTo>
                  <a:pt x="337074" y="304196"/>
                </a:lnTo>
                <a:lnTo>
                  <a:pt x="330380" y="310338"/>
                </a:lnTo>
                <a:lnTo>
                  <a:pt x="339063" y="295464"/>
                </a:lnTo>
                <a:close/>
                <a:moveTo>
                  <a:pt x="25536" y="282926"/>
                </a:moveTo>
                <a:lnTo>
                  <a:pt x="30496" y="292038"/>
                </a:lnTo>
                <a:lnTo>
                  <a:pt x="26217" y="285427"/>
                </a:lnTo>
                <a:close/>
                <a:moveTo>
                  <a:pt x="75819" y="282449"/>
                </a:moveTo>
                <a:lnTo>
                  <a:pt x="97318" y="301222"/>
                </a:lnTo>
                <a:lnTo>
                  <a:pt x="100901" y="305348"/>
                </a:lnTo>
                <a:lnTo>
                  <a:pt x="103390" y="306525"/>
                </a:lnTo>
                <a:lnTo>
                  <a:pt x="110099" y="312384"/>
                </a:lnTo>
                <a:lnTo>
                  <a:pt x="89151" y="300189"/>
                </a:lnTo>
                <a:close/>
                <a:moveTo>
                  <a:pt x="264814" y="281576"/>
                </a:moveTo>
                <a:lnTo>
                  <a:pt x="256466" y="292684"/>
                </a:lnTo>
                <a:lnTo>
                  <a:pt x="233902" y="307696"/>
                </a:lnTo>
                <a:lnTo>
                  <a:pt x="238548" y="304324"/>
                </a:lnTo>
                <a:lnTo>
                  <a:pt x="239546" y="303941"/>
                </a:lnTo>
                <a:lnTo>
                  <a:pt x="240437" y="302952"/>
                </a:lnTo>
                <a:lnTo>
                  <a:pt x="254585" y="292684"/>
                </a:lnTo>
                <a:close/>
                <a:moveTo>
                  <a:pt x="337458" y="274667"/>
                </a:moveTo>
                <a:lnTo>
                  <a:pt x="335669" y="279328"/>
                </a:lnTo>
                <a:lnTo>
                  <a:pt x="329466" y="289298"/>
                </a:lnTo>
                <a:lnTo>
                  <a:pt x="303366" y="315456"/>
                </a:lnTo>
                <a:cubicBezTo>
                  <a:pt x="284640" y="334225"/>
                  <a:pt x="262168" y="349239"/>
                  <a:pt x="235952" y="356746"/>
                </a:cubicBezTo>
                <a:cubicBezTo>
                  <a:pt x="211608" y="368007"/>
                  <a:pt x="184454" y="373638"/>
                  <a:pt x="157769" y="372699"/>
                </a:cubicBezTo>
                <a:lnTo>
                  <a:pt x="135203" y="368992"/>
                </a:lnTo>
                <a:lnTo>
                  <a:pt x="107584" y="356659"/>
                </a:lnTo>
                <a:lnTo>
                  <a:pt x="125467" y="362846"/>
                </a:lnTo>
                <a:cubicBezTo>
                  <a:pt x="138575" y="366130"/>
                  <a:pt x="151684" y="368007"/>
                  <a:pt x="164792" y="368007"/>
                </a:cubicBezTo>
                <a:cubicBezTo>
                  <a:pt x="220970" y="368007"/>
                  <a:pt x="273404" y="341732"/>
                  <a:pt x="310857" y="304196"/>
                </a:cubicBezTo>
                <a:close/>
                <a:moveTo>
                  <a:pt x="67884" y="271891"/>
                </a:moveTo>
                <a:lnTo>
                  <a:pt x="75819" y="282449"/>
                </a:lnTo>
                <a:lnTo>
                  <a:pt x="70352" y="277675"/>
                </a:lnTo>
                <a:close/>
                <a:moveTo>
                  <a:pt x="286182" y="270968"/>
                </a:moveTo>
                <a:lnTo>
                  <a:pt x="276023" y="285465"/>
                </a:lnTo>
                <a:lnTo>
                  <a:pt x="262701" y="298940"/>
                </a:lnTo>
                <a:lnTo>
                  <a:pt x="250138" y="308279"/>
                </a:lnTo>
                <a:lnTo>
                  <a:pt x="235215" y="316676"/>
                </a:lnTo>
                <a:lnTo>
                  <a:pt x="244172" y="310292"/>
                </a:lnTo>
                <a:lnTo>
                  <a:pt x="250826" y="307693"/>
                </a:lnTo>
                <a:lnTo>
                  <a:pt x="254838" y="302688"/>
                </a:lnTo>
                <a:lnTo>
                  <a:pt x="268215" y="293153"/>
                </a:lnTo>
                <a:close/>
                <a:moveTo>
                  <a:pt x="272834" y="270902"/>
                </a:moveTo>
                <a:lnTo>
                  <a:pt x="270565" y="275330"/>
                </a:lnTo>
                <a:lnTo>
                  <a:pt x="264814" y="281576"/>
                </a:lnTo>
                <a:close/>
                <a:moveTo>
                  <a:pt x="343897" y="269300"/>
                </a:moveTo>
                <a:lnTo>
                  <a:pt x="329583" y="300442"/>
                </a:lnTo>
                <a:lnTo>
                  <a:pt x="312033" y="322828"/>
                </a:lnTo>
                <a:lnTo>
                  <a:pt x="295985" y="334588"/>
                </a:lnTo>
                <a:lnTo>
                  <a:pt x="310857" y="319210"/>
                </a:lnTo>
                <a:lnTo>
                  <a:pt x="329466" y="289298"/>
                </a:lnTo>
                <a:lnTo>
                  <a:pt x="332392" y="286366"/>
                </a:lnTo>
                <a:close/>
                <a:moveTo>
                  <a:pt x="287989" y="268388"/>
                </a:moveTo>
                <a:lnTo>
                  <a:pt x="287621" y="269191"/>
                </a:lnTo>
                <a:lnTo>
                  <a:pt x="286182" y="270968"/>
                </a:lnTo>
                <a:close/>
                <a:moveTo>
                  <a:pt x="292786" y="255348"/>
                </a:moveTo>
                <a:lnTo>
                  <a:pt x="288424" y="266418"/>
                </a:lnTo>
                <a:cubicBezTo>
                  <a:pt x="280905" y="277675"/>
                  <a:pt x="271505" y="288932"/>
                  <a:pt x="260225" y="298312"/>
                </a:cubicBezTo>
                <a:lnTo>
                  <a:pt x="256990" y="300004"/>
                </a:lnTo>
                <a:lnTo>
                  <a:pt x="268800" y="285271"/>
                </a:lnTo>
                <a:lnTo>
                  <a:pt x="273385" y="281427"/>
                </a:lnTo>
                <a:lnTo>
                  <a:pt x="277116" y="274896"/>
                </a:lnTo>
                <a:close/>
                <a:moveTo>
                  <a:pt x="284664" y="255161"/>
                </a:moveTo>
                <a:lnTo>
                  <a:pt x="272834" y="270902"/>
                </a:lnTo>
                <a:lnTo>
                  <a:pt x="274234" y="268172"/>
                </a:lnTo>
                <a:close/>
                <a:moveTo>
                  <a:pt x="66860" y="253647"/>
                </a:moveTo>
                <a:lnTo>
                  <a:pt x="86801" y="283303"/>
                </a:lnTo>
                <a:lnTo>
                  <a:pt x="99732" y="293029"/>
                </a:lnTo>
                <a:lnTo>
                  <a:pt x="104191" y="298312"/>
                </a:lnTo>
                <a:lnTo>
                  <a:pt x="116078" y="305323"/>
                </a:lnTo>
                <a:lnTo>
                  <a:pt x="119230" y="307693"/>
                </a:lnTo>
                <a:lnTo>
                  <a:pt x="122991" y="309399"/>
                </a:lnTo>
                <a:lnTo>
                  <a:pt x="140034" y="319450"/>
                </a:lnTo>
                <a:lnTo>
                  <a:pt x="122990" y="315198"/>
                </a:lnTo>
                <a:cubicBezTo>
                  <a:pt x="109831" y="307693"/>
                  <a:pt x="97611" y="297374"/>
                  <a:pt x="87271" y="285649"/>
                </a:cubicBezTo>
                <a:lnTo>
                  <a:pt x="67011" y="254153"/>
                </a:lnTo>
                <a:close/>
                <a:moveTo>
                  <a:pt x="352136" y="249477"/>
                </a:moveTo>
                <a:lnTo>
                  <a:pt x="349640" y="260782"/>
                </a:lnTo>
                <a:lnTo>
                  <a:pt x="343897" y="269300"/>
                </a:lnTo>
                <a:lnTo>
                  <a:pt x="348778" y="258683"/>
                </a:lnTo>
                <a:lnTo>
                  <a:pt x="350157" y="252974"/>
                </a:lnTo>
                <a:close/>
                <a:moveTo>
                  <a:pt x="292029" y="248794"/>
                </a:moveTo>
                <a:lnTo>
                  <a:pt x="277116" y="274896"/>
                </a:lnTo>
                <a:lnTo>
                  <a:pt x="268800" y="285271"/>
                </a:lnTo>
                <a:lnTo>
                  <a:pt x="241674" y="308010"/>
                </a:lnTo>
                <a:lnTo>
                  <a:pt x="231515" y="313321"/>
                </a:lnTo>
                <a:lnTo>
                  <a:pt x="221043" y="317029"/>
                </a:lnTo>
                <a:lnTo>
                  <a:pt x="226228" y="313266"/>
                </a:lnTo>
                <a:lnTo>
                  <a:pt x="232026" y="311445"/>
                </a:lnTo>
                <a:cubicBezTo>
                  <a:pt x="245185" y="304879"/>
                  <a:pt x="257170" y="295733"/>
                  <a:pt x="267510" y="284769"/>
                </a:cubicBezTo>
                <a:close/>
                <a:moveTo>
                  <a:pt x="357264" y="247589"/>
                </a:moveTo>
                <a:lnTo>
                  <a:pt x="355920" y="265099"/>
                </a:lnTo>
                <a:lnTo>
                  <a:pt x="355332" y="267598"/>
                </a:lnTo>
                <a:lnTo>
                  <a:pt x="339063" y="295464"/>
                </a:lnTo>
                <a:lnTo>
                  <a:pt x="337517" y="297286"/>
                </a:lnTo>
                <a:lnTo>
                  <a:pt x="344096" y="285897"/>
                </a:lnTo>
                <a:lnTo>
                  <a:pt x="349640" y="260782"/>
                </a:lnTo>
                <a:lnTo>
                  <a:pt x="355800" y="251645"/>
                </a:lnTo>
                <a:close/>
                <a:moveTo>
                  <a:pt x="72776" y="246976"/>
                </a:moveTo>
                <a:lnTo>
                  <a:pt x="99961" y="281427"/>
                </a:lnTo>
                <a:cubicBezTo>
                  <a:pt x="111710" y="292684"/>
                  <a:pt x="124870" y="302065"/>
                  <a:pt x="138029" y="307693"/>
                </a:cubicBezTo>
                <a:cubicBezTo>
                  <a:pt x="151189" y="315198"/>
                  <a:pt x="165289" y="319888"/>
                  <a:pt x="179388" y="321764"/>
                </a:cubicBezTo>
                <a:lnTo>
                  <a:pt x="195740" y="320651"/>
                </a:lnTo>
                <a:lnTo>
                  <a:pt x="190668" y="322233"/>
                </a:lnTo>
                <a:lnTo>
                  <a:pt x="188161" y="322702"/>
                </a:lnTo>
                <a:lnTo>
                  <a:pt x="182210" y="322702"/>
                </a:lnTo>
                <a:lnTo>
                  <a:pt x="156829" y="318950"/>
                </a:lnTo>
                <a:cubicBezTo>
                  <a:pt x="126750" y="311445"/>
                  <a:pt x="100431" y="288932"/>
                  <a:pt x="81631" y="266418"/>
                </a:cubicBezTo>
                <a:close/>
                <a:moveTo>
                  <a:pt x="293312" y="246548"/>
                </a:moveTo>
                <a:lnTo>
                  <a:pt x="293124" y="247188"/>
                </a:lnTo>
                <a:lnTo>
                  <a:pt x="292029" y="248794"/>
                </a:lnTo>
                <a:close/>
                <a:moveTo>
                  <a:pt x="67977" y="242918"/>
                </a:moveTo>
                <a:lnTo>
                  <a:pt x="74112" y="258914"/>
                </a:lnTo>
                <a:cubicBezTo>
                  <a:pt x="81632" y="270171"/>
                  <a:pt x="91031" y="281427"/>
                  <a:pt x="101371" y="291277"/>
                </a:cubicBezTo>
                <a:lnTo>
                  <a:pt x="131776" y="313385"/>
                </a:lnTo>
                <a:lnTo>
                  <a:pt x="122991" y="309399"/>
                </a:lnTo>
                <a:lnTo>
                  <a:pt x="116078" y="305323"/>
                </a:lnTo>
                <a:lnTo>
                  <a:pt x="99732" y="293029"/>
                </a:lnTo>
                <a:lnTo>
                  <a:pt x="74112" y="262666"/>
                </a:lnTo>
                <a:close/>
                <a:moveTo>
                  <a:pt x="69663" y="240142"/>
                </a:moveTo>
                <a:lnTo>
                  <a:pt x="72776" y="246976"/>
                </a:lnTo>
                <a:lnTo>
                  <a:pt x="70352" y="243904"/>
                </a:lnTo>
                <a:close/>
                <a:moveTo>
                  <a:pt x="252670" y="240125"/>
                </a:moveTo>
                <a:lnTo>
                  <a:pt x="254744" y="246487"/>
                </a:lnTo>
                <a:cubicBezTo>
                  <a:pt x="251916" y="251306"/>
                  <a:pt x="246260" y="255161"/>
                  <a:pt x="242490" y="255161"/>
                </a:cubicBezTo>
                <a:cubicBezTo>
                  <a:pt x="238720" y="255161"/>
                  <a:pt x="238720" y="251306"/>
                  <a:pt x="242490" y="251306"/>
                </a:cubicBezTo>
                <a:cubicBezTo>
                  <a:pt x="244376" y="251306"/>
                  <a:pt x="248146" y="249378"/>
                  <a:pt x="250974" y="246486"/>
                </a:cubicBezTo>
                <a:close/>
                <a:moveTo>
                  <a:pt x="251288" y="235884"/>
                </a:moveTo>
                <a:lnTo>
                  <a:pt x="253801" y="235884"/>
                </a:lnTo>
                <a:lnTo>
                  <a:pt x="252670" y="240125"/>
                </a:lnTo>
                <a:close/>
                <a:moveTo>
                  <a:pt x="303254" y="235150"/>
                </a:moveTo>
                <a:lnTo>
                  <a:pt x="295944" y="257037"/>
                </a:lnTo>
                <a:lnTo>
                  <a:pt x="287989" y="268388"/>
                </a:lnTo>
                <a:lnTo>
                  <a:pt x="295577" y="251866"/>
                </a:lnTo>
                <a:lnTo>
                  <a:pt x="295944" y="251409"/>
                </a:lnTo>
                <a:lnTo>
                  <a:pt x="297467" y="247751"/>
                </a:lnTo>
                <a:close/>
                <a:moveTo>
                  <a:pt x="10100" y="232949"/>
                </a:moveTo>
                <a:lnTo>
                  <a:pt x="13279" y="246755"/>
                </a:lnTo>
                <a:lnTo>
                  <a:pt x="13343" y="248126"/>
                </a:lnTo>
                <a:lnTo>
                  <a:pt x="14979" y="254141"/>
                </a:lnTo>
                <a:lnTo>
                  <a:pt x="18726" y="270413"/>
                </a:lnTo>
                <a:lnTo>
                  <a:pt x="20089" y="272917"/>
                </a:lnTo>
                <a:lnTo>
                  <a:pt x="25281" y="291996"/>
                </a:lnTo>
                <a:lnTo>
                  <a:pt x="36945" y="313239"/>
                </a:lnTo>
                <a:lnTo>
                  <a:pt x="28089" y="301850"/>
                </a:lnTo>
                <a:lnTo>
                  <a:pt x="18571" y="279855"/>
                </a:lnTo>
                <a:lnTo>
                  <a:pt x="10300" y="245545"/>
                </a:lnTo>
                <a:close/>
                <a:moveTo>
                  <a:pt x="242491" y="231065"/>
                </a:moveTo>
                <a:cubicBezTo>
                  <a:pt x="245318" y="230101"/>
                  <a:pt x="248146" y="230101"/>
                  <a:pt x="250031" y="232029"/>
                </a:cubicBezTo>
                <a:lnTo>
                  <a:pt x="251288" y="235884"/>
                </a:lnTo>
                <a:lnTo>
                  <a:pt x="238720" y="235884"/>
                </a:lnTo>
                <a:cubicBezTo>
                  <a:pt x="238720" y="239740"/>
                  <a:pt x="238720" y="247450"/>
                  <a:pt x="242490" y="247450"/>
                </a:cubicBezTo>
                <a:cubicBezTo>
                  <a:pt x="246261" y="247450"/>
                  <a:pt x="242490" y="251306"/>
                  <a:pt x="242490" y="251306"/>
                </a:cubicBezTo>
                <a:cubicBezTo>
                  <a:pt x="234950" y="247450"/>
                  <a:pt x="234950" y="243595"/>
                  <a:pt x="234950" y="235884"/>
                </a:cubicBezTo>
                <a:cubicBezTo>
                  <a:pt x="236835" y="233957"/>
                  <a:pt x="239663" y="232029"/>
                  <a:pt x="242491" y="231065"/>
                </a:cubicBezTo>
                <a:close/>
                <a:moveTo>
                  <a:pt x="12352" y="226836"/>
                </a:moveTo>
                <a:lnTo>
                  <a:pt x="14981" y="239132"/>
                </a:lnTo>
                <a:lnTo>
                  <a:pt x="14981" y="244138"/>
                </a:lnTo>
                <a:lnTo>
                  <a:pt x="19976" y="262493"/>
                </a:lnTo>
                <a:lnTo>
                  <a:pt x="22472" y="274167"/>
                </a:lnTo>
                <a:lnTo>
                  <a:pt x="23695" y="276158"/>
                </a:lnTo>
                <a:lnTo>
                  <a:pt x="25536" y="282926"/>
                </a:lnTo>
                <a:lnTo>
                  <a:pt x="20089" y="272917"/>
                </a:lnTo>
                <a:lnTo>
                  <a:pt x="14979" y="254141"/>
                </a:lnTo>
                <a:lnTo>
                  <a:pt x="13279" y="246755"/>
                </a:lnTo>
                <a:close/>
                <a:moveTo>
                  <a:pt x="365439" y="224936"/>
                </a:moveTo>
                <a:lnTo>
                  <a:pt x="363290" y="244138"/>
                </a:lnTo>
                <a:lnTo>
                  <a:pt x="360175" y="259125"/>
                </a:lnTo>
                <a:lnTo>
                  <a:pt x="348778" y="284020"/>
                </a:lnTo>
                <a:lnTo>
                  <a:pt x="348395" y="284470"/>
                </a:lnTo>
                <a:lnTo>
                  <a:pt x="355800" y="266659"/>
                </a:lnTo>
                <a:lnTo>
                  <a:pt x="355920" y="265099"/>
                </a:lnTo>
                <a:lnTo>
                  <a:pt x="365245" y="225474"/>
                </a:lnTo>
                <a:close/>
                <a:moveTo>
                  <a:pt x="287954" y="222798"/>
                </a:moveTo>
                <a:lnTo>
                  <a:pt x="280904" y="255161"/>
                </a:lnTo>
                <a:lnTo>
                  <a:pt x="274234" y="268172"/>
                </a:lnTo>
                <a:lnTo>
                  <a:pt x="254585" y="292684"/>
                </a:lnTo>
                <a:lnTo>
                  <a:pt x="244985" y="297910"/>
                </a:lnTo>
                <a:lnTo>
                  <a:pt x="273385" y="266418"/>
                </a:lnTo>
                <a:close/>
                <a:moveTo>
                  <a:pt x="7491" y="221615"/>
                </a:moveTo>
                <a:lnTo>
                  <a:pt x="9921" y="221615"/>
                </a:lnTo>
                <a:lnTo>
                  <a:pt x="10100" y="232949"/>
                </a:lnTo>
                <a:close/>
                <a:moveTo>
                  <a:pt x="308608" y="220996"/>
                </a:moveTo>
                <a:lnTo>
                  <a:pt x="305552" y="230146"/>
                </a:lnTo>
                <a:lnTo>
                  <a:pt x="303254" y="235150"/>
                </a:lnTo>
                <a:lnTo>
                  <a:pt x="305442" y="228600"/>
                </a:lnTo>
                <a:close/>
                <a:moveTo>
                  <a:pt x="288393" y="220781"/>
                </a:moveTo>
                <a:lnTo>
                  <a:pt x="288424" y="221390"/>
                </a:lnTo>
                <a:lnTo>
                  <a:pt x="287954" y="222798"/>
                </a:lnTo>
                <a:close/>
                <a:moveTo>
                  <a:pt x="55680" y="218730"/>
                </a:moveTo>
                <a:lnTo>
                  <a:pt x="62832" y="247657"/>
                </a:lnTo>
                <a:lnTo>
                  <a:pt x="67011" y="254153"/>
                </a:lnTo>
                <a:lnTo>
                  <a:pt x="69412" y="262197"/>
                </a:lnTo>
                <a:cubicBezTo>
                  <a:pt x="72232" y="269232"/>
                  <a:pt x="75992" y="275799"/>
                  <a:pt x="81631" y="281427"/>
                </a:cubicBezTo>
                <a:cubicBezTo>
                  <a:pt x="92911" y="296436"/>
                  <a:pt x="107950" y="307693"/>
                  <a:pt x="122990" y="315198"/>
                </a:cubicBezTo>
                <a:cubicBezTo>
                  <a:pt x="128630" y="318950"/>
                  <a:pt x="136150" y="321764"/>
                  <a:pt x="144139" y="323640"/>
                </a:cubicBezTo>
                <a:lnTo>
                  <a:pt x="162163" y="325756"/>
                </a:lnTo>
                <a:lnTo>
                  <a:pt x="151513" y="326204"/>
                </a:lnTo>
                <a:lnTo>
                  <a:pt x="132428" y="320252"/>
                </a:lnTo>
                <a:lnTo>
                  <a:pt x="103390" y="306525"/>
                </a:lnTo>
                <a:lnTo>
                  <a:pt x="97318" y="301222"/>
                </a:lnTo>
                <a:lnTo>
                  <a:pt x="70352" y="270170"/>
                </a:lnTo>
                <a:cubicBezTo>
                  <a:pt x="62832" y="257037"/>
                  <a:pt x="58132" y="242966"/>
                  <a:pt x="55782" y="228426"/>
                </a:cubicBezTo>
                <a:close/>
                <a:moveTo>
                  <a:pt x="60141" y="217689"/>
                </a:moveTo>
                <a:lnTo>
                  <a:pt x="67977" y="242918"/>
                </a:lnTo>
                <a:lnTo>
                  <a:pt x="60976" y="224660"/>
                </a:lnTo>
                <a:close/>
                <a:moveTo>
                  <a:pt x="359313" y="215069"/>
                </a:moveTo>
                <a:lnTo>
                  <a:pt x="359545" y="217862"/>
                </a:lnTo>
                <a:lnTo>
                  <a:pt x="357901" y="239290"/>
                </a:lnTo>
                <a:lnTo>
                  <a:pt x="352136" y="249477"/>
                </a:lnTo>
                <a:lnTo>
                  <a:pt x="355800" y="232877"/>
                </a:lnTo>
                <a:lnTo>
                  <a:pt x="355730" y="229902"/>
                </a:lnTo>
                <a:close/>
                <a:moveTo>
                  <a:pt x="313356" y="213154"/>
                </a:moveTo>
                <a:lnTo>
                  <a:pt x="303464" y="251409"/>
                </a:lnTo>
                <a:cubicBezTo>
                  <a:pt x="295944" y="266418"/>
                  <a:pt x="286544" y="279551"/>
                  <a:pt x="275265" y="290808"/>
                </a:cubicBezTo>
                <a:lnTo>
                  <a:pt x="259941" y="301731"/>
                </a:lnTo>
                <a:lnTo>
                  <a:pt x="262701" y="298940"/>
                </a:lnTo>
                <a:lnTo>
                  <a:pt x="270800" y="292918"/>
                </a:lnTo>
                <a:lnTo>
                  <a:pt x="276023" y="285465"/>
                </a:lnTo>
                <a:lnTo>
                  <a:pt x="283724" y="277675"/>
                </a:lnTo>
                <a:lnTo>
                  <a:pt x="287621" y="269191"/>
                </a:lnTo>
                <a:lnTo>
                  <a:pt x="295944" y="258914"/>
                </a:lnTo>
                <a:lnTo>
                  <a:pt x="305552" y="230146"/>
                </a:lnTo>
                <a:close/>
                <a:moveTo>
                  <a:pt x="59508" y="212412"/>
                </a:moveTo>
                <a:lnTo>
                  <a:pt x="60141" y="217689"/>
                </a:lnTo>
                <a:lnTo>
                  <a:pt x="59542" y="215762"/>
                </a:lnTo>
                <a:close/>
                <a:moveTo>
                  <a:pt x="303759" y="211053"/>
                </a:moveTo>
                <a:lnTo>
                  <a:pt x="296296" y="241325"/>
                </a:lnTo>
                <a:lnTo>
                  <a:pt x="293312" y="246548"/>
                </a:lnTo>
                <a:close/>
                <a:moveTo>
                  <a:pt x="300633" y="210995"/>
                </a:moveTo>
                <a:lnTo>
                  <a:pt x="300644" y="211541"/>
                </a:lnTo>
                <a:cubicBezTo>
                  <a:pt x="297824" y="227019"/>
                  <a:pt x="292184" y="242028"/>
                  <a:pt x="284664" y="255161"/>
                </a:cubicBezTo>
                <a:close/>
                <a:moveTo>
                  <a:pt x="59401" y="208709"/>
                </a:moveTo>
                <a:lnTo>
                  <a:pt x="59475" y="209061"/>
                </a:lnTo>
                <a:lnTo>
                  <a:pt x="59508" y="212412"/>
                </a:lnTo>
                <a:lnTo>
                  <a:pt x="59437" y="211817"/>
                </a:lnTo>
                <a:close/>
                <a:moveTo>
                  <a:pt x="358681" y="207469"/>
                </a:moveTo>
                <a:lnTo>
                  <a:pt x="359545" y="214108"/>
                </a:lnTo>
                <a:lnTo>
                  <a:pt x="359313" y="215069"/>
                </a:lnTo>
                <a:close/>
                <a:moveTo>
                  <a:pt x="366644" y="207353"/>
                </a:moveTo>
                <a:lnTo>
                  <a:pt x="366835" y="212463"/>
                </a:lnTo>
                <a:lnTo>
                  <a:pt x="365500" y="224389"/>
                </a:lnTo>
                <a:lnTo>
                  <a:pt x="365245" y="225474"/>
                </a:lnTo>
                <a:lnTo>
                  <a:pt x="357264" y="247589"/>
                </a:lnTo>
                <a:lnTo>
                  <a:pt x="357901" y="239290"/>
                </a:lnTo>
                <a:lnTo>
                  <a:pt x="358609" y="238038"/>
                </a:lnTo>
                <a:close/>
                <a:moveTo>
                  <a:pt x="54713" y="205437"/>
                </a:moveTo>
                <a:lnTo>
                  <a:pt x="55588" y="209986"/>
                </a:lnTo>
                <a:lnTo>
                  <a:pt x="55680" y="218730"/>
                </a:lnTo>
                <a:lnTo>
                  <a:pt x="53902" y="211541"/>
                </a:lnTo>
                <a:close/>
                <a:moveTo>
                  <a:pt x="305979" y="202047"/>
                </a:moveTo>
                <a:lnTo>
                  <a:pt x="306025" y="202852"/>
                </a:lnTo>
                <a:lnTo>
                  <a:pt x="305992" y="203465"/>
                </a:lnTo>
                <a:lnTo>
                  <a:pt x="303759" y="211053"/>
                </a:lnTo>
                <a:close/>
                <a:moveTo>
                  <a:pt x="355042" y="200707"/>
                </a:moveTo>
                <a:lnTo>
                  <a:pt x="355730" y="229902"/>
                </a:lnTo>
                <a:lnTo>
                  <a:pt x="350157" y="252974"/>
                </a:lnTo>
                <a:lnTo>
                  <a:pt x="338595" y="273404"/>
                </a:lnTo>
                <a:lnTo>
                  <a:pt x="337458" y="274667"/>
                </a:lnTo>
                <a:lnTo>
                  <a:pt x="352055" y="236630"/>
                </a:lnTo>
                <a:close/>
                <a:moveTo>
                  <a:pt x="59182" y="189656"/>
                </a:moveTo>
                <a:lnTo>
                  <a:pt x="59401" y="208709"/>
                </a:lnTo>
                <a:lnTo>
                  <a:pt x="58612" y="204926"/>
                </a:lnTo>
                <a:lnTo>
                  <a:pt x="58185" y="201364"/>
                </a:lnTo>
                <a:lnTo>
                  <a:pt x="58545" y="192733"/>
                </a:lnTo>
                <a:close/>
                <a:moveTo>
                  <a:pt x="55365" y="188880"/>
                </a:moveTo>
                <a:lnTo>
                  <a:pt x="55479" y="199668"/>
                </a:lnTo>
                <a:lnTo>
                  <a:pt x="54713" y="205437"/>
                </a:lnTo>
                <a:lnTo>
                  <a:pt x="53902" y="201222"/>
                </a:lnTo>
                <a:close/>
                <a:moveTo>
                  <a:pt x="17832" y="186508"/>
                </a:moveTo>
                <a:lnTo>
                  <a:pt x="16679" y="194578"/>
                </a:lnTo>
                <a:lnTo>
                  <a:pt x="16903" y="196704"/>
                </a:lnTo>
                <a:lnTo>
                  <a:pt x="15917" y="201440"/>
                </a:lnTo>
                <a:cubicBezTo>
                  <a:pt x="13108" y="230061"/>
                  <a:pt x="16854" y="259152"/>
                  <a:pt x="29962" y="285427"/>
                </a:cubicBezTo>
                <a:cubicBezTo>
                  <a:pt x="41198" y="311703"/>
                  <a:pt x="63669" y="334225"/>
                  <a:pt x="86141" y="349239"/>
                </a:cubicBezTo>
                <a:lnTo>
                  <a:pt x="91149" y="350972"/>
                </a:lnTo>
                <a:lnTo>
                  <a:pt x="91291" y="351116"/>
                </a:lnTo>
                <a:lnTo>
                  <a:pt x="117189" y="365629"/>
                </a:lnTo>
                <a:lnTo>
                  <a:pt x="82963" y="349506"/>
                </a:lnTo>
                <a:lnTo>
                  <a:pt x="52434" y="322964"/>
                </a:lnTo>
                <a:lnTo>
                  <a:pt x="23695" y="276158"/>
                </a:lnTo>
                <a:lnTo>
                  <a:pt x="19976" y="262493"/>
                </a:lnTo>
                <a:lnTo>
                  <a:pt x="14981" y="239132"/>
                </a:lnTo>
                <a:lnTo>
                  <a:pt x="14981" y="202847"/>
                </a:lnTo>
                <a:close/>
                <a:moveTo>
                  <a:pt x="20295" y="180408"/>
                </a:moveTo>
                <a:lnTo>
                  <a:pt x="18902" y="197275"/>
                </a:lnTo>
                <a:cubicBezTo>
                  <a:pt x="20131" y="241088"/>
                  <a:pt x="35580" y="285428"/>
                  <a:pt x="63669" y="319210"/>
                </a:cubicBezTo>
                <a:cubicBezTo>
                  <a:pt x="74905" y="332348"/>
                  <a:pt x="88014" y="344547"/>
                  <a:pt x="102526" y="354400"/>
                </a:cubicBezTo>
                <a:lnTo>
                  <a:pt x="107584" y="356659"/>
                </a:lnTo>
                <a:lnTo>
                  <a:pt x="91149" y="350972"/>
                </a:lnTo>
                <a:lnTo>
                  <a:pt x="56179" y="315456"/>
                </a:lnTo>
                <a:cubicBezTo>
                  <a:pt x="39326" y="291058"/>
                  <a:pt x="27154" y="263844"/>
                  <a:pt x="21068" y="236161"/>
                </a:cubicBezTo>
                <a:lnTo>
                  <a:pt x="16903" y="196704"/>
                </a:lnTo>
                <a:close/>
                <a:moveTo>
                  <a:pt x="59182" y="179841"/>
                </a:moveTo>
                <a:lnTo>
                  <a:pt x="59276" y="189202"/>
                </a:lnTo>
                <a:lnTo>
                  <a:pt x="59182" y="189656"/>
                </a:lnTo>
                <a:lnTo>
                  <a:pt x="59072" y="180115"/>
                </a:lnTo>
                <a:close/>
                <a:moveTo>
                  <a:pt x="56475" y="179517"/>
                </a:moveTo>
                <a:lnTo>
                  <a:pt x="55365" y="188880"/>
                </a:lnTo>
                <a:lnTo>
                  <a:pt x="55312" y="183868"/>
                </a:lnTo>
                <a:close/>
                <a:moveTo>
                  <a:pt x="59109" y="172519"/>
                </a:moveTo>
                <a:lnTo>
                  <a:pt x="59178" y="179460"/>
                </a:lnTo>
                <a:lnTo>
                  <a:pt x="59072" y="180115"/>
                </a:lnTo>
                <a:lnTo>
                  <a:pt x="58545" y="192733"/>
                </a:lnTo>
                <a:lnTo>
                  <a:pt x="57662" y="197001"/>
                </a:lnTo>
                <a:lnTo>
                  <a:pt x="58185" y="201364"/>
                </a:lnTo>
                <a:lnTo>
                  <a:pt x="58132" y="202629"/>
                </a:lnTo>
                <a:lnTo>
                  <a:pt x="58612" y="204926"/>
                </a:lnTo>
                <a:lnTo>
                  <a:pt x="59437" y="211817"/>
                </a:lnTo>
                <a:lnTo>
                  <a:pt x="59542" y="220921"/>
                </a:lnTo>
                <a:lnTo>
                  <a:pt x="60976" y="224660"/>
                </a:lnTo>
                <a:lnTo>
                  <a:pt x="62832" y="240152"/>
                </a:lnTo>
                <a:lnTo>
                  <a:pt x="66860" y="253647"/>
                </a:lnTo>
                <a:lnTo>
                  <a:pt x="62832" y="247657"/>
                </a:lnTo>
                <a:lnTo>
                  <a:pt x="55588" y="209986"/>
                </a:lnTo>
                <a:lnTo>
                  <a:pt x="55479" y="199668"/>
                </a:lnTo>
                <a:lnTo>
                  <a:pt x="59072" y="172611"/>
                </a:lnTo>
                <a:close/>
                <a:moveTo>
                  <a:pt x="64429" y="166749"/>
                </a:moveTo>
                <a:lnTo>
                  <a:pt x="61422" y="195124"/>
                </a:lnTo>
                <a:lnTo>
                  <a:pt x="69663" y="240142"/>
                </a:lnTo>
                <a:lnTo>
                  <a:pt x="62832" y="225143"/>
                </a:lnTo>
                <a:lnTo>
                  <a:pt x="59475" y="209061"/>
                </a:lnTo>
                <a:lnTo>
                  <a:pt x="59276" y="189202"/>
                </a:lnTo>
                <a:lnTo>
                  <a:pt x="63381" y="169365"/>
                </a:lnTo>
                <a:close/>
                <a:moveTo>
                  <a:pt x="353362" y="166603"/>
                </a:moveTo>
                <a:lnTo>
                  <a:pt x="355800" y="172818"/>
                </a:lnTo>
                <a:lnTo>
                  <a:pt x="358681" y="207469"/>
                </a:lnTo>
                <a:close/>
                <a:moveTo>
                  <a:pt x="367036" y="157804"/>
                </a:moveTo>
                <a:cubicBezTo>
                  <a:pt x="367036" y="157804"/>
                  <a:pt x="370781" y="157804"/>
                  <a:pt x="370781" y="157804"/>
                </a:cubicBezTo>
                <a:cubicBezTo>
                  <a:pt x="374526" y="174695"/>
                  <a:pt x="374526" y="191586"/>
                  <a:pt x="371717" y="207539"/>
                </a:cubicBezTo>
                <a:lnTo>
                  <a:pt x="365439" y="224936"/>
                </a:lnTo>
                <a:lnTo>
                  <a:pt x="365500" y="224389"/>
                </a:lnTo>
                <a:lnTo>
                  <a:pt x="367036" y="217862"/>
                </a:lnTo>
                <a:lnTo>
                  <a:pt x="366835" y="212463"/>
                </a:lnTo>
                <a:lnTo>
                  <a:pt x="367975" y="202268"/>
                </a:lnTo>
                <a:lnTo>
                  <a:pt x="368791" y="199152"/>
                </a:lnTo>
                <a:lnTo>
                  <a:pt x="368663" y="196126"/>
                </a:lnTo>
                <a:lnTo>
                  <a:pt x="368908" y="193932"/>
                </a:lnTo>
                <a:lnTo>
                  <a:pt x="368381" y="189483"/>
                </a:lnTo>
                <a:close/>
                <a:moveTo>
                  <a:pt x="303464" y="157602"/>
                </a:moveTo>
                <a:lnTo>
                  <a:pt x="305108" y="167445"/>
                </a:lnTo>
                <a:lnTo>
                  <a:pt x="306711" y="189841"/>
                </a:lnTo>
                <a:lnTo>
                  <a:pt x="306091" y="201794"/>
                </a:lnTo>
                <a:lnTo>
                  <a:pt x="305979" y="202047"/>
                </a:lnTo>
                <a:close/>
                <a:moveTo>
                  <a:pt x="62870" y="156702"/>
                </a:moveTo>
                <a:lnTo>
                  <a:pt x="61117" y="167508"/>
                </a:lnTo>
                <a:lnTo>
                  <a:pt x="59109" y="172519"/>
                </a:lnTo>
                <a:lnTo>
                  <a:pt x="59081" y="169763"/>
                </a:lnTo>
                <a:lnTo>
                  <a:pt x="60803" y="163319"/>
                </a:lnTo>
                <a:close/>
                <a:moveTo>
                  <a:pt x="65511" y="156547"/>
                </a:moveTo>
                <a:lnTo>
                  <a:pt x="64962" y="161727"/>
                </a:lnTo>
                <a:lnTo>
                  <a:pt x="63381" y="169365"/>
                </a:lnTo>
                <a:lnTo>
                  <a:pt x="59182" y="179841"/>
                </a:lnTo>
                <a:lnTo>
                  <a:pt x="59178" y="179460"/>
                </a:lnTo>
                <a:lnTo>
                  <a:pt x="61117" y="167508"/>
                </a:lnTo>
                <a:close/>
                <a:moveTo>
                  <a:pt x="22472" y="154050"/>
                </a:moveTo>
                <a:lnTo>
                  <a:pt x="21552" y="165190"/>
                </a:lnTo>
                <a:lnTo>
                  <a:pt x="17832" y="186508"/>
                </a:lnTo>
                <a:close/>
                <a:moveTo>
                  <a:pt x="24648" y="148052"/>
                </a:moveTo>
                <a:lnTo>
                  <a:pt x="22472" y="154050"/>
                </a:lnTo>
                <a:lnTo>
                  <a:pt x="24207" y="148983"/>
                </a:lnTo>
                <a:close/>
                <a:moveTo>
                  <a:pt x="65162" y="142576"/>
                </a:moveTo>
                <a:lnTo>
                  <a:pt x="63333" y="153849"/>
                </a:lnTo>
                <a:lnTo>
                  <a:pt x="60803" y="163319"/>
                </a:lnTo>
                <a:lnTo>
                  <a:pt x="59072" y="168858"/>
                </a:lnTo>
                <a:lnTo>
                  <a:pt x="59081" y="169763"/>
                </a:lnTo>
                <a:lnTo>
                  <a:pt x="56475" y="179517"/>
                </a:lnTo>
                <a:lnTo>
                  <a:pt x="59072" y="157602"/>
                </a:lnTo>
                <a:close/>
                <a:moveTo>
                  <a:pt x="310983" y="138840"/>
                </a:moveTo>
                <a:cubicBezTo>
                  <a:pt x="318503" y="161354"/>
                  <a:pt x="322263" y="183868"/>
                  <a:pt x="314743" y="210133"/>
                </a:cubicBezTo>
                <a:lnTo>
                  <a:pt x="313356" y="213154"/>
                </a:lnTo>
                <a:lnTo>
                  <a:pt x="314743" y="207788"/>
                </a:lnTo>
                <a:lnTo>
                  <a:pt x="314743" y="176363"/>
                </a:lnTo>
                <a:lnTo>
                  <a:pt x="314743" y="161354"/>
                </a:lnTo>
                <a:lnTo>
                  <a:pt x="312649" y="155464"/>
                </a:lnTo>
                <a:close/>
                <a:moveTo>
                  <a:pt x="68580" y="138431"/>
                </a:moveTo>
                <a:lnTo>
                  <a:pt x="62870" y="156702"/>
                </a:lnTo>
                <a:lnTo>
                  <a:pt x="63333" y="153849"/>
                </a:lnTo>
                <a:lnTo>
                  <a:pt x="66592" y="141654"/>
                </a:lnTo>
                <a:close/>
                <a:moveTo>
                  <a:pt x="291946" y="127638"/>
                </a:moveTo>
                <a:lnTo>
                  <a:pt x="301898" y="148222"/>
                </a:lnTo>
                <a:lnTo>
                  <a:pt x="303464" y="157602"/>
                </a:lnTo>
                <a:lnTo>
                  <a:pt x="300011" y="151246"/>
                </a:lnTo>
                <a:close/>
                <a:moveTo>
                  <a:pt x="290615" y="124883"/>
                </a:moveTo>
                <a:lnTo>
                  <a:pt x="291248" y="125595"/>
                </a:lnTo>
                <a:lnTo>
                  <a:pt x="291946" y="127638"/>
                </a:lnTo>
                <a:close/>
                <a:moveTo>
                  <a:pt x="32919" y="123535"/>
                </a:moveTo>
                <a:lnTo>
                  <a:pt x="24207" y="148983"/>
                </a:lnTo>
                <a:lnTo>
                  <a:pt x="22472" y="152642"/>
                </a:lnTo>
                <a:cubicBezTo>
                  <a:pt x="16854" y="169065"/>
                  <a:pt x="13109" y="185956"/>
                  <a:pt x="11236" y="202847"/>
                </a:cubicBezTo>
                <a:lnTo>
                  <a:pt x="12352" y="226836"/>
                </a:lnTo>
                <a:lnTo>
                  <a:pt x="11236" y="221615"/>
                </a:lnTo>
                <a:lnTo>
                  <a:pt x="9921" y="221615"/>
                </a:lnTo>
                <a:lnTo>
                  <a:pt x="9597" y="201146"/>
                </a:lnTo>
                <a:cubicBezTo>
                  <a:pt x="11002" y="186425"/>
                  <a:pt x="14045" y="171880"/>
                  <a:pt x="18726" y="157804"/>
                </a:cubicBezTo>
                <a:close/>
                <a:moveTo>
                  <a:pt x="298130" y="122348"/>
                </a:moveTo>
                <a:lnTo>
                  <a:pt x="303177" y="128824"/>
                </a:lnTo>
                <a:lnTo>
                  <a:pt x="312649" y="155464"/>
                </a:lnTo>
                <a:lnTo>
                  <a:pt x="314743" y="176363"/>
                </a:lnTo>
                <a:cubicBezTo>
                  <a:pt x="314743" y="189496"/>
                  <a:pt x="313803" y="202629"/>
                  <a:pt x="310983" y="215293"/>
                </a:cubicBezTo>
                <a:lnTo>
                  <a:pt x="308608" y="220996"/>
                </a:lnTo>
                <a:lnTo>
                  <a:pt x="310983" y="213886"/>
                </a:lnTo>
                <a:lnTo>
                  <a:pt x="310983" y="172611"/>
                </a:lnTo>
                <a:lnTo>
                  <a:pt x="310983" y="165106"/>
                </a:lnTo>
                <a:lnTo>
                  <a:pt x="307004" y="151868"/>
                </a:lnTo>
                <a:lnTo>
                  <a:pt x="306754" y="150566"/>
                </a:lnTo>
                <a:lnTo>
                  <a:pt x="305968" y="148422"/>
                </a:lnTo>
                <a:close/>
                <a:moveTo>
                  <a:pt x="75732" y="121394"/>
                </a:moveTo>
                <a:lnTo>
                  <a:pt x="70825" y="134789"/>
                </a:lnTo>
                <a:lnTo>
                  <a:pt x="68580" y="138431"/>
                </a:lnTo>
                <a:lnTo>
                  <a:pt x="72702" y="125238"/>
                </a:lnTo>
                <a:close/>
                <a:moveTo>
                  <a:pt x="216554" y="109111"/>
                </a:moveTo>
                <a:cubicBezTo>
                  <a:pt x="220289" y="109111"/>
                  <a:pt x="227760" y="112853"/>
                  <a:pt x="231495" y="116595"/>
                </a:cubicBezTo>
                <a:cubicBezTo>
                  <a:pt x="235231" y="120337"/>
                  <a:pt x="238966" y="124079"/>
                  <a:pt x="242701" y="131563"/>
                </a:cubicBezTo>
                <a:cubicBezTo>
                  <a:pt x="250172" y="139046"/>
                  <a:pt x="250172" y="154014"/>
                  <a:pt x="257642" y="165240"/>
                </a:cubicBezTo>
                <a:cubicBezTo>
                  <a:pt x="261378" y="176466"/>
                  <a:pt x="265113" y="191434"/>
                  <a:pt x="261378" y="202660"/>
                </a:cubicBezTo>
                <a:cubicBezTo>
                  <a:pt x="257642" y="210144"/>
                  <a:pt x="253907" y="213886"/>
                  <a:pt x="250172" y="213886"/>
                </a:cubicBezTo>
                <a:cubicBezTo>
                  <a:pt x="246437" y="213886"/>
                  <a:pt x="242701" y="206402"/>
                  <a:pt x="242701" y="202660"/>
                </a:cubicBezTo>
                <a:cubicBezTo>
                  <a:pt x="242701" y="198918"/>
                  <a:pt x="242701" y="195176"/>
                  <a:pt x="238966" y="187692"/>
                </a:cubicBezTo>
                <a:cubicBezTo>
                  <a:pt x="238966" y="180208"/>
                  <a:pt x="235231" y="172724"/>
                  <a:pt x="235231" y="165240"/>
                </a:cubicBezTo>
                <a:cubicBezTo>
                  <a:pt x="227760" y="150272"/>
                  <a:pt x="216554" y="135305"/>
                  <a:pt x="205348" y="124079"/>
                </a:cubicBezTo>
                <a:cubicBezTo>
                  <a:pt x="201713" y="124079"/>
                  <a:pt x="205348" y="120337"/>
                  <a:pt x="205348" y="120337"/>
                </a:cubicBezTo>
                <a:cubicBezTo>
                  <a:pt x="220289" y="131563"/>
                  <a:pt x="227760" y="146530"/>
                  <a:pt x="235231" y="161498"/>
                </a:cubicBezTo>
                <a:cubicBezTo>
                  <a:pt x="238966" y="168982"/>
                  <a:pt x="242701" y="180208"/>
                  <a:pt x="242701" y="187692"/>
                </a:cubicBezTo>
                <a:cubicBezTo>
                  <a:pt x="242701" y="191434"/>
                  <a:pt x="242701" y="198918"/>
                  <a:pt x="246437" y="202660"/>
                </a:cubicBezTo>
                <a:cubicBezTo>
                  <a:pt x="246437" y="206402"/>
                  <a:pt x="246437" y="210144"/>
                  <a:pt x="250172" y="210144"/>
                </a:cubicBezTo>
                <a:cubicBezTo>
                  <a:pt x="250172" y="210144"/>
                  <a:pt x="253907" y="210144"/>
                  <a:pt x="253907" y="206402"/>
                </a:cubicBezTo>
                <a:cubicBezTo>
                  <a:pt x="257642" y="202660"/>
                  <a:pt x="257642" y="195176"/>
                  <a:pt x="257642" y="187692"/>
                </a:cubicBezTo>
                <a:cubicBezTo>
                  <a:pt x="257642" y="180208"/>
                  <a:pt x="257642" y="172724"/>
                  <a:pt x="253907" y="165240"/>
                </a:cubicBezTo>
                <a:cubicBezTo>
                  <a:pt x="250172" y="157756"/>
                  <a:pt x="246437" y="146530"/>
                  <a:pt x="242701" y="139046"/>
                </a:cubicBezTo>
                <a:cubicBezTo>
                  <a:pt x="238966" y="127821"/>
                  <a:pt x="235231" y="120337"/>
                  <a:pt x="224025" y="116595"/>
                </a:cubicBezTo>
                <a:cubicBezTo>
                  <a:pt x="224025" y="112853"/>
                  <a:pt x="216554" y="112853"/>
                  <a:pt x="212819" y="112853"/>
                </a:cubicBezTo>
                <a:cubicBezTo>
                  <a:pt x="209084" y="112853"/>
                  <a:pt x="209084" y="116595"/>
                  <a:pt x="205348" y="120337"/>
                </a:cubicBezTo>
                <a:cubicBezTo>
                  <a:pt x="205348" y="112853"/>
                  <a:pt x="209084" y="109111"/>
                  <a:pt x="216554" y="109111"/>
                </a:cubicBezTo>
                <a:close/>
                <a:moveTo>
                  <a:pt x="93943" y="102103"/>
                </a:moveTo>
                <a:lnTo>
                  <a:pt x="74112" y="135088"/>
                </a:lnTo>
                <a:lnTo>
                  <a:pt x="66592" y="153849"/>
                </a:lnTo>
                <a:lnTo>
                  <a:pt x="89151" y="112574"/>
                </a:lnTo>
                <a:lnTo>
                  <a:pt x="94791" y="108196"/>
                </a:lnTo>
                <a:lnTo>
                  <a:pt x="74112" y="142593"/>
                </a:lnTo>
                <a:lnTo>
                  <a:pt x="64429" y="166749"/>
                </a:lnTo>
                <a:lnTo>
                  <a:pt x="64962" y="161727"/>
                </a:lnTo>
                <a:lnTo>
                  <a:pt x="66592" y="153850"/>
                </a:lnTo>
                <a:lnTo>
                  <a:pt x="65511" y="156547"/>
                </a:lnTo>
                <a:lnTo>
                  <a:pt x="66592" y="146345"/>
                </a:lnTo>
                <a:lnTo>
                  <a:pt x="70825" y="134789"/>
                </a:lnTo>
                <a:lnTo>
                  <a:pt x="89151" y="105070"/>
                </a:lnTo>
                <a:close/>
                <a:moveTo>
                  <a:pt x="279254" y="93996"/>
                </a:moveTo>
                <a:lnTo>
                  <a:pt x="288424" y="101318"/>
                </a:lnTo>
                <a:cubicBezTo>
                  <a:pt x="295944" y="112574"/>
                  <a:pt x="307224" y="123831"/>
                  <a:pt x="310983" y="138840"/>
                </a:cubicBezTo>
                <a:lnTo>
                  <a:pt x="303177" y="128824"/>
                </a:lnTo>
                <a:lnTo>
                  <a:pt x="299234" y="117734"/>
                </a:lnTo>
                <a:close/>
                <a:moveTo>
                  <a:pt x="265222" y="93172"/>
                </a:moveTo>
                <a:lnTo>
                  <a:pt x="273385" y="97565"/>
                </a:lnTo>
                <a:cubicBezTo>
                  <a:pt x="284664" y="105070"/>
                  <a:pt x="292184" y="116327"/>
                  <a:pt x="299704" y="131336"/>
                </a:cubicBezTo>
                <a:lnTo>
                  <a:pt x="305968" y="148422"/>
                </a:lnTo>
                <a:lnTo>
                  <a:pt x="307004" y="151868"/>
                </a:lnTo>
                <a:lnTo>
                  <a:pt x="310983" y="172611"/>
                </a:lnTo>
                <a:cubicBezTo>
                  <a:pt x="312863" y="186682"/>
                  <a:pt x="312393" y="201222"/>
                  <a:pt x="309808" y="215527"/>
                </a:cubicBezTo>
                <a:lnTo>
                  <a:pt x="305442" y="228600"/>
                </a:lnTo>
                <a:lnTo>
                  <a:pt x="297467" y="247751"/>
                </a:lnTo>
                <a:lnTo>
                  <a:pt x="295577" y="251866"/>
                </a:lnTo>
                <a:lnTo>
                  <a:pt x="292786" y="255348"/>
                </a:lnTo>
                <a:lnTo>
                  <a:pt x="304874" y="224674"/>
                </a:lnTo>
                <a:lnTo>
                  <a:pt x="305992" y="203465"/>
                </a:lnTo>
                <a:lnTo>
                  <a:pt x="306049" y="203274"/>
                </a:lnTo>
                <a:lnTo>
                  <a:pt x="306025" y="202852"/>
                </a:lnTo>
                <a:lnTo>
                  <a:pt x="306091" y="201794"/>
                </a:lnTo>
                <a:lnTo>
                  <a:pt x="307223" y="197001"/>
                </a:lnTo>
                <a:lnTo>
                  <a:pt x="306711" y="189841"/>
                </a:lnTo>
                <a:lnTo>
                  <a:pt x="307224" y="180115"/>
                </a:lnTo>
                <a:lnTo>
                  <a:pt x="305108" y="167445"/>
                </a:lnTo>
                <a:lnTo>
                  <a:pt x="304051" y="152677"/>
                </a:lnTo>
                <a:lnTo>
                  <a:pt x="301898" y="148222"/>
                </a:lnTo>
                <a:lnTo>
                  <a:pt x="299704" y="135088"/>
                </a:lnTo>
                <a:lnTo>
                  <a:pt x="291248" y="125595"/>
                </a:lnTo>
                <a:lnTo>
                  <a:pt x="289364" y="120079"/>
                </a:lnTo>
                <a:lnTo>
                  <a:pt x="287349" y="118129"/>
                </a:lnTo>
                <a:lnTo>
                  <a:pt x="284664" y="112574"/>
                </a:lnTo>
                <a:close/>
                <a:moveTo>
                  <a:pt x="114602" y="91009"/>
                </a:moveTo>
                <a:lnTo>
                  <a:pt x="108891" y="97252"/>
                </a:lnTo>
                <a:lnTo>
                  <a:pt x="94791" y="108196"/>
                </a:lnTo>
                <a:lnTo>
                  <a:pt x="96671" y="105070"/>
                </a:lnTo>
                <a:close/>
                <a:moveTo>
                  <a:pt x="116305" y="89674"/>
                </a:moveTo>
                <a:lnTo>
                  <a:pt x="114602" y="91009"/>
                </a:lnTo>
                <a:lnTo>
                  <a:pt x="115470" y="90061"/>
                </a:lnTo>
                <a:close/>
                <a:moveTo>
                  <a:pt x="140003" y="82513"/>
                </a:moveTo>
                <a:lnTo>
                  <a:pt x="115470" y="93813"/>
                </a:lnTo>
                <a:cubicBezTo>
                  <a:pt x="100431" y="105070"/>
                  <a:pt x="92911" y="123831"/>
                  <a:pt x="85391" y="138840"/>
                </a:cubicBezTo>
                <a:cubicBezTo>
                  <a:pt x="85391" y="142593"/>
                  <a:pt x="81631" y="138840"/>
                  <a:pt x="81631" y="138840"/>
                </a:cubicBezTo>
                <a:cubicBezTo>
                  <a:pt x="85391" y="129460"/>
                  <a:pt x="90091" y="120079"/>
                  <a:pt x="95731" y="111636"/>
                </a:cubicBezTo>
                <a:lnTo>
                  <a:pt x="108891" y="97252"/>
                </a:lnTo>
                <a:lnTo>
                  <a:pt x="122125" y="86980"/>
                </a:lnTo>
                <a:lnTo>
                  <a:pt x="124119" y="86056"/>
                </a:lnTo>
                <a:close/>
                <a:moveTo>
                  <a:pt x="135152" y="80949"/>
                </a:moveTo>
                <a:lnTo>
                  <a:pt x="124119" y="86056"/>
                </a:lnTo>
                <a:lnTo>
                  <a:pt x="122990" y="86308"/>
                </a:lnTo>
                <a:lnTo>
                  <a:pt x="122125" y="86980"/>
                </a:lnTo>
                <a:lnTo>
                  <a:pt x="116305" y="89674"/>
                </a:lnTo>
                <a:lnTo>
                  <a:pt x="124460" y="83280"/>
                </a:lnTo>
                <a:close/>
                <a:moveTo>
                  <a:pt x="106181" y="77480"/>
                </a:moveTo>
                <a:lnTo>
                  <a:pt x="82571" y="102725"/>
                </a:lnTo>
                <a:lnTo>
                  <a:pt x="79109" y="112176"/>
                </a:lnTo>
                <a:lnTo>
                  <a:pt x="75992" y="115858"/>
                </a:lnTo>
                <a:lnTo>
                  <a:pt x="65162" y="142576"/>
                </a:lnTo>
                <a:lnTo>
                  <a:pt x="67062" y="130867"/>
                </a:lnTo>
                <a:cubicBezTo>
                  <a:pt x="72232" y="115389"/>
                  <a:pt x="79752" y="101318"/>
                  <a:pt x="89151" y="90061"/>
                </a:cubicBezTo>
                <a:lnTo>
                  <a:pt x="92911" y="86309"/>
                </a:lnTo>
                <a:close/>
                <a:moveTo>
                  <a:pt x="230445" y="76311"/>
                </a:moveTo>
                <a:lnTo>
                  <a:pt x="235786" y="77866"/>
                </a:lnTo>
                <a:cubicBezTo>
                  <a:pt x="243306" y="80680"/>
                  <a:pt x="250826" y="84432"/>
                  <a:pt x="258345" y="90061"/>
                </a:cubicBezTo>
                <a:lnTo>
                  <a:pt x="287349" y="118129"/>
                </a:lnTo>
                <a:lnTo>
                  <a:pt x="290615" y="124883"/>
                </a:lnTo>
                <a:lnTo>
                  <a:pt x="269625" y="101318"/>
                </a:lnTo>
                <a:lnTo>
                  <a:pt x="251655" y="89848"/>
                </a:lnTo>
                <a:lnTo>
                  <a:pt x="249885" y="88185"/>
                </a:lnTo>
                <a:lnTo>
                  <a:pt x="246351" y="86463"/>
                </a:lnTo>
                <a:close/>
                <a:moveTo>
                  <a:pt x="255296" y="74868"/>
                </a:moveTo>
                <a:lnTo>
                  <a:pt x="269625" y="82556"/>
                </a:lnTo>
                <a:lnTo>
                  <a:pt x="279254" y="93996"/>
                </a:lnTo>
                <a:lnTo>
                  <a:pt x="268004" y="85014"/>
                </a:lnTo>
                <a:lnTo>
                  <a:pt x="265865" y="82556"/>
                </a:lnTo>
                <a:lnTo>
                  <a:pt x="263445" y="81374"/>
                </a:lnTo>
                <a:close/>
                <a:moveTo>
                  <a:pt x="164349" y="74583"/>
                </a:moveTo>
                <a:cubicBezTo>
                  <a:pt x="191608" y="73176"/>
                  <a:pt x="218867" y="80680"/>
                  <a:pt x="239546" y="97565"/>
                </a:cubicBezTo>
                <a:cubicBezTo>
                  <a:pt x="265865" y="112574"/>
                  <a:pt x="280904" y="138840"/>
                  <a:pt x="288424" y="168858"/>
                </a:cubicBezTo>
                <a:cubicBezTo>
                  <a:pt x="290304" y="181991"/>
                  <a:pt x="291244" y="197000"/>
                  <a:pt x="290304" y="212010"/>
                </a:cubicBezTo>
                <a:lnTo>
                  <a:pt x="288393" y="220781"/>
                </a:lnTo>
                <a:lnTo>
                  <a:pt x="286074" y="174956"/>
                </a:lnTo>
                <a:cubicBezTo>
                  <a:pt x="282784" y="159478"/>
                  <a:pt x="277144" y="144469"/>
                  <a:pt x="269625" y="131336"/>
                </a:cubicBezTo>
                <a:cubicBezTo>
                  <a:pt x="254585" y="108822"/>
                  <a:pt x="232026" y="90061"/>
                  <a:pt x="205707" y="82556"/>
                </a:cubicBezTo>
                <a:cubicBezTo>
                  <a:pt x="190668" y="78804"/>
                  <a:pt x="176568" y="76928"/>
                  <a:pt x="162939" y="77397"/>
                </a:cubicBezTo>
                <a:lnTo>
                  <a:pt x="140003" y="82513"/>
                </a:lnTo>
                <a:lnTo>
                  <a:pt x="150814" y="77534"/>
                </a:lnTo>
                <a:close/>
                <a:moveTo>
                  <a:pt x="104890" y="74354"/>
                </a:moveTo>
                <a:lnTo>
                  <a:pt x="92911" y="86309"/>
                </a:lnTo>
                <a:lnTo>
                  <a:pt x="81631" y="93813"/>
                </a:lnTo>
                <a:cubicBezTo>
                  <a:pt x="66592" y="105070"/>
                  <a:pt x="59072" y="120079"/>
                  <a:pt x="51552" y="135088"/>
                </a:cubicBezTo>
                <a:cubicBezTo>
                  <a:pt x="44033" y="150097"/>
                  <a:pt x="44033" y="165106"/>
                  <a:pt x="44033" y="180115"/>
                </a:cubicBezTo>
                <a:cubicBezTo>
                  <a:pt x="44033" y="197001"/>
                  <a:pt x="45913" y="213886"/>
                  <a:pt x="50143" y="230302"/>
                </a:cubicBezTo>
                <a:lnTo>
                  <a:pt x="67884" y="271891"/>
                </a:lnTo>
                <a:lnTo>
                  <a:pt x="55312" y="255161"/>
                </a:lnTo>
                <a:cubicBezTo>
                  <a:pt x="44033" y="225143"/>
                  <a:pt x="36513" y="191372"/>
                  <a:pt x="40273" y="161354"/>
                </a:cubicBezTo>
                <a:cubicBezTo>
                  <a:pt x="44033" y="146345"/>
                  <a:pt x="47793" y="131336"/>
                  <a:pt x="55312" y="120079"/>
                </a:cubicBezTo>
                <a:cubicBezTo>
                  <a:pt x="62832" y="105070"/>
                  <a:pt x="74112" y="93813"/>
                  <a:pt x="89151" y="82556"/>
                </a:cubicBezTo>
                <a:close/>
                <a:moveTo>
                  <a:pt x="246927" y="73307"/>
                </a:moveTo>
                <a:lnTo>
                  <a:pt x="263445" y="81374"/>
                </a:lnTo>
                <a:lnTo>
                  <a:pt x="268004" y="85014"/>
                </a:lnTo>
                <a:lnTo>
                  <a:pt x="296884" y="118203"/>
                </a:lnTo>
                <a:lnTo>
                  <a:pt x="298130" y="122348"/>
                </a:lnTo>
                <a:lnTo>
                  <a:pt x="284664" y="105070"/>
                </a:lnTo>
                <a:close/>
                <a:moveTo>
                  <a:pt x="218062" y="72684"/>
                </a:moveTo>
                <a:lnTo>
                  <a:pt x="229206" y="75521"/>
                </a:lnTo>
                <a:lnTo>
                  <a:pt x="230445" y="76311"/>
                </a:lnTo>
                <a:lnTo>
                  <a:pt x="218181" y="72741"/>
                </a:lnTo>
                <a:close/>
                <a:moveTo>
                  <a:pt x="197073" y="71299"/>
                </a:moveTo>
                <a:lnTo>
                  <a:pt x="212625" y="71299"/>
                </a:lnTo>
                <a:lnTo>
                  <a:pt x="217426" y="72522"/>
                </a:lnTo>
                <a:lnTo>
                  <a:pt x="218181" y="72741"/>
                </a:lnTo>
                <a:lnTo>
                  <a:pt x="246351" y="86463"/>
                </a:lnTo>
                <a:lnTo>
                  <a:pt x="251655" y="89848"/>
                </a:lnTo>
                <a:lnTo>
                  <a:pt x="282314" y="118672"/>
                </a:lnTo>
                <a:lnTo>
                  <a:pt x="300011" y="151246"/>
                </a:lnTo>
                <a:lnTo>
                  <a:pt x="303464" y="161354"/>
                </a:lnTo>
                <a:cubicBezTo>
                  <a:pt x="305344" y="178239"/>
                  <a:pt x="304404" y="194186"/>
                  <a:pt x="301114" y="209664"/>
                </a:cubicBezTo>
                <a:lnTo>
                  <a:pt x="300633" y="210995"/>
                </a:lnTo>
                <a:lnTo>
                  <a:pt x="299704" y="165106"/>
                </a:lnTo>
                <a:cubicBezTo>
                  <a:pt x="291244" y="122893"/>
                  <a:pt x="255290" y="87012"/>
                  <a:pt x="212463" y="73293"/>
                </a:cubicBezTo>
                <a:close/>
                <a:moveTo>
                  <a:pt x="242709" y="71248"/>
                </a:moveTo>
                <a:lnTo>
                  <a:pt x="245655" y="72237"/>
                </a:lnTo>
                <a:lnTo>
                  <a:pt x="246927" y="73307"/>
                </a:lnTo>
                <a:close/>
                <a:moveTo>
                  <a:pt x="175687" y="68529"/>
                </a:moveTo>
                <a:lnTo>
                  <a:pt x="197073" y="71299"/>
                </a:lnTo>
                <a:lnTo>
                  <a:pt x="164349" y="71299"/>
                </a:lnTo>
                <a:lnTo>
                  <a:pt x="150814" y="77534"/>
                </a:lnTo>
                <a:lnTo>
                  <a:pt x="135152" y="80949"/>
                </a:lnTo>
                <a:lnTo>
                  <a:pt x="156410" y="71107"/>
                </a:lnTo>
                <a:lnTo>
                  <a:pt x="163740" y="68876"/>
                </a:lnTo>
                <a:close/>
                <a:moveTo>
                  <a:pt x="200910" y="67796"/>
                </a:moveTo>
                <a:lnTo>
                  <a:pt x="204529" y="68237"/>
                </a:lnTo>
                <a:lnTo>
                  <a:pt x="213662" y="70540"/>
                </a:lnTo>
                <a:lnTo>
                  <a:pt x="218062" y="72684"/>
                </a:lnTo>
                <a:lnTo>
                  <a:pt x="217426" y="72522"/>
                </a:lnTo>
                <a:lnTo>
                  <a:pt x="213227" y="71299"/>
                </a:lnTo>
                <a:lnTo>
                  <a:pt x="212625" y="71299"/>
                </a:lnTo>
                <a:lnTo>
                  <a:pt x="199074" y="67849"/>
                </a:lnTo>
                <a:close/>
                <a:moveTo>
                  <a:pt x="209467" y="67547"/>
                </a:moveTo>
                <a:cubicBezTo>
                  <a:pt x="224506" y="71299"/>
                  <a:pt x="239546" y="75052"/>
                  <a:pt x="254585" y="82556"/>
                </a:cubicBezTo>
                <a:lnTo>
                  <a:pt x="265222" y="93172"/>
                </a:lnTo>
                <a:lnTo>
                  <a:pt x="231557" y="75052"/>
                </a:lnTo>
                <a:lnTo>
                  <a:pt x="213662" y="70540"/>
                </a:lnTo>
                <a:lnTo>
                  <a:pt x="210407" y="68954"/>
                </a:lnTo>
                <a:lnTo>
                  <a:pt x="204529" y="68237"/>
                </a:lnTo>
                <a:lnTo>
                  <a:pt x="202585" y="67747"/>
                </a:lnTo>
                <a:close/>
                <a:moveTo>
                  <a:pt x="240910" y="67150"/>
                </a:moveTo>
                <a:lnTo>
                  <a:pt x="250826" y="71299"/>
                </a:lnTo>
                <a:lnTo>
                  <a:pt x="255296" y="74868"/>
                </a:lnTo>
                <a:close/>
                <a:moveTo>
                  <a:pt x="174205" y="64539"/>
                </a:moveTo>
                <a:lnTo>
                  <a:pt x="196982" y="67317"/>
                </a:lnTo>
                <a:lnTo>
                  <a:pt x="199074" y="67849"/>
                </a:lnTo>
                <a:lnTo>
                  <a:pt x="175687" y="68529"/>
                </a:lnTo>
                <a:lnTo>
                  <a:pt x="168108" y="67547"/>
                </a:lnTo>
                <a:lnTo>
                  <a:pt x="163740" y="68876"/>
                </a:lnTo>
                <a:lnTo>
                  <a:pt x="161059" y="68954"/>
                </a:lnTo>
                <a:lnTo>
                  <a:pt x="156410" y="71107"/>
                </a:lnTo>
                <a:lnTo>
                  <a:pt x="129570" y="79273"/>
                </a:lnTo>
                <a:lnTo>
                  <a:pt x="124460" y="83280"/>
                </a:lnTo>
                <a:lnTo>
                  <a:pt x="124282" y="83318"/>
                </a:lnTo>
                <a:lnTo>
                  <a:pt x="93943" y="102103"/>
                </a:lnTo>
                <a:lnTo>
                  <a:pt x="96671" y="97565"/>
                </a:lnTo>
                <a:cubicBezTo>
                  <a:pt x="106071" y="88185"/>
                  <a:pt x="117350" y="80680"/>
                  <a:pt x="129570" y="75052"/>
                </a:cubicBezTo>
                <a:lnTo>
                  <a:pt x="162121" y="65544"/>
                </a:lnTo>
                <a:close/>
                <a:moveTo>
                  <a:pt x="183148" y="63795"/>
                </a:moveTo>
                <a:lnTo>
                  <a:pt x="186908" y="63795"/>
                </a:lnTo>
                <a:lnTo>
                  <a:pt x="202585" y="67747"/>
                </a:lnTo>
                <a:lnTo>
                  <a:pt x="200910" y="67796"/>
                </a:lnTo>
                <a:lnTo>
                  <a:pt x="196982" y="67317"/>
                </a:lnTo>
                <a:close/>
                <a:moveTo>
                  <a:pt x="168108" y="63795"/>
                </a:moveTo>
                <a:lnTo>
                  <a:pt x="183148" y="63795"/>
                </a:lnTo>
                <a:lnTo>
                  <a:pt x="174205" y="64539"/>
                </a:lnTo>
                <a:close/>
                <a:moveTo>
                  <a:pt x="141789" y="63795"/>
                </a:moveTo>
                <a:lnTo>
                  <a:pt x="168108" y="63795"/>
                </a:lnTo>
                <a:lnTo>
                  <a:pt x="162121" y="65544"/>
                </a:lnTo>
                <a:lnTo>
                  <a:pt x="138029" y="67547"/>
                </a:lnTo>
                <a:cubicBezTo>
                  <a:pt x="122990" y="71299"/>
                  <a:pt x="111710" y="78804"/>
                  <a:pt x="100431" y="90061"/>
                </a:cubicBezTo>
                <a:lnTo>
                  <a:pt x="75732" y="121394"/>
                </a:lnTo>
                <a:lnTo>
                  <a:pt x="79109" y="112176"/>
                </a:lnTo>
                <a:lnTo>
                  <a:pt x="104191" y="82556"/>
                </a:lnTo>
                <a:cubicBezTo>
                  <a:pt x="115470" y="75052"/>
                  <a:pt x="130510" y="67547"/>
                  <a:pt x="141789" y="63795"/>
                </a:cubicBezTo>
                <a:close/>
                <a:moveTo>
                  <a:pt x="208435" y="59733"/>
                </a:moveTo>
                <a:lnTo>
                  <a:pt x="221687" y="60981"/>
                </a:lnTo>
                <a:lnTo>
                  <a:pt x="242709" y="71248"/>
                </a:lnTo>
                <a:close/>
                <a:moveTo>
                  <a:pt x="82175" y="58664"/>
                </a:moveTo>
                <a:lnTo>
                  <a:pt x="41198" y="120267"/>
                </a:lnTo>
                <a:cubicBezTo>
                  <a:pt x="34644" y="132467"/>
                  <a:pt x="29026" y="145604"/>
                  <a:pt x="24695" y="159270"/>
                </a:cubicBezTo>
                <a:lnTo>
                  <a:pt x="20295" y="180408"/>
                </a:lnTo>
                <a:lnTo>
                  <a:pt x="21552" y="165190"/>
                </a:lnTo>
                <a:lnTo>
                  <a:pt x="21828" y="163610"/>
                </a:lnTo>
                <a:cubicBezTo>
                  <a:pt x="25397" y="150648"/>
                  <a:pt x="30196" y="137863"/>
                  <a:pt x="36048" y="125429"/>
                </a:cubicBezTo>
                <a:lnTo>
                  <a:pt x="79699" y="60469"/>
                </a:lnTo>
                <a:close/>
                <a:moveTo>
                  <a:pt x="307027" y="58342"/>
                </a:moveTo>
                <a:lnTo>
                  <a:pt x="318347" y="67717"/>
                </a:lnTo>
                <a:cubicBezTo>
                  <a:pt x="340819" y="90238"/>
                  <a:pt x="355800" y="116514"/>
                  <a:pt x="363290" y="146543"/>
                </a:cubicBezTo>
                <a:lnTo>
                  <a:pt x="368381" y="189483"/>
                </a:lnTo>
                <a:lnTo>
                  <a:pt x="368663" y="196126"/>
                </a:lnTo>
                <a:lnTo>
                  <a:pt x="367975" y="202268"/>
                </a:lnTo>
                <a:lnTo>
                  <a:pt x="366644" y="207353"/>
                </a:lnTo>
                <a:lnTo>
                  <a:pt x="365163" y="167657"/>
                </a:lnTo>
                <a:cubicBezTo>
                  <a:pt x="362354" y="151235"/>
                  <a:pt x="357673" y="135282"/>
                  <a:pt x="352055" y="120267"/>
                </a:cubicBezTo>
                <a:cubicBezTo>
                  <a:pt x="346437" y="107130"/>
                  <a:pt x="338010" y="93992"/>
                  <a:pt x="328179" y="81793"/>
                </a:cubicBezTo>
                <a:lnTo>
                  <a:pt x="314024" y="67400"/>
                </a:lnTo>
                <a:close/>
                <a:moveTo>
                  <a:pt x="219535" y="58204"/>
                </a:moveTo>
                <a:lnTo>
                  <a:pt x="225917" y="59105"/>
                </a:lnTo>
                <a:lnTo>
                  <a:pt x="240910" y="67150"/>
                </a:lnTo>
                <a:close/>
                <a:moveTo>
                  <a:pt x="168282" y="54385"/>
                </a:moveTo>
                <a:lnTo>
                  <a:pt x="198187" y="56290"/>
                </a:lnTo>
                <a:lnTo>
                  <a:pt x="208435" y="59733"/>
                </a:lnTo>
                <a:lnTo>
                  <a:pt x="171868" y="56290"/>
                </a:lnTo>
                <a:cubicBezTo>
                  <a:pt x="154949" y="56290"/>
                  <a:pt x="138029" y="60043"/>
                  <a:pt x="122520" y="66609"/>
                </a:cubicBezTo>
                <a:lnTo>
                  <a:pt x="106181" y="77480"/>
                </a:lnTo>
                <a:lnTo>
                  <a:pt x="113112" y="70069"/>
                </a:lnTo>
                <a:lnTo>
                  <a:pt x="123752" y="64523"/>
                </a:lnTo>
                <a:lnTo>
                  <a:pt x="137492" y="59507"/>
                </a:lnTo>
                <a:close/>
                <a:moveTo>
                  <a:pt x="85513" y="53437"/>
                </a:moveTo>
                <a:lnTo>
                  <a:pt x="82396" y="56456"/>
                </a:lnTo>
                <a:lnTo>
                  <a:pt x="79699" y="60469"/>
                </a:lnTo>
                <a:lnTo>
                  <a:pt x="74905" y="63963"/>
                </a:lnTo>
                <a:cubicBezTo>
                  <a:pt x="63669" y="75224"/>
                  <a:pt x="52434" y="90238"/>
                  <a:pt x="44943" y="105253"/>
                </a:cubicBezTo>
                <a:lnTo>
                  <a:pt x="24648" y="148052"/>
                </a:lnTo>
                <a:lnTo>
                  <a:pt x="37453" y="112760"/>
                </a:lnTo>
                <a:lnTo>
                  <a:pt x="46081" y="98708"/>
                </a:lnTo>
                <a:lnTo>
                  <a:pt x="71160" y="63963"/>
                </a:lnTo>
                <a:close/>
                <a:moveTo>
                  <a:pt x="85903" y="53060"/>
                </a:moveTo>
                <a:lnTo>
                  <a:pt x="85784" y="53239"/>
                </a:lnTo>
                <a:lnTo>
                  <a:pt x="85513" y="53437"/>
                </a:lnTo>
                <a:close/>
                <a:moveTo>
                  <a:pt x="86920" y="52075"/>
                </a:moveTo>
                <a:lnTo>
                  <a:pt x="85903" y="53060"/>
                </a:lnTo>
                <a:lnTo>
                  <a:pt x="86141" y="52702"/>
                </a:lnTo>
                <a:close/>
                <a:moveTo>
                  <a:pt x="160589" y="48786"/>
                </a:moveTo>
                <a:cubicBezTo>
                  <a:pt x="175629" y="48786"/>
                  <a:pt x="191608" y="49724"/>
                  <a:pt x="207117" y="53007"/>
                </a:cubicBezTo>
                <a:lnTo>
                  <a:pt x="219535" y="58204"/>
                </a:lnTo>
                <a:lnTo>
                  <a:pt x="179388" y="52538"/>
                </a:lnTo>
                <a:lnTo>
                  <a:pt x="168282" y="54385"/>
                </a:lnTo>
                <a:lnTo>
                  <a:pt x="154009" y="53476"/>
                </a:lnTo>
                <a:lnTo>
                  <a:pt x="137492" y="59507"/>
                </a:lnTo>
                <a:lnTo>
                  <a:pt x="131450" y="60512"/>
                </a:lnTo>
                <a:lnTo>
                  <a:pt x="123752" y="64523"/>
                </a:lnTo>
                <a:lnTo>
                  <a:pt x="115470" y="67547"/>
                </a:lnTo>
                <a:lnTo>
                  <a:pt x="113112" y="70069"/>
                </a:lnTo>
                <a:lnTo>
                  <a:pt x="104890" y="74354"/>
                </a:lnTo>
                <a:lnTo>
                  <a:pt x="119230" y="60043"/>
                </a:lnTo>
                <a:cubicBezTo>
                  <a:pt x="130510" y="52538"/>
                  <a:pt x="145549" y="52538"/>
                  <a:pt x="160589" y="48786"/>
                </a:cubicBezTo>
                <a:close/>
                <a:moveTo>
                  <a:pt x="288821" y="45374"/>
                </a:moveTo>
                <a:lnTo>
                  <a:pt x="295383" y="48699"/>
                </a:lnTo>
                <a:lnTo>
                  <a:pt x="296717" y="49804"/>
                </a:lnTo>
                <a:lnTo>
                  <a:pt x="314024" y="67400"/>
                </a:lnTo>
                <a:lnTo>
                  <a:pt x="327359" y="84667"/>
                </a:lnTo>
                <a:cubicBezTo>
                  <a:pt x="335669" y="98215"/>
                  <a:pt x="342691" y="112760"/>
                  <a:pt x="348309" y="127775"/>
                </a:cubicBezTo>
                <a:lnTo>
                  <a:pt x="353362" y="166603"/>
                </a:lnTo>
                <a:lnTo>
                  <a:pt x="350381" y="159000"/>
                </a:lnTo>
                <a:lnTo>
                  <a:pt x="348309" y="146543"/>
                </a:lnTo>
                <a:cubicBezTo>
                  <a:pt x="340819" y="116514"/>
                  <a:pt x="329583" y="86485"/>
                  <a:pt x="307112" y="63963"/>
                </a:cubicBezTo>
                <a:close/>
                <a:moveTo>
                  <a:pt x="99174" y="31614"/>
                </a:moveTo>
                <a:lnTo>
                  <a:pt x="93458" y="36822"/>
                </a:lnTo>
                <a:lnTo>
                  <a:pt x="82396" y="41441"/>
                </a:lnTo>
                <a:cubicBezTo>
                  <a:pt x="67415" y="52702"/>
                  <a:pt x="56179" y="63963"/>
                  <a:pt x="44943" y="78978"/>
                </a:cubicBezTo>
                <a:cubicBezTo>
                  <a:pt x="26217" y="105253"/>
                  <a:pt x="14981" y="139036"/>
                  <a:pt x="7491" y="172818"/>
                </a:cubicBezTo>
                <a:cubicBezTo>
                  <a:pt x="3745" y="187833"/>
                  <a:pt x="3745" y="202847"/>
                  <a:pt x="3745" y="217862"/>
                </a:cubicBezTo>
                <a:cubicBezTo>
                  <a:pt x="3745" y="232877"/>
                  <a:pt x="7491" y="247891"/>
                  <a:pt x="11236" y="262906"/>
                </a:cubicBezTo>
                <a:lnTo>
                  <a:pt x="18571" y="279855"/>
                </a:lnTo>
                <a:lnTo>
                  <a:pt x="20833" y="289240"/>
                </a:lnTo>
                <a:lnTo>
                  <a:pt x="31320" y="310470"/>
                </a:lnTo>
                <a:lnTo>
                  <a:pt x="21067" y="295750"/>
                </a:lnTo>
                <a:cubicBezTo>
                  <a:pt x="7491" y="270413"/>
                  <a:pt x="0" y="242261"/>
                  <a:pt x="0" y="214108"/>
                </a:cubicBezTo>
                <a:cubicBezTo>
                  <a:pt x="0" y="199094"/>
                  <a:pt x="3745" y="184079"/>
                  <a:pt x="3745" y="169065"/>
                </a:cubicBezTo>
                <a:cubicBezTo>
                  <a:pt x="7491" y="150296"/>
                  <a:pt x="14981" y="135282"/>
                  <a:pt x="18726" y="120267"/>
                </a:cubicBezTo>
                <a:cubicBezTo>
                  <a:pt x="33707" y="90238"/>
                  <a:pt x="52434" y="60209"/>
                  <a:pt x="78651" y="41441"/>
                </a:cubicBezTo>
                <a:close/>
                <a:moveTo>
                  <a:pt x="106366" y="31432"/>
                </a:moveTo>
                <a:lnTo>
                  <a:pt x="67415" y="63963"/>
                </a:lnTo>
                <a:lnTo>
                  <a:pt x="46081" y="98708"/>
                </a:lnTo>
                <a:lnTo>
                  <a:pt x="39325" y="108068"/>
                </a:lnTo>
                <a:lnTo>
                  <a:pt x="32919" y="123535"/>
                </a:lnTo>
                <a:lnTo>
                  <a:pt x="38857" y="106191"/>
                </a:lnTo>
                <a:cubicBezTo>
                  <a:pt x="45879" y="91177"/>
                  <a:pt x="54306" y="77101"/>
                  <a:pt x="63669" y="63963"/>
                </a:cubicBezTo>
                <a:lnTo>
                  <a:pt x="93458" y="36822"/>
                </a:lnTo>
                <a:close/>
                <a:moveTo>
                  <a:pt x="128747" y="22569"/>
                </a:moveTo>
                <a:lnTo>
                  <a:pt x="117039" y="27835"/>
                </a:lnTo>
                <a:lnTo>
                  <a:pt x="86920" y="52075"/>
                </a:lnTo>
                <a:lnTo>
                  <a:pt x="109662" y="30055"/>
                </a:lnTo>
                <a:lnTo>
                  <a:pt x="127339" y="22673"/>
                </a:lnTo>
                <a:close/>
                <a:moveTo>
                  <a:pt x="128629" y="20264"/>
                </a:moveTo>
                <a:lnTo>
                  <a:pt x="110017" y="29711"/>
                </a:lnTo>
                <a:lnTo>
                  <a:pt x="109662" y="30055"/>
                </a:lnTo>
                <a:lnTo>
                  <a:pt x="106366" y="31432"/>
                </a:lnTo>
                <a:lnTo>
                  <a:pt x="112358" y="26427"/>
                </a:lnTo>
                <a:lnTo>
                  <a:pt x="128207" y="20317"/>
                </a:lnTo>
                <a:close/>
                <a:moveTo>
                  <a:pt x="160581" y="20218"/>
                </a:moveTo>
                <a:lnTo>
                  <a:pt x="116103" y="33934"/>
                </a:lnTo>
                <a:lnTo>
                  <a:pt x="82175" y="58664"/>
                </a:lnTo>
                <a:lnTo>
                  <a:pt x="85784" y="53239"/>
                </a:lnTo>
                <a:lnTo>
                  <a:pt x="109549" y="35811"/>
                </a:lnTo>
                <a:lnTo>
                  <a:pt x="147693" y="21170"/>
                </a:lnTo>
                <a:close/>
                <a:moveTo>
                  <a:pt x="179629" y="17680"/>
                </a:moveTo>
                <a:lnTo>
                  <a:pt x="207862" y="24081"/>
                </a:lnTo>
                <a:cubicBezTo>
                  <a:pt x="220970" y="28304"/>
                  <a:pt x="234078" y="33934"/>
                  <a:pt x="247187" y="41441"/>
                </a:cubicBezTo>
                <a:cubicBezTo>
                  <a:pt x="286512" y="61148"/>
                  <a:pt x="319518" y="93523"/>
                  <a:pt x="339883" y="132232"/>
                </a:cubicBezTo>
                <a:lnTo>
                  <a:pt x="350381" y="159000"/>
                </a:lnTo>
                <a:lnTo>
                  <a:pt x="355800" y="191586"/>
                </a:lnTo>
                <a:lnTo>
                  <a:pt x="355042" y="200707"/>
                </a:lnTo>
                <a:lnTo>
                  <a:pt x="354746" y="188185"/>
                </a:lnTo>
                <a:cubicBezTo>
                  <a:pt x="347373" y="144197"/>
                  <a:pt x="322092" y="103376"/>
                  <a:pt x="288385" y="75224"/>
                </a:cubicBezTo>
                <a:cubicBezTo>
                  <a:pt x="265914" y="52702"/>
                  <a:pt x="243442" y="37688"/>
                  <a:pt x="213480" y="30180"/>
                </a:cubicBezTo>
                <a:cubicBezTo>
                  <a:pt x="200372" y="24550"/>
                  <a:pt x="186327" y="20796"/>
                  <a:pt x="171814" y="19389"/>
                </a:cubicBezTo>
                <a:lnTo>
                  <a:pt x="160581" y="20218"/>
                </a:lnTo>
                <a:lnTo>
                  <a:pt x="164792" y="18920"/>
                </a:lnTo>
                <a:close/>
                <a:moveTo>
                  <a:pt x="213044" y="16108"/>
                </a:moveTo>
                <a:lnTo>
                  <a:pt x="242974" y="20797"/>
                </a:lnTo>
                <a:lnTo>
                  <a:pt x="281652" y="38087"/>
                </a:lnTo>
                <a:lnTo>
                  <a:pt x="288821" y="45374"/>
                </a:lnTo>
                <a:lnTo>
                  <a:pt x="254210" y="27835"/>
                </a:lnTo>
                <a:close/>
                <a:moveTo>
                  <a:pt x="209735" y="15166"/>
                </a:moveTo>
                <a:lnTo>
                  <a:pt x="213044" y="16108"/>
                </a:lnTo>
                <a:lnTo>
                  <a:pt x="207969" y="15313"/>
                </a:lnTo>
                <a:close/>
                <a:moveTo>
                  <a:pt x="168537" y="15166"/>
                </a:moveTo>
                <a:lnTo>
                  <a:pt x="174698" y="16562"/>
                </a:lnTo>
                <a:lnTo>
                  <a:pt x="153556" y="18920"/>
                </a:lnTo>
                <a:lnTo>
                  <a:pt x="147693" y="21170"/>
                </a:lnTo>
                <a:lnTo>
                  <a:pt x="128747" y="22569"/>
                </a:lnTo>
                <a:lnTo>
                  <a:pt x="135955" y="19328"/>
                </a:lnTo>
                <a:close/>
                <a:moveTo>
                  <a:pt x="198792" y="13876"/>
                </a:moveTo>
                <a:lnTo>
                  <a:pt x="207969" y="15313"/>
                </a:lnTo>
                <a:lnTo>
                  <a:pt x="179629" y="17680"/>
                </a:lnTo>
                <a:lnTo>
                  <a:pt x="174698" y="16562"/>
                </a:lnTo>
                <a:close/>
                <a:moveTo>
                  <a:pt x="236874" y="10182"/>
                </a:moveTo>
                <a:lnTo>
                  <a:pt x="239345" y="10753"/>
                </a:lnTo>
                <a:lnTo>
                  <a:pt x="262988" y="19565"/>
                </a:lnTo>
                <a:cubicBezTo>
                  <a:pt x="275979" y="27013"/>
                  <a:pt x="287917" y="36515"/>
                  <a:pt x="298685" y="47541"/>
                </a:cubicBezTo>
                <a:lnTo>
                  <a:pt x="307027" y="58342"/>
                </a:lnTo>
                <a:lnTo>
                  <a:pt x="296717" y="49804"/>
                </a:lnTo>
                <a:lnTo>
                  <a:pt x="295876" y="48949"/>
                </a:lnTo>
                <a:lnTo>
                  <a:pt x="295383" y="48699"/>
                </a:lnTo>
                <a:lnTo>
                  <a:pt x="283645" y="38978"/>
                </a:lnTo>
                <a:lnTo>
                  <a:pt x="281652" y="38087"/>
                </a:lnTo>
                <a:lnTo>
                  <a:pt x="273872" y="30181"/>
                </a:lnTo>
                <a:close/>
                <a:moveTo>
                  <a:pt x="233366" y="8286"/>
                </a:moveTo>
                <a:lnTo>
                  <a:pt x="250933" y="11412"/>
                </a:lnTo>
                <a:cubicBezTo>
                  <a:pt x="280895" y="18920"/>
                  <a:pt x="307112" y="37688"/>
                  <a:pt x="329583" y="63963"/>
                </a:cubicBezTo>
                <a:cubicBezTo>
                  <a:pt x="352055" y="86485"/>
                  <a:pt x="367036" y="112760"/>
                  <a:pt x="378271" y="146543"/>
                </a:cubicBezTo>
                <a:cubicBezTo>
                  <a:pt x="385762" y="172818"/>
                  <a:pt x="385762" y="202847"/>
                  <a:pt x="378271" y="229123"/>
                </a:cubicBezTo>
                <a:cubicBezTo>
                  <a:pt x="374526" y="242261"/>
                  <a:pt x="368908" y="255398"/>
                  <a:pt x="361886" y="268067"/>
                </a:cubicBezTo>
                <a:lnTo>
                  <a:pt x="350150" y="285156"/>
                </a:lnTo>
                <a:lnTo>
                  <a:pt x="358609" y="266660"/>
                </a:lnTo>
                <a:lnTo>
                  <a:pt x="360175" y="259125"/>
                </a:lnTo>
                <a:lnTo>
                  <a:pt x="367036" y="244138"/>
                </a:lnTo>
                <a:cubicBezTo>
                  <a:pt x="378271" y="217862"/>
                  <a:pt x="382017" y="191586"/>
                  <a:pt x="378271" y="161557"/>
                </a:cubicBezTo>
                <a:cubicBezTo>
                  <a:pt x="370781" y="131528"/>
                  <a:pt x="355800" y="101499"/>
                  <a:pt x="337074" y="75224"/>
                </a:cubicBezTo>
                <a:cubicBezTo>
                  <a:pt x="314602" y="48949"/>
                  <a:pt x="288385" y="30180"/>
                  <a:pt x="258423" y="15166"/>
                </a:cubicBezTo>
                <a:lnTo>
                  <a:pt x="239345" y="10753"/>
                </a:lnTo>
                <a:lnTo>
                  <a:pt x="234792" y="9057"/>
                </a:lnTo>
                <a:close/>
                <a:moveTo>
                  <a:pt x="230408" y="7423"/>
                </a:moveTo>
                <a:lnTo>
                  <a:pt x="232206" y="7659"/>
                </a:lnTo>
                <a:lnTo>
                  <a:pt x="233366" y="8286"/>
                </a:lnTo>
                <a:lnTo>
                  <a:pt x="232138" y="8067"/>
                </a:lnTo>
                <a:close/>
                <a:moveTo>
                  <a:pt x="161500" y="6792"/>
                </a:moveTo>
                <a:lnTo>
                  <a:pt x="146065" y="11412"/>
                </a:lnTo>
                <a:lnTo>
                  <a:pt x="129518" y="19812"/>
                </a:lnTo>
                <a:lnTo>
                  <a:pt x="128207" y="20317"/>
                </a:lnTo>
                <a:lnTo>
                  <a:pt x="120785" y="21266"/>
                </a:lnTo>
                <a:lnTo>
                  <a:pt x="99174" y="31614"/>
                </a:lnTo>
                <a:lnTo>
                  <a:pt x="104867" y="26427"/>
                </a:lnTo>
                <a:cubicBezTo>
                  <a:pt x="119848" y="18920"/>
                  <a:pt x="134829" y="11412"/>
                  <a:pt x="153556" y="7659"/>
                </a:cubicBezTo>
                <a:close/>
                <a:moveTo>
                  <a:pt x="174785" y="6600"/>
                </a:moveTo>
                <a:lnTo>
                  <a:pt x="153556" y="11412"/>
                </a:lnTo>
                <a:lnTo>
                  <a:pt x="135955" y="19328"/>
                </a:lnTo>
                <a:lnTo>
                  <a:pt x="128629" y="20264"/>
                </a:lnTo>
                <a:lnTo>
                  <a:pt x="129518" y="19812"/>
                </a:lnTo>
                <a:lnTo>
                  <a:pt x="161046" y="7659"/>
                </a:lnTo>
                <a:close/>
                <a:moveTo>
                  <a:pt x="217774" y="5765"/>
                </a:moveTo>
                <a:lnTo>
                  <a:pt x="223200" y="6477"/>
                </a:lnTo>
                <a:lnTo>
                  <a:pt x="232138" y="8067"/>
                </a:lnTo>
                <a:lnTo>
                  <a:pt x="234792" y="9057"/>
                </a:lnTo>
                <a:lnTo>
                  <a:pt x="236874" y="10182"/>
                </a:lnTo>
                <a:close/>
                <a:moveTo>
                  <a:pt x="209048" y="3958"/>
                </a:moveTo>
                <a:lnTo>
                  <a:pt x="213020" y="4665"/>
                </a:lnTo>
                <a:lnTo>
                  <a:pt x="217774" y="5765"/>
                </a:lnTo>
                <a:lnTo>
                  <a:pt x="205875" y="4203"/>
                </a:lnTo>
                <a:close/>
                <a:moveTo>
                  <a:pt x="196495" y="2972"/>
                </a:moveTo>
                <a:lnTo>
                  <a:pt x="205875" y="4203"/>
                </a:lnTo>
                <a:lnTo>
                  <a:pt x="174785" y="6600"/>
                </a:lnTo>
                <a:lnTo>
                  <a:pt x="185490" y="4173"/>
                </a:lnTo>
                <a:close/>
                <a:moveTo>
                  <a:pt x="182114" y="621"/>
                </a:moveTo>
                <a:cubicBezTo>
                  <a:pt x="194754" y="-787"/>
                  <a:pt x="207862" y="152"/>
                  <a:pt x="220970" y="3905"/>
                </a:cubicBezTo>
                <a:lnTo>
                  <a:pt x="230408" y="7423"/>
                </a:lnTo>
                <a:lnTo>
                  <a:pt x="223200" y="6477"/>
                </a:lnTo>
                <a:lnTo>
                  <a:pt x="213020" y="4665"/>
                </a:lnTo>
                <a:lnTo>
                  <a:pt x="209735" y="3905"/>
                </a:lnTo>
                <a:lnTo>
                  <a:pt x="209048" y="3958"/>
                </a:lnTo>
                <a:lnTo>
                  <a:pt x="200840" y="2497"/>
                </a:lnTo>
                <a:lnTo>
                  <a:pt x="196495" y="2972"/>
                </a:lnTo>
                <a:lnTo>
                  <a:pt x="192881" y="2497"/>
                </a:lnTo>
                <a:lnTo>
                  <a:pt x="185490" y="4173"/>
                </a:lnTo>
                <a:lnTo>
                  <a:pt x="161500" y="6792"/>
                </a:ln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endParaRPr lang="zh-CN" altLang="en-US"/>
          </a:p>
        </p:txBody>
      </p:sp>
      <p:grpSp>
        <p:nvGrpSpPr>
          <p:cNvPr id="69" name="组合 68"/>
          <p:cNvGrpSpPr/>
          <p:nvPr/>
        </p:nvGrpSpPr>
        <p:grpSpPr>
          <a:xfrm>
            <a:off x="1063992" y="2690296"/>
            <a:ext cx="704800" cy="659646"/>
            <a:chOff x="8589963" y="4483100"/>
            <a:chExt cx="1139825" cy="1066800"/>
          </a:xfrm>
        </p:grpSpPr>
        <p:sp>
          <p:nvSpPr>
            <p:cNvPr id="30" name="Freeform 309"/>
            <p:cNvSpPr/>
            <p:nvPr/>
          </p:nvSpPr>
          <p:spPr bwMode="auto">
            <a:xfrm>
              <a:off x="8626476" y="5076825"/>
              <a:ext cx="1050925" cy="473075"/>
            </a:xfrm>
            <a:custGeom>
              <a:avLst/>
              <a:gdLst>
                <a:gd name="T0" fmla="*/ 45 w 280"/>
                <a:gd name="T1" fmla="*/ 80 h 126"/>
                <a:gd name="T2" fmla="*/ 121 w 280"/>
                <a:gd name="T3" fmla="*/ 20 h 126"/>
                <a:gd name="T4" fmla="*/ 167 w 280"/>
                <a:gd name="T5" fmla="*/ 21 h 126"/>
                <a:gd name="T6" fmla="*/ 196 w 280"/>
                <a:gd name="T7" fmla="*/ 45 h 126"/>
                <a:gd name="T8" fmla="*/ 223 w 280"/>
                <a:gd name="T9" fmla="*/ 70 h 126"/>
                <a:gd name="T10" fmla="*/ 265 w 280"/>
                <a:gd name="T11" fmla="*/ 113 h 126"/>
                <a:gd name="T12" fmla="*/ 264 w 280"/>
                <a:gd name="T13" fmla="*/ 109 h 126"/>
                <a:gd name="T14" fmla="*/ 189 w 280"/>
                <a:gd name="T15" fmla="*/ 39 h 126"/>
                <a:gd name="T16" fmla="*/ 145 w 280"/>
                <a:gd name="T17" fmla="*/ 1 h 126"/>
                <a:gd name="T18" fmla="*/ 117 w 280"/>
                <a:gd name="T19" fmla="*/ 19 h 126"/>
                <a:gd name="T20" fmla="*/ 38 w 280"/>
                <a:gd name="T21" fmla="*/ 82 h 126"/>
                <a:gd name="T22" fmla="*/ 2 w 280"/>
                <a:gd name="T23" fmla="*/ 112 h 126"/>
                <a:gd name="T24" fmla="*/ 10 w 280"/>
                <a:gd name="T25" fmla="*/ 117 h 126"/>
                <a:gd name="T26" fmla="*/ 173 w 280"/>
                <a:gd name="T27" fmla="*/ 117 h 126"/>
                <a:gd name="T28" fmla="*/ 271 w 280"/>
                <a:gd name="T29" fmla="*/ 112 h 126"/>
                <a:gd name="T30" fmla="*/ 234 w 280"/>
                <a:gd name="T31" fmla="*/ 114 h 126"/>
                <a:gd name="T32" fmla="*/ 69 w 280"/>
                <a:gd name="T33" fmla="*/ 119 h 126"/>
                <a:gd name="T34" fmla="*/ 5 w 280"/>
                <a:gd name="T35" fmla="*/ 114 h 126"/>
                <a:gd name="T36" fmla="*/ 15 w 280"/>
                <a:gd name="T37" fmla="*/ 102 h 126"/>
                <a:gd name="T38" fmla="*/ 65 w 280"/>
                <a:gd name="T39" fmla="*/ 60 h 126"/>
                <a:gd name="T40" fmla="*/ 137 w 280"/>
                <a:gd name="T41" fmla="*/ 8 h 126"/>
                <a:gd name="T42" fmla="*/ 178 w 280"/>
                <a:gd name="T43" fmla="*/ 28 h 126"/>
                <a:gd name="T44" fmla="*/ 251 w 280"/>
                <a:gd name="T45" fmla="*/ 98 h 126"/>
                <a:gd name="T46" fmla="*/ 260 w 280"/>
                <a:gd name="T47" fmla="*/ 118 h 126"/>
                <a:gd name="T48" fmla="*/ 138 w 280"/>
                <a:gd name="T49" fmla="*/ 116 h 126"/>
                <a:gd name="T50" fmla="*/ 49 w 280"/>
                <a:gd name="T51" fmla="*/ 119 h 126"/>
                <a:gd name="T52" fmla="*/ 213 w 280"/>
                <a:gd name="T53" fmla="*/ 120 h 126"/>
                <a:gd name="T54" fmla="*/ 272 w 280"/>
                <a:gd name="T55" fmla="*/ 120 h 126"/>
                <a:gd name="T56" fmla="*/ 247 w 280"/>
                <a:gd name="T57" fmla="*/ 121 h 126"/>
                <a:gd name="T58" fmla="*/ 138 w 280"/>
                <a:gd name="T59" fmla="*/ 120 h 126"/>
                <a:gd name="T60" fmla="*/ 65 w 280"/>
                <a:gd name="T61" fmla="*/ 119 h 126"/>
                <a:gd name="T62" fmla="*/ 165 w 280"/>
                <a:gd name="T63" fmla="*/ 122 h 126"/>
                <a:gd name="T64" fmla="*/ 260 w 280"/>
                <a:gd name="T65" fmla="*/ 122 h 126"/>
                <a:gd name="T66" fmla="*/ 272 w 280"/>
                <a:gd name="T67" fmla="*/ 119 h 126"/>
                <a:gd name="T68" fmla="*/ 191 w 280"/>
                <a:gd name="T69" fmla="*/ 119 h 126"/>
                <a:gd name="T70" fmla="*/ 49 w 280"/>
                <a:gd name="T71" fmla="*/ 119 h 126"/>
                <a:gd name="T72" fmla="*/ 73 w 280"/>
                <a:gd name="T73" fmla="*/ 119 h 126"/>
                <a:gd name="T74" fmla="*/ 209 w 280"/>
                <a:gd name="T75" fmla="*/ 117 h 126"/>
                <a:gd name="T76" fmla="*/ 267 w 280"/>
                <a:gd name="T77" fmla="*/ 118 h 126"/>
                <a:gd name="T78" fmla="*/ 248 w 280"/>
                <a:gd name="T79" fmla="*/ 93 h 126"/>
                <a:gd name="T80" fmla="*/ 191 w 280"/>
                <a:gd name="T81" fmla="*/ 38 h 126"/>
                <a:gd name="T82" fmla="*/ 135 w 280"/>
                <a:gd name="T83" fmla="*/ 7 h 126"/>
                <a:gd name="T84" fmla="*/ 64 w 280"/>
                <a:gd name="T85" fmla="*/ 59 h 126"/>
                <a:gd name="T86" fmla="*/ 14 w 280"/>
                <a:gd name="T87" fmla="*/ 101 h 126"/>
                <a:gd name="T88" fmla="*/ 7 w 280"/>
                <a:gd name="T89" fmla="*/ 116 h 126"/>
                <a:gd name="T90" fmla="*/ 87 w 280"/>
                <a:gd name="T91" fmla="*/ 119 h 126"/>
                <a:gd name="T92" fmla="*/ 224 w 280"/>
                <a:gd name="T93" fmla="*/ 116 h 126"/>
                <a:gd name="T94" fmla="*/ 264 w 280"/>
                <a:gd name="T95" fmla="*/ 115 h 126"/>
                <a:gd name="T96" fmla="*/ 218 w 280"/>
                <a:gd name="T97" fmla="*/ 113 h 126"/>
                <a:gd name="T98" fmla="*/ 109 w 280"/>
                <a:gd name="T99" fmla="*/ 118 h 126"/>
                <a:gd name="T100" fmla="*/ 14 w 280"/>
                <a:gd name="T101" fmla="*/ 116 h 126"/>
                <a:gd name="T102" fmla="*/ 2 w 280"/>
                <a:gd name="T103" fmla="*/ 114 h 126"/>
                <a:gd name="T104" fmla="*/ 34 w 280"/>
                <a:gd name="T105" fmla="*/ 87 h 126"/>
                <a:gd name="T106" fmla="*/ 113 w 280"/>
                <a:gd name="T107" fmla="*/ 25 h 126"/>
                <a:gd name="T108" fmla="*/ 153 w 280"/>
                <a:gd name="T109" fmla="*/ 6 h 126"/>
                <a:gd name="T110" fmla="*/ 204 w 280"/>
                <a:gd name="T111" fmla="*/ 58 h 126"/>
                <a:gd name="T112" fmla="*/ 278 w 280"/>
                <a:gd name="T113" fmla="*/ 125 h 126"/>
                <a:gd name="T114" fmla="*/ 242 w 280"/>
                <a:gd name="T115" fmla="*/ 89 h 126"/>
                <a:gd name="T116" fmla="*/ 209 w 280"/>
                <a:gd name="T117" fmla="*/ 54 h 126"/>
                <a:gd name="T118" fmla="*/ 169 w 280"/>
                <a:gd name="T119" fmla="*/ 22 h 126"/>
                <a:gd name="T120" fmla="*/ 138 w 280"/>
                <a:gd name="T121" fmla="*/ 6 h 126"/>
                <a:gd name="T122" fmla="*/ 93 w 280"/>
                <a:gd name="T123" fmla="*/ 42 h 126"/>
                <a:gd name="T124" fmla="*/ 20 w 280"/>
                <a:gd name="T125" fmla="*/ 9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 h="126">
                  <a:moveTo>
                    <a:pt x="3" y="110"/>
                  </a:moveTo>
                  <a:cubicBezTo>
                    <a:pt x="11" y="105"/>
                    <a:pt x="17" y="100"/>
                    <a:pt x="23" y="95"/>
                  </a:cubicBezTo>
                  <a:cubicBezTo>
                    <a:pt x="31" y="90"/>
                    <a:pt x="38" y="85"/>
                    <a:pt x="45" y="80"/>
                  </a:cubicBezTo>
                  <a:cubicBezTo>
                    <a:pt x="59" y="69"/>
                    <a:pt x="74" y="59"/>
                    <a:pt x="88" y="48"/>
                  </a:cubicBezTo>
                  <a:cubicBezTo>
                    <a:pt x="95" y="42"/>
                    <a:pt x="102" y="37"/>
                    <a:pt x="109" y="31"/>
                  </a:cubicBezTo>
                  <a:cubicBezTo>
                    <a:pt x="113" y="28"/>
                    <a:pt x="117" y="24"/>
                    <a:pt x="121" y="20"/>
                  </a:cubicBezTo>
                  <a:cubicBezTo>
                    <a:pt x="125" y="16"/>
                    <a:pt x="130" y="12"/>
                    <a:pt x="135" y="9"/>
                  </a:cubicBezTo>
                  <a:cubicBezTo>
                    <a:pt x="139" y="7"/>
                    <a:pt x="144" y="5"/>
                    <a:pt x="149" y="8"/>
                  </a:cubicBezTo>
                  <a:cubicBezTo>
                    <a:pt x="156" y="11"/>
                    <a:pt x="161" y="17"/>
                    <a:pt x="167" y="21"/>
                  </a:cubicBezTo>
                  <a:cubicBezTo>
                    <a:pt x="170" y="24"/>
                    <a:pt x="173" y="27"/>
                    <a:pt x="176" y="29"/>
                  </a:cubicBezTo>
                  <a:cubicBezTo>
                    <a:pt x="179" y="32"/>
                    <a:pt x="182" y="35"/>
                    <a:pt x="185" y="37"/>
                  </a:cubicBezTo>
                  <a:cubicBezTo>
                    <a:pt x="189" y="40"/>
                    <a:pt x="192" y="42"/>
                    <a:pt x="196" y="45"/>
                  </a:cubicBezTo>
                  <a:cubicBezTo>
                    <a:pt x="199" y="48"/>
                    <a:pt x="203" y="51"/>
                    <a:pt x="206" y="54"/>
                  </a:cubicBezTo>
                  <a:cubicBezTo>
                    <a:pt x="209" y="56"/>
                    <a:pt x="213" y="59"/>
                    <a:pt x="216" y="62"/>
                  </a:cubicBezTo>
                  <a:cubicBezTo>
                    <a:pt x="218" y="64"/>
                    <a:pt x="221" y="67"/>
                    <a:pt x="223" y="70"/>
                  </a:cubicBezTo>
                  <a:cubicBezTo>
                    <a:pt x="227" y="75"/>
                    <a:pt x="231" y="80"/>
                    <a:pt x="236" y="85"/>
                  </a:cubicBezTo>
                  <a:cubicBezTo>
                    <a:pt x="241" y="90"/>
                    <a:pt x="245" y="94"/>
                    <a:pt x="250" y="99"/>
                  </a:cubicBezTo>
                  <a:cubicBezTo>
                    <a:pt x="255" y="104"/>
                    <a:pt x="260" y="108"/>
                    <a:pt x="265" y="113"/>
                  </a:cubicBezTo>
                  <a:cubicBezTo>
                    <a:pt x="269" y="117"/>
                    <a:pt x="273" y="122"/>
                    <a:pt x="279" y="126"/>
                  </a:cubicBezTo>
                  <a:cubicBezTo>
                    <a:pt x="279" y="126"/>
                    <a:pt x="280" y="125"/>
                    <a:pt x="280" y="124"/>
                  </a:cubicBezTo>
                  <a:cubicBezTo>
                    <a:pt x="275" y="118"/>
                    <a:pt x="269" y="114"/>
                    <a:pt x="264" y="109"/>
                  </a:cubicBezTo>
                  <a:cubicBezTo>
                    <a:pt x="257" y="103"/>
                    <a:pt x="250" y="98"/>
                    <a:pt x="244" y="92"/>
                  </a:cubicBezTo>
                  <a:cubicBezTo>
                    <a:pt x="231" y="81"/>
                    <a:pt x="218" y="70"/>
                    <a:pt x="206" y="58"/>
                  </a:cubicBezTo>
                  <a:cubicBezTo>
                    <a:pt x="200" y="52"/>
                    <a:pt x="195" y="46"/>
                    <a:pt x="189" y="39"/>
                  </a:cubicBezTo>
                  <a:cubicBezTo>
                    <a:pt x="183" y="33"/>
                    <a:pt x="177" y="27"/>
                    <a:pt x="171" y="21"/>
                  </a:cubicBezTo>
                  <a:cubicBezTo>
                    <a:pt x="166" y="16"/>
                    <a:pt x="161" y="10"/>
                    <a:pt x="155" y="6"/>
                  </a:cubicBezTo>
                  <a:cubicBezTo>
                    <a:pt x="152" y="4"/>
                    <a:pt x="149" y="1"/>
                    <a:pt x="145" y="1"/>
                  </a:cubicBezTo>
                  <a:cubicBezTo>
                    <a:pt x="142" y="0"/>
                    <a:pt x="139" y="2"/>
                    <a:pt x="136" y="3"/>
                  </a:cubicBezTo>
                  <a:cubicBezTo>
                    <a:pt x="133" y="5"/>
                    <a:pt x="130" y="8"/>
                    <a:pt x="127" y="10"/>
                  </a:cubicBezTo>
                  <a:cubicBezTo>
                    <a:pt x="124" y="13"/>
                    <a:pt x="121" y="16"/>
                    <a:pt x="117" y="19"/>
                  </a:cubicBezTo>
                  <a:cubicBezTo>
                    <a:pt x="111" y="25"/>
                    <a:pt x="105" y="31"/>
                    <a:pt x="98" y="37"/>
                  </a:cubicBezTo>
                  <a:cubicBezTo>
                    <a:pt x="86" y="48"/>
                    <a:pt x="73" y="58"/>
                    <a:pt x="59" y="68"/>
                  </a:cubicBezTo>
                  <a:cubicBezTo>
                    <a:pt x="52" y="73"/>
                    <a:pt x="45" y="77"/>
                    <a:pt x="38" y="82"/>
                  </a:cubicBezTo>
                  <a:cubicBezTo>
                    <a:pt x="31" y="87"/>
                    <a:pt x="25" y="91"/>
                    <a:pt x="18" y="96"/>
                  </a:cubicBezTo>
                  <a:cubicBezTo>
                    <a:pt x="15" y="98"/>
                    <a:pt x="12" y="101"/>
                    <a:pt x="9" y="104"/>
                  </a:cubicBezTo>
                  <a:cubicBezTo>
                    <a:pt x="6" y="106"/>
                    <a:pt x="3" y="109"/>
                    <a:pt x="2" y="112"/>
                  </a:cubicBezTo>
                  <a:cubicBezTo>
                    <a:pt x="1" y="114"/>
                    <a:pt x="0" y="116"/>
                    <a:pt x="2" y="117"/>
                  </a:cubicBezTo>
                  <a:cubicBezTo>
                    <a:pt x="3" y="117"/>
                    <a:pt x="3" y="117"/>
                    <a:pt x="4" y="117"/>
                  </a:cubicBezTo>
                  <a:cubicBezTo>
                    <a:pt x="6" y="117"/>
                    <a:pt x="8" y="117"/>
                    <a:pt x="10" y="117"/>
                  </a:cubicBezTo>
                  <a:cubicBezTo>
                    <a:pt x="28" y="119"/>
                    <a:pt x="46" y="120"/>
                    <a:pt x="65" y="120"/>
                  </a:cubicBezTo>
                  <a:cubicBezTo>
                    <a:pt x="83" y="121"/>
                    <a:pt x="101" y="120"/>
                    <a:pt x="119" y="119"/>
                  </a:cubicBezTo>
                  <a:cubicBezTo>
                    <a:pt x="137" y="118"/>
                    <a:pt x="155" y="117"/>
                    <a:pt x="173" y="117"/>
                  </a:cubicBezTo>
                  <a:cubicBezTo>
                    <a:pt x="191" y="116"/>
                    <a:pt x="210" y="114"/>
                    <a:pt x="228" y="114"/>
                  </a:cubicBezTo>
                  <a:cubicBezTo>
                    <a:pt x="242" y="113"/>
                    <a:pt x="257" y="113"/>
                    <a:pt x="272" y="113"/>
                  </a:cubicBezTo>
                  <a:cubicBezTo>
                    <a:pt x="272" y="112"/>
                    <a:pt x="272" y="112"/>
                    <a:pt x="271" y="112"/>
                  </a:cubicBezTo>
                  <a:cubicBezTo>
                    <a:pt x="270" y="113"/>
                    <a:pt x="267" y="114"/>
                    <a:pt x="264" y="114"/>
                  </a:cubicBezTo>
                  <a:cubicBezTo>
                    <a:pt x="261" y="114"/>
                    <a:pt x="258" y="114"/>
                    <a:pt x="255" y="114"/>
                  </a:cubicBezTo>
                  <a:cubicBezTo>
                    <a:pt x="248" y="114"/>
                    <a:pt x="241" y="114"/>
                    <a:pt x="234" y="114"/>
                  </a:cubicBezTo>
                  <a:cubicBezTo>
                    <a:pt x="216" y="114"/>
                    <a:pt x="197" y="115"/>
                    <a:pt x="179" y="115"/>
                  </a:cubicBezTo>
                  <a:cubicBezTo>
                    <a:pt x="161" y="116"/>
                    <a:pt x="142" y="116"/>
                    <a:pt x="124" y="117"/>
                  </a:cubicBezTo>
                  <a:cubicBezTo>
                    <a:pt x="106" y="117"/>
                    <a:pt x="88" y="118"/>
                    <a:pt x="69" y="119"/>
                  </a:cubicBezTo>
                  <a:cubicBezTo>
                    <a:pt x="61" y="119"/>
                    <a:pt x="52" y="120"/>
                    <a:pt x="43" y="119"/>
                  </a:cubicBezTo>
                  <a:cubicBezTo>
                    <a:pt x="34" y="119"/>
                    <a:pt x="25" y="118"/>
                    <a:pt x="16" y="117"/>
                  </a:cubicBezTo>
                  <a:cubicBezTo>
                    <a:pt x="12" y="116"/>
                    <a:pt x="8" y="115"/>
                    <a:pt x="5" y="114"/>
                  </a:cubicBezTo>
                  <a:cubicBezTo>
                    <a:pt x="3" y="114"/>
                    <a:pt x="3" y="113"/>
                    <a:pt x="3" y="112"/>
                  </a:cubicBezTo>
                  <a:cubicBezTo>
                    <a:pt x="4" y="111"/>
                    <a:pt x="5" y="109"/>
                    <a:pt x="7" y="108"/>
                  </a:cubicBezTo>
                  <a:cubicBezTo>
                    <a:pt x="9" y="106"/>
                    <a:pt x="12" y="104"/>
                    <a:pt x="15" y="102"/>
                  </a:cubicBezTo>
                  <a:cubicBezTo>
                    <a:pt x="18" y="99"/>
                    <a:pt x="21" y="97"/>
                    <a:pt x="24" y="94"/>
                  </a:cubicBezTo>
                  <a:cubicBezTo>
                    <a:pt x="31" y="89"/>
                    <a:pt x="38" y="84"/>
                    <a:pt x="44" y="78"/>
                  </a:cubicBezTo>
                  <a:cubicBezTo>
                    <a:pt x="51" y="72"/>
                    <a:pt x="58" y="66"/>
                    <a:pt x="65" y="60"/>
                  </a:cubicBezTo>
                  <a:cubicBezTo>
                    <a:pt x="78" y="49"/>
                    <a:pt x="92" y="38"/>
                    <a:pt x="106" y="27"/>
                  </a:cubicBezTo>
                  <a:cubicBezTo>
                    <a:pt x="113" y="22"/>
                    <a:pt x="120" y="17"/>
                    <a:pt x="127" y="13"/>
                  </a:cubicBezTo>
                  <a:cubicBezTo>
                    <a:pt x="130" y="11"/>
                    <a:pt x="133" y="9"/>
                    <a:pt x="137" y="8"/>
                  </a:cubicBezTo>
                  <a:cubicBezTo>
                    <a:pt x="140" y="7"/>
                    <a:pt x="143" y="7"/>
                    <a:pt x="146" y="7"/>
                  </a:cubicBezTo>
                  <a:cubicBezTo>
                    <a:pt x="152" y="8"/>
                    <a:pt x="158" y="11"/>
                    <a:pt x="163" y="15"/>
                  </a:cubicBezTo>
                  <a:cubicBezTo>
                    <a:pt x="169" y="19"/>
                    <a:pt x="174" y="24"/>
                    <a:pt x="178" y="28"/>
                  </a:cubicBezTo>
                  <a:cubicBezTo>
                    <a:pt x="190" y="39"/>
                    <a:pt x="203" y="48"/>
                    <a:pt x="214" y="60"/>
                  </a:cubicBezTo>
                  <a:cubicBezTo>
                    <a:pt x="220" y="66"/>
                    <a:pt x="226" y="73"/>
                    <a:pt x="232" y="79"/>
                  </a:cubicBezTo>
                  <a:cubicBezTo>
                    <a:pt x="238" y="86"/>
                    <a:pt x="245" y="92"/>
                    <a:pt x="251" y="98"/>
                  </a:cubicBezTo>
                  <a:cubicBezTo>
                    <a:pt x="254" y="102"/>
                    <a:pt x="257" y="105"/>
                    <a:pt x="260" y="108"/>
                  </a:cubicBezTo>
                  <a:cubicBezTo>
                    <a:pt x="262" y="111"/>
                    <a:pt x="265" y="113"/>
                    <a:pt x="266" y="116"/>
                  </a:cubicBezTo>
                  <a:cubicBezTo>
                    <a:pt x="267" y="119"/>
                    <a:pt x="262" y="118"/>
                    <a:pt x="260" y="118"/>
                  </a:cubicBezTo>
                  <a:cubicBezTo>
                    <a:pt x="256" y="118"/>
                    <a:pt x="252" y="118"/>
                    <a:pt x="247" y="117"/>
                  </a:cubicBezTo>
                  <a:cubicBezTo>
                    <a:pt x="229" y="117"/>
                    <a:pt x="211" y="116"/>
                    <a:pt x="193" y="116"/>
                  </a:cubicBezTo>
                  <a:cubicBezTo>
                    <a:pt x="175" y="115"/>
                    <a:pt x="157" y="115"/>
                    <a:pt x="138" y="116"/>
                  </a:cubicBezTo>
                  <a:cubicBezTo>
                    <a:pt x="120" y="117"/>
                    <a:pt x="102" y="118"/>
                    <a:pt x="83" y="118"/>
                  </a:cubicBezTo>
                  <a:cubicBezTo>
                    <a:pt x="77" y="118"/>
                    <a:pt x="71" y="118"/>
                    <a:pt x="65" y="118"/>
                  </a:cubicBezTo>
                  <a:cubicBezTo>
                    <a:pt x="59" y="118"/>
                    <a:pt x="54" y="117"/>
                    <a:pt x="49" y="119"/>
                  </a:cubicBezTo>
                  <a:cubicBezTo>
                    <a:pt x="48" y="119"/>
                    <a:pt x="48" y="120"/>
                    <a:pt x="49" y="120"/>
                  </a:cubicBezTo>
                  <a:cubicBezTo>
                    <a:pt x="85" y="123"/>
                    <a:pt x="122" y="121"/>
                    <a:pt x="158" y="120"/>
                  </a:cubicBezTo>
                  <a:cubicBezTo>
                    <a:pt x="177" y="120"/>
                    <a:pt x="195" y="120"/>
                    <a:pt x="213" y="120"/>
                  </a:cubicBezTo>
                  <a:cubicBezTo>
                    <a:pt x="222" y="121"/>
                    <a:pt x="231" y="121"/>
                    <a:pt x="240" y="121"/>
                  </a:cubicBezTo>
                  <a:cubicBezTo>
                    <a:pt x="249" y="121"/>
                    <a:pt x="258" y="121"/>
                    <a:pt x="267" y="121"/>
                  </a:cubicBezTo>
                  <a:cubicBezTo>
                    <a:pt x="268" y="121"/>
                    <a:pt x="270" y="121"/>
                    <a:pt x="272" y="120"/>
                  </a:cubicBezTo>
                  <a:cubicBezTo>
                    <a:pt x="272" y="120"/>
                    <a:pt x="272" y="120"/>
                    <a:pt x="271" y="119"/>
                  </a:cubicBezTo>
                  <a:cubicBezTo>
                    <a:pt x="268" y="121"/>
                    <a:pt x="264" y="120"/>
                    <a:pt x="260" y="120"/>
                  </a:cubicBezTo>
                  <a:cubicBezTo>
                    <a:pt x="256" y="121"/>
                    <a:pt x="251" y="121"/>
                    <a:pt x="247" y="121"/>
                  </a:cubicBezTo>
                  <a:cubicBezTo>
                    <a:pt x="238" y="122"/>
                    <a:pt x="229" y="122"/>
                    <a:pt x="220" y="122"/>
                  </a:cubicBezTo>
                  <a:cubicBezTo>
                    <a:pt x="201" y="122"/>
                    <a:pt x="183" y="122"/>
                    <a:pt x="165" y="121"/>
                  </a:cubicBezTo>
                  <a:cubicBezTo>
                    <a:pt x="156" y="121"/>
                    <a:pt x="147" y="120"/>
                    <a:pt x="138" y="120"/>
                  </a:cubicBezTo>
                  <a:cubicBezTo>
                    <a:pt x="130" y="120"/>
                    <a:pt x="121" y="121"/>
                    <a:pt x="113" y="121"/>
                  </a:cubicBezTo>
                  <a:cubicBezTo>
                    <a:pt x="97" y="122"/>
                    <a:pt x="81" y="122"/>
                    <a:pt x="65" y="118"/>
                  </a:cubicBezTo>
                  <a:cubicBezTo>
                    <a:pt x="64" y="118"/>
                    <a:pt x="64" y="119"/>
                    <a:pt x="65" y="119"/>
                  </a:cubicBezTo>
                  <a:cubicBezTo>
                    <a:pt x="80" y="124"/>
                    <a:pt x="96" y="123"/>
                    <a:pt x="112" y="122"/>
                  </a:cubicBezTo>
                  <a:cubicBezTo>
                    <a:pt x="121" y="122"/>
                    <a:pt x="129" y="122"/>
                    <a:pt x="138" y="122"/>
                  </a:cubicBezTo>
                  <a:cubicBezTo>
                    <a:pt x="147" y="122"/>
                    <a:pt x="156" y="122"/>
                    <a:pt x="165" y="122"/>
                  </a:cubicBezTo>
                  <a:cubicBezTo>
                    <a:pt x="183" y="123"/>
                    <a:pt x="201" y="123"/>
                    <a:pt x="220" y="123"/>
                  </a:cubicBezTo>
                  <a:cubicBezTo>
                    <a:pt x="229" y="123"/>
                    <a:pt x="238" y="123"/>
                    <a:pt x="247" y="123"/>
                  </a:cubicBezTo>
                  <a:cubicBezTo>
                    <a:pt x="251" y="122"/>
                    <a:pt x="256" y="122"/>
                    <a:pt x="260" y="122"/>
                  </a:cubicBezTo>
                  <a:cubicBezTo>
                    <a:pt x="264" y="122"/>
                    <a:pt x="267" y="122"/>
                    <a:pt x="271" y="121"/>
                  </a:cubicBezTo>
                  <a:cubicBezTo>
                    <a:pt x="271" y="121"/>
                    <a:pt x="272" y="121"/>
                    <a:pt x="272" y="120"/>
                  </a:cubicBezTo>
                  <a:cubicBezTo>
                    <a:pt x="273" y="120"/>
                    <a:pt x="272" y="119"/>
                    <a:pt x="272" y="119"/>
                  </a:cubicBezTo>
                  <a:cubicBezTo>
                    <a:pt x="263" y="120"/>
                    <a:pt x="254" y="119"/>
                    <a:pt x="245" y="119"/>
                  </a:cubicBezTo>
                  <a:cubicBezTo>
                    <a:pt x="236" y="119"/>
                    <a:pt x="227" y="119"/>
                    <a:pt x="218" y="119"/>
                  </a:cubicBezTo>
                  <a:cubicBezTo>
                    <a:pt x="209" y="119"/>
                    <a:pt x="200" y="119"/>
                    <a:pt x="191" y="119"/>
                  </a:cubicBezTo>
                  <a:cubicBezTo>
                    <a:pt x="182" y="119"/>
                    <a:pt x="173" y="119"/>
                    <a:pt x="164" y="119"/>
                  </a:cubicBezTo>
                  <a:cubicBezTo>
                    <a:pt x="127" y="120"/>
                    <a:pt x="91" y="122"/>
                    <a:pt x="54" y="119"/>
                  </a:cubicBezTo>
                  <a:cubicBezTo>
                    <a:pt x="52" y="119"/>
                    <a:pt x="51" y="119"/>
                    <a:pt x="49" y="119"/>
                  </a:cubicBezTo>
                  <a:cubicBezTo>
                    <a:pt x="49" y="119"/>
                    <a:pt x="49" y="120"/>
                    <a:pt x="49" y="120"/>
                  </a:cubicBezTo>
                  <a:cubicBezTo>
                    <a:pt x="53" y="119"/>
                    <a:pt x="57" y="119"/>
                    <a:pt x="60" y="119"/>
                  </a:cubicBezTo>
                  <a:cubicBezTo>
                    <a:pt x="64" y="119"/>
                    <a:pt x="68" y="119"/>
                    <a:pt x="73" y="119"/>
                  </a:cubicBezTo>
                  <a:cubicBezTo>
                    <a:pt x="82" y="119"/>
                    <a:pt x="91" y="119"/>
                    <a:pt x="100" y="119"/>
                  </a:cubicBezTo>
                  <a:cubicBezTo>
                    <a:pt x="118" y="118"/>
                    <a:pt x="137" y="117"/>
                    <a:pt x="155" y="117"/>
                  </a:cubicBezTo>
                  <a:cubicBezTo>
                    <a:pt x="173" y="117"/>
                    <a:pt x="191" y="117"/>
                    <a:pt x="209" y="117"/>
                  </a:cubicBezTo>
                  <a:cubicBezTo>
                    <a:pt x="218" y="118"/>
                    <a:pt x="227" y="118"/>
                    <a:pt x="237" y="118"/>
                  </a:cubicBezTo>
                  <a:cubicBezTo>
                    <a:pt x="245" y="119"/>
                    <a:pt x="253" y="119"/>
                    <a:pt x="262" y="120"/>
                  </a:cubicBezTo>
                  <a:cubicBezTo>
                    <a:pt x="263" y="120"/>
                    <a:pt x="266" y="120"/>
                    <a:pt x="267" y="118"/>
                  </a:cubicBezTo>
                  <a:cubicBezTo>
                    <a:pt x="268" y="115"/>
                    <a:pt x="266" y="113"/>
                    <a:pt x="265" y="111"/>
                  </a:cubicBezTo>
                  <a:cubicBezTo>
                    <a:pt x="262" y="108"/>
                    <a:pt x="259" y="105"/>
                    <a:pt x="257" y="103"/>
                  </a:cubicBezTo>
                  <a:cubicBezTo>
                    <a:pt x="254" y="99"/>
                    <a:pt x="251" y="96"/>
                    <a:pt x="248" y="93"/>
                  </a:cubicBezTo>
                  <a:cubicBezTo>
                    <a:pt x="241" y="87"/>
                    <a:pt x="235" y="80"/>
                    <a:pt x="229" y="74"/>
                  </a:cubicBezTo>
                  <a:cubicBezTo>
                    <a:pt x="223" y="67"/>
                    <a:pt x="217" y="61"/>
                    <a:pt x="211" y="54"/>
                  </a:cubicBezTo>
                  <a:cubicBezTo>
                    <a:pt x="205" y="49"/>
                    <a:pt x="198" y="43"/>
                    <a:pt x="191" y="38"/>
                  </a:cubicBezTo>
                  <a:cubicBezTo>
                    <a:pt x="186" y="33"/>
                    <a:pt x="181" y="29"/>
                    <a:pt x="176" y="24"/>
                  </a:cubicBezTo>
                  <a:cubicBezTo>
                    <a:pt x="167" y="16"/>
                    <a:pt x="157" y="6"/>
                    <a:pt x="144" y="5"/>
                  </a:cubicBezTo>
                  <a:cubicBezTo>
                    <a:pt x="141" y="5"/>
                    <a:pt x="138" y="6"/>
                    <a:pt x="135" y="7"/>
                  </a:cubicBezTo>
                  <a:cubicBezTo>
                    <a:pt x="132" y="8"/>
                    <a:pt x="129" y="10"/>
                    <a:pt x="126" y="12"/>
                  </a:cubicBezTo>
                  <a:cubicBezTo>
                    <a:pt x="118" y="17"/>
                    <a:pt x="111" y="21"/>
                    <a:pt x="104" y="27"/>
                  </a:cubicBezTo>
                  <a:cubicBezTo>
                    <a:pt x="90" y="37"/>
                    <a:pt x="77" y="48"/>
                    <a:pt x="64" y="59"/>
                  </a:cubicBezTo>
                  <a:cubicBezTo>
                    <a:pt x="57" y="65"/>
                    <a:pt x="50" y="71"/>
                    <a:pt x="43" y="77"/>
                  </a:cubicBezTo>
                  <a:cubicBezTo>
                    <a:pt x="37" y="82"/>
                    <a:pt x="30" y="88"/>
                    <a:pt x="23" y="93"/>
                  </a:cubicBezTo>
                  <a:cubicBezTo>
                    <a:pt x="20" y="96"/>
                    <a:pt x="17" y="99"/>
                    <a:pt x="14" y="101"/>
                  </a:cubicBezTo>
                  <a:cubicBezTo>
                    <a:pt x="11" y="103"/>
                    <a:pt x="8" y="105"/>
                    <a:pt x="5" y="107"/>
                  </a:cubicBezTo>
                  <a:cubicBezTo>
                    <a:pt x="4" y="109"/>
                    <a:pt x="2" y="111"/>
                    <a:pt x="2" y="114"/>
                  </a:cubicBezTo>
                  <a:cubicBezTo>
                    <a:pt x="2" y="116"/>
                    <a:pt x="6" y="116"/>
                    <a:pt x="7" y="116"/>
                  </a:cubicBezTo>
                  <a:cubicBezTo>
                    <a:pt x="16" y="118"/>
                    <a:pt x="24" y="119"/>
                    <a:pt x="33" y="120"/>
                  </a:cubicBezTo>
                  <a:cubicBezTo>
                    <a:pt x="42" y="121"/>
                    <a:pt x="51" y="121"/>
                    <a:pt x="60" y="121"/>
                  </a:cubicBezTo>
                  <a:cubicBezTo>
                    <a:pt x="69" y="120"/>
                    <a:pt x="78" y="120"/>
                    <a:pt x="87" y="119"/>
                  </a:cubicBezTo>
                  <a:cubicBezTo>
                    <a:pt x="96" y="119"/>
                    <a:pt x="105" y="118"/>
                    <a:pt x="114" y="118"/>
                  </a:cubicBezTo>
                  <a:cubicBezTo>
                    <a:pt x="133" y="117"/>
                    <a:pt x="151" y="117"/>
                    <a:pt x="169" y="117"/>
                  </a:cubicBezTo>
                  <a:cubicBezTo>
                    <a:pt x="187" y="116"/>
                    <a:pt x="206" y="116"/>
                    <a:pt x="224" y="116"/>
                  </a:cubicBezTo>
                  <a:cubicBezTo>
                    <a:pt x="230" y="115"/>
                    <a:pt x="235" y="115"/>
                    <a:pt x="241" y="115"/>
                  </a:cubicBezTo>
                  <a:cubicBezTo>
                    <a:pt x="245" y="115"/>
                    <a:pt x="249" y="115"/>
                    <a:pt x="253" y="115"/>
                  </a:cubicBezTo>
                  <a:cubicBezTo>
                    <a:pt x="257" y="115"/>
                    <a:pt x="261" y="115"/>
                    <a:pt x="264" y="115"/>
                  </a:cubicBezTo>
                  <a:cubicBezTo>
                    <a:pt x="267" y="115"/>
                    <a:pt x="270" y="114"/>
                    <a:pt x="272" y="113"/>
                  </a:cubicBezTo>
                  <a:cubicBezTo>
                    <a:pt x="273" y="112"/>
                    <a:pt x="272" y="112"/>
                    <a:pt x="272" y="112"/>
                  </a:cubicBezTo>
                  <a:cubicBezTo>
                    <a:pt x="254" y="112"/>
                    <a:pt x="236" y="112"/>
                    <a:pt x="218" y="113"/>
                  </a:cubicBezTo>
                  <a:cubicBezTo>
                    <a:pt x="209" y="113"/>
                    <a:pt x="200" y="114"/>
                    <a:pt x="191" y="115"/>
                  </a:cubicBezTo>
                  <a:cubicBezTo>
                    <a:pt x="182" y="115"/>
                    <a:pt x="173" y="115"/>
                    <a:pt x="164" y="116"/>
                  </a:cubicBezTo>
                  <a:cubicBezTo>
                    <a:pt x="146" y="116"/>
                    <a:pt x="127" y="118"/>
                    <a:pt x="109" y="118"/>
                  </a:cubicBezTo>
                  <a:cubicBezTo>
                    <a:pt x="91" y="119"/>
                    <a:pt x="73" y="119"/>
                    <a:pt x="55" y="119"/>
                  </a:cubicBezTo>
                  <a:cubicBezTo>
                    <a:pt x="46" y="118"/>
                    <a:pt x="36" y="118"/>
                    <a:pt x="27" y="117"/>
                  </a:cubicBezTo>
                  <a:cubicBezTo>
                    <a:pt x="23" y="117"/>
                    <a:pt x="18" y="117"/>
                    <a:pt x="14" y="116"/>
                  </a:cubicBezTo>
                  <a:cubicBezTo>
                    <a:pt x="11" y="116"/>
                    <a:pt x="9" y="116"/>
                    <a:pt x="7" y="116"/>
                  </a:cubicBezTo>
                  <a:cubicBezTo>
                    <a:pt x="6" y="116"/>
                    <a:pt x="4" y="116"/>
                    <a:pt x="3" y="116"/>
                  </a:cubicBezTo>
                  <a:cubicBezTo>
                    <a:pt x="2" y="115"/>
                    <a:pt x="2" y="115"/>
                    <a:pt x="2" y="114"/>
                  </a:cubicBezTo>
                  <a:cubicBezTo>
                    <a:pt x="3" y="112"/>
                    <a:pt x="4" y="111"/>
                    <a:pt x="5" y="110"/>
                  </a:cubicBezTo>
                  <a:cubicBezTo>
                    <a:pt x="8" y="107"/>
                    <a:pt x="11" y="104"/>
                    <a:pt x="14" y="101"/>
                  </a:cubicBezTo>
                  <a:cubicBezTo>
                    <a:pt x="20" y="96"/>
                    <a:pt x="27" y="91"/>
                    <a:pt x="34" y="87"/>
                  </a:cubicBezTo>
                  <a:cubicBezTo>
                    <a:pt x="48" y="77"/>
                    <a:pt x="62" y="68"/>
                    <a:pt x="75" y="58"/>
                  </a:cubicBezTo>
                  <a:cubicBezTo>
                    <a:pt x="82" y="53"/>
                    <a:pt x="88" y="48"/>
                    <a:pt x="94" y="43"/>
                  </a:cubicBezTo>
                  <a:cubicBezTo>
                    <a:pt x="101" y="37"/>
                    <a:pt x="107" y="31"/>
                    <a:pt x="113" y="25"/>
                  </a:cubicBezTo>
                  <a:cubicBezTo>
                    <a:pt x="119" y="19"/>
                    <a:pt x="126" y="13"/>
                    <a:pt x="133" y="8"/>
                  </a:cubicBezTo>
                  <a:cubicBezTo>
                    <a:pt x="135" y="5"/>
                    <a:pt x="138" y="3"/>
                    <a:pt x="142" y="2"/>
                  </a:cubicBezTo>
                  <a:cubicBezTo>
                    <a:pt x="146" y="2"/>
                    <a:pt x="149" y="4"/>
                    <a:pt x="153" y="6"/>
                  </a:cubicBezTo>
                  <a:cubicBezTo>
                    <a:pt x="159" y="10"/>
                    <a:pt x="164" y="16"/>
                    <a:pt x="169" y="22"/>
                  </a:cubicBezTo>
                  <a:cubicBezTo>
                    <a:pt x="175" y="28"/>
                    <a:pt x="182" y="33"/>
                    <a:pt x="187" y="39"/>
                  </a:cubicBezTo>
                  <a:cubicBezTo>
                    <a:pt x="193" y="46"/>
                    <a:pt x="198" y="52"/>
                    <a:pt x="204" y="58"/>
                  </a:cubicBezTo>
                  <a:cubicBezTo>
                    <a:pt x="210" y="64"/>
                    <a:pt x="216" y="70"/>
                    <a:pt x="223" y="76"/>
                  </a:cubicBezTo>
                  <a:cubicBezTo>
                    <a:pt x="236" y="87"/>
                    <a:pt x="249" y="98"/>
                    <a:pt x="262" y="109"/>
                  </a:cubicBezTo>
                  <a:cubicBezTo>
                    <a:pt x="268" y="114"/>
                    <a:pt x="274" y="119"/>
                    <a:pt x="278" y="125"/>
                  </a:cubicBezTo>
                  <a:cubicBezTo>
                    <a:pt x="279" y="125"/>
                    <a:pt x="279" y="125"/>
                    <a:pt x="279" y="124"/>
                  </a:cubicBezTo>
                  <a:cubicBezTo>
                    <a:pt x="273" y="119"/>
                    <a:pt x="267" y="113"/>
                    <a:pt x="261" y="107"/>
                  </a:cubicBezTo>
                  <a:cubicBezTo>
                    <a:pt x="255" y="101"/>
                    <a:pt x="248" y="95"/>
                    <a:pt x="242" y="89"/>
                  </a:cubicBezTo>
                  <a:cubicBezTo>
                    <a:pt x="236" y="83"/>
                    <a:pt x="231" y="77"/>
                    <a:pt x="226" y="71"/>
                  </a:cubicBezTo>
                  <a:cubicBezTo>
                    <a:pt x="223" y="68"/>
                    <a:pt x="221" y="65"/>
                    <a:pt x="218" y="62"/>
                  </a:cubicBezTo>
                  <a:cubicBezTo>
                    <a:pt x="215" y="59"/>
                    <a:pt x="212" y="57"/>
                    <a:pt x="209" y="54"/>
                  </a:cubicBezTo>
                  <a:cubicBezTo>
                    <a:pt x="202" y="48"/>
                    <a:pt x="195" y="43"/>
                    <a:pt x="188" y="38"/>
                  </a:cubicBezTo>
                  <a:cubicBezTo>
                    <a:pt x="185" y="35"/>
                    <a:pt x="182" y="32"/>
                    <a:pt x="178" y="30"/>
                  </a:cubicBezTo>
                  <a:cubicBezTo>
                    <a:pt x="176" y="27"/>
                    <a:pt x="172" y="24"/>
                    <a:pt x="169" y="22"/>
                  </a:cubicBezTo>
                  <a:cubicBezTo>
                    <a:pt x="163" y="17"/>
                    <a:pt x="159" y="11"/>
                    <a:pt x="152" y="8"/>
                  </a:cubicBezTo>
                  <a:cubicBezTo>
                    <a:pt x="150" y="6"/>
                    <a:pt x="148" y="5"/>
                    <a:pt x="145" y="5"/>
                  </a:cubicBezTo>
                  <a:cubicBezTo>
                    <a:pt x="143" y="5"/>
                    <a:pt x="140" y="5"/>
                    <a:pt x="138" y="6"/>
                  </a:cubicBezTo>
                  <a:cubicBezTo>
                    <a:pt x="133" y="8"/>
                    <a:pt x="128" y="12"/>
                    <a:pt x="124" y="16"/>
                  </a:cubicBezTo>
                  <a:cubicBezTo>
                    <a:pt x="120" y="19"/>
                    <a:pt x="116" y="23"/>
                    <a:pt x="112" y="27"/>
                  </a:cubicBezTo>
                  <a:cubicBezTo>
                    <a:pt x="106" y="32"/>
                    <a:pt x="100" y="37"/>
                    <a:pt x="93" y="42"/>
                  </a:cubicBezTo>
                  <a:cubicBezTo>
                    <a:pt x="86" y="47"/>
                    <a:pt x="79" y="53"/>
                    <a:pt x="72" y="58"/>
                  </a:cubicBezTo>
                  <a:cubicBezTo>
                    <a:pt x="60" y="67"/>
                    <a:pt x="48" y="76"/>
                    <a:pt x="37" y="84"/>
                  </a:cubicBezTo>
                  <a:cubicBezTo>
                    <a:pt x="31" y="88"/>
                    <a:pt x="25" y="92"/>
                    <a:pt x="20" y="96"/>
                  </a:cubicBezTo>
                  <a:cubicBezTo>
                    <a:pt x="14" y="101"/>
                    <a:pt x="9" y="105"/>
                    <a:pt x="3" y="108"/>
                  </a:cubicBezTo>
                  <a:cubicBezTo>
                    <a:pt x="2" y="109"/>
                    <a:pt x="3" y="110"/>
                    <a:pt x="3" y="110"/>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31" name="Freeform 310"/>
            <p:cNvSpPr/>
            <p:nvPr/>
          </p:nvSpPr>
          <p:spPr bwMode="auto">
            <a:xfrm>
              <a:off x="9632951" y="5527675"/>
              <a:ext cx="7938" cy="7938"/>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32" name="Freeform 311"/>
            <p:cNvSpPr/>
            <p:nvPr/>
          </p:nvSpPr>
          <p:spPr bwMode="auto">
            <a:xfrm>
              <a:off x="8593138" y="4886325"/>
              <a:ext cx="517525" cy="619125"/>
            </a:xfrm>
            <a:custGeom>
              <a:avLst/>
              <a:gdLst>
                <a:gd name="T0" fmla="*/ 137 w 138"/>
                <a:gd name="T1" fmla="*/ 57 h 165"/>
                <a:gd name="T2" fmla="*/ 90 w 138"/>
                <a:gd name="T3" fmla="*/ 39 h 165"/>
                <a:gd name="T4" fmla="*/ 66 w 138"/>
                <a:gd name="T5" fmla="*/ 28 h 165"/>
                <a:gd name="T6" fmla="*/ 44 w 138"/>
                <a:gd name="T7" fmla="*/ 18 h 165"/>
                <a:gd name="T8" fmla="*/ 33 w 138"/>
                <a:gd name="T9" fmla="*/ 13 h 165"/>
                <a:gd name="T10" fmla="*/ 21 w 138"/>
                <a:gd name="T11" fmla="*/ 8 h 165"/>
                <a:gd name="T12" fmla="*/ 10 w 138"/>
                <a:gd name="T13" fmla="*/ 3 h 165"/>
                <a:gd name="T14" fmla="*/ 4 w 138"/>
                <a:gd name="T15" fmla="*/ 2 h 165"/>
                <a:gd name="T16" fmla="*/ 0 w 138"/>
                <a:gd name="T17" fmla="*/ 13 h 165"/>
                <a:gd name="T18" fmla="*/ 2 w 138"/>
                <a:gd name="T19" fmla="*/ 33 h 165"/>
                <a:gd name="T20" fmla="*/ 4 w 138"/>
                <a:gd name="T21" fmla="*/ 60 h 165"/>
                <a:gd name="T22" fmla="*/ 2 w 138"/>
                <a:gd name="T23" fmla="*/ 86 h 165"/>
                <a:gd name="T24" fmla="*/ 3 w 138"/>
                <a:gd name="T25" fmla="*/ 140 h 165"/>
                <a:gd name="T26" fmla="*/ 3 w 138"/>
                <a:gd name="T27" fmla="*/ 165 h 165"/>
                <a:gd name="T28" fmla="*/ 4 w 138"/>
                <a:gd name="T29" fmla="*/ 165 h 165"/>
                <a:gd name="T30" fmla="*/ 5 w 138"/>
                <a:gd name="T31" fmla="*/ 111 h 165"/>
                <a:gd name="T32" fmla="*/ 6 w 138"/>
                <a:gd name="T33" fmla="*/ 57 h 165"/>
                <a:gd name="T34" fmla="*/ 5 w 138"/>
                <a:gd name="T35" fmla="*/ 30 h 165"/>
                <a:gd name="T36" fmla="*/ 4 w 138"/>
                <a:gd name="T37" fmla="*/ 17 h 165"/>
                <a:gd name="T38" fmla="*/ 5 w 138"/>
                <a:gd name="T39" fmla="*/ 10 h 165"/>
                <a:gd name="T40" fmla="*/ 5 w 138"/>
                <a:gd name="T41" fmla="*/ 5 h 165"/>
                <a:gd name="T42" fmla="*/ 16 w 138"/>
                <a:gd name="T43" fmla="*/ 6 h 165"/>
                <a:gd name="T44" fmla="*/ 33 w 138"/>
                <a:gd name="T45" fmla="*/ 17 h 165"/>
                <a:gd name="T46" fmla="*/ 55 w 138"/>
                <a:gd name="T47" fmla="*/ 28 h 165"/>
                <a:gd name="T48" fmla="*/ 79 w 138"/>
                <a:gd name="T49" fmla="*/ 37 h 165"/>
                <a:gd name="T50" fmla="*/ 102 w 138"/>
                <a:gd name="T51" fmla="*/ 45 h 165"/>
                <a:gd name="T52" fmla="*/ 113 w 138"/>
                <a:gd name="T53" fmla="*/ 50 h 165"/>
                <a:gd name="T54" fmla="*/ 122 w 138"/>
                <a:gd name="T55" fmla="*/ 55 h 165"/>
                <a:gd name="T56" fmla="*/ 134 w 138"/>
                <a:gd name="T57" fmla="*/ 59 h 165"/>
                <a:gd name="T58" fmla="*/ 134 w 138"/>
                <a:gd name="T59" fmla="*/ 57 h 165"/>
                <a:gd name="T60" fmla="*/ 125 w 138"/>
                <a:gd name="T61" fmla="*/ 55 h 165"/>
                <a:gd name="T62" fmla="*/ 117 w 138"/>
                <a:gd name="T63" fmla="*/ 50 h 165"/>
                <a:gd name="T64" fmla="*/ 96 w 138"/>
                <a:gd name="T65" fmla="*/ 41 h 165"/>
                <a:gd name="T66" fmla="*/ 49 w 138"/>
                <a:gd name="T67" fmla="*/ 23 h 165"/>
                <a:gd name="T68" fmla="*/ 26 w 138"/>
                <a:gd name="T69" fmla="*/ 11 h 165"/>
                <a:gd name="T70" fmla="*/ 12 w 138"/>
                <a:gd name="T71" fmla="*/ 3 h 165"/>
                <a:gd name="T72" fmla="*/ 7 w 138"/>
                <a:gd name="T73" fmla="*/ 2 h 165"/>
                <a:gd name="T74" fmla="*/ 3 w 138"/>
                <a:gd name="T75" fmla="*/ 5 h 165"/>
                <a:gd name="T76" fmla="*/ 3 w 138"/>
                <a:gd name="T77" fmla="*/ 10 h 165"/>
                <a:gd name="T78" fmla="*/ 3 w 138"/>
                <a:gd name="T79" fmla="*/ 17 h 165"/>
                <a:gd name="T80" fmla="*/ 3 w 138"/>
                <a:gd name="T81" fmla="*/ 31 h 165"/>
                <a:gd name="T82" fmla="*/ 4 w 138"/>
                <a:gd name="T83" fmla="*/ 84 h 165"/>
                <a:gd name="T84" fmla="*/ 2 w 138"/>
                <a:gd name="T85" fmla="*/ 138 h 165"/>
                <a:gd name="T86" fmla="*/ 3 w 138"/>
                <a:gd name="T87" fmla="*/ 165 h 165"/>
                <a:gd name="T88" fmla="*/ 4 w 138"/>
                <a:gd name="T89" fmla="*/ 165 h 165"/>
                <a:gd name="T90" fmla="*/ 3 w 138"/>
                <a:gd name="T91" fmla="*/ 111 h 165"/>
                <a:gd name="T92" fmla="*/ 4 w 138"/>
                <a:gd name="T93" fmla="*/ 84 h 165"/>
                <a:gd name="T94" fmla="*/ 6 w 138"/>
                <a:gd name="T95" fmla="*/ 58 h 165"/>
                <a:gd name="T96" fmla="*/ 2 w 138"/>
                <a:gd name="T97" fmla="*/ 12 h 165"/>
                <a:gd name="T98" fmla="*/ 8 w 138"/>
                <a:gd name="T99" fmla="*/ 3 h 165"/>
                <a:gd name="T100" fmla="*/ 12 w 138"/>
                <a:gd name="T101" fmla="*/ 5 h 165"/>
                <a:gd name="T102" fmla="*/ 18 w 138"/>
                <a:gd name="T103" fmla="*/ 8 h 165"/>
                <a:gd name="T104" fmla="*/ 30 w 138"/>
                <a:gd name="T105" fmla="*/ 14 h 165"/>
                <a:gd name="T106" fmla="*/ 52 w 138"/>
                <a:gd name="T107" fmla="*/ 22 h 165"/>
                <a:gd name="T108" fmla="*/ 75 w 138"/>
                <a:gd name="T109" fmla="*/ 34 h 165"/>
                <a:gd name="T110" fmla="*/ 122 w 138"/>
                <a:gd name="T111" fmla="*/ 52 h 165"/>
                <a:gd name="T112" fmla="*/ 136 w 138"/>
                <a:gd name="T113" fmla="*/ 59 h 165"/>
                <a:gd name="T114" fmla="*/ 137 w 138"/>
                <a:gd name="T115" fmla="*/ 5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8" h="165">
                  <a:moveTo>
                    <a:pt x="137" y="57"/>
                  </a:moveTo>
                  <a:cubicBezTo>
                    <a:pt x="122" y="50"/>
                    <a:pt x="106" y="45"/>
                    <a:pt x="90" y="39"/>
                  </a:cubicBezTo>
                  <a:cubicBezTo>
                    <a:pt x="82" y="35"/>
                    <a:pt x="74" y="32"/>
                    <a:pt x="66" y="28"/>
                  </a:cubicBezTo>
                  <a:cubicBezTo>
                    <a:pt x="59" y="24"/>
                    <a:pt x="52" y="20"/>
                    <a:pt x="44" y="18"/>
                  </a:cubicBezTo>
                  <a:cubicBezTo>
                    <a:pt x="40" y="16"/>
                    <a:pt x="36" y="15"/>
                    <a:pt x="33" y="13"/>
                  </a:cubicBezTo>
                  <a:cubicBezTo>
                    <a:pt x="29" y="12"/>
                    <a:pt x="25" y="10"/>
                    <a:pt x="21" y="8"/>
                  </a:cubicBezTo>
                  <a:cubicBezTo>
                    <a:pt x="18" y="6"/>
                    <a:pt x="14" y="4"/>
                    <a:pt x="10" y="3"/>
                  </a:cubicBezTo>
                  <a:cubicBezTo>
                    <a:pt x="8" y="2"/>
                    <a:pt x="6" y="1"/>
                    <a:pt x="4" y="2"/>
                  </a:cubicBezTo>
                  <a:cubicBezTo>
                    <a:pt x="1" y="4"/>
                    <a:pt x="0" y="10"/>
                    <a:pt x="0" y="13"/>
                  </a:cubicBezTo>
                  <a:cubicBezTo>
                    <a:pt x="0" y="20"/>
                    <a:pt x="1" y="27"/>
                    <a:pt x="2" y="33"/>
                  </a:cubicBezTo>
                  <a:cubicBezTo>
                    <a:pt x="3" y="42"/>
                    <a:pt x="5" y="51"/>
                    <a:pt x="4" y="60"/>
                  </a:cubicBezTo>
                  <a:cubicBezTo>
                    <a:pt x="4" y="68"/>
                    <a:pt x="2" y="77"/>
                    <a:pt x="2" y="86"/>
                  </a:cubicBezTo>
                  <a:cubicBezTo>
                    <a:pt x="2" y="104"/>
                    <a:pt x="2" y="122"/>
                    <a:pt x="3" y="140"/>
                  </a:cubicBezTo>
                  <a:cubicBezTo>
                    <a:pt x="3" y="148"/>
                    <a:pt x="3" y="156"/>
                    <a:pt x="3" y="165"/>
                  </a:cubicBezTo>
                  <a:cubicBezTo>
                    <a:pt x="3" y="165"/>
                    <a:pt x="4" y="165"/>
                    <a:pt x="4" y="165"/>
                  </a:cubicBezTo>
                  <a:cubicBezTo>
                    <a:pt x="3" y="147"/>
                    <a:pt x="4" y="129"/>
                    <a:pt x="5" y="111"/>
                  </a:cubicBezTo>
                  <a:cubicBezTo>
                    <a:pt x="6" y="93"/>
                    <a:pt x="6" y="75"/>
                    <a:pt x="6" y="57"/>
                  </a:cubicBezTo>
                  <a:cubicBezTo>
                    <a:pt x="5" y="48"/>
                    <a:pt x="5" y="39"/>
                    <a:pt x="5" y="30"/>
                  </a:cubicBezTo>
                  <a:cubicBezTo>
                    <a:pt x="5" y="26"/>
                    <a:pt x="5" y="21"/>
                    <a:pt x="4" y="17"/>
                  </a:cubicBezTo>
                  <a:cubicBezTo>
                    <a:pt x="4" y="15"/>
                    <a:pt x="4" y="13"/>
                    <a:pt x="5" y="10"/>
                  </a:cubicBezTo>
                  <a:cubicBezTo>
                    <a:pt x="5" y="9"/>
                    <a:pt x="4" y="7"/>
                    <a:pt x="5" y="5"/>
                  </a:cubicBezTo>
                  <a:cubicBezTo>
                    <a:pt x="6" y="0"/>
                    <a:pt x="14" y="5"/>
                    <a:pt x="16" y="6"/>
                  </a:cubicBezTo>
                  <a:cubicBezTo>
                    <a:pt x="22" y="10"/>
                    <a:pt x="27" y="13"/>
                    <a:pt x="33" y="17"/>
                  </a:cubicBezTo>
                  <a:cubicBezTo>
                    <a:pt x="40" y="21"/>
                    <a:pt x="48" y="25"/>
                    <a:pt x="55" y="28"/>
                  </a:cubicBezTo>
                  <a:cubicBezTo>
                    <a:pt x="63" y="31"/>
                    <a:pt x="71" y="34"/>
                    <a:pt x="79" y="37"/>
                  </a:cubicBezTo>
                  <a:cubicBezTo>
                    <a:pt x="87" y="39"/>
                    <a:pt x="95" y="42"/>
                    <a:pt x="102" y="45"/>
                  </a:cubicBezTo>
                  <a:cubicBezTo>
                    <a:pt x="106" y="46"/>
                    <a:pt x="110" y="48"/>
                    <a:pt x="113" y="50"/>
                  </a:cubicBezTo>
                  <a:cubicBezTo>
                    <a:pt x="116" y="51"/>
                    <a:pt x="119" y="53"/>
                    <a:pt x="122" y="55"/>
                  </a:cubicBezTo>
                  <a:cubicBezTo>
                    <a:pt x="126" y="57"/>
                    <a:pt x="130" y="59"/>
                    <a:pt x="134" y="59"/>
                  </a:cubicBezTo>
                  <a:cubicBezTo>
                    <a:pt x="135" y="59"/>
                    <a:pt x="135" y="57"/>
                    <a:pt x="134" y="57"/>
                  </a:cubicBezTo>
                  <a:cubicBezTo>
                    <a:pt x="131" y="58"/>
                    <a:pt x="128" y="56"/>
                    <a:pt x="125" y="55"/>
                  </a:cubicBezTo>
                  <a:cubicBezTo>
                    <a:pt x="122" y="53"/>
                    <a:pt x="120" y="52"/>
                    <a:pt x="117" y="50"/>
                  </a:cubicBezTo>
                  <a:cubicBezTo>
                    <a:pt x="110" y="46"/>
                    <a:pt x="103" y="44"/>
                    <a:pt x="96" y="41"/>
                  </a:cubicBezTo>
                  <a:cubicBezTo>
                    <a:pt x="80" y="35"/>
                    <a:pt x="64" y="31"/>
                    <a:pt x="49" y="23"/>
                  </a:cubicBezTo>
                  <a:cubicBezTo>
                    <a:pt x="41" y="20"/>
                    <a:pt x="33" y="16"/>
                    <a:pt x="26" y="11"/>
                  </a:cubicBezTo>
                  <a:cubicBezTo>
                    <a:pt x="22" y="9"/>
                    <a:pt x="17" y="5"/>
                    <a:pt x="12" y="3"/>
                  </a:cubicBezTo>
                  <a:cubicBezTo>
                    <a:pt x="10" y="2"/>
                    <a:pt x="9" y="1"/>
                    <a:pt x="7" y="2"/>
                  </a:cubicBezTo>
                  <a:cubicBezTo>
                    <a:pt x="5" y="2"/>
                    <a:pt x="4" y="4"/>
                    <a:pt x="3" y="5"/>
                  </a:cubicBezTo>
                  <a:cubicBezTo>
                    <a:pt x="3" y="7"/>
                    <a:pt x="3" y="9"/>
                    <a:pt x="3" y="10"/>
                  </a:cubicBezTo>
                  <a:cubicBezTo>
                    <a:pt x="3" y="13"/>
                    <a:pt x="3" y="15"/>
                    <a:pt x="3" y="17"/>
                  </a:cubicBezTo>
                  <a:cubicBezTo>
                    <a:pt x="3" y="22"/>
                    <a:pt x="3" y="26"/>
                    <a:pt x="3" y="31"/>
                  </a:cubicBezTo>
                  <a:cubicBezTo>
                    <a:pt x="4" y="49"/>
                    <a:pt x="5" y="66"/>
                    <a:pt x="4" y="84"/>
                  </a:cubicBezTo>
                  <a:cubicBezTo>
                    <a:pt x="4" y="102"/>
                    <a:pt x="3" y="120"/>
                    <a:pt x="2" y="138"/>
                  </a:cubicBezTo>
                  <a:cubicBezTo>
                    <a:pt x="2" y="147"/>
                    <a:pt x="2" y="156"/>
                    <a:pt x="3" y="165"/>
                  </a:cubicBezTo>
                  <a:cubicBezTo>
                    <a:pt x="3" y="165"/>
                    <a:pt x="4" y="165"/>
                    <a:pt x="4" y="165"/>
                  </a:cubicBezTo>
                  <a:cubicBezTo>
                    <a:pt x="4" y="146"/>
                    <a:pt x="4" y="128"/>
                    <a:pt x="3" y="111"/>
                  </a:cubicBezTo>
                  <a:cubicBezTo>
                    <a:pt x="3" y="102"/>
                    <a:pt x="3" y="93"/>
                    <a:pt x="4" y="84"/>
                  </a:cubicBezTo>
                  <a:cubicBezTo>
                    <a:pt x="4" y="75"/>
                    <a:pt x="5" y="66"/>
                    <a:pt x="6" y="58"/>
                  </a:cubicBezTo>
                  <a:cubicBezTo>
                    <a:pt x="6" y="42"/>
                    <a:pt x="1" y="27"/>
                    <a:pt x="2" y="12"/>
                  </a:cubicBezTo>
                  <a:cubicBezTo>
                    <a:pt x="2" y="8"/>
                    <a:pt x="3" y="3"/>
                    <a:pt x="8" y="3"/>
                  </a:cubicBezTo>
                  <a:cubicBezTo>
                    <a:pt x="9" y="3"/>
                    <a:pt x="11" y="4"/>
                    <a:pt x="12" y="5"/>
                  </a:cubicBezTo>
                  <a:cubicBezTo>
                    <a:pt x="14" y="6"/>
                    <a:pt x="16" y="7"/>
                    <a:pt x="18" y="8"/>
                  </a:cubicBezTo>
                  <a:cubicBezTo>
                    <a:pt x="22" y="10"/>
                    <a:pt x="26" y="12"/>
                    <a:pt x="30" y="14"/>
                  </a:cubicBezTo>
                  <a:cubicBezTo>
                    <a:pt x="37" y="17"/>
                    <a:pt x="45" y="19"/>
                    <a:pt x="52" y="22"/>
                  </a:cubicBezTo>
                  <a:cubicBezTo>
                    <a:pt x="60" y="26"/>
                    <a:pt x="67" y="30"/>
                    <a:pt x="75" y="34"/>
                  </a:cubicBezTo>
                  <a:cubicBezTo>
                    <a:pt x="90" y="41"/>
                    <a:pt x="106" y="46"/>
                    <a:pt x="122" y="52"/>
                  </a:cubicBezTo>
                  <a:cubicBezTo>
                    <a:pt x="127" y="54"/>
                    <a:pt x="132" y="56"/>
                    <a:pt x="136" y="59"/>
                  </a:cubicBezTo>
                  <a:cubicBezTo>
                    <a:pt x="137" y="59"/>
                    <a:pt x="138" y="58"/>
                    <a:pt x="137" y="57"/>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33" name="Freeform 312"/>
            <p:cNvSpPr/>
            <p:nvPr/>
          </p:nvSpPr>
          <p:spPr bwMode="auto">
            <a:xfrm>
              <a:off x="9231313" y="4889500"/>
              <a:ext cx="498475" cy="641350"/>
            </a:xfrm>
            <a:custGeom>
              <a:avLst/>
              <a:gdLst>
                <a:gd name="T0" fmla="*/ 50 w 133"/>
                <a:gd name="T1" fmla="*/ 34 h 171"/>
                <a:gd name="T2" fmla="*/ 108 w 133"/>
                <a:gd name="T3" fmla="*/ 6 h 171"/>
                <a:gd name="T4" fmla="*/ 121 w 133"/>
                <a:gd name="T5" fmla="*/ 8 h 171"/>
                <a:gd name="T6" fmla="*/ 127 w 133"/>
                <a:gd name="T7" fmla="*/ 23 h 171"/>
                <a:gd name="T8" fmla="*/ 130 w 133"/>
                <a:gd name="T9" fmla="*/ 68 h 171"/>
                <a:gd name="T10" fmla="*/ 129 w 133"/>
                <a:gd name="T11" fmla="*/ 147 h 171"/>
                <a:gd name="T12" fmla="*/ 112 w 133"/>
                <a:gd name="T13" fmla="*/ 170 h 171"/>
                <a:gd name="T14" fmla="*/ 127 w 133"/>
                <a:gd name="T15" fmla="*/ 151 h 171"/>
                <a:gd name="T16" fmla="*/ 129 w 133"/>
                <a:gd name="T17" fmla="*/ 106 h 171"/>
                <a:gd name="T18" fmla="*/ 130 w 133"/>
                <a:gd name="T19" fmla="*/ 58 h 171"/>
                <a:gd name="T20" fmla="*/ 122 w 133"/>
                <a:gd name="T21" fmla="*/ 1 h 171"/>
                <a:gd name="T22" fmla="*/ 129 w 133"/>
                <a:gd name="T23" fmla="*/ 106 h 171"/>
                <a:gd name="T24" fmla="*/ 119 w 133"/>
                <a:gd name="T25" fmla="*/ 163 h 171"/>
                <a:gd name="T26" fmla="*/ 110 w 133"/>
                <a:gd name="T27" fmla="*/ 167 h 171"/>
                <a:gd name="T28" fmla="*/ 126 w 133"/>
                <a:gd name="T29" fmla="*/ 149 h 171"/>
                <a:gd name="T30" fmla="*/ 129 w 133"/>
                <a:gd name="T31" fmla="*/ 101 h 171"/>
                <a:gd name="T32" fmla="*/ 125 w 133"/>
                <a:gd name="T33" fmla="*/ 22 h 171"/>
                <a:gd name="T34" fmla="*/ 120 w 133"/>
                <a:gd name="T35" fmla="*/ 0 h 171"/>
                <a:gd name="T36" fmla="*/ 105 w 133"/>
                <a:gd name="T37" fmla="*/ 5 h 171"/>
                <a:gd name="T38" fmla="*/ 57 w 133"/>
                <a:gd name="T39" fmla="*/ 27 h 171"/>
                <a:gd name="T40" fmla="*/ 0 w 133"/>
                <a:gd name="T41" fmla="*/ 53 h 171"/>
                <a:gd name="T42" fmla="*/ 23 w 133"/>
                <a:gd name="T43" fmla="*/ 45 h 171"/>
                <a:gd name="T44" fmla="*/ 95 w 133"/>
                <a:gd name="T45" fmla="*/ 12 h 171"/>
                <a:gd name="T46" fmla="*/ 121 w 133"/>
                <a:gd name="T47" fmla="*/ 2 h 171"/>
                <a:gd name="T48" fmla="*/ 124 w 133"/>
                <a:gd name="T49" fmla="*/ 20 h 171"/>
                <a:gd name="T50" fmla="*/ 125 w 133"/>
                <a:gd name="T51" fmla="*/ 44 h 171"/>
                <a:gd name="T52" fmla="*/ 128 w 133"/>
                <a:gd name="T53" fmla="*/ 123 h 171"/>
                <a:gd name="T54" fmla="*/ 120 w 133"/>
                <a:gd name="T55" fmla="*/ 161 h 171"/>
                <a:gd name="T56" fmla="*/ 111 w 133"/>
                <a:gd name="T57" fmla="*/ 168 h 171"/>
                <a:gd name="T58" fmla="*/ 131 w 133"/>
                <a:gd name="T59" fmla="*/ 149 h 171"/>
                <a:gd name="T60" fmla="*/ 125 w 133"/>
                <a:gd name="T61" fmla="*/ 20 h 171"/>
                <a:gd name="T62" fmla="*/ 121 w 133"/>
                <a:gd name="T63" fmla="*/ 1 h 171"/>
                <a:gd name="T64" fmla="*/ 127 w 133"/>
                <a:gd name="T65" fmla="*/ 121 h 171"/>
                <a:gd name="T66" fmla="*/ 124 w 133"/>
                <a:gd name="T67" fmla="*/ 159 h 171"/>
                <a:gd name="T68" fmla="*/ 112 w 133"/>
                <a:gd name="T69" fmla="*/ 170 h 171"/>
                <a:gd name="T70" fmla="*/ 129 w 133"/>
                <a:gd name="T71" fmla="*/ 163 h 171"/>
                <a:gd name="T72" fmla="*/ 132 w 133"/>
                <a:gd name="T73" fmla="*/ 93 h 171"/>
                <a:gd name="T74" fmla="*/ 130 w 133"/>
                <a:gd name="T75" fmla="*/ 42 h 171"/>
                <a:gd name="T76" fmla="*/ 125 w 133"/>
                <a:gd name="T77" fmla="*/ 12 h 171"/>
                <a:gd name="T78" fmla="*/ 112 w 133"/>
                <a:gd name="T79" fmla="*/ 3 h 171"/>
                <a:gd name="T80" fmla="*/ 78 w 133"/>
                <a:gd name="T81" fmla="*/ 19 h 171"/>
                <a:gd name="T82" fmla="*/ 2 w 133"/>
                <a:gd name="T83" fmla="*/ 5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3" h="171">
                  <a:moveTo>
                    <a:pt x="3" y="59"/>
                  </a:moveTo>
                  <a:cubicBezTo>
                    <a:pt x="18" y="51"/>
                    <a:pt x="34" y="42"/>
                    <a:pt x="50" y="34"/>
                  </a:cubicBezTo>
                  <a:cubicBezTo>
                    <a:pt x="65" y="26"/>
                    <a:pt x="81" y="19"/>
                    <a:pt x="97" y="11"/>
                  </a:cubicBezTo>
                  <a:cubicBezTo>
                    <a:pt x="101" y="10"/>
                    <a:pt x="105" y="8"/>
                    <a:pt x="108" y="6"/>
                  </a:cubicBezTo>
                  <a:cubicBezTo>
                    <a:pt x="111" y="5"/>
                    <a:pt x="115" y="3"/>
                    <a:pt x="118" y="4"/>
                  </a:cubicBezTo>
                  <a:cubicBezTo>
                    <a:pt x="119" y="5"/>
                    <a:pt x="120" y="7"/>
                    <a:pt x="121" y="8"/>
                  </a:cubicBezTo>
                  <a:cubicBezTo>
                    <a:pt x="122" y="10"/>
                    <a:pt x="123" y="11"/>
                    <a:pt x="124" y="13"/>
                  </a:cubicBezTo>
                  <a:cubicBezTo>
                    <a:pt x="125" y="16"/>
                    <a:pt x="126" y="19"/>
                    <a:pt x="127" y="23"/>
                  </a:cubicBezTo>
                  <a:cubicBezTo>
                    <a:pt x="128" y="30"/>
                    <a:pt x="129" y="37"/>
                    <a:pt x="129" y="44"/>
                  </a:cubicBezTo>
                  <a:cubicBezTo>
                    <a:pt x="130" y="52"/>
                    <a:pt x="130" y="60"/>
                    <a:pt x="130" y="68"/>
                  </a:cubicBezTo>
                  <a:cubicBezTo>
                    <a:pt x="131" y="86"/>
                    <a:pt x="130" y="104"/>
                    <a:pt x="129" y="121"/>
                  </a:cubicBezTo>
                  <a:cubicBezTo>
                    <a:pt x="129" y="130"/>
                    <a:pt x="129" y="138"/>
                    <a:pt x="129" y="147"/>
                  </a:cubicBezTo>
                  <a:cubicBezTo>
                    <a:pt x="129" y="153"/>
                    <a:pt x="130" y="160"/>
                    <a:pt x="126" y="165"/>
                  </a:cubicBezTo>
                  <a:cubicBezTo>
                    <a:pt x="122" y="168"/>
                    <a:pt x="116" y="169"/>
                    <a:pt x="112" y="170"/>
                  </a:cubicBezTo>
                  <a:cubicBezTo>
                    <a:pt x="111" y="170"/>
                    <a:pt x="111" y="171"/>
                    <a:pt x="112" y="171"/>
                  </a:cubicBezTo>
                  <a:cubicBezTo>
                    <a:pt x="123" y="171"/>
                    <a:pt x="125" y="159"/>
                    <a:pt x="127" y="151"/>
                  </a:cubicBezTo>
                  <a:cubicBezTo>
                    <a:pt x="128" y="145"/>
                    <a:pt x="129" y="138"/>
                    <a:pt x="129" y="132"/>
                  </a:cubicBezTo>
                  <a:cubicBezTo>
                    <a:pt x="129" y="123"/>
                    <a:pt x="129" y="115"/>
                    <a:pt x="129" y="106"/>
                  </a:cubicBezTo>
                  <a:cubicBezTo>
                    <a:pt x="129" y="98"/>
                    <a:pt x="129" y="90"/>
                    <a:pt x="130" y="82"/>
                  </a:cubicBezTo>
                  <a:cubicBezTo>
                    <a:pt x="130" y="74"/>
                    <a:pt x="130" y="66"/>
                    <a:pt x="130" y="58"/>
                  </a:cubicBezTo>
                  <a:cubicBezTo>
                    <a:pt x="131" y="42"/>
                    <a:pt x="130" y="27"/>
                    <a:pt x="126" y="11"/>
                  </a:cubicBezTo>
                  <a:cubicBezTo>
                    <a:pt x="125" y="8"/>
                    <a:pt x="124" y="4"/>
                    <a:pt x="122" y="1"/>
                  </a:cubicBezTo>
                  <a:cubicBezTo>
                    <a:pt x="122" y="0"/>
                    <a:pt x="121" y="0"/>
                    <a:pt x="121" y="1"/>
                  </a:cubicBezTo>
                  <a:cubicBezTo>
                    <a:pt x="126" y="36"/>
                    <a:pt x="126" y="71"/>
                    <a:pt x="129" y="106"/>
                  </a:cubicBezTo>
                  <a:cubicBezTo>
                    <a:pt x="129" y="117"/>
                    <a:pt x="131" y="128"/>
                    <a:pt x="131" y="138"/>
                  </a:cubicBezTo>
                  <a:cubicBezTo>
                    <a:pt x="130" y="148"/>
                    <a:pt x="127" y="158"/>
                    <a:pt x="119" y="163"/>
                  </a:cubicBezTo>
                  <a:cubicBezTo>
                    <a:pt x="116" y="165"/>
                    <a:pt x="113" y="166"/>
                    <a:pt x="110" y="166"/>
                  </a:cubicBezTo>
                  <a:cubicBezTo>
                    <a:pt x="110" y="167"/>
                    <a:pt x="110" y="167"/>
                    <a:pt x="110" y="167"/>
                  </a:cubicBezTo>
                  <a:cubicBezTo>
                    <a:pt x="114" y="171"/>
                    <a:pt x="118" y="167"/>
                    <a:pt x="120" y="164"/>
                  </a:cubicBezTo>
                  <a:cubicBezTo>
                    <a:pt x="124" y="160"/>
                    <a:pt x="125" y="155"/>
                    <a:pt x="126" y="149"/>
                  </a:cubicBezTo>
                  <a:cubicBezTo>
                    <a:pt x="128" y="142"/>
                    <a:pt x="129" y="134"/>
                    <a:pt x="129" y="126"/>
                  </a:cubicBezTo>
                  <a:cubicBezTo>
                    <a:pt x="129" y="118"/>
                    <a:pt x="129" y="109"/>
                    <a:pt x="129" y="101"/>
                  </a:cubicBezTo>
                  <a:cubicBezTo>
                    <a:pt x="128" y="83"/>
                    <a:pt x="128" y="65"/>
                    <a:pt x="127" y="48"/>
                  </a:cubicBezTo>
                  <a:cubicBezTo>
                    <a:pt x="126" y="39"/>
                    <a:pt x="126" y="30"/>
                    <a:pt x="125" y="22"/>
                  </a:cubicBezTo>
                  <a:cubicBezTo>
                    <a:pt x="125" y="17"/>
                    <a:pt x="125" y="13"/>
                    <a:pt x="125" y="8"/>
                  </a:cubicBezTo>
                  <a:cubicBezTo>
                    <a:pt x="124" y="5"/>
                    <a:pt x="124" y="0"/>
                    <a:pt x="120" y="0"/>
                  </a:cubicBezTo>
                  <a:cubicBezTo>
                    <a:pt x="117" y="0"/>
                    <a:pt x="115" y="1"/>
                    <a:pt x="113" y="2"/>
                  </a:cubicBezTo>
                  <a:cubicBezTo>
                    <a:pt x="110" y="3"/>
                    <a:pt x="107" y="4"/>
                    <a:pt x="105" y="5"/>
                  </a:cubicBezTo>
                  <a:cubicBezTo>
                    <a:pt x="97" y="9"/>
                    <a:pt x="89" y="13"/>
                    <a:pt x="81" y="16"/>
                  </a:cubicBezTo>
                  <a:cubicBezTo>
                    <a:pt x="73" y="20"/>
                    <a:pt x="65" y="24"/>
                    <a:pt x="57" y="27"/>
                  </a:cubicBezTo>
                  <a:cubicBezTo>
                    <a:pt x="47" y="32"/>
                    <a:pt x="38" y="36"/>
                    <a:pt x="28" y="40"/>
                  </a:cubicBezTo>
                  <a:cubicBezTo>
                    <a:pt x="19" y="45"/>
                    <a:pt x="10" y="50"/>
                    <a:pt x="0" y="53"/>
                  </a:cubicBezTo>
                  <a:cubicBezTo>
                    <a:pt x="0" y="54"/>
                    <a:pt x="0" y="55"/>
                    <a:pt x="1" y="54"/>
                  </a:cubicBezTo>
                  <a:cubicBezTo>
                    <a:pt x="9" y="52"/>
                    <a:pt x="16" y="48"/>
                    <a:pt x="23" y="45"/>
                  </a:cubicBezTo>
                  <a:cubicBezTo>
                    <a:pt x="31" y="41"/>
                    <a:pt x="39" y="37"/>
                    <a:pt x="46" y="33"/>
                  </a:cubicBezTo>
                  <a:cubicBezTo>
                    <a:pt x="62" y="26"/>
                    <a:pt x="79" y="19"/>
                    <a:pt x="95" y="12"/>
                  </a:cubicBezTo>
                  <a:cubicBezTo>
                    <a:pt x="101" y="9"/>
                    <a:pt x="107" y="6"/>
                    <a:pt x="114" y="3"/>
                  </a:cubicBezTo>
                  <a:cubicBezTo>
                    <a:pt x="116" y="2"/>
                    <a:pt x="119" y="0"/>
                    <a:pt x="121" y="2"/>
                  </a:cubicBezTo>
                  <a:cubicBezTo>
                    <a:pt x="122" y="2"/>
                    <a:pt x="123" y="5"/>
                    <a:pt x="123" y="6"/>
                  </a:cubicBezTo>
                  <a:cubicBezTo>
                    <a:pt x="124" y="11"/>
                    <a:pt x="124" y="16"/>
                    <a:pt x="124" y="20"/>
                  </a:cubicBezTo>
                  <a:cubicBezTo>
                    <a:pt x="124" y="24"/>
                    <a:pt x="124" y="27"/>
                    <a:pt x="125" y="30"/>
                  </a:cubicBezTo>
                  <a:cubicBezTo>
                    <a:pt x="125" y="35"/>
                    <a:pt x="125" y="39"/>
                    <a:pt x="125" y="44"/>
                  </a:cubicBezTo>
                  <a:cubicBezTo>
                    <a:pt x="126" y="62"/>
                    <a:pt x="126" y="79"/>
                    <a:pt x="127" y="97"/>
                  </a:cubicBezTo>
                  <a:cubicBezTo>
                    <a:pt x="127" y="106"/>
                    <a:pt x="128" y="114"/>
                    <a:pt x="128" y="123"/>
                  </a:cubicBezTo>
                  <a:cubicBezTo>
                    <a:pt x="127" y="131"/>
                    <a:pt x="127" y="139"/>
                    <a:pt x="125" y="147"/>
                  </a:cubicBezTo>
                  <a:cubicBezTo>
                    <a:pt x="124" y="152"/>
                    <a:pt x="123" y="157"/>
                    <a:pt x="120" y="161"/>
                  </a:cubicBezTo>
                  <a:cubicBezTo>
                    <a:pt x="119" y="164"/>
                    <a:pt x="115" y="170"/>
                    <a:pt x="111" y="167"/>
                  </a:cubicBezTo>
                  <a:cubicBezTo>
                    <a:pt x="111" y="167"/>
                    <a:pt x="111" y="167"/>
                    <a:pt x="111" y="168"/>
                  </a:cubicBezTo>
                  <a:cubicBezTo>
                    <a:pt x="116" y="167"/>
                    <a:pt x="120" y="164"/>
                    <a:pt x="124" y="161"/>
                  </a:cubicBezTo>
                  <a:cubicBezTo>
                    <a:pt x="127" y="157"/>
                    <a:pt x="130" y="153"/>
                    <a:pt x="131" y="149"/>
                  </a:cubicBezTo>
                  <a:cubicBezTo>
                    <a:pt x="133" y="139"/>
                    <a:pt x="132" y="128"/>
                    <a:pt x="131" y="118"/>
                  </a:cubicBezTo>
                  <a:cubicBezTo>
                    <a:pt x="128" y="86"/>
                    <a:pt x="128" y="53"/>
                    <a:pt x="125" y="20"/>
                  </a:cubicBezTo>
                  <a:cubicBezTo>
                    <a:pt x="124" y="14"/>
                    <a:pt x="123" y="7"/>
                    <a:pt x="122" y="1"/>
                  </a:cubicBezTo>
                  <a:cubicBezTo>
                    <a:pt x="122" y="1"/>
                    <a:pt x="121" y="1"/>
                    <a:pt x="121" y="1"/>
                  </a:cubicBezTo>
                  <a:cubicBezTo>
                    <a:pt x="132" y="31"/>
                    <a:pt x="129" y="64"/>
                    <a:pt x="127" y="95"/>
                  </a:cubicBezTo>
                  <a:cubicBezTo>
                    <a:pt x="127" y="103"/>
                    <a:pt x="127" y="112"/>
                    <a:pt x="127" y="121"/>
                  </a:cubicBezTo>
                  <a:cubicBezTo>
                    <a:pt x="128" y="129"/>
                    <a:pt x="127" y="137"/>
                    <a:pt x="126" y="145"/>
                  </a:cubicBezTo>
                  <a:cubicBezTo>
                    <a:pt x="126" y="150"/>
                    <a:pt x="125" y="155"/>
                    <a:pt x="124" y="159"/>
                  </a:cubicBezTo>
                  <a:cubicBezTo>
                    <a:pt x="122" y="164"/>
                    <a:pt x="120" y="168"/>
                    <a:pt x="115" y="169"/>
                  </a:cubicBezTo>
                  <a:cubicBezTo>
                    <a:pt x="114" y="170"/>
                    <a:pt x="113" y="170"/>
                    <a:pt x="112" y="170"/>
                  </a:cubicBezTo>
                  <a:cubicBezTo>
                    <a:pt x="112" y="170"/>
                    <a:pt x="112" y="171"/>
                    <a:pt x="112" y="171"/>
                  </a:cubicBezTo>
                  <a:cubicBezTo>
                    <a:pt x="118" y="170"/>
                    <a:pt x="125" y="169"/>
                    <a:pt x="129" y="163"/>
                  </a:cubicBezTo>
                  <a:cubicBezTo>
                    <a:pt x="132" y="158"/>
                    <a:pt x="131" y="151"/>
                    <a:pt x="130" y="145"/>
                  </a:cubicBezTo>
                  <a:cubicBezTo>
                    <a:pt x="130" y="128"/>
                    <a:pt x="131" y="110"/>
                    <a:pt x="132" y="93"/>
                  </a:cubicBezTo>
                  <a:cubicBezTo>
                    <a:pt x="132" y="84"/>
                    <a:pt x="132" y="75"/>
                    <a:pt x="132" y="66"/>
                  </a:cubicBezTo>
                  <a:cubicBezTo>
                    <a:pt x="131" y="58"/>
                    <a:pt x="131" y="50"/>
                    <a:pt x="130" y="42"/>
                  </a:cubicBezTo>
                  <a:cubicBezTo>
                    <a:pt x="130" y="35"/>
                    <a:pt x="129" y="29"/>
                    <a:pt x="128" y="22"/>
                  </a:cubicBezTo>
                  <a:cubicBezTo>
                    <a:pt x="127" y="18"/>
                    <a:pt x="126" y="15"/>
                    <a:pt x="125" y="12"/>
                  </a:cubicBezTo>
                  <a:cubicBezTo>
                    <a:pt x="124" y="9"/>
                    <a:pt x="122" y="6"/>
                    <a:pt x="120" y="4"/>
                  </a:cubicBezTo>
                  <a:cubicBezTo>
                    <a:pt x="117" y="2"/>
                    <a:pt x="115" y="2"/>
                    <a:pt x="112" y="3"/>
                  </a:cubicBezTo>
                  <a:cubicBezTo>
                    <a:pt x="109" y="4"/>
                    <a:pt x="106" y="6"/>
                    <a:pt x="102" y="8"/>
                  </a:cubicBezTo>
                  <a:cubicBezTo>
                    <a:pt x="94" y="11"/>
                    <a:pt x="86" y="15"/>
                    <a:pt x="78" y="19"/>
                  </a:cubicBezTo>
                  <a:cubicBezTo>
                    <a:pt x="62" y="26"/>
                    <a:pt x="47" y="34"/>
                    <a:pt x="31" y="42"/>
                  </a:cubicBezTo>
                  <a:cubicBezTo>
                    <a:pt x="21" y="48"/>
                    <a:pt x="12" y="53"/>
                    <a:pt x="2" y="58"/>
                  </a:cubicBezTo>
                  <a:cubicBezTo>
                    <a:pt x="1" y="58"/>
                    <a:pt x="2" y="59"/>
                    <a:pt x="3" y="59"/>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34" name="Freeform 313"/>
            <p:cNvSpPr/>
            <p:nvPr/>
          </p:nvSpPr>
          <p:spPr bwMode="auto">
            <a:xfrm>
              <a:off x="8589963" y="4900613"/>
              <a:ext cx="55563" cy="601663"/>
            </a:xfrm>
            <a:custGeom>
              <a:avLst/>
              <a:gdLst>
                <a:gd name="T0" fmla="*/ 4 w 15"/>
                <a:gd name="T1" fmla="*/ 135 h 160"/>
                <a:gd name="T2" fmla="*/ 9 w 15"/>
                <a:gd name="T3" fmla="*/ 60 h 160"/>
                <a:gd name="T4" fmla="*/ 8 w 15"/>
                <a:gd name="T5" fmla="*/ 27 h 160"/>
                <a:gd name="T6" fmla="*/ 5 w 15"/>
                <a:gd name="T7" fmla="*/ 1 h 160"/>
                <a:gd name="T8" fmla="*/ 3 w 15"/>
                <a:gd name="T9" fmla="*/ 22 h 160"/>
                <a:gd name="T10" fmla="*/ 1 w 15"/>
                <a:gd name="T11" fmla="*/ 76 h 160"/>
                <a:gd name="T12" fmla="*/ 2 w 15"/>
                <a:gd name="T13" fmla="*/ 134 h 160"/>
                <a:gd name="T14" fmla="*/ 13 w 15"/>
                <a:gd name="T15" fmla="*/ 159 h 160"/>
                <a:gd name="T16" fmla="*/ 3 w 15"/>
                <a:gd name="T17" fmla="*/ 143 h 160"/>
                <a:gd name="T18" fmla="*/ 3 w 15"/>
                <a:gd name="T19" fmla="*/ 94 h 160"/>
                <a:gd name="T20" fmla="*/ 5 w 15"/>
                <a:gd name="T21" fmla="*/ 36 h 160"/>
                <a:gd name="T22" fmla="*/ 9 w 15"/>
                <a:gd name="T23" fmla="*/ 7 h 160"/>
                <a:gd name="T24" fmla="*/ 4 w 15"/>
                <a:gd name="T25" fmla="*/ 57 h 160"/>
                <a:gd name="T26" fmla="*/ 5 w 15"/>
                <a:gd name="T27" fmla="*/ 128 h 160"/>
                <a:gd name="T28" fmla="*/ 14 w 15"/>
                <a:gd name="T29" fmla="*/ 155 h 160"/>
                <a:gd name="T30" fmla="*/ 7 w 15"/>
                <a:gd name="T31" fmla="*/ 143 h 160"/>
                <a:gd name="T32" fmla="*/ 5 w 15"/>
                <a:gd name="T33" fmla="*/ 102 h 160"/>
                <a:gd name="T34" fmla="*/ 6 w 15"/>
                <a:gd name="T35" fmla="*/ 40 h 160"/>
                <a:gd name="T36" fmla="*/ 10 w 15"/>
                <a:gd name="T37" fmla="*/ 7 h 160"/>
                <a:gd name="T38" fmla="*/ 5 w 15"/>
                <a:gd name="T39" fmla="*/ 32 h 160"/>
                <a:gd name="T40" fmla="*/ 2 w 15"/>
                <a:gd name="T41" fmla="*/ 57 h 160"/>
                <a:gd name="T42" fmla="*/ 1 w 15"/>
                <a:gd name="T43" fmla="*/ 110 h 160"/>
                <a:gd name="T44" fmla="*/ 13 w 15"/>
                <a:gd name="T45" fmla="*/ 159 h 160"/>
                <a:gd name="T46" fmla="*/ 8 w 15"/>
                <a:gd name="T47" fmla="*/ 150 h 160"/>
                <a:gd name="T48" fmla="*/ 3 w 15"/>
                <a:gd name="T49" fmla="*/ 126 h 160"/>
                <a:gd name="T50" fmla="*/ 3 w 15"/>
                <a:gd name="T51" fmla="*/ 100 h 160"/>
                <a:gd name="T52" fmla="*/ 3 w 15"/>
                <a:gd name="T53" fmla="*/ 60 h 160"/>
                <a:gd name="T54" fmla="*/ 5 w 15"/>
                <a:gd name="T55" fmla="*/ 14 h 160"/>
                <a:gd name="T56" fmla="*/ 5 w 15"/>
                <a:gd name="T57" fmla="*/ 1 h 160"/>
                <a:gd name="T58" fmla="*/ 7 w 15"/>
                <a:gd name="T59" fmla="*/ 32 h 160"/>
                <a:gd name="T60" fmla="*/ 5 w 15"/>
                <a:gd name="T61" fmla="*/ 99 h 160"/>
                <a:gd name="T62" fmla="*/ 9 w 15"/>
                <a:gd name="T63" fmla="*/ 15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 h="160">
                  <a:moveTo>
                    <a:pt x="10" y="155"/>
                  </a:moveTo>
                  <a:cubicBezTo>
                    <a:pt x="6" y="149"/>
                    <a:pt x="5" y="142"/>
                    <a:pt x="4" y="135"/>
                  </a:cubicBezTo>
                  <a:cubicBezTo>
                    <a:pt x="4" y="128"/>
                    <a:pt x="5" y="121"/>
                    <a:pt x="5" y="114"/>
                  </a:cubicBezTo>
                  <a:cubicBezTo>
                    <a:pt x="7" y="96"/>
                    <a:pt x="8" y="78"/>
                    <a:pt x="9" y="60"/>
                  </a:cubicBezTo>
                  <a:cubicBezTo>
                    <a:pt x="9" y="54"/>
                    <a:pt x="9" y="48"/>
                    <a:pt x="9" y="42"/>
                  </a:cubicBezTo>
                  <a:cubicBezTo>
                    <a:pt x="9" y="37"/>
                    <a:pt x="8" y="32"/>
                    <a:pt x="8" y="27"/>
                  </a:cubicBezTo>
                  <a:cubicBezTo>
                    <a:pt x="9" y="18"/>
                    <a:pt x="11" y="9"/>
                    <a:pt x="7" y="1"/>
                  </a:cubicBezTo>
                  <a:cubicBezTo>
                    <a:pt x="6" y="0"/>
                    <a:pt x="6" y="0"/>
                    <a:pt x="5" y="1"/>
                  </a:cubicBezTo>
                  <a:cubicBezTo>
                    <a:pt x="4" y="4"/>
                    <a:pt x="4" y="7"/>
                    <a:pt x="3" y="11"/>
                  </a:cubicBezTo>
                  <a:cubicBezTo>
                    <a:pt x="3" y="14"/>
                    <a:pt x="3" y="18"/>
                    <a:pt x="3" y="22"/>
                  </a:cubicBezTo>
                  <a:cubicBezTo>
                    <a:pt x="3" y="31"/>
                    <a:pt x="3" y="40"/>
                    <a:pt x="2" y="49"/>
                  </a:cubicBezTo>
                  <a:cubicBezTo>
                    <a:pt x="1" y="58"/>
                    <a:pt x="1" y="67"/>
                    <a:pt x="1" y="76"/>
                  </a:cubicBezTo>
                  <a:cubicBezTo>
                    <a:pt x="1" y="85"/>
                    <a:pt x="2" y="94"/>
                    <a:pt x="1" y="102"/>
                  </a:cubicBezTo>
                  <a:cubicBezTo>
                    <a:pt x="1" y="113"/>
                    <a:pt x="1" y="124"/>
                    <a:pt x="2" y="134"/>
                  </a:cubicBezTo>
                  <a:cubicBezTo>
                    <a:pt x="3" y="139"/>
                    <a:pt x="4" y="144"/>
                    <a:pt x="5" y="149"/>
                  </a:cubicBezTo>
                  <a:cubicBezTo>
                    <a:pt x="7" y="153"/>
                    <a:pt x="10" y="156"/>
                    <a:pt x="13" y="159"/>
                  </a:cubicBezTo>
                  <a:cubicBezTo>
                    <a:pt x="13" y="159"/>
                    <a:pt x="13" y="159"/>
                    <a:pt x="14" y="158"/>
                  </a:cubicBezTo>
                  <a:cubicBezTo>
                    <a:pt x="8" y="155"/>
                    <a:pt x="5" y="149"/>
                    <a:pt x="3" y="143"/>
                  </a:cubicBezTo>
                  <a:cubicBezTo>
                    <a:pt x="1" y="135"/>
                    <a:pt x="1" y="128"/>
                    <a:pt x="2" y="120"/>
                  </a:cubicBezTo>
                  <a:cubicBezTo>
                    <a:pt x="2" y="111"/>
                    <a:pt x="3" y="103"/>
                    <a:pt x="3" y="94"/>
                  </a:cubicBezTo>
                  <a:cubicBezTo>
                    <a:pt x="4" y="85"/>
                    <a:pt x="3" y="76"/>
                    <a:pt x="3" y="67"/>
                  </a:cubicBezTo>
                  <a:cubicBezTo>
                    <a:pt x="3" y="57"/>
                    <a:pt x="3" y="47"/>
                    <a:pt x="5" y="36"/>
                  </a:cubicBezTo>
                  <a:cubicBezTo>
                    <a:pt x="7" y="27"/>
                    <a:pt x="10" y="17"/>
                    <a:pt x="10" y="7"/>
                  </a:cubicBezTo>
                  <a:cubicBezTo>
                    <a:pt x="9" y="7"/>
                    <a:pt x="9" y="7"/>
                    <a:pt x="9" y="7"/>
                  </a:cubicBezTo>
                  <a:cubicBezTo>
                    <a:pt x="9" y="16"/>
                    <a:pt x="7" y="24"/>
                    <a:pt x="6" y="31"/>
                  </a:cubicBezTo>
                  <a:cubicBezTo>
                    <a:pt x="5" y="40"/>
                    <a:pt x="4" y="49"/>
                    <a:pt x="4" y="57"/>
                  </a:cubicBezTo>
                  <a:cubicBezTo>
                    <a:pt x="3" y="75"/>
                    <a:pt x="4" y="93"/>
                    <a:pt x="4" y="110"/>
                  </a:cubicBezTo>
                  <a:cubicBezTo>
                    <a:pt x="5" y="116"/>
                    <a:pt x="5" y="122"/>
                    <a:pt x="5" y="128"/>
                  </a:cubicBezTo>
                  <a:cubicBezTo>
                    <a:pt x="5" y="132"/>
                    <a:pt x="5" y="135"/>
                    <a:pt x="5" y="139"/>
                  </a:cubicBezTo>
                  <a:cubicBezTo>
                    <a:pt x="5" y="146"/>
                    <a:pt x="7" y="153"/>
                    <a:pt x="14" y="155"/>
                  </a:cubicBezTo>
                  <a:cubicBezTo>
                    <a:pt x="15" y="155"/>
                    <a:pt x="15" y="154"/>
                    <a:pt x="15" y="154"/>
                  </a:cubicBezTo>
                  <a:cubicBezTo>
                    <a:pt x="10" y="153"/>
                    <a:pt x="8" y="148"/>
                    <a:pt x="7" y="143"/>
                  </a:cubicBezTo>
                  <a:cubicBezTo>
                    <a:pt x="6" y="138"/>
                    <a:pt x="6" y="133"/>
                    <a:pt x="6" y="128"/>
                  </a:cubicBezTo>
                  <a:cubicBezTo>
                    <a:pt x="6" y="120"/>
                    <a:pt x="6" y="111"/>
                    <a:pt x="5" y="102"/>
                  </a:cubicBezTo>
                  <a:cubicBezTo>
                    <a:pt x="5" y="93"/>
                    <a:pt x="5" y="84"/>
                    <a:pt x="5" y="75"/>
                  </a:cubicBezTo>
                  <a:cubicBezTo>
                    <a:pt x="5" y="64"/>
                    <a:pt x="5" y="52"/>
                    <a:pt x="6" y="40"/>
                  </a:cubicBezTo>
                  <a:cubicBezTo>
                    <a:pt x="7" y="34"/>
                    <a:pt x="8" y="29"/>
                    <a:pt x="9" y="23"/>
                  </a:cubicBezTo>
                  <a:cubicBezTo>
                    <a:pt x="10" y="18"/>
                    <a:pt x="10" y="13"/>
                    <a:pt x="10" y="7"/>
                  </a:cubicBezTo>
                  <a:cubicBezTo>
                    <a:pt x="10" y="7"/>
                    <a:pt x="9" y="7"/>
                    <a:pt x="9" y="7"/>
                  </a:cubicBezTo>
                  <a:cubicBezTo>
                    <a:pt x="9" y="16"/>
                    <a:pt x="7" y="24"/>
                    <a:pt x="5" y="32"/>
                  </a:cubicBezTo>
                  <a:cubicBezTo>
                    <a:pt x="4" y="36"/>
                    <a:pt x="3" y="40"/>
                    <a:pt x="3" y="44"/>
                  </a:cubicBezTo>
                  <a:cubicBezTo>
                    <a:pt x="2" y="49"/>
                    <a:pt x="2" y="53"/>
                    <a:pt x="2" y="57"/>
                  </a:cubicBezTo>
                  <a:cubicBezTo>
                    <a:pt x="2" y="66"/>
                    <a:pt x="2" y="75"/>
                    <a:pt x="2" y="84"/>
                  </a:cubicBezTo>
                  <a:cubicBezTo>
                    <a:pt x="2" y="93"/>
                    <a:pt x="1" y="101"/>
                    <a:pt x="1" y="110"/>
                  </a:cubicBezTo>
                  <a:cubicBezTo>
                    <a:pt x="0" y="120"/>
                    <a:pt x="0" y="130"/>
                    <a:pt x="1" y="140"/>
                  </a:cubicBezTo>
                  <a:cubicBezTo>
                    <a:pt x="3" y="148"/>
                    <a:pt x="6" y="156"/>
                    <a:pt x="13" y="159"/>
                  </a:cubicBezTo>
                  <a:cubicBezTo>
                    <a:pt x="14" y="160"/>
                    <a:pt x="15" y="159"/>
                    <a:pt x="14" y="159"/>
                  </a:cubicBezTo>
                  <a:cubicBezTo>
                    <a:pt x="12" y="156"/>
                    <a:pt x="9" y="153"/>
                    <a:pt x="8" y="150"/>
                  </a:cubicBezTo>
                  <a:cubicBezTo>
                    <a:pt x="5" y="147"/>
                    <a:pt x="5" y="143"/>
                    <a:pt x="4" y="139"/>
                  </a:cubicBezTo>
                  <a:cubicBezTo>
                    <a:pt x="4" y="135"/>
                    <a:pt x="3" y="130"/>
                    <a:pt x="3" y="126"/>
                  </a:cubicBezTo>
                  <a:cubicBezTo>
                    <a:pt x="3" y="121"/>
                    <a:pt x="3" y="117"/>
                    <a:pt x="3" y="113"/>
                  </a:cubicBezTo>
                  <a:cubicBezTo>
                    <a:pt x="3" y="109"/>
                    <a:pt x="3" y="104"/>
                    <a:pt x="3" y="100"/>
                  </a:cubicBezTo>
                  <a:cubicBezTo>
                    <a:pt x="3" y="95"/>
                    <a:pt x="3" y="91"/>
                    <a:pt x="3" y="86"/>
                  </a:cubicBezTo>
                  <a:cubicBezTo>
                    <a:pt x="2" y="77"/>
                    <a:pt x="2" y="69"/>
                    <a:pt x="3" y="60"/>
                  </a:cubicBezTo>
                  <a:cubicBezTo>
                    <a:pt x="3" y="49"/>
                    <a:pt x="4" y="39"/>
                    <a:pt x="4" y="29"/>
                  </a:cubicBezTo>
                  <a:cubicBezTo>
                    <a:pt x="4" y="24"/>
                    <a:pt x="5" y="19"/>
                    <a:pt x="5" y="14"/>
                  </a:cubicBezTo>
                  <a:cubicBezTo>
                    <a:pt x="5" y="10"/>
                    <a:pt x="5" y="5"/>
                    <a:pt x="7" y="1"/>
                  </a:cubicBezTo>
                  <a:cubicBezTo>
                    <a:pt x="6" y="1"/>
                    <a:pt x="6" y="1"/>
                    <a:pt x="5" y="1"/>
                  </a:cubicBezTo>
                  <a:cubicBezTo>
                    <a:pt x="9" y="7"/>
                    <a:pt x="8" y="15"/>
                    <a:pt x="7" y="22"/>
                  </a:cubicBezTo>
                  <a:cubicBezTo>
                    <a:pt x="7" y="25"/>
                    <a:pt x="7" y="29"/>
                    <a:pt x="7" y="32"/>
                  </a:cubicBezTo>
                  <a:cubicBezTo>
                    <a:pt x="7" y="36"/>
                    <a:pt x="7" y="41"/>
                    <a:pt x="8" y="45"/>
                  </a:cubicBezTo>
                  <a:cubicBezTo>
                    <a:pt x="8" y="63"/>
                    <a:pt x="7" y="81"/>
                    <a:pt x="5" y="99"/>
                  </a:cubicBezTo>
                  <a:cubicBezTo>
                    <a:pt x="4" y="109"/>
                    <a:pt x="3" y="120"/>
                    <a:pt x="3" y="130"/>
                  </a:cubicBezTo>
                  <a:cubicBezTo>
                    <a:pt x="3" y="139"/>
                    <a:pt x="4" y="149"/>
                    <a:pt x="9" y="156"/>
                  </a:cubicBezTo>
                  <a:cubicBezTo>
                    <a:pt x="10" y="156"/>
                    <a:pt x="11" y="156"/>
                    <a:pt x="10" y="15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35" name="Freeform 314"/>
            <p:cNvSpPr/>
            <p:nvPr/>
          </p:nvSpPr>
          <p:spPr bwMode="auto">
            <a:xfrm>
              <a:off x="9043988" y="4773613"/>
              <a:ext cx="201713" cy="225425"/>
            </a:xfrm>
            <a:custGeom>
              <a:avLst/>
              <a:gdLst>
                <a:gd name="T0" fmla="*/ 12 w 54"/>
                <a:gd name="T1" fmla="*/ 49 h 60"/>
                <a:gd name="T2" fmla="*/ 5 w 54"/>
                <a:gd name="T3" fmla="*/ 19 h 60"/>
                <a:gd name="T4" fmla="*/ 52 w 54"/>
                <a:gd name="T5" fmla="*/ 21 h 60"/>
                <a:gd name="T6" fmla="*/ 4 w 54"/>
                <a:gd name="T7" fmla="*/ 34 h 60"/>
                <a:gd name="T8" fmla="*/ 8 w 54"/>
                <a:gd name="T9" fmla="*/ 43 h 60"/>
                <a:gd name="T10" fmla="*/ 47 w 54"/>
                <a:gd name="T11" fmla="*/ 12 h 60"/>
                <a:gd name="T12" fmla="*/ 13 w 54"/>
                <a:gd name="T13" fmla="*/ 45 h 60"/>
                <a:gd name="T14" fmla="*/ 14 w 54"/>
                <a:gd name="T15" fmla="*/ 46 h 60"/>
                <a:gd name="T16" fmla="*/ 46 w 54"/>
                <a:gd name="T17" fmla="*/ 9 h 60"/>
                <a:gd name="T18" fmla="*/ 31 w 54"/>
                <a:gd name="T19" fmla="*/ 55 h 60"/>
                <a:gd name="T20" fmla="*/ 48 w 54"/>
                <a:gd name="T21" fmla="*/ 2 h 60"/>
                <a:gd name="T22" fmla="*/ 53 w 54"/>
                <a:gd name="T23" fmla="*/ 42 h 60"/>
                <a:gd name="T24" fmla="*/ 49 w 54"/>
                <a:gd name="T25" fmla="*/ 49 h 60"/>
                <a:gd name="T26" fmla="*/ 48 w 54"/>
                <a:gd name="T27" fmla="*/ 30 h 60"/>
                <a:gd name="T28" fmla="*/ 27 w 54"/>
                <a:gd name="T29" fmla="*/ 50 h 60"/>
                <a:gd name="T30" fmla="*/ 37 w 54"/>
                <a:gd name="T31" fmla="*/ 51 h 60"/>
                <a:gd name="T32" fmla="*/ 47 w 54"/>
                <a:gd name="T33" fmla="*/ 49 h 60"/>
                <a:gd name="T34" fmla="*/ 48 w 54"/>
                <a:gd name="T35" fmla="*/ 10 h 60"/>
                <a:gd name="T36" fmla="*/ 46 w 54"/>
                <a:gd name="T37" fmla="*/ 32 h 60"/>
                <a:gd name="T38" fmla="*/ 47 w 54"/>
                <a:gd name="T39" fmla="*/ 47 h 60"/>
                <a:gd name="T40" fmla="*/ 28 w 54"/>
                <a:gd name="T41" fmla="*/ 50 h 60"/>
                <a:gd name="T42" fmla="*/ 26 w 54"/>
                <a:gd name="T43" fmla="*/ 12 h 60"/>
                <a:gd name="T44" fmla="*/ 11 w 54"/>
                <a:gd name="T45" fmla="*/ 41 h 60"/>
                <a:gd name="T46" fmla="*/ 39 w 54"/>
                <a:gd name="T47" fmla="*/ 48 h 60"/>
                <a:gd name="T48" fmla="*/ 13 w 54"/>
                <a:gd name="T49" fmla="*/ 22 h 60"/>
                <a:gd name="T50" fmla="*/ 27 w 54"/>
                <a:gd name="T51" fmla="*/ 11 h 60"/>
                <a:gd name="T52" fmla="*/ 29 w 54"/>
                <a:gd name="T53" fmla="*/ 51 h 60"/>
                <a:gd name="T54" fmla="*/ 32 w 54"/>
                <a:gd name="T55" fmla="*/ 54 h 60"/>
                <a:gd name="T56" fmla="*/ 46 w 54"/>
                <a:gd name="T57" fmla="*/ 32 h 60"/>
                <a:gd name="T58" fmla="*/ 48 w 54"/>
                <a:gd name="T59" fmla="*/ 9 h 60"/>
                <a:gd name="T60" fmla="*/ 37 w 54"/>
                <a:gd name="T61" fmla="*/ 53 h 60"/>
                <a:gd name="T62" fmla="*/ 47 w 54"/>
                <a:gd name="T63" fmla="*/ 46 h 60"/>
                <a:gd name="T64" fmla="*/ 40 w 54"/>
                <a:gd name="T65" fmla="*/ 54 h 60"/>
                <a:gd name="T66" fmla="*/ 47 w 54"/>
                <a:gd name="T67" fmla="*/ 9 h 60"/>
                <a:gd name="T68" fmla="*/ 49 w 54"/>
                <a:gd name="T69" fmla="*/ 49 h 60"/>
                <a:gd name="T70" fmla="*/ 53 w 54"/>
                <a:gd name="T71" fmla="*/ 42 h 60"/>
                <a:gd name="T72" fmla="*/ 48 w 54"/>
                <a:gd name="T73" fmla="*/ 28 h 60"/>
                <a:gd name="T74" fmla="*/ 15 w 54"/>
                <a:gd name="T75" fmla="*/ 48 h 60"/>
                <a:gd name="T76" fmla="*/ 40 w 54"/>
                <a:gd name="T77" fmla="*/ 6 h 60"/>
                <a:gd name="T78" fmla="*/ 22 w 54"/>
                <a:gd name="T79" fmla="*/ 8 h 60"/>
                <a:gd name="T80" fmla="*/ 15 w 54"/>
                <a:gd name="T81" fmla="*/ 49 h 60"/>
                <a:gd name="T82" fmla="*/ 5 w 54"/>
                <a:gd name="T83" fmla="*/ 26 h 60"/>
                <a:gd name="T84" fmla="*/ 18 w 54"/>
                <a:gd name="T85" fmla="*/ 10 h 60"/>
                <a:gd name="T86" fmla="*/ 38 w 54"/>
                <a:gd name="T87" fmla="*/ 54 h 60"/>
                <a:gd name="T88" fmla="*/ 27 w 54"/>
                <a:gd name="T89" fmla="*/ 6 h 60"/>
                <a:gd name="T90" fmla="*/ 37 w 54"/>
                <a:gd name="T91" fmla="*/ 8 h 60"/>
                <a:gd name="T92" fmla="*/ 30 w 54"/>
                <a:gd name="T93" fmla="*/ 56 h 60"/>
                <a:gd name="T94" fmla="*/ 22 w 54"/>
                <a:gd name="T95"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 h="60">
                  <a:moveTo>
                    <a:pt x="37" y="5"/>
                  </a:moveTo>
                  <a:cubicBezTo>
                    <a:pt x="25" y="2"/>
                    <a:pt x="15" y="11"/>
                    <a:pt x="9" y="21"/>
                  </a:cubicBezTo>
                  <a:cubicBezTo>
                    <a:pt x="7" y="26"/>
                    <a:pt x="5" y="32"/>
                    <a:pt x="5" y="38"/>
                  </a:cubicBezTo>
                  <a:cubicBezTo>
                    <a:pt x="6" y="43"/>
                    <a:pt x="8" y="46"/>
                    <a:pt x="12" y="49"/>
                  </a:cubicBezTo>
                  <a:cubicBezTo>
                    <a:pt x="17" y="53"/>
                    <a:pt x="24" y="54"/>
                    <a:pt x="30" y="56"/>
                  </a:cubicBezTo>
                  <a:cubicBezTo>
                    <a:pt x="30" y="56"/>
                    <a:pt x="30" y="55"/>
                    <a:pt x="30" y="55"/>
                  </a:cubicBezTo>
                  <a:cubicBezTo>
                    <a:pt x="18" y="56"/>
                    <a:pt x="6" y="49"/>
                    <a:pt x="2" y="37"/>
                  </a:cubicBezTo>
                  <a:cubicBezTo>
                    <a:pt x="1" y="31"/>
                    <a:pt x="2" y="24"/>
                    <a:pt x="5" y="19"/>
                  </a:cubicBezTo>
                  <a:cubicBezTo>
                    <a:pt x="9" y="13"/>
                    <a:pt x="15" y="10"/>
                    <a:pt x="21" y="8"/>
                  </a:cubicBezTo>
                  <a:cubicBezTo>
                    <a:pt x="27" y="7"/>
                    <a:pt x="33" y="8"/>
                    <a:pt x="38" y="10"/>
                  </a:cubicBezTo>
                  <a:cubicBezTo>
                    <a:pt x="43" y="13"/>
                    <a:pt x="47" y="17"/>
                    <a:pt x="51" y="21"/>
                  </a:cubicBezTo>
                  <a:cubicBezTo>
                    <a:pt x="51" y="21"/>
                    <a:pt x="52" y="21"/>
                    <a:pt x="52" y="21"/>
                  </a:cubicBezTo>
                  <a:cubicBezTo>
                    <a:pt x="52" y="15"/>
                    <a:pt x="46" y="10"/>
                    <a:pt x="42" y="8"/>
                  </a:cubicBezTo>
                  <a:cubicBezTo>
                    <a:pt x="37" y="4"/>
                    <a:pt x="31" y="4"/>
                    <a:pt x="25" y="5"/>
                  </a:cubicBezTo>
                  <a:cubicBezTo>
                    <a:pt x="18" y="7"/>
                    <a:pt x="12" y="11"/>
                    <a:pt x="8" y="16"/>
                  </a:cubicBezTo>
                  <a:cubicBezTo>
                    <a:pt x="4" y="21"/>
                    <a:pt x="3" y="28"/>
                    <a:pt x="4" y="34"/>
                  </a:cubicBezTo>
                  <a:cubicBezTo>
                    <a:pt x="5" y="41"/>
                    <a:pt x="10" y="47"/>
                    <a:pt x="17" y="51"/>
                  </a:cubicBezTo>
                  <a:cubicBezTo>
                    <a:pt x="23" y="54"/>
                    <a:pt x="31" y="55"/>
                    <a:pt x="38" y="55"/>
                  </a:cubicBezTo>
                  <a:cubicBezTo>
                    <a:pt x="38" y="55"/>
                    <a:pt x="38" y="54"/>
                    <a:pt x="38" y="54"/>
                  </a:cubicBezTo>
                  <a:cubicBezTo>
                    <a:pt x="27" y="58"/>
                    <a:pt x="14" y="53"/>
                    <a:pt x="8" y="43"/>
                  </a:cubicBezTo>
                  <a:cubicBezTo>
                    <a:pt x="2" y="33"/>
                    <a:pt x="4" y="19"/>
                    <a:pt x="13" y="14"/>
                  </a:cubicBezTo>
                  <a:cubicBezTo>
                    <a:pt x="18" y="11"/>
                    <a:pt x="24" y="10"/>
                    <a:pt x="30" y="11"/>
                  </a:cubicBezTo>
                  <a:cubicBezTo>
                    <a:pt x="35" y="11"/>
                    <a:pt x="41" y="12"/>
                    <a:pt x="47" y="13"/>
                  </a:cubicBezTo>
                  <a:cubicBezTo>
                    <a:pt x="47" y="13"/>
                    <a:pt x="48" y="12"/>
                    <a:pt x="47" y="12"/>
                  </a:cubicBezTo>
                  <a:cubicBezTo>
                    <a:pt x="42" y="3"/>
                    <a:pt x="30" y="4"/>
                    <a:pt x="21" y="7"/>
                  </a:cubicBezTo>
                  <a:cubicBezTo>
                    <a:pt x="17" y="9"/>
                    <a:pt x="12" y="11"/>
                    <a:pt x="9" y="15"/>
                  </a:cubicBezTo>
                  <a:cubicBezTo>
                    <a:pt x="5" y="19"/>
                    <a:pt x="3" y="24"/>
                    <a:pt x="4" y="29"/>
                  </a:cubicBezTo>
                  <a:cubicBezTo>
                    <a:pt x="4" y="36"/>
                    <a:pt x="8" y="41"/>
                    <a:pt x="13" y="45"/>
                  </a:cubicBezTo>
                  <a:cubicBezTo>
                    <a:pt x="18" y="49"/>
                    <a:pt x="25" y="49"/>
                    <a:pt x="29" y="54"/>
                  </a:cubicBezTo>
                  <a:cubicBezTo>
                    <a:pt x="29" y="53"/>
                    <a:pt x="29" y="53"/>
                    <a:pt x="29" y="53"/>
                  </a:cubicBezTo>
                  <a:cubicBezTo>
                    <a:pt x="26" y="54"/>
                    <a:pt x="23" y="53"/>
                    <a:pt x="21" y="51"/>
                  </a:cubicBezTo>
                  <a:cubicBezTo>
                    <a:pt x="18" y="50"/>
                    <a:pt x="16" y="48"/>
                    <a:pt x="14" y="46"/>
                  </a:cubicBezTo>
                  <a:cubicBezTo>
                    <a:pt x="9" y="42"/>
                    <a:pt x="7" y="35"/>
                    <a:pt x="7" y="29"/>
                  </a:cubicBezTo>
                  <a:cubicBezTo>
                    <a:pt x="7" y="22"/>
                    <a:pt x="10" y="16"/>
                    <a:pt x="15" y="13"/>
                  </a:cubicBezTo>
                  <a:cubicBezTo>
                    <a:pt x="21" y="9"/>
                    <a:pt x="28" y="8"/>
                    <a:pt x="35" y="8"/>
                  </a:cubicBezTo>
                  <a:cubicBezTo>
                    <a:pt x="39" y="9"/>
                    <a:pt x="42" y="9"/>
                    <a:pt x="46" y="9"/>
                  </a:cubicBezTo>
                  <a:cubicBezTo>
                    <a:pt x="46" y="9"/>
                    <a:pt x="47" y="8"/>
                    <a:pt x="46" y="8"/>
                  </a:cubicBezTo>
                  <a:cubicBezTo>
                    <a:pt x="37" y="0"/>
                    <a:pt x="25" y="5"/>
                    <a:pt x="17" y="11"/>
                  </a:cubicBezTo>
                  <a:cubicBezTo>
                    <a:pt x="9" y="17"/>
                    <a:pt x="1" y="28"/>
                    <a:pt x="5" y="39"/>
                  </a:cubicBezTo>
                  <a:cubicBezTo>
                    <a:pt x="9" y="49"/>
                    <a:pt x="22" y="54"/>
                    <a:pt x="31" y="55"/>
                  </a:cubicBezTo>
                  <a:cubicBezTo>
                    <a:pt x="36" y="56"/>
                    <a:pt x="42" y="55"/>
                    <a:pt x="46" y="52"/>
                  </a:cubicBezTo>
                  <a:cubicBezTo>
                    <a:pt x="52" y="48"/>
                    <a:pt x="51" y="40"/>
                    <a:pt x="51" y="34"/>
                  </a:cubicBezTo>
                  <a:cubicBezTo>
                    <a:pt x="50" y="29"/>
                    <a:pt x="49" y="23"/>
                    <a:pt x="49" y="18"/>
                  </a:cubicBezTo>
                  <a:cubicBezTo>
                    <a:pt x="49" y="13"/>
                    <a:pt x="49" y="8"/>
                    <a:pt x="48" y="2"/>
                  </a:cubicBezTo>
                  <a:cubicBezTo>
                    <a:pt x="47" y="2"/>
                    <a:pt x="47" y="3"/>
                    <a:pt x="47" y="3"/>
                  </a:cubicBezTo>
                  <a:cubicBezTo>
                    <a:pt x="50" y="8"/>
                    <a:pt x="50" y="15"/>
                    <a:pt x="50" y="21"/>
                  </a:cubicBezTo>
                  <a:cubicBezTo>
                    <a:pt x="51" y="28"/>
                    <a:pt x="52" y="35"/>
                    <a:pt x="52" y="42"/>
                  </a:cubicBezTo>
                  <a:cubicBezTo>
                    <a:pt x="52" y="42"/>
                    <a:pt x="53" y="42"/>
                    <a:pt x="53" y="42"/>
                  </a:cubicBezTo>
                  <a:cubicBezTo>
                    <a:pt x="53" y="30"/>
                    <a:pt x="51" y="18"/>
                    <a:pt x="50" y="6"/>
                  </a:cubicBezTo>
                  <a:cubicBezTo>
                    <a:pt x="50" y="6"/>
                    <a:pt x="49" y="5"/>
                    <a:pt x="49" y="6"/>
                  </a:cubicBezTo>
                  <a:cubicBezTo>
                    <a:pt x="45" y="20"/>
                    <a:pt x="47" y="35"/>
                    <a:pt x="48" y="49"/>
                  </a:cubicBezTo>
                  <a:cubicBezTo>
                    <a:pt x="48" y="50"/>
                    <a:pt x="49" y="50"/>
                    <a:pt x="49" y="49"/>
                  </a:cubicBezTo>
                  <a:cubicBezTo>
                    <a:pt x="51" y="43"/>
                    <a:pt x="49" y="37"/>
                    <a:pt x="48" y="32"/>
                  </a:cubicBezTo>
                  <a:cubicBezTo>
                    <a:pt x="48" y="24"/>
                    <a:pt x="47" y="16"/>
                    <a:pt x="47" y="9"/>
                  </a:cubicBezTo>
                  <a:cubicBezTo>
                    <a:pt x="47" y="9"/>
                    <a:pt x="46" y="9"/>
                    <a:pt x="46" y="9"/>
                  </a:cubicBezTo>
                  <a:cubicBezTo>
                    <a:pt x="46" y="16"/>
                    <a:pt x="47" y="23"/>
                    <a:pt x="48" y="30"/>
                  </a:cubicBezTo>
                  <a:cubicBezTo>
                    <a:pt x="49" y="37"/>
                    <a:pt x="49" y="44"/>
                    <a:pt x="50" y="50"/>
                  </a:cubicBezTo>
                  <a:cubicBezTo>
                    <a:pt x="51" y="50"/>
                    <a:pt x="51" y="50"/>
                    <a:pt x="51" y="49"/>
                  </a:cubicBezTo>
                  <a:cubicBezTo>
                    <a:pt x="47" y="49"/>
                    <a:pt x="44" y="51"/>
                    <a:pt x="41" y="52"/>
                  </a:cubicBezTo>
                  <a:cubicBezTo>
                    <a:pt x="36" y="53"/>
                    <a:pt x="32" y="51"/>
                    <a:pt x="27" y="50"/>
                  </a:cubicBezTo>
                  <a:cubicBezTo>
                    <a:pt x="27" y="50"/>
                    <a:pt x="26" y="51"/>
                    <a:pt x="27" y="51"/>
                  </a:cubicBezTo>
                  <a:cubicBezTo>
                    <a:pt x="34" y="55"/>
                    <a:pt x="42" y="50"/>
                    <a:pt x="47" y="46"/>
                  </a:cubicBezTo>
                  <a:cubicBezTo>
                    <a:pt x="47" y="46"/>
                    <a:pt x="46" y="45"/>
                    <a:pt x="46" y="45"/>
                  </a:cubicBezTo>
                  <a:cubicBezTo>
                    <a:pt x="44" y="48"/>
                    <a:pt x="41" y="50"/>
                    <a:pt x="37" y="51"/>
                  </a:cubicBezTo>
                  <a:cubicBezTo>
                    <a:pt x="33" y="52"/>
                    <a:pt x="30" y="52"/>
                    <a:pt x="26" y="52"/>
                  </a:cubicBezTo>
                  <a:cubicBezTo>
                    <a:pt x="25" y="52"/>
                    <a:pt x="25" y="53"/>
                    <a:pt x="26" y="53"/>
                  </a:cubicBezTo>
                  <a:cubicBezTo>
                    <a:pt x="30" y="54"/>
                    <a:pt x="34" y="55"/>
                    <a:pt x="38" y="54"/>
                  </a:cubicBezTo>
                  <a:cubicBezTo>
                    <a:pt x="42" y="54"/>
                    <a:pt x="45" y="53"/>
                    <a:pt x="47" y="49"/>
                  </a:cubicBezTo>
                  <a:cubicBezTo>
                    <a:pt x="49" y="47"/>
                    <a:pt x="49" y="45"/>
                    <a:pt x="49" y="43"/>
                  </a:cubicBezTo>
                  <a:cubicBezTo>
                    <a:pt x="49" y="39"/>
                    <a:pt x="48" y="35"/>
                    <a:pt x="48" y="31"/>
                  </a:cubicBezTo>
                  <a:cubicBezTo>
                    <a:pt x="48" y="24"/>
                    <a:pt x="47" y="17"/>
                    <a:pt x="50" y="10"/>
                  </a:cubicBezTo>
                  <a:cubicBezTo>
                    <a:pt x="49" y="10"/>
                    <a:pt x="49" y="10"/>
                    <a:pt x="48" y="10"/>
                  </a:cubicBezTo>
                  <a:cubicBezTo>
                    <a:pt x="49" y="22"/>
                    <a:pt x="48" y="35"/>
                    <a:pt x="48" y="48"/>
                  </a:cubicBezTo>
                  <a:cubicBezTo>
                    <a:pt x="48" y="48"/>
                    <a:pt x="49" y="48"/>
                    <a:pt x="49" y="48"/>
                  </a:cubicBezTo>
                  <a:cubicBezTo>
                    <a:pt x="48" y="43"/>
                    <a:pt x="48" y="37"/>
                    <a:pt x="47" y="32"/>
                  </a:cubicBezTo>
                  <a:cubicBezTo>
                    <a:pt x="47" y="31"/>
                    <a:pt x="46" y="31"/>
                    <a:pt x="46" y="32"/>
                  </a:cubicBezTo>
                  <a:cubicBezTo>
                    <a:pt x="46" y="37"/>
                    <a:pt x="46" y="42"/>
                    <a:pt x="44" y="46"/>
                  </a:cubicBezTo>
                  <a:cubicBezTo>
                    <a:pt x="41" y="50"/>
                    <a:pt x="36" y="51"/>
                    <a:pt x="31" y="54"/>
                  </a:cubicBezTo>
                  <a:cubicBezTo>
                    <a:pt x="31" y="54"/>
                    <a:pt x="31" y="55"/>
                    <a:pt x="32" y="55"/>
                  </a:cubicBezTo>
                  <a:cubicBezTo>
                    <a:pt x="37" y="55"/>
                    <a:pt x="45" y="52"/>
                    <a:pt x="47" y="47"/>
                  </a:cubicBezTo>
                  <a:cubicBezTo>
                    <a:pt x="47" y="47"/>
                    <a:pt x="47" y="46"/>
                    <a:pt x="46" y="46"/>
                  </a:cubicBezTo>
                  <a:cubicBezTo>
                    <a:pt x="46" y="48"/>
                    <a:pt x="44" y="49"/>
                    <a:pt x="42" y="50"/>
                  </a:cubicBezTo>
                  <a:cubicBezTo>
                    <a:pt x="40" y="50"/>
                    <a:pt x="37" y="50"/>
                    <a:pt x="35" y="50"/>
                  </a:cubicBezTo>
                  <a:cubicBezTo>
                    <a:pt x="32" y="51"/>
                    <a:pt x="30" y="50"/>
                    <a:pt x="28" y="50"/>
                  </a:cubicBezTo>
                  <a:cubicBezTo>
                    <a:pt x="24" y="49"/>
                    <a:pt x="21" y="47"/>
                    <a:pt x="18" y="45"/>
                  </a:cubicBezTo>
                  <a:cubicBezTo>
                    <a:pt x="15" y="43"/>
                    <a:pt x="12" y="40"/>
                    <a:pt x="10" y="37"/>
                  </a:cubicBezTo>
                  <a:cubicBezTo>
                    <a:pt x="9" y="34"/>
                    <a:pt x="9" y="30"/>
                    <a:pt x="10" y="27"/>
                  </a:cubicBezTo>
                  <a:cubicBezTo>
                    <a:pt x="12" y="20"/>
                    <a:pt x="19" y="14"/>
                    <a:pt x="26" y="12"/>
                  </a:cubicBezTo>
                  <a:cubicBezTo>
                    <a:pt x="33" y="10"/>
                    <a:pt x="40" y="13"/>
                    <a:pt x="46" y="16"/>
                  </a:cubicBezTo>
                  <a:cubicBezTo>
                    <a:pt x="47" y="16"/>
                    <a:pt x="48" y="15"/>
                    <a:pt x="47" y="15"/>
                  </a:cubicBezTo>
                  <a:cubicBezTo>
                    <a:pt x="39" y="8"/>
                    <a:pt x="28" y="8"/>
                    <a:pt x="19" y="13"/>
                  </a:cubicBezTo>
                  <a:cubicBezTo>
                    <a:pt x="10" y="19"/>
                    <a:pt x="6" y="31"/>
                    <a:pt x="11" y="41"/>
                  </a:cubicBezTo>
                  <a:cubicBezTo>
                    <a:pt x="14" y="47"/>
                    <a:pt x="19" y="50"/>
                    <a:pt x="25" y="51"/>
                  </a:cubicBezTo>
                  <a:cubicBezTo>
                    <a:pt x="27" y="52"/>
                    <a:pt x="30" y="52"/>
                    <a:pt x="33" y="52"/>
                  </a:cubicBezTo>
                  <a:cubicBezTo>
                    <a:pt x="36" y="52"/>
                    <a:pt x="38" y="51"/>
                    <a:pt x="40" y="49"/>
                  </a:cubicBezTo>
                  <a:cubicBezTo>
                    <a:pt x="41" y="48"/>
                    <a:pt x="40" y="48"/>
                    <a:pt x="39" y="48"/>
                  </a:cubicBezTo>
                  <a:cubicBezTo>
                    <a:pt x="37" y="50"/>
                    <a:pt x="35" y="51"/>
                    <a:pt x="32" y="51"/>
                  </a:cubicBezTo>
                  <a:cubicBezTo>
                    <a:pt x="30" y="51"/>
                    <a:pt x="27" y="51"/>
                    <a:pt x="24" y="50"/>
                  </a:cubicBezTo>
                  <a:cubicBezTo>
                    <a:pt x="18" y="49"/>
                    <a:pt x="13" y="45"/>
                    <a:pt x="11" y="39"/>
                  </a:cubicBezTo>
                  <a:cubicBezTo>
                    <a:pt x="10" y="33"/>
                    <a:pt x="10" y="27"/>
                    <a:pt x="13" y="22"/>
                  </a:cubicBezTo>
                  <a:cubicBezTo>
                    <a:pt x="15" y="17"/>
                    <a:pt x="20" y="14"/>
                    <a:pt x="25" y="12"/>
                  </a:cubicBezTo>
                  <a:cubicBezTo>
                    <a:pt x="32" y="10"/>
                    <a:pt x="40" y="11"/>
                    <a:pt x="46" y="16"/>
                  </a:cubicBezTo>
                  <a:cubicBezTo>
                    <a:pt x="46" y="15"/>
                    <a:pt x="47" y="15"/>
                    <a:pt x="47" y="15"/>
                  </a:cubicBezTo>
                  <a:cubicBezTo>
                    <a:pt x="40" y="12"/>
                    <a:pt x="34" y="10"/>
                    <a:pt x="27" y="11"/>
                  </a:cubicBezTo>
                  <a:cubicBezTo>
                    <a:pt x="20" y="12"/>
                    <a:pt x="14" y="17"/>
                    <a:pt x="10" y="23"/>
                  </a:cubicBezTo>
                  <a:cubicBezTo>
                    <a:pt x="9" y="26"/>
                    <a:pt x="8" y="29"/>
                    <a:pt x="8" y="32"/>
                  </a:cubicBezTo>
                  <a:cubicBezTo>
                    <a:pt x="8" y="35"/>
                    <a:pt x="9" y="38"/>
                    <a:pt x="11" y="40"/>
                  </a:cubicBezTo>
                  <a:cubicBezTo>
                    <a:pt x="16" y="46"/>
                    <a:pt x="22" y="50"/>
                    <a:pt x="29" y="51"/>
                  </a:cubicBezTo>
                  <a:cubicBezTo>
                    <a:pt x="32" y="52"/>
                    <a:pt x="36" y="52"/>
                    <a:pt x="40" y="51"/>
                  </a:cubicBezTo>
                  <a:cubicBezTo>
                    <a:pt x="42" y="51"/>
                    <a:pt x="47" y="50"/>
                    <a:pt x="47" y="47"/>
                  </a:cubicBezTo>
                  <a:cubicBezTo>
                    <a:pt x="48" y="46"/>
                    <a:pt x="47" y="45"/>
                    <a:pt x="46" y="46"/>
                  </a:cubicBezTo>
                  <a:cubicBezTo>
                    <a:pt x="44" y="51"/>
                    <a:pt x="37" y="53"/>
                    <a:pt x="32" y="54"/>
                  </a:cubicBezTo>
                  <a:cubicBezTo>
                    <a:pt x="32" y="54"/>
                    <a:pt x="32" y="54"/>
                    <a:pt x="32" y="55"/>
                  </a:cubicBezTo>
                  <a:cubicBezTo>
                    <a:pt x="36" y="53"/>
                    <a:pt x="41" y="51"/>
                    <a:pt x="45" y="47"/>
                  </a:cubicBezTo>
                  <a:cubicBezTo>
                    <a:pt x="48" y="43"/>
                    <a:pt x="47" y="37"/>
                    <a:pt x="47" y="32"/>
                  </a:cubicBezTo>
                  <a:cubicBezTo>
                    <a:pt x="47" y="32"/>
                    <a:pt x="47" y="32"/>
                    <a:pt x="46" y="32"/>
                  </a:cubicBezTo>
                  <a:cubicBezTo>
                    <a:pt x="47" y="37"/>
                    <a:pt x="47" y="43"/>
                    <a:pt x="48" y="48"/>
                  </a:cubicBezTo>
                  <a:cubicBezTo>
                    <a:pt x="48" y="49"/>
                    <a:pt x="49" y="49"/>
                    <a:pt x="49" y="48"/>
                  </a:cubicBezTo>
                  <a:cubicBezTo>
                    <a:pt x="49" y="35"/>
                    <a:pt x="50" y="22"/>
                    <a:pt x="50" y="10"/>
                  </a:cubicBezTo>
                  <a:cubicBezTo>
                    <a:pt x="50" y="9"/>
                    <a:pt x="48" y="9"/>
                    <a:pt x="48" y="9"/>
                  </a:cubicBezTo>
                  <a:cubicBezTo>
                    <a:pt x="46" y="16"/>
                    <a:pt x="46" y="22"/>
                    <a:pt x="47" y="29"/>
                  </a:cubicBezTo>
                  <a:cubicBezTo>
                    <a:pt x="47" y="32"/>
                    <a:pt x="47" y="36"/>
                    <a:pt x="47" y="39"/>
                  </a:cubicBezTo>
                  <a:cubicBezTo>
                    <a:pt x="47" y="42"/>
                    <a:pt x="47" y="45"/>
                    <a:pt x="47" y="48"/>
                  </a:cubicBezTo>
                  <a:cubicBezTo>
                    <a:pt x="46" y="51"/>
                    <a:pt x="41" y="53"/>
                    <a:pt x="37" y="53"/>
                  </a:cubicBezTo>
                  <a:cubicBezTo>
                    <a:pt x="34" y="53"/>
                    <a:pt x="30" y="53"/>
                    <a:pt x="26" y="52"/>
                  </a:cubicBezTo>
                  <a:cubicBezTo>
                    <a:pt x="26" y="52"/>
                    <a:pt x="26" y="53"/>
                    <a:pt x="26" y="53"/>
                  </a:cubicBezTo>
                  <a:cubicBezTo>
                    <a:pt x="30" y="53"/>
                    <a:pt x="34" y="53"/>
                    <a:pt x="38" y="52"/>
                  </a:cubicBezTo>
                  <a:cubicBezTo>
                    <a:pt x="41" y="51"/>
                    <a:pt x="46" y="49"/>
                    <a:pt x="47" y="46"/>
                  </a:cubicBezTo>
                  <a:cubicBezTo>
                    <a:pt x="48" y="45"/>
                    <a:pt x="47" y="45"/>
                    <a:pt x="46" y="45"/>
                  </a:cubicBezTo>
                  <a:cubicBezTo>
                    <a:pt x="41" y="49"/>
                    <a:pt x="34" y="54"/>
                    <a:pt x="28" y="50"/>
                  </a:cubicBezTo>
                  <a:cubicBezTo>
                    <a:pt x="27" y="51"/>
                    <a:pt x="27" y="51"/>
                    <a:pt x="27" y="51"/>
                  </a:cubicBezTo>
                  <a:cubicBezTo>
                    <a:pt x="31" y="52"/>
                    <a:pt x="36" y="54"/>
                    <a:pt x="40" y="54"/>
                  </a:cubicBezTo>
                  <a:cubicBezTo>
                    <a:pt x="44" y="53"/>
                    <a:pt x="47" y="50"/>
                    <a:pt x="51" y="51"/>
                  </a:cubicBezTo>
                  <a:cubicBezTo>
                    <a:pt x="52" y="51"/>
                    <a:pt x="52" y="50"/>
                    <a:pt x="52" y="50"/>
                  </a:cubicBezTo>
                  <a:cubicBezTo>
                    <a:pt x="50" y="44"/>
                    <a:pt x="50" y="37"/>
                    <a:pt x="49" y="30"/>
                  </a:cubicBezTo>
                  <a:cubicBezTo>
                    <a:pt x="49" y="23"/>
                    <a:pt x="47" y="16"/>
                    <a:pt x="47" y="9"/>
                  </a:cubicBezTo>
                  <a:cubicBezTo>
                    <a:pt x="47" y="8"/>
                    <a:pt x="46" y="8"/>
                    <a:pt x="46" y="9"/>
                  </a:cubicBezTo>
                  <a:cubicBezTo>
                    <a:pt x="46" y="16"/>
                    <a:pt x="47" y="24"/>
                    <a:pt x="47" y="31"/>
                  </a:cubicBezTo>
                  <a:cubicBezTo>
                    <a:pt x="47" y="37"/>
                    <a:pt x="50" y="43"/>
                    <a:pt x="48" y="49"/>
                  </a:cubicBezTo>
                  <a:cubicBezTo>
                    <a:pt x="49" y="49"/>
                    <a:pt x="49" y="49"/>
                    <a:pt x="49" y="49"/>
                  </a:cubicBezTo>
                  <a:cubicBezTo>
                    <a:pt x="49" y="35"/>
                    <a:pt x="47" y="20"/>
                    <a:pt x="50" y="7"/>
                  </a:cubicBezTo>
                  <a:cubicBezTo>
                    <a:pt x="50" y="7"/>
                    <a:pt x="49" y="6"/>
                    <a:pt x="49" y="6"/>
                  </a:cubicBezTo>
                  <a:cubicBezTo>
                    <a:pt x="50" y="18"/>
                    <a:pt x="51" y="30"/>
                    <a:pt x="52" y="42"/>
                  </a:cubicBezTo>
                  <a:cubicBezTo>
                    <a:pt x="52" y="43"/>
                    <a:pt x="53" y="43"/>
                    <a:pt x="53" y="42"/>
                  </a:cubicBezTo>
                  <a:cubicBezTo>
                    <a:pt x="54" y="35"/>
                    <a:pt x="52" y="28"/>
                    <a:pt x="52" y="20"/>
                  </a:cubicBezTo>
                  <a:cubicBezTo>
                    <a:pt x="51" y="14"/>
                    <a:pt x="51" y="7"/>
                    <a:pt x="48" y="2"/>
                  </a:cubicBezTo>
                  <a:cubicBezTo>
                    <a:pt x="47" y="1"/>
                    <a:pt x="46" y="1"/>
                    <a:pt x="47" y="2"/>
                  </a:cubicBezTo>
                  <a:cubicBezTo>
                    <a:pt x="47" y="11"/>
                    <a:pt x="47" y="19"/>
                    <a:pt x="48" y="28"/>
                  </a:cubicBezTo>
                  <a:cubicBezTo>
                    <a:pt x="49" y="32"/>
                    <a:pt x="50" y="36"/>
                    <a:pt x="50" y="41"/>
                  </a:cubicBezTo>
                  <a:cubicBezTo>
                    <a:pt x="50" y="44"/>
                    <a:pt x="49" y="47"/>
                    <a:pt x="47" y="50"/>
                  </a:cubicBezTo>
                  <a:cubicBezTo>
                    <a:pt x="43" y="54"/>
                    <a:pt x="36" y="54"/>
                    <a:pt x="31" y="54"/>
                  </a:cubicBezTo>
                  <a:cubicBezTo>
                    <a:pt x="26" y="53"/>
                    <a:pt x="20" y="51"/>
                    <a:pt x="15" y="48"/>
                  </a:cubicBezTo>
                  <a:cubicBezTo>
                    <a:pt x="10" y="45"/>
                    <a:pt x="7" y="41"/>
                    <a:pt x="6" y="35"/>
                  </a:cubicBezTo>
                  <a:cubicBezTo>
                    <a:pt x="5" y="29"/>
                    <a:pt x="7" y="24"/>
                    <a:pt x="11" y="19"/>
                  </a:cubicBezTo>
                  <a:cubicBezTo>
                    <a:pt x="14" y="15"/>
                    <a:pt x="19" y="11"/>
                    <a:pt x="24" y="9"/>
                  </a:cubicBezTo>
                  <a:cubicBezTo>
                    <a:pt x="29" y="6"/>
                    <a:pt x="34" y="5"/>
                    <a:pt x="40" y="6"/>
                  </a:cubicBezTo>
                  <a:cubicBezTo>
                    <a:pt x="42" y="6"/>
                    <a:pt x="44" y="7"/>
                    <a:pt x="45" y="9"/>
                  </a:cubicBezTo>
                  <a:cubicBezTo>
                    <a:pt x="45" y="8"/>
                    <a:pt x="45" y="8"/>
                    <a:pt x="46" y="8"/>
                  </a:cubicBezTo>
                  <a:cubicBezTo>
                    <a:pt x="41" y="8"/>
                    <a:pt x="37" y="7"/>
                    <a:pt x="33" y="7"/>
                  </a:cubicBezTo>
                  <a:cubicBezTo>
                    <a:pt x="30" y="7"/>
                    <a:pt x="26" y="7"/>
                    <a:pt x="22" y="8"/>
                  </a:cubicBezTo>
                  <a:cubicBezTo>
                    <a:pt x="17" y="9"/>
                    <a:pt x="12" y="12"/>
                    <a:pt x="8" y="18"/>
                  </a:cubicBezTo>
                  <a:cubicBezTo>
                    <a:pt x="5" y="23"/>
                    <a:pt x="5" y="29"/>
                    <a:pt x="6" y="35"/>
                  </a:cubicBezTo>
                  <a:cubicBezTo>
                    <a:pt x="7" y="38"/>
                    <a:pt x="8" y="41"/>
                    <a:pt x="10" y="43"/>
                  </a:cubicBezTo>
                  <a:cubicBezTo>
                    <a:pt x="11" y="46"/>
                    <a:pt x="13" y="48"/>
                    <a:pt x="15" y="49"/>
                  </a:cubicBezTo>
                  <a:cubicBezTo>
                    <a:pt x="19" y="52"/>
                    <a:pt x="25" y="56"/>
                    <a:pt x="30" y="54"/>
                  </a:cubicBezTo>
                  <a:cubicBezTo>
                    <a:pt x="30" y="54"/>
                    <a:pt x="30" y="53"/>
                    <a:pt x="30" y="53"/>
                  </a:cubicBezTo>
                  <a:cubicBezTo>
                    <a:pt x="26" y="48"/>
                    <a:pt x="19" y="48"/>
                    <a:pt x="14" y="44"/>
                  </a:cubicBezTo>
                  <a:cubicBezTo>
                    <a:pt x="8" y="40"/>
                    <a:pt x="5" y="33"/>
                    <a:pt x="5" y="26"/>
                  </a:cubicBezTo>
                  <a:cubicBezTo>
                    <a:pt x="6" y="15"/>
                    <a:pt x="18" y="9"/>
                    <a:pt x="27" y="7"/>
                  </a:cubicBezTo>
                  <a:cubicBezTo>
                    <a:pt x="34" y="6"/>
                    <a:pt x="42" y="6"/>
                    <a:pt x="46" y="12"/>
                  </a:cubicBezTo>
                  <a:cubicBezTo>
                    <a:pt x="47" y="12"/>
                    <a:pt x="47" y="12"/>
                    <a:pt x="47" y="11"/>
                  </a:cubicBezTo>
                  <a:cubicBezTo>
                    <a:pt x="38" y="10"/>
                    <a:pt x="27" y="8"/>
                    <a:pt x="18" y="10"/>
                  </a:cubicBezTo>
                  <a:cubicBezTo>
                    <a:pt x="14" y="11"/>
                    <a:pt x="10" y="14"/>
                    <a:pt x="7" y="17"/>
                  </a:cubicBezTo>
                  <a:cubicBezTo>
                    <a:pt x="4" y="22"/>
                    <a:pt x="3" y="28"/>
                    <a:pt x="3" y="33"/>
                  </a:cubicBezTo>
                  <a:cubicBezTo>
                    <a:pt x="4" y="49"/>
                    <a:pt x="23" y="60"/>
                    <a:pt x="39" y="55"/>
                  </a:cubicBezTo>
                  <a:cubicBezTo>
                    <a:pt x="39" y="55"/>
                    <a:pt x="39" y="54"/>
                    <a:pt x="38" y="54"/>
                  </a:cubicBezTo>
                  <a:cubicBezTo>
                    <a:pt x="32" y="54"/>
                    <a:pt x="25" y="53"/>
                    <a:pt x="19" y="50"/>
                  </a:cubicBezTo>
                  <a:cubicBezTo>
                    <a:pt x="12" y="47"/>
                    <a:pt x="7" y="42"/>
                    <a:pt x="5" y="35"/>
                  </a:cubicBezTo>
                  <a:cubicBezTo>
                    <a:pt x="4" y="29"/>
                    <a:pt x="5" y="22"/>
                    <a:pt x="9" y="17"/>
                  </a:cubicBezTo>
                  <a:cubicBezTo>
                    <a:pt x="14" y="11"/>
                    <a:pt x="20" y="7"/>
                    <a:pt x="27" y="6"/>
                  </a:cubicBezTo>
                  <a:cubicBezTo>
                    <a:pt x="33" y="5"/>
                    <a:pt x="38" y="6"/>
                    <a:pt x="42" y="9"/>
                  </a:cubicBezTo>
                  <a:cubicBezTo>
                    <a:pt x="46" y="12"/>
                    <a:pt x="50" y="16"/>
                    <a:pt x="50" y="21"/>
                  </a:cubicBezTo>
                  <a:cubicBezTo>
                    <a:pt x="51" y="20"/>
                    <a:pt x="51" y="20"/>
                    <a:pt x="52" y="20"/>
                  </a:cubicBezTo>
                  <a:cubicBezTo>
                    <a:pt x="48" y="15"/>
                    <a:pt x="43" y="10"/>
                    <a:pt x="37" y="8"/>
                  </a:cubicBezTo>
                  <a:cubicBezTo>
                    <a:pt x="31" y="6"/>
                    <a:pt x="24" y="6"/>
                    <a:pt x="18" y="8"/>
                  </a:cubicBezTo>
                  <a:cubicBezTo>
                    <a:pt x="12" y="10"/>
                    <a:pt x="7" y="13"/>
                    <a:pt x="3" y="19"/>
                  </a:cubicBezTo>
                  <a:cubicBezTo>
                    <a:pt x="1" y="24"/>
                    <a:pt x="0" y="30"/>
                    <a:pt x="1" y="36"/>
                  </a:cubicBezTo>
                  <a:cubicBezTo>
                    <a:pt x="4" y="49"/>
                    <a:pt x="17" y="58"/>
                    <a:pt x="30" y="56"/>
                  </a:cubicBezTo>
                  <a:cubicBezTo>
                    <a:pt x="31" y="56"/>
                    <a:pt x="31" y="55"/>
                    <a:pt x="30" y="55"/>
                  </a:cubicBezTo>
                  <a:cubicBezTo>
                    <a:pt x="22" y="52"/>
                    <a:pt x="10" y="50"/>
                    <a:pt x="7" y="40"/>
                  </a:cubicBezTo>
                  <a:cubicBezTo>
                    <a:pt x="5" y="34"/>
                    <a:pt x="7" y="28"/>
                    <a:pt x="10" y="23"/>
                  </a:cubicBezTo>
                  <a:cubicBezTo>
                    <a:pt x="13" y="17"/>
                    <a:pt x="17" y="12"/>
                    <a:pt x="22" y="9"/>
                  </a:cubicBezTo>
                  <a:cubicBezTo>
                    <a:pt x="27" y="6"/>
                    <a:pt x="32" y="5"/>
                    <a:pt x="37" y="6"/>
                  </a:cubicBezTo>
                  <a:cubicBezTo>
                    <a:pt x="38" y="7"/>
                    <a:pt x="38" y="5"/>
                    <a:pt x="37" y="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36" name="Freeform 315"/>
            <p:cNvSpPr/>
            <p:nvPr/>
          </p:nvSpPr>
          <p:spPr bwMode="auto">
            <a:xfrm>
              <a:off x="8931276" y="4672013"/>
              <a:ext cx="454025" cy="401638"/>
            </a:xfrm>
            <a:custGeom>
              <a:avLst/>
              <a:gdLst>
                <a:gd name="T0" fmla="*/ 75 w 121"/>
                <a:gd name="T1" fmla="*/ 38 h 107"/>
                <a:gd name="T2" fmla="*/ 77 w 121"/>
                <a:gd name="T3" fmla="*/ 37 h 107"/>
                <a:gd name="T4" fmla="*/ 80 w 121"/>
                <a:gd name="T5" fmla="*/ 71 h 107"/>
                <a:gd name="T6" fmla="*/ 33 w 121"/>
                <a:gd name="T7" fmla="*/ 19 h 107"/>
                <a:gd name="T8" fmla="*/ 76 w 121"/>
                <a:gd name="T9" fmla="*/ 101 h 107"/>
                <a:gd name="T10" fmla="*/ 35 w 121"/>
                <a:gd name="T11" fmla="*/ 17 h 107"/>
                <a:gd name="T12" fmla="*/ 99 w 121"/>
                <a:gd name="T13" fmla="*/ 80 h 107"/>
                <a:gd name="T14" fmla="*/ 114 w 121"/>
                <a:gd name="T15" fmla="*/ 30 h 107"/>
                <a:gd name="T16" fmla="*/ 13 w 121"/>
                <a:gd name="T17" fmla="*/ 76 h 107"/>
                <a:gd name="T18" fmla="*/ 43 w 121"/>
                <a:gd name="T19" fmla="*/ 8 h 107"/>
                <a:gd name="T20" fmla="*/ 35 w 121"/>
                <a:gd name="T21" fmla="*/ 10 h 107"/>
                <a:gd name="T22" fmla="*/ 6 w 121"/>
                <a:gd name="T23" fmla="*/ 60 h 107"/>
                <a:gd name="T24" fmla="*/ 11 w 121"/>
                <a:gd name="T25" fmla="*/ 40 h 107"/>
                <a:gd name="T26" fmla="*/ 9 w 121"/>
                <a:gd name="T27" fmla="*/ 50 h 107"/>
                <a:gd name="T28" fmla="*/ 24 w 121"/>
                <a:gd name="T29" fmla="*/ 91 h 107"/>
                <a:gd name="T30" fmla="*/ 80 w 121"/>
                <a:gd name="T31" fmla="*/ 97 h 107"/>
                <a:gd name="T32" fmla="*/ 86 w 121"/>
                <a:gd name="T33" fmla="*/ 94 h 107"/>
                <a:gd name="T34" fmla="*/ 44 w 121"/>
                <a:gd name="T35" fmla="*/ 9 h 107"/>
                <a:gd name="T36" fmla="*/ 49 w 121"/>
                <a:gd name="T37" fmla="*/ 7 h 107"/>
                <a:gd name="T38" fmla="*/ 73 w 121"/>
                <a:gd name="T39" fmla="*/ 10 h 107"/>
                <a:gd name="T40" fmla="*/ 112 w 121"/>
                <a:gd name="T41" fmla="*/ 26 h 107"/>
                <a:gd name="T42" fmla="*/ 92 w 121"/>
                <a:gd name="T43" fmla="*/ 12 h 107"/>
                <a:gd name="T44" fmla="*/ 115 w 121"/>
                <a:gd name="T45" fmla="*/ 40 h 107"/>
                <a:gd name="T46" fmla="*/ 104 w 121"/>
                <a:gd name="T47" fmla="*/ 26 h 107"/>
                <a:gd name="T48" fmla="*/ 117 w 121"/>
                <a:gd name="T49" fmla="*/ 42 h 107"/>
                <a:gd name="T50" fmla="*/ 116 w 121"/>
                <a:gd name="T51" fmla="*/ 59 h 107"/>
                <a:gd name="T52" fmla="*/ 114 w 121"/>
                <a:gd name="T53" fmla="*/ 61 h 107"/>
                <a:gd name="T54" fmla="*/ 114 w 121"/>
                <a:gd name="T55" fmla="*/ 53 h 107"/>
                <a:gd name="T56" fmla="*/ 109 w 121"/>
                <a:gd name="T57" fmla="*/ 71 h 107"/>
                <a:gd name="T58" fmla="*/ 89 w 121"/>
                <a:gd name="T59" fmla="*/ 77 h 107"/>
                <a:gd name="T60" fmla="*/ 80 w 121"/>
                <a:gd name="T61" fmla="*/ 78 h 107"/>
                <a:gd name="T62" fmla="*/ 118 w 121"/>
                <a:gd name="T63" fmla="*/ 60 h 107"/>
                <a:gd name="T64" fmla="*/ 99 w 121"/>
                <a:gd name="T65" fmla="*/ 75 h 107"/>
                <a:gd name="T66" fmla="*/ 89 w 121"/>
                <a:gd name="T67" fmla="*/ 78 h 107"/>
                <a:gd name="T68" fmla="*/ 110 w 121"/>
                <a:gd name="T69" fmla="*/ 71 h 107"/>
                <a:gd name="T70" fmla="*/ 114 w 121"/>
                <a:gd name="T71" fmla="*/ 36 h 107"/>
                <a:gd name="T72" fmla="*/ 72 w 121"/>
                <a:gd name="T73" fmla="*/ 7 h 107"/>
                <a:gd name="T74" fmla="*/ 111 w 121"/>
                <a:gd name="T75" fmla="*/ 32 h 107"/>
                <a:gd name="T76" fmla="*/ 112 w 121"/>
                <a:gd name="T77" fmla="*/ 42 h 107"/>
                <a:gd name="T78" fmla="*/ 72 w 121"/>
                <a:gd name="T79" fmla="*/ 3 h 107"/>
                <a:gd name="T80" fmla="*/ 66 w 121"/>
                <a:gd name="T81" fmla="*/ 6 h 107"/>
                <a:gd name="T82" fmla="*/ 89 w 121"/>
                <a:gd name="T83" fmla="*/ 9 h 107"/>
                <a:gd name="T84" fmla="*/ 113 w 121"/>
                <a:gd name="T85" fmla="*/ 27 h 107"/>
                <a:gd name="T86" fmla="*/ 33 w 121"/>
                <a:gd name="T87" fmla="*/ 15 h 107"/>
                <a:gd name="T88" fmla="*/ 20 w 121"/>
                <a:gd name="T89" fmla="*/ 87 h 107"/>
                <a:gd name="T90" fmla="*/ 70 w 121"/>
                <a:gd name="T91" fmla="*/ 99 h 107"/>
                <a:gd name="T92" fmla="*/ 12 w 121"/>
                <a:gd name="T93" fmla="*/ 70 h 107"/>
                <a:gd name="T94" fmla="*/ 63 w 121"/>
                <a:gd name="T95" fmla="*/ 100 h 107"/>
                <a:gd name="T96" fmla="*/ 17 w 121"/>
                <a:gd name="T97" fmla="*/ 82 h 107"/>
                <a:gd name="T98" fmla="*/ 30 w 121"/>
                <a:gd name="T99" fmla="*/ 14 h 107"/>
                <a:gd name="T100" fmla="*/ 10 w 121"/>
                <a:gd name="T101" fmla="*/ 45 h 107"/>
                <a:gd name="T102" fmla="*/ 10 w 121"/>
                <a:gd name="T103" fmla="*/ 45 h 107"/>
                <a:gd name="T104" fmla="*/ 27 w 121"/>
                <a:gd name="T105" fmla="*/ 19 h 107"/>
                <a:gd name="T106" fmla="*/ 7 w 121"/>
                <a:gd name="T107" fmla="*/ 61 h 107"/>
                <a:gd name="T108" fmla="*/ 113 w 121"/>
                <a:gd name="T109" fmla="*/ 70 h 107"/>
                <a:gd name="T110" fmla="*/ 115 w 121"/>
                <a:gd name="T111" fmla="*/ 69 h 107"/>
                <a:gd name="T112" fmla="*/ 63 w 121"/>
                <a:gd name="T113" fmla="*/ 103 h 107"/>
                <a:gd name="T114" fmla="*/ 33 w 121"/>
                <a:gd name="T115" fmla="*/ 21 h 107"/>
                <a:gd name="T116" fmla="*/ 79 w 121"/>
                <a:gd name="T117" fmla="*/ 71 h 107"/>
                <a:gd name="T118" fmla="*/ 76 w 121"/>
                <a:gd name="T119" fmla="*/ 35 h 107"/>
                <a:gd name="T120" fmla="*/ 73 w 121"/>
                <a:gd name="T121" fmla="*/ 30 h 107"/>
                <a:gd name="T122" fmla="*/ 77 w 121"/>
                <a:gd name="T123"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 h="107">
                  <a:moveTo>
                    <a:pt x="76" y="34"/>
                  </a:moveTo>
                  <a:cubicBezTo>
                    <a:pt x="75" y="36"/>
                    <a:pt x="76" y="37"/>
                    <a:pt x="77" y="39"/>
                  </a:cubicBezTo>
                  <a:cubicBezTo>
                    <a:pt x="77" y="39"/>
                    <a:pt x="78" y="39"/>
                    <a:pt x="78" y="39"/>
                  </a:cubicBezTo>
                  <a:cubicBezTo>
                    <a:pt x="79" y="36"/>
                    <a:pt x="79" y="33"/>
                    <a:pt x="77" y="31"/>
                  </a:cubicBezTo>
                  <a:cubicBezTo>
                    <a:pt x="77" y="31"/>
                    <a:pt x="77" y="31"/>
                    <a:pt x="76" y="31"/>
                  </a:cubicBezTo>
                  <a:cubicBezTo>
                    <a:pt x="74" y="32"/>
                    <a:pt x="73" y="36"/>
                    <a:pt x="74" y="38"/>
                  </a:cubicBezTo>
                  <a:cubicBezTo>
                    <a:pt x="74" y="39"/>
                    <a:pt x="75" y="39"/>
                    <a:pt x="75" y="38"/>
                  </a:cubicBezTo>
                  <a:cubicBezTo>
                    <a:pt x="76" y="35"/>
                    <a:pt x="76" y="32"/>
                    <a:pt x="74" y="29"/>
                  </a:cubicBezTo>
                  <a:cubicBezTo>
                    <a:pt x="74" y="28"/>
                    <a:pt x="74" y="28"/>
                    <a:pt x="73" y="29"/>
                  </a:cubicBezTo>
                  <a:cubicBezTo>
                    <a:pt x="71" y="32"/>
                    <a:pt x="72" y="36"/>
                    <a:pt x="72" y="39"/>
                  </a:cubicBezTo>
                  <a:cubicBezTo>
                    <a:pt x="72" y="40"/>
                    <a:pt x="73" y="40"/>
                    <a:pt x="73" y="40"/>
                  </a:cubicBezTo>
                  <a:cubicBezTo>
                    <a:pt x="75" y="37"/>
                    <a:pt x="75" y="33"/>
                    <a:pt x="74" y="30"/>
                  </a:cubicBezTo>
                  <a:cubicBezTo>
                    <a:pt x="73" y="30"/>
                    <a:pt x="72" y="29"/>
                    <a:pt x="72" y="30"/>
                  </a:cubicBezTo>
                  <a:cubicBezTo>
                    <a:pt x="71" y="33"/>
                    <a:pt x="72" y="40"/>
                    <a:pt x="77" y="37"/>
                  </a:cubicBezTo>
                  <a:cubicBezTo>
                    <a:pt x="76" y="36"/>
                    <a:pt x="76" y="36"/>
                    <a:pt x="76" y="36"/>
                  </a:cubicBezTo>
                  <a:cubicBezTo>
                    <a:pt x="77" y="40"/>
                    <a:pt x="77" y="45"/>
                    <a:pt x="77" y="49"/>
                  </a:cubicBezTo>
                  <a:cubicBezTo>
                    <a:pt x="77" y="53"/>
                    <a:pt x="77" y="57"/>
                    <a:pt x="77" y="61"/>
                  </a:cubicBezTo>
                  <a:cubicBezTo>
                    <a:pt x="77" y="64"/>
                    <a:pt x="77" y="67"/>
                    <a:pt x="77" y="70"/>
                  </a:cubicBezTo>
                  <a:cubicBezTo>
                    <a:pt x="77" y="73"/>
                    <a:pt x="78" y="76"/>
                    <a:pt x="80" y="78"/>
                  </a:cubicBezTo>
                  <a:cubicBezTo>
                    <a:pt x="80" y="78"/>
                    <a:pt x="81" y="78"/>
                    <a:pt x="81" y="78"/>
                  </a:cubicBezTo>
                  <a:cubicBezTo>
                    <a:pt x="81" y="75"/>
                    <a:pt x="80" y="73"/>
                    <a:pt x="80" y="71"/>
                  </a:cubicBezTo>
                  <a:cubicBezTo>
                    <a:pt x="80" y="71"/>
                    <a:pt x="80" y="71"/>
                    <a:pt x="79" y="71"/>
                  </a:cubicBezTo>
                  <a:cubicBezTo>
                    <a:pt x="80" y="77"/>
                    <a:pt x="84" y="81"/>
                    <a:pt x="89" y="84"/>
                  </a:cubicBezTo>
                  <a:cubicBezTo>
                    <a:pt x="95" y="86"/>
                    <a:pt x="101" y="83"/>
                    <a:pt x="106" y="80"/>
                  </a:cubicBezTo>
                  <a:cubicBezTo>
                    <a:pt x="115" y="71"/>
                    <a:pt x="119" y="58"/>
                    <a:pt x="118" y="45"/>
                  </a:cubicBezTo>
                  <a:cubicBezTo>
                    <a:pt x="117" y="33"/>
                    <a:pt x="112" y="22"/>
                    <a:pt x="103" y="14"/>
                  </a:cubicBezTo>
                  <a:cubicBezTo>
                    <a:pt x="94" y="6"/>
                    <a:pt x="81" y="2"/>
                    <a:pt x="68" y="4"/>
                  </a:cubicBezTo>
                  <a:cubicBezTo>
                    <a:pt x="55" y="5"/>
                    <a:pt x="43" y="11"/>
                    <a:pt x="33" y="19"/>
                  </a:cubicBezTo>
                  <a:cubicBezTo>
                    <a:pt x="24" y="27"/>
                    <a:pt x="16" y="37"/>
                    <a:pt x="13" y="48"/>
                  </a:cubicBezTo>
                  <a:cubicBezTo>
                    <a:pt x="10" y="59"/>
                    <a:pt x="9" y="70"/>
                    <a:pt x="14" y="80"/>
                  </a:cubicBezTo>
                  <a:cubicBezTo>
                    <a:pt x="16" y="85"/>
                    <a:pt x="19" y="89"/>
                    <a:pt x="23" y="92"/>
                  </a:cubicBezTo>
                  <a:cubicBezTo>
                    <a:pt x="28" y="97"/>
                    <a:pt x="33" y="99"/>
                    <a:pt x="39" y="101"/>
                  </a:cubicBezTo>
                  <a:cubicBezTo>
                    <a:pt x="55" y="107"/>
                    <a:pt x="75" y="107"/>
                    <a:pt x="89" y="96"/>
                  </a:cubicBezTo>
                  <a:cubicBezTo>
                    <a:pt x="88" y="96"/>
                    <a:pt x="88" y="96"/>
                    <a:pt x="88" y="96"/>
                  </a:cubicBezTo>
                  <a:cubicBezTo>
                    <a:pt x="85" y="100"/>
                    <a:pt x="80" y="101"/>
                    <a:pt x="76" y="101"/>
                  </a:cubicBezTo>
                  <a:cubicBezTo>
                    <a:pt x="71" y="102"/>
                    <a:pt x="66" y="102"/>
                    <a:pt x="61" y="102"/>
                  </a:cubicBezTo>
                  <a:cubicBezTo>
                    <a:pt x="55" y="101"/>
                    <a:pt x="49" y="100"/>
                    <a:pt x="44" y="99"/>
                  </a:cubicBezTo>
                  <a:cubicBezTo>
                    <a:pt x="37" y="98"/>
                    <a:pt x="31" y="95"/>
                    <a:pt x="26" y="91"/>
                  </a:cubicBezTo>
                  <a:cubicBezTo>
                    <a:pt x="22" y="87"/>
                    <a:pt x="19" y="82"/>
                    <a:pt x="17" y="77"/>
                  </a:cubicBezTo>
                  <a:cubicBezTo>
                    <a:pt x="15" y="72"/>
                    <a:pt x="14" y="66"/>
                    <a:pt x="14" y="61"/>
                  </a:cubicBezTo>
                  <a:cubicBezTo>
                    <a:pt x="14" y="50"/>
                    <a:pt x="17" y="38"/>
                    <a:pt x="23" y="29"/>
                  </a:cubicBezTo>
                  <a:cubicBezTo>
                    <a:pt x="26" y="24"/>
                    <a:pt x="30" y="20"/>
                    <a:pt x="35" y="17"/>
                  </a:cubicBezTo>
                  <a:cubicBezTo>
                    <a:pt x="39" y="14"/>
                    <a:pt x="43" y="12"/>
                    <a:pt x="48" y="10"/>
                  </a:cubicBezTo>
                  <a:cubicBezTo>
                    <a:pt x="58" y="7"/>
                    <a:pt x="70" y="6"/>
                    <a:pt x="80" y="7"/>
                  </a:cubicBezTo>
                  <a:cubicBezTo>
                    <a:pt x="91" y="9"/>
                    <a:pt x="101" y="12"/>
                    <a:pt x="109" y="20"/>
                  </a:cubicBezTo>
                  <a:cubicBezTo>
                    <a:pt x="118" y="29"/>
                    <a:pt x="120" y="41"/>
                    <a:pt x="119" y="53"/>
                  </a:cubicBezTo>
                  <a:cubicBezTo>
                    <a:pt x="119" y="57"/>
                    <a:pt x="118" y="61"/>
                    <a:pt x="116" y="65"/>
                  </a:cubicBezTo>
                  <a:cubicBezTo>
                    <a:pt x="115" y="68"/>
                    <a:pt x="112" y="71"/>
                    <a:pt x="110" y="74"/>
                  </a:cubicBezTo>
                  <a:cubicBezTo>
                    <a:pt x="107" y="77"/>
                    <a:pt x="103" y="79"/>
                    <a:pt x="99" y="80"/>
                  </a:cubicBezTo>
                  <a:cubicBezTo>
                    <a:pt x="97" y="81"/>
                    <a:pt x="95" y="81"/>
                    <a:pt x="93" y="81"/>
                  </a:cubicBezTo>
                  <a:cubicBezTo>
                    <a:pt x="91" y="80"/>
                    <a:pt x="88" y="79"/>
                    <a:pt x="87" y="77"/>
                  </a:cubicBezTo>
                  <a:cubicBezTo>
                    <a:pt x="87" y="78"/>
                    <a:pt x="87" y="78"/>
                    <a:pt x="86" y="78"/>
                  </a:cubicBezTo>
                  <a:cubicBezTo>
                    <a:pt x="93" y="79"/>
                    <a:pt x="99" y="82"/>
                    <a:pt x="105" y="79"/>
                  </a:cubicBezTo>
                  <a:cubicBezTo>
                    <a:pt x="111" y="77"/>
                    <a:pt x="115" y="71"/>
                    <a:pt x="116" y="65"/>
                  </a:cubicBezTo>
                  <a:cubicBezTo>
                    <a:pt x="118" y="60"/>
                    <a:pt x="118" y="53"/>
                    <a:pt x="118" y="47"/>
                  </a:cubicBezTo>
                  <a:cubicBezTo>
                    <a:pt x="118" y="41"/>
                    <a:pt x="116" y="35"/>
                    <a:pt x="114" y="30"/>
                  </a:cubicBezTo>
                  <a:cubicBezTo>
                    <a:pt x="109" y="18"/>
                    <a:pt x="100" y="10"/>
                    <a:pt x="89" y="5"/>
                  </a:cubicBezTo>
                  <a:cubicBezTo>
                    <a:pt x="84" y="2"/>
                    <a:pt x="77" y="2"/>
                    <a:pt x="71" y="1"/>
                  </a:cubicBezTo>
                  <a:cubicBezTo>
                    <a:pt x="65" y="1"/>
                    <a:pt x="59" y="1"/>
                    <a:pt x="52" y="2"/>
                  </a:cubicBezTo>
                  <a:cubicBezTo>
                    <a:pt x="40" y="4"/>
                    <a:pt x="28" y="9"/>
                    <a:pt x="19" y="17"/>
                  </a:cubicBezTo>
                  <a:cubicBezTo>
                    <a:pt x="9" y="27"/>
                    <a:pt x="2" y="41"/>
                    <a:pt x="4" y="55"/>
                  </a:cubicBezTo>
                  <a:cubicBezTo>
                    <a:pt x="5" y="60"/>
                    <a:pt x="7" y="65"/>
                    <a:pt x="9" y="69"/>
                  </a:cubicBezTo>
                  <a:cubicBezTo>
                    <a:pt x="10" y="72"/>
                    <a:pt x="11" y="74"/>
                    <a:pt x="13" y="76"/>
                  </a:cubicBezTo>
                  <a:cubicBezTo>
                    <a:pt x="14" y="78"/>
                    <a:pt x="16" y="80"/>
                    <a:pt x="16" y="82"/>
                  </a:cubicBezTo>
                  <a:cubicBezTo>
                    <a:pt x="17" y="82"/>
                    <a:pt x="17" y="81"/>
                    <a:pt x="17" y="81"/>
                  </a:cubicBezTo>
                  <a:cubicBezTo>
                    <a:pt x="9" y="70"/>
                    <a:pt x="11" y="55"/>
                    <a:pt x="14" y="43"/>
                  </a:cubicBezTo>
                  <a:cubicBezTo>
                    <a:pt x="16" y="36"/>
                    <a:pt x="18" y="30"/>
                    <a:pt x="23" y="25"/>
                  </a:cubicBezTo>
                  <a:cubicBezTo>
                    <a:pt x="27" y="20"/>
                    <a:pt x="33" y="17"/>
                    <a:pt x="38" y="13"/>
                  </a:cubicBezTo>
                  <a:cubicBezTo>
                    <a:pt x="40" y="12"/>
                    <a:pt x="42" y="11"/>
                    <a:pt x="44" y="10"/>
                  </a:cubicBezTo>
                  <a:cubicBezTo>
                    <a:pt x="44" y="9"/>
                    <a:pt x="44" y="8"/>
                    <a:pt x="43" y="8"/>
                  </a:cubicBezTo>
                  <a:cubicBezTo>
                    <a:pt x="39" y="8"/>
                    <a:pt x="35" y="11"/>
                    <a:pt x="31" y="13"/>
                  </a:cubicBezTo>
                  <a:cubicBezTo>
                    <a:pt x="27" y="16"/>
                    <a:pt x="24" y="20"/>
                    <a:pt x="21" y="24"/>
                  </a:cubicBezTo>
                  <a:cubicBezTo>
                    <a:pt x="14" y="34"/>
                    <a:pt x="11" y="46"/>
                    <a:pt x="7" y="58"/>
                  </a:cubicBezTo>
                  <a:cubicBezTo>
                    <a:pt x="8" y="58"/>
                    <a:pt x="8" y="58"/>
                    <a:pt x="9" y="58"/>
                  </a:cubicBezTo>
                  <a:cubicBezTo>
                    <a:pt x="8" y="53"/>
                    <a:pt x="10" y="49"/>
                    <a:pt x="12" y="44"/>
                  </a:cubicBezTo>
                  <a:cubicBezTo>
                    <a:pt x="14" y="40"/>
                    <a:pt x="17" y="36"/>
                    <a:pt x="19" y="32"/>
                  </a:cubicBezTo>
                  <a:cubicBezTo>
                    <a:pt x="24" y="25"/>
                    <a:pt x="33" y="19"/>
                    <a:pt x="35" y="10"/>
                  </a:cubicBezTo>
                  <a:cubicBezTo>
                    <a:pt x="35" y="10"/>
                    <a:pt x="35" y="10"/>
                    <a:pt x="35" y="10"/>
                  </a:cubicBezTo>
                  <a:cubicBezTo>
                    <a:pt x="30" y="9"/>
                    <a:pt x="27" y="12"/>
                    <a:pt x="24" y="15"/>
                  </a:cubicBezTo>
                  <a:cubicBezTo>
                    <a:pt x="21" y="19"/>
                    <a:pt x="18" y="22"/>
                    <a:pt x="16" y="26"/>
                  </a:cubicBezTo>
                  <a:cubicBezTo>
                    <a:pt x="13" y="32"/>
                    <a:pt x="11" y="37"/>
                    <a:pt x="9" y="43"/>
                  </a:cubicBezTo>
                  <a:cubicBezTo>
                    <a:pt x="8" y="46"/>
                    <a:pt x="7" y="49"/>
                    <a:pt x="6" y="52"/>
                  </a:cubicBezTo>
                  <a:cubicBezTo>
                    <a:pt x="6" y="55"/>
                    <a:pt x="6" y="58"/>
                    <a:pt x="5" y="60"/>
                  </a:cubicBezTo>
                  <a:cubicBezTo>
                    <a:pt x="5" y="60"/>
                    <a:pt x="5" y="60"/>
                    <a:pt x="6" y="60"/>
                  </a:cubicBezTo>
                  <a:cubicBezTo>
                    <a:pt x="1" y="51"/>
                    <a:pt x="7" y="42"/>
                    <a:pt x="13" y="35"/>
                  </a:cubicBezTo>
                  <a:cubicBezTo>
                    <a:pt x="16" y="31"/>
                    <a:pt x="20" y="28"/>
                    <a:pt x="23" y="24"/>
                  </a:cubicBezTo>
                  <a:cubicBezTo>
                    <a:pt x="26" y="21"/>
                    <a:pt x="28" y="17"/>
                    <a:pt x="30" y="14"/>
                  </a:cubicBezTo>
                  <a:cubicBezTo>
                    <a:pt x="30" y="13"/>
                    <a:pt x="30" y="13"/>
                    <a:pt x="30" y="13"/>
                  </a:cubicBezTo>
                  <a:cubicBezTo>
                    <a:pt x="27" y="12"/>
                    <a:pt x="24" y="14"/>
                    <a:pt x="22" y="16"/>
                  </a:cubicBezTo>
                  <a:cubicBezTo>
                    <a:pt x="19" y="20"/>
                    <a:pt x="17" y="24"/>
                    <a:pt x="15" y="28"/>
                  </a:cubicBezTo>
                  <a:cubicBezTo>
                    <a:pt x="14" y="32"/>
                    <a:pt x="12" y="36"/>
                    <a:pt x="11" y="40"/>
                  </a:cubicBezTo>
                  <a:cubicBezTo>
                    <a:pt x="9" y="45"/>
                    <a:pt x="9" y="50"/>
                    <a:pt x="9" y="55"/>
                  </a:cubicBezTo>
                  <a:cubicBezTo>
                    <a:pt x="9" y="60"/>
                    <a:pt x="9" y="64"/>
                    <a:pt x="11" y="69"/>
                  </a:cubicBezTo>
                  <a:cubicBezTo>
                    <a:pt x="12" y="73"/>
                    <a:pt x="15" y="77"/>
                    <a:pt x="16" y="81"/>
                  </a:cubicBezTo>
                  <a:cubicBezTo>
                    <a:pt x="17" y="81"/>
                    <a:pt x="17" y="81"/>
                    <a:pt x="18" y="81"/>
                  </a:cubicBezTo>
                  <a:cubicBezTo>
                    <a:pt x="15" y="76"/>
                    <a:pt x="12" y="72"/>
                    <a:pt x="12" y="66"/>
                  </a:cubicBezTo>
                  <a:cubicBezTo>
                    <a:pt x="11" y="61"/>
                    <a:pt x="11" y="56"/>
                    <a:pt x="11" y="50"/>
                  </a:cubicBezTo>
                  <a:cubicBezTo>
                    <a:pt x="10" y="49"/>
                    <a:pt x="9" y="50"/>
                    <a:pt x="9" y="50"/>
                  </a:cubicBezTo>
                  <a:cubicBezTo>
                    <a:pt x="7" y="63"/>
                    <a:pt x="11" y="77"/>
                    <a:pt x="20" y="87"/>
                  </a:cubicBezTo>
                  <a:cubicBezTo>
                    <a:pt x="25" y="92"/>
                    <a:pt x="31" y="95"/>
                    <a:pt x="37" y="97"/>
                  </a:cubicBezTo>
                  <a:cubicBezTo>
                    <a:pt x="44" y="99"/>
                    <a:pt x="51" y="99"/>
                    <a:pt x="58" y="100"/>
                  </a:cubicBezTo>
                  <a:cubicBezTo>
                    <a:pt x="60" y="100"/>
                    <a:pt x="61" y="100"/>
                    <a:pt x="63" y="100"/>
                  </a:cubicBezTo>
                  <a:cubicBezTo>
                    <a:pt x="63" y="100"/>
                    <a:pt x="63" y="99"/>
                    <a:pt x="63" y="99"/>
                  </a:cubicBezTo>
                  <a:cubicBezTo>
                    <a:pt x="56" y="100"/>
                    <a:pt x="50" y="100"/>
                    <a:pt x="43" y="98"/>
                  </a:cubicBezTo>
                  <a:cubicBezTo>
                    <a:pt x="37" y="97"/>
                    <a:pt x="30" y="95"/>
                    <a:pt x="24" y="91"/>
                  </a:cubicBezTo>
                  <a:cubicBezTo>
                    <a:pt x="20" y="89"/>
                    <a:pt x="15" y="85"/>
                    <a:pt x="12" y="80"/>
                  </a:cubicBezTo>
                  <a:cubicBezTo>
                    <a:pt x="9" y="75"/>
                    <a:pt x="6" y="70"/>
                    <a:pt x="7" y="64"/>
                  </a:cubicBezTo>
                  <a:cubicBezTo>
                    <a:pt x="7" y="64"/>
                    <a:pt x="6" y="64"/>
                    <a:pt x="6" y="64"/>
                  </a:cubicBezTo>
                  <a:cubicBezTo>
                    <a:pt x="11" y="68"/>
                    <a:pt x="14" y="75"/>
                    <a:pt x="17" y="80"/>
                  </a:cubicBezTo>
                  <a:cubicBezTo>
                    <a:pt x="20" y="86"/>
                    <a:pt x="25" y="91"/>
                    <a:pt x="31" y="95"/>
                  </a:cubicBezTo>
                  <a:cubicBezTo>
                    <a:pt x="41" y="103"/>
                    <a:pt x="56" y="104"/>
                    <a:pt x="69" y="102"/>
                  </a:cubicBezTo>
                  <a:cubicBezTo>
                    <a:pt x="73" y="101"/>
                    <a:pt x="77" y="100"/>
                    <a:pt x="80" y="97"/>
                  </a:cubicBezTo>
                  <a:cubicBezTo>
                    <a:pt x="81" y="97"/>
                    <a:pt x="81" y="96"/>
                    <a:pt x="80" y="96"/>
                  </a:cubicBezTo>
                  <a:cubicBezTo>
                    <a:pt x="76" y="96"/>
                    <a:pt x="72" y="97"/>
                    <a:pt x="69" y="98"/>
                  </a:cubicBezTo>
                  <a:cubicBezTo>
                    <a:pt x="66" y="99"/>
                    <a:pt x="62" y="100"/>
                    <a:pt x="60" y="103"/>
                  </a:cubicBezTo>
                  <a:cubicBezTo>
                    <a:pt x="60" y="104"/>
                    <a:pt x="60" y="104"/>
                    <a:pt x="61" y="104"/>
                  </a:cubicBezTo>
                  <a:cubicBezTo>
                    <a:pt x="65" y="105"/>
                    <a:pt x="70" y="103"/>
                    <a:pt x="74" y="102"/>
                  </a:cubicBezTo>
                  <a:cubicBezTo>
                    <a:pt x="79" y="100"/>
                    <a:pt x="83" y="98"/>
                    <a:pt x="86" y="95"/>
                  </a:cubicBezTo>
                  <a:cubicBezTo>
                    <a:pt x="87" y="95"/>
                    <a:pt x="86" y="94"/>
                    <a:pt x="86" y="94"/>
                  </a:cubicBezTo>
                  <a:cubicBezTo>
                    <a:pt x="76" y="97"/>
                    <a:pt x="66" y="99"/>
                    <a:pt x="56" y="100"/>
                  </a:cubicBezTo>
                  <a:cubicBezTo>
                    <a:pt x="46" y="100"/>
                    <a:pt x="36" y="98"/>
                    <a:pt x="28" y="92"/>
                  </a:cubicBezTo>
                  <a:cubicBezTo>
                    <a:pt x="24" y="90"/>
                    <a:pt x="20" y="86"/>
                    <a:pt x="18" y="82"/>
                  </a:cubicBezTo>
                  <a:cubicBezTo>
                    <a:pt x="15" y="76"/>
                    <a:pt x="14" y="70"/>
                    <a:pt x="13" y="64"/>
                  </a:cubicBezTo>
                  <a:cubicBezTo>
                    <a:pt x="13" y="56"/>
                    <a:pt x="14" y="49"/>
                    <a:pt x="16" y="42"/>
                  </a:cubicBezTo>
                  <a:cubicBezTo>
                    <a:pt x="18" y="35"/>
                    <a:pt x="22" y="28"/>
                    <a:pt x="27" y="22"/>
                  </a:cubicBezTo>
                  <a:cubicBezTo>
                    <a:pt x="32" y="17"/>
                    <a:pt x="37" y="12"/>
                    <a:pt x="44" y="9"/>
                  </a:cubicBezTo>
                  <a:cubicBezTo>
                    <a:pt x="51" y="6"/>
                    <a:pt x="58" y="3"/>
                    <a:pt x="66" y="1"/>
                  </a:cubicBezTo>
                  <a:cubicBezTo>
                    <a:pt x="65" y="1"/>
                    <a:pt x="65" y="1"/>
                    <a:pt x="65" y="0"/>
                  </a:cubicBezTo>
                  <a:cubicBezTo>
                    <a:pt x="61" y="3"/>
                    <a:pt x="55" y="5"/>
                    <a:pt x="50" y="7"/>
                  </a:cubicBezTo>
                  <a:cubicBezTo>
                    <a:pt x="44" y="9"/>
                    <a:pt x="39" y="13"/>
                    <a:pt x="33" y="14"/>
                  </a:cubicBezTo>
                  <a:cubicBezTo>
                    <a:pt x="33" y="14"/>
                    <a:pt x="33" y="14"/>
                    <a:pt x="34" y="14"/>
                  </a:cubicBezTo>
                  <a:cubicBezTo>
                    <a:pt x="33" y="12"/>
                    <a:pt x="36" y="10"/>
                    <a:pt x="37" y="9"/>
                  </a:cubicBezTo>
                  <a:cubicBezTo>
                    <a:pt x="41" y="8"/>
                    <a:pt x="45" y="7"/>
                    <a:pt x="49" y="7"/>
                  </a:cubicBezTo>
                  <a:cubicBezTo>
                    <a:pt x="57" y="6"/>
                    <a:pt x="65" y="5"/>
                    <a:pt x="73" y="5"/>
                  </a:cubicBezTo>
                  <a:cubicBezTo>
                    <a:pt x="79" y="6"/>
                    <a:pt x="86" y="8"/>
                    <a:pt x="92" y="11"/>
                  </a:cubicBezTo>
                  <a:cubicBezTo>
                    <a:pt x="100" y="15"/>
                    <a:pt x="107" y="20"/>
                    <a:pt x="113" y="27"/>
                  </a:cubicBezTo>
                  <a:cubicBezTo>
                    <a:pt x="113" y="27"/>
                    <a:pt x="113" y="26"/>
                    <a:pt x="114" y="26"/>
                  </a:cubicBezTo>
                  <a:cubicBezTo>
                    <a:pt x="109" y="23"/>
                    <a:pt x="104" y="20"/>
                    <a:pt x="98" y="18"/>
                  </a:cubicBezTo>
                  <a:cubicBezTo>
                    <a:pt x="94" y="16"/>
                    <a:pt x="89" y="14"/>
                    <a:pt x="85" y="13"/>
                  </a:cubicBezTo>
                  <a:cubicBezTo>
                    <a:pt x="81" y="12"/>
                    <a:pt x="77" y="11"/>
                    <a:pt x="73" y="10"/>
                  </a:cubicBezTo>
                  <a:cubicBezTo>
                    <a:pt x="70" y="9"/>
                    <a:pt x="66" y="8"/>
                    <a:pt x="65" y="5"/>
                  </a:cubicBezTo>
                  <a:cubicBezTo>
                    <a:pt x="64" y="5"/>
                    <a:pt x="64" y="5"/>
                    <a:pt x="64" y="6"/>
                  </a:cubicBezTo>
                  <a:cubicBezTo>
                    <a:pt x="68" y="4"/>
                    <a:pt x="73" y="5"/>
                    <a:pt x="77" y="6"/>
                  </a:cubicBezTo>
                  <a:cubicBezTo>
                    <a:pt x="81" y="7"/>
                    <a:pt x="85" y="9"/>
                    <a:pt x="89" y="10"/>
                  </a:cubicBezTo>
                  <a:cubicBezTo>
                    <a:pt x="93" y="12"/>
                    <a:pt x="97" y="15"/>
                    <a:pt x="101" y="17"/>
                  </a:cubicBezTo>
                  <a:cubicBezTo>
                    <a:pt x="105" y="20"/>
                    <a:pt x="109" y="23"/>
                    <a:pt x="112" y="27"/>
                  </a:cubicBezTo>
                  <a:cubicBezTo>
                    <a:pt x="112" y="27"/>
                    <a:pt x="112" y="26"/>
                    <a:pt x="112" y="26"/>
                  </a:cubicBezTo>
                  <a:cubicBezTo>
                    <a:pt x="109" y="24"/>
                    <a:pt x="106" y="21"/>
                    <a:pt x="103" y="19"/>
                  </a:cubicBezTo>
                  <a:cubicBezTo>
                    <a:pt x="99" y="16"/>
                    <a:pt x="95" y="15"/>
                    <a:pt x="91" y="13"/>
                  </a:cubicBezTo>
                  <a:cubicBezTo>
                    <a:pt x="87" y="12"/>
                    <a:pt x="83" y="11"/>
                    <a:pt x="79" y="9"/>
                  </a:cubicBezTo>
                  <a:cubicBezTo>
                    <a:pt x="75" y="7"/>
                    <a:pt x="71" y="6"/>
                    <a:pt x="67" y="5"/>
                  </a:cubicBezTo>
                  <a:cubicBezTo>
                    <a:pt x="66" y="4"/>
                    <a:pt x="66" y="6"/>
                    <a:pt x="66" y="6"/>
                  </a:cubicBezTo>
                  <a:cubicBezTo>
                    <a:pt x="75" y="9"/>
                    <a:pt x="83" y="13"/>
                    <a:pt x="92" y="13"/>
                  </a:cubicBezTo>
                  <a:cubicBezTo>
                    <a:pt x="93" y="13"/>
                    <a:pt x="93" y="12"/>
                    <a:pt x="92" y="12"/>
                  </a:cubicBezTo>
                  <a:cubicBezTo>
                    <a:pt x="89" y="9"/>
                    <a:pt x="84" y="9"/>
                    <a:pt x="80" y="9"/>
                  </a:cubicBezTo>
                  <a:cubicBezTo>
                    <a:pt x="76" y="8"/>
                    <a:pt x="70" y="9"/>
                    <a:pt x="67" y="5"/>
                  </a:cubicBezTo>
                  <a:cubicBezTo>
                    <a:pt x="67" y="6"/>
                    <a:pt x="67" y="6"/>
                    <a:pt x="67" y="6"/>
                  </a:cubicBezTo>
                  <a:cubicBezTo>
                    <a:pt x="70" y="4"/>
                    <a:pt x="76" y="5"/>
                    <a:pt x="79" y="6"/>
                  </a:cubicBezTo>
                  <a:cubicBezTo>
                    <a:pt x="84" y="8"/>
                    <a:pt x="89" y="10"/>
                    <a:pt x="94" y="13"/>
                  </a:cubicBezTo>
                  <a:cubicBezTo>
                    <a:pt x="98" y="15"/>
                    <a:pt x="102" y="18"/>
                    <a:pt x="105" y="22"/>
                  </a:cubicBezTo>
                  <a:cubicBezTo>
                    <a:pt x="110" y="27"/>
                    <a:pt x="113" y="34"/>
                    <a:pt x="115" y="40"/>
                  </a:cubicBezTo>
                  <a:cubicBezTo>
                    <a:pt x="116" y="42"/>
                    <a:pt x="117" y="45"/>
                    <a:pt x="118" y="47"/>
                  </a:cubicBezTo>
                  <a:cubicBezTo>
                    <a:pt x="118" y="48"/>
                    <a:pt x="119" y="47"/>
                    <a:pt x="119" y="46"/>
                  </a:cubicBezTo>
                  <a:cubicBezTo>
                    <a:pt x="117" y="34"/>
                    <a:pt x="108" y="24"/>
                    <a:pt x="100" y="14"/>
                  </a:cubicBezTo>
                  <a:cubicBezTo>
                    <a:pt x="100" y="14"/>
                    <a:pt x="99" y="14"/>
                    <a:pt x="99" y="15"/>
                  </a:cubicBezTo>
                  <a:cubicBezTo>
                    <a:pt x="104" y="23"/>
                    <a:pt x="108" y="32"/>
                    <a:pt x="111" y="42"/>
                  </a:cubicBezTo>
                  <a:cubicBezTo>
                    <a:pt x="112" y="42"/>
                    <a:pt x="112" y="42"/>
                    <a:pt x="112" y="42"/>
                  </a:cubicBezTo>
                  <a:cubicBezTo>
                    <a:pt x="110" y="36"/>
                    <a:pt x="107" y="31"/>
                    <a:pt x="104" y="26"/>
                  </a:cubicBezTo>
                  <a:cubicBezTo>
                    <a:pt x="101" y="21"/>
                    <a:pt x="97" y="18"/>
                    <a:pt x="94" y="14"/>
                  </a:cubicBezTo>
                  <a:cubicBezTo>
                    <a:pt x="94" y="15"/>
                    <a:pt x="93" y="15"/>
                    <a:pt x="93" y="15"/>
                  </a:cubicBezTo>
                  <a:cubicBezTo>
                    <a:pt x="96" y="15"/>
                    <a:pt x="98" y="17"/>
                    <a:pt x="100" y="19"/>
                  </a:cubicBezTo>
                  <a:cubicBezTo>
                    <a:pt x="101" y="21"/>
                    <a:pt x="103" y="23"/>
                    <a:pt x="105" y="25"/>
                  </a:cubicBezTo>
                  <a:cubicBezTo>
                    <a:pt x="107" y="28"/>
                    <a:pt x="109" y="30"/>
                    <a:pt x="110" y="33"/>
                  </a:cubicBezTo>
                  <a:cubicBezTo>
                    <a:pt x="112" y="36"/>
                    <a:pt x="114" y="40"/>
                    <a:pt x="116" y="43"/>
                  </a:cubicBezTo>
                  <a:cubicBezTo>
                    <a:pt x="117" y="43"/>
                    <a:pt x="117" y="42"/>
                    <a:pt x="117" y="42"/>
                  </a:cubicBezTo>
                  <a:cubicBezTo>
                    <a:pt x="110" y="34"/>
                    <a:pt x="105" y="25"/>
                    <a:pt x="97" y="18"/>
                  </a:cubicBezTo>
                  <a:cubicBezTo>
                    <a:pt x="92" y="15"/>
                    <a:pt x="87" y="12"/>
                    <a:pt x="82" y="10"/>
                  </a:cubicBezTo>
                  <a:cubicBezTo>
                    <a:pt x="76" y="8"/>
                    <a:pt x="70" y="7"/>
                    <a:pt x="64" y="5"/>
                  </a:cubicBezTo>
                  <a:cubicBezTo>
                    <a:pt x="63" y="5"/>
                    <a:pt x="63" y="6"/>
                    <a:pt x="63" y="6"/>
                  </a:cubicBezTo>
                  <a:cubicBezTo>
                    <a:pt x="77" y="11"/>
                    <a:pt x="93" y="10"/>
                    <a:pt x="104" y="20"/>
                  </a:cubicBezTo>
                  <a:cubicBezTo>
                    <a:pt x="114" y="28"/>
                    <a:pt x="117" y="43"/>
                    <a:pt x="116" y="56"/>
                  </a:cubicBezTo>
                  <a:cubicBezTo>
                    <a:pt x="116" y="57"/>
                    <a:pt x="116" y="58"/>
                    <a:pt x="116" y="59"/>
                  </a:cubicBezTo>
                  <a:cubicBezTo>
                    <a:pt x="116" y="59"/>
                    <a:pt x="116" y="59"/>
                    <a:pt x="117" y="58"/>
                  </a:cubicBezTo>
                  <a:cubicBezTo>
                    <a:pt x="115" y="56"/>
                    <a:pt x="116" y="52"/>
                    <a:pt x="115" y="48"/>
                  </a:cubicBezTo>
                  <a:cubicBezTo>
                    <a:pt x="115" y="44"/>
                    <a:pt x="114" y="40"/>
                    <a:pt x="114" y="36"/>
                  </a:cubicBezTo>
                  <a:cubicBezTo>
                    <a:pt x="114" y="36"/>
                    <a:pt x="113" y="36"/>
                    <a:pt x="113" y="37"/>
                  </a:cubicBezTo>
                  <a:cubicBezTo>
                    <a:pt x="115" y="40"/>
                    <a:pt x="115" y="45"/>
                    <a:pt x="114" y="48"/>
                  </a:cubicBezTo>
                  <a:cubicBezTo>
                    <a:pt x="114" y="53"/>
                    <a:pt x="114" y="57"/>
                    <a:pt x="112" y="61"/>
                  </a:cubicBezTo>
                  <a:cubicBezTo>
                    <a:pt x="113" y="61"/>
                    <a:pt x="113" y="61"/>
                    <a:pt x="114" y="61"/>
                  </a:cubicBezTo>
                  <a:cubicBezTo>
                    <a:pt x="114" y="53"/>
                    <a:pt x="116" y="45"/>
                    <a:pt x="113" y="37"/>
                  </a:cubicBezTo>
                  <a:cubicBezTo>
                    <a:pt x="113" y="36"/>
                    <a:pt x="112" y="36"/>
                    <a:pt x="112" y="37"/>
                  </a:cubicBezTo>
                  <a:cubicBezTo>
                    <a:pt x="110" y="42"/>
                    <a:pt x="112" y="47"/>
                    <a:pt x="112" y="52"/>
                  </a:cubicBezTo>
                  <a:cubicBezTo>
                    <a:pt x="112" y="59"/>
                    <a:pt x="110" y="65"/>
                    <a:pt x="108" y="71"/>
                  </a:cubicBezTo>
                  <a:cubicBezTo>
                    <a:pt x="109" y="71"/>
                    <a:pt x="109" y="71"/>
                    <a:pt x="110" y="71"/>
                  </a:cubicBezTo>
                  <a:cubicBezTo>
                    <a:pt x="111" y="65"/>
                    <a:pt x="113" y="59"/>
                    <a:pt x="115" y="54"/>
                  </a:cubicBezTo>
                  <a:cubicBezTo>
                    <a:pt x="115" y="53"/>
                    <a:pt x="114" y="52"/>
                    <a:pt x="114" y="53"/>
                  </a:cubicBezTo>
                  <a:cubicBezTo>
                    <a:pt x="111" y="58"/>
                    <a:pt x="109" y="64"/>
                    <a:pt x="105" y="70"/>
                  </a:cubicBezTo>
                  <a:cubicBezTo>
                    <a:pt x="103" y="72"/>
                    <a:pt x="101" y="75"/>
                    <a:pt x="98" y="76"/>
                  </a:cubicBezTo>
                  <a:cubicBezTo>
                    <a:pt x="95" y="77"/>
                    <a:pt x="92" y="77"/>
                    <a:pt x="89" y="78"/>
                  </a:cubicBezTo>
                  <a:cubicBezTo>
                    <a:pt x="88" y="78"/>
                    <a:pt x="88" y="78"/>
                    <a:pt x="88" y="79"/>
                  </a:cubicBezTo>
                  <a:cubicBezTo>
                    <a:pt x="91" y="81"/>
                    <a:pt x="96" y="80"/>
                    <a:pt x="99" y="78"/>
                  </a:cubicBezTo>
                  <a:cubicBezTo>
                    <a:pt x="102" y="76"/>
                    <a:pt x="106" y="73"/>
                    <a:pt x="109" y="72"/>
                  </a:cubicBezTo>
                  <a:cubicBezTo>
                    <a:pt x="109" y="72"/>
                    <a:pt x="109" y="71"/>
                    <a:pt x="109" y="71"/>
                  </a:cubicBezTo>
                  <a:cubicBezTo>
                    <a:pt x="107" y="76"/>
                    <a:pt x="102" y="78"/>
                    <a:pt x="97" y="79"/>
                  </a:cubicBezTo>
                  <a:cubicBezTo>
                    <a:pt x="92" y="79"/>
                    <a:pt x="87" y="79"/>
                    <a:pt x="82" y="77"/>
                  </a:cubicBezTo>
                  <a:cubicBezTo>
                    <a:pt x="82" y="77"/>
                    <a:pt x="82" y="78"/>
                    <a:pt x="82" y="78"/>
                  </a:cubicBezTo>
                  <a:cubicBezTo>
                    <a:pt x="87" y="80"/>
                    <a:pt x="93" y="80"/>
                    <a:pt x="98" y="77"/>
                  </a:cubicBezTo>
                  <a:cubicBezTo>
                    <a:pt x="103" y="75"/>
                    <a:pt x="106" y="70"/>
                    <a:pt x="110" y="68"/>
                  </a:cubicBezTo>
                  <a:cubicBezTo>
                    <a:pt x="110" y="67"/>
                    <a:pt x="109" y="67"/>
                    <a:pt x="109" y="67"/>
                  </a:cubicBezTo>
                  <a:cubicBezTo>
                    <a:pt x="106" y="75"/>
                    <a:pt x="97" y="78"/>
                    <a:pt x="89" y="77"/>
                  </a:cubicBezTo>
                  <a:cubicBezTo>
                    <a:pt x="89" y="78"/>
                    <a:pt x="89" y="78"/>
                    <a:pt x="89" y="79"/>
                  </a:cubicBezTo>
                  <a:cubicBezTo>
                    <a:pt x="95" y="78"/>
                    <a:pt x="102" y="76"/>
                    <a:pt x="107" y="73"/>
                  </a:cubicBezTo>
                  <a:cubicBezTo>
                    <a:pt x="113" y="70"/>
                    <a:pt x="119" y="66"/>
                    <a:pt x="119" y="59"/>
                  </a:cubicBezTo>
                  <a:cubicBezTo>
                    <a:pt x="119" y="58"/>
                    <a:pt x="118" y="58"/>
                    <a:pt x="117" y="59"/>
                  </a:cubicBezTo>
                  <a:cubicBezTo>
                    <a:pt x="113" y="63"/>
                    <a:pt x="109" y="69"/>
                    <a:pt x="104" y="73"/>
                  </a:cubicBezTo>
                  <a:cubicBezTo>
                    <a:pt x="96" y="78"/>
                    <a:pt x="88" y="76"/>
                    <a:pt x="80" y="77"/>
                  </a:cubicBezTo>
                  <a:cubicBezTo>
                    <a:pt x="79" y="77"/>
                    <a:pt x="79" y="78"/>
                    <a:pt x="80" y="78"/>
                  </a:cubicBezTo>
                  <a:cubicBezTo>
                    <a:pt x="86" y="80"/>
                    <a:pt x="93" y="80"/>
                    <a:pt x="100" y="77"/>
                  </a:cubicBezTo>
                  <a:cubicBezTo>
                    <a:pt x="100" y="77"/>
                    <a:pt x="100" y="75"/>
                    <a:pt x="99" y="76"/>
                  </a:cubicBezTo>
                  <a:cubicBezTo>
                    <a:pt x="93" y="78"/>
                    <a:pt x="86" y="78"/>
                    <a:pt x="80" y="77"/>
                  </a:cubicBezTo>
                  <a:cubicBezTo>
                    <a:pt x="80" y="77"/>
                    <a:pt x="80" y="78"/>
                    <a:pt x="80" y="78"/>
                  </a:cubicBezTo>
                  <a:cubicBezTo>
                    <a:pt x="84" y="78"/>
                    <a:pt x="88" y="78"/>
                    <a:pt x="93" y="78"/>
                  </a:cubicBezTo>
                  <a:cubicBezTo>
                    <a:pt x="97" y="78"/>
                    <a:pt x="100" y="77"/>
                    <a:pt x="104" y="75"/>
                  </a:cubicBezTo>
                  <a:cubicBezTo>
                    <a:pt x="110" y="71"/>
                    <a:pt x="113" y="64"/>
                    <a:pt x="118" y="60"/>
                  </a:cubicBezTo>
                  <a:cubicBezTo>
                    <a:pt x="118" y="60"/>
                    <a:pt x="118" y="59"/>
                    <a:pt x="117" y="59"/>
                  </a:cubicBezTo>
                  <a:cubicBezTo>
                    <a:pt x="117" y="66"/>
                    <a:pt x="111" y="70"/>
                    <a:pt x="106" y="72"/>
                  </a:cubicBezTo>
                  <a:cubicBezTo>
                    <a:pt x="101" y="75"/>
                    <a:pt x="95" y="76"/>
                    <a:pt x="88" y="77"/>
                  </a:cubicBezTo>
                  <a:cubicBezTo>
                    <a:pt x="88" y="78"/>
                    <a:pt x="88" y="79"/>
                    <a:pt x="89" y="79"/>
                  </a:cubicBezTo>
                  <a:cubicBezTo>
                    <a:pt x="97" y="79"/>
                    <a:pt x="107" y="76"/>
                    <a:pt x="110" y="67"/>
                  </a:cubicBezTo>
                  <a:cubicBezTo>
                    <a:pt x="110" y="67"/>
                    <a:pt x="110" y="66"/>
                    <a:pt x="109" y="66"/>
                  </a:cubicBezTo>
                  <a:cubicBezTo>
                    <a:pt x="106" y="69"/>
                    <a:pt x="103" y="73"/>
                    <a:pt x="99" y="75"/>
                  </a:cubicBezTo>
                  <a:cubicBezTo>
                    <a:pt x="94" y="79"/>
                    <a:pt x="88" y="78"/>
                    <a:pt x="82" y="77"/>
                  </a:cubicBezTo>
                  <a:cubicBezTo>
                    <a:pt x="81" y="77"/>
                    <a:pt x="81" y="78"/>
                    <a:pt x="82" y="78"/>
                  </a:cubicBezTo>
                  <a:cubicBezTo>
                    <a:pt x="87" y="80"/>
                    <a:pt x="92" y="81"/>
                    <a:pt x="97" y="80"/>
                  </a:cubicBezTo>
                  <a:cubicBezTo>
                    <a:pt x="103" y="79"/>
                    <a:pt x="108" y="77"/>
                    <a:pt x="110" y="72"/>
                  </a:cubicBezTo>
                  <a:cubicBezTo>
                    <a:pt x="110" y="71"/>
                    <a:pt x="110" y="70"/>
                    <a:pt x="109" y="71"/>
                  </a:cubicBezTo>
                  <a:cubicBezTo>
                    <a:pt x="106" y="72"/>
                    <a:pt x="103" y="74"/>
                    <a:pt x="100" y="76"/>
                  </a:cubicBezTo>
                  <a:cubicBezTo>
                    <a:pt x="97" y="78"/>
                    <a:pt x="92" y="80"/>
                    <a:pt x="89" y="78"/>
                  </a:cubicBezTo>
                  <a:cubicBezTo>
                    <a:pt x="89" y="78"/>
                    <a:pt x="89" y="78"/>
                    <a:pt x="89" y="79"/>
                  </a:cubicBezTo>
                  <a:cubicBezTo>
                    <a:pt x="92" y="78"/>
                    <a:pt x="95" y="78"/>
                    <a:pt x="99" y="77"/>
                  </a:cubicBezTo>
                  <a:cubicBezTo>
                    <a:pt x="102" y="76"/>
                    <a:pt x="104" y="74"/>
                    <a:pt x="105" y="72"/>
                  </a:cubicBezTo>
                  <a:cubicBezTo>
                    <a:pt x="109" y="66"/>
                    <a:pt x="112" y="60"/>
                    <a:pt x="115" y="54"/>
                  </a:cubicBezTo>
                  <a:cubicBezTo>
                    <a:pt x="115" y="54"/>
                    <a:pt x="114" y="53"/>
                    <a:pt x="114" y="53"/>
                  </a:cubicBezTo>
                  <a:cubicBezTo>
                    <a:pt x="111" y="59"/>
                    <a:pt x="109" y="65"/>
                    <a:pt x="108" y="71"/>
                  </a:cubicBezTo>
                  <a:cubicBezTo>
                    <a:pt x="108" y="72"/>
                    <a:pt x="110" y="72"/>
                    <a:pt x="110" y="71"/>
                  </a:cubicBezTo>
                  <a:cubicBezTo>
                    <a:pt x="111" y="65"/>
                    <a:pt x="112" y="60"/>
                    <a:pt x="113" y="53"/>
                  </a:cubicBezTo>
                  <a:cubicBezTo>
                    <a:pt x="113" y="48"/>
                    <a:pt x="112" y="42"/>
                    <a:pt x="113" y="37"/>
                  </a:cubicBezTo>
                  <a:cubicBezTo>
                    <a:pt x="113" y="37"/>
                    <a:pt x="112" y="37"/>
                    <a:pt x="112" y="37"/>
                  </a:cubicBezTo>
                  <a:cubicBezTo>
                    <a:pt x="114" y="45"/>
                    <a:pt x="112" y="53"/>
                    <a:pt x="112" y="61"/>
                  </a:cubicBezTo>
                  <a:cubicBezTo>
                    <a:pt x="112" y="62"/>
                    <a:pt x="114" y="62"/>
                    <a:pt x="114" y="61"/>
                  </a:cubicBezTo>
                  <a:cubicBezTo>
                    <a:pt x="115" y="57"/>
                    <a:pt x="115" y="53"/>
                    <a:pt x="116" y="48"/>
                  </a:cubicBezTo>
                  <a:cubicBezTo>
                    <a:pt x="116" y="44"/>
                    <a:pt x="116" y="40"/>
                    <a:pt x="114" y="36"/>
                  </a:cubicBezTo>
                  <a:cubicBezTo>
                    <a:pt x="114" y="35"/>
                    <a:pt x="113" y="36"/>
                    <a:pt x="113" y="36"/>
                  </a:cubicBezTo>
                  <a:cubicBezTo>
                    <a:pt x="112" y="40"/>
                    <a:pt x="114" y="45"/>
                    <a:pt x="114" y="49"/>
                  </a:cubicBezTo>
                  <a:cubicBezTo>
                    <a:pt x="114" y="52"/>
                    <a:pt x="114" y="56"/>
                    <a:pt x="116" y="59"/>
                  </a:cubicBezTo>
                  <a:cubicBezTo>
                    <a:pt x="116" y="60"/>
                    <a:pt x="117" y="60"/>
                    <a:pt x="117" y="59"/>
                  </a:cubicBezTo>
                  <a:cubicBezTo>
                    <a:pt x="119" y="47"/>
                    <a:pt x="117" y="33"/>
                    <a:pt x="109" y="23"/>
                  </a:cubicBezTo>
                  <a:cubicBezTo>
                    <a:pt x="105" y="18"/>
                    <a:pt x="99" y="14"/>
                    <a:pt x="93" y="12"/>
                  </a:cubicBezTo>
                  <a:cubicBezTo>
                    <a:pt x="86" y="10"/>
                    <a:pt x="79" y="9"/>
                    <a:pt x="72" y="7"/>
                  </a:cubicBezTo>
                  <a:cubicBezTo>
                    <a:pt x="69" y="7"/>
                    <a:pt x="67" y="6"/>
                    <a:pt x="64" y="5"/>
                  </a:cubicBezTo>
                  <a:cubicBezTo>
                    <a:pt x="64" y="5"/>
                    <a:pt x="64" y="6"/>
                    <a:pt x="63" y="6"/>
                  </a:cubicBezTo>
                  <a:cubicBezTo>
                    <a:pt x="69" y="8"/>
                    <a:pt x="75" y="9"/>
                    <a:pt x="80" y="11"/>
                  </a:cubicBezTo>
                  <a:cubicBezTo>
                    <a:pt x="86" y="13"/>
                    <a:pt x="91" y="16"/>
                    <a:pt x="96" y="20"/>
                  </a:cubicBezTo>
                  <a:cubicBezTo>
                    <a:pt x="104" y="26"/>
                    <a:pt x="110" y="36"/>
                    <a:pt x="116" y="43"/>
                  </a:cubicBezTo>
                  <a:cubicBezTo>
                    <a:pt x="117" y="44"/>
                    <a:pt x="118" y="43"/>
                    <a:pt x="118" y="42"/>
                  </a:cubicBezTo>
                  <a:cubicBezTo>
                    <a:pt x="115" y="39"/>
                    <a:pt x="113" y="35"/>
                    <a:pt x="111" y="32"/>
                  </a:cubicBezTo>
                  <a:cubicBezTo>
                    <a:pt x="110" y="29"/>
                    <a:pt x="107" y="27"/>
                    <a:pt x="106" y="24"/>
                  </a:cubicBezTo>
                  <a:cubicBezTo>
                    <a:pt x="104" y="22"/>
                    <a:pt x="102" y="19"/>
                    <a:pt x="100" y="17"/>
                  </a:cubicBezTo>
                  <a:cubicBezTo>
                    <a:pt x="98" y="16"/>
                    <a:pt x="96" y="14"/>
                    <a:pt x="93" y="14"/>
                  </a:cubicBezTo>
                  <a:cubicBezTo>
                    <a:pt x="92" y="14"/>
                    <a:pt x="92" y="15"/>
                    <a:pt x="93" y="15"/>
                  </a:cubicBezTo>
                  <a:cubicBezTo>
                    <a:pt x="96" y="19"/>
                    <a:pt x="100" y="22"/>
                    <a:pt x="103" y="26"/>
                  </a:cubicBezTo>
                  <a:cubicBezTo>
                    <a:pt x="106" y="31"/>
                    <a:pt x="109" y="36"/>
                    <a:pt x="111" y="42"/>
                  </a:cubicBezTo>
                  <a:cubicBezTo>
                    <a:pt x="111" y="43"/>
                    <a:pt x="113" y="42"/>
                    <a:pt x="112" y="42"/>
                  </a:cubicBezTo>
                  <a:cubicBezTo>
                    <a:pt x="109" y="32"/>
                    <a:pt x="106" y="23"/>
                    <a:pt x="100" y="14"/>
                  </a:cubicBezTo>
                  <a:cubicBezTo>
                    <a:pt x="100" y="15"/>
                    <a:pt x="100" y="15"/>
                    <a:pt x="99" y="15"/>
                  </a:cubicBezTo>
                  <a:cubicBezTo>
                    <a:pt x="107" y="25"/>
                    <a:pt x="115" y="34"/>
                    <a:pt x="118" y="47"/>
                  </a:cubicBezTo>
                  <a:cubicBezTo>
                    <a:pt x="118" y="47"/>
                    <a:pt x="119" y="46"/>
                    <a:pt x="119" y="46"/>
                  </a:cubicBezTo>
                  <a:cubicBezTo>
                    <a:pt x="115" y="35"/>
                    <a:pt x="110" y="22"/>
                    <a:pt x="99" y="14"/>
                  </a:cubicBezTo>
                  <a:cubicBezTo>
                    <a:pt x="95" y="12"/>
                    <a:pt x="91" y="10"/>
                    <a:pt x="87" y="8"/>
                  </a:cubicBezTo>
                  <a:cubicBezTo>
                    <a:pt x="82" y="6"/>
                    <a:pt x="77" y="4"/>
                    <a:pt x="72" y="3"/>
                  </a:cubicBezTo>
                  <a:cubicBezTo>
                    <a:pt x="70" y="3"/>
                    <a:pt x="68" y="4"/>
                    <a:pt x="67" y="5"/>
                  </a:cubicBezTo>
                  <a:cubicBezTo>
                    <a:pt x="66" y="6"/>
                    <a:pt x="66" y="6"/>
                    <a:pt x="67" y="6"/>
                  </a:cubicBezTo>
                  <a:cubicBezTo>
                    <a:pt x="69" y="9"/>
                    <a:pt x="74" y="10"/>
                    <a:pt x="78" y="10"/>
                  </a:cubicBezTo>
                  <a:cubicBezTo>
                    <a:pt x="82" y="10"/>
                    <a:pt x="88" y="10"/>
                    <a:pt x="92" y="13"/>
                  </a:cubicBezTo>
                  <a:cubicBezTo>
                    <a:pt x="92" y="12"/>
                    <a:pt x="92" y="12"/>
                    <a:pt x="92" y="11"/>
                  </a:cubicBezTo>
                  <a:cubicBezTo>
                    <a:pt x="83" y="11"/>
                    <a:pt x="75" y="7"/>
                    <a:pt x="67" y="5"/>
                  </a:cubicBezTo>
                  <a:cubicBezTo>
                    <a:pt x="67" y="5"/>
                    <a:pt x="66" y="6"/>
                    <a:pt x="66" y="6"/>
                  </a:cubicBezTo>
                  <a:cubicBezTo>
                    <a:pt x="71" y="7"/>
                    <a:pt x="74" y="8"/>
                    <a:pt x="78" y="10"/>
                  </a:cubicBezTo>
                  <a:cubicBezTo>
                    <a:pt x="82" y="12"/>
                    <a:pt x="87" y="13"/>
                    <a:pt x="91" y="15"/>
                  </a:cubicBezTo>
                  <a:cubicBezTo>
                    <a:pt x="95" y="16"/>
                    <a:pt x="98" y="18"/>
                    <a:pt x="102" y="20"/>
                  </a:cubicBezTo>
                  <a:cubicBezTo>
                    <a:pt x="105" y="22"/>
                    <a:pt x="108" y="25"/>
                    <a:pt x="112" y="27"/>
                  </a:cubicBezTo>
                  <a:cubicBezTo>
                    <a:pt x="112" y="27"/>
                    <a:pt x="113" y="27"/>
                    <a:pt x="113" y="26"/>
                  </a:cubicBezTo>
                  <a:cubicBezTo>
                    <a:pt x="110" y="22"/>
                    <a:pt x="106" y="19"/>
                    <a:pt x="102" y="16"/>
                  </a:cubicBezTo>
                  <a:cubicBezTo>
                    <a:pt x="98" y="13"/>
                    <a:pt x="93" y="11"/>
                    <a:pt x="89" y="9"/>
                  </a:cubicBezTo>
                  <a:cubicBezTo>
                    <a:pt x="85" y="7"/>
                    <a:pt x="80" y="5"/>
                    <a:pt x="76" y="4"/>
                  </a:cubicBezTo>
                  <a:cubicBezTo>
                    <a:pt x="72" y="3"/>
                    <a:pt x="67" y="3"/>
                    <a:pt x="63" y="4"/>
                  </a:cubicBezTo>
                  <a:cubicBezTo>
                    <a:pt x="63" y="4"/>
                    <a:pt x="63" y="5"/>
                    <a:pt x="63" y="5"/>
                  </a:cubicBezTo>
                  <a:cubicBezTo>
                    <a:pt x="65" y="8"/>
                    <a:pt x="68" y="10"/>
                    <a:pt x="71" y="11"/>
                  </a:cubicBezTo>
                  <a:cubicBezTo>
                    <a:pt x="75" y="12"/>
                    <a:pt x="79" y="13"/>
                    <a:pt x="83" y="14"/>
                  </a:cubicBezTo>
                  <a:cubicBezTo>
                    <a:pt x="87" y="15"/>
                    <a:pt x="92" y="17"/>
                    <a:pt x="97" y="18"/>
                  </a:cubicBezTo>
                  <a:cubicBezTo>
                    <a:pt x="102" y="21"/>
                    <a:pt x="108" y="24"/>
                    <a:pt x="113" y="27"/>
                  </a:cubicBezTo>
                  <a:cubicBezTo>
                    <a:pt x="114" y="27"/>
                    <a:pt x="114" y="27"/>
                    <a:pt x="114" y="26"/>
                  </a:cubicBezTo>
                  <a:cubicBezTo>
                    <a:pt x="104" y="15"/>
                    <a:pt x="91" y="7"/>
                    <a:pt x="77" y="4"/>
                  </a:cubicBezTo>
                  <a:cubicBezTo>
                    <a:pt x="74" y="4"/>
                    <a:pt x="71" y="4"/>
                    <a:pt x="68" y="4"/>
                  </a:cubicBezTo>
                  <a:cubicBezTo>
                    <a:pt x="64" y="4"/>
                    <a:pt x="60" y="4"/>
                    <a:pt x="55" y="5"/>
                  </a:cubicBezTo>
                  <a:cubicBezTo>
                    <a:pt x="50" y="5"/>
                    <a:pt x="44" y="6"/>
                    <a:pt x="39" y="7"/>
                  </a:cubicBezTo>
                  <a:cubicBezTo>
                    <a:pt x="36" y="8"/>
                    <a:pt x="31" y="11"/>
                    <a:pt x="32" y="15"/>
                  </a:cubicBezTo>
                  <a:cubicBezTo>
                    <a:pt x="32" y="15"/>
                    <a:pt x="33" y="15"/>
                    <a:pt x="33" y="15"/>
                  </a:cubicBezTo>
                  <a:cubicBezTo>
                    <a:pt x="40" y="14"/>
                    <a:pt x="45" y="10"/>
                    <a:pt x="50" y="8"/>
                  </a:cubicBezTo>
                  <a:cubicBezTo>
                    <a:pt x="55" y="6"/>
                    <a:pt x="61" y="5"/>
                    <a:pt x="66" y="1"/>
                  </a:cubicBezTo>
                  <a:cubicBezTo>
                    <a:pt x="66" y="1"/>
                    <a:pt x="66" y="0"/>
                    <a:pt x="65" y="0"/>
                  </a:cubicBezTo>
                  <a:cubicBezTo>
                    <a:pt x="53" y="3"/>
                    <a:pt x="41" y="7"/>
                    <a:pt x="32" y="15"/>
                  </a:cubicBezTo>
                  <a:cubicBezTo>
                    <a:pt x="21" y="25"/>
                    <a:pt x="14" y="38"/>
                    <a:pt x="12" y="52"/>
                  </a:cubicBezTo>
                  <a:cubicBezTo>
                    <a:pt x="11" y="59"/>
                    <a:pt x="12" y="66"/>
                    <a:pt x="14" y="73"/>
                  </a:cubicBezTo>
                  <a:cubicBezTo>
                    <a:pt x="15" y="78"/>
                    <a:pt x="17" y="83"/>
                    <a:pt x="20" y="87"/>
                  </a:cubicBezTo>
                  <a:cubicBezTo>
                    <a:pt x="26" y="95"/>
                    <a:pt x="35" y="98"/>
                    <a:pt x="44" y="100"/>
                  </a:cubicBezTo>
                  <a:cubicBezTo>
                    <a:pt x="58" y="102"/>
                    <a:pt x="73" y="100"/>
                    <a:pt x="86" y="96"/>
                  </a:cubicBezTo>
                  <a:cubicBezTo>
                    <a:pt x="86" y="95"/>
                    <a:pt x="86" y="95"/>
                    <a:pt x="85" y="94"/>
                  </a:cubicBezTo>
                  <a:cubicBezTo>
                    <a:pt x="82" y="97"/>
                    <a:pt x="78" y="99"/>
                    <a:pt x="74" y="101"/>
                  </a:cubicBezTo>
                  <a:cubicBezTo>
                    <a:pt x="70" y="102"/>
                    <a:pt x="65" y="103"/>
                    <a:pt x="61" y="103"/>
                  </a:cubicBezTo>
                  <a:cubicBezTo>
                    <a:pt x="61" y="103"/>
                    <a:pt x="61" y="104"/>
                    <a:pt x="61" y="104"/>
                  </a:cubicBezTo>
                  <a:cubicBezTo>
                    <a:pt x="63" y="101"/>
                    <a:pt x="67" y="100"/>
                    <a:pt x="70" y="99"/>
                  </a:cubicBezTo>
                  <a:cubicBezTo>
                    <a:pt x="73" y="98"/>
                    <a:pt x="77" y="97"/>
                    <a:pt x="80" y="97"/>
                  </a:cubicBezTo>
                  <a:cubicBezTo>
                    <a:pt x="80" y="97"/>
                    <a:pt x="80" y="97"/>
                    <a:pt x="80" y="96"/>
                  </a:cubicBezTo>
                  <a:cubicBezTo>
                    <a:pt x="74" y="100"/>
                    <a:pt x="67" y="101"/>
                    <a:pt x="61" y="101"/>
                  </a:cubicBezTo>
                  <a:cubicBezTo>
                    <a:pt x="54" y="102"/>
                    <a:pt x="47" y="101"/>
                    <a:pt x="41" y="99"/>
                  </a:cubicBezTo>
                  <a:cubicBezTo>
                    <a:pt x="34" y="97"/>
                    <a:pt x="28" y="92"/>
                    <a:pt x="23" y="86"/>
                  </a:cubicBezTo>
                  <a:cubicBezTo>
                    <a:pt x="21" y="84"/>
                    <a:pt x="19" y="81"/>
                    <a:pt x="17" y="78"/>
                  </a:cubicBezTo>
                  <a:cubicBezTo>
                    <a:pt x="16" y="75"/>
                    <a:pt x="14" y="72"/>
                    <a:pt x="12" y="70"/>
                  </a:cubicBezTo>
                  <a:cubicBezTo>
                    <a:pt x="11" y="67"/>
                    <a:pt x="9" y="65"/>
                    <a:pt x="7" y="63"/>
                  </a:cubicBezTo>
                  <a:cubicBezTo>
                    <a:pt x="6" y="63"/>
                    <a:pt x="6" y="63"/>
                    <a:pt x="6" y="63"/>
                  </a:cubicBezTo>
                  <a:cubicBezTo>
                    <a:pt x="5" y="69"/>
                    <a:pt x="7" y="75"/>
                    <a:pt x="10" y="80"/>
                  </a:cubicBezTo>
                  <a:cubicBezTo>
                    <a:pt x="13" y="84"/>
                    <a:pt x="18" y="89"/>
                    <a:pt x="23" y="92"/>
                  </a:cubicBezTo>
                  <a:cubicBezTo>
                    <a:pt x="28" y="96"/>
                    <a:pt x="35" y="98"/>
                    <a:pt x="41" y="99"/>
                  </a:cubicBezTo>
                  <a:cubicBezTo>
                    <a:pt x="48" y="101"/>
                    <a:pt x="55" y="102"/>
                    <a:pt x="62" y="100"/>
                  </a:cubicBezTo>
                  <a:cubicBezTo>
                    <a:pt x="62" y="100"/>
                    <a:pt x="63" y="100"/>
                    <a:pt x="63" y="100"/>
                  </a:cubicBezTo>
                  <a:cubicBezTo>
                    <a:pt x="64" y="100"/>
                    <a:pt x="64" y="99"/>
                    <a:pt x="63" y="99"/>
                  </a:cubicBezTo>
                  <a:cubicBezTo>
                    <a:pt x="56" y="98"/>
                    <a:pt x="49" y="98"/>
                    <a:pt x="42" y="97"/>
                  </a:cubicBezTo>
                  <a:cubicBezTo>
                    <a:pt x="35" y="95"/>
                    <a:pt x="28" y="92"/>
                    <a:pt x="22" y="87"/>
                  </a:cubicBezTo>
                  <a:cubicBezTo>
                    <a:pt x="13" y="78"/>
                    <a:pt x="9" y="63"/>
                    <a:pt x="11" y="50"/>
                  </a:cubicBezTo>
                  <a:cubicBezTo>
                    <a:pt x="10" y="50"/>
                    <a:pt x="10" y="50"/>
                    <a:pt x="9" y="50"/>
                  </a:cubicBezTo>
                  <a:cubicBezTo>
                    <a:pt x="10" y="56"/>
                    <a:pt x="10" y="61"/>
                    <a:pt x="10" y="67"/>
                  </a:cubicBezTo>
                  <a:cubicBezTo>
                    <a:pt x="11" y="72"/>
                    <a:pt x="13" y="77"/>
                    <a:pt x="17" y="82"/>
                  </a:cubicBezTo>
                  <a:cubicBezTo>
                    <a:pt x="17" y="82"/>
                    <a:pt x="18" y="82"/>
                    <a:pt x="18" y="81"/>
                  </a:cubicBezTo>
                  <a:cubicBezTo>
                    <a:pt x="17" y="77"/>
                    <a:pt x="14" y="74"/>
                    <a:pt x="13" y="71"/>
                  </a:cubicBezTo>
                  <a:cubicBezTo>
                    <a:pt x="11" y="67"/>
                    <a:pt x="10" y="63"/>
                    <a:pt x="10" y="59"/>
                  </a:cubicBezTo>
                  <a:cubicBezTo>
                    <a:pt x="10" y="53"/>
                    <a:pt x="10" y="47"/>
                    <a:pt x="12" y="42"/>
                  </a:cubicBezTo>
                  <a:cubicBezTo>
                    <a:pt x="13" y="38"/>
                    <a:pt x="14" y="34"/>
                    <a:pt x="16" y="30"/>
                  </a:cubicBezTo>
                  <a:cubicBezTo>
                    <a:pt x="18" y="26"/>
                    <a:pt x="20" y="21"/>
                    <a:pt x="23" y="17"/>
                  </a:cubicBezTo>
                  <a:cubicBezTo>
                    <a:pt x="25" y="16"/>
                    <a:pt x="27" y="13"/>
                    <a:pt x="30" y="14"/>
                  </a:cubicBezTo>
                  <a:cubicBezTo>
                    <a:pt x="29" y="14"/>
                    <a:pt x="29" y="13"/>
                    <a:pt x="29" y="13"/>
                  </a:cubicBezTo>
                  <a:cubicBezTo>
                    <a:pt x="27" y="17"/>
                    <a:pt x="24" y="20"/>
                    <a:pt x="21" y="24"/>
                  </a:cubicBezTo>
                  <a:cubicBezTo>
                    <a:pt x="18" y="28"/>
                    <a:pt x="14" y="32"/>
                    <a:pt x="11" y="36"/>
                  </a:cubicBezTo>
                  <a:cubicBezTo>
                    <a:pt x="5" y="43"/>
                    <a:pt x="0" y="52"/>
                    <a:pt x="5" y="61"/>
                  </a:cubicBezTo>
                  <a:cubicBezTo>
                    <a:pt x="5" y="61"/>
                    <a:pt x="5" y="61"/>
                    <a:pt x="6" y="61"/>
                  </a:cubicBezTo>
                  <a:cubicBezTo>
                    <a:pt x="7" y="59"/>
                    <a:pt x="7" y="56"/>
                    <a:pt x="8" y="54"/>
                  </a:cubicBezTo>
                  <a:cubicBezTo>
                    <a:pt x="8" y="51"/>
                    <a:pt x="9" y="48"/>
                    <a:pt x="10" y="45"/>
                  </a:cubicBezTo>
                  <a:cubicBezTo>
                    <a:pt x="11" y="39"/>
                    <a:pt x="14" y="33"/>
                    <a:pt x="17" y="28"/>
                  </a:cubicBezTo>
                  <a:cubicBezTo>
                    <a:pt x="19" y="24"/>
                    <a:pt x="21" y="21"/>
                    <a:pt x="24" y="17"/>
                  </a:cubicBezTo>
                  <a:cubicBezTo>
                    <a:pt x="27" y="14"/>
                    <a:pt x="30" y="11"/>
                    <a:pt x="35" y="11"/>
                  </a:cubicBezTo>
                  <a:cubicBezTo>
                    <a:pt x="34" y="11"/>
                    <a:pt x="34" y="10"/>
                    <a:pt x="34" y="10"/>
                  </a:cubicBezTo>
                  <a:cubicBezTo>
                    <a:pt x="33" y="15"/>
                    <a:pt x="29" y="18"/>
                    <a:pt x="26" y="22"/>
                  </a:cubicBezTo>
                  <a:cubicBezTo>
                    <a:pt x="23" y="25"/>
                    <a:pt x="20" y="28"/>
                    <a:pt x="18" y="32"/>
                  </a:cubicBezTo>
                  <a:cubicBezTo>
                    <a:pt x="15" y="36"/>
                    <a:pt x="12" y="40"/>
                    <a:pt x="10" y="45"/>
                  </a:cubicBezTo>
                  <a:cubicBezTo>
                    <a:pt x="8" y="49"/>
                    <a:pt x="7" y="53"/>
                    <a:pt x="7" y="58"/>
                  </a:cubicBezTo>
                  <a:cubicBezTo>
                    <a:pt x="7" y="59"/>
                    <a:pt x="8" y="59"/>
                    <a:pt x="8" y="58"/>
                  </a:cubicBezTo>
                  <a:cubicBezTo>
                    <a:pt x="12" y="47"/>
                    <a:pt x="15" y="36"/>
                    <a:pt x="21" y="26"/>
                  </a:cubicBezTo>
                  <a:cubicBezTo>
                    <a:pt x="24" y="22"/>
                    <a:pt x="27" y="18"/>
                    <a:pt x="31" y="15"/>
                  </a:cubicBezTo>
                  <a:cubicBezTo>
                    <a:pt x="34" y="12"/>
                    <a:pt x="39" y="10"/>
                    <a:pt x="43" y="10"/>
                  </a:cubicBezTo>
                  <a:cubicBezTo>
                    <a:pt x="43" y="9"/>
                    <a:pt x="43" y="9"/>
                    <a:pt x="43" y="8"/>
                  </a:cubicBezTo>
                  <a:cubicBezTo>
                    <a:pt x="38" y="12"/>
                    <a:pt x="32" y="15"/>
                    <a:pt x="27" y="19"/>
                  </a:cubicBezTo>
                  <a:cubicBezTo>
                    <a:pt x="22" y="23"/>
                    <a:pt x="18" y="28"/>
                    <a:pt x="16" y="34"/>
                  </a:cubicBezTo>
                  <a:cubicBezTo>
                    <a:pt x="13" y="40"/>
                    <a:pt x="11" y="46"/>
                    <a:pt x="11" y="52"/>
                  </a:cubicBezTo>
                  <a:cubicBezTo>
                    <a:pt x="10" y="59"/>
                    <a:pt x="10" y="66"/>
                    <a:pt x="11" y="72"/>
                  </a:cubicBezTo>
                  <a:cubicBezTo>
                    <a:pt x="12" y="76"/>
                    <a:pt x="14" y="79"/>
                    <a:pt x="17" y="82"/>
                  </a:cubicBezTo>
                  <a:cubicBezTo>
                    <a:pt x="17" y="83"/>
                    <a:pt x="18" y="82"/>
                    <a:pt x="18" y="82"/>
                  </a:cubicBezTo>
                  <a:cubicBezTo>
                    <a:pt x="17" y="78"/>
                    <a:pt x="14" y="75"/>
                    <a:pt x="12" y="72"/>
                  </a:cubicBezTo>
                  <a:cubicBezTo>
                    <a:pt x="10" y="69"/>
                    <a:pt x="8" y="65"/>
                    <a:pt x="7" y="61"/>
                  </a:cubicBezTo>
                  <a:cubicBezTo>
                    <a:pt x="5" y="53"/>
                    <a:pt x="5" y="45"/>
                    <a:pt x="7" y="37"/>
                  </a:cubicBezTo>
                  <a:cubicBezTo>
                    <a:pt x="12" y="25"/>
                    <a:pt x="22" y="15"/>
                    <a:pt x="34" y="9"/>
                  </a:cubicBezTo>
                  <a:cubicBezTo>
                    <a:pt x="46" y="3"/>
                    <a:pt x="59" y="1"/>
                    <a:pt x="72" y="2"/>
                  </a:cubicBezTo>
                  <a:cubicBezTo>
                    <a:pt x="78" y="3"/>
                    <a:pt x="84" y="4"/>
                    <a:pt x="90" y="7"/>
                  </a:cubicBezTo>
                  <a:cubicBezTo>
                    <a:pt x="96" y="9"/>
                    <a:pt x="101" y="13"/>
                    <a:pt x="105" y="18"/>
                  </a:cubicBezTo>
                  <a:cubicBezTo>
                    <a:pt x="113" y="27"/>
                    <a:pt x="117" y="40"/>
                    <a:pt x="117" y="52"/>
                  </a:cubicBezTo>
                  <a:cubicBezTo>
                    <a:pt x="116" y="58"/>
                    <a:pt x="116" y="65"/>
                    <a:pt x="113" y="70"/>
                  </a:cubicBezTo>
                  <a:cubicBezTo>
                    <a:pt x="112" y="73"/>
                    <a:pt x="109" y="76"/>
                    <a:pt x="106" y="77"/>
                  </a:cubicBezTo>
                  <a:cubicBezTo>
                    <a:pt x="103" y="79"/>
                    <a:pt x="100" y="79"/>
                    <a:pt x="96" y="79"/>
                  </a:cubicBezTo>
                  <a:cubicBezTo>
                    <a:pt x="93" y="78"/>
                    <a:pt x="90" y="77"/>
                    <a:pt x="86" y="77"/>
                  </a:cubicBezTo>
                  <a:cubicBezTo>
                    <a:pt x="86" y="77"/>
                    <a:pt x="85" y="78"/>
                    <a:pt x="86" y="78"/>
                  </a:cubicBezTo>
                  <a:cubicBezTo>
                    <a:pt x="87" y="80"/>
                    <a:pt x="91" y="82"/>
                    <a:pt x="93" y="82"/>
                  </a:cubicBezTo>
                  <a:cubicBezTo>
                    <a:pt x="96" y="82"/>
                    <a:pt x="99" y="82"/>
                    <a:pt x="102" y="81"/>
                  </a:cubicBezTo>
                  <a:cubicBezTo>
                    <a:pt x="107" y="78"/>
                    <a:pt x="112" y="74"/>
                    <a:pt x="115" y="69"/>
                  </a:cubicBezTo>
                  <a:cubicBezTo>
                    <a:pt x="119" y="64"/>
                    <a:pt x="120" y="58"/>
                    <a:pt x="120" y="52"/>
                  </a:cubicBezTo>
                  <a:cubicBezTo>
                    <a:pt x="121" y="46"/>
                    <a:pt x="120" y="40"/>
                    <a:pt x="118" y="34"/>
                  </a:cubicBezTo>
                  <a:cubicBezTo>
                    <a:pt x="112" y="12"/>
                    <a:pt x="87" y="5"/>
                    <a:pt x="67" y="6"/>
                  </a:cubicBezTo>
                  <a:cubicBezTo>
                    <a:pt x="57" y="6"/>
                    <a:pt x="47" y="8"/>
                    <a:pt x="38" y="13"/>
                  </a:cubicBezTo>
                  <a:cubicBezTo>
                    <a:pt x="28" y="18"/>
                    <a:pt x="22" y="27"/>
                    <a:pt x="17" y="37"/>
                  </a:cubicBezTo>
                  <a:cubicBezTo>
                    <a:pt x="9" y="56"/>
                    <a:pt x="11" y="85"/>
                    <a:pt x="31" y="96"/>
                  </a:cubicBezTo>
                  <a:cubicBezTo>
                    <a:pt x="41" y="101"/>
                    <a:pt x="53" y="103"/>
                    <a:pt x="63" y="103"/>
                  </a:cubicBezTo>
                  <a:cubicBezTo>
                    <a:pt x="68" y="103"/>
                    <a:pt x="73" y="103"/>
                    <a:pt x="78" y="102"/>
                  </a:cubicBezTo>
                  <a:cubicBezTo>
                    <a:pt x="82" y="102"/>
                    <a:pt x="87" y="100"/>
                    <a:pt x="89" y="96"/>
                  </a:cubicBezTo>
                  <a:cubicBezTo>
                    <a:pt x="89" y="96"/>
                    <a:pt x="88" y="95"/>
                    <a:pt x="88" y="95"/>
                  </a:cubicBezTo>
                  <a:cubicBezTo>
                    <a:pt x="76" y="104"/>
                    <a:pt x="61" y="105"/>
                    <a:pt x="47" y="102"/>
                  </a:cubicBezTo>
                  <a:cubicBezTo>
                    <a:pt x="35" y="99"/>
                    <a:pt x="23" y="94"/>
                    <a:pt x="16" y="82"/>
                  </a:cubicBezTo>
                  <a:cubicBezTo>
                    <a:pt x="11" y="73"/>
                    <a:pt x="11" y="61"/>
                    <a:pt x="13" y="51"/>
                  </a:cubicBezTo>
                  <a:cubicBezTo>
                    <a:pt x="17" y="39"/>
                    <a:pt x="24" y="29"/>
                    <a:pt x="33" y="21"/>
                  </a:cubicBezTo>
                  <a:cubicBezTo>
                    <a:pt x="44" y="12"/>
                    <a:pt x="57" y="6"/>
                    <a:pt x="70" y="5"/>
                  </a:cubicBezTo>
                  <a:cubicBezTo>
                    <a:pt x="83" y="4"/>
                    <a:pt x="96" y="8"/>
                    <a:pt x="105" y="18"/>
                  </a:cubicBezTo>
                  <a:cubicBezTo>
                    <a:pt x="113" y="26"/>
                    <a:pt x="117" y="39"/>
                    <a:pt x="117" y="51"/>
                  </a:cubicBezTo>
                  <a:cubicBezTo>
                    <a:pt x="116" y="57"/>
                    <a:pt x="115" y="64"/>
                    <a:pt x="112" y="70"/>
                  </a:cubicBezTo>
                  <a:cubicBezTo>
                    <a:pt x="109" y="75"/>
                    <a:pt x="104" y="81"/>
                    <a:pt x="97" y="83"/>
                  </a:cubicBezTo>
                  <a:cubicBezTo>
                    <a:pt x="89" y="85"/>
                    <a:pt x="81" y="79"/>
                    <a:pt x="80" y="71"/>
                  </a:cubicBezTo>
                  <a:cubicBezTo>
                    <a:pt x="80" y="70"/>
                    <a:pt x="79" y="70"/>
                    <a:pt x="79" y="71"/>
                  </a:cubicBezTo>
                  <a:cubicBezTo>
                    <a:pt x="79" y="73"/>
                    <a:pt x="80" y="75"/>
                    <a:pt x="80" y="78"/>
                  </a:cubicBezTo>
                  <a:cubicBezTo>
                    <a:pt x="80" y="77"/>
                    <a:pt x="80" y="77"/>
                    <a:pt x="81" y="77"/>
                  </a:cubicBezTo>
                  <a:cubicBezTo>
                    <a:pt x="79" y="75"/>
                    <a:pt x="78" y="72"/>
                    <a:pt x="78" y="69"/>
                  </a:cubicBezTo>
                  <a:cubicBezTo>
                    <a:pt x="78" y="66"/>
                    <a:pt x="78" y="63"/>
                    <a:pt x="79" y="60"/>
                  </a:cubicBezTo>
                  <a:cubicBezTo>
                    <a:pt x="79" y="56"/>
                    <a:pt x="79" y="52"/>
                    <a:pt x="79" y="48"/>
                  </a:cubicBezTo>
                  <a:cubicBezTo>
                    <a:pt x="79" y="44"/>
                    <a:pt x="78" y="40"/>
                    <a:pt x="77" y="36"/>
                  </a:cubicBezTo>
                  <a:cubicBezTo>
                    <a:pt x="77" y="35"/>
                    <a:pt x="76" y="35"/>
                    <a:pt x="76" y="35"/>
                  </a:cubicBezTo>
                  <a:cubicBezTo>
                    <a:pt x="74" y="36"/>
                    <a:pt x="74" y="36"/>
                    <a:pt x="73" y="34"/>
                  </a:cubicBezTo>
                  <a:cubicBezTo>
                    <a:pt x="73" y="33"/>
                    <a:pt x="73" y="32"/>
                    <a:pt x="73" y="30"/>
                  </a:cubicBezTo>
                  <a:cubicBezTo>
                    <a:pt x="73" y="30"/>
                    <a:pt x="73" y="30"/>
                    <a:pt x="72" y="30"/>
                  </a:cubicBezTo>
                  <a:cubicBezTo>
                    <a:pt x="73" y="33"/>
                    <a:pt x="74" y="36"/>
                    <a:pt x="72" y="39"/>
                  </a:cubicBezTo>
                  <a:cubicBezTo>
                    <a:pt x="73" y="39"/>
                    <a:pt x="73" y="39"/>
                    <a:pt x="74" y="39"/>
                  </a:cubicBezTo>
                  <a:cubicBezTo>
                    <a:pt x="73" y="36"/>
                    <a:pt x="72" y="32"/>
                    <a:pt x="74" y="30"/>
                  </a:cubicBezTo>
                  <a:cubicBezTo>
                    <a:pt x="74" y="30"/>
                    <a:pt x="74" y="30"/>
                    <a:pt x="73" y="30"/>
                  </a:cubicBezTo>
                  <a:cubicBezTo>
                    <a:pt x="74" y="32"/>
                    <a:pt x="75" y="35"/>
                    <a:pt x="74" y="38"/>
                  </a:cubicBezTo>
                  <a:cubicBezTo>
                    <a:pt x="74" y="38"/>
                    <a:pt x="75" y="38"/>
                    <a:pt x="75" y="38"/>
                  </a:cubicBezTo>
                  <a:cubicBezTo>
                    <a:pt x="74" y="36"/>
                    <a:pt x="75" y="33"/>
                    <a:pt x="77" y="32"/>
                  </a:cubicBezTo>
                  <a:cubicBezTo>
                    <a:pt x="77" y="32"/>
                    <a:pt x="76" y="32"/>
                    <a:pt x="76" y="32"/>
                  </a:cubicBezTo>
                  <a:cubicBezTo>
                    <a:pt x="77" y="34"/>
                    <a:pt x="78" y="36"/>
                    <a:pt x="77" y="38"/>
                  </a:cubicBezTo>
                  <a:cubicBezTo>
                    <a:pt x="77" y="38"/>
                    <a:pt x="78" y="38"/>
                    <a:pt x="78" y="38"/>
                  </a:cubicBezTo>
                  <a:cubicBezTo>
                    <a:pt x="77" y="37"/>
                    <a:pt x="77" y="35"/>
                    <a:pt x="77" y="34"/>
                  </a:cubicBezTo>
                  <a:cubicBezTo>
                    <a:pt x="77" y="33"/>
                    <a:pt x="76" y="33"/>
                    <a:pt x="76" y="3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37" name="Freeform 316"/>
            <p:cNvSpPr/>
            <p:nvPr/>
          </p:nvSpPr>
          <p:spPr bwMode="auto">
            <a:xfrm>
              <a:off x="9156701" y="5024438"/>
              <a:ext cx="101600" cy="38100"/>
            </a:xfrm>
            <a:custGeom>
              <a:avLst/>
              <a:gdLst>
                <a:gd name="T0" fmla="*/ 18 w 27"/>
                <a:gd name="T1" fmla="*/ 3 h 10"/>
                <a:gd name="T2" fmla="*/ 2 w 27"/>
                <a:gd name="T3" fmla="*/ 6 h 10"/>
                <a:gd name="T4" fmla="*/ 3 w 27"/>
                <a:gd name="T5" fmla="*/ 7 h 10"/>
                <a:gd name="T6" fmla="*/ 26 w 27"/>
                <a:gd name="T7" fmla="*/ 2 h 10"/>
                <a:gd name="T8" fmla="*/ 25 w 27"/>
                <a:gd name="T9" fmla="*/ 0 h 10"/>
                <a:gd name="T10" fmla="*/ 13 w 27"/>
                <a:gd name="T11" fmla="*/ 6 h 10"/>
                <a:gd name="T12" fmla="*/ 1 w 27"/>
                <a:gd name="T13" fmla="*/ 8 h 10"/>
                <a:gd name="T14" fmla="*/ 1 w 27"/>
                <a:gd name="T15" fmla="*/ 9 h 10"/>
                <a:gd name="T16" fmla="*/ 14 w 27"/>
                <a:gd name="T17" fmla="*/ 7 h 10"/>
                <a:gd name="T18" fmla="*/ 26 w 27"/>
                <a:gd name="T19" fmla="*/ 2 h 10"/>
                <a:gd name="T20" fmla="*/ 25 w 27"/>
                <a:gd name="T21" fmla="*/ 0 h 10"/>
                <a:gd name="T22" fmla="*/ 2 w 27"/>
                <a:gd name="T23" fmla="*/ 6 h 10"/>
                <a:gd name="T24" fmla="*/ 2 w 27"/>
                <a:gd name="T25" fmla="*/ 7 h 10"/>
                <a:gd name="T26" fmla="*/ 19 w 27"/>
                <a:gd name="T27" fmla="*/ 4 h 10"/>
                <a:gd name="T28" fmla="*/ 18 w 27"/>
                <a:gd name="T2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10">
                  <a:moveTo>
                    <a:pt x="18" y="3"/>
                  </a:moveTo>
                  <a:cubicBezTo>
                    <a:pt x="13" y="5"/>
                    <a:pt x="8" y="6"/>
                    <a:pt x="2" y="6"/>
                  </a:cubicBezTo>
                  <a:cubicBezTo>
                    <a:pt x="3" y="6"/>
                    <a:pt x="3" y="7"/>
                    <a:pt x="3" y="7"/>
                  </a:cubicBezTo>
                  <a:cubicBezTo>
                    <a:pt x="10" y="6"/>
                    <a:pt x="18" y="4"/>
                    <a:pt x="26" y="2"/>
                  </a:cubicBezTo>
                  <a:cubicBezTo>
                    <a:pt x="25" y="1"/>
                    <a:pt x="25" y="1"/>
                    <a:pt x="25" y="0"/>
                  </a:cubicBezTo>
                  <a:cubicBezTo>
                    <a:pt x="22" y="3"/>
                    <a:pt x="17" y="5"/>
                    <a:pt x="13" y="6"/>
                  </a:cubicBezTo>
                  <a:cubicBezTo>
                    <a:pt x="9" y="7"/>
                    <a:pt x="5" y="8"/>
                    <a:pt x="1" y="8"/>
                  </a:cubicBezTo>
                  <a:cubicBezTo>
                    <a:pt x="0" y="8"/>
                    <a:pt x="0" y="9"/>
                    <a:pt x="1" y="9"/>
                  </a:cubicBezTo>
                  <a:cubicBezTo>
                    <a:pt x="5" y="10"/>
                    <a:pt x="10" y="9"/>
                    <a:pt x="14" y="7"/>
                  </a:cubicBezTo>
                  <a:cubicBezTo>
                    <a:pt x="18" y="6"/>
                    <a:pt x="22" y="4"/>
                    <a:pt x="26" y="2"/>
                  </a:cubicBezTo>
                  <a:cubicBezTo>
                    <a:pt x="27" y="1"/>
                    <a:pt x="26" y="0"/>
                    <a:pt x="25" y="0"/>
                  </a:cubicBezTo>
                  <a:cubicBezTo>
                    <a:pt x="18" y="3"/>
                    <a:pt x="10" y="4"/>
                    <a:pt x="2" y="6"/>
                  </a:cubicBezTo>
                  <a:cubicBezTo>
                    <a:pt x="2" y="6"/>
                    <a:pt x="2" y="7"/>
                    <a:pt x="2" y="7"/>
                  </a:cubicBezTo>
                  <a:cubicBezTo>
                    <a:pt x="8" y="8"/>
                    <a:pt x="14" y="6"/>
                    <a:pt x="19" y="4"/>
                  </a:cubicBezTo>
                  <a:cubicBezTo>
                    <a:pt x="20" y="4"/>
                    <a:pt x="19" y="3"/>
                    <a:pt x="18" y="3"/>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38" name="Freeform 317"/>
            <p:cNvSpPr/>
            <p:nvPr/>
          </p:nvSpPr>
          <p:spPr bwMode="auto">
            <a:xfrm>
              <a:off x="8763001" y="4559300"/>
              <a:ext cx="820738" cy="401638"/>
            </a:xfrm>
            <a:custGeom>
              <a:avLst/>
              <a:gdLst>
                <a:gd name="T0" fmla="*/ 3 w 219"/>
                <a:gd name="T1" fmla="*/ 20 h 107"/>
                <a:gd name="T2" fmla="*/ 78 w 219"/>
                <a:gd name="T3" fmla="*/ 6 h 107"/>
                <a:gd name="T4" fmla="*/ 194 w 219"/>
                <a:gd name="T5" fmla="*/ 9 h 107"/>
                <a:gd name="T6" fmla="*/ 213 w 219"/>
                <a:gd name="T7" fmla="*/ 70 h 107"/>
                <a:gd name="T8" fmla="*/ 216 w 219"/>
                <a:gd name="T9" fmla="*/ 83 h 107"/>
                <a:gd name="T10" fmla="*/ 208 w 219"/>
                <a:gd name="T11" fmla="*/ 19 h 107"/>
                <a:gd name="T12" fmla="*/ 91 w 219"/>
                <a:gd name="T13" fmla="*/ 6 h 107"/>
                <a:gd name="T14" fmla="*/ 35 w 219"/>
                <a:gd name="T15" fmla="*/ 4 h 107"/>
                <a:gd name="T16" fmla="*/ 127 w 219"/>
                <a:gd name="T17" fmla="*/ 15 h 107"/>
                <a:gd name="T18" fmla="*/ 106 w 219"/>
                <a:gd name="T19" fmla="*/ 11 h 107"/>
                <a:gd name="T20" fmla="*/ 3 w 219"/>
                <a:gd name="T21" fmla="*/ 45 h 107"/>
                <a:gd name="T22" fmla="*/ 8 w 219"/>
                <a:gd name="T23" fmla="*/ 102 h 107"/>
                <a:gd name="T24" fmla="*/ 3 w 219"/>
                <a:gd name="T25" fmla="*/ 55 h 107"/>
                <a:gd name="T26" fmla="*/ 27 w 219"/>
                <a:gd name="T27" fmla="*/ 9 h 107"/>
                <a:gd name="T28" fmla="*/ 146 w 219"/>
                <a:gd name="T29" fmla="*/ 17 h 107"/>
                <a:gd name="T30" fmla="*/ 202 w 219"/>
                <a:gd name="T31" fmla="*/ 10 h 107"/>
                <a:gd name="T32" fmla="*/ 215 w 219"/>
                <a:gd name="T33" fmla="*/ 61 h 107"/>
                <a:gd name="T34" fmla="*/ 215 w 219"/>
                <a:gd name="T35" fmla="*/ 65 h 107"/>
                <a:gd name="T36" fmla="*/ 216 w 219"/>
                <a:gd name="T37" fmla="*/ 97 h 107"/>
                <a:gd name="T38" fmla="*/ 215 w 219"/>
                <a:gd name="T39" fmla="*/ 25 h 107"/>
                <a:gd name="T40" fmla="*/ 160 w 219"/>
                <a:gd name="T41" fmla="*/ 13 h 107"/>
                <a:gd name="T42" fmla="*/ 30 w 219"/>
                <a:gd name="T43" fmla="*/ 7 h 107"/>
                <a:gd name="T44" fmla="*/ 5 w 219"/>
                <a:gd name="T45" fmla="*/ 93 h 107"/>
                <a:gd name="T46" fmla="*/ 5 w 219"/>
                <a:gd name="T47" fmla="*/ 57 h 107"/>
                <a:gd name="T48" fmla="*/ 11 w 219"/>
                <a:gd name="T49" fmla="*/ 15 h 107"/>
                <a:gd name="T50" fmla="*/ 89 w 219"/>
                <a:gd name="T51" fmla="*/ 18 h 107"/>
                <a:gd name="T52" fmla="*/ 200 w 219"/>
                <a:gd name="T53" fmla="*/ 12 h 107"/>
                <a:gd name="T54" fmla="*/ 214 w 219"/>
                <a:gd name="T55" fmla="*/ 53 h 107"/>
                <a:gd name="T56" fmla="*/ 217 w 219"/>
                <a:gd name="T57" fmla="*/ 93 h 107"/>
                <a:gd name="T58" fmla="*/ 215 w 219"/>
                <a:gd name="T59" fmla="*/ 26 h 107"/>
                <a:gd name="T60" fmla="*/ 190 w 219"/>
                <a:gd name="T61" fmla="*/ 12 h 107"/>
                <a:gd name="T62" fmla="*/ 70 w 219"/>
                <a:gd name="T63" fmla="*/ 15 h 107"/>
                <a:gd name="T64" fmla="*/ 4 w 219"/>
                <a:gd name="T65" fmla="*/ 29 h 107"/>
                <a:gd name="T66" fmla="*/ 5 w 219"/>
                <a:gd name="T67" fmla="*/ 90 h 107"/>
                <a:gd name="T68" fmla="*/ 7 w 219"/>
                <a:gd name="T69" fmla="*/ 80 h 107"/>
                <a:gd name="T70" fmla="*/ 37 w 219"/>
                <a:gd name="T71" fmla="*/ 7 h 107"/>
                <a:gd name="T72" fmla="*/ 169 w 219"/>
                <a:gd name="T73" fmla="*/ 14 h 107"/>
                <a:gd name="T74" fmla="*/ 215 w 219"/>
                <a:gd name="T75" fmla="*/ 51 h 107"/>
                <a:gd name="T76" fmla="*/ 215 w 219"/>
                <a:gd name="T77" fmla="*/ 28 h 107"/>
                <a:gd name="T78" fmla="*/ 215 w 219"/>
                <a:gd name="T79" fmla="*/ 92 h 107"/>
                <a:gd name="T80" fmla="*/ 215 w 219"/>
                <a:gd name="T81" fmla="*/ 46 h 107"/>
                <a:gd name="T82" fmla="*/ 177 w 219"/>
                <a:gd name="T83" fmla="*/ 13 h 107"/>
                <a:gd name="T84" fmla="*/ 57 w 219"/>
                <a:gd name="T85" fmla="*/ 11 h 107"/>
                <a:gd name="T86" fmla="*/ 3 w 219"/>
                <a:gd name="T87" fmla="*/ 23 h 107"/>
                <a:gd name="T88" fmla="*/ 5 w 219"/>
                <a:gd name="T89" fmla="*/ 94 h 107"/>
                <a:gd name="T90" fmla="*/ 6 w 219"/>
                <a:gd name="T91" fmla="*/ 67 h 107"/>
                <a:gd name="T92" fmla="*/ 12 w 219"/>
                <a:gd name="T93" fmla="*/ 15 h 107"/>
                <a:gd name="T94" fmla="*/ 155 w 219"/>
                <a:gd name="T95" fmla="*/ 14 h 107"/>
                <a:gd name="T96" fmla="*/ 158 w 219"/>
                <a:gd name="T97" fmla="*/ 14 h 107"/>
                <a:gd name="T98" fmla="*/ 43 w 219"/>
                <a:gd name="T99" fmla="*/ 4 h 107"/>
                <a:gd name="T100" fmla="*/ 75 w 219"/>
                <a:gd name="T101" fmla="*/ 7 h 107"/>
                <a:gd name="T102" fmla="*/ 201 w 219"/>
                <a:gd name="T103" fmla="*/ 16 h 107"/>
                <a:gd name="T104" fmla="*/ 214 w 219"/>
                <a:gd name="T105" fmla="*/ 70 h 107"/>
                <a:gd name="T106" fmla="*/ 214 w 219"/>
                <a:gd name="T107" fmla="*/ 78 h 107"/>
                <a:gd name="T108" fmla="*/ 195 w 219"/>
                <a:gd name="T109" fmla="*/ 8 h 107"/>
                <a:gd name="T110" fmla="*/ 119 w 219"/>
                <a:gd name="T111" fmla="*/ 8 h 107"/>
                <a:gd name="T112" fmla="*/ 20 w 219"/>
                <a:gd name="T113" fmla="*/ 2 h 107"/>
                <a:gd name="T114" fmla="*/ 1 w 219"/>
                <a:gd name="T115" fmla="*/ 6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107">
                  <a:moveTo>
                    <a:pt x="4" y="106"/>
                  </a:moveTo>
                  <a:cubicBezTo>
                    <a:pt x="4" y="98"/>
                    <a:pt x="3" y="90"/>
                    <a:pt x="2" y="81"/>
                  </a:cubicBezTo>
                  <a:cubicBezTo>
                    <a:pt x="1" y="72"/>
                    <a:pt x="2" y="63"/>
                    <a:pt x="2" y="55"/>
                  </a:cubicBezTo>
                  <a:cubicBezTo>
                    <a:pt x="3" y="43"/>
                    <a:pt x="1" y="32"/>
                    <a:pt x="3" y="20"/>
                  </a:cubicBezTo>
                  <a:cubicBezTo>
                    <a:pt x="4" y="15"/>
                    <a:pt x="6" y="10"/>
                    <a:pt x="10" y="7"/>
                  </a:cubicBezTo>
                  <a:cubicBezTo>
                    <a:pt x="16" y="3"/>
                    <a:pt x="23" y="2"/>
                    <a:pt x="30" y="2"/>
                  </a:cubicBezTo>
                  <a:cubicBezTo>
                    <a:pt x="37" y="1"/>
                    <a:pt x="45" y="2"/>
                    <a:pt x="52" y="2"/>
                  </a:cubicBezTo>
                  <a:cubicBezTo>
                    <a:pt x="60" y="3"/>
                    <a:pt x="69" y="5"/>
                    <a:pt x="78" y="6"/>
                  </a:cubicBezTo>
                  <a:cubicBezTo>
                    <a:pt x="95" y="8"/>
                    <a:pt x="113" y="9"/>
                    <a:pt x="131" y="10"/>
                  </a:cubicBezTo>
                  <a:cubicBezTo>
                    <a:pt x="140" y="10"/>
                    <a:pt x="149" y="10"/>
                    <a:pt x="157" y="10"/>
                  </a:cubicBezTo>
                  <a:cubicBezTo>
                    <a:pt x="166" y="11"/>
                    <a:pt x="174" y="11"/>
                    <a:pt x="183" y="10"/>
                  </a:cubicBezTo>
                  <a:cubicBezTo>
                    <a:pt x="187" y="10"/>
                    <a:pt x="190" y="9"/>
                    <a:pt x="194" y="9"/>
                  </a:cubicBezTo>
                  <a:cubicBezTo>
                    <a:pt x="197" y="9"/>
                    <a:pt x="201" y="9"/>
                    <a:pt x="205" y="10"/>
                  </a:cubicBezTo>
                  <a:cubicBezTo>
                    <a:pt x="210" y="12"/>
                    <a:pt x="211" y="19"/>
                    <a:pt x="212" y="23"/>
                  </a:cubicBezTo>
                  <a:cubicBezTo>
                    <a:pt x="213" y="30"/>
                    <a:pt x="213" y="37"/>
                    <a:pt x="213" y="43"/>
                  </a:cubicBezTo>
                  <a:cubicBezTo>
                    <a:pt x="213" y="52"/>
                    <a:pt x="213" y="61"/>
                    <a:pt x="213" y="70"/>
                  </a:cubicBezTo>
                  <a:cubicBezTo>
                    <a:pt x="213" y="75"/>
                    <a:pt x="213" y="81"/>
                    <a:pt x="213" y="86"/>
                  </a:cubicBezTo>
                  <a:cubicBezTo>
                    <a:pt x="213" y="92"/>
                    <a:pt x="213" y="97"/>
                    <a:pt x="213" y="103"/>
                  </a:cubicBezTo>
                  <a:cubicBezTo>
                    <a:pt x="213" y="103"/>
                    <a:pt x="214" y="104"/>
                    <a:pt x="214" y="103"/>
                  </a:cubicBezTo>
                  <a:cubicBezTo>
                    <a:pt x="217" y="97"/>
                    <a:pt x="216" y="90"/>
                    <a:pt x="216" y="83"/>
                  </a:cubicBezTo>
                  <a:cubicBezTo>
                    <a:pt x="215" y="80"/>
                    <a:pt x="215" y="76"/>
                    <a:pt x="215" y="73"/>
                  </a:cubicBezTo>
                  <a:cubicBezTo>
                    <a:pt x="215" y="69"/>
                    <a:pt x="215" y="65"/>
                    <a:pt x="215" y="61"/>
                  </a:cubicBezTo>
                  <a:cubicBezTo>
                    <a:pt x="215" y="52"/>
                    <a:pt x="215" y="43"/>
                    <a:pt x="214" y="34"/>
                  </a:cubicBezTo>
                  <a:cubicBezTo>
                    <a:pt x="214" y="28"/>
                    <a:pt x="213" y="22"/>
                    <a:pt x="208" y="19"/>
                  </a:cubicBezTo>
                  <a:cubicBezTo>
                    <a:pt x="203" y="14"/>
                    <a:pt x="196" y="13"/>
                    <a:pt x="190" y="13"/>
                  </a:cubicBezTo>
                  <a:cubicBezTo>
                    <a:pt x="182" y="12"/>
                    <a:pt x="175" y="13"/>
                    <a:pt x="168" y="13"/>
                  </a:cubicBezTo>
                  <a:cubicBezTo>
                    <a:pt x="150" y="12"/>
                    <a:pt x="132" y="10"/>
                    <a:pt x="114" y="9"/>
                  </a:cubicBezTo>
                  <a:cubicBezTo>
                    <a:pt x="106" y="8"/>
                    <a:pt x="99" y="7"/>
                    <a:pt x="91" y="6"/>
                  </a:cubicBezTo>
                  <a:cubicBezTo>
                    <a:pt x="84" y="5"/>
                    <a:pt x="76" y="5"/>
                    <a:pt x="69" y="5"/>
                  </a:cubicBezTo>
                  <a:cubicBezTo>
                    <a:pt x="54" y="5"/>
                    <a:pt x="39" y="5"/>
                    <a:pt x="24" y="2"/>
                  </a:cubicBezTo>
                  <a:cubicBezTo>
                    <a:pt x="23" y="2"/>
                    <a:pt x="23" y="3"/>
                    <a:pt x="24" y="3"/>
                  </a:cubicBezTo>
                  <a:cubicBezTo>
                    <a:pt x="27" y="4"/>
                    <a:pt x="31" y="4"/>
                    <a:pt x="35" y="4"/>
                  </a:cubicBezTo>
                  <a:cubicBezTo>
                    <a:pt x="39" y="4"/>
                    <a:pt x="43" y="5"/>
                    <a:pt x="47" y="6"/>
                  </a:cubicBezTo>
                  <a:cubicBezTo>
                    <a:pt x="56" y="7"/>
                    <a:pt x="65" y="8"/>
                    <a:pt x="74" y="9"/>
                  </a:cubicBezTo>
                  <a:cubicBezTo>
                    <a:pt x="82" y="11"/>
                    <a:pt x="91" y="12"/>
                    <a:pt x="100" y="13"/>
                  </a:cubicBezTo>
                  <a:cubicBezTo>
                    <a:pt x="109" y="14"/>
                    <a:pt x="118" y="15"/>
                    <a:pt x="127" y="15"/>
                  </a:cubicBezTo>
                  <a:cubicBezTo>
                    <a:pt x="155" y="17"/>
                    <a:pt x="183" y="13"/>
                    <a:pt x="210" y="7"/>
                  </a:cubicBezTo>
                  <a:cubicBezTo>
                    <a:pt x="211" y="7"/>
                    <a:pt x="211" y="6"/>
                    <a:pt x="210" y="6"/>
                  </a:cubicBezTo>
                  <a:cubicBezTo>
                    <a:pt x="193" y="9"/>
                    <a:pt x="176" y="12"/>
                    <a:pt x="158" y="12"/>
                  </a:cubicBezTo>
                  <a:cubicBezTo>
                    <a:pt x="141" y="13"/>
                    <a:pt x="123" y="12"/>
                    <a:pt x="106" y="11"/>
                  </a:cubicBezTo>
                  <a:cubicBezTo>
                    <a:pt x="88" y="9"/>
                    <a:pt x="70" y="8"/>
                    <a:pt x="52" y="6"/>
                  </a:cubicBezTo>
                  <a:cubicBezTo>
                    <a:pt x="40" y="5"/>
                    <a:pt x="25" y="4"/>
                    <a:pt x="13" y="12"/>
                  </a:cubicBezTo>
                  <a:cubicBezTo>
                    <a:pt x="9" y="15"/>
                    <a:pt x="6" y="19"/>
                    <a:pt x="5" y="24"/>
                  </a:cubicBezTo>
                  <a:cubicBezTo>
                    <a:pt x="2" y="30"/>
                    <a:pt x="3" y="38"/>
                    <a:pt x="3" y="45"/>
                  </a:cubicBezTo>
                  <a:cubicBezTo>
                    <a:pt x="3" y="54"/>
                    <a:pt x="4" y="62"/>
                    <a:pt x="5" y="71"/>
                  </a:cubicBezTo>
                  <a:cubicBezTo>
                    <a:pt x="5" y="75"/>
                    <a:pt x="5" y="79"/>
                    <a:pt x="6" y="82"/>
                  </a:cubicBezTo>
                  <a:cubicBezTo>
                    <a:pt x="7" y="87"/>
                    <a:pt x="7" y="91"/>
                    <a:pt x="8" y="95"/>
                  </a:cubicBezTo>
                  <a:cubicBezTo>
                    <a:pt x="8" y="97"/>
                    <a:pt x="8" y="100"/>
                    <a:pt x="8" y="102"/>
                  </a:cubicBezTo>
                  <a:cubicBezTo>
                    <a:pt x="8" y="102"/>
                    <a:pt x="8" y="102"/>
                    <a:pt x="9" y="102"/>
                  </a:cubicBezTo>
                  <a:cubicBezTo>
                    <a:pt x="7" y="99"/>
                    <a:pt x="6" y="96"/>
                    <a:pt x="6" y="92"/>
                  </a:cubicBezTo>
                  <a:cubicBezTo>
                    <a:pt x="5" y="89"/>
                    <a:pt x="5" y="85"/>
                    <a:pt x="4" y="81"/>
                  </a:cubicBezTo>
                  <a:cubicBezTo>
                    <a:pt x="4" y="72"/>
                    <a:pt x="3" y="63"/>
                    <a:pt x="3" y="55"/>
                  </a:cubicBezTo>
                  <a:cubicBezTo>
                    <a:pt x="3" y="49"/>
                    <a:pt x="3" y="43"/>
                    <a:pt x="3" y="38"/>
                  </a:cubicBezTo>
                  <a:cubicBezTo>
                    <a:pt x="3" y="32"/>
                    <a:pt x="4" y="27"/>
                    <a:pt x="5" y="22"/>
                  </a:cubicBezTo>
                  <a:cubicBezTo>
                    <a:pt x="7" y="16"/>
                    <a:pt x="10" y="12"/>
                    <a:pt x="16" y="10"/>
                  </a:cubicBezTo>
                  <a:cubicBezTo>
                    <a:pt x="19" y="9"/>
                    <a:pt x="23" y="9"/>
                    <a:pt x="27" y="9"/>
                  </a:cubicBezTo>
                  <a:cubicBezTo>
                    <a:pt x="31" y="9"/>
                    <a:pt x="35" y="10"/>
                    <a:pt x="39" y="10"/>
                  </a:cubicBezTo>
                  <a:cubicBezTo>
                    <a:pt x="48" y="11"/>
                    <a:pt x="57" y="12"/>
                    <a:pt x="66" y="13"/>
                  </a:cubicBezTo>
                  <a:cubicBezTo>
                    <a:pt x="75" y="13"/>
                    <a:pt x="83" y="13"/>
                    <a:pt x="92" y="14"/>
                  </a:cubicBezTo>
                  <a:cubicBezTo>
                    <a:pt x="110" y="15"/>
                    <a:pt x="128" y="17"/>
                    <a:pt x="146" y="17"/>
                  </a:cubicBezTo>
                  <a:cubicBezTo>
                    <a:pt x="155" y="17"/>
                    <a:pt x="164" y="16"/>
                    <a:pt x="173" y="15"/>
                  </a:cubicBezTo>
                  <a:cubicBezTo>
                    <a:pt x="176" y="15"/>
                    <a:pt x="179" y="14"/>
                    <a:pt x="182" y="13"/>
                  </a:cubicBezTo>
                  <a:cubicBezTo>
                    <a:pt x="186" y="13"/>
                    <a:pt x="189" y="12"/>
                    <a:pt x="192" y="11"/>
                  </a:cubicBezTo>
                  <a:cubicBezTo>
                    <a:pt x="196" y="11"/>
                    <a:pt x="199" y="10"/>
                    <a:pt x="202" y="10"/>
                  </a:cubicBezTo>
                  <a:cubicBezTo>
                    <a:pt x="205" y="10"/>
                    <a:pt x="207" y="11"/>
                    <a:pt x="209" y="13"/>
                  </a:cubicBezTo>
                  <a:cubicBezTo>
                    <a:pt x="212" y="16"/>
                    <a:pt x="213" y="21"/>
                    <a:pt x="213" y="26"/>
                  </a:cubicBezTo>
                  <a:cubicBezTo>
                    <a:pt x="214" y="31"/>
                    <a:pt x="214" y="36"/>
                    <a:pt x="214" y="40"/>
                  </a:cubicBezTo>
                  <a:cubicBezTo>
                    <a:pt x="213" y="47"/>
                    <a:pt x="214" y="55"/>
                    <a:pt x="215" y="61"/>
                  </a:cubicBezTo>
                  <a:cubicBezTo>
                    <a:pt x="215" y="67"/>
                    <a:pt x="215" y="73"/>
                    <a:pt x="215" y="79"/>
                  </a:cubicBezTo>
                  <a:cubicBezTo>
                    <a:pt x="214" y="83"/>
                    <a:pt x="213" y="89"/>
                    <a:pt x="215" y="93"/>
                  </a:cubicBezTo>
                  <a:cubicBezTo>
                    <a:pt x="215" y="94"/>
                    <a:pt x="216" y="93"/>
                    <a:pt x="216" y="93"/>
                  </a:cubicBezTo>
                  <a:cubicBezTo>
                    <a:pt x="219" y="84"/>
                    <a:pt x="215" y="74"/>
                    <a:pt x="215" y="65"/>
                  </a:cubicBezTo>
                  <a:cubicBezTo>
                    <a:pt x="215" y="52"/>
                    <a:pt x="215" y="40"/>
                    <a:pt x="215" y="28"/>
                  </a:cubicBezTo>
                  <a:cubicBezTo>
                    <a:pt x="215" y="27"/>
                    <a:pt x="214" y="27"/>
                    <a:pt x="214" y="28"/>
                  </a:cubicBezTo>
                  <a:cubicBezTo>
                    <a:pt x="213" y="40"/>
                    <a:pt x="215" y="53"/>
                    <a:pt x="216" y="65"/>
                  </a:cubicBezTo>
                  <a:cubicBezTo>
                    <a:pt x="216" y="76"/>
                    <a:pt x="213" y="87"/>
                    <a:pt x="216" y="97"/>
                  </a:cubicBezTo>
                  <a:cubicBezTo>
                    <a:pt x="217" y="98"/>
                    <a:pt x="218" y="98"/>
                    <a:pt x="218" y="97"/>
                  </a:cubicBezTo>
                  <a:cubicBezTo>
                    <a:pt x="218" y="79"/>
                    <a:pt x="217" y="61"/>
                    <a:pt x="216" y="43"/>
                  </a:cubicBezTo>
                  <a:cubicBezTo>
                    <a:pt x="216" y="40"/>
                    <a:pt x="215" y="36"/>
                    <a:pt x="215" y="33"/>
                  </a:cubicBezTo>
                  <a:cubicBezTo>
                    <a:pt x="215" y="30"/>
                    <a:pt x="216" y="27"/>
                    <a:pt x="215" y="25"/>
                  </a:cubicBezTo>
                  <a:cubicBezTo>
                    <a:pt x="215" y="20"/>
                    <a:pt x="214" y="15"/>
                    <a:pt x="210" y="13"/>
                  </a:cubicBezTo>
                  <a:cubicBezTo>
                    <a:pt x="207" y="11"/>
                    <a:pt x="203" y="11"/>
                    <a:pt x="200" y="11"/>
                  </a:cubicBezTo>
                  <a:cubicBezTo>
                    <a:pt x="195" y="11"/>
                    <a:pt x="191" y="12"/>
                    <a:pt x="187" y="12"/>
                  </a:cubicBezTo>
                  <a:cubicBezTo>
                    <a:pt x="178" y="13"/>
                    <a:pt x="169" y="13"/>
                    <a:pt x="160" y="13"/>
                  </a:cubicBezTo>
                  <a:cubicBezTo>
                    <a:pt x="142" y="14"/>
                    <a:pt x="124" y="13"/>
                    <a:pt x="106" y="12"/>
                  </a:cubicBezTo>
                  <a:cubicBezTo>
                    <a:pt x="98" y="12"/>
                    <a:pt x="89" y="11"/>
                    <a:pt x="80" y="10"/>
                  </a:cubicBezTo>
                  <a:cubicBezTo>
                    <a:pt x="71" y="10"/>
                    <a:pt x="62" y="9"/>
                    <a:pt x="53" y="8"/>
                  </a:cubicBezTo>
                  <a:cubicBezTo>
                    <a:pt x="45" y="7"/>
                    <a:pt x="38" y="6"/>
                    <a:pt x="30" y="7"/>
                  </a:cubicBezTo>
                  <a:cubicBezTo>
                    <a:pt x="25" y="7"/>
                    <a:pt x="20" y="9"/>
                    <a:pt x="17" y="14"/>
                  </a:cubicBezTo>
                  <a:cubicBezTo>
                    <a:pt x="8" y="25"/>
                    <a:pt x="8" y="41"/>
                    <a:pt x="7" y="55"/>
                  </a:cubicBezTo>
                  <a:cubicBezTo>
                    <a:pt x="6" y="63"/>
                    <a:pt x="5" y="72"/>
                    <a:pt x="5" y="80"/>
                  </a:cubicBezTo>
                  <a:cubicBezTo>
                    <a:pt x="5" y="85"/>
                    <a:pt x="5" y="89"/>
                    <a:pt x="5" y="93"/>
                  </a:cubicBezTo>
                  <a:cubicBezTo>
                    <a:pt x="5" y="97"/>
                    <a:pt x="5" y="101"/>
                    <a:pt x="5" y="104"/>
                  </a:cubicBezTo>
                  <a:cubicBezTo>
                    <a:pt x="6" y="105"/>
                    <a:pt x="7" y="105"/>
                    <a:pt x="7" y="104"/>
                  </a:cubicBezTo>
                  <a:cubicBezTo>
                    <a:pt x="9" y="97"/>
                    <a:pt x="6" y="90"/>
                    <a:pt x="6" y="83"/>
                  </a:cubicBezTo>
                  <a:cubicBezTo>
                    <a:pt x="5" y="74"/>
                    <a:pt x="5" y="65"/>
                    <a:pt x="5" y="57"/>
                  </a:cubicBezTo>
                  <a:cubicBezTo>
                    <a:pt x="5" y="53"/>
                    <a:pt x="5" y="49"/>
                    <a:pt x="5" y="45"/>
                  </a:cubicBezTo>
                  <a:cubicBezTo>
                    <a:pt x="5" y="43"/>
                    <a:pt x="5" y="40"/>
                    <a:pt x="5" y="37"/>
                  </a:cubicBezTo>
                  <a:cubicBezTo>
                    <a:pt x="5" y="32"/>
                    <a:pt x="5" y="27"/>
                    <a:pt x="7" y="21"/>
                  </a:cubicBezTo>
                  <a:cubicBezTo>
                    <a:pt x="8" y="19"/>
                    <a:pt x="9" y="17"/>
                    <a:pt x="11" y="15"/>
                  </a:cubicBezTo>
                  <a:cubicBezTo>
                    <a:pt x="13" y="13"/>
                    <a:pt x="17" y="12"/>
                    <a:pt x="20" y="11"/>
                  </a:cubicBezTo>
                  <a:cubicBezTo>
                    <a:pt x="27" y="10"/>
                    <a:pt x="34" y="10"/>
                    <a:pt x="42" y="11"/>
                  </a:cubicBezTo>
                  <a:cubicBezTo>
                    <a:pt x="49" y="12"/>
                    <a:pt x="56" y="14"/>
                    <a:pt x="63" y="15"/>
                  </a:cubicBezTo>
                  <a:cubicBezTo>
                    <a:pt x="72" y="16"/>
                    <a:pt x="81" y="17"/>
                    <a:pt x="89" y="18"/>
                  </a:cubicBezTo>
                  <a:cubicBezTo>
                    <a:pt x="107" y="19"/>
                    <a:pt x="125" y="18"/>
                    <a:pt x="142" y="18"/>
                  </a:cubicBezTo>
                  <a:cubicBezTo>
                    <a:pt x="151" y="17"/>
                    <a:pt x="160" y="16"/>
                    <a:pt x="169" y="16"/>
                  </a:cubicBezTo>
                  <a:cubicBezTo>
                    <a:pt x="178" y="15"/>
                    <a:pt x="187" y="14"/>
                    <a:pt x="195" y="13"/>
                  </a:cubicBezTo>
                  <a:cubicBezTo>
                    <a:pt x="197" y="13"/>
                    <a:pt x="198" y="12"/>
                    <a:pt x="200" y="12"/>
                  </a:cubicBezTo>
                  <a:cubicBezTo>
                    <a:pt x="202" y="12"/>
                    <a:pt x="203" y="11"/>
                    <a:pt x="205" y="11"/>
                  </a:cubicBezTo>
                  <a:cubicBezTo>
                    <a:pt x="207" y="11"/>
                    <a:pt x="209" y="11"/>
                    <a:pt x="210" y="13"/>
                  </a:cubicBezTo>
                  <a:cubicBezTo>
                    <a:pt x="212" y="16"/>
                    <a:pt x="213" y="21"/>
                    <a:pt x="213" y="25"/>
                  </a:cubicBezTo>
                  <a:cubicBezTo>
                    <a:pt x="214" y="34"/>
                    <a:pt x="213" y="44"/>
                    <a:pt x="214" y="53"/>
                  </a:cubicBezTo>
                  <a:cubicBezTo>
                    <a:pt x="214" y="61"/>
                    <a:pt x="215" y="69"/>
                    <a:pt x="216" y="77"/>
                  </a:cubicBezTo>
                  <a:cubicBezTo>
                    <a:pt x="217" y="80"/>
                    <a:pt x="217" y="82"/>
                    <a:pt x="217" y="85"/>
                  </a:cubicBezTo>
                  <a:cubicBezTo>
                    <a:pt x="217" y="87"/>
                    <a:pt x="218" y="91"/>
                    <a:pt x="216" y="92"/>
                  </a:cubicBezTo>
                  <a:cubicBezTo>
                    <a:pt x="215" y="93"/>
                    <a:pt x="217" y="94"/>
                    <a:pt x="217" y="93"/>
                  </a:cubicBezTo>
                  <a:cubicBezTo>
                    <a:pt x="219" y="92"/>
                    <a:pt x="219" y="89"/>
                    <a:pt x="219" y="87"/>
                  </a:cubicBezTo>
                  <a:cubicBezTo>
                    <a:pt x="219" y="84"/>
                    <a:pt x="218" y="81"/>
                    <a:pt x="218" y="78"/>
                  </a:cubicBezTo>
                  <a:cubicBezTo>
                    <a:pt x="216" y="70"/>
                    <a:pt x="216" y="62"/>
                    <a:pt x="215" y="54"/>
                  </a:cubicBezTo>
                  <a:cubicBezTo>
                    <a:pt x="215" y="45"/>
                    <a:pt x="215" y="35"/>
                    <a:pt x="215" y="26"/>
                  </a:cubicBezTo>
                  <a:cubicBezTo>
                    <a:pt x="214" y="22"/>
                    <a:pt x="214" y="17"/>
                    <a:pt x="212" y="13"/>
                  </a:cubicBezTo>
                  <a:cubicBezTo>
                    <a:pt x="211" y="12"/>
                    <a:pt x="210" y="11"/>
                    <a:pt x="209" y="10"/>
                  </a:cubicBezTo>
                  <a:cubicBezTo>
                    <a:pt x="207" y="9"/>
                    <a:pt x="203" y="10"/>
                    <a:pt x="201" y="10"/>
                  </a:cubicBezTo>
                  <a:cubicBezTo>
                    <a:pt x="197" y="11"/>
                    <a:pt x="194" y="12"/>
                    <a:pt x="190" y="12"/>
                  </a:cubicBezTo>
                  <a:cubicBezTo>
                    <a:pt x="185" y="13"/>
                    <a:pt x="181" y="13"/>
                    <a:pt x="176" y="14"/>
                  </a:cubicBezTo>
                  <a:cubicBezTo>
                    <a:pt x="168" y="15"/>
                    <a:pt x="159" y="15"/>
                    <a:pt x="150" y="16"/>
                  </a:cubicBezTo>
                  <a:cubicBezTo>
                    <a:pt x="132" y="17"/>
                    <a:pt x="115" y="17"/>
                    <a:pt x="97" y="17"/>
                  </a:cubicBezTo>
                  <a:cubicBezTo>
                    <a:pt x="88" y="17"/>
                    <a:pt x="79" y="16"/>
                    <a:pt x="70" y="15"/>
                  </a:cubicBezTo>
                  <a:cubicBezTo>
                    <a:pt x="63" y="14"/>
                    <a:pt x="55" y="12"/>
                    <a:pt x="48" y="11"/>
                  </a:cubicBezTo>
                  <a:cubicBezTo>
                    <a:pt x="40" y="9"/>
                    <a:pt x="33" y="9"/>
                    <a:pt x="26" y="9"/>
                  </a:cubicBezTo>
                  <a:cubicBezTo>
                    <a:pt x="20" y="9"/>
                    <a:pt x="13" y="11"/>
                    <a:pt x="9" y="15"/>
                  </a:cubicBezTo>
                  <a:cubicBezTo>
                    <a:pt x="5" y="19"/>
                    <a:pt x="4" y="24"/>
                    <a:pt x="4" y="29"/>
                  </a:cubicBezTo>
                  <a:cubicBezTo>
                    <a:pt x="3" y="34"/>
                    <a:pt x="4" y="40"/>
                    <a:pt x="4" y="45"/>
                  </a:cubicBezTo>
                  <a:cubicBezTo>
                    <a:pt x="4" y="50"/>
                    <a:pt x="3" y="55"/>
                    <a:pt x="3" y="59"/>
                  </a:cubicBezTo>
                  <a:cubicBezTo>
                    <a:pt x="4" y="65"/>
                    <a:pt x="4" y="70"/>
                    <a:pt x="4" y="76"/>
                  </a:cubicBezTo>
                  <a:cubicBezTo>
                    <a:pt x="4" y="80"/>
                    <a:pt x="5" y="85"/>
                    <a:pt x="5" y="90"/>
                  </a:cubicBezTo>
                  <a:cubicBezTo>
                    <a:pt x="6" y="95"/>
                    <a:pt x="7" y="99"/>
                    <a:pt x="5" y="104"/>
                  </a:cubicBezTo>
                  <a:cubicBezTo>
                    <a:pt x="6" y="104"/>
                    <a:pt x="6" y="104"/>
                    <a:pt x="7" y="104"/>
                  </a:cubicBezTo>
                  <a:cubicBezTo>
                    <a:pt x="6" y="100"/>
                    <a:pt x="6" y="96"/>
                    <a:pt x="6" y="92"/>
                  </a:cubicBezTo>
                  <a:cubicBezTo>
                    <a:pt x="6" y="88"/>
                    <a:pt x="7" y="84"/>
                    <a:pt x="7" y="80"/>
                  </a:cubicBezTo>
                  <a:cubicBezTo>
                    <a:pt x="7" y="71"/>
                    <a:pt x="8" y="62"/>
                    <a:pt x="9" y="53"/>
                  </a:cubicBezTo>
                  <a:cubicBezTo>
                    <a:pt x="9" y="46"/>
                    <a:pt x="9" y="38"/>
                    <a:pt x="11" y="30"/>
                  </a:cubicBezTo>
                  <a:cubicBezTo>
                    <a:pt x="12" y="24"/>
                    <a:pt x="15" y="17"/>
                    <a:pt x="20" y="12"/>
                  </a:cubicBezTo>
                  <a:cubicBezTo>
                    <a:pt x="25" y="8"/>
                    <a:pt x="31" y="7"/>
                    <a:pt x="37" y="7"/>
                  </a:cubicBezTo>
                  <a:cubicBezTo>
                    <a:pt x="45" y="7"/>
                    <a:pt x="54" y="9"/>
                    <a:pt x="62" y="10"/>
                  </a:cubicBezTo>
                  <a:cubicBezTo>
                    <a:pt x="71" y="11"/>
                    <a:pt x="80" y="12"/>
                    <a:pt x="89" y="12"/>
                  </a:cubicBezTo>
                  <a:cubicBezTo>
                    <a:pt x="98" y="13"/>
                    <a:pt x="107" y="14"/>
                    <a:pt x="116" y="14"/>
                  </a:cubicBezTo>
                  <a:cubicBezTo>
                    <a:pt x="133" y="15"/>
                    <a:pt x="151" y="15"/>
                    <a:pt x="169" y="14"/>
                  </a:cubicBezTo>
                  <a:cubicBezTo>
                    <a:pt x="178" y="14"/>
                    <a:pt x="187" y="13"/>
                    <a:pt x="195" y="12"/>
                  </a:cubicBezTo>
                  <a:cubicBezTo>
                    <a:pt x="202" y="12"/>
                    <a:pt x="210" y="12"/>
                    <a:pt x="213" y="18"/>
                  </a:cubicBezTo>
                  <a:cubicBezTo>
                    <a:pt x="215" y="22"/>
                    <a:pt x="214" y="27"/>
                    <a:pt x="214" y="32"/>
                  </a:cubicBezTo>
                  <a:cubicBezTo>
                    <a:pt x="214" y="38"/>
                    <a:pt x="215" y="45"/>
                    <a:pt x="215" y="51"/>
                  </a:cubicBezTo>
                  <a:cubicBezTo>
                    <a:pt x="216" y="66"/>
                    <a:pt x="216" y="82"/>
                    <a:pt x="216" y="97"/>
                  </a:cubicBezTo>
                  <a:cubicBezTo>
                    <a:pt x="217" y="97"/>
                    <a:pt x="217" y="97"/>
                    <a:pt x="218" y="97"/>
                  </a:cubicBezTo>
                  <a:cubicBezTo>
                    <a:pt x="215" y="87"/>
                    <a:pt x="218" y="76"/>
                    <a:pt x="217" y="65"/>
                  </a:cubicBezTo>
                  <a:cubicBezTo>
                    <a:pt x="217" y="53"/>
                    <a:pt x="214" y="40"/>
                    <a:pt x="215" y="28"/>
                  </a:cubicBezTo>
                  <a:cubicBezTo>
                    <a:pt x="215" y="28"/>
                    <a:pt x="214" y="28"/>
                    <a:pt x="214" y="28"/>
                  </a:cubicBezTo>
                  <a:cubicBezTo>
                    <a:pt x="214" y="40"/>
                    <a:pt x="213" y="52"/>
                    <a:pt x="214" y="64"/>
                  </a:cubicBezTo>
                  <a:cubicBezTo>
                    <a:pt x="214" y="69"/>
                    <a:pt x="215" y="74"/>
                    <a:pt x="215" y="78"/>
                  </a:cubicBezTo>
                  <a:cubicBezTo>
                    <a:pt x="216" y="83"/>
                    <a:pt x="216" y="88"/>
                    <a:pt x="215" y="92"/>
                  </a:cubicBezTo>
                  <a:cubicBezTo>
                    <a:pt x="215" y="92"/>
                    <a:pt x="216" y="92"/>
                    <a:pt x="216" y="92"/>
                  </a:cubicBezTo>
                  <a:cubicBezTo>
                    <a:pt x="215" y="90"/>
                    <a:pt x="215" y="86"/>
                    <a:pt x="216" y="83"/>
                  </a:cubicBezTo>
                  <a:cubicBezTo>
                    <a:pt x="216" y="79"/>
                    <a:pt x="216" y="76"/>
                    <a:pt x="216" y="72"/>
                  </a:cubicBezTo>
                  <a:cubicBezTo>
                    <a:pt x="217" y="64"/>
                    <a:pt x="216" y="55"/>
                    <a:pt x="215" y="46"/>
                  </a:cubicBezTo>
                  <a:cubicBezTo>
                    <a:pt x="214" y="37"/>
                    <a:pt x="216" y="27"/>
                    <a:pt x="213" y="17"/>
                  </a:cubicBezTo>
                  <a:cubicBezTo>
                    <a:pt x="212" y="13"/>
                    <a:pt x="210" y="10"/>
                    <a:pt x="205" y="9"/>
                  </a:cubicBezTo>
                  <a:cubicBezTo>
                    <a:pt x="199" y="8"/>
                    <a:pt x="192" y="10"/>
                    <a:pt x="186" y="11"/>
                  </a:cubicBezTo>
                  <a:cubicBezTo>
                    <a:pt x="183" y="12"/>
                    <a:pt x="180" y="13"/>
                    <a:pt x="177" y="13"/>
                  </a:cubicBezTo>
                  <a:cubicBezTo>
                    <a:pt x="172" y="14"/>
                    <a:pt x="168" y="14"/>
                    <a:pt x="164" y="15"/>
                  </a:cubicBezTo>
                  <a:cubicBezTo>
                    <a:pt x="155" y="15"/>
                    <a:pt x="146" y="15"/>
                    <a:pt x="137" y="15"/>
                  </a:cubicBezTo>
                  <a:cubicBezTo>
                    <a:pt x="119" y="15"/>
                    <a:pt x="101" y="13"/>
                    <a:pt x="83" y="12"/>
                  </a:cubicBezTo>
                  <a:cubicBezTo>
                    <a:pt x="75" y="11"/>
                    <a:pt x="65" y="12"/>
                    <a:pt x="57" y="11"/>
                  </a:cubicBezTo>
                  <a:cubicBezTo>
                    <a:pt x="52" y="10"/>
                    <a:pt x="48" y="10"/>
                    <a:pt x="43" y="9"/>
                  </a:cubicBezTo>
                  <a:cubicBezTo>
                    <a:pt x="39" y="9"/>
                    <a:pt x="35" y="9"/>
                    <a:pt x="31" y="8"/>
                  </a:cubicBezTo>
                  <a:cubicBezTo>
                    <a:pt x="24" y="7"/>
                    <a:pt x="17" y="7"/>
                    <a:pt x="11" y="11"/>
                  </a:cubicBezTo>
                  <a:cubicBezTo>
                    <a:pt x="7" y="14"/>
                    <a:pt x="5" y="18"/>
                    <a:pt x="3" y="23"/>
                  </a:cubicBezTo>
                  <a:cubicBezTo>
                    <a:pt x="2" y="28"/>
                    <a:pt x="2" y="34"/>
                    <a:pt x="2" y="39"/>
                  </a:cubicBezTo>
                  <a:cubicBezTo>
                    <a:pt x="2" y="45"/>
                    <a:pt x="2" y="51"/>
                    <a:pt x="2" y="57"/>
                  </a:cubicBezTo>
                  <a:cubicBezTo>
                    <a:pt x="2" y="66"/>
                    <a:pt x="2" y="75"/>
                    <a:pt x="3" y="84"/>
                  </a:cubicBezTo>
                  <a:cubicBezTo>
                    <a:pt x="4" y="87"/>
                    <a:pt x="4" y="91"/>
                    <a:pt x="5" y="94"/>
                  </a:cubicBezTo>
                  <a:cubicBezTo>
                    <a:pt x="5" y="97"/>
                    <a:pt x="6" y="100"/>
                    <a:pt x="8" y="103"/>
                  </a:cubicBezTo>
                  <a:cubicBezTo>
                    <a:pt x="8" y="103"/>
                    <a:pt x="9" y="103"/>
                    <a:pt x="9" y="102"/>
                  </a:cubicBezTo>
                  <a:cubicBezTo>
                    <a:pt x="10" y="95"/>
                    <a:pt x="8" y="87"/>
                    <a:pt x="7" y="80"/>
                  </a:cubicBezTo>
                  <a:cubicBezTo>
                    <a:pt x="6" y="75"/>
                    <a:pt x="6" y="71"/>
                    <a:pt x="6" y="67"/>
                  </a:cubicBezTo>
                  <a:cubicBezTo>
                    <a:pt x="6" y="63"/>
                    <a:pt x="5" y="58"/>
                    <a:pt x="5" y="54"/>
                  </a:cubicBezTo>
                  <a:cubicBezTo>
                    <a:pt x="5" y="50"/>
                    <a:pt x="4" y="45"/>
                    <a:pt x="4" y="41"/>
                  </a:cubicBezTo>
                  <a:cubicBezTo>
                    <a:pt x="4" y="37"/>
                    <a:pt x="4" y="33"/>
                    <a:pt x="5" y="29"/>
                  </a:cubicBezTo>
                  <a:cubicBezTo>
                    <a:pt x="6" y="24"/>
                    <a:pt x="8" y="19"/>
                    <a:pt x="12" y="15"/>
                  </a:cubicBezTo>
                  <a:cubicBezTo>
                    <a:pt x="22" y="6"/>
                    <a:pt x="37" y="6"/>
                    <a:pt x="50" y="7"/>
                  </a:cubicBezTo>
                  <a:cubicBezTo>
                    <a:pt x="58" y="8"/>
                    <a:pt x="67" y="9"/>
                    <a:pt x="76" y="10"/>
                  </a:cubicBezTo>
                  <a:cubicBezTo>
                    <a:pt x="85" y="10"/>
                    <a:pt x="94" y="11"/>
                    <a:pt x="103" y="12"/>
                  </a:cubicBezTo>
                  <a:cubicBezTo>
                    <a:pt x="120" y="13"/>
                    <a:pt x="138" y="14"/>
                    <a:pt x="155" y="14"/>
                  </a:cubicBezTo>
                  <a:cubicBezTo>
                    <a:pt x="173" y="13"/>
                    <a:pt x="190" y="11"/>
                    <a:pt x="207" y="8"/>
                  </a:cubicBezTo>
                  <a:cubicBezTo>
                    <a:pt x="208" y="8"/>
                    <a:pt x="209" y="7"/>
                    <a:pt x="210" y="7"/>
                  </a:cubicBezTo>
                  <a:cubicBezTo>
                    <a:pt x="210" y="7"/>
                    <a:pt x="210" y="6"/>
                    <a:pt x="210" y="6"/>
                  </a:cubicBezTo>
                  <a:cubicBezTo>
                    <a:pt x="193" y="10"/>
                    <a:pt x="176" y="12"/>
                    <a:pt x="158" y="14"/>
                  </a:cubicBezTo>
                  <a:cubicBezTo>
                    <a:pt x="150" y="14"/>
                    <a:pt x="141" y="14"/>
                    <a:pt x="132" y="14"/>
                  </a:cubicBezTo>
                  <a:cubicBezTo>
                    <a:pt x="123" y="14"/>
                    <a:pt x="115" y="13"/>
                    <a:pt x="106" y="12"/>
                  </a:cubicBezTo>
                  <a:cubicBezTo>
                    <a:pt x="92" y="10"/>
                    <a:pt x="77" y="9"/>
                    <a:pt x="63" y="7"/>
                  </a:cubicBezTo>
                  <a:cubicBezTo>
                    <a:pt x="57" y="6"/>
                    <a:pt x="50" y="5"/>
                    <a:pt x="43" y="4"/>
                  </a:cubicBezTo>
                  <a:cubicBezTo>
                    <a:pt x="40" y="3"/>
                    <a:pt x="37" y="3"/>
                    <a:pt x="33" y="3"/>
                  </a:cubicBezTo>
                  <a:cubicBezTo>
                    <a:pt x="30" y="3"/>
                    <a:pt x="27" y="3"/>
                    <a:pt x="24" y="2"/>
                  </a:cubicBezTo>
                  <a:cubicBezTo>
                    <a:pt x="24" y="2"/>
                    <a:pt x="24" y="3"/>
                    <a:pt x="24" y="3"/>
                  </a:cubicBezTo>
                  <a:cubicBezTo>
                    <a:pt x="41" y="7"/>
                    <a:pt x="58" y="6"/>
                    <a:pt x="75" y="7"/>
                  </a:cubicBezTo>
                  <a:cubicBezTo>
                    <a:pt x="84" y="7"/>
                    <a:pt x="92" y="8"/>
                    <a:pt x="101" y="9"/>
                  </a:cubicBezTo>
                  <a:cubicBezTo>
                    <a:pt x="110" y="9"/>
                    <a:pt x="119" y="10"/>
                    <a:pt x="128" y="11"/>
                  </a:cubicBezTo>
                  <a:cubicBezTo>
                    <a:pt x="145" y="13"/>
                    <a:pt x="162" y="14"/>
                    <a:pt x="179" y="14"/>
                  </a:cubicBezTo>
                  <a:cubicBezTo>
                    <a:pt x="186" y="14"/>
                    <a:pt x="194" y="14"/>
                    <a:pt x="201" y="16"/>
                  </a:cubicBezTo>
                  <a:cubicBezTo>
                    <a:pt x="204" y="17"/>
                    <a:pt x="207" y="19"/>
                    <a:pt x="209" y="21"/>
                  </a:cubicBezTo>
                  <a:cubicBezTo>
                    <a:pt x="211" y="24"/>
                    <a:pt x="212" y="27"/>
                    <a:pt x="212" y="30"/>
                  </a:cubicBezTo>
                  <a:cubicBezTo>
                    <a:pt x="214" y="36"/>
                    <a:pt x="214" y="43"/>
                    <a:pt x="214" y="49"/>
                  </a:cubicBezTo>
                  <a:cubicBezTo>
                    <a:pt x="214" y="56"/>
                    <a:pt x="214" y="63"/>
                    <a:pt x="214" y="70"/>
                  </a:cubicBezTo>
                  <a:cubicBezTo>
                    <a:pt x="214" y="76"/>
                    <a:pt x="214" y="81"/>
                    <a:pt x="215" y="87"/>
                  </a:cubicBezTo>
                  <a:cubicBezTo>
                    <a:pt x="215" y="92"/>
                    <a:pt x="215" y="97"/>
                    <a:pt x="213" y="102"/>
                  </a:cubicBezTo>
                  <a:cubicBezTo>
                    <a:pt x="213" y="103"/>
                    <a:pt x="214" y="103"/>
                    <a:pt x="214" y="103"/>
                  </a:cubicBezTo>
                  <a:cubicBezTo>
                    <a:pt x="215" y="94"/>
                    <a:pt x="214" y="86"/>
                    <a:pt x="214" y="78"/>
                  </a:cubicBezTo>
                  <a:cubicBezTo>
                    <a:pt x="214" y="69"/>
                    <a:pt x="215" y="60"/>
                    <a:pt x="215" y="51"/>
                  </a:cubicBezTo>
                  <a:cubicBezTo>
                    <a:pt x="215" y="43"/>
                    <a:pt x="215" y="36"/>
                    <a:pt x="214" y="28"/>
                  </a:cubicBezTo>
                  <a:cubicBezTo>
                    <a:pt x="214" y="23"/>
                    <a:pt x="213" y="18"/>
                    <a:pt x="210" y="14"/>
                  </a:cubicBezTo>
                  <a:cubicBezTo>
                    <a:pt x="207" y="8"/>
                    <a:pt x="201" y="8"/>
                    <a:pt x="195" y="8"/>
                  </a:cubicBezTo>
                  <a:cubicBezTo>
                    <a:pt x="191" y="8"/>
                    <a:pt x="187" y="8"/>
                    <a:pt x="184" y="9"/>
                  </a:cubicBezTo>
                  <a:cubicBezTo>
                    <a:pt x="180" y="9"/>
                    <a:pt x="176" y="9"/>
                    <a:pt x="172" y="9"/>
                  </a:cubicBezTo>
                  <a:cubicBezTo>
                    <a:pt x="163" y="9"/>
                    <a:pt x="154" y="9"/>
                    <a:pt x="145" y="9"/>
                  </a:cubicBezTo>
                  <a:cubicBezTo>
                    <a:pt x="136" y="8"/>
                    <a:pt x="128" y="8"/>
                    <a:pt x="119" y="8"/>
                  </a:cubicBezTo>
                  <a:cubicBezTo>
                    <a:pt x="110" y="8"/>
                    <a:pt x="101" y="7"/>
                    <a:pt x="92" y="6"/>
                  </a:cubicBezTo>
                  <a:cubicBezTo>
                    <a:pt x="83" y="5"/>
                    <a:pt x="75" y="4"/>
                    <a:pt x="66" y="3"/>
                  </a:cubicBezTo>
                  <a:cubicBezTo>
                    <a:pt x="58" y="2"/>
                    <a:pt x="50" y="1"/>
                    <a:pt x="42" y="1"/>
                  </a:cubicBezTo>
                  <a:cubicBezTo>
                    <a:pt x="35" y="0"/>
                    <a:pt x="27" y="0"/>
                    <a:pt x="20" y="2"/>
                  </a:cubicBezTo>
                  <a:cubicBezTo>
                    <a:pt x="15" y="3"/>
                    <a:pt x="9" y="5"/>
                    <a:pt x="6" y="10"/>
                  </a:cubicBezTo>
                  <a:cubicBezTo>
                    <a:pt x="3" y="14"/>
                    <a:pt x="2" y="19"/>
                    <a:pt x="1" y="24"/>
                  </a:cubicBezTo>
                  <a:cubicBezTo>
                    <a:pt x="0" y="30"/>
                    <a:pt x="1" y="35"/>
                    <a:pt x="1" y="41"/>
                  </a:cubicBezTo>
                  <a:cubicBezTo>
                    <a:pt x="1" y="47"/>
                    <a:pt x="1" y="54"/>
                    <a:pt x="1" y="60"/>
                  </a:cubicBezTo>
                  <a:cubicBezTo>
                    <a:pt x="0" y="68"/>
                    <a:pt x="0" y="76"/>
                    <a:pt x="1" y="83"/>
                  </a:cubicBezTo>
                  <a:cubicBezTo>
                    <a:pt x="2" y="91"/>
                    <a:pt x="3" y="99"/>
                    <a:pt x="3" y="106"/>
                  </a:cubicBezTo>
                  <a:cubicBezTo>
                    <a:pt x="3" y="107"/>
                    <a:pt x="4" y="107"/>
                    <a:pt x="4" y="106"/>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39" name="Freeform 318"/>
            <p:cNvSpPr/>
            <p:nvPr/>
          </p:nvSpPr>
          <p:spPr bwMode="auto">
            <a:xfrm>
              <a:off x="8631238" y="4776788"/>
              <a:ext cx="119063" cy="112713"/>
            </a:xfrm>
            <a:custGeom>
              <a:avLst/>
              <a:gdLst>
                <a:gd name="T0" fmla="*/ 4 w 32"/>
                <a:gd name="T1" fmla="*/ 25 h 30"/>
                <a:gd name="T2" fmla="*/ 25 w 32"/>
                <a:gd name="T3" fmla="*/ 4 h 30"/>
                <a:gd name="T4" fmla="*/ 24 w 32"/>
                <a:gd name="T5" fmla="*/ 3 h 30"/>
                <a:gd name="T6" fmla="*/ 0 w 32"/>
                <a:gd name="T7" fmla="*/ 29 h 30"/>
                <a:gd name="T8" fmla="*/ 1 w 32"/>
                <a:gd name="T9" fmla="*/ 29 h 30"/>
                <a:gd name="T10" fmla="*/ 30 w 32"/>
                <a:gd name="T11" fmla="*/ 1 h 30"/>
                <a:gd name="T12" fmla="*/ 29 w 32"/>
                <a:gd name="T13" fmla="*/ 0 h 30"/>
                <a:gd name="T14" fmla="*/ 6 w 32"/>
                <a:gd name="T15" fmla="*/ 23 h 30"/>
                <a:gd name="T16" fmla="*/ 7 w 32"/>
                <a:gd name="T17" fmla="*/ 24 h 30"/>
                <a:gd name="T18" fmla="*/ 31 w 32"/>
                <a:gd name="T19" fmla="*/ 2 h 30"/>
                <a:gd name="T20" fmla="*/ 31 w 32"/>
                <a:gd name="T21" fmla="*/ 1 h 30"/>
                <a:gd name="T22" fmla="*/ 28 w 32"/>
                <a:gd name="T23" fmla="*/ 3 h 30"/>
                <a:gd name="T24" fmla="*/ 28 w 32"/>
                <a:gd name="T25" fmla="*/ 4 h 30"/>
                <a:gd name="T26" fmla="*/ 31 w 32"/>
                <a:gd name="T27" fmla="*/ 2 h 30"/>
                <a:gd name="T28" fmla="*/ 31 w 32"/>
                <a:gd name="T29" fmla="*/ 1 h 30"/>
                <a:gd name="T30" fmla="*/ 6 w 32"/>
                <a:gd name="T31" fmla="*/ 23 h 30"/>
                <a:gd name="T32" fmla="*/ 7 w 32"/>
                <a:gd name="T33" fmla="*/ 24 h 30"/>
                <a:gd name="T34" fmla="*/ 30 w 32"/>
                <a:gd name="T35" fmla="*/ 1 h 30"/>
                <a:gd name="T36" fmla="*/ 29 w 32"/>
                <a:gd name="T37" fmla="*/ 0 h 30"/>
                <a:gd name="T38" fmla="*/ 0 w 32"/>
                <a:gd name="T39" fmla="*/ 29 h 30"/>
                <a:gd name="T40" fmla="*/ 1 w 32"/>
                <a:gd name="T41" fmla="*/ 29 h 30"/>
                <a:gd name="T42" fmla="*/ 25 w 32"/>
                <a:gd name="T43" fmla="*/ 4 h 30"/>
                <a:gd name="T44" fmla="*/ 25 w 32"/>
                <a:gd name="T45" fmla="*/ 3 h 30"/>
                <a:gd name="T46" fmla="*/ 3 w 32"/>
                <a:gd name="T47" fmla="*/ 24 h 30"/>
                <a:gd name="T48" fmla="*/ 4 w 32"/>
                <a:gd name="T49"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0">
                  <a:moveTo>
                    <a:pt x="4" y="25"/>
                  </a:moveTo>
                  <a:cubicBezTo>
                    <a:pt x="10" y="17"/>
                    <a:pt x="17" y="10"/>
                    <a:pt x="25" y="4"/>
                  </a:cubicBezTo>
                  <a:cubicBezTo>
                    <a:pt x="25" y="4"/>
                    <a:pt x="25" y="4"/>
                    <a:pt x="24" y="3"/>
                  </a:cubicBezTo>
                  <a:cubicBezTo>
                    <a:pt x="16" y="11"/>
                    <a:pt x="7" y="19"/>
                    <a:pt x="0" y="29"/>
                  </a:cubicBezTo>
                  <a:cubicBezTo>
                    <a:pt x="0" y="29"/>
                    <a:pt x="1" y="30"/>
                    <a:pt x="1" y="29"/>
                  </a:cubicBezTo>
                  <a:cubicBezTo>
                    <a:pt x="10" y="20"/>
                    <a:pt x="20" y="10"/>
                    <a:pt x="30" y="1"/>
                  </a:cubicBezTo>
                  <a:cubicBezTo>
                    <a:pt x="31" y="0"/>
                    <a:pt x="30" y="0"/>
                    <a:pt x="29" y="0"/>
                  </a:cubicBezTo>
                  <a:cubicBezTo>
                    <a:pt x="21" y="7"/>
                    <a:pt x="13" y="15"/>
                    <a:pt x="6" y="23"/>
                  </a:cubicBezTo>
                  <a:cubicBezTo>
                    <a:pt x="5" y="24"/>
                    <a:pt x="6" y="25"/>
                    <a:pt x="7" y="24"/>
                  </a:cubicBezTo>
                  <a:cubicBezTo>
                    <a:pt x="15" y="17"/>
                    <a:pt x="22" y="8"/>
                    <a:pt x="31" y="2"/>
                  </a:cubicBezTo>
                  <a:cubicBezTo>
                    <a:pt x="31" y="2"/>
                    <a:pt x="31" y="2"/>
                    <a:pt x="31" y="1"/>
                  </a:cubicBezTo>
                  <a:cubicBezTo>
                    <a:pt x="30" y="2"/>
                    <a:pt x="29" y="2"/>
                    <a:pt x="28" y="3"/>
                  </a:cubicBezTo>
                  <a:cubicBezTo>
                    <a:pt x="27" y="4"/>
                    <a:pt x="28" y="5"/>
                    <a:pt x="28" y="4"/>
                  </a:cubicBezTo>
                  <a:cubicBezTo>
                    <a:pt x="30" y="4"/>
                    <a:pt x="30" y="3"/>
                    <a:pt x="31" y="2"/>
                  </a:cubicBezTo>
                  <a:cubicBezTo>
                    <a:pt x="32" y="2"/>
                    <a:pt x="31" y="1"/>
                    <a:pt x="31" y="1"/>
                  </a:cubicBezTo>
                  <a:cubicBezTo>
                    <a:pt x="21" y="7"/>
                    <a:pt x="14" y="15"/>
                    <a:pt x="6" y="23"/>
                  </a:cubicBezTo>
                  <a:cubicBezTo>
                    <a:pt x="6" y="24"/>
                    <a:pt x="6" y="24"/>
                    <a:pt x="7" y="24"/>
                  </a:cubicBezTo>
                  <a:cubicBezTo>
                    <a:pt x="14" y="16"/>
                    <a:pt x="22" y="8"/>
                    <a:pt x="30" y="1"/>
                  </a:cubicBezTo>
                  <a:cubicBezTo>
                    <a:pt x="30" y="1"/>
                    <a:pt x="30" y="0"/>
                    <a:pt x="29" y="0"/>
                  </a:cubicBezTo>
                  <a:cubicBezTo>
                    <a:pt x="20" y="9"/>
                    <a:pt x="10" y="19"/>
                    <a:pt x="0" y="29"/>
                  </a:cubicBezTo>
                  <a:cubicBezTo>
                    <a:pt x="1" y="29"/>
                    <a:pt x="1" y="29"/>
                    <a:pt x="1" y="29"/>
                  </a:cubicBezTo>
                  <a:cubicBezTo>
                    <a:pt x="8" y="20"/>
                    <a:pt x="17" y="12"/>
                    <a:pt x="25" y="4"/>
                  </a:cubicBezTo>
                  <a:cubicBezTo>
                    <a:pt x="26" y="4"/>
                    <a:pt x="25" y="3"/>
                    <a:pt x="25" y="3"/>
                  </a:cubicBezTo>
                  <a:cubicBezTo>
                    <a:pt x="16" y="9"/>
                    <a:pt x="9" y="17"/>
                    <a:pt x="3" y="24"/>
                  </a:cubicBezTo>
                  <a:cubicBezTo>
                    <a:pt x="2" y="24"/>
                    <a:pt x="3" y="25"/>
                    <a:pt x="4" y="2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40" name="Freeform 319"/>
            <p:cNvSpPr/>
            <p:nvPr/>
          </p:nvSpPr>
          <p:spPr bwMode="auto">
            <a:xfrm>
              <a:off x="9043988" y="4483100"/>
              <a:ext cx="239713" cy="106363"/>
            </a:xfrm>
            <a:custGeom>
              <a:avLst/>
              <a:gdLst>
                <a:gd name="T0" fmla="*/ 9 w 64"/>
                <a:gd name="T1" fmla="*/ 18 h 28"/>
                <a:gd name="T2" fmla="*/ 19 w 64"/>
                <a:gd name="T3" fmla="*/ 8 h 28"/>
                <a:gd name="T4" fmla="*/ 18 w 64"/>
                <a:gd name="T5" fmla="*/ 7 h 28"/>
                <a:gd name="T6" fmla="*/ 0 w 64"/>
                <a:gd name="T7" fmla="*/ 24 h 28"/>
                <a:gd name="T8" fmla="*/ 1 w 64"/>
                <a:gd name="T9" fmla="*/ 25 h 28"/>
                <a:gd name="T10" fmla="*/ 7 w 64"/>
                <a:gd name="T11" fmla="*/ 22 h 28"/>
                <a:gd name="T12" fmla="*/ 14 w 64"/>
                <a:gd name="T13" fmla="*/ 16 h 28"/>
                <a:gd name="T14" fmla="*/ 20 w 64"/>
                <a:gd name="T15" fmla="*/ 10 h 28"/>
                <a:gd name="T16" fmla="*/ 28 w 64"/>
                <a:gd name="T17" fmla="*/ 3 h 28"/>
                <a:gd name="T18" fmla="*/ 37 w 64"/>
                <a:gd name="T19" fmla="*/ 3 h 28"/>
                <a:gd name="T20" fmla="*/ 44 w 64"/>
                <a:gd name="T21" fmla="*/ 9 h 28"/>
                <a:gd name="T22" fmla="*/ 60 w 64"/>
                <a:gd name="T23" fmla="*/ 25 h 28"/>
                <a:gd name="T24" fmla="*/ 63 w 64"/>
                <a:gd name="T25" fmla="*/ 27 h 28"/>
                <a:gd name="T26" fmla="*/ 64 w 64"/>
                <a:gd name="T27" fmla="*/ 26 h 28"/>
                <a:gd name="T28" fmla="*/ 54 w 64"/>
                <a:gd name="T29" fmla="*/ 19 h 28"/>
                <a:gd name="T30" fmla="*/ 47 w 64"/>
                <a:gd name="T31" fmla="*/ 11 h 28"/>
                <a:gd name="T32" fmla="*/ 34 w 64"/>
                <a:gd name="T33" fmla="*/ 2 h 28"/>
                <a:gd name="T34" fmla="*/ 22 w 64"/>
                <a:gd name="T35" fmla="*/ 8 h 28"/>
                <a:gd name="T36" fmla="*/ 11 w 64"/>
                <a:gd name="T37" fmla="*/ 19 h 28"/>
                <a:gd name="T38" fmla="*/ 12 w 64"/>
                <a:gd name="T39" fmla="*/ 20 h 28"/>
                <a:gd name="T40" fmla="*/ 22 w 64"/>
                <a:gd name="T41" fmla="*/ 11 h 28"/>
                <a:gd name="T42" fmla="*/ 33 w 64"/>
                <a:gd name="T43" fmla="*/ 3 h 28"/>
                <a:gd name="T44" fmla="*/ 47 w 64"/>
                <a:gd name="T45" fmla="*/ 12 h 28"/>
                <a:gd name="T46" fmla="*/ 53 w 64"/>
                <a:gd name="T47" fmla="*/ 20 h 28"/>
                <a:gd name="T48" fmla="*/ 63 w 64"/>
                <a:gd name="T49" fmla="*/ 27 h 28"/>
                <a:gd name="T50" fmla="*/ 64 w 64"/>
                <a:gd name="T51" fmla="*/ 26 h 28"/>
                <a:gd name="T52" fmla="*/ 47 w 64"/>
                <a:gd name="T53" fmla="*/ 10 h 28"/>
                <a:gd name="T54" fmla="*/ 32 w 64"/>
                <a:gd name="T55" fmla="*/ 0 h 28"/>
                <a:gd name="T56" fmla="*/ 17 w 64"/>
                <a:gd name="T57" fmla="*/ 10 h 28"/>
                <a:gd name="T58" fmla="*/ 4 w 64"/>
                <a:gd name="T59" fmla="*/ 22 h 28"/>
                <a:gd name="T60" fmla="*/ 1 w 64"/>
                <a:gd name="T61" fmla="*/ 24 h 28"/>
                <a:gd name="T62" fmla="*/ 1 w 64"/>
                <a:gd name="T63" fmla="*/ 25 h 28"/>
                <a:gd name="T64" fmla="*/ 19 w 64"/>
                <a:gd name="T65" fmla="*/ 8 h 28"/>
                <a:gd name="T66" fmla="*/ 18 w 64"/>
                <a:gd name="T67" fmla="*/ 7 h 28"/>
                <a:gd name="T68" fmla="*/ 8 w 64"/>
                <a:gd name="T69" fmla="*/ 17 h 28"/>
                <a:gd name="T70" fmla="*/ 9 w 64"/>
                <a:gd name="T71"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28">
                  <a:moveTo>
                    <a:pt x="9" y="18"/>
                  </a:moveTo>
                  <a:cubicBezTo>
                    <a:pt x="12" y="15"/>
                    <a:pt x="15" y="12"/>
                    <a:pt x="19" y="8"/>
                  </a:cubicBezTo>
                  <a:cubicBezTo>
                    <a:pt x="18" y="8"/>
                    <a:pt x="18" y="8"/>
                    <a:pt x="18" y="7"/>
                  </a:cubicBezTo>
                  <a:cubicBezTo>
                    <a:pt x="12" y="13"/>
                    <a:pt x="6" y="18"/>
                    <a:pt x="0" y="24"/>
                  </a:cubicBezTo>
                  <a:cubicBezTo>
                    <a:pt x="0" y="24"/>
                    <a:pt x="0" y="25"/>
                    <a:pt x="1" y="25"/>
                  </a:cubicBezTo>
                  <a:cubicBezTo>
                    <a:pt x="3" y="25"/>
                    <a:pt x="5" y="23"/>
                    <a:pt x="7" y="22"/>
                  </a:cubicBezTo>
                  <a:cubicBezTo>
                    <a:pt x="10" y="20"/>
                    <a:pt x="12" y="18"/>
                    <a:pt x="14" y="16"/>
                  </a:cubicBezTo>
                  <a:cubicBezTo>
                    <a:pt x="16" y="14"/>
                    <a:pt x="18" y="12"/>
                    <a:pt x="20" y="10"/>
                  </a:cubicBezTo>
                  <a:cubicBezTo>
                    <a:pt x="22" y="7"/>
                    <a:pt x="25" y="5"/>
                    <a:pt x="28" y="3"/>
                  </a:cubicBezTo>
                  <a:cubicBezTo>
                    <a:pt x="31" y="2"/>
                    <a:pt x="34" y="2"/>
                    <a:pt x="37" y="3"/>
                  </a:cubicBezTo>
                  <a:cubicBezTo>
                    <a:pt x="40" y="4"/>
                    <a:pt x="42" y="7"/>
                    <a:pt x="44" y="9"/>
                  </a:cubicBezTo>
                  <a:cubicBezTo>
                    <a:pt x="50" y="15"/>
                    <a:pt x="55" y="20"/>
                    <a:pt x="60" y="25"/>
                  </a:cubicBezTo>
                  <a:cubicBezTo>
                    <a:pt x="61" y="26"/>
                    <a:pt x="62" y="27"/>
                    <a:pt x="63" y="27"/>
                  </a:cubicBezTo>
                  <a:cubicBezTo>
                    <a:pt x="63" y="28"/>
                    <a:pt x="64" y="27"/>
                    <a:pt x="64" y="26"/>
                  </a:cubicBezTo>
                  <a:cubicBezTo>
                    <a:pt x="61" y="24"/>
                    <a:pt x="57" y="21"/>
                    <a:pt x="54" y="19"/>
                  </a:cubicBezTo>
                  <a:cubicBezTo>
                    <a:pt x="52" y="17"/>
                    <a:pt x="50" y="14"/>
                    <a:pt x="47" y="11"/>
                  </a:cubicBezTo>
                  <a:cubicBezTo>
                    <a:pt x="44" y="7"/>
                    <a:pt x="40" y="2"/>
                    <a:pt x="34" y="2"/>
                  </a:cubicBezTo>
                  <a:cubicBezTo>
                    <a:pt x="29" y="2"/>
                    <a:pt x="25" y="5"/>
                    <a:pt x="22" y="8"/>
                  </a:cubicBezTo>
                  <a:cubicBezTo>
                    <a:pt x="18" y="12"/>
                    <a:pt x="15" y="16"/>
                    <a:pt x="11" y="19"/>
                  </a:cubicBezTo>
                  <a:cubicBezTo>
                    <a:pt x="11" y="19"/>
                    <a:pt x="11" y="20"/>
                    <a:pt x="12" y="20"/>
                  </a:cubicBezTo>
                  <a:cubicBezTo>
                    <a:pt x="16" y="17"/>
                    <a:pt x="19" y="14"/>
                    <a:pt x="22" y="11"/>
                  </a:cubicBezTo>
                  <a:cubicBezTo>
                    <a:pt x="25" y="7"/>
                    <a:pt x="28" y="3"/>
                    <a:pt x="33" y="3"/>
                  </a:cubicBezTo>
                  <a:cubicBezTo>
                    <a:pt x="39" y="3"/>
                    <a:pt x="43" y="9"/>
                    <a:pt x="47" y="12"/>
                  </a:cubicBezTo>
                  <a:cubicBezTo>
                    <a:pt x="49" y="15"/>
                    <a:pt x="51" y="17"/>
                    <a:pt x="53" y="20"/>
                  </a:cubicBezTo>
                  <a:cubicBezTo>
                    <a:pt x="56" y="22"/>
                    <a:pt x="60" y="25"/>
                    <a:pt x="63" y="27"/>
                  </a:cubicBezTo>
                  <a:cubicBezTo>
                    <a:pt x="63" y="27"/>
                    <a:pt x="63" y="27"/>
                    <a:pt x="64" y="26"/>
                  </a:cubicBezTo>
                  <a:cubicBezTo>
                    <a:pt x="58" y="21"/>
                    <a:pt x="52" y="16"/>
                    <a:pt x="47" y="10"/>
                  </a:cubicBezTo>
                  <a:cubicBezTo>
                    <a:pt x="43" y="6"/>
                    <a:pt x="38" y="0"/>
                    <a:pt x="32" y="0"/>
                  </a:cubicBezTo>
                  <a:cubicBezTo>
                    <a:pt x="26" y="1"/>
                    <a:pt x="21" y="7"/>
                    <a:pt x="17" y="10"/>
                  </a:cubicBezTo>
                  <a:cubicBezTo>
                    <a:pt x="13" y="14"/>
                    <a:pt x="9" y="19"/>
                    <a:pt x="4" y="22"/>
                  </a:cubicBezTo>
                  <a:cubicBezTo>
                    <a:pt x="3" y="23"/>
                    <a:pt x="2" y="24"/>
                    <a:pt x="1" y="24"/>
                  </a:cubicBezTo>
                  <a:cubicBezTo>
                    <a:pt x="1" y="24"/>
                    <a:pt x="1" y="24"/>
                    <a:pt x="1" y="25"/>
                  </a:cubicBezTo>
                  <a:cubicBezTo>
                    <a:pt x="7" y="19"/>
                    <a:pt x="13" y="14"/>
                    <a:pt x="19" y="8"/>
                  </a:cubicBezTo>
                  <a:cubicBezTo>
                    <a:pt x="19" y="8"/>
                    <a:pt x="19" y="7"/>
                    <a:pt x="18" y="7"/>
                  </a:cubicBezTo>
                  <a:cubicBezTo>
                    <a:pt x="14" y="11"/>
                    <a:pt x="11" y="14"/>
                    <a:pt x="8" y="17"/>
                  </a:cubicBezTo>
                  <a:cubicBezTo>
                    <a:pt x="7" y="18"/>
                    <a:pt x="8" y="19"/>
                    <a:pt x="9" y="18"/>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41" name="Freeform 320"/>
            <p:cNvSpPr/>
            <p:nvPr/>
          </p:nvSpPr>
          <p:spPr bwMode="auto">
            <a:xfrm>
              <a:off x="9572626" y="4803775"/>
              <a:ext cx="104775" cy="111125"/>
            </a:xfrm>
            <a:custGeom>
              <a:avLst/>
              <a:gdLst>
                <a:gd name="T0" fmla="*/ 15 w 28"/>
                <a:gd name="T1" fmla="*/ 17 h 30"/>
                <a:gd name="T2" fmla="*/ 2 w 28"/>
                <a:gd name="T3" fmla="*/ 1 h 30"/>
                <a:gd name="T4" fmla="*/ 1 w 28"/>
                <a:gd name="T5" fmla="*/ 2 h 30"/>
                <a:gd name="T6" fmla="*/ 27 w 28"/>
                <a:gd name="T7" fmla="*/ 29 h 30"/>
                <a:gd name="T8" fmla="*/ 28 w 28"/>
                <a:gd name="T9" fmla="*/ 28 h 30"/>
                <a:gd name="T10" fmla="*/ 16 w 28"/>
                <a:gd name="T11" fmla="*/ 15 h 30"/>
                <a:gd name="T12" fmla="*/ 2 w 28"/>
                <a:gd name="T13" fmla="*/ 5 h 30"/>
                <a:gd name="T14" fmla="*/ 1 w 28"/>
                <a:gd name="T15" fmla="*/ 7 h 30"/>
                <a:gd name="T16" fmla="*/ 23 w 28"/>
                <a:gd name="T17" fmla="*/ 23 h 30"/>
                <a:gd name="T18" fmla="*/ 24 w 28"/>
                <a:gd name="T19" fmla="*/ 22 h 30"/>
                <a:gd name="T20" fmla="*/ 14 w 28"/>
                <a:gd name="T21" fmla="*/ 13 h 30"/>
                <a:gd name="T22" fmla="*/ 14 w 28"/>
                <a:gd name="T23" fmla="*/ 14 h 30"/>
                <a:gd name="T24" fmla="*/ 23 w 28"/>
                <a:gd name="T25" fmla="*/ 23 h 30"/>
                <a:gd name="T26" fmla="*/ 24 w 28"/>
                <a:gd name="T27" fmla="*/ 22 h 30"/>
                <a:gd name="T28" fmla="*/ 2 w 28"/>
                <a:gd name="T29" fmla="*/ 5 h 30"/>
                <a:gd name="T30" fmla="*/ 1 w 28"/>
                <a:gd name="T31" fmla="*/ 7 h 30"/>
                <a:gd name="T32" fmla="*/ 15 w 28"/>
                <a:gd name="T33" fmla="*/ 16 h 30"/>
                <a:gd name="T34" fmla="*/ 27 w 28"/>
                <a:gd name="T35" fmla="*/ 29 h 30"/>
                <a:gd name="T36" fmla="*/ 28 w 28"/>
                <a:gd name="T37" fmla="*/ 28 h 30"/>
                <a:gd name="T38" fmla="*/ 2 w 28"/>
                <a:gd name="T39" fmla="*/ 1 h 30"/>
                <a:gd name="T40" fmla="*/ 1 w 28"/>
                <a:gd name="T41" fmla="*/ 2 h 30"/>
                <a:gd name="T42" fmla="*/ 14 w 28"/>
                <a:gd name="T43" fmla="*/ 17 h 30"/>
                <a:gd name="T44" fmla="*/ 15 w 28"/>
                <a:gd name="T45"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15" y="17"/>
                  </a:moveTo>
                  <a:cubicBezTo>
                    <a:pt x="10" y="11"/>
                    <a:pt x="6" y="6"/>
                    <a:pt x="2" y="1"/>
                  </a:cubicBezTo>
                  <a:cubicBezTo>
                    <a:pt x="1" y="1"/>
                    <a:pt x="1" y="2"/>
                    <a:pt x="1" y="2"/>
                  </a:cubicBezTo>
                  <a:cubicBezTo>
                    <a:pt x="9" y="11"/>
                    <a:pt x="17" y="21"/>
                    <a:pt x="27" y="29"/>
                  </a:cubicBezTo>
                  <a:cubicBezTo>
                    <a:pt x="27" y="30"/>
                    <a:pt x="28" y="29"/>
                    <a:pt x="28" y="28"/>
                  </a:cubicBezTo>
                  <a:cubicBezTo>
                    <a:pt x="25" y="23"/>
                    <a:pt x="21" y="19"/>
                    <a:pt x="16" y="15"/>
                  </a:cubicBezTo>
                  <a:cubicBezTo>
                    <a:pt x="11" y="12"/>
                    <a:pt x="7" y="9"/>
                    <a:pt x="2" y="5"/>
                  </a:cubicBezTo>
                  <a:cubicBezTo>
                    <a:pt x="1" y="5"/>
                    <a:pt x="0" y="6"/>
                    <a:pt x="1" y="7"/>
                  </a:cubicBezTo>
                  <a:cubicBezTo>
                    <a:pt x="9" y="12"/>
                    <a:pt x="16" y="17"/>
                    <a:pt x="23" y="23"/>
                  </a:cubicBezTo>
                  <a:cubicBezTo>
                    <a:pt x="24" y="24"/>
                    <a:pt x="24" y="23"/>
                    <a:pt x="24" y="22"/>
                  </a:cubicBezTo>
                  <a:cubicBezTo>
                    <a:pt x="21" y="19"/>
                    <a:pt x="18" y="16"/>
                    <a:pt x="14" y="13"/>
                  </a:cubicBezTo>
                  <a:cubicBezTo>
                    <a:pt x="14" y="13"/>
                    <a:pt x="13" y="14"/>
                    <a:pt x="14" y="14"/>
                  </a:cubicBezTo>
                  <a:cubicBezTo>
                    <a:pt x="16" y="17"/>
                    <a:pt x="20" y="20"/>
                    <a:pt x="23" y="23"/>
                  </a:cubicBezTo>
                  <a:cubicBezTo>
                    <a:pt x="23" y="23"/>
                    <a:pt x="24" y="22"/>
                    <a:pt x="24" y="22"/>
                  </a:cubicBezTo>
                  <a:cubicBezTo>
                    <a:pt x="17" y="16"/>
                    <a:pt x="9" y="11"/>
                    <a:pt x="2" y="5"/>
                  </a:cubicBezTo>
                  <a:cubicBezTo>
                    <a:pt x="1" y="6"/>
                    <a:pt x="1" y="6"/>
                    <a:pt x="1" y="7"/>
                  </a:cubicBezTo>
                  <a:cubicBezTo>
                    <a:pt x="6" y="10"/>
                    <a:pt x="11" y="13"/>
                    <a:pt x="15" y="16"/>
                  </a:cubicBezTo>
                  <a:cubicBezTo>
                    <a:pt x="20" y="20"/>
                    <a:pt x="24" y="24"/>
                    <a:pt x="27" y="29"/>
                  </a:cubicBezTo>
                  <a:cubicBezTo>
                    <a:pt x="27" y="29"/>
                    <a:pt x="27" y="28"/>
                    <a:pt x="28" y="28"/>
                  </a:cubicBezTo>
                  <a:cubicBezTo>
                    <a:pt x="18" y="20"/>
                    <a:pt x="10" y="10"/>
                    <a:pt x="2" y="1"/>
                  </a:cubicBezTo>
                  <a:cubicBezTo>
                    <a:pt x="1" y="0"/>
                    <a:pt x="0" y="1"/>
                    <a:pt x="1" y="2"/>
                  </a:cubicBezTo>
                  <a:cubicBezTo>
                    <a:pt x="5" y="7"/>
                    <a:pt x="9" y="12"/>
                    <a:pt x="14" y="17"/>
                  </a:cubicBezTo>
                  <a:cubicBezTo>
                    <a:pt x="15" y="18"/>
                    <a:pt x="15" y="17"/>
                    <a:pt x="15" y="17"/>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42" name="Freeform 321"/>
            <p:cNvSpPr/>
            <p:nvPr/>
          </p:nvSpPr>
          <p:spPr bwMode="auto">
            <a:xfrm>
              <a:off x="8631238" y="4799013"/>
              <a:ext cx="142875" cy="146050"/>
            </a:xfrm>
            <a:custGeom>
              <a:avLst/>
              <a:gdLst>
                <a:gd name="T0" fmla="*/ 30 w 38"/>
                <a:gd name="T1" fmla="*/ 2 h 39"/>
                <a:gd name="T2" fmla="*/ 1 w 38"/>
                <a:gd name="T3" fmla="*/ 28 h 39"/>
                <a:gd name="T4" fmla="*/ 27 w 38"/>
                <a:gd name="T5" fmla="*/ 2 h 39"/>
                <a:gd name="T6" fmla="*/ 14 w 38"/>
                <a:gd name="T7" fmla="*/ 13 h 39"/>
                <a:gd name="T8" fmla="*/ 5 w 38"/>
                <a:gd name="T9" fmla="*/ 27 h 39"/>
                <a:gd name="T10" fmla="*/ 29 w 38"/>
                <a:gd name="T11" fmla="*/ 2 h 39"/>
                <a:gd name="T12" fmla="*/ 7 w 38"/>
                <a:gd name="T13" fmla="*/ 27 h 39"/>
                <a:gd name="T14" fmla="*/ 37 w 38"/>
                <a:gd name="T15" fmla="*/ 3 h 39"/>
                <a:gd name="T16" fmla="*/ 15 w 38"/>
                <a:gd name="T17" fmla="*/ 26 h 39"/>
                <a:gd name="T18" fmla="*/ 37 w 38"/>
                <a:gd name="T19" fmla="*/ 7 h 39"/>
                <a:gd name="T20" fmla="*/ 18 w 38"/>
                <a:gd name="T21" fmla="*/ 30 h 39"/>
                <a:gd name="T22" fmla="*/ 34 w 38"/>
                <a:gd name="T23" fmla="*/ 15 h 39"/>
                <a:gd name="T24" fmla="*/ 22 w 38"/>
                <a:gd name="T25" fmla="*/ 30 h 39"/>
                <a:gd name="T26" fmla="*/ 33 w 38"/>
                <a:gd name="T27" fmla="*/ 21 h 39"/>
                <a:gd name="T28" fmla="*/ 25 w 38"/>
                <a:gd name="T29" fmla="*/ 33 h 39"/>
                <a:gd name="T30" fmla="*/ 35 w 38"/>
                <a:gd name="T31" fmla="*/ 26 h 39"/>
                <a:gd name="T32" fmla="*/ 28 w 38"/>
                <a:gd name="T33" fmla="*/ 38 h 39"/>
                <a:gd name="T34" fmla="*/ 36 w 38"/>
                <a:gd name="T35" fmla="*/ 25 h 39"/>
                <a:gd name="T36" fmla="*/ 25 w 38"/>
                <a:gd name="T37" fmla="*/ 33 h 39"/>
                <a:gd name="T38" fmla="*/ 34 w 38"/>
                <a:gd name="T39" fmla="*/ 20 h 39"/>
                <a:gd name="T40" fmla="*/ 22 w 38"/>
                <a:gd name="T41" fmla="*/ 30 h 39"/>
                <a:gd name="T42" fmla="*/ 34 w 38"/>
                <a:gd name="T43" fmla="*/ 15 h 39"/>
                <a:gd name="T44" fmla="*/ 18 w 38"/>
                <a:gd name="T45" fmla="*/ 30 h 39"/>
                <a:gd name="T46" fmla="*/ 37 w 38"/>
                <a:gd name="T47" fmla="*/ 7 h 39"/>
                <a:gd name="T48" fmla="*/ 15 w 38"/>
                <a:gd name="T49" fmla="*/ 26 h 39"/>
                <a:gd name="T50" fmla="*/ 37 w 38"/>
                <a:gd name="T51" fmla="*/ 3 h 39"/>
                <a:gd name="T52" fmla="*/ 7 w 38"/>
                <a:gd name="T53" fmla="*/ 27 h 39"/>
                <a:gd name="T54" fmla="*/ 29 w 38"/>
                <a:gd name="T55" fmla="*/ 2 h 39"/>
                <a:gd name="T56" fmla="*/ 5 w 38"/>
                <a:gd name="T57" fmla="*/ 27 h 39"/>
                <a:gd name="T58" fmla="*/ 26 w 38"/>
                <a:gd name="T59" fmla="*/ 2 h 39"/>
                <a:gd name="T60" fmla="*/ 1 w 38"/>
                <a:gd name="T61" fmla="*/ 28 h 39"/>
                <a:gd name="T62" fmla="*/ 30 w 38"/>
                <a:gd name="T63" fmla="*/ 2 h 39"/>
                <a:gd name="T64" fmla="*/ 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9" y="23"/>
                  </a:moveTo>
                  <a:cubicBezTo>
                    <a:pt x="16" y="16"/>
                    <a:pt x="25" y="10"/>
                    <a:pt x="30" y="2"/>
                  </a:cubicBezTo>
                  <a:cubicBezTo>
                    <a:pt x="30" y="1"/>
                    <a:pt x="30" y="0"/>
                    <a:pt x="29" y="1"/>
                  </a:cubicBezTo>
                  <a:cubicBezTo>
                    <a:pt x="18" y="9"/>
                    <a:pt x="10" y="19"/>
                    <a:pt x="1" y="28"/>
                  </a:cubicBezTo>
                  <a:cubicBezTo>
                    <a:pt x="1" y="28"/>
                    <a:pt x="1" y="29"/>
                    <a:pt x="2" y="29"/>
                  </a:cubicBezTo>
                  <a:cubicBezTo>
                    <a:pt x="7" y="18"/>
                    <a:pt x="20" y="13"/>
                    <a:pt x="27" y="2"/>
                  </a:cubicBezTo>
                  <a:cubicBezTo>
                    <a:pt x="27" y="1"/>
                    <a:pt x="26" y="1"/>
                    <a:pt x="26" y="1"/>
                  </a:cubicBezTo>
                  <a:cubicBezTo>
                    <a:pt x="21" y="4"/>
                    <a:pt x="18" y="9"/>
                    <a:pt x="14" y="13"/>
                  </a:cubicBezTo>
                  <a:cubicBezTo>
                    <a:pt x="10" y="17"/>
                    <a:pt x="6" y="21"/>
                    <a:pt x="4" y="27"/>
                  </a:cubicBezTo>
                  <a:cubicBezTo>
                    <a:pt x="4" y="27"/>
                    <a:pt x="4" y="28"/>
                    <a:pt x="5" y="27"/>
                  </a:cubicBezTo>
                  <a:cubicBezTo>
                    <a:pt x="15" y="21"/>
                    <a:pt x="22" y="11"/>
                    <a:pt x="30" y="3"/>
                  </a:cubicBezTo>
                  <a:cubicBezTo>
                    <a:pt x="30" y="2"/>
                    <a:pt x="30" y="1"/>
                    <a:pt x="29" y="2"/>
                  </a:cubicBezTo>
                  <a:cubicBezTo>
                    <a:pt x="20" y="8"/>
                    <a:pt x="12" y="17"/>
                    <a:pt x="6" y="27"/>
                  </a:cubicBezTo>
                  <a:cubicBezTo>
                    <a:pt x="6" y="27"/>
                    <a:pt x="6" y="28"/>
                    <a:pt x="7" y="27"/>
                  </a:cubicBezTo>
                  <a:cubicBezTo>
                    <a:pt x="19" y="22"/>
                    <a:pt x="26" y="10"/>
                    <a:pt x="37" y="4"/>
                  </a:cubicBezTo>
                  <a:cubicBezTo>
                    <a:pt x="37" y="4"/>
                    <a:pt x="37" y="4"/>
                    <a:pt x="37" y="3"/>
                  </a:cubicBezTo>
                  <a:cubicBezTo>
                    <a:pt x="29" y="11"/>
                    <a:pt x="21" y="18"/>
                    <a:pt x="15" y="25"/>
                  </a:cubicBezTo>
                  <a:cubicBezTo>
                    <a:pt x="14" y="26"/>
                    <a:pt x="15" y="27"/>
                    <a:pt x="15" y="26"/>
                  </a:cubicBezTo>
                  <a:cubicBezTo>
                    <a:pt x="22" y="19"/>
                    <a:pt x="30" y="13"/>
                    <a:pt x="38" y="8"/>
                  </a:cubicBezTo>
                  <a:cubicBezTo>
                    <a:pt x="37" y="8"/>
                    <a:pt x="37" y="7"/>
                    <a:pt x="37" y="7"/>
                  </a:cubicBezTo>
                  <a:cubicBezTo>
                    <a:pt x="31" y="16"/>
                    <a:pt x="22" y="21"/>
                    <a:pt x="17" y="29"/>
                  </a:cubicBezTo>
                  <a:cubicBezTo>
                    <a:pt x="16" y="30"/>
                    <a:pt x="17" y="30"/>
                    <a:pt x="18" y="30"/>
                  </a:cubicBezTo>
                  <a:cubicBezTo>
                    <a:pt x="24" y="26"/>
                    <a:pt x="30" y="21"/>
                    <a:pt x="35" y="16"/>
                  </a:cubicBezTo>
                  <a:cubicBezTo>
                    <a:pt x="35" y="16"/>
                    <a:pt x="34" y="16"/>
                    <a:pt x="34" y="15"/>
                  </a:cubicBezTo>
                  <a:cubicBezTo>
                    <a:pt x="30" y="20"/>
                    <a:pt x="25" y="24"/>
                    <a:pt x="20" y="29"/>
                  </a:cubicBezTo>
                  <a:cubicBezTo>
                    <a:pt x="20" y="29"/>
                    <a:pt x="21" y="30"/>
                    <a:pt x="22" y="30"/>
                  </a:cubicBezTo>
                  <a:cubicBezTo>
                    <a:pt x="25" y="27"/>
                    <a:pt x="29" y="22"/>
                    <a:pt x="34" y="21"/>
                  </a:cubicBezTo>
                  <a:cubicBezTo>
                    <a:pt x="34" y="21"/>
                    <a:pt x="34" y="21"/>
                    <a:pt x="33" y="21"/>
                  </a:cubicBezTo>
                  <a:cubicBezTo>
                    <a:pt x="32" y="26"/>
                    <a:pt x="27" y="28"/>
                    <a:pt x="24" y="32"/>
                  </a:cubicBezTo>
                  <a:cubicBezTo>
                    <a:pt x="23" y="32"/>
                    <a:pt x="24" y="33"/>
                    <a:pt x="25" y="33"/>
                  </a:cubicBezTo>
                  <a:cubicBezTo>
                    <a:pt x="28" y="31"/>
                    <a:pt x="31" y="27"/>
                    <a:pt x="36" y="27"/>
                  </a:cubicBezTo>
                  <a:cubicBezTo>
                    <a:pt x="36" y="26"/>
                    <a:pt x="35" y="26"/>
                    <a:pt x="35" y="26"/>
                  </a:cubicBezTo>
                  <a:cubicBezTo>
                    <a:pt x="33" y="30"/>
                    <a:pt x="29" y="33"/>
                    <a:pt x="27" y="38"/>
                  </a:cubicBezTo>
                  <a:cubicBezTo>
                    <a:pt x="27" y="38"/>
                    <a:pt x="28" y="39"/>
                    <a:pt x="28" y="38"/>
                  </a:cubicBezTo>
                  <a:cubicBezTo>
                    <a:pt x="30" y="34"/>
                    <a:pt x="34" y="31"/>
                    <a:pt x="36" y="26"/>
                  </a:cubicBezTo>
                  <a:cubicBezTo>
                    <a:pt x="37" y="26"/>
                    <a:pt x="36" y="25"/>
                    <a:pt x="36" y="25"/>
                  </a:cubicBezTo>
                  <a:cubicBezTo>
                    <a:pt x="31" y="25"/>
                    <a:pt x="28" y="30"/>
                    <a:pt x="24" y="32"/>
                  </a:cubicBezTo>
                  <a:cubicBezTo>
                    <a:pt x="24" y="32"/>
                    <a:pt x="24" y="33"/>
                    <a:pt x="25" y="33"/>
                  </a:cubicBezTo>
                  <a:cubicBezTo>
                    <a:pt x="28" y="29"/>
                    <a:pt x="34" y="26"/>
                    <a:pt x="35" y="21"/>
                  </a:cubicBezTo>
                  <a:cubicBezTo>
                    <a:pt x="35" y="20"/>
                    <a:pt x="34" y="20"/>
                    <a:pt x="34" y="20"/>
                  </a:cubicBezTo>
                  <a:cubicBezTo>
                    <a:pt x="29" y="21"/>
                    <a:pt x="25" y="26"/>
                    <a:pt x="20" y="29"/>
                  </a:cubicBezTo>
                  <a:cubicBezTo>
                    <a:pt x="21" y="29"/>
                    <a:pt x="21" y="29"/>
                    <a:pt x="22" y="30"/>
                  </a:cubicBezTo>
                  <a:cubicBezTo>
                    <a:pt x="26" y="25"/>
                    <a:pt x="31" y="21"/>
                    <a:pt x="35" y="16"/>
                  </a:cubicBezTo>
                  <a:cubicBezTo>
                    <a:pt x="35" y="16"/>
                    <a:pt x="35" y="14"/>
                    <a:pt x="34" y="15"/>
                  </a:cubicBezTo>
                  <a:cubicBezTo>
                    <a:pt x="29" y="20"/>
                    <a:pt x="23" y="25"/>
                    <a:pt x="17" y="29"/>
                  </a:cubicBezTo>
                  <a:cubicBezTo>
                    <a:pt x="17" y="29"/>
                    <a:pt x="18" y="29"/>
                    <a:pt x="18" y="30"/>
                  </a:cubicBezTo>
                  <a:cubicBezTo>
                    <a:pt x="23" y="21"/>
                    <a:pt x="33" y="16"/>
                    <a:pt x="38" y="8"/>
                  </a:cubicBezTo>
                  <a:cubicBezTo>
                    <a:pt x="38" y="7"/>
                    <a:pt x="38" y="6"/>
                    <a:pt x="37" y="7"/>
                  </a:cubicBezTo>
                  <a:cubicBezTo>
                    <a:pt x="29" y="12"/>
                    <a:pt x="22" y="18"/>
                    <a:pt x="15" y="25"/>
                  </a:cubicBezTo>
                  <a:cubicBezTo>
                    <a:pt x="15" y="26"/>
                    <a:pt x="15" y="26"/>
                    <a:pt x="15" y="26"/>
                  </a:cubicBezTo>
                  <a:cubicBezTo>
                    <a:pt x="22" y="18"/>
                    <a:pt x="30" y="12"/>
                    <a:pt x="37" y="4"/>
                  </a:cubicBezTo>
                  <a:cubicBezTo>
                    <a:pt x="38" y="4"/>
                    <a:pt x="37" y="3"/>
                    <a:pt x="37" y="3"/>
                  </a:cubicBezTo>
                  <a:cubicBezTo>
                    <a:pt x="25" y="9"/>
                    <a:pt x="18" y="21"/>
                    <a:pt x="6" y="26"/>
                  </a:cubicBezTo>
                  <a:cubicBezTo>
                    <a:pt x="7" y="27"/>
                    <a:pt x="7" y="27"/>
                    <a:pt x="7" y="27"/>
                  </a:cubicBezTo>
                  <a:cubicBezTo>
                    <a:pt x="13" y="18"/>
                    <a:pt x="21" y="10"/>
                    <a:pt x="30" y="3"/>
                  </a:cubicBezTo>
                  <a:cubicBezTo>
                    <a:pt x="30" y="3"/>
                    <a:pt x="29" y="2"/>
                    <a:pt x="29" y="2"/>
                  </a:cubicBezTo>
                  <a:cubicBezTo>
                    <a:pt x="21" y="10"/>
                    <a:pt x="14" y="20"/>
                    <a:pt x="4" y="26"/>
                  </a:cubicBezTo>
                  <a:cubicBezTo>
                    <a:pt x="5" y="27"/>
                    <a:pt x="5" y="27"/>
                    <a:pt x="5" y="27"/>
                  </a:cubicBezTo>
                  <a:cubicBezTo>
                    <a:pt x="7" y="22"/>
                    <a:pt x="12" y="18"/>
                    <a:pt x="15" y="14"/>
                  </a:cubicBezTo>
                  <a:cubicBezTo>
                    <a:pt x="18" y="10"/>
                    <a:pt x="21" y="5"/>
                    <a:pt x="26" y="2"/>
                  </a:cubicBezTo>
                  <a:cubicBezTo>
                    <a:pt x="26" y="2"/>
                    <a:pt x="26" y="2"/>
                    <a:pt x="25" y="1"/>
                  </a:cubicBezTo>
                  <a:cubicBezTo>
                    <a:pt x="19" y="12"/>
                    <a:pt x="6" y="17"/>
                    <a:pt x="1" y="28"/>
                  </a:cubicBezTo>
                  <a:cubicBezTo>
                    <a:pt x="0" y="29"/>
                    <a:pt x="1" y="30"/>
                    <a:pt x="2" y="29"/>
                  </a:cubicBezTo>
                  <a:cubicBezTo>
                    <a:pt x="11" y="20"/>
                    <a:pt x="19" y="10"/>
                    <a:pt x="30" y="2"/>
                  </a:cubicBezTo>
                  <a:cubicBezTo>
                    <a:pt x="30" y="1"/>
                    <a:pt x="29" y="1"/>
                    <a:pt x="29" y="1"/>
                  </a:cubicBezTo>
                  <a:cubicBezTo>
                    <a:pt x="24" y="9"/>
                    <a:pt x="15" y="15"/>
                    <a:pt x="8" y="22"/>
                  </a:cubicBezTo>
                  <a:cubicBezTo>
                    <a:pt x="7" y="22"/>
                    <a:pt x="8" y="23"/>
                    <a:pt x="9" y="23"/>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43" name="Freeform 322"/>
            <p:cNvSpPr/>
            <p:nvPr/>
          </p:nvSpPr>
          <p:spPr bwMode="auto">
            <a:xfrm>
              <a:off x="9074151" y="4513263"/>
              <a:ext cx="153988" cy="79375"/>
            </a:xfrm>
            <a:custGeom>
              <a:avLst/>
              <a:gdLst>
                <a:gd name="T0" fmla="*/ 15 w 41"/>
                <a:gd name="T1" fmla="*/ 6 h 21"/>
                <a:gd name="T2" fmla="*/ 1 w 41"/>
                <a:gd name="T3" fmla="*/ 20 h 21"/>
                <a:gd name="T4" fmla="*/ 2 w 41"/>
                <a:gd name="T5" fmla="*/ 21 h 21"/>
                <a:gd name="T6" fmla="*/ 22 w 41"/>
                <a:gd name="T7" fmla="*/ 2 h 21"/>
                <a:gd name="T8" fmla="*/ 21 w 41"/>
                <a:gd name="T9" fmla="*/ 1 h 21"/>
                <a:gd name="T10" fmla="*/ 11 w 41"/>
                <a:gd name="T11" fmla="*/ 9 h 21"/>
                <a:gd name="T12" fmla="*/ 0 w 41"/>
                <a:gd name="T13" fmla="*/ 17 h 21"/>
                <a:gd name="T14" fmla="*/ 1 w 41"/>
                <a:gd name="T15" fmla="*/ 18 h 21"/>
                <a:gd name="T16" fmla="*/ 10 w 41"/>
                <a:gd name="T17" fmla="*/ 9 h 21"/>
                <a:gd name="T18" fmla="*/ 21 w 41"/>
                <a:gd name="T19" fmla="*/ 3 h 21"/>
                <a:gd name="T20" fmla="*/ 20 w 41"/>
                <a:gd name="T21" fmla="*/ 2 h 21"/>
                <a:gd name="T22" fmla="*/ 7 w 41"/>
                <a:gd name="T23" fmla="*/ 16 h 21"/>
                <a:gd name="T24" fmla="*/ 8 w 41"/>
                <a:gd name="T25" fmla="*/ 17 h 21"/>
                <a:gd name="T26" fmla="*/ 27 w 41"/>
                <a:gd name="T27" fmla="*/ 5 h 21"/>
                <a:gd name="T28" fmla="*/ 26 w 41"/>
                <a:gd name="T29" fmla="*/ 4 h 21"/>
                <a:gd name="T30" fmla="*/ 14 w 41"/>
                <a:gd name="T31" fmla="*/ 15 h 21"/>
                <a:gd name="T32" fmla="*/ 15 w 41"/>
                <a:gd name="T33" fmla="*/ 16 h 21"/>
                <a:gd name="T34" fmla="*/ 22 w 41"/>
                <a:gd name="T35" fmla="*/ 11 h 21"/>
                <a:gd name="T36" fmla="*/ 30 w 41"/>
                <a:gd name="T37" fmla="*/ 7 h 21"/>
                <a:gd name="T38" fmla="*/ 30 w 41"/>
                <a:gd name="T39" fmla="*/ 6 h 21"/>
                <a:gd name="T40" fmla="*/ 18 w 41"/>
                <a:gd name="T41" fmla="*/ 17 h 21"/>
                <a:gd name="T42" fmla="*/ 18 w 41"/>
                <a:gd name="T43" fmla="*/ 18 h 21"/>
                <a:gd name="T44" fmla="*/ 27 w 41"/>
                <a:gd name="T45" fmla="*/ 12 h 21"/>
                <a:gd name="T46" fmla="*/ 36 w 41"/>
                <a:gd name="T47" fmla="*/ 9 h 21"/>
                <a:gd name="T48" fmla="*/ 36 w 41"/>
                <a:gd name="T49" fmla="*/ 8 h 21"/>
                <a:gd name="T50" fmla="*/ 26 w 41"/>
                <a:gd name="T51" fmla="*/ 18 h 21"/>
                <a:gd name="T52" fmla="*/ 27 w 41"/>
                <a:gd name="T53" fmla="*/ 19 h 21"/>
                <a:gd name="T54" fmla="*/ 40 w 41"/>
                <a:gd name="T55" fmla="*/ 14 h 21"/>
                <a:gd name="T56" fmla="*/ 39 w 41"/>
                <a:gd name="T57" fmla="*/ 13 h 21"/>
                <a:gd name="T58" fmla="*/ 38 w 41"/>
                <a:gd name="T59" fmla="*/ 17 h 21"/>
                <a:gd name="T60" fmla="*/ 37 w 41"/>
                <a:gd name="T61" fmla="*/ 20 h 21"/>
                <a:gd name="T62" fmla="*/ 38 w 41"/>
                <a:gd name="T63" fmla="*/ 20 h 21"/>
                <a:gd name="T64" fmla="*/ 41 w 41"/>
                <a:gd name="T65" fmla="*/ 13 h 21"/>
                <a:gd name="T66" fmla="*/ 40 w 41"/>
                <a:gd name="T67" fmla="*/ 12 h 21"/>
                <a:gd name="T68" fmla="*/ 26 w 41"/>
                <a:gd name="T69" fmla="*/ 18 h 21"/>
                <a:gd name="T70" fmla="*/ 27 w 41"/>
                <a:gd name="T71" fmla="*/ 19 h 21"/>
                <a:gd name="T72" fmla="*/ 37 w 41"/>
                <a:gd name="T73" fmla="*/ 8 h 21"/>
                <a:gd name="T74" fmla="*/ 36 w 41"/>
                <a:gd name="T75" fmla="*/ 7 h 21"/>
                <a:gd name="T76" fmla="*/ 18 w 41"/>
                <a:gd name="T77" fmla="*/ 17 h 21"/>
                <a:gd name="T78" fmla="*/ 19 w 41"/>
                <a:gd name="T79" fmla="*/ 18 h 21"/>
                <a:gd name="T80" fmla="*/ 31 w 41"/>
                <a:gd name="T81" fmla="*/ 6 h 21"/>
                <a:gd name="T82" fmla="*/ 30 w 41"/>
                <a:gd name="T83" fmla="*/ 6 h 21"/>
                <a:gd name="T84" fmla="*/ 22 w 41"/>
                <a:gd name="T85" fmla="*/ 9 h 21"/>
                <a:gd name="T86" fmla="*/ 14 w 41"/>
                <a:gd name="T87" fmla="*/ 15 h 21"/>
                <a:gd name="T88" fmla="*/ 15 w 41"/>
                <a:gd name="T89" fmla="*/ 16 h 21"/>
                <a:gd name="T90" fmla="*/ 27 w 41"/>
                <a:gd name="T91" fmla="*/ 4 h 21"/>
                <a:gd name="T92" fmla="*/ 26 w 41"/>
                <a:gd name="T93" fmla="*/ 4 h 21"/>
                <a:gd name="T94" fmla="*/ 8 w 41"/>
                <a:gd name="T95" fmla="*/ 16 h 21"/>
                <a:gd name="T96" fmla="*/ 9 w 41"/>
                <a:gd name="T97" fmla="*/ 17 h 21"/>
                <a:gd name="T98" fmla="*/ 21 w 41"/>
                <a:gd name="T99" fmla="*/ 3 h 21"/>
                <a:gd name="T100" fmla="*/ 21 w 41"/>
                <a:gd name="T101" fmla="*/ 2 h 21"/>
                <a:gd name="T102" fmla="*/ 9 w 41"/>
                <a:gd name="T103" fmla="*/ 8 h 21"/>
                <a:gd name="T104" fmla="*/ 0 w 41"/>
                <a:gd name="T105" fmla="*/ 17 h 21"/>
                <a:gd name="T106" fmla="*/ 1 w 41"/>
                <a:gd name="T107" fmla="*/ 18 h 21"/>
                <a:gd name="T108" fmla="*/ 11 w 41"/>
                <a:gd name="T109" fmla="*/ 11 h 21"/>
                <a:gd name="T110" fmla="*/ 22 w 41"/>
                <a:gd name="T111" fmla="*/ 2 h 21"/>
                <a:gd name="T112" fmla="*/ 21 w 41"/>
                <a:gd name="T113" fmla="*/ 1 h 21"/>
                <a:gd name="T114" fmla="*/ 1 w 41"/>
                <a:gd name="T115" fmla="*/ 20 h 21"/>
                <a:gd name="T116" fmla="*/ 2 w 41"/>
                <a:gd name="T117" fmla="*/ 21 h 21"/>
                <a:gd name="T118" fmla="*/ 15 w 41"/>
                <a:gd name="T119" fmla="*/ 7 h 21"/>
                <a:gd name="T120" fmla="*/ 15 w 41"/>
                <a:gd name="T121"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 h="21">
                  <a:moveTo>
                    <a:pt x="15" y="6"/>
                  </a:moveTo>
                  <a:cubicBezTo>
                    <a:pt x="10" y="11"/>
                    <a:pt x="4" y="15"/>
                    <a:pt x="1" y="20"/>
                  </a:cubicBezTo>
                  <a:cubicBezTo>
                    <a:pt x="0" y="21"/>
                    <a:pt x="1" y="21"/>
                    <a:pt x="2" y="21"/>
                  </a:cubicBezTo>
                  <a:cubicBezTo>
                    <a:pt x="9" y="15"/>
                    <a:pt x="14" y="7"/>
                    <a:pt x="22" y="2"/>
                  </a:cubicBezTo>
                  <a:cubicBezTo>
                    <a:pt x="23" y="1"/>
                    <a:pt x="22" y="0"/>
                    <a:pt x="21" y="1"/>
                  </a:cubicBezTo>
                  <a:cubicBezTo>
                    <a:pt x="18" y="3"/>
                    <a:pt x="15" y="6"/>
                    <a:pt x="11" y="9"/>
                  </a:cubicBezTo>
                  <a:cubicBezTo>
                    <a:pt x="8" y="12"/>
                    <a:pt x="5" y="15"/>
                    <a:pt x="0" y="17"/>
                  </a:cubicBezTo>
                  <a:cubicBezTo>
                    <a:pt x="1" y="17"/>
                    <a:pt x="1" y="18"/>
                    <a:pt x="1" y="18"/>
                  </a:cubicBezTo>
                  <a:cubicBezTo>
                    <a:pt x="4" y="15"/>
                    <a:pt x="7" y="12"/>
                    <a:pt x="10" y="9"/>
                  </a:cubicBezTo>
                  <a:cubicBezTo>
                    <a:pt x="13" y="7"/>
                    <a:pt x="17" y="4"/>
                    <a:pt x="21" y="3"/>
                  </a:cubicBezTo>
                  <a:cubicBezTo>
                    <a:pt x="21" y="3"/>
                    <a:pt x="20" y="3"/>
                    <a:pt x="20" y="2"/>
                  </a:cubicBezTo>
                  <a:cubicBezTo>
                    <a:pt x="17" y="8"/>
                    <a:pt x="10" y="10"/>
                    <a:pt x="7" y="16"/>
                  </a:cubicBezTo>
                  <a:cubicBezTo>
                    <a:pt x="7" y="17"/>
                    <a:pt x="8" y="18"/>
                    <a:pt x="8" y="17"/>
                  </a:cubicBezTo>
                  <a:cubicBezTo>
                    <a:pt x="14" y="13"/>
                    <a:pt x="20" y="8"/>
                    <a:pt x="27" y="5"/>
                  </a:cubicBezTo>
                  <a:cubicBezTo>
                    <a:pt x="27" y="4"/>
                    <a:pt x="26" y="4"/>
                    <a:pt x="26" y="4"/>
                  </a:cubicBezTo>
                  <a:cubicBezTo>
                    <a:pt x="24" y="9"/>
                    <a:pt x="18" y="11"/>
                    <a:pt x="14" y="15"/>
                  </a:cubicBezTo>
                  <a:cubicBezTo>
                    <a:pt x="14" y="16"/>
                    <a:pt x="14" y="17"/>
                    <a:pt x="15" y="16"/>
                  </a:cubicBezTo>
                  <a:cubicBezTo>
                    <a:pt x="18" y="14"/>
                    <a:pt x="20" y="12"/>
                    <a:pt x="22" y="11"/>
                  </a:cubicBezTo>
                  <a:cubicBezTo>
                    <a:pt x="25" y="9"/>
                    <a:pt x="27" y="7"/>
                    <a:pt x="30" y="7"/>
                  </a:cubicBezTo>
                  <a:cubicBezTo>
                    <a:pt x="30" y="6"/>
                    <a:pt x="30" y="6"/>
                    <a:pt x="30" y="6"/>
                  </a:cubicBezTo>
                  <a:cubicBezTo>
                    <a:pt x="27" y="10"/>
                    <a:pt x="21" y="13"/>
                    <a:pt x="18" y="17"/>
                  </a:cubicBezTo>
                  <a:cubicBezTo>
                    <a:pt x="17" y="17"/>
                    <a:pt x="18" y="18"/>
                    <a:pt x="18" y="18"/>
                  </a:cubicBezTo>
                  <a:cubicBezTo>
                    <a:pt x="21" y="16"/>
                    <a:pt x="24" y="14"/>
                    <a:pt x="27" y="12"/>
                  </a:cubicBezTo>
                  <a:cubicBezTo>
                    <a:pt x="30" y="10"/>
                    <a:pt x="33" y="9"/>
                    <a:pt x="36" y="9"/>
                  </a:cubicBezTo>
                  <a:cubicBezTo>
                    <a:pt x="36" y="8"/>
                    <a:pt x="36" y="8"/>
                    <a:pt x="36" y="8"/>
                  </a:cubicBezTo>
                  <a:cubicBezTo>
                    <a:pt x="34" y="12"/>
                    <a:pt x="29" y="15"/>
                    <a:pt x="26" y="18"/>
                  </a:cubicBezTo>
                  <a:cubicBezTo>
                    <a:pt x="26" y="18"/>
                    <a:pt x="26" y="19"/>
                    <a:pt x="27" y="19"/>
                  </a:cubicBezTo>
                  <a:cubicBezTo>
                    <a:pt x="31" y="16"/>
                    <a:pt x="35" y="14"/>
                    <a:pt x="40" y="14"/>
                  </a:cubicBezTo>
                  <a:cubicBezTo>
                    <a:pt x="40" y="14"/>
                    <a:pt x="40" y="13"/>
                    <a:pt x="39" y="13"/>
                  </a:cubicBezTo>
                  <a:cubicBezTo>
                    <a:pt x="40" y="14"/>
                    <a:pt x="39" y="16"/>
                    <a:pt x="38" y="17"/>
                  </a:cubicBezTo>
                  <a:cubicBezTo>
                    <a:pt x="38" y="18"/>
                    <a:pt x="37" y="19"/>
                    <a:pt x="37" y="20"/>
                  </a:cubicBezTo>
                  <a:cubicBezTo>
                    <a:pt x="37" y="21"/>
                    <a:pt x="38" y="21"/>
                    <a:pt x="38" y="20"/>
                  </a:cubicBezTo>
                  <a:cubicBezTo>
                    <a:pt x="39" y="18"/>
                    <a:pt x="41" y="16"/>
                    <a:pt x="41" y="13"/>
                  </a:cubicBezTo>
                  <a:cubicBezTo>
                    <a:pt x="41" y="13"/>
                    <a:pt x="41" y="12"/>
                    <a:pt x="40" y="12"/>
                  </a:cubicBezTo>
                  <a:cubicBezTo>
                    <a:pt x="35" y="13"/>
                    <a:pt x="31" y="15"/>
                    <a:pt x="26" y="18"/>
                  </a:cubicBezTo>
                  <a:cubicBezTo>
                    <a:pt x="27" y="18"/>
                    <a:pt x="27" y="19"/>
                    <a:pt x="27" y="19"/>
                  </a:cubicBezTo>
                  <a:cubicBezTo>
                    <a:pt x="31" y="15"/>
                    <a:pt x="36" y="13"/>
                    <a:pt x="37" y="8"/>
                  </a:cubicBezTo>
                  <a:cubicBezTo>
                    <a:pt x="37" y="8"/>
                    <a:pt x="37" y="7"/>
                    <a:pt x="36" y="7"/>
                  </a:cubicBezTo>
                  <a:cubicBezTo>
                    <a:pt x="29" y="7"/>
                    <a:pt x="24" y="13"/>
                    <a:pt x="18" y="17"/>
                  </a:cubicBezTo>
                  <a:cubicBezTo>
                    <a:pt x="18" y="17"/>
                    <a:pt x="18" y="18"/>
                    <a:pt x="19" y="18"/>
                  </a:cubicBezTo>
                  <a:cubicBezTo>
                    <a:pt x="22" y="14"/>
                    <a:pt x="27" y="11"/>
                    <a:pt x="31" y="6"/>
                  </a:cubicBezTo>
                  <a:cubicBezTo>
                    <a:pt x="31" y="6"/>
                    <a:pt x="31" y="6"/>
                    <a:pt x="30" y="6"/>
                  </a:cubicBezTo>
                  <a:cubicBezTo>
                    <a:pt x="27" y="6"/>
                    <a:pt x="25" y="7"/>
                    <a:pt x="22" y="9"/>
                  </a:cubicBezTo>
                  <a:cubicBezTo>
                    <a:pt x="20" y="11"/>
                    <a:pt x="17" y="13"/>
                    <a:pt x="14" y="15"/>
                  </a:cubicBezTo>
                  <a:cubicBezTo>
                    <a:pt x="15" y="15"/>
                    <a:pt x="15" y="16"/>
                    <a:pt x="15" y="16"/>
                  </a:cubicBezTo>
                  <a:cubicBezTo>
                    <a:pt x="19" y="12"/>
                    <a:pt x="25" y="9"/>
                    <a:pt x="27" y="4"/>
                  </a:cubicBezTo>
                  <a:cubicBezTo>
                    <a:pt x="27" y="4"/>
                    <a:pt x="27" y="3"/>
                    <a:pt x="26" y="4"/>
                  </a:cubicBezTo>
                  <a:cubicBezTo>
                    <a:pt x="20" y="7"/>
                    <a:pt x="14" y="11"/>
                    <a:pt x="8" y="16"/>
                  </a:cubicBezTo>
                  <a:cubicBezTo>
                    <a:pt x="8" y="16"/>
                    <a:pt x="8" y="16"/>
                    <a:pt x="9" y="17"/>
                  </a:cubicBezTo>
                  <a:cubicBezTo>
                    <a:pt x="11" y="11"/>
                    <a:pt x="18" y="9"/>
                    <a:pt x="21" y="3"/>
                  </a:cubicBezTo>
                  <a:cubicBezTo>
                    <a:pt x="22" y="3"/>
                    <a:pt x="21" y="2"/>
                    <a:pt x="21" y="2"/>
                  </a:cubicBezTo>
                  <a:cubicBezTo>
                    <a:pt x="17" y="3"/>
                    <a:pt x="13" y="6"/>
                    <a:pt x="9" y="8"/>
                  </a:cubicBezTo>
                  <a:cubicBezTo>
                    <a:pt x="6" y="11"/>
                    <a:pt x="3" y="14"/>
                    <a:pt x="0" y="17"/>
                  </a:cubicBezTo>
                  <a:cubicBezTo>
                    <a:pt x="0" y="17"/>
                    <a:pt x="0" y="18"/>
                    <a:pt x="1" y="18"/>
                  </a:cubicBezTo>
                  <a:cubicBezTo>
                    <a:pt x="5" y="17"/>
                    <a:pt x="8" y="14"/>
                    <a:pt x="11" y="11"/>
                  </a:cubicBezTo>
                  <a:cubicBezTo>
                    <a:pt x="15" y="8"/>
                    <a:pt x="18" y="4"/>
                    <a:pt x="22" y="2"/>
                  </a:cubicBezTo>
                  <a:cubicBezTo>
                    <a:pt x="22" y="1"/>
                    <a:pt x="22" y="1"/>
                    <a:pt x="21" y="1"/>
                  </a:cubicBezTo>
                  <a:cubicBezTo>
                    <a:pt x="14" y="6"/>
                    <a:pt x="8" y="14"/>
                    <a:pt x="1" y="20"/>
                  </a:cubicBezTo>
                  <a:cubicBezTo>
                    <a:pt x="1" y="20"/>
                    <a:pt x="2" y="21"/>
                    <a:pt x="2" y="21"/>
                  </a:cubicBezTo>
                  <a:cubicBezTo>
                    <a:pt x="6" y="16"/>
                    <a:pt x="11" y="11"/>
                    <a:pt x="15" y="7"/>
                  </a:cubicBezTo>
                  <a:cubicBezTo>
                    <a:pt x="16" y="6"/>
                    <a:pt x="15" y="6"/>
                    <a:pt x="15" y="6"/>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44" name="Freeform 323"/>
            <p:cNvSpPr/>
            <p:nvPr/>
          </p:nvSpPr>
          <p:spPr bwMode="auto">
            <a:xfrm>
              <a:off x="9569451" y="4851400"/>
              <a:ext cx="93663" cy="76200"/>
            </a:xfrm>
            <a:custGeom>
              <a:avLst/>
              <a:gdLst>
                <a:gd name="T0" fmla="*/ 20 w 25"/>
                <a:gd name="T1" fmla="*/ 14 h 20"/>
                <a:gd name="T2" fmla="*/ 24 w 25"/>
                <a:gd name="T3" fmla="*/ 12 h 20"/>
                <a:gd name="T4" fmla="*/ 24 w 25"/>
                <a:gd name="T5" fmla="*/ 10 h 20"/>
                <a:gd name="T6" fmla="*/ 12 w 25"/>
                <a:gd name="T7" fmla="*/ 18 h 20"/>
                <a:gd name="T8" fmla="*/ 13 w 25"/>
                <a:gd name="T9" fmla="*/ 19 h 20"/>
                <a:gd name="T10" fmla="*/ 21 w 25"/>
                <a:gd name="T11" fmla="*/ 10 h 20"/>
                <a:gd name="T12" fmla="*/ 21 w 25"/>
                <a:gd name="T13" fmla="*/ 9 h 20"/>
                <a:gd name="T14" fmla="*/ 13 w 25"/>
                <a:gd name="T15" fmla="*/ 14 h 20"/>
                <a:gd name="T16" fmla="*/ 4 w 25"/>
                <a:gd name="T17" fmla="*/ 18 h 20"/>
                <a:gd name="T18" fmla="*/ 5 w 25"/>
                <a:gd name="T19" fmla="*/ 19 h 20"/>
                <a:gd name="T20" fmla="*/ 10 w 25"/>
                <a:gd name="T21" fmla="*/ 15 h 20"/>
                <a:gd name="T22" fmla="*/ 15 w 25"/>
                <a:gd name="T23" fmla="*/ 12 h 20"/>
                <a:gd name="T24" fmla="*/ 15 w 25"/>
                <a:gd name="T25" fmla="*/ 10 h 20"/>
                <a:gd name="T26" fmla="*/ 1 w 25"/>
                <a:gd name="T27" fmla="*/ 19 h 20"/>
                <a:gd name="T28" fmla="*/ 2 w 25"/>
                <a:gd name="T29" fmla="*/ 20 h 20"/>
                <a:gd name="T30" fmla="*/ 8 w 25"/>
                <a:gd name="T31" fmla="*/ 14 h 20"/>
                <a:gd name="T32" fmla="*/ 14 w 25"/>
                <a:gd name="T33" fmla="*/ 9 h 20"/>
                <a:gd name="T34" fmla="*/ 13 w 25"/>
                <a:gd name="T35" fmla="*/ 8 h 20"/>
                <a:gd name="T36" fmla="*/ 0 w 25"/>
                <a:gd name="T37" fmla="*/ 17 h 20"/>
                <a:gd name="T38" fmla="*/ 1 w 25"/>
                <a:gd name="T39" fmla="*/ 18 h 20"/>
                <a:gd name="T40" fmla="*/ 12 w 25"/>
                <a:gd name="T41" fmla="*/ 7 h 20"/>
                <a:gd name="T42" fmla="*/ 12 w 25"/>
                <a:gd name="T43" fmla="*/ 6 h 20"/>
                <a:gd name="T44" fmla="*/ 4 w 25"/>
                <a:gd name="T45" fmla="*/ 9 h 20"/>
                <a:gd name="T46" fmla="*/ 5 w 25"/>
                <a:gd name="T47" fmla="*/ 10 h 20"/>
                <a:gd name="T48" fmla="*/ 11 w 25"/>
                <a:gd name="T49" fmla="*/ 4 h 20"/>
                <a:gd name="T50" fmla="*/ 11 w 25"/>
                <a:gd name="T51" fmla="*/ 3 h 20"/>
                <a:gd name="T52" fmla="*/ 4 w 25"/>
                <a:gd name="T53" fmla="*/ 5 h 20"/>
                <a:gd name="T54" fmla="*/ 5 w 25"/>
                <a:gd name="T55" fmla="*/ 6 h 20"/>
                <a:gd name="T56" fmla="*/ 11 w 25"/>
                <a:gd name="T57" fmla="*/ 2 h 20"/>
                <a:gd name="T58" fmla="*/ 10 w 25"/>
                <a:gd name="T59" fmla="*/ 1 h 20"/>
                <a:gd name="T60" fmla="*/ 5 w 25"/>
                <a:gd name="T61" fmla="*/ 3 h 20"/>
                <a:gd name="T62" fmla="*/ 5 w 25"/>
                <a:gd name="T63" fmla="*/ 5 h 20"/>
                <a:gd name="T64" fmla="*/ 11 w 25"/>
                <a:gd name="T65" fmla="*/ 2 h 20"/>
                <a:gd name="T66" fmla="*/ 10 w 25"/>
                <a:gd name="T67" fmla="*/ 1 h 20"/>
                <a:gd name="T68" fmla="*/ 3 w 25"/>
                <a:gd name="T69" fmla="*/ 5 h 20"/>
                <a:gd name="T70" fmla="*/ 4 w 25"/>
                <a:gd name="T71" fmla="*/ 7 h 20"/>
                <a:gd name="T72" fmla="*/ 11 w 25"/>
                <a:gd name="T73" fmla="*/ 4 h 20"/>
                <a:gd name="T74" fmla="*/ 10 w 25"/>
                <a:gd name="T75" fmla="*/ 3 h 20"/>
                <a:gd name="T76" fmla="*/ 3 w 25"/>
                <a:gd name="T77" fmla="*/ 10 h 20"/>
                <a:gd name="T78" fmla="*/ 4 w 25"/>
                <a:gd name="T79" fmla="*/ 11 h 20"/>
                <a:gd name="T80" fmla="*/ 12 w 25"/>
                <a:gd name="T81" fmla="*/ 8 h 20"/>
                <a:gd name="T82" fmla="*/ 11 w 25"/>
                <a:gd name="T83" fmla="*/ 7 h 20"/>
                <a:gd name="T84" fmla="*/ 0 w 25"/>
                <a:gd name="T85" fmla="*/ 17 h 20"/>
                <a:gd name="T86" fmla="*/ 1 w 25"/>
                <a:gd name="T87" fmla="*/ 18 h 20"/>
                <a:gd name="T88" fmla="*/ 14 w 25"/>
                <a:gd name="T89" fmla="*/ 9 h 20"/>
                <a:gd name="T90" fmla="*/ 13 w 25"/>
                <a:gd name="T91" fmla="*/ 8 h 20"/>
                <a:gd name="T92" fmla="*/ 6 w 25"/>
                <a:gd name="T93" fmla="*/ 14 h 20"/>
                <a:gd name="T94" fmla="*/ 1 w 25"/>
                <a:gd name="T95" fmla="*/ 19 h 20"/>
                <a:gd name="T96" fmla="*/ 2 w 25"/>
                <a:gd name="T97" fmla="*/ 20 h 20"/>
                <a:gd name="T98" fmla="*/ 16 w 25"/>
                <a:gd name="T99" fmla="*/ 12 h 20"/>
                <a:gd name="T100" fmla="*/ 15 w 25"/>
                <a:gd name="T101" fmla="*/ 10 h 20"/>
                <a:gd name="T102" fmla="*/ 9 w 25"/>
                <a:gd name="T103" fmla="*/ 14 h 20"/>
                <a:gd name="T104" fmla="*/ 4 w 25"/>
                <a:gd name="T105" fmla="*/ 19 h 20"/>
                <a:gd name="T106" fmla="*/ 5 w 25"/>
                <a:gd name="T107" fmla="*/ 20 h 20"/>
                <a:gd name="T108" fmla="*/ 21 w 25"/>
                <a:gd name="T109" fmla="*/ 10 h 20"/>
                <a:gd name="T110" fmla="*/ 20 w 25"/>
                <a:gd name="T111" fmla="*/ 9 h 20"/>
                <a:gd name="T112" fmla="*/ 12 w 25"/>
                <a:gd name="T113" fmla="*/ 18 h 20"/>
                <a:gd name="T114" fmla="*/ 12 w 25"/>
                <a:gd name="T115" fmla="*/ 19 h 20"/>
                <a:gd name="T116" fmla="*/ 24 w 25"/>
                <a:gd name="T117" fmla="*/ 12 h 20"/>
                <a:gd name="T118" fmla="*/ 24 w 25"/>
                <a:gd name="T119" fmla="*/ 10 h 20"/>
                <a:gd name="T120" fmla="*/ 20 w 25"/>
                <a:gd name="T121" fmla="*/ 13 h 20"/>
                <a:gd name="T122" fmla="*/ 20 w 25"/>
                <a:gd name="T123"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 h="20">
                  <a:moveTo>
                    <a:pt x="20" y="14"/>
                  </a:moveTo>
                  <a:cubicBezTo>
                    <a:pt x="22" y="13"/>
                    <a:pt x="23" y="12"/>
                    <a:pt x="24" y="12"/>
                  </a:cubicBezTo>
                  <a:cubicBezTo>
                    <a:pt x="24" y="11"/>
                    <a:pt x="24" y="11"/>
                    <a:pt x="24" y="10"/>
                  </a:cubicBezTo>
                  <a:cubicBezTo>
                    <a:pt x="20" y="13"/>
                    <a:pt x="16" y="16"/>
                    <a:pt x="12" y="18"/>
                  </a:cubicBezTo>
                  <a:cubicBezTo>
                    <a:pt x="12" y="18"/>
                    <a:pt x="12" y="18"/>
                    <a:pt x="13" y="19"/>
                  </a:cubicBezTo>
                  <a:cubicBezTo>
                    <a:pt x="15" y="15"/>
                    <a:pt x="18" y="12"/>
                    <a:pt x="21" y="10"/>
                  </a:cubicBezTo>
                  <a:cubicBezTo>
                    <a:pt x="22" y="9"/>
                    <a:pt x="21" y="9"/>
                    <a:pt x="21" y="9"/>
                  </a:cubicBezTo>
                  <a:cubicBezTo>
                    <a:pt x="18" y="10"/>
                    <a:pt x="15" y="12"/>
                    <a:pt x="13" y="14"/>
                  </a:cubicBezTo>
                  <a:cubicBezTo>
                    <a:pt x="10" y="16"/>
                    <a:pt x="7" y="18"/>
                    <a:pt x="4" y="18"/>
                  </a:cubicBezTo>
                  <a:cubicBezTo>
                    <a:pt x="5" y="19"/>
                    <a:pt x="5" y="19"/>
                    <a:pt x="5" y="19"/>
                  </a:cubicBezTo>
                  <a:cubicBezTo>
                    <a:pt x="6" y="17"/>
                    <a:pt x="8" y="16"/>
                    <a:pt x="10" y="15"/>
                  </a:cubicBezTo>
                  <a:cubicBezTo>
                    <a:pt x="12" y="14"/>
                    <a:pt x="14" y="12"/>
                    <a:pt x="15" y="12"/>
                  </a:cubicBezTo>
                  <a:cubicBezTo>
                    <a:pt x="15" y="11"/>
                    <a:pt x="15" y="11"/>
                    <a:pt x="15" y="10"/>
                  </a:cubicBezTo>
                  <a:cubicBezTo>
                    <a:pt x="11" y="14"/>
                    <a:pt x="6" y="17"/>
                    <a:pt x="1" y="19"/>
                  </a:cubicBezTo>
                  <a:cubicBezTo>
                    <a:pt x="2" y="19"/>
                    <a:pt x="2" y="19"/>
                    <a:pt x="2" y="20"/>
                  </a:cubicBezTo>
                  <a:cubicBezTo>
                    <a:pt x="3" y="17"/>
                    <a:pt x="6" y="16"/>
                    <a:pt x="8" y="14"/>
                  </a:cubicBezTo>
                  <a:cubicBezTo>
                    <a:pt x="10" y="13"/>
                    <a:pt x="12" y="11"/>
                    <a:pt x="14" y="9"/>
                  </a:cubicBezTo>
                  <a:cubicBezTo>
                    <a:pt x="15" y="9"/>
                    <a:pt x="14" y="8"/>
                    <a:pt x="13" y="8"/>
                  </a:cubicBezTo>
                  <a:cubicBezTo>
                    <a:pt x="9" y="12"/>
                    <a:pt x="5" y="14"/>
                    <a:pt x="0" y="17"/>
                  </a:cubicBezTo>
                  <a:cubicBezTo>
                    <a:pt x="1" y="17"/>
                    <a:pt x="1" y="17"/>
                    <a:pt x="1" y="18"/>
                  </a:cubicBezTo>
                  <a:cubicBezTo>
                    <a:pt x="3" y="13"/>
                    <a:pt x="9" y="10"/>
                    <a:pt x="12" y="7"/>
                  </a:cubicBezTo>
                  <a:cubicBezTo>
                    <a:pt x="13" y="7"/>
                    <a:pt x="12" y="6"/>
                    <a:pt x="12" y="6"/>
                  </a:cubicBezTo>
                  <a:cubicBezTo>
                    <a:pt x="9" y="7"/>
                    <a:pt x="7" y="9"/>
                    <a:pt x="4" y="9"/>
                  </a:cubicBezTo>
                  <a:cubicBezTo>
                    <a:pt x="4" y="10"/>
                    <a:pt x="4" y="10"/>
                    <a:pt x="5" y="10"/>
                  </a:cubicBezTo>
                  <a:cubicBezTo>
                    <a:pt x="6" y="8"/>
                    <a:pt x="9" y="6"/>
                    <a:pt x="11" y="4"/>
                  </a:cubicBezTo>
                  <a:cubicBezTo>
                    <a:pt x="12" y="4"/>
                    <a:pt x="11" y="3"/>
                    <a:pt x="11" y="3"/>
                  </a:cubicBezTo>
                  <a:cubicBezTo>
                    <a:pt x="8" y="3"/>
                    <a:pt x="6" y="5"/>
                    <a:pt x="4" y="5"/>
                  </a:cubicBezTo>
                  <a:cubicBezTo>
                    <a:pt x="4" y="5"/>
                    <a:pt x="4" y="6"/>
                    <a:pt x="5" y="6"/>
                  </a:cubicBezTo>
                  <a:cubicBezTo>
                    <a:pt x="6" y="4"/>
                    <a:pt x="9" y="3"/>
                    <a:pt x="11" y="2"/>
                  </a:cubicBezTo>
                  <a:cubicBezTo>
                    <a:pt x="11" y="2"/>
                    <a:pt x="10" y="1"/>
                    <a:pt x="10" y="1"/>
                  </a:cubicBezTo>
                  <a:cubicBezTo>
                    <a:pt x="9" y="2"/>
                    <a:pt x="7" y="3"/>
                    <a:pt x="5" y="3"/>
                  </a:cubicBezTo>
                  <a:cubicBezTo>
                    <a:pt x="4" y="3"/>
                    <a:pt x="4" y="4"/>
                    <a:pt x="5" y="5"/>
                  </a:cubicBezTo>
                  <a:cubicBezTo>
                    <a:pt x="7" y="5"/>
                    <a:pt x="10" y="3"/>
                    <a:pt x="11" y="2"/>
                  </a:cubicBezTo>
                  <a:cubicBezTo>
                    <a:pt x="12" y="1"/>
                    <a:pt x="11" y="0"/>
                    <a:pt x="10" y="1"/>
                  </a:cubicBezTo>
                  <a:cubicBezTo>
                    <a:pt x="8" y="2"/>
                    <a:pt x="5" y="3"/>
                    <a:pt x="3" y="5"/>
                  </a:cubicBezTo>
                  <a:cubicBezTo>
                    <a:pt x="3" y="6"/>
                    <a:pt x="4" y="7"/>
                    <a:pt x="4" y="7"/>
                  </a:cubicBezTo>
                  <a:cubicBezTo>
                    <a:pt x="6" y="6"/>
                    <a:pt x="8" y="4"/>
                    <a:pt x="11" y="4"/>
                  </a:cubicBezTo>
                  <a:cubicBezTo>
                    <a:pt x="10" y="4"/>
                    <a:pt x="10" y="3"/>
                    <a:pt x="10" y="3"/>
                  </a:cubicBezTo>
                  <a:cubicBezTo>
                    <a:pt x="8" y="5"/>
                    <a:pt x="5" y="7"/>
                    <a:pt x="3" y="10"/>
                  </a:cubicBezTo>
                  <a:cubicBezTo>
                    <a:pt x="3" y="10"/>
                    <a:pt x="3" y="11"/>
                    <a:pt x="4" y="11"/>
                  </a:cubicBezTo>
                  <a:cubicBezTo>
                    <a:pt x="7" y="11"/>
                    <a:pt x="9" y="8"/>
                    <a:pt x="12" y="8"/>
                  </a:cubicBezTo>
                  <a:cubicBezTo>
                    <a:pt x="12" y="7"/>
                    <a:pt x="12" y="7"/>
                    <a:pt x="11" y="7"/>
                  </a:cubicBezTo>
                  <a:cubicBezTo>
                    <a:pt x="7" y="10"/>
                    <a:pt x="2" y="12"/>
                    <a:pt x="0" y="17"/>
                  </a:cubicBezTo>
                  <a:cubicBezTo>
                    <a:pt x="0" y="18"/>
                    <a:pt x="0" y="18"/>
                    <a:pt x="1" y="18"/>
                  </a:cubicBezTo>
                  <a:cubicBezTo>
                    <a:pt x="6" y="15"/>
                    <a:pt x="10" y="13"/>
                    <a:pt x="14" y="9"/>
                  </a:cubicBezTo>
                  <a:cubicBezTo>
                    <a:pt x="14" y="9"/>
                    <a:pt x="14" y="9"/>
                    <a:pt x="13" y="8"/>
                  </a:cubicBezTo>
                  <a:cubicBezTo>
                    <a:pt x="11" y="10"/>
                    <a:pt x="9" y="12"/>
                    <a:pt x="6" y="14"/>
                  </a:cubicBezTo>
                  <a:cubicBezTo>
                    <a:pt x="4" y="15"/>
                    <a:pt x="2" y="17"/>
                    <a:pt x="1" y="19"/>
                  </a:cubicBezTo>
                  <a:cubicBezTo>
                    <a:pt x="1" y="20"/>
                    <a:pt x="1" y="20"/>
                    <a:pt x="2" y="20"/>
                  </a:cubicBezTo>
                  <a:cubicBezTo>
                    <a:pt x="7" y="18"/>
                    <a:pt x="12" y="15"/>
                    <a:pt x="16" y="12"/>
                  </a:cubicBezTo>
                  <a:cubicBezTo>
                    <a:pt x="16" y="11"/>
                    <a:pt x="15" y="10"/>
                    <a:pt x="15" y="10"/>
                  </a:cubicBezTo>
                  <a:cubicBezTo>
                    <a:pt x="12" y="12"/>
                    <a:pt x="11" y="13"/>
                    <a:pt x="9" y="14"/>
                  </a:cubicBezTo>
                  <a:cubicBezTo>
                    <a:pt x="7" y="15"/>
                    <a:pt x="5" y="17"/>
                    <a:pt x="4" y="19"/>
                  </a:cubicBezTo>
                  <a:cubicBezTo>
                    <a:pt x="4" y="19"/>
                    <a:pt x="4" y="20"/>
                    <a:pt x="5" y="20"/>
                  </a:cubicBezTo>
                  <a:cubicBezTo>
                    <a:pt x="11" y="19"/>
                    <a:pt x="16" y="13"/>
                    <a:pt x="21" y="10"/>
                  </a:cubicBezTo>
                  <a:cubicBezTo>
                    <a:pt x="21" y="10"/>
                    <a:pt x="21" y="9"/>
                    <a:pt x="20" y="9"/>
                  </a:cubicBezTo>
                  <a:cubicBezTo>
                    <a:pt x="17" y="12"/>
                    <a:pt x="14" y="14"/>
                    <a:pt x="12" y="18"/>
                  </a:cubicBezTo>
                  <a:cubicBezTo>
                    <a:pt x="11" y="18"/>
                    <a:pt x="12" y="19"/>
                    <a:pt x="12" y="19"/>
                  </a:cubicBezTo>
                  <a:cubicBezTo>
                    <a:pt x="17" y="18"/>
                    <a:pt x="20" y="14"/>
                    <a:pt x="24" y="12"/>
                  </a:cubicBezTo>
                  <a:cubicBezTo>
                    <a:pt x="25" y="11"/>
                    <a:pt x="24" y="10"/>
                    <a:pt x="24" y="10"/>
                  </a:cubicBezTo>
                  <a:cubicBezTo>
                    <a:pt x="22" y="11"/>
                    <a:pt x="21" y="12"/>
                    <a:pt x="20" y="13"/>
                  </a:cubicBezTo>
                  <a:cubicBezTo>
                    <a:pt x="19" y="13"/>
                    <a:pt x="20" y="14"/>
                    <a:pt x="20" y="1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45" name="Freeform 324"/>
            <p:cNvSpPr/>
            <p:nvPr/>
          </p:nvSpPr>
          <p:spPr bwMode="auto">
            <a:xfrm>
              <a:off x="9156701" y="4521200"/>
              <a:ext cx="104775" cy="68263"/>
            </a:xfrm>
            <a:custGeom>
              <a:avLst/>
              <a:gdLst>
                <a:gd name="T0" fmla="*/ 27 w 28"/>
                <a:gd name="T1" fmla="*/ 17 h 18"/>
                <a:gd name="T2" fmla="*/ 23 w 28"/>
                <a:gd name="T3" fmla="*/ 17 h 18"/>
                <a:gd name="T4" fmla="*/ 23 w 28"/>
                <a:gd name="T5" fmla="*/ 17 h 18"/>
                <a:gd name="T6" fmla="*/ 24 w 28"/>
                <a:gd name="T7" fmla="*/ 13 h 18"/>
                <a:gd name="T8" fmla="*/ 24 w 28"/>
                <a:gd name="T9" fmla="*/ 12 h 18"/>
                <a:gd name="T10" fmla="*/ 16 w 28"/>
                <a:gd name="T11" fmla="*/ 14 h 18"/>
                <a:gd name="T12" fmla="*/ 17 w 28"/>
                <a:gd name="T13" fmla="*/ 15 h 18"/>
                <a:gd name="T14" fmla="*/ 22 w 28"/>
                <a:gd name="T15" fmla="*/ 10 h 18"/>
                <a:gd name="T16" fmla="*/ 22 w 28"/>
                <a:gd name="T17" fmla="*/ 9 h 18"/>
                <a:gd name="T18" fmla="*/ 10 w 28"/>
                <a:gd name="T19" fmla="*/ 10 h 18"/>
                <a:gd name="T20" fmla="*/ 11 w 28"/>
                <a:gd name="T21" fmla="*/ 10 h 18"/>
                <a:gd name="T22" fmla="*/ 12 w 28"/>
                <a:gd name="T23" fmla="*/ 0 h 18"/>
                <a:gd name="T24" fmla="*/ 6 w 28"/>
                <a:gd name="T25" fmla="*/ 1 h 18"/>
                <a:gd name="T26" fmla="*/ 0 w 28"/>
                <a:gd name="T27" fmla="*/ 3 h 18"/>
                <a:gd name="T28" fmla="*/ 1 w 28"/>
                <a:gd name="T29" fmla="*/ 4 h 18"/>
                <a:gd name="T30" fmla="*/ 11 w 28"/>
                <a:gd name="T31" fmla="*/ 2 h 18"/>
                <a:gd name="T32" fmla="*/ 12 w 28"/>
                <a:gd name="T33" fmla="*/ 5 h 18"/>
                <a:gd name="T34" fmla="*/ 9 w 28"/>
                <a:gd name="T35" fmla="*/ 10 h 18"/>
                <a:gd name="T36" fmla="*/ 10 w 28"/>
                <a:gd name="T37" fmla="*/ 11 h 18"/>
                <a:gd name="T38" fmla="*/ 15 w 28"/>
                <a:gd name="T39" fmla="*/ 10 h 18"/>
                <a:gd name="T40" fmla="*/ 21 w 28"/>
                <a:gd name="T41" fmla="*/ 10 h 18"/>
                <a:gd name="T42" fmla="*/ 21 w 28"/>
                <a:gd name="T43" fmla="*/ 9 h 18"/>
                <a:gd name="T44" fmla="*/ 16 w 28"/>
                <a:gd name="T45" fmla="*/ 15 h 18"/>
                <a:gd name="T46" fmla="*/ 16 w 28"/>
                <a:gd name="T47" fmla="*/ 16 h 18"/>
                <a:gd name="T48" fmla="*/ 24 w 28"/>
                <a:gd name="T49" fmla="*/ 14 h 18"/>
                <a:gd name="T50" fmla="*/ 23 w 28"/>
                <a:gd name="T51" fmla="*/ 12 h 18"/>
                <a:gd name="T52" fmla="*/ 22 w 28"/>
                <a:gd name="T53" fmla="*/ 17 h 18"/>
                <a:gd name="T54" fmla="*/ 22 w 28"/>
                <a:gd name="T55" fmla="*/ 18 h 18"/>
                <a:gd name="T56" fmla="*/ 27 w 28"/>
                <a:gd name="T57" fmla="*/ 18 h 18"/>
                <a:gd name="T58" fmla="*/ 27 w 28"/>
                <a:gd name="T5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8">
                  <a:moveTo>
                    <a:pt x="27" y="17"/>
                  </a:moveTo>
                  <a:cubicBezTo>
                    <a:pt x="25" y="17"/>
                    <a:pt x="24" y="17"/>
                    <a:pt x="23" y="17"/>
                  </a:cubicBezTo>
                  <a:cubicBezTo>
                    <a:pt x="23" y="17"/>
                    <a:pt x="23" y="17"/>
                    <a:pt x="23" y="17"/>
                  </a:cubicBezTo>
                  <a:cubicBezTo>
                    <a:pt x="23" y="16"/>
                    <a:pt x="24" y="15"/>
                    <a:pt x="24" y="13"/>
                  </a:cubicBezTo>
                  <a:cubicBezTo>
                    <a:pt x="25" y="13"/>
                    <a:pt x="25" y="12"/>
                    <a:pt x="24" y="12"/>
                  </a:cubicBezTo>
                  <a:cubicBezTo>
                    <a:pt x="21" y="12"/>
                    <a:pt x="19" y="14"/>
                    <a:pt x="16" y="14"/>
                  </a:cubicBezTo>
                  <a:cubicBezTo>
                    <a:pt x="16" y="14"/>
                    <a:pt x="17" y="15"/>
                    <a:pt x="17" y="15"/>
                  </a:cubicBezTo>
                  <a:cubicBezTo>
                    <a:pt x="17" y="13"/>
                    <a:pt x="20" y="12"/>
                    <a:pt x="22" y="10"/>
                  </a:cubicBezTo>
                  <a:cubicBezTo>
                    <a:pt x="22" y="10"/>
                    <a:pt x="22" y="9"/>
                    <a:pt x="22" y="9"/>
                  </a:cubicBezTo>
                  <a:cubicBezTo>
                    <a:pt x="18" y="7"/>
                    <a:pt x="14" y="10"/>
                    <a:pt x="10" y="10"/>
                  </a:cubicBezTo>
                  <a:cubicBezTo>
                    <a:pt x="10" y="10"/>
                    <a:pt x="10" y="10"/>
                    <a:pt x="11" y="10"/>
                  </a:cubicBezTo>
                  <a:cubicBezTo>
                    <a:pt x="11" y="8"/>
                    <a:pt x="18" y="2"/>
                    <a:pt x="12" y="0"/>
                  </a:cubicBezTo>
                  <a:cubicBezTo>
                    <a:pt x="11" y="0"/>
                    <a:pt x="8" y="1"/>
                    <a:pt x="6" y="1"/>
                  </a:cubicBezTo>
                  <a:cubicBezTo>
                    <a:pt x="4" y="2"/>
                    <a:pt x="2" y="2"/>
                    <a:pt x="0" y="3"/>
                  </a:cubicBezTo>
                  <a:cubicBezTo>
                    <a:pt x="0" y="3"/>
                    <a:pt x="0" y="5"/>
                    <a:pt x="1" y="4"/>
                  </a:cubicBezTo>
                  <a:cubicBezTo>
                    <a:pt x="4" y="3"/>
                    <a:pt x="8" y="2"/>
                    <a:pt x="11" y="2"/>
                  </a:cubicBezTo>
                  <a:cubicBezTo>
                    <a:pt x="14" y="2"/>
                    <a:pt x="13" y="4"/>
                    <a:pt x="12" y="5"/>
                  </a:cubicBezTo>
                  <a:cubicBezTo>
                    <a:pt x="11" y="7"/>
                    <a:pt x="9" y="8"/>
                    <a:pt x="9" y="10"/>
                  </a:cubicBezTo>
                  <a:cubicBezTo>
                    <a:pt x="9" y="11"/>
                    <a:pt x="10" y="11"/>
                    <a:pt x="10" y="11"/>
                  </a:cubicBezTo>
                  <a:cubicBezTo>
                    <a:pt x="12" y="11"/>
                    <a:pt x="14" y="11"/>
                    <a:pt x="15" y="10"/>
                  </a:cubicBezTo>
                  <a:cubicBezTo>
                    <a:pt x="17" y="10"/>
                    <a:pt x="19" y="9"/>
                    <a:pt x="21" y="10"/>
                  </a:cubicBezTo>
                  <a:cubicBezTo>
                    <a:pt x="21" y="10"/>
                    <a:pt x="21" y="9"/>
                    <a:pt x="21" y="9"/>
                  </a:cubicBezTo>
                  <a:cubicBezTo>
                    <a:pt x="19" y="11"/>
                    <a:pt x="16" y="12"/>
                    <a:pt x="16" y="15"/>
                  </a:cubicBezTo>
                  <a:cubicBezTo>
                    <a:pt x="15" y="15"/>
                    <a:pt x="16" y="16"/>
                    <a:pt x="16" y="16"/>
                  </a:cubicBezTo>
                  <a:cubicBezTo>
                    <a:pt x="19" y="15"/>
                    <a:pt x="21" y="14"/>
                    <a:pt x="24" y="14"/>
                  </a:cubicBezTo>
                  <a:cubicBezTo>
                    <a:pt x="24" y="13"/>
                    <a:pt x="24" y="13"/>
                    <a:pt x="23" y="12"/>
                  </a:cubicBezTo>
                  <a:cubicBezTo>
                    <a:pt x="22" y="14"/>
                    <a:pt x="22" y="15"/>
                    <a:pt x="22" y="17"/>
                  </a:cubicBezTo>
                  <a:cubicBezTo>
                    <a:pt x="22" y="17"/>
                    <a:pt x="22" y="18"/>
                    <a:pt x="22" y="18"/>
                  </a:cubicBezTo>
                  <a:cubicBezTo>
                    <a:pt x="24" y="18"/>
                    <a:pt x="25" y="18"/>
                    <a:pt x="27" y="18"/>
                  </a:cubicBezTo>
                  <a:cubicBezTo>
                    <a:pt x="28" y="18"/>
                    <a:pt x="27" y="17"/>
                    <a:pt x="27" y="17"/>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46" name="Freeform 325"/>
            <p:cNvSpPr/>
            <p:nvPr/>
          </p:nvSpPr>
          <p:spPr bwMode="auto">
            <a:xfrm>
              <a:off x="8672513" y="5494338"/>
              <a:ext cx="6350" cy="7938"/>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47" name="Freeform 326"/>
            <p:cNvSpPr/>
            <p:nvPr/>
          </p:nvSpPr>
          <p:spPr bwMode="auto">
            <a:xfrm>
              <a:off x="8678863" y="5472113"/>
              <a:ext cx="19050" cy="33338"/>
            </a:xfrm>
            <a:custGeom>
              <a:avLst/>
              <a:gdLst>
                <a:gd name="T0" fmla="*/ 2 w 5"/>
                <a:gd name="T1" fmla="*/ 9 h 9"/>
                <a:gd name="T2" fmla="*/ 4 w 5"/>
                <a:gd name="T3" fmla="*/ 1 h 9"/>
                <a:gd name="T4" fmla="*/ 3 w 5"/>
                <a:gd name="T5" fmla="*/ 1 h 9"/>
                <a:gd name="T6" fmla="*/ 1 w 5"/>
                <a:gd name="T7" fmla="*/ 8 h 9"/>
                <a:gd name="T8" fmla="*/ 2 w 5"/>
                <a:gd name="T9" fmla="*/ 9 h 9"/>
              </a:gdLst>
              <a:ahLst/>
              <a:cxnLst>
                <a:cxn ang="0">
                  <a:pos x="T0" y="T1"/>
                </a:cxn>
                <a:cxn ang="0">
                  <a:pos x="T2" y="T3"/>
                </a:cxn>
                <a:cxn ang="0">
                  <a:pos x="T4" y="T5"/>
                </a:cxn>
                <a:cxn ang="0">
                  <a:pos x="T6" y="T7"/>
                </a:cxn>
                <a:cxn ang="0">
                  <a:pos x="T8" y="T9"/>
                </a:cxn>
              </a:cxnLst>
              <a:rect l="0" t="0" r="r" b="b"/>
              <a:pathLst>
                <a:path w="5" h="9">
                  <a:moveTo>
                    <a:pt x="2" y="9"/>
                  </a:moveTo>
                  <a:cubicBezTo>
                    <a:pt x="2" y="6"/>
                    <a:pt x="4" y="4"/>
                    <a:pt x="4" y="1"/>
                  </a:cubicBezTo>
                  <a:cubicBezTo>
                    <a:pt x="5" y="0"/>
                    <a:pt x="4" y="0"/>
                    <a:pt x="3" y="1"/>
                  </a:cubicBezTo>
                  <a:cubicBezTo>
                    <a:pt x="2" y="3"/>
                    <a:pt x="1" y="6"/>
                    <a:pt x="1" y="8"/>
                  </a:cubicBezTo>
                  <a:cubicBezTo>
                    <a:pt x="0" y="9"/>
                    <a:pt x="2" y="9"/>
                    <a:pt x="2" y="9"/>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48" name="Freeform 327"/>
            <p:cNvSpPr/>
            <p:nvPr/>
          </p:nvSpPr>
          <p:spPr bwMode="auto">
            <a:xfrm>
              <a:off x="8709026" y="5478463"/>
              <a:ext cx="15875" cy="41275"/>
            </a:xfrm>
            <a:custGeom>
              <a:avLst/>
              <a:gdLst>
                <a:gd name="T0" fmla="*/ 2 w 4"/>
                <a:gd name="T1" fmla="*/ 10 h 11"/>
                <a:gd name="T2" fmla="*/ 4 w 4"/>
                <a:gd name="T3" fmla="*/ 1 h 11"/>
                <a:gd name="T4" fmla="*/ 3 w 4"/>
                <a:gd name="T5" fmla="*/ 0 h 11"/>
                <a:gd name="T6" fmla="*/ 0 w 4"/>
                <a:gd name="T7" fmla="*/ 10 h 11"/>
                <a:gd name="T8" fmla="*/ 2 w 4"/>
                <a:gd name="T9" fmla="*/ 10 h 11"/>
              </a:gdLst>
              <a:ahLst/>
              <a:cxnLst>
                <a:cxn ang="0">
                  <a:pos x="T0" y="T1"/>
                </a:cxn>
                <a:cxn ang="0">
                  <a:pos x="T2" y="T3"/>
                </a:cxn>
                <a:cxn ang="0">
                  <a:pos x="T4" y="T5"/>
                </a:cxn>
                <a:cxn ang="0">
                  <a:pos x="T6" y="T7"/>
                </a:cxn>
                <a:cxn ang="0">
                  <a:pos x="T8" y="T9"/>
                </a:cxn>
              </a:cxnLst>
              <a:rect l="0" t="0" r="r" b="b"/>
              <a:pathLst>
                <a:path w="4" h="11">
                  <a:moveTo>
                    <a:pt x="2" y="10"/>
                  </a:moveTo>
                  <a:cubicBezTo>
                    <a:pt x="2" y="7"/>
                    <a:pt x="3" y="4"/>
                    <a:pt x="4" y="1"/>
                  </a:cubicBezTo>
                  <a:cubicBezTo>
                    <a:pt x="4" y="0"/>
                    <a:pt x="3" y="0"/>
                    <a:pt x="3" y="0"/>
                  </a:cubicBezTo>
                  <a:cubicBezTo>
                    <a:pt x="1" y="3"/>
                    <a:pt x="1" y="7"/>
                    <a:pt x="0" y="10"/>
                  </a:cubicBezTo>
                  <a:cubicBezTo>
                    <a:pt x="0" y="11"/>
                    <a:pt x="1" y="11"/>
                    <a:pt x="2" y="10"/>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49" name="Freeform 328"/>
            <p:cNvSpPr/>
            <p:nvPr/>
          </p:nvSpPr>
          <p:spPr bwMode="auto">
            <a:xfrm>
              <a:off x="8736013" y="5472113"/>
              <a:ext cx="11113" cy="44450"/>
            </a:xfrm>
            <a:custGeom>
              <a:avLst/>
              <a:gdLst>
                <a:gd name="T0" fmla="*/ 2 w 3"/>
                <a:gd name="T1" fmla="*/ 11 h 12"/>
                <a:gd name="T2" fmla="*/ 3 w 3"/>
                <a:gd name="T3" fmla="*/ 2 h 12"/>
                <a:gd name="T4" fmla="*/ 2 w 3"/>
                <a:gd name="T5" fmla="*/ 1 h 12"/>
                <a:gd name="T6" fmla="*/ 1 w 3"/>
                <a:gd name="T7" fmla="*/ 11 h 12"/>
                <a:gd name="T8" fmla="*/ 2 w 3"/>
                <a:gd name="T9" fmla="*/ 11 h 12"/>
              </a:gdLst>
              <a:ahLst/>
              <a:cxnLst>
                <a:cxn ang="0">
                  <a:pos x="T0" y="T1"/>
                </a:cxn>
                <a:cxn ang="0">
                  <a:pos x="T2" y="T3"/>
                </a:cxn>
                <a:cxn ang="0">
                  <a:pos x="T4" y="T5"/>
                </a:cxn>
                <a:cxn ang="0">
                  <a:pos x="T6" y="T7"/>
                </a:cxn>
                <a:cxn ang="0">
                  <a:pos x="T8" y="T9"/>
                </a:cxn>
              </a:cxnLst>
              <a:rect l="0" t="0" r="r" b="b"/>
              <a:pathLst>
                <a:path w="3" h="12">
                  <a:moveTo>
                    <a:pt x="2" y="11"/>
                  </a:moveTo>
                  <a:cubicBezTo>
                    <a:pt x="2" y="8"/>
                    <a:pt x="2" y="5"/>
                    <a:pt x="3" y="2"/>
                  </a:cubicBezTo>
                  <a:cubicBezTo>
                    <a:pt x="3" y="1"/>
                    <a:pt x="2" y="0"/>
                    <a:pt x="2" y="1"/>
                  </a:cubicBezTo>
                  <a:cubicBezTo>
                    <a:pt x="0" y="4"/>
                    <a:pt x="1" y="8"/>
                    <a:pt x="1" y="11"/>
                  </a:cubicBezTo>
                  <a:cubicBezTo>
                    <a:pt x="1" y="12"/>
                    <a:pt x="2" y="12"/>
                    <a:pt x="2" y="11"/>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50" name="Freeform 329"/>
            <p:cNvSpPr/>
            <p:nvPr/>
          </p:nvSpPr>
          <p:spPr bwMode="auto">
            <a:xfrm>
              <a:off x="8763001" y="5453063"/>
              <a:ext cx="14288" cy="63500"/>
            </a:xfrm>
            <a:custGeom>
              <a:avLst/>
              <a:gdLst>
                <a:gd name="T0" fmla="*/ 1 w 4"/>
                <a:gd name="T1" fmla="*/ 17 h 17"/>
                <a:gd name="T2" fmla="*/ 3 w 4"/>
                <a:gd name="T3" fmla="*/ 1 h 17"/>
                <a:gd name="T4" fmla="*/ 2 w 4"/>
                <a:gd name="T5" fmla="*/ 0 h 17"/>
                <a:gd name="T6" fmla="*/ 0 w 4"/>
                <a:gd name="T7" fmla="*/ 16 h 17"/>
                <a:gd name="T8" fmla="*/ 1 w 4"/>
                <a:gd name="T9" fmla="*/ 17 h 17"/>
              </a:gdLst>
              <a:ahLst/>
              <a:cxnLst>
                <a:cxn ang="0">
                  <a:pos x="T0" y="T1"/>
                </a:cxn>
                <a:cxn ang="0">
                  <a:pos x="T2" y="T3"/>
                </a:cxn>
                <a:cxn ang="0">
                  <a:pos x="T4" y="T5"/>
                </a:cxn>
                <a:cxn ang="0">
                  <a:pos x="T6" y="T7"/>
                </a:cxn>
                <a:cxn ang="0">
                  <a:pos x="T8" y="T9"/>
                </a:cxn>
              </a:cxnLst>
              <a:rect l="0" t="0" r="r" b="b"/>
              <a:pathLst>
                <a:path w="4" h="17">
                  <a:moveTo>
                    <a:pt x="1" y="17"/>
                  </a:moveTo>
                  <a:cubicBezTo>
                    <a:pt x="2" y="12"/>
                    <a:pt x="1" y="6"/>
                    <a:pt x="3" y="1"/>
                  </a:cubicBezTo>
                  <a:cubicBezTo>
                    <a:pt x="4" y="0"/>
                    <a:pt x="2" y="0"/>
                    <a:pt x="2" y="0"/>
                  </a:cubicBezTo>
                  <a:cubicBezTo>
                    <a:pt x="0" y="6"/>
                    <a:pt x="1" y="11"/>
                    <a:pt x="0" y="16"/>
                  </a:cubicBezTo>
                  <a:cubicBezTo>
                    <a:pt x="0" y="17"/>
                    <a:pt x="1" y="17"/>
                    <a:pt x="1" y="17"/>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51" name="Freeform 330"/>
            <p:cNvSpPr/>
            <p:nvPr/>
          </p:nvSpPr>
          <p:spPr bwMode="auto">
            <a:xfrm>
              <a:off x="8804276" y="5461000"/>
              <a:ext cx="17463" cy="58738"/>
            </a:xfrm>
            <a:custGeom>
              <a:avLst/>
              <a:gdLst>
                <a:gd name="T0" fmla="*/ 2 w 5"/>
                <a:gd name="T1" fmla="*/ 15 h 16"/>
                <a:gd name="T2" fmla="*/ 4 w 5"/>
                <a:gd name="T3" fmla="*/ 1 h 16"/>
                <a:gd name="T4" fmla="*/ 3 w 5"/>
                <a:gd name="T5" fmla="*/ 0 h 16"/>
                <a:gd name="T6" fmla="*/ 1 w 5"/>
                <a:gd name="T7" fmla="*/ 14 h 16"/>
                <a:gd name="T8" fmla="*/ 2 w 5"/>
                <a:gd name="T9" fmla="*/ 15 h 16"/>
              </a:gdLst>
              <a:ahLst/>
              <a:cxnLst>
                <a:cxn ang="0">
                  <a:pos x="T0" y="T1"/>
                </a:cxn>
                <a:cxn ang="0">
                  <a:pos x="T2" y="T3"/>
                </a:cxn>
                <a:cxn ang="0">
                  <a:pos x="T4" y="T5"/>
                </a:cxn>
                <a:cxn ang="0">
                  <a:pos x="T6" y="T7"/>
                </a:cxn>
                <a:cxn ang="0">
                  <a:pos x="T8" y="T9"/>
                </a:cxn>
              </a:cxnLst>
              <a:rect l="0" t="0" r="r" b="b"/>
              <a:pathLst>
                <a:path w="5" h="16">
                  <a:moveTo>
                    <a:pt x="2" y="15"/>
                  </a:moveTo>
                  <a:cubicBezTo>
                    <a:pt x="3" y="10"/>
                    <a:pt x="2" y="5"/>
                    <a:pt x="4" y="1"/>
                  </a:cubicBezTo>
                  <a:cubicBezTo>
                    <a:pt x="5" y="0"/>
                    <a:pt x="4" y="0"/>
                    <a:pt x="3" y="0"/>
                  </a:cubicBezTo>
                  <a:cubicBezTo>
                    <a:pt x="1" y="5"/>
                    <a:pt x="1" y="10"/>
                    <a:pt x="1" y="14"/>
                  </a:cubicBezTo>
                  <a:cubicBezTo>
                    <a:pt x="0" y="15"/>
                    <a:pt x="2" y="16"/>
                    <a:pt x="2" y="1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52" name="Freeform 331"/>
            <p:cNvSpPr/>
            <p:nvPr/>
          </p:nvSpPr>
          <p:spPr bwMode="auto">
            <a:xfrm>
              <a:off x="8856663" y="5445125"/>
              <a:ext cx="11113" cy="63500"/>
            </a:xfrm>
            <a:custGeom>
              <a:avLst/>
              <a:gdLst>
                <a:gd name="T0" fmla="*/ 1 w 3"/>
                <a:gd name="T1" fmla="*/ 16 h 17"/>
                <a:gd name="T2" fmla="*/ 3 w 3"/>
                <a:gd name="T3" fmla="*/ 1 h 17"/>
                <a:gd name="T4" fmla="*/ 2 w 3"/>
                <a:gd name="T5" fmla="*/ 1 h 17"/>
                <a:gd name="T6" fmla="*/ 0 w 3"/>
                <a:gd name="T7" fmla="*/ 16 h 17"/>
                <a:gd name="T8" fmla="*/ 1 w 3"/>
                <a:gd name="T9" fmla="*/ 16 h 17"/>
              </a:gdLst>
              <a:ahLst/>
              <a:cxnLst>
                <a:cxn ang="0">
                  <a:pos x="T0" y="T1"/>
                </a:cxn>
                <a:cxn ang="0">
                  <a:pos x="T2" y="T3"/>
                </a:cxn>
                <a:cxn ang="0">
                  <a:pos x="T4" y="T5"/>
                </a:cxn>
                <a:cxn ang="0">
                  <a:pos x="T6" y="T7"/>
                </a:cxn>
                <a:cxn ang="0">
                  <a:pos x="T8" y="T9"/>
                </a:cxn>
              </a:cxnLst>
              <a:rect l="0" t="0" r="r" b="b"/>
              <a:pathLst>
                <a:path w="3" h="17">
                  <a:moveTo>
                    <a:pt x="1" y="16"/>
                  </a:moveTo>
                  <a:cubicBezTo>
                    <a:pt x="2" y="11"/>
                    <a:pt x="2" y="6"/>
                    <a:pt x="3" y="1"/>
                  </a:cubicBezTo>
                  <a:cubicBezTo>
                    <a:pt x="3" y="0"/>
                    <a:pt x="2" y="0"/>
                    <a:pt x="2" y="1"/>
                  </a:cubicBezTo>
                  <a:cubicBezTo>
                    <a:pt x="1" y="6"/>
                    <a:pt x="1" y="11"/>
                    <a:pt x="0" y="16"/>
                  </a:cubicBezTo>
                  <a:cubicBezTo>
                    <a:pt x="0" y="17"/>
                    <a:pt x="1" y="17"/>
                    <a:pt x="1" y="16"/>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53" name="Freeform 332"/>
            <p:cNvSpPr/>
            <p:nvPr/>
          </p:nvSpPr>
          <p:spPr bwMode="auto">
            <a:xfrm>
              <a:off x="8904288" y="5430838"/>
              <a:ext cx="11113" cy="85725"/>
            </a:xfrm>
            <a:custGeom>
              <a:avLst/>
              <a:gdLst>
                <a:gd name="T0" fmla="*/ 1 w 3"/>
                <a:gd name="T1" fmla="*/ 22 h 23"/>
                <a:gd name="T2" fmla="*/ 3 w 3"/>
                <a:gd name="T3" fmla="*/ 2 h 23"/>
                <a:gd name="T4" fmla="*/ 2 w 3"/>
                <a:gd name="T5" fmla="*/ 1 h 23"/>
                <a:gd name="T6" fmla="*/ 0 w 3"/>
                <a:gd name="T7" fmla="*/ 21 h 23"/>
                <a:gd name="T8" fmla="*/ 1 w 3"/>
                <a:gd name="T9" fmla="*/ 22 h 23"/>
              </a:gdLst>
              <a:ahLst/>
              <a:cxnLst>
                <a:cxn ang="0">
                  <a:pos x="T0" y="T1"/>
                </a:cxn>
                <a:cxn ang="0">
                  <a:pos x="T2" y="T3"/>
                </a:cxn>
                <a:cxn ang="0">
                  <a:pos x="T4" y="T5"/>
                </a:cxn>
                <a:cxn ang="0">
                  <a:pos x="T6" y="T7"/>
                </a:cxn>
                <a:cxn ang="0">
                  <a:pos x="T8" y="T9"/>
                </a:cxn>
              </a:cxnLst>
              <a:rect l="0" t="0" r="r" b="b"/>
              <a:pathLst>
                <a:path w="3" h="23">
                  <a:moveTo>
                    <a:pt x="1" y="22"/>
                  </a:moveTo>
                  <a:cubicBezTo>
                    <a:pt x="2" y="15"/>
                    <a:pt x="2" y="8"/>
                    <a:pt x="3" y="2"/>
                  </a:cubicBezTo>
                  <a:cubicBezTo>
                    <a:pt x="3" y="1"/>
                    <a:pt x="2" y="0"/>
                    <a:pt x="2" y="1"/>
                  </a:cubicBezTo>
                  <a:cubicBezTo>
                    <a:pt x="0" y="8"/>
                    <a:pt x="1" y="15"/>
                    <a:pt x="0" y="21"/>
                  </a:cubicBezTo>
                  <a:cubicBezTo>
                    <a:pt x="0" y="22"/>
                    <a:pt x="1" y="23"/>
                    <a:pt x="1" y="22"/>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54" name="Freeform 333"/>
            <p:cNvSpPr/>
            <p:nvPr/>
          </p:nvSpPr>
          <p:spPr bwMode="auto">
            <a:xfrm>
              <a:off x="8923338" y="5422900"/>
              <a:ext cx="19050" cy="85725"/>
            </a:xfrm>
            <a:custGeom>
              <a:avLst/>
              <a:gdLst>
                <a:gd name="T0" fmla="*/ 3 w 5"/>
                <a:gd name="T1" fmla="*/ 22 h 23"/>
                <a:gd name="T2" fmla="*/ 5 w 5"/>
                <a:gd name="T3" fmla="*/ 1 h 23"/>
                <a:gd name="T4" fmla="*/ 4 w 5"/>
                <a:gd name="T5" fmla="*/ 1 h 23"/>
                <a:gd name="T6" fmla="*/ 2 w 5"/>
                <a:gd name="T7" fmla="*/ 22 h 23"/>
                <a:gd name="T8" fmla="*/ 3 w 5"/>
                <a:gd name="T9" fmla="*/ 22 h 23"/>
              </a:gdLst>
              <a:ahLst/>
              <a:cxnLst>
                <a:cxn ang="0">
                  <a:pos x="T0" y="T1"/>
                </a:cxn>
                <a:cxn ang="0">
                  <a:pos x="T2" y="T3"/>
                </a:cxn>
                <a:cxn ang="0">
                  <a:pos x="T4" y="T5"/>
                </a:cxn>
                <a:cxn ang="0">
                  <a:pos x="T6" y="T7"/>
                </a:cxn>
                <a:cxn ang="0">
                  <a:pos x="T8" y="T9"/>
                </a:cxn>
              </a:cxnLst>
              <a:rect l="0" t="0" r="r" b="b"/>
              <a:pathLst>
                <a:path w="5" h="23">
                  <a:moveTo>
                    <a:pt x="3" y="22"/>
                  </a:moveTo>
                  <a:cubicBezTo>
                    <a:pt x="3" y="15"/>
                    <a:pt x="2" y="8"/>
                    <a:pt x="5" y="1"/>
                  </a:cubicBezTo>
                  <a:cubicBezTo>
                    <a:pt x="5" y="1"/>
                    <a:pt x="4" y="0"/>
                    <a:pt x="4" y="1"/>
                  </a:cubicBezTo>
                  <a:cubicBezTo>
                    <a:pt x="0" y="7"/>
                    <a:pt x="2" y="15"/>
                    <a:pt x="2" y="22"/>
                  </a:cubicBezTo>
                  <a:cubicBezTo>
                    <a:pt x="2" y="23"/>
                    <a:pt x="3" y="23"/>
                    <a:pt x="3" y="22"/>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55" name="Freeform 334"/>
            <p:cNvSpPr/>
            <p:nvPr/>
          </p:nvSpPr>
          <p:spPr bwMode="auto">
            <a:xfrm>
              <a:off x="8969376" y="5414963"/>
              <a:ext cx="22225" cy="101600"/>
            </a:xfrm>
            <a:custGeom>
              <a:avLst/>
              <a:gdLst>
                <a:gd name="T0" fmla="*/ 2 w 6"/>
                <a:gd name="T1" fmla="*/ 27 h 27"/>
                <a:gd name="T2" fmla="*/ 6 w 6"/>
                <a:gd name="T3" fmla="*/ 1 h 27"/>
                <a:gd name="T4" fmla="*/ 4 w 6"/>
                <a:gd name="T5" fmla="*/ 1 h 27"/>
                <a:gd name="T6" fmla="*/ 1 w 6"/>
                <a:gd name="T7" fmla="*/ 27 h 27"/>
                <a:gd name="T8" fmla="*/ 2 w 6"/>
                <a:gd name="T9" fmla="*/ 27 h 27"/>
              </a:gdLst>
              <a:ahLst/>
              <a:cxnLst>
                <a:cxn ang="0">
                  <a:pos x="T0" y="T1"/>
                </a:cxn>
                <a:cxn ang="0">
                  <a:pos x="T2" y="T3"/>
                </a:cxn>
                <a:cxn ang="0">
                  <a:pos x="T4" y="T5"/>
                </a:cxn>
                <a:cxn ang="0">
                  <a:pos x="T6" y="T7"/>
                </a:cxn>
                <a:cxn ang="0">
                  <a:pos x="T8" y="T9"/>
                </a:cxn>
              </a:cxnLst>
              <a:rect l="0" t="0" r="r" b="b"/>
              <a:pathLst>
                <a:path w="6" h="27">
                  <a:moveTo>
                    <a:pt x="2" y="27"/>
                  </a:moveTo>
                  <a:cubicBezTo>
                    <a:pt x="3" y="18"/>
                    <a:pt x="1" y="9"/>
                    <a:pt x="6" y="1"/>
                  </a:cubicBezTo>
                  <a:cubicBezTo>
                    <a:pt x="6" y="0"/>
                    <a:pt x="5" y="0"/>
                    <a:pt x="4" y="1"/>
                  </a:cubicBezTo>
                  <a:cubicBezTo>
                    <a:pt x="0" y="8"/>
                    <a:pt x="2" y="18"/>
                    <a:pt x="1" y="27"/>
                  </a:cubicBezTo>
                  <a:cubicBezTo>
                    <a:pt x="1" y="27"/>
                    <a:pt x="2" y="27"/>
                    <a:pt x="2" y="27"/>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56" name="Freeform 335"/>
            <p:cNvSpPr/>
            <p:nvPr/>
          </p:nvSpPr>
          <p:spPr bwMode="auto">
            <a:xfrm>
              <a:off x="9032876" y="5407025"/>
              <a:ext cx="14288" cy="106363"/>
            </a:xfrm>
            <a:custGeom>
              <a:avLst/>
              <a:gdLst>
                <a:gd name="T0" fmla="*/ 1 w 4"/>
                <a:gd name="T1" fmla="*/ 27 h 28"/>
                <a:gd name="T2" fmla="*/ 3 w 4"/>
                <a:gd name="T3" fmla="*/ 1 h 28"/>
                <a:gd name="T4" fmla="*/ 2 w 4"/>
                <a:gd name="T5" fmla="*/ 1 h 28"/>
                <a:gd name="T6" fmla="*/ 0 w 4"/>
                <a:gd name="T7" fmla="*/ 27 h 28"/>
                <a:gd name="T8" fmla="*/ 1 w 4"/>
                <a:gd name="T9" fmla="*/ 27 h 28"/>
              </a:gdLst>
              <a:ahLst/>
              <a:cxnLst>
                <a:cxn ang="0">
                  <a:pos x="T0" y="T1"/>
                </a:cxn>
                <a:cxn ang="0">
                  <a:pos x="T2" y="T3"/>
                </a:cxn>
                <a:cxn ang="0">
                  <a:pos x="T4" y="T5"/>
                </a:cxn>
                <a:cxn ang="0">
                  <a:pos x="T6" y="T7"/>
                </a:cxn>
                <a:cxn ang="0">
                  <a:pos x="T8" y="T9"/>
                </a:cxn>
              </a:cxnLst>
              <a:rect l="0" t="0" r="r" b="b"/>
              <a:pathLst>
                <a:path w="4" h="28">
                  <a:moveTo>
                    <a:pt x="1" y="27"/>
                  </a:moveTo>
                  <a:cubicBezTo>
                    <a:pt x="1" y="19"/>
                    <a:pt x="2" y="10"/>
                    <a:pt x="3" y="1"/>
                  </a:cubicBezTo>
                  <a:cubicBezTo>
                    <a:pt x="4" y="0"/>
                    <a:pt x="2" y="0"/>
                    <a:pt x="2" y="1"/>
                  </a:cubicBezTo>
                  <a:cubicBezTo>
                    <a:pt x="1" y="10"/>
                    <a:pt x="0" y="18"/>
                    <a:pt x="0" y="27"/>
                  </a:cubicBezTo>
                  <a:cubicBezTo>
                    <a:pt x="0" y="28"/>
                    <a:pt x="1" y="28"/>
                    <a:pt x="1" y="27"/>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57" name="Freeform 336"/>
            <p:cNvSpPr/>
            <p:nvPr/>
          </p:nvSpPr>
          <p:spPr bwMode="auto">
            <a:xfrm>
              <a:off x="9066213" y="5403850"/>
              <a:ext cx="14288" cy="104775"/>
            </a:xfrm>
            <a:custGeom>
              <a:avLst/>
              <a:gdLst>
                <a:gd name="T0" fmla="*/ 2 w 4"/>
                <a:gd name="T1" fmla="*/ 27 h 28"/>
                <a:gd name="T2" fmla="*/ 4 w 4"/>
                <a:gd name="T3" fmla="*/ 1 h 28"/>
                <a:gd name="T4" fmla="*/ 3 w 4"/>
                <a:gd name="T5" fmla="*/ 1 h 28"/>
                <a:gd name="T6" fmla="*/ 1 w 4"/>
                <a:gd name="T7" fmla="*/ 27 h 28"/>
                <a:gd name="T8" fmla="*/ 2 w 4"/>
                <a:gd name="T9" fmla="*/ 27 h 28"/>
              </a:gdLst>
              <a:ahLst/>
              <a:cxnLst>
                <a:cxn ang="0">
                  <a:pos x="T0" y="T1"/>
                </a:cxn>
                <a:cxn ang="0">
                  <a:pos x="T2" y="T3"/>
                </a:cxn>
                <a:cxn ang="0">
                  <a:pos x="T4" y="T5"/>
                </a:cxn>
                <a:cxn ang="0">
                  <a:pos x="T6" y="T7"/>
                </a:cxn>
                <a:cxn ang="0">
                  <a:pos x="T8" y="T9"/>
                </a:cxn>
              </a:cxnLst>
              <a:rect l="0" t="0" r="r" b="b"/>
              <a:pathLst>
                <a:path w="4" h="28">
                  <a:moveTo>
                    <a:pt x="2" y="27"/>
                  </a:moveTo>
                  <a:cubicBezTo>
                    <a:pt x="1" y="19"/>
                    <a:pt x="2" y="10"/>
                    <a:pt x="4" y="1"/>
                  </a:cubicBezTo>
                  <a:cubicBezTo>
                    <a:pt x="4" y="1"/>
                    <a:pt x="3" y="0"/>
                    <a:pt x="3" y="1"/>
                  </a:cubicBezTo>
                  <a:cubicBezTo>
                    <a:pt x="0" y="10"/>
                    <a:pt x="0" y="19"/>
                    <a:pt x="1" y="27"/>
                  </a:cubicBezTo>
                  <a:cubicBezTo>
                    <a:pt x="1" y="28"/>
                    <a:pt x="2" y="28"/>
                    <a:pt x="2" y="27"/>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58" name="Freeform 337"/>
            <p:cNvSpPr/>
            <p:nvPr/>
          </p:nvSpPr>
          <p:spPr bwMode="auto">
            <a:xfrm>
              <a:off x="9110663" y="5403850"/>
              <a:ext cx="11113" cy="101600"/>
            </a:xfrm>
            <a:custGeom>
              <a:avLst/>
              <a:gdLst>
                <a:gd name="T0" fmla="*/ 3 w 3"/>
                <a:gd name="T1" fmla="*/ 26 h 27"/>
                <a:gd name="T2" fmla="*/ 3 w 3"/>
                <a:gd name="T3" fmla="*/ 1 h 27"/>
                <a:gd name="T4" fmla="*/ 2 w 3"/>
                <a:gd name="T5" fmla="*/ 1 h 27"/>
                <a:gd name="T6" fmla="*/ 1 w 3"/>
                <a:gd name="T7" fmla="*/ 26 h 27"/>
                <a:gd name="T8" fmla="*/ 3 w 3"/>
                <a:gd name="T9" fmla="*/ 26 h 27"/>
              </a:gdLst>
              <a:ahLst/>
              <a:cxnLst>
                <a:cxn ang="0">
                  <a:pos x="T0" y="T1"/>
                </a:cxn>
                <a:cxn ang="0">
                  <a:pos x="T2" y="T3"/>
                </a:cxn>
                <a:cxn ang="0">
                  <a:pos x="T4" y="T5"/>
                </a:cxn>
                <a:cxn ang="0">
                  <a:pos x="T6" y="T7"/>
                </a:cxn>
                <a:cxn ang="0">
                  <a:pos x="T8" y="T9"/>
                </a:cxn>
              </a:cxnLst>
              <a:rect l="0" t="0" r="r" b="b"/>
              <a:pathLst>
                <a:path w="3" h="27">
                  <a:moveTo>
                    <a:pt x="3" y="26"/>
                  </a:moveTo>
                  <a:cubicBezTo>
                    <a:pt x="2" y="18"/>
                    <a:pt x="3" y="10"/>
                    <a:pt x="3" y="1"/>
                  </a:cubicBezTo>
                  <a:cubicBezTo>
                    <a:pt x="3" y="0"/>
                    <a:pt x="2" y="0"/>
                    <a:pt x="2" y="1"/>
                  </a:cubicBezTo>
                  <a:cubicBezTo>
                    <a:pt x="2" y="10"/>
                    <a:pt x="0" y="18"/>
                    <a:pt x="1" y="26"/>
                  </a:cubicBezTo>
                  <a:cubicBezTo>
                    <a:pt x="1" y="27"/>
                    <a:pt x="3" y="27"/>
                    <a:pt x="3" y="26"/>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59" name="Freeform 338"/>
            <p:cNvSpPr/>
            <p:nvPr/>
          </p:nvSpPr>
          <p:spPr bwMode="auto">
            <a:xfrm>
              <a:off x="9151938" y="5414963"/>
              <a:ext cx="11113" cy="93663"/>
            </a:xfrm>
            <a:custGeom>
              <a:avLst/>
              <a:gdLst>
                <a:gd name="T0" fmla="*/ 1 w 3"/>
                <a:gd name="T1" fmla="*/ 24 h 25"/>
                <a:gd name="T2" fmla="*/ 3 w 3"/>
                <a:gd name="T3" fmla="*/ 2 h 25"/>
                <a:gd name="T4" fmla="*/ 2 w 3"/>
                <a:gd name="T5" fmla="*/ 1 h 25"/>
                <a:gd name="T6" fmla="*/ 0 w 3"/>
                <a:gd name="T7" fmla="*/ 24 h 25"/>
                <a:gd name="T8" fmla="*/ 1 w 3"/>
                <a:gd name="T9" fmla="*/ 24 h 25"/>
              </a:gdLst>
              <a:ahLst/>
              <a:cxnLst>
                <a:cxn ang="0">
                  <a:pos x="T0" y="T1"/>
                </a:cxn>
                <a:cxn ang="0">
                  <a:pos x="T2" y="T3"/>
                </a:cxn>
                <a:cxn ang="0">
                  <a:pos x="T4" y="T5"/>
                </a:cxn>
                <a:cxn ang="0">
                  <a:pos x="T6" y="T7"/>
                </a:cxn>
                <a:cxn ang="0">
                  <a:pos x="T8" y="T9"/>
                </a:cxn>
              </a:cxnLst>
              <a:rect l="0" t="0" r="r" b="b"/>
              <a:pathLst>
                <a:path w="3" h="25">
                  <a:moveTo>
                    <a:pt x="1" y="24"/>
                  </a:moveTo>
                  <a:cubicBezTo>
                    <a:pt x="2" y="16"/>
                    <a:pt x="2" y="9"/>
                    <a:pt x="3" y="2"/>
                  </a:cubicBezTo>
                  <a:cubicBezTo>
                    <a:pt x="3" y="1"/>
                    <a:pt x="2" y="0"/>
                    <a:pt x="2" y="1"/>
                  </a:cubicBezTo>
                  <a:cubicBezTo>
                    <a:pt x="1" y="9"/>
                    <a:pt x="1" y="16"/>
                    <a:pt x="0" y="24"/>
                  </a:cubicBezTo>
                  <a:cubicBezTo>
                    <a:pt x="0" y="24"/>
                    <a:pt x="1" y="25"/>
                    <a:pt x="1" y="2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60" name="Freeform 339"/>
            <p:cNvSpPr/>
            <p:nvPr/>
          </p:nvSpPr>
          <p:spPr bwMode="auto">
            <a:xfrm>
              <a:off x="9201151" y="5422900"/>
              <a:ext cx="15875" cy="90488"/>
            </a:xfrm>
            <a:custGeom>
              <a:avLst/>
              <a:gdLst>
                <a:gd name="T0" fmla="*/ 1 w 4"/>
                <a:gd name="T1" fmla="*/ 23 h 24"/>
                <a:gd name="T2" fmla="*/ 4 w 4"/>
                <a:gd name="T3" fmla="*/ 1 h 24"/>
                <a:gd name="T4" fmla="*/ 2 w 4"/>
                <a:gd name="T5" fmla="*/ 1 h 24"/>
                <a:gd name="T6" fmla="*/ 0 w 4"/>
                <a:gd name="T7" fmla="*/ 23 h 24"/>
                <a:gd name="T8" fmla="*/ 1 w 4"/>
                <a:gd name="T9" fmla="*/ 23 h 24"/>
              </a:gdLst>
              <a:ahLst/>
              <a:cxnLst>
                <a:cxn ang="0">
                  <a:pos x="T0" y="T1"/>
                </a:cxn>
                <a:cxn ang="0">
                  <a:pos x="T2" y="T3"/>
                </a:cxn>
                <a:cxn ang="0">
                  <a:pos x="T4" y="T5"/>
                </a:cxn>
                <a:cxn ang="0">
                  <a:pos x="T6" y="T7"/>
                </a:cxn>
                <a:cxn ang="0">
                  <a:pos x="T8" y="T9"/>
                </a:cxn>
              </a:cxnLst>
              <a:rect l="0" t="0" r="r" b="b"/>
              <a:pathLst>
                <a:path w="4" h="24">
                  <a:moveTo>
                    <a:pt x="1" y="23"/>
                  </a:moveTo>
                  <a:cubicBezTo>
                    <a:pt x="2" y="16"/>
                    <a:pt x="2" y="8"/>
                    <a:pt x="4" y="1"/>
                  </a:cubicBezTo>
                  <a:cubicBezTo>
                    <a:pt x="4" y="0"/>
                    <a:pt x="3" y="0"/>
                    <a:pt x="2" y="1"/>
                  </a:cubicBezTo>
                  <a:cubicBezTo>
                    <a:pt x="1" y="8"/>
                    <a:pt x="1" y="15"/>
                    <a:pt x="0" y="23"/>
                  </a:cubicBezTo>
                  <a:cubicBezTo>
                    <a:pt x="0" y="24"/>
                    <a:pt x="1" y="24"/>
                    <a:pt x="1" y="23"/>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61" name="Freeform 340"/>
            <p:cNvSpPr/>
            <p:nvPr/>
          </p:nvSpPr>
          <p:spPr bwMode="auto">
            <a:xfrm>
              <a:off x="9250363" y="5430838"/>
              <a:ext cx="19050" cy="82550"/>
            </a:xfrm>
            <a:custGeom>
              <a:avLst/>
              <a:gdLst>
                <a:gd name="T0" fmla="*/ 2 w 5"/>
                <a:gd name="T1" fmla="*/ 21 h 22"/>
                <a:gd name="T2" fmla="*/ 4 w 5"/>
                <a:gd name="T3" fmla="*/ 2 h 22"/>
                <a:gd name="T4" fmla="*/ 3 w 5"/>
                <a:gd name="T5" fmla="*/ 1 h 22"/>
                <a:gd name="T6" fmla="*/ 0 w 5"/>
                <a:gd name="T7" fmla="*/ 21 h 22"/>
                <a:gd name="T8" fmla="*/ 2 w 5"/>
                <a:gd name="T9" fmla="*/ 21 h 22"/>
              </a:gdLst>
              <a:ahLst/>
              <a:cxnLst>
                <a:cxn ang="0">
                  <a:pos x="T0" y="T1"/>
                </a:cxn>
                <a:cxn ang="0">
                  <a:pos x="T2" y="T3"/>
                </a:cxn>
                <a:cxn ang="0">
                  <a:pos x="T4" y="T5"/>
                </a:cxn>
                <a:cxn ang="0">
                  <a:pos x="T6" y="T7"/>
                </a:cxn>
                <a:cxn ang="0">
                  <a:pos x="T8" y="T9"/>
                </a:cxn>
              </a:cxnLst>
              <a:rect l="0" t="0" r="r" b="b"/>
              <a:pathLst>
                <a:path w="5" h="22">
                  <a:moveTo>
                    <a:pt x="2" y="21"/>
                  </a:moveTo>
                  <a:cubicBezTo>
                    <a:pt x="2" y="15"/>
                    <a:pt x="2" y="8"/>
                    <a:pt x="4" y="2"/>
                  </a:cubicBezTo>
                  <a:cubicBezTo>
                    <a:pt x="5" y="1"/>
                    <a:pt x="3" y="0"/>
                    <a:pt x="3" y="1"/>
                  </a:cubicBezTo>
                  <a:cubicBezTo>
                    <a:pt x="0" y="8"/>
                    <a:pt x="1" y="15"/>
                    <a:pt x="0" y="21"/>
                  </a:cubicBezTo>
                  <a:cubicBezTo>
                    <a:pt x="0" y="22"/>
                    <a:pt x="2" y="22"/>
                    <a:pt x="2" y="21"/>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62" name="Freeform 341"/>
            <p:cNvSpPr/>
            <p:nvPr/>
          </p:nvSpPr>
          <p:spPr bwMode="auto">
            <a:xfrm>
              <a:off x="9310688" y="5430838"/>
              <a:ext cx="14288" cy="71438"/>
            </a:xfrm>
            <a:custGeom>
              <a:avLst/>
              <a:gdLst>
                <a:gd name="T0" fmla="*/ 2 w 4"/>
                <a:gd name="T1" fmla="*/ 18 h 19"/>
                <a:gd name="T2" fmla="*/ 4 w 4"/>
                <a:gd name="T3" fmla="*/ 1 h 19"/>
                <a:gd name="T4" fmla="*/ 3 w 4"/>
                <a:gd name="T5" fmla="*/ 1 h 19"/>
                <a:gd name="T6" fmla="*/ 1 w 4"/>
                <a:gd name="T7" fmla="*/ 18 h 19"/>
                <a:gd name="T8" fmla="*/ 2 w 4"/>
                <a:gd name="T9" fmla="*/ 18 h 19"/>
              </a:gdLst>
              <a:ahLst/>
              <a:cxnLst>
                <a:cxn ang="0">
                  <a:pos x="T0" y="T1"/>
                </a:cxn>
                <a:cxn ang="0">
                  <a:pos x="T2" y="T3"/>
                </a:cxn>
                <a:cxn ang="0">
                  <a:pos x="T4" y="T5"/>
                </a:cxn>
                <a:cxn ang="0">
                  <a:pos x="T6" y="T7"/>
                </a:cxn>
                <a:cxn ang="0">
                  <a:pos x="T8" y="T9"/>
                </a:cxn>
              </a:cxnLst>
              <a:rect l="0" t="0" r="r" b="b"/>
              <a:pathLst>
                <a:path w="4" h="19">
                  <a:moveTo>
                    <a:pt x="2" y="18"/>
                  </a:moveTo>
                  <a:cubicBezTo>
                    <a:pt x="3" y="12"/>
                    <a:pt x="1" y="6"/>
                    <a:pt x="4" y="1"/>
                  </a:cubicBezTo>
                  <a:cubicBezTo>
                    <a:pt x="4" y="1"/>
                    <a:pt x="3" y="0"/>
                    <a:pt x="3" y="1"/>
                  </a:cubicBezTo>
                  <a:cubicBezTo>
                    <a:pt x="0" y="6"/>
                    <a:pt x="1" y="12"/>
                    <a:pt x="1" y="18"/>
                  </a:cubicBezTo>
                  <a:cubicBezTo>
                    <a:pt x="1" y="19"/>
                    <a:pt x="2" y="19"/>
                    <a:pt x="2" y="18"/>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63" name="Freeform 342"/>
            <p:cNvSpPr/>
            <p:nvPr/>
          </p:nvSpPr>
          <p:spPr bwMode="auto">
            <a:xfrm>
              <a:off x="9355138" y="5453063"/>
              <a:ext cx="11113" cy="49213"/>
            </a:xfrm>
            <a:custGeom>
              <a:avLst/>
              <a:gdLst>
                <a:gd name="T0" fmla="*/ 2 w 3"/>
                <a:gd name="T1" fmla="*/ 12 h 13"/>
                <a:gd name="T2" fmla="*/ 2 w 3"/>
                <a:gd name="T3" fmla="*/ 1 h 13"/>
                <a:gd name="T4" fmla="*/ 1 w 3"/>
                <a:gd name="T5" fmla="*/ 1 h 13"/>
                <a:gd name="T6" fmla="*/ 1 w 3"/>
                <a:gd name="T7" fmla="*/ 12 h 13"/>
                <a:gd name="T8" fmla="*/ 2 w 3"/>
                <a:gd name="T9" fmla="*/ 12 h 13"/>
              </a:gdLst>
              <a:ahLst/>
              <a:cxnLst>
                <a:cxn ang="0">
                  <a:pos x="T0" y="T1"/>
                </a:cxn>
                <a:cxn ang="0">
                  <a:pos x="T2" y="T3"/>
                </a:cxn>
                <a:cxn ang="0">
                  <a:pos x="T4" y="T5"/>
                </a:cxn>
                <a:cxn ang="0">
                  <a:pos x="T6" y="T7"/>
                </a:cxn>
                <a:cxn ang="0">
                  <a:pos x="T8" y="T9"/>
                </a:cxn>
              </a:cxnLst>
              <a:rect l="0" t="0" r="r" b="b"/>
              <a:pathLst>
                <a:path w="3" h="13">
                  <a:moveTo>
                    <a:pt x="2" y="12"/>
                  </a:moveTo>
                  <a:cubicBezTo>
                    <a:pt x="1" y="8"/>
                    <a:pt x="2" y="5"/>
                    <a:pt x="2" y="1"/>
                  </a:cubicBezTo>
                  <a:cubicBezTo>
                    <a:pt x="3" y="0"/>
                    <a:pt x="1" y="0"/>
                    <a:pt x="1" y="1"/>
                  </a:cubicBezTo>
                  <a:cubicBezTo>
                    <a:pt x="1" y="5"/>
                    <a:pt x="0" y="9"/>
                    <a:pt x="1" y="12"/>
                  </a:cubicBezTo>
                  <a:cubicBezTo>
                    <a:pt x="1" y="13"/>
                    <a:pt x="2" y="13"/>
                    <a:pt x="2" y="12"/>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64" name="Freeform 343"/>
            <p:cNvSpPr/>
            <p:nvPr/>
          </p:nvSpPr>
          <p:spPr bwMode="auto">
            <a:xfrm>
              <a:off x="9388476" y="5448300"/>
              <a:ext cx="11113" cy="46038"/>
            </a:xfrm>
            <a:custGeom>
              <a:avLst/>
              <a:gdLst>
                <a:gd name="T0" fmla="*/ 3 w 3"/>
                <a:gd name="T1" fmla="*/ 11 h 12"/>
                <a:gd name="T2" fmla="*/ 3 w 3"/>
                <a:gd name="T3" fmla="*/ 1 h 12"/>
                <a:gd name="T4" fmla="*/ 1 w 3"/>
                <a:gd name="T5" fmla="*/ 1 h 12"/>
                <a:gd name="T6" fmla="*/ 1 w 3"/>
                <a:gd name="T7" fmla="*/ 11 h 12"/>
                <a:gd name="T8" fmla="*/ 3 w 3"/>
                <a:gd name="T9" fmla="*/ 11 h 12"/>
              </a:gdLst>
              <a:ahLst/>
              <a:cxnLst>
                <a:cxn ang="0">
                  <a:pos x="T0" y="T1"/>
                </a:cxn>
                <a:cxn ang="0">
                  <a:pos x="T2" y="T3"/>
                </a:cxn>
                <a:cxn ang="0">
                  <a:pos x="T4" y="T5"/>
                </a:cxn>
                <a:cxn ang="0">
                  <a:pos x="T6" y="T7"/>
                </a:cxn>
                <a:cxn ang="0">
                  <a:pos x="T8" y="T9"/>
                </a:cxn>
              </a:cxnLst>
              <a:rect l="0" t="0" r="r" b="b"/>
              <a:pathLst>
                <a:path w="3" h="12">
                  <a:moveTo>
                    <a:pt x="3" y="11"/>
                  </a:moveTo>
                  <a:cubicBezTo>
                    <a:pt x="2" y="8"/>
                    <a:pt x="2" y="4"/>
                    <a:pt x="3" y="1"/>
                  </a:cubicBezTo>
                  <a:cubicBezTo>
                    <a:pt x="3" y="0"/>
                    <a:pt x="2" y="0"/>
                    <a:pt x="1" y="1"/>
                  </a:cubicBezTo>
                  <a:cubicBezTo>
                    <a:pt x="0" y="4"/>
                    <a:pt x="0" y="8"/>
                    <a:pt x="1" y="11"/>
                  </a:cubicBezTo>
                  <a:cubicBezTo>
                    <a:pt x="1" y="12"/>
                    <a:pt x="3" y="12"/>
                    <a:pt x="3" y="11"/>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65" name="Freeform 344"/>
            <p:cNvSpPr/>
            <p:nvPr/>
          </p:nvSpPr>
          <p:spPr bwMode="auto">
            <a:xfrm>
              <a:off x="9429751" y="5464175"/>
              <a:ext cx="7938" cy="33338"/>
            </a:xfrm>
            <a:custGeom>
              <a:avLst/>
              <a:gdLst>
                <a:gd name="T0" fmla="*/ 2 w 2"/>
                <a:gd name="T1" fmla="*/ 8 h 9"/>
                <a:gd name="T2" fmla="*/ 2 w 2"/>
                <a:gd name="T3" fmla="*/ 1 h 9"/>
                <a:gd name="T4" fmla="*/ 0 w 2"/>
                <a:gd name="T5" fmla="*/ 1 h 9"/>
                <a:gd name="T6" fmla="*/ 1 w 2"/>
                <a:gd name="T7" fmla="*/ 8 h 9"/>
                <a:gd name="T8" fmla="*/ 2 w 2"/>
                <a:gd name="T9" fmla="*/ 8 h 9"/>
              </a:gdLst>
              <a:ahLst/>
              <a:cxnLst>
                <a:cxn ang="0">
                  <a:pos x="T0" y="T1"/>
                </a:cxn>
                <a:cxn ang="0">
                  <a:pos x="T2" y="T3"/>
                </a:cxn>
                <a:cxn ang="0">
                  <a:pos x="T4" y="T5"/>
                </a:cxn>
                <a:cxn ang="0">
                  <a:pos x="T6" y="T7"/>
                </a:cxn>
                <a:cxn ang="0">
                  <a:pos x="T8" y="T9"/>
                </a:cxn>
              </a:cxnLst>
              <a:rect l="0" t="0" r="r" b="b"/>
              <a:pathLst>
                <a:path w="2" h="9">
                  <a:moveTo>
                    <a:pt x="2" y="8"/>
                  </a:moveTo>
                  <a:cubicBezTo>
                    <a:pt x="2" y="5"/>
                    <a:pt x="1" y="3"/>
                    <a:pt x="2" y="1"/>
                  </a:cubicBezTo>
                  <a:cubicBezTo>
                    <a:pt x="2" y="0"/>
                    <a:pt x="0" y="0"/>
                    <a:pt x="0" y="1"/>
                  </a:cubicBezTo>
                  <a:cubicBezTo>
                    <a:pt x="0" y="3"/>
                    <a:pt x="0" y="6"/>
                    <a:pt x="1" y="8"/>
                  </a:cubicBezTo>
                  <a:cubicBezTo>
                    <a:pt x="1" y="9"/>
                    <a:pt x="2" y="8"/>
                    <a:pt x="2" y="8"/>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66" name="Freeform 345"/>
            <p:cNvSpPr/>
            <p:nvPr/>
          </p:nvSpPr>
          <p:spPr bwMode="auto">
            <a:xfrm>
              <a:off x="9471026" y="5472113"/>
              <a:ext cx="4763" cy="22225"/>
            </a:xfrm>
            <a:custGeom>
              <a:avLst/>
              <a:gdLst>
                <a:gd name="T0" fmla="*/ 1 w 1"/>
                <a:gd name="T1" fmla="*/ 5 h 6"/>
                <a:gd name="T2" fmla="*/ 1 w 1"/>
                <a:gd name="T3" fmla="*/ 1 h 6"/>
                <a:gd name="T4" fmla="*/ 0 w 1"/>
                <a:gd name="T5" fmla="*/ 1 h 6"/>
                <a:gd name="T6" fmla="*/ 0 w 1"/>
                <a:gd name="T7" fmla="*/ 5 h 6"/>
                <a:gd name="T8" fmla="*/ 1 w 1"/>
                <a:gd name="T9" fmla="*/ 5 h 6"/>
              </a:gdLst>
              <a:ahLst/>
              <a:cxnLst>
                <a:cxn ang="0">
                  <a:pos x="T0" y="T1"/>
                </a:cxn>
                <a:cxn ang="0">
                  <a:pos x="T2" y="T3"/>
                </a:cxn>
                <a:cxn ang="0">
                  <a:pos x="T4" y="T5"/>
                </a:cxn>
                <a:cxn ang="0">
                  <a:pos x="T6" y="T7"/>
                </a:cxn>
                <a:cxn ang="0">
                  <a:pos x="T8" y="T9"/>
                </a:cxn>
              </a:cxnLst>
              <a:rect l="0" t="0" r="r" b="b"/>
              <a:pathLst>
                <a:path w="1" h="6">
                  <a:moveTo>
                    <a:pt x="1" y="5"/>
                  </a:moveTo>
                  <a:cubicBezTo>
                    <a:pt x="1" y="4"/>
                    <a:pt x="1" y="2"/>
                    <a:pt x="1" y="1"/>
                  </a:cubicBezTo>
                  <a:cubicBezTo>
                    <a:pt x="1" y="0"/>
                    <a:pt x="0" y="0"/>
                    <a:pt x="0" y="1"/>
                  </a:cubicBezTo>
                  <a:cubicBezTo>
                    <a:pt x="0" y="2"/>
                    <a:pt x="0" y="4"/>
                    <a:pt x="0" y="5"/>
                  </a:cubicBezTo>
                  <a:cubicBezTo>
                    <a:pt x="0" y="6"/>
                    <a:pt x="1" y="6"/>
                    <a:pt x="1" y="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67" name="Freeform 346"/>
            <p:cNvSpPr/>
            <p:nvPr/>
          </p:nvSpPr>
          <p:spPr bwMode="auto">
            <a:xfrm>
              <a:off x="9509126" y="5461000"/>
              <a:ext cx="11113" cy="33338"/>
            </a:xfrm>
            <a:custGeom>
              <a:avLst/>
              <a:gdLst>
                <a:gd name="T0" fmla="*/ 1 w 3"/>
                <a:gd name="T1" fmla="*/ 8 h 9"/>
                <a:gd name="T2" fmla="*/ 2 w 3"/>
                <a:gd name="T3" fmla="*/ 1 h 9"/>
                <a:gd name="T4" fmla="*/ 1 w 3"/>
                <a:gd name="T5" fmla="*/ 1 h 9"/>
                <a:gd name="T6" fmla="*/ 0 w 3"/>
                <a:gd name="T7" fmla="*/ 8 h 9"/>
                <a:gd name="T8" fmla="*/ 1 w 3"/>
                <a:gd name="T9" fmla="*/ 8 h 9"/>
              </a:gdLst>
              <a:ahLst/>
              <a:cxnLst>
                <a:cxn ang="0">
                  <a:pos x="T0" y="T1"/>
                </a:cxn>
                <a:cxn ang="0">
                  <a:pos x="T2" y="T3"/>
                </a:cxn>
                <a:cxn ang="0">
                  <a:pos x="T4" y="T5"/>
                </a:cxn>
                <a:cxn ang="0">
                  <a:pos x="T6" y="T7"/>
                </a:cxn>
                <a:cxn ang="0">
                  <a:pos x="T8" y="T9"/>
                </a:cxn>
              </a:cxnLst>
              <a:rect l="0" t="0" r="r" b="b"/>
              <a:pathLst>
                <a:path w="3" h="9">
                  <a:moveTo>
                    <a:pt x="1" y="8"/>
                  </a:moveTo>
                  <a:cubicBezTo>
                    <a:pt x="2" y="5"/>
                    <a:pt x="2" y="3"/>
                    <a:pt x="2" y="1"/>
                  </a:cubicBezTo>
                  <a:cubicBezTo>
                    <a:pt x="3" y="0"/>
                    <a:pt x="1" y="0"/>
                    <a:pt x="1" y="1"/>
                  </a:cubicBezTo>
                  <a:cubicBezTo>
                    <a:pt x="0" y="3"/>
                    <a:pt x="0" y="5"/>
                    <a:pt x="0" y="8"/>
                  </a:cubicBezTo>
                  <a:cubicBezTo>
                    <a:pt x="0" y="9"/>
                    <a:pt x="1" y="9"/>
                    <a:pt x="1" y="8"/>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68" name="Freeform 347"/>
            <p:cNvSpPr/>
            <p:nvPr/>
          </p:nvSpPr>
          <p:spPr bwMode="auto">
            <a:xfrm>
              <a:off x="9550401" y="5472113"/>
              <a:ext cx="11113" cy="22225"/>
            </a:xfrm>
            <a:custGeom>
              <a:avLst/>
              <a:gdLst>
                <a:gd name="T0" fmla="*/ 2 w 3"/>
                <a:gd name="T1" fmla="*/ 5 h 6"/>
                <a:gd name="T2" fmla="*/ 3 w 3"/>
                <a:gd name="T3" fmla="*/ 2 h 6"/>
                <a:gd name="T4" fmla="*/ 2 w 3"/>
                <a:gd name="T5" fmla="*/ 1 h 6"/>
                <a:gd name="T6" fmla="*/ 1 w 3"/>
                <a:gd name="T7" fmla="*/ 4 h 6"/>
                <a:gd name="T8" fmla="*/ 2 w 3"/>
                <a:gd name="T9" fmla="*/ 5 h 6"/>
              </a:gdLst>
              <a:ahLst/>
              <a:cxnLst>
                <a:cxn ang="0">
                  <a:pos x="T0" y="T1"/>
                </a:cxn>
                <a:cxn ang="0">
                  <a:pos x="T2" y="T3"/>
                </a:cxn>
                <a:cxn ang="0">
                  <a:pos x="T4" y="T5"/>
                </a:cxn>
                <a:cxn ang="0">
                  <a:pos x="T6" y="T7"/>
                </a:cxn>
                <a:cxn ang="0">
                  <a:pos x="T8" y="T9"/>
                </a:cxn>
              </a:cxnLst>
              <a:rect l="0" t="0" r="r" b="b"/>
              <a:pathLst>
                <a:path w="3" h="6">
                  <a:moveTo>
                    <a:pt x="2" y="5"/>
                  </a:moveTo>
                  <a:cubicBezTo>
                    <a:pt x="2" y="4"/>
                    <a:pt x="2" y="2"/>
                    <a:pt x="3" y="2"/>
                  </a:cubicBezTo>
                  <a:cubicBezTo>
                    <a:pt x="3" y="1"/>
                    <a:pt x="2" y="0"/>
                    <a:pt x="2" y="1"/>
                  </a:cubicBezTo>
                  <a:cubicBezTo>
                    <a:pt x="1" y="2"/>
                    <a:pt x="1" y="3"/>
                    <a:pt x="1" y="4"/>
                  </a:cubicBezTo>
                  <a:cubicBezTo>
                    <a:pt x="0" y="5"/>
                    <a:pt x="2" y="6"/>
                    <a:pt x="2" y="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grpSp>
      <p:grpSp>
        <p:nvGrpSpPr>
          <p:cNvPr id="73" name="组合 72"/>
          <p:cNvGrpSpPr>
            <a:grpSpLocks noChangeAspect="1"/>
          </p:cNvGrpSpPr>
          <p:nvPr/>
        </p:nvGrpSpPr>
        <p:grpSpPr>
          <a:xfrm>
            <a:off x="1155692" y="5212010"/>
            <a:ext cx="521400" cy="696677"/>
            <a:chOff x="5286376" y="6901584"/>
            <a:chExt cx="467571" cy="624753"/>
          </a:xfrm>
        </p:grpSpPr>
        <p:sp>
          <p:nvSpPr>
            <p:cNvPr id="70" name="Freeform 5"/>
            <p:cNvSpPr/>
            <p:nvPr/>
          </p:nvSpPr>
          <p:spPr bwMode="auto">
            <a:xfrm>
              <a:off x="5286376" y="7153274"/>
              <a:ext cx="461963" cy="373063"/>
            </a:xfrm>
            <a:custGeom>
              <a:avLst/>
              <a:gdLst>
                <a:gd name="T0" fmla="*/ 5 w 123"/>
                <a:gd name="T1" fmla="*/ 96 h 99"/>
                <a:gd name="T2" fmla="*/ 46 w 123"/>
                <a:gd name="T3" fmla="*/ 96 h 99"/>
                <a:gd name="T4" fmla="*/ 112 w 123"/>
                <a:gd name="T5" fmla="*/ 96 h 99"/>
                <a:gd name="T6" fmla="*/ 118 w 123"/>
                <a:gd name="T7" fmla="*/ 57 h 99"/>
                <a:gd name="T8" fmla="*/ 112 w 123"/>
                <a:gd name="T9" fmla="*/ 5 h 99"/>
                <a:gd name="T10" fmla="*/ 39 w 123"/>
                <a:gd name="T11" fmla="*/ 8 h 99"/>
                <a:gd name="T12" fmla="*/ 3 w 123"/>
                <a:gd name="T13" fmla="*/ 48 h 99"/>
                <a:gd name="T14" fmla="*/ 15 w 123"/>
                <a:gd name="T15" fmla="*/ 95 h 99"/>
                <a:gd name="T16" fmla="*/ 95 w 123"/>
                <a:gd name="T17" fmla="*/ 93 h 99"/>
                <a:gd name="T18" fmla="*/ 121 w 123"/>
                <a:gd name="T19" fmla="*/ 51 h 99"/>
                <a:gd name="T20" fmla="*/ 116 w 123"/>
                <a:gd name="T21" fmla="*/ 6 h 99"/>
                <a:gd name="T22" fmla="*/ 43 w 123"/>
                <a:gd name="T23" fmla="*/ 7 h 99"/>
                <a:gd name="T24" fmla="*/ 1 w 123"/>
                <a:gd name="T25" fmla="*/ 35 h 99"/>
                <a:gd name="T26" fmla="*/ 17 w 123"/>
                <a:gd name="T27" fmla="*/ 95 h 99"/>
                <a:gd name="T28" fmla="*/ 84 w 123"/>
                <a:gd name="T29" fmla="*/ 91 h 99"/>
                <a:gd name="T30" fmla="*/ 121 w 123"/>
                <a:gd name="T31" fmla="*/ 67 h 99"/>
                <a:gd name="T32" fmla="*/ 116 w 123"/>
                <a:gd name="T33" fmla="*/ 7 h 99"/>
                <a:gd name="T34" fmla="*/ 19 w 123"/>
                <a:gd name="T35" fmla="*/ 7 h 99"/>
                <a:gd name="T36" fmla="*/ 2 w 123"/>
                <a:gd name="T37" fmla="*/ 43 h 99"/>
                <a:gd name="T38" fmla="*/ 4 w 123"/>
                <a:gd name="T39" fmla="*/ 97 h 99"/>
                <a:gd name="T40" fmla="*/ 51 w 123"/>
                <a:gd name="T41" fmla="*/ 94 h 99"/>
                <a:gd name="T42" fmla="*/ 115 w 123"/>
                <a:gd name="T43" fmla="*/ 91 h 99"/>
                <a:gd name="T44" fmla="*/ 122 w 123"/>
                <a:gd name="T45" fmla="*/ 37 h 99"/>
                <a:gd name="T46" fmla="*/ 114 w 123"/>
                <a:gd name="T47" fmla="*/ 4 h 99"/>
                <a:gd name="T48" fmla="*/ 9 w 123"/>
                <a:gd name="T49" fmla="*/ 8 h 99"/>
                <a:gd name="T50" fmla="*/ 1 w 123"/>
                <a:gd name="T51" fmla="*/ 40 h 99"/>
                <a:gd name="T52" fmla="*/ 6 w 123"/>
                <a:gd name="T53" fmla="*/ 10 h 99"/>
                <a:gd name="T54" fmla="*/ 83 w 123"/>
                <a:gd name="T55" fmla="*/ 3 h 99"/>
                <a:gd name="T56" fmla="*/ 119 w 123"/>
                <a:gd name="T57" fmla="*/ 17 h 99"/>
                <a:gd name="T58" fmla="*/ 117 w 123"/>
                <a:gd name="T59" fmla="*/ 87 h 99"/>
                <a:gd name="T60" fmla="*/ 79 w 123"/>
                <a:gd name="T61" fmla="*/ 91 h 99"/>
                <a:gd name="T62" fmla="*/ 6 w 123"/>
                <a:gd name="T63" fmla="*/ 96 h 99"/>
                <a:gd name="T64" fmla="*/ 4 w 123"/>
                <a:gd name="T65" fmla="*/ 66 h 99"/>
                <a:gd name="T66" fmla="*/ 3 w 123"/>
                <a:gd name="T67" fmla="*/ 15 h 99"/>
                <a:gd name="T68" fmla="*/ 49 w 123"/>
                <a:gd name="T69" fmla="*/ 7 h 99"/>
                <a:gd name="T70" fmla="*/ 109 w 123"/>
                <a:gd name="T71" fmla="*/ 4 h 99"/>
                <a:gd name="T72" fmla="*/ 117 w 123"/>
                <a:gd name="T73" fmla="*/ 85 h 99"/>
                <a:gd name="T74" fmla="*/ 42 w 123"/>
                <a:gd name="T75" fmla="*/ 92 h 99"/>
                <a:gd name="T76" fmla="*/ 4 w 123"/>
                <a:gd name="T77" fmla="*/ 86 h 99"/>
                <a:gd name="T78" fmla="*/ 2 w 123"/>
                <a:gd name="T79" fmla="*/ 20 h 99"/>
                <a:gd name="T80" fmla="*/ 72 w 123"/>
                <a:gd name="T81" fmla="*/ 6 h 99"/>
                <a:gd name="T82" fmla="*/ 117 w 123"/>
                <a:gd name="T83" fmla="*/ 11 h 99"/>
                <a:gd name="T84" fmla="*/ 120 w 123"/>
                <a:gd name="T85" fmla="*/ 62 h 99"/>
                <a:gd name="T86" fmla="*/ 111 w 123"/>
                <a:gd name="T87" fmla="*/ 92 h 99"/>
                <a:gd name="T88" fmla="*/ 19 w 123"/>
                <a:gd name="T89" fmla="*/ 93 h 99"/>
                <a:gd name="T90" fmla="*/ 5 w 123"/>
                <a:gd name="T91" fmla="*/ 84 h 99"/>
                <a:gd name="T92" fmla="*/ 3 w 123"/>
                <a:gd name="T93" fmla="*/ 13 h 99"/>
                <a:gd name="T94" fmla="*/ 68 w 123"/>
                <a:gd name="T95" fmla="*/ 6 h 99"/>
                <a:gd name="T96" fmla="*/ 116 w 123"/>
                <a:gd name="T97" fmla="*/ 15 h 99"/>
                <a:gd name="T98" fmla="*/ 117 w 123"/>
                <a:gd name="T99" fmla="*/ 56 h 99"/>
                <a:gd name="T100" fmla="*/ 100 w 123"/>
                <a:gd name="T101" fmla="*/ 93 h 99"/>
                <a:gd name="T102" fmla="*/ 30 w 123"/>
                <a:gd name="T103" fmla="*/ 96 h 99"/>
                <a:gd name="T104" fmla="*/ 5 w 123"/>
                <a:gd name="T105" fmla="*/ 6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99">
                  <a:moveTo>
                    <a:pt x="2" y="15"/>
                  </a:moveTo>
                  <a:cubicBezTo>
                    <a:pt x="5" y="30"/>
                    <a:pt x="3" y="45"/>
                    <a:pt x="3" y="60"/>
                  </a:cubicBezTo>
                  <a:cubicBezTo>
                    <a:pt x="3" y="68"/>
                    <a:pt x="4" y="76"/>
                    <a:pt x="3" y="84"/>
                  </a:cubicBezTo>
                  <a:cubicBezTo>
                    <a:pt x="3" y="88"/>
                    <a:pt x="2" y="93"/>
                    <a:pt x="5" y="96"/>
                  </a:cubicBezTo>
                  <a:cubicBezTo>
                    <a:pt x="7" y="98"/>
                    <a:pt x="10" y="98"/>
                    <a:pt x="12" y="98"/>
                  </a:cubicBezTo>
                  <a:cubicBezTo>
                    <a:pt x="16" y="99"/>
                    <a:pt x="19" y="98"/>
                    <a:pt x="23" y="98"/>
                  </a:cubicBezTo>
                  <a:cubicBezTo>
                    <a:pt x="27" y="97"/>
                    <a:pt x="30" y="97"/>
                    <a:pt x="34" y="97"/>
                  </a:cubicBezTo>
                  <a:cubicBezTo>
                    <a:pt x="38" y="96"/>
                    <a:pt x="42" y="96"/>
                    <a:pt x="46" y="96"/>
                  </a:cubicBezTo>
                  <a:cubicBezTo>
                    <a:pt x="54" y="95"/>
                    <a:pt x="62" y="95"/>
                    <a:pt x="69" y="95"/>
                  </a:cubicBezTo>
                  <a:cubicBezTo>
                    <a:pt x="77" y="95"/>
                    <a:pt x="85" y="94"/>
                    <a:pt x="93" y="94"/>
                  </a:cubicBezTo>
                  <a:cubicBezTo>
                    <a:pt x="96" y="94"/>
                    <a:pt x="100" y="94"/>
                    <a:pt x="103" y="95"/>
                  </a:cubicBezTo>
                  <a:cubicBezTo>
                    <a:pt x="106" y="96"/>
                    <a:pt x="109" y="96"/>
                    <a:pt x="112" y="96"/>
                  </a:cubicBezTo>
                  <a:cubicBezTo>
                    <a:pt x="117" y="95"/>
                    <a:pt x="119" y="90"/>
                    <a:pt x="119" y="85"/>
                  </a:cubicBezTo>
                  <a:cubicBezTo>
                    <a:pt x="119" y="83"/>
                    <a:pt x="119" y="80"/>
                    <a:pt x="119" y="78"/>
                  </a:cubicBezTo>
                  <a:cubicBezTo>
                    <a:pt x="119" y="75"/>
                    <a:pt x="119" y="72"/>
                    <a:pt x="119" y="69"/>
                  </a:cubicBezTo>
                  <a:cubicBezTo>
                    <a:pt x="119" y="65"/>
                    <a:pt x="118" y="61"/>
                    <a:pt x="118" y="57"/>
                  </a:cubicBezTo>
                  <a:cubicBezTo>
                    <a:pt x="118" y="53"/>
                    <a:pt x="118" y="49"/>
                    <a:pt x="118" y="45"/>
                  </a:cubicBezTo>
                  <a:cubicBezTo>
                    <a:pt x="118" y="38"/>
                    <a:pt x="117" y="30"/>
                    <a:pt x="117" y="23"/>
                  </a:cubicBezTo>
                  <a:cubicBezTo>
                    <a:pt x="117" y="18"/>
                    <a:pt x="118" y="14"/>
                    <a:pt x="116" y="9"/>
                  </a:cubicBezTo>
                  <a:cubicBezTo>
                    <a:pt x="115" y="7"/>
                    <a:pt x="114" y="6"/>
                    <a:pt x="112" y="5"/>
                  </a:cubicBezTo>
                  <a:cubicBezTo>
                    <a:pt x="110" y="3"/>
                    <a:pt x="107" y="3"/>
                    <a:pt x="105" y="3"/>
                  </a:cubicBezTo>
                  <a:cubicBezTo>
                    <a:pt x="99" y="2"/>
                    <a:pt x="92" y="4"/>
                    <a:pt x="86" y="4"/>
                  </a:cubicBezTo>
                  <a:cubicBezTo>
                    <a:pt x="79" y="5"/>
                    <a:pt x="71" y="5"/>
                    <a:pt x="63" y="5"/>
                  </a:cubicBezTo>
                  <a:cubicBezTo>
                    <a:pt x="55" y="6"/>
                    <a:pt x="47" y="7"/>
                    <a:pt x="39" y="8"/>
                  </a:cubicBezTo>
                  <a:cubicBezTo>
                    <a:pt x="32" y="8"/>
                    <a:pt x="25" y="8"/>
                    <a:pt x="17" y="8"/>
                  </a:cubicBezTo>
                  <a:cubicBezTo>
                    <a:pt x="12" y="8"/>
                    <a:pt x="5" y="8"/>
                    <a:pt x="2" y="13"/>
                  </a:cubicBezTo>
                  <a:cubicBezTo>
                    <a:pt x="0" y="17"/>
                    <a:pt x="1" y="22"/>
                    <a:pt x="2" y="27"/>
                  </a:cubicBezTo>
                  <a:cubicBezTo>
                    <a:pt x="3" y="34"/>
                    <a:pt x="3" y="41"/>
                    <a:pt x="3" y="48"/>
                  </a:cubicBezTo>
                  <a:cubicBezTo>
                    <a:pt x="3" y="56"/>
                    <a:pt x="3" y="64"/>
                    <a:pt x="3" y="71"/>
                  </a:cubicBezTo>
                  <a:cubicBezTo>
                    <a:pt x="3" y="75"/>
                    <a:pt x="3" y="79"/>
                    <a:pt x="3" y="83"/>
                  </a:cubicBezTo>
                  <a:cubicBezTo>
                    <a:pt x="4" y="86"/>
                    <a:pt x="4" y="90"/>
                    <a:pt x="5" y="92"/>
                  </a:cubicBezTo>
                  <a:cubicBezTo>
                    <a:pt x="7" y="96"/>
                    <a:pt x="12" y="96"/>
                    <a:pt x="15" y="95"/>
                  </a:cubicBezTo>
                  <a:cubicBezTo>
                    <a:pt x="22" y="94"/>
                    <a:pt x="29" y="94"/>
                    <a:pt x="36" y="94"/>
                  </a:cubicBezTo>
                  <a:cubicBezTo>
                    <a:pt x="44" y="94"/>
                    <a:pt x="52" y="94"/>
                    <a:pt x="60" y="94"/>
                  </a:cubicBezTo>
                  <a:cubicBezTo>
                    <a:pt x="68" y="94"/>
                    <a:pt x="76" y="93"/>
                    <a:pt x="84" y="93"/>
                  </a:cubicBezTo>
                  <a:cubicBezTo>
                    <a:pt x="88" y="93"/>
                    <a:pt x="92" y="93"/>
                    <a:pt x="95" y="93"/>
                  </a:cubicBezTo>
                  <a:cubicBezTo>
                    <a:pt x="99" y="92"/>
                    <a:pt x="102" y="93"/>
                    <a:pt x="105" y="93"/>
                  </a:cubicBezTo>
                  <a:cubicBezTo>
                    <a:pt x="110" y="93"/>
                    <a:pt x="117" y="93"/>
                    <a:pt x="120" y="88"/>
                  </a:cubicBezTo>
                  <a:cubicBezTo>
                    <a:pt x="123" y="84"/>
                    <a:pt x="122" y="79"/>
                    <a:pt x="122" y="74"/>
                  </a:cubicBezTo>
                  <a:cubicBezTo>
                    <a:pt x="122" y="66"/>
                    <a:pt x="121" y="59"/>
                    <a:pt x="121" y="51"/>
                  </a:cubicBezTo>
                  <a:cubicBezTo>
                    <a:pt x="121" y="43"/>
                    <a:pt x="120" y="36"/>
                    <a:pt x="119" y="28"/>
                  </a:cubicBezTo>
                  <a:cubicBezTo>
                    <a:pt x="119" y="25"/>
                    <a:pt x="118" y="22"/>
                    <a:pt x="118" y="19"/>
                  </a:cubicBezTo>
                  <a:cubicBezTo>
                    <a:pt x="118" y="17"/>
                    <a:pt x="118" y="14"/>
                    <a:pt x="118" y="12"/>
                  </a:cubicBezTo>
                  <a:cubicBezTo>
                    <a:pt x="118" y="10"/>
                    <a:pt x="117" y="8"/>
                    <a:pt x="116" y="6"/>
                  </a:cubicBezTo>
                  <a:cubicBezTo>
                    <a:pt x="115" y="4"/>
                    <a:pt x="113" y="3"/>
                    <a:pt x="111" y="3"/>
                  </a:cubicBezTo>
                  <a:cubicBezTo>
                    <a:pt x="108" y="3"/>
                    <a:pt x="105" y="3"/>
                    <a:pt x="102" y="3"/>
                  </a:cubicBezTo>
                  <a:cubicBezTo>
                    <a:pt x="98" y="3"/>
                    <a:pt x="95" y="3"/>
                    <a:pt x="91" y="4"/>
                  </a:cubicBezTo>
                  <a:cubicBezTo>
                    <a:pt x="75" y="5"/>
                    <a:pt x="59" y="6"/>
                    <a:pt x="43" y="7"/>
                  </a:cubicBezTo>
                  <a:cubicBezTo>
                    <a:pt x="35" y="7"/>
                    <a:pt x="28" y="8"/>
                    <a:pt x="21" y="8"/>
                  </a:cubicBezTo>
                  <a:cubicBezTo>
                    <a:pt x="16" y="8"/>
                    <a:pt x="11" y="7"/>
                    <a:pt x="6" y="9"/>
                  </a:cubicBezTo>
                  <a:cubicBezTo>
                    <a:pt x="2" y="11"/>
                    <a:pt x="1" y="16"/>
                    <a:pt x="1" y="20"/>
                  </a:cubicBezTo>
                  <a:cubicBezTo>
                    <a:pt x="0" y="25"/>
                    <a:pt x="1" y="30"/>
                    <a:pt x="1" y="35"/>
                  </a:cubicBezTo>
                  <a:cubicBezTo>
                    <a:pt x="3" y="48"/>
                    <a:pt x="1" y="61"/>
                    <a:pt x="1" y="74"/>
                  </a:cubicBezTo>
                  <a:cubicBezTo>
                    <a:pt x="2" y="78"/>
                    <a:pt x="2" y="82"/>
                    <a:pt x="2" y="85"/>
                  </a:cubicBezTo>
                  <a:cubicBezTo>
                    <a:pt x="3" y="88"/>
                    <a:pt x="3" y="91"/>
                    <a:pt x="5" y="93"/>
                  </a:cubicBezTo>
                  <a:cubicBezTo>
                    <a:pt x="8" y="97"/>
                    <a:pt x="13" y="96"/>
                    <a:pt x="17" y="95"/>
                  </a:cubicBezTo>
                  <a:cubicBezTo>
                    <a:pt x="19" y="95"/>
                    <a:pt x="22" y="94"/>
                    <a:pt x="24" y="94"/>
                  </a:cubicBezTo>
                  <a:cubicBezTo>
                    <a:pt x="28" y="94"/>
                    <a:pt x="32" y="94"/>
                    <a:pt x="36" y="94"/>
                  </a:cubicBezTo>
                  <a:cubicBezTo>
                    <a:pt x="44" y="94"/>
                    <a:pt x="52" y="93"/>
                    <a:pt x="60" y="93"/>
                  </a:cubicBezTo>
                  <a:cubicBezTo>
                    <a:pt x="68" y="92"/>
                    <a:pt x="76" y="91"/>
                    <a:pt x="84" y="91"/>
                  </a:cubicBezTo>
                  <a:cubicBezTo>
                    <a:pt x="92" y="90"/>
                    <a:pt x="99" y="91"/>
                    <a:pt x="107" y="90"/>
                  </a:cubicBezTo>
                  <a:cubicBezTo>
                    <a:pt x="111" y="90"/>
                    <a:pt x="116" y="89"/>
                    <a:pt x="119" y="85"/>
                  </a:cubicBezTo>
                  <a:cubicBezTo>
                    <a:pt x="120" y="83"/>
                    <a:pt x="120" y="80"/>
                    <a:pt x="121" y="78"/>
                  </a:cubicBezTo>
                  <a:cubicBezTo>
                    <a:pt x="121" y="75"/>
                    <a:pt x="121" y="71"/>
                    <a:pt x="121" y="67"/>
                  </a:cubicBezTo>
                  <a:cubicBezTo>
                    <a:pt x="121" y="59"/>
                    <a:pt x="120" y="51"/>
                    <a:pt x="120" y="43"/>
                  </a:cubicBezTo>
                  <a:cubicBezTo>
                    <a:pt x="119" y="40"/>
                    <a:pt x="119" y="35"/>
                    <a:pt x="119" y="31"/>
                  </a:cubicBezTo>
                  <a:cubicBezTo>
                    <a:pt x="119" y="28"/>
                    <a:pt x="119" y="25"/>
                    <a:pt x="119" y="22"/>
                  </a:cubicBezTo>
                  <a:cubicBezTo>
                    <a:pt x="119" y="17"/>
                    <a:pt x="119" y="11"/>
                    <a:pt x="116" y="7"/>
                  </a:cubicBezTo>
                  <a:cubicBezTo>
                    <a:pt x="113" y="4"/>
                    <a:pt x="110" y="3"/>
                    <a:pt x="106" y="2"/>
                  </a:cubicBezTo>
                  <a:cubicBezTo>
                    <a:pt x="98" y="0"/>
                    <a:pt x="89" y="1"/>
                    <a:pt x="80" y="2"/>
                  </a:cubicBezTo>
                  <a:cubicBezTo>
                    <a:pt x="67" y="4"/>
                    <a:pt x="55" y="5"/>
                    <a:pt x="42" y="6"/>
                  </a:cubicBezTo>
                  <a:cubicBezTo>
                    <a:pt x="35" y="6"/>
                    <a:pt x="27" y="7"/>
                    <a:pt x="19" y="7"/>
                  </a:cubicBezTo>
                  <a:cubicBezTo>
                    <a:pt x="15" y="7"/>
                    <a:pt x="9" y="7"/>
                    <a:pt x="5" y="10"/>
                  </a:cubicBezTo>
                  <a:cubicBezTo>
                    <a:pt x="0" y="13"/>
                    <a:pt x="0" y="19"/>
                    <a:pt x="0" y="24"/>
                  </a:cubicBezTo>
                  <a:cubicBezTo>
                    <a:pt x="1" y="27"/>
                    <a:pt x="1" y="30"/>
                    <a:pt x="1" y="33"/>
                  </a:cubicBezTo>
                  <a:cubicBezTo>
                    <a:pt x="2" y="36"/>
                    <a:pt x="2" y="40"/>
                    <a:pt x="2" y="43"/>
                  </a:cubicBezTo>
                  <a:cubicBezTo>
                    <a:pt x="2" y="51"/>
                    <a:pt x="2" y="59"/>
                    <a:pt x="3" y="67"/>
                  </a:cubicBezTo>
                  <a:cubicBezTo>
                    <a:pt x="3" y="71"/>
                    <a:pt x="3" y="75"/>
                    <a:pt x="3" y="79"/>
                  </a:cubicBezTo>
                  <a:cubicBezTo>
                    <a:pt x="3" y="82"/>
                    <a:pt x="4" y="86"/>
                    <a:pt x="3" y="90"/>
                  </a:cubicBezTo>
                  <a:cubicBezTo>
                    <a:pt x="3" y="92"/>
                    <a:pt x="3" y="95"/>
                    <a:pt x="4" y="97"/>
                  </a:cubicBezTo>
                  <a:cubicBezTo>
                    <a:pt x="6" y="98"/>
                    <a:pt x="8" y="98"/>
                    <a:pt x="10" y="98"/>
                  </a:cubicBezTo>
                  <a:cubicBezTo>
                    <a:pt x="12" y="97"/>
                    <a:pt x="14" y="97"/>
                    <a:pt x="17" y="97"/>
                  </a:cubicBezTo>
                  <a:cubicBezTo>
                    <a:pt x="20" y="96"/>
                    <a:pt x="24" y="96"/>
                    <a:pt x="28" y="95"/>
                  </a:cubicBezTo>
                  <a:cubicBezTo>
                    <a:pt x="35" y="95"/>
                    <a:pt x="43" y="94"/>
                    <a:pt x="51" y="94"/>
                  </a:cubicBezTo>
                  <a:cubicBezTo>
                    <a:pt x="59" y="94"/>
                    <a:pt x="67" y="93"/>
                    <a:pt x="75" y="93"/>
                  </a:cubicBezTo>
                  <a:cubicBezTo>
                    <a:pt x="82" y="92"/>
                    <a:pt x="89" y="92"/>
                    <a:pt x="97" y="92"/>
                  </a:cubicBezTo>
                  <a:cubicBezTo>
                    <a:pt x="100" y="92"/>
                    <a:pt x="103" y="92"/>
                    <a:pt x="106" y="92"/>
                  </a:cubicBezTo>
                  <a:cubicBezTo>
                    <a:pt x="109" y="92"/>
                    <a:pt x="112" y="92"/>
                    <a:pt x="115" y="91"/>
                  </a:cubicBezTo>
                  <a:cubicBezTo>
                    <a:pt x="119" y="89"/>
                    <a:pt x="120" y="84"/>
                    <a:pt x="120" y="80"/>
                  </a:cubicBezTo>
                  <a:cubicBezTo>
                    <a:pt x="121" y="77"/>
                    <a:pt x="121" y="75"/>
                    <a:pt x="121" y="72"/>
                  </a:cubicBezTo>
                  <a:cubicBezTo>
                    <a:pt x="121" y="68"/>
                    <a:pt x="121" y="65"/>
                    <a:pt x="121" y="60"/>
                  </a:cubicBezTo>
                  <a:cubicBezTo>
                    <a:pt x="122" y="53"/>
                    <a:pt x="123" y="45"/>
                    <a:pt x="122" y="37"/>
                  </a:cubicBezTo>
                  <a:cubicBezTo>
                    <a:pt x="122" y="33"/>
                    <a:pt x="122" y="29"/>
                    <a:pt x="121" y="25"/>
                  </a:cubicBezTo>
                  <a:cubicBezTo>
                    <a:pt x="121" y="22"/>
                    <a:pt x="121" y="19"/>
                    <a:pt x="120" y="16"/>
                  </a:cubicBezTo>
                  <a:cubicBezTo>
                    <a:pt x="120" y="13"/>
                    <a:pt x="120" y="11"/>
                    <a:pt x="119" y="9"/>
                  </a:cubicBezTo>
                  <a:cubicBezTo>
                    <a:pt x="118" y="6"/>
                    <a:pt x="116" y="5"/>
                    <a:pt x="114" y="4"/>
                  </a:cubicBezTo>
                  <a:cubicBezTo>
                    <a:pt x="108" y="2"/>
                    <a:pt x="102" y="2"/>
                    <a:pt x="96" y="2"/>
                  </a:cubicBezTo>
                  <a:cubicBezTo>
                    <a:pt x="89" y="2"/>
                    <a:pt x="82" y="2"/>
                    <a:pt x="75" y="2"/>
                  </a:cubicBezTo>
                  <a:cubicBezTo>
                    <a:pt x="68" y="3"/>
                    <a:pt x="60" y="3"/>
                    <a:pt x="52" y="4"/>
                  </a:cubicBezTo>
                  <a:cubicBezTo>
                    <a:pt x="37" y="5"/>
                    <a:pt x="23" y="5"/>
                    <a:pt x="9" y="8"/>
                  </a:cubicBezTo>
                  <a:cubicBezTo>
                    <a:pt x="7" y="8"/>
                    <a:pt x="5" y="9"/>
                    <a:pt x="4" y="10"/>
                  </a:cubicBezTo>
                  <a:cubicBezTo>
                    <a:pt x="3" y="12"/>
                    <a:pt x="2" y="13"/>
                    <a:pt x="1" y="15"/>
                  </a:cubicBezTo>
                  <a:cubicBezTo>
                    <a:pt x="0" y="19"/>
                    <a:pt x="0" y="24"/>
                    <a:pt x="0" y="28"/>
                  </a:cubicBezTo>
                  <a:cubicBezTo>
                    <a:pt x="1" y="32"/>
                    <a:pt x="1" y="36"/>
                    <a:pt x="1" y="40"/>
                  </a:cubicBezTo>
                  <a:cubicBezTo>
                    <a:pt x="1" y="40"/>
                    <a:pt x="2" y="40"/>
                    <a:pt x="2" y="40"/>
                  </a:cubicBezTo>
                  <a:cubicBezTo>
                    <a:pt x="2" y="35"/>
                    <a:pt x="2" y="31"/>
                    <a:pt x="2" y="27"/>
                  </a:cubicBezTo>
                  <a:cubicBezTo>
                    <a:pt x="1" y="23"/>
                    <a:pt x="1" y="18"/>
                    <a:pt x="3" y="14"/>
                  </a:cubicBezTo>
                  <a:cubicBezTo>
                    <a:pt x="3" y="12"/>
                    <a:pt x="5" y="11"/>
                    <a:pt x="6" y="10"/>
                  </a:cubicBezTo>
                  <a:cubicBezTo>
                    <a:pt x="7" y="9"/>
                    <a:pt x="8" y="9"/>
                    <a:pt x="10" y="9"/>
                  </a:cubicBezTo>
                  <a:cubicBezTo>
                    <a:pt x="11" y="8"/>
                    <a:pt x="13" y="8"/>
                    <a:pt x="15" y="8"/>
                  </a:cubicBezTo>
                  <a:cubicBezTo>
                    <a:pt x="22" y="7"/>
                    <a:pt x="30" y="6"/>
                    <a:pt x="37" y="6"/>
                  </a:cubicBezTo>
                  <a:cubicBezTo>
                    <a:pt x="52" y="5"/>
                    <a:pt x="68" y="4"/>
                    <a:pt x="83" y="3"/>
                  </a:cubicBezTo>
                  <a:cubicBezTo>
                    <a:pt x="89" y="3"/>
                    <a:pt x="96" y="3"/>
                    <a:pt x="102" y="3"/>
                  </a:cubicBezTo>
                  <a:cubicBezTo>
                    <a:pt x="105" y="4"/>
                    <a:pt x="108" y="4"/>
                    <a:pt x="111" y="5"/>
                  </a:cubicBezTo>
                  <a:cubicBezTo>
                    <a:pt x="114" y="5"/>
                    <a:pt x="117" y="7"/>
                    <a:pt x="118" y="9"/>
                  </a:cubicBezTo>
                  <a:cubicBezTo>
                    <a:pt x="119" y="11"/>
                    <a:pt x="119" y="14"/>
                    <a:pt x="119" y="17"/>
                  </a:cubicBezTo>
                  <a:cubicBezTo>
                    <a:pt x="119" y="20"/>
                    <a:pt x="120" y="23"/>
                    <a:pt x="120" y="27"/>
                  </a:cubicBezTo>
                  <a:cubicBezTo>
                    <a:pt x="121" y="35"/>
                    <a:pt x="121" y="42"/>
                    <a:pt x="121" y="50"/>
                  </a:cubicBezTo>
                  <a:cubicBezTo>
                    <a:pt x="121" y="58"/>
                    <a:pt x="120" y="66"/>
                    <a:pt x="119" y="74"/>
                  </a:cubicBezTo>
                  <a:cubicBezTo>
                    <a:pt x="119" y="78"/>
                    <a:pt x="120" y="83"/>
                    <a:pt x="117" y="87"/>
                  </a:cubicBezTo>
                  <a:cubicBezTo>
                    <a:pt x="116" y="90"/>
                    <a:pt x="113" y="90"/>
                    <a:pt x="110" y="90"/>
                  </a:cubicBezTo>
                  <a:cubicBezTo>
                    <a:pt x="107" y="91"/>
                    <a:pt x="104" y="91"/>
                    <a:pt x="100" y="91"/>
                  </a:cubicBezTo>
                  <a:cubicBezTo>
                    <a:pt x="97" y="91"/>
                    <a:pt x="94" y="91"/>
                    <a:pt x="91" y="91"/>
                  </a:cubicBezTo>
                  <a:cubicBezTo>
                    <a:pt x="87" y="91"/>
                    <a:pt x="83" y="91"/>
                    <a:pt x="79" y="91"/>
                  </a:cubicBezTo>
                  <a:cubicBezTo>
                    <a:pt x="72" y="92"/>
                    <a:pt x="64" y="92"/>
                    <a:pt x="56" y="93"/>
                  </a:cubicBezTo>
                  <a:cubicBezTo>
                    <a:pt x="48" y="93"/>
                    <a:pt x="40" y="93"/>
                    <a:pt x="32" y="94"/>
                  </a:cubicBezTo>
                  <a:cubicBezTo>
                    <a:pt x="26" y="94"/>
                    <a:pt x="20" y="95"/>
                    <a:pt x="13" y="96"/>
                  </a:cubicBezTo>
                  <a:cubicBezTo>
                    <a:pt x="11" y="96"/>
                    <a:pt x="8" y="97"/>
                    <a:pt x="6" y="96"/>
                  </a:cubicBezTo>
                  <a:cubicBezTo>
                    <a:pt x="4" y="95"/>
                    <a:pt x="5" y="91"/>
                    <a:pt x="5" y="89"/>
                  </a:cubicBezTo>
                  <a:cubicBezTo>
                    <a:pt x="5" y="88"/>
                    <a:pt x="5" y="86"/>
                    <a:pt x="5" y="84"/>
                  </a:cubicBezTo>
                  <a:cubicBezTo>
                    <a:pt x="4" y="82"/>
                    <a:pt x="4" y="80"/>
                    <a:pt x="4" y="78"/>
                  </a:cubicBezTo>
                  <a:cubicBezTo>
                    <a:pt x="4" y="74"/>
                    <a:pt x="4" y="70"/>
                    <a:pt x="4" y="66"/>
                  </a:cubicBezTo>
                  <a:cubicBezTo>
                    <a:pt x="3" y="58"/>
                    <a:pt x="3" y="50"/>
                    <a:pt x="3" y="42"/>
                  </a:cubicBezTo>
                  <a:cubicBezTo>
                    <a:pt x="3" y="39"/>
                    <a:pt x="3" y="36"/>
                    <a:pt x="2" y="32"/>
                  </a:cubicBezTo>
                  <a:cubicBezTo>
                    <a:pt x="2" y="30"/>
                    <a:pt x="2" y="27"/>
                    <a:pt x="2" y="23"/>
                  </a:cubicBezTo>
                  <a:cubicBezTo>
                    <a:pt x="1" y="20"/>
                    <a:pt x="2" y="17"/>
                    <a:pt x="3" y="15"/>
                  </a:cubicBezTo>
                  <a:cubicBezTo>
                    <a:pt x="3" y="12"/>
                    <a:pt x="6" y="11"/>
                    <a:pt x="8" y="10"/>
                  </a:cubicBezTo>
                  <a:cubicBezTo>
                    <a:pt x="11" y="9"/>
                    <a:pt x="13" y="9"/>
                    <a:pt x="16" y="8"/>
                  </a:cubicBezTo>
                  <a:cubicBezTo>
                    <a:pt x="19" y="8"/>
                    <a:pt x="22" y="8"/>
                    <a:pt x="25" y="8"/>
                  </a:cubicBezTo>
                  <a:cubicBezTo>
                    <a:pt x="33" y="8"/>
                    <a:pt x="41" y="7"/>
                    <a:pt x="49" y="7"/>
                  </a:cubicBezTo>
                  <a:cubicBezTo>
                    <a:pt x="57" y="6"/>
                    <a:pt x="65" y="5"/>
                    <a:pt x="73" y="5"/>
                  </a:cubicBezTo>
                  <a:cubicBezTo>
                    <a:pt x="76" y="4"/>
                    <a:pt x="80" y="4"/>
                    <a:pt x="83" y="3"/>
                  </a:cubicBezTo>
                  <a:cubicBezTo>
                    <a:pt x="88" y="3"/>
                    <a:pt x="92" y="2"/>
                    <a:pt x="97" y="2"/>
                  </a:cubicBezTo>
                  <a:cubicBezTo>
                    <a:pt x="101" y="2"/>
                    <a:pt x="105" y="2"/>
                    <a:pt x="109" y="4"/>
                  </a:cubicBezTo>
                  <a:cubicBezTo>
                    <a:pt x="113" y="5"/>
                    <a:pt x="116" y="8"/>
                    <a:pt x="117" y="12"/>
                  </a:cubicBezTo>
                  <a:cubicBezTo>
                    <a:pt x="119" y="18"/>
                    <a:pt x="118" y="25"/>
                    <a:pt x="118" y="32"/>
                  </a:cubicBezTo>
                  <a:cubicBezTo>
                    <a:pt x="118" y="47"/>
                    <a:pt x="121" y="63"/>
                    <a:pt x="119" y="79"/>
                  </a:cubicBezTo>
                  <a:cubicBezTo>
                    <a:pt x="119" y="81"/>
                    <a:pt x="119" y="83"/>
                    <a:pt x="117" y="85"/>
                  </a:cubicBezTo>
                  <a:cubicBezTo>
                    <a:pt x="116" y="87"/>
                    <a:pt x="114" y="87"/>
                    <a:pt x="112" y="88"/>
                  </a:cubicBezTo>
                  <a:cubicBezTo>
                    <a:pt x="104" y="90"/>
                    <a:pt x="97" y="89"/>
                    <a:pt x="90" y="89"/>
                  </a:cubicBezTo>
                  <a:cubicBezTo>
                    <a:pt x="82" y="90"/>
                    <a:pt x="74" y="90"/>
                    <a:pt x="66" y="91"/>
                  </a:cubicBezTo>
                  <a:cubicBezTo>
                    <a:pt x="58" y="92"/>
                    <a:pt x="50" y="92"/>
                    <a:pt x="42" y="92"/>
                  </a:cubicBezTo>
                  <a:cubicBezTo>
                    <a:pt x="35" y="93"/>
                    <a:pt x="28" y="92"/>
                    <a:pt x="20" y="93"/>
                  </a:cubicBezTo>
                  <a:cubicBezTo>
                    <a:pt x="18" y="94"/>
                    <a:pt x="16" y="94"/>
                    <a:pt x="13" y="95"/>
                  </a:cubicBezTo>
                  <a:cubicBezTo>
                    <a:pt x="11" y="95"/>
                    <a:pt x="9" y="95"/>
                    <a:pt x="7" y="93"/>
                  </a:cubicBezTo>
                  <a:cubicBezTo>
                    <a:pt x="5" y="92"/>
                    <a:pt x="4" y="88"/>
                    <a:pt x="4" y="86"/>
                  </a:cubicBezTo>
                  <a:cubicBezTo>
                    <a:pt x="3" y="82"/>
                    <a:pt x="3" y="78"/>
                    <a:pt x="3" y="74"/>
                  </a:cubicBezTo>
                  <a:cubicBezTo>
                    <a:pt x="2" y="67"/>
                    <a:pt x="3" y="60"/>
                    <a:pt x="3" y="52"/>
                  </a:cubicBezTo>
                  <a:cubicBezTo>
                    <a:pt x="3" y="46"/>
                    <a:pt x="3" y="40"/>
                    <a:pt x="3" y="35"/>
                  </a:cubicBezTo>
                  <a:cubicBezTo>
                    <a:pt x="2" y="30"/>
                    <a:pt x="1" y="25"/>
                    <a:pt x="2" y="20"/>
                  </a:cubicBezTo>
                  <a:cubicBezTo>
                    <a:pt x="2" y="17"/>
                    <a:pt x="3" y="15"/>
                    <a:pt x="4" y="13"/>
                  </a:cubicBezTo>
                  <a:cubicBezTo>
                    <a:pt x="5" y="11"/>
                    <a:pt x="7" y="10"/>
                    <a:pt x="9" y="10"/>
                  </a:cubicBezTo>
                  <a:cubicBezTo>
                    <a:pt x="14" y="8"/>
                    <a:pt x="19" y="9"/>
                    <a:pt x="24" y="9"/>
                  </a:cubicBezTo>
                  <a:cubicBezTo>
                    <a:pt x="40" y="8"/>
                    <a:pt x="56" y="7"/>
                    <a:pt x="72" y="6"/>
                  </a:cubicBezTo>
                  <a:cubicBezTo>
                    <a:pt x="80" y="5"/>
                    <a:pt x="88" y="5"/>
                    <a:pt x="97" y="5"/>
                  </a:cubicBezTo>
                  <a:cubicBezTo>
                    <a:pt x="100" y="5"/>
                    <a:pt x="103" y="5"/>
                    <a:pt x="106" y="4"/>
                  </a:cubicBezTo>
                  <a:cubicBezTo>
                    <a:pt x="109" y="4"/>
                    <a:pt x="112" y="4"/>
                    <a:pt x="114" y="5"/>
                  </a:cubicBezTo>
                  <a:cubicBezTo>
                    <a:pt x="116" y="7"/>
                    <a:pt x="116" y="10"/>
                    <a:pt x="117" y="11"/>
                  </a:cubicBezTo>
                  <a:cubicBezTo>
                    <a:pt x="117" y="14"/>
                    <a:pt x="117" y="16"/>
                    <a:pt x="117" y="19"/>
                  </a:cubicBezTo>
                  <a:cubicBezTo>
                    <a:pt x="117" y="22"/>
                    <a:pt x="118" y="25"/>
                    <a:pt x="118" y="27"/>
                  </a:cubicBezTo>
                  <a:cubicBezTo>
                    <a:pt x="118" y="31"/>
                    <a:pt x="119" y="35"/>
                    <a:pt x="119" y="39"/>
                  </a:cubicBezTo>
                  <a:cubicBezTo>
                    <a:pt x="120" y="47"/>
                    <a:pt x="120" y="54"/>
                    <a:pt x="120" y="62"/>
                  </a:cubicBezTo>
                  <a:cubicBezTo>
                    <a:pt x="121" y="66"/>
                    <a:pt x="121" y="70"/>
                    <a:pt x="121" y="73"/>
                  </a:cubicBezTo>
                  <a:cubicBezTo>
                    <a:pt x="121" y="76"/>
                    <a:pt x="121" y="79"/>
                    <a:pt x="121" y="82"/>
                  </a:cubicBezTo>
                  <a:cubicBezTo>
                    <a:pt x="120" y="84"/>
                    <a:pt x="120" y="87"/>
                    <a:pt x="118" y="88"/>
                  </a:cubicBezTo>
                  <a:cubicBezTo>
                    <a:pt x="117" y="91"/>
                    <a:pt x="114" y="91"/>
                    <a:pt x="111" y="92"/>
                  </a:cubicBezTo>
                  <a:cubicBezTo>
                    <a:pt x="108" y="92"/>
                    <a:pt x="104" y="91"/>
                    <a:pt x="101" y="91"/>
                  </a:cubicBezTo>
                  <a:cubicBezTo>
                    <a:pt x="97" y="91"/>
                    <a:pt x="94" y="91"/>
                    <a:pt x="90" y="92"/>
                  </a:cubicBezTo>
                  <a:cubicBezTo>
                    <a:pt x="74" y="92"/>
                    <a:pt x="59" y="93"/>
                    <a:pt x="43" y="92"/>
                  </a:cubicBezTo>
                  <a:cubicBezTo>
                    <a:pt x="35" y="92"/>
                    <a:pt x="27" y="92"/>
                    <a:pt x="19" y="93"/>
                  </a:cubicBezTo>
                  <a:cubicBezTo>
                    <a:pt x="17" y="94"/>
                    <a:pt x="15" y="94"/>
                    <a:pt x="12" y="94"/>
                  </a:cubicBezTo>
                  <a:cubicBezTo>
                    <a:pt x="10" y="95"/>
                    <a:pt x="8" y="95"/>
                    <a:pt x="7" y="93"/>
                  </a:cubicBezTo>
                  <a:cubicBezTo>
                    <a:pt x="6" y="92"/>
                    <a:pt x="6" y="91"/>
                    <a:pt x="5" y="90"/>
                  </a:cubicBezTo>
                  <a:cubicBezTo>
                    <a:pt x="5" y="88"/>
                    <a:pt x="5" y="86"/>
                    <a:pt x="5" y="84"/>
                  </a:cubicBezTo>
                  <a:cubicBezTo>
                    <a:pt x="4" y="80"/>
                    <a:pt x="4" y="76"/>
                    <a:pt x="4" y="72"/>
                  </a:cubicBezTo>
                  <a:cubicBezTo>
                    <a:pt x="4" y="65"/>
                    <a:pt x="5" y="57"/>
                    <a:pt x="5" y="49"/>
                  </a:cubicBezTo>
                  <a:cubicBezTo>
                    <a:pt x="5" y="42"/>
                    <a:pt x="4" y="35"/>
                    <a:pt x="3" y="28"/>
                  </a:cubicBezTo>
                  <a:cubicBezTo>
                    <a:pt x="3" y="23"/>
                    <a:pt x="1" y="17"/>
                    <a:pt x="3" y="13"/>
                  </a:cubicBezTo>
                  <a:cubicBezTo>
                    <a:pt x="5" y="11"/>
                    <a:pt x="9" y="10"/>
                    <a:pt x="11" y="10"/>
                  </a:cubicBezTo>
                  <a:cubicBezTo>
                    <a:pt x="15" y="9"/>
                    <a:pt x="18" y="10"/>
                    <a:pt x="21" y="10"/>
                  </a:cubicBezTo>
                  <a:cubicBezTo>
                    <a:pt x="29" y="9"/>
                    <a:pt x="36" y="9"/>
                    <a:pt x="44" y="8"/>
                  </a:cubicBezTo>
                  <a:cubicBezTo>
                    <a:pt x="52" y="8"/>
                    <a:pt x="60" y="7"/>
                    <a:pt x="68" y="6"/>
                  </a:cubicBezTo>
                  <a:cubicBezTo>
                    <a:pt x="75" y="6"/>
                    <a:pt x="82" y="6"/>
                    <a:pt x="90" y="5"/>
                  </a:cubicBezTo>
                  <a:cubicBezTo>
                    <a:pt x="96" y="4"/>
                    <a:pt x="102" y="3"/>
                    <a:pt x="108" y="5"/>
                  </a:cubicBezTo>
                  <a:cubicBezTo>
                    <a:pt x="111" y="5"/>
                    <a:pt x="113" y="6"/>
                    <a:pt x="114" y="8"/>
                  </a:cubicBezTo>
                  <a:cubicBezTo>
                    <a:pt x="116" y="10"/>
                    <a:pt x="116" y="13"/>
                    <a:pt x="116" y="15"/>
                  </a:cubicBezTo>
                  <a:cubicBezTo>
                    <a:pt x="116" y="17"/>
                    <a:pt x="116" y="20"/>
                    <a:pt x="116" y="22"/>
                  </a:cubicBezTo>
                  <a:cubicBezTo>
                    <a:pt x="116" y="25"/>
                    <a:pt x="116" y="29"/>
                    <a:pt x="116" y="32"/>
                  </a:cubicBezTo>
                  <a:cubicBezTo>
                    <a:pt x="116" y="36"/>
                    <a:pt x="117" y="40"/>
                    <a:pt x="117" y="44"/>
                  </a:cubicBezTo>
                  <a:cubicBezTo>
                    <a:pt x="117" y="48"/>
                    <a:pt x="117" y="52"/>
                    <a:pt x="117" y="56"/>
                  </a:cubicBezTo>
                  <a:cubicBezTo>
                    <a:pt x="117" y="60"/>
                    <a:pt x="117" y="64"/>
                    <a:pt x="117" y="68"/>
                  </a:cubicBezTo>
                  <a:cubicBezTo>
                    <a:pt x="118" y="71"/>
                    <a:pt x="117" y="74"/>
                    <a:pt x="118" y="77"/>
                  </a:cubicBezTo>
                  <a:cubicBezTo>
                    <a:pt x="118" y="82"/>
                    <a:pt x="119" y="87"/>
                    <a:pt x="116" y="91"/>
                  </a:cubicBezTo>
                  <a:cubicBezTo>
                    <a:pt x="113" y="97"/>
                    <a:pt x="105" y="94"/>
                    <a:pt x="100" y="93"/>
                  </a:cubicBezTo>
                  <a:cubicBezTo>
                    <a:pt x="96" y="93"/>
                    <a:pt x="92" y="93"/>
                    <a:pt x="89" y="93"/>
                  </a:cubicBezTo>
                  <a:cubicBezTo>
                    <a:pt x="85" y="93"/>
                    <a:pt x="81" y="93"/>
                    <a:pt x="77" y="93"/>
                  </a:cubicBezTo>
                  <a:cubicBezTo>
                    <a:pt x="69" y="94"/>
                    <a:pt x="61" y="94"/>
                    <a:pt x="53" y="94"/>
                  </a:cubicBezTo>
                  <a:cubicBezTo>
                    <a:pt x="46" y="95"/>
                    <a:pt x="38" y="95"/>
                    <a:pt x="30" y="96"/>
                  </a:cubicBezTo>
                  <a:cubicBezTo>
                    <a:pt x="27" y="96"/>
                    <a:pt x="23" y="97"/>
                    <a:pt x="19" y="97"/>
                  </a:cubicBezTo>
                  <a:cubicBezTo>
                    <a:pt x="15" y="97"/>
                    <a:pt x="12" y="97"/>
                    <a:pt x="8" y="97"/>
                  </a:cubicBezTo>
                  <a:cubicBezTo>
                    <a:pt x="3" y="95"/>
                    <a:pt x="4" y="89"/>
                    <a:pt x="5" y="85"/>
                  </a:cubicBezTo>
                  <a:cubicBezTo>
                    <a:pt x="5" y="77"/>
                    <a:pt x="5" y="70"/>
                    <a:pt x="5" y="62"/>
                  </a:cubicBezTo>
                  <a:cubicBezTo>
                    <a:pt x="4" y="55"/>
                    <a:pt x="5" y="47"/>
                    <a:pt x="5" y="40"/>
                  </a:cubicBezTo>
                  <a:cubicBezTo>
                    <a:pt x="5" y="31"/>
                    <a:pt x="5" y="23"/>
                    <a:pt x="3" y="15"/>
                  </a:cubicBezTo>
                  <a:cubicBezTo>
                    <a:pt x="3" y="14"/>
                    <a:pt x="2" y="14"/>
                    <a:pt x="2" y="1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71" name="Freeform 6"/>
            <p:cNvSpPr/>
            <p:nvPr/>
          </p:nvSpPr>
          <p:spPr bwMode="auto">
            <a:xfrm>
              <a:off x="5332413" y="6901584"/>
              <a:ext cx="341313" cy="280988"/>
            </a:xfrm>
            <a:custGeom>
              <a:avLst/>
              <a:gdLst>
                <a:gd name="T0" fmla="*/ 89 w 91"/>
                <a:gd name="T1" fmla="*/ 54 h 75"/>
                <a:gd name="T2" fmla="*/ 72 w 91"/>
                <a:gd name="T3" fmla="*/ 9 h 75"/>
                <a:gd name="T4" fmla="*/ 22 w 91"/>
                <a:gd name="T5" fmla="*/ 5 h 75"/>
                <a:gd name="T6" fmla="*/ 4 w 91"/>
                <a:gd name="T7" fmla="*/ 38 h 75"/>
                <a:gd name="T8" fmla="*/ 4 w 91"/>
                <a:gd name="T9" fmla="*/ 63 h 75"/>
                <a:gd name="T10" fmla="*/ 2 w 91"/>
                <a:gd name="T11" fmla="*/ 47 h 75"/>
                <a:gd name="T12" fmla="*/ 13 w 91"/>
                <a:gd name="T13" fmla="*/ 14 h 75"/>
                <a:gd name="T14" fmla="*/ 61 w 91"/>
                <a:gd name="T15" fmla="*/ 5 h 75"/>
                <a:gd name="T16" fmla="*/ 85 w 91"/>
                <a:gd name="T17" fmla="*/ 25 h 75"/>
                <a:gd name="T18" fmla="*/ 89 w 91"/>
                <a:gd name="T19" fmla="*/ 61 h 75"/>
                <a:gd name="T20" fmla="*/ 88 w 91"/>
                <a:gd name="T21" fmla="*/ 73 h 75"/>
                <a:gd name="T22" fmla="*/ 89 w 91"/>
                <a:gd name="T23" fmla="*/ 54 h 75"/>
                <a:gd name="T24" fmla="*/ 83 w 91"/>
                <a:gd name="T25" fmla="*/ 23 h 75"/>
                <a:gd name="T26" fmla="*/ 69 w 91"/>
                <a:gd name="T27" fmla="*/ 6 h 75"/>
                <a:gd name="T28" fmla="*/ 10 w 91"/>
                <a:gd name="T29" fmla="*/ 19 h 75"/>
                <a:gd name="T30" fmla="*/ 4 w 91"/>
                <a:gd name="T31" fmla="*/ 50 h 75"/>
                <a:gd name="T32" fmla="*/ 6 w 91"/>
                <a:gd name="T33" fmla="*/ 62 h 75"/>
                <a:gd name="T34" fmla="*/ 5 w 91"/>
                <a:gd name="T35" fmla="*/ 34 h 75"/>
                <a:gd name="T36" fmla="*/ 23 w 91"/>
                <a:gd name="T37" fmla="*/ 7 h 75"/>
                <a:gd name="T38" fmla="*/ 77 w 91"/>
                <a:gd name="T39" fmla="*/ 12 h 75"/>
                <a:gd name="T40" fmla="*/ 84 w 91"/>
                <a:gd name="T41" fmla="*/ 29 h 75"/>
                <a:gd name="T42" fmla="*/ 86 w 91"/>
                <a:gd name="T43" fmla="*/ 65 h 75"/>
                <a:gd name="T44" fmla="*/ 87 w 91"/>
                <a:gd name="T45" fmla="*/ 75 h 75"/>
                <a:gd name="T46" fmla="*/ 83 w 91"/>
                <a:gd name="T47" fmla="*/ 30 h 75"/>
                <a:gd name="T48" fmla="*/ 73 w 91"/>
                <a:gd name="T49" fmla="*/ 8 h 75"/>
                <a:gd name="T50" fmla="*/ 49 w 91"/>
                <a:gd name="T51" fmla="*/ 2 h 75"/>
                <a:gd name="T52" fmla="*/ 8 w 91"/>
                <a:gd name="T53" fmla="*/ 19 h 75"/>
                <a:gd name="T54" fmla="*/ 5 w 91"/>
                <a:gd name="T55" fmla="*/ 58 h 75"/>
                <a:gd name="T56" fmla="*/ 38 w 91"/>
                <a:gd name="T57" fmla="*/ 3 h 75"/>
                <a:gd name="T58" fmla="*/ 71 w 91"/>
                <a:gd name="T59" fmla="*/ 7 h 75"/>
                <a:gd name="T60" fmla="*/ 84 w 91"/>
                <a:gd name="T61" fmla="*/ 41 h 75"/>
                <a:gd name="T62" fmla="*/ 88 w 91"/>
                <a:gd name="T63" fmla="*/ 74 h 75"/>
                <a:gd name="T64" fmla="*/ 87 w 91"/>
                <a:gd name="T65" fmla="*/ 69 h 75"/>
                <a:gd name="T66" fmla="*/ 87 w 91"/>
                <a:gd name="T67" fmla="*/ 53 h 75"/>
                <a:gd name="T68" fmla="*/ 82 w 91"/>
                <a:gd name="T69" fmla="*/ 21 h 75"/>
                <a:gd name="T70" fmla="*/ 74 w 91"/>
                <a:gd name="T71" fmla="*/ 8 h 75"/>
                <a:gd name="T72" fmla="*/ 55 w 91"/>
                <a:gd name="T73" fmla="*/ 3 h 75"/>
                <a:gd name="T74" fmla="*/ 29 w 91"/>
                <a:gd name="T75" fmla="*/ 4 h 75"/>
                <a:gd name="T76" fmla="*/ 6 w 91"/>
                <a:gd name="T77" fmla="*/ 25 h 75"/>
                <a:gd name="T78" fmla="*/ 1 w 91"/>
                <a:gd name="T79" fmla="*/ 55 h 75"/>
                <a:gd name="T80" fmla="*/ 6 w 91"/>
                <a:gd name="T81" fmla="*/ 63 h 75"/>
                <a:gd name="T82" fmla="*/ 9 w 91"/>
                <a:gd name="T83" fmla="*/ 22 h 75"/>
                <a:gd name="T84" fmla="*/ 69 w 91"/>
                <a:gd name="T85" fmla="*/ 8 h 75"/>
                <a:gd name="T86" fmla="*/ 83 w 91"/>
                <a:gd name="T87" fmla="*/ 27 h 75"/>
                <a:gd name="T88" fmla="*/ 88 w 91"/>
                <a:gd name="T89" fmla="*/ 56 h 75"/>
                <a:gd name="T90" fmla="*/ 89 w 91"/>
                <a:gd name="T91" fmla="*/ 73 h 75"/>
                <a:gd name="T92" fmla="*/ 90 w 91"/>
                <a:gd name="T93" fmla="*/ 51 h 75"/>
                <a:gd name="T94" fmla="*/ 80 w 91"/>
                <a:gd name="T95" fmla="*/ 13 h 75"/>
                <a:gd name="T96" fmla="*/ 52 w 91"/>
                <a:gd name="T97" fmla="*/ 3 h 75"/>
                <a:gd name="T98" fmla="*/ 8 w 91"/>
                <a:gd name="T99" fmla="*/ 18 h 75"/>
                <a:gd name="T100" fmla="*/ 1 w 91"/>
                <a:gd name="T101" fmla="*/ 54 h 75"/>
                <a:gd name="T102" fmla="*/ 5 w 91"/>
                <a:gd name="T103" fmla="*/ 63 h 75"/>
                <a:gd name="T104" fmla="*/ 20 w 91"/>
                <a:gd name="T105" fmla="*/ 7 h 75"/>
                <a:gd name="T106" fmla="*/ 71 w 91"/>
                <a:gd name="T107" fmla="*/ 9 h 75"/>
                <a:gd name="T108" fmla="*/ 88 w 91"/>
                <a:gd name="T109" fmla="*/ 53 h 75"/>
                <a:gd name="T110" fmla="*/ 90 w 91"/>
                <a:gd name="T111" fmla="*/ 7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 h="75">
                  <a:moveTo>
                    <a:pt x="90" y="70"/>
                  </a:moveTo>
                  <a:cubicBezTo>
                    <a:pt x="91" y="65"/>
                    <a:pt x="90" y="59"/>
                    <a:pt x="89" y="54"/>
                  </a:cubicBezTo>
                  <a:cubicBezTo>
                    <a:pt x="88" y="49"/>
                    <a:pt x="87" y="44"/>
                    <a:pt x="85" y="38"/>
                  </a:cubicBezTo>
                  <a:cubicBezTo>
                    <a:pt x="83" y="28"/>
                    <a:pt x="81" y="16"/>
                    <a:pt x="72" y="9"/>
                  </a:cubicBezTo>
                  <a:cubicBezTo>
                    <a:pt x="66" y="4"/>
                    <a:pt x="57" y="2"/>
                    <a:pt x="49" y="1"/>
                  </a:cubicBezTo>
                  <a:cubicBezTo>
                    <a:pt x="40" y="0"/>
                    <a:pt x="31" y="2"/>
                    <a:pt x="22" y="5"/>
                  </a:cubicBezTo>
                  <a:cubicBezTo>
                    <a:pt x="15" y="8"/>
                    <a:pt x="8" y="13"/>
                    <a:pt x="5" y="21"/>
                  </a:cubicBezTo>
                  <a:cubicBezTo>
                    <a:pt x="3" y="26"/>
                    <a:pt x="3" y="33"/>
                    <a:pt x="4" y="38"/>
                  </a:cubicBezTo>
                  <a:cubicBezTo>
                    <a:pt x="4" y="44"/>
                    <a:pt x="6" y="51"/>
                    <a:pt x="5" y="57"/>
                  </a:cubicBezTo>
                  <a:cubicBezTo>
                    <a:pt x="5" y="59"/>
                    <a:pt x="4" y="61"/>
                    <a:pt x="4" y="63"/>
                  </a:cubicBezTo>
                  <a:cubicBezTo>
                    <a:pt x="4" y="63"/>
                    <a:pt x="4" y="63"/>
                    <a:pt x="5" y="63"/>
                  </a:cubicBezTo>
                  <a:cubicBezTo>
                    <a:pt x="1" y="58"/>
                    <a:pt x="2" y="52"/>
                    <a:pt x="2" y="47"/>
                  </a:cubicBezTo>
                  <a:cubicBezTo>
                    <a:pt x="2" y="42"/>
                    <a:pt x="3" y="36"/>
                    <a:pt x="4" y="30"/>
                  </a:cubicBezTo>
                  <a:cubicBezTo>
                    <a:pt x="5" y="24"/>
                    <a:pt x="8" y="18"/>
                    <a:pt x="13" y="14"/>
                  </a:cubicBezTo>
                  <a:cubicBezTo>
                    <a:pt x="18" y="11"/>
                    <a:pt x="23" y="9"/>
                    <a:pt x="28" y="7"/>
                  </a:cubicBezTo>
                  <a:cubicBezTo>
                    <a:pt x="39" y="4"/>
                    <a:pt x="50" y="4"/>
                    <a:pt x="61" y="5"/>
                  </a:cubicBezTo>
                  <a:cubicBezTo>
                    <a:pt x="66" y="6"/>
                    <a:pt x="71" y="8"/>
                    <a:pt x="75" y="11"/>
                  </a:cubicBezTo>
                  <a:cubicBezTo>
                    <a:pt x="80" y="14"/>
                    <a:pt x="83" y="19"/>
                    <a:pt x="85" y="25"/>
                  </a:cubicBezTo>
                  <a:cubicBezTo>
                    <a:pt x="87" y="33"/>
                    <a:pt x="89" y="41"/>
                    <a:pt x="89" y="49"/>
                  </a:cubicBezTo>
                  <a:cubicBezTo>
                    <a:pt x="89" y="53"/>
                    <a:pt x="89" y="57"/>
                    <a:pt x="89" y="61"/>
                  </a:cubicBezTo>
                  <a:cubicBezTo>
                    <a:pt x="89" y="63"/>
                    <a:pt x="88" y="65"/>
                    <a:pt x="88" y="67"/>
                  </a:cubicBezTo>
                  <a:cubicBezTo>
                    <a:pt x="88" y="69"/>
                    <a:pt x="88" y="71"/>
                    <a:pt x="88" y="73"/>
                  </a:cubicBezTo>
                  <a:cubicBezTo>
                    <a:pt x="88" y="74"/>
                    <a:pt x="89" y="74"/>
                    <a:pt x="89" y="73"/>
                  </a:cubicBezTo>
                  <a:cubicBezTo>
                    <a:pt x="91" y="67"/>
                    <a:pt x="90" y="61"/>
                    <a:pt x="89" y="54"/>
                  </a:cubicBezTo>
                  <a:cubicBezTo>
                    <a:pt x="88" y="47"/>
                    <a:pt x="88" y="41"/>
                    <a:pt x="86" y="34"/>
                  </a:cubicBezTo>
                  <a:cubicBezTo>
                    <a:pt x="85" y="30"/>
                    <a:pt x="84" y="26"/>
                    <a:pt x="83" y="23"/>
                  </a:cubicBezTo>
                  <a:cubicBezTo>
                    <a:pt x="82" y="20"/>
                    <a:pt x="81" y="18"/>
                    <a:pt x="79" y="15"/>
                  </a:cubicBezTo>
                  <a:cubicBezTo>
                    <a:pt x="77" y="11"/>
                    <a:pt x="73" y="8"/>
                    <a:pt x="69" y="6"/>
                  </a:cubicBezTo>
                  <a:cubicBezTo>
                    <a:pt x="60" y="2"/>
                    <a:pt x="49" y="3"/>
                    <a:pt x="39" y="4"/>
                  </a:cubicBezTo>
                  <a:cubicBezTo>
                    <a:pt x="28" y="6"/>
                    <a:pt x="17" y="10"/>
                    <a:pt x="10" y="19"/>
                  </a:cubicBezTo>
                  <a:cubicBezTo>
                    <a:pt x="5" y="25"/>
                    <a:pt x="4" y="32"/>
                    <a:pt x="3" y="39"/>
                  </a:cubicBezTo>
                  <a:cubicBezTo>
                    <a:pt x="3" y="43"/>
                    <a:pt x="4" y="47"/>
                    <a:pt x="4" y="50"/>
                  </a:cubicBezTo>
                  <a:cubicBezTo>
                    <a:pt x="5" y="54"/>
                    <a:pt x="6" y="58"/>
                    <a:pt x="5" y="62"/>
                  </a:cubicBezTo>
                  <a:cubicBezTo>
                    <a:pt x="5" y="62"/>
                    <a:pt x="5" y="62"/>
                    <a:pt x="6" y="62"/>
                  </a:cubicBezTo>
                  <a:cubicBezTo>
                    <a:pt x="2" y="58"/>
                    <a:pt x="2" y="53"/>
                    <a:pt x="2" y="48"/>
                  </a:cubicBezTo>
                  <a:cubicBezTo>
                    <a:pt x="2" y="43"/>
                    <a:pt x="3" y="38"/>
                    <a:pt x="5" y="34"/>
                  </a:cubicBezTo>
                  <a:cubicBezTo>
                    <a:pt x="6" y="28"/>
                    <a:pt x="8" y="22"/>
                    <a:pt x="11" y="17"/>
                  </a:cubicBezTo>
                  <a:cubicBezTo>
                    <a:pt x="14" y="12"/>
                    <a:pt x="18" y="9"/>
                    <a:pt x="23" y="7"/>
                  </a:cubicBezTo>
                  <a:cubicBezTo>
                    <a:pt x="35" y="3"/>
                    <a:pt x="47" y="4"/>
                    <a:pt x="59" y="5"/>
                  </a:cubicBezTo>
                  <a:cubicBezTo>
                    <a:pt x="65" y="5"/>
                    <a:pt x="72" y="6"/>
                    <a:pt x="77" y="12"/>
                  </a:cubicBezTo>
                  <a:cubicBezTo>
                    <a:pt x="78" y="14"/>
                    <a:pt x="79" y="17"/>
                    <a:pt x="81" y="20"/>
                  </a:cubicBezTo>
                  <a:cubicBezTo>
                    <a:pt x="82" y="23"/>
                    <a:pt x="83" y="26"/>
                    <a:pt x="84" y="29"/>
                  </a:cubicBezTo>
                  <a:cubicBezTo>
                    <a:pt x="85" y="37"/>
                    <a:pt x="86" y="45"/>
                    <a:pt x="86" y="53"/>
                  </a:cubicBezTo>
                  <a:cubicBezTo>
                    <a:pt x="86" y="57"/>
                    <a:pt x="86" y="61"/>
                    <a:pt x="86" y="65"/>
                  </a:cubicBezTo>
                  <a:cubicBezTo>
                    <a:pt x="86" y="66"/>
                    <a:pt x="86" y="68"/>
                    <a:pt x="86" y="70"/>
                  </a:cubicBezTo>
                  <a:cubicBezTo>
                    <a:pt x="86" y="72"/>
                    <a:pt x="86" y="74"/>
                    <a:pt x="87" y="75"/>
                  </a:cubicBezTo>
                  <a:cubicBezTo>
                    <a:pt x="87" y="75"/>
                    <a:pt x="88" y="75"/>
                    <a:pt x="88" y="75"/>
                  </a:cubicBezTo>
                  <a:cubicBezTo>
                    <a:pt x="89" y="59"/>
                    <a:pt x="87" y="44"/>
                    <a:pt x="83" y="30"/>
                  </a:cubicBezTo>
                  <a:cubicBezTo>
                    <a:pt x="81" y="25"/>
                    <a:pt x="80" y="19"/>
                    <a:pt x="78" y="13"/>
                  </a:cubicBezTo>
                  <a:cubicBezTo>
                    <a:pt x="77" y="11"/>
                    <a:pt x="75" y="9"/>
                    <a:pt x="73" y="8"/>
                  </a:cubicBezTo>
                  <a:cubicBezTo>
                    <a:pt x="71" y="6"/>
                    <a:pt x="68" y="5"/>
                    <a:pt x="66" y="4"/>
                  </a:cubicBezTo>
                  <a:cubicBezTo>
                    <a:pt x="60" y="3"/>
                    <a:pt x="54" y="2"/>
                    <a:pt x="49" y="2"/>
                  </a:cubicBezTo>
                  <a:cubicBezTo>
                    <a:pt x="44" y="2"/>
                    <a:pt x="38" y="2"/>
                    <a:pt x="33" y="3"/>
                  </a:cubicBezTo>
                  <a:cubicBezTo>
                    <a:pt x="23" y="4"/>
                    <a:pt x="13" y="9"/>
                    <a:pt x="8" y="19"/>
                  </a:cubicBezTo>
                  <a:cubicBezTo>
                    <a:pt x="3" y="31"/>
                    <a:pt x="7" y="45"/>
                    <a:pt x="4" y="58"/>
                  </a:cubicBezTo>
                  <a:cubicBezTo>
                    <a:pt x="3" y="58"/>
                    <a:pt x="5" y="59"/>
                    <a:pt x="5" y="58"/>
                  </a:cubicBezTo>
                  <a:cubicBezTo>
                    <a:pt x="8" y="45"/>
                    <a:pt x="4" y="30"/>
                    <a:pt x="10" y="17"/>
                  </a:cubicBezTo>
                  <a:cubicBezTo>
                    <a:pt x="16" y="7"/>
                    <a:pt x="28" y="4"/>
                    <a:pt x="38" y="3"/>
                  </a:cubicBezTo>
                  <a:cubicBezTo>
                    <a:pt x="43" y="3"/>
                    <a:pt x="48" y="3"/>
                    <a:pt x="53" y="3"/>
                  </a:cubicBezTo>
                  <a:cubicBezTo>
                    <a:pt x="59" y="4"/>
                    <a:pt x="65" y="4"/>
                    <a:pt x="71" y="7"/>
                  </a:cubicBezTo>
                  <a:cubicBezTo>
                    <a:pt x="76" y="10"/>
                    <a:pt x="78" y="16"/>
                    <a:pt x="79" y="21"/>
                  </a:cubicBezTo>
                  <a:cubicBezTo>
                    <a:pt x="81" y="28"/>
                    <a:pt x="83" y="34"/>
                    <a:pt x="84" y="41"/>
                  </a:cubicBezTo>
                  <a:cubicBezTo>
                    <a:pt x="87" y="52"/>
                    <a:pt x="87" y="63"/>
                    <a:pt x="87" y="75"/>
                  </a:cubicBezTo>
                  <a:cubicBezTo>
                    <a:pt x="87" y="74"/>
                    <a:pt x="87" y="74"/>
                    <a:pt x="88" y="74"/>
                  </a:cubicBezTo>
                  <a:cubicBezTo>
                    <a:pt x="87" y="74"/>
                    <a:pt x="87" y="73"/>
                    <a:pt x="87" y="72"/>
                  </a:cubicBezTo>
                  <a:cubicBezTo>
                    <a:pt x="87" y="71"/>
                    <a:pt x="87" y="70"/>
                    <a:pt x="87" y="69"/>
                  </a:cubicBezTo>
                  <a:cubicBezTo>
                    <a:pt x="87" y="68"/>
                    <a:pt x="87" y="66"/>
                    <a:pt x="87" y="64"/>
                  </a:cubicBezTo>
                  <a:cubicBezTo>
                    <a:pt x="87" y="60"/>
                    <a:pt x="87" y="57"/>
                    <a:pt x="87" y="53"/>
                  </a:cubicBezTo>
                  <a:cubicBezTo>
                    <a:pt x="87" y="46"/>
                    <a:pt x="87" y="39"/>
                    <a:pt x="85" y="32"/>
                  </a:cubicBezTo>
                  <a:cubicBezTo>
                    <a:pt x="85" y="28"/>
                    <a:pt x="83" y="25"/>
                    <a:pt x="82" y="21"/>
                  </a:cubicBezTo>
                  <a:cubicBezTo>
                    <a:pt x="81" y="19"/>
                    <a:pt x="80" y="16"/>
                    <a:pt x="79" y="14"/>
                  </a:cubicBezTo>
                  <a:cubicBezTo>
                    <a:pt x="78" y="11"/>
                    <a:pt x="76" y="9"/>
                    <a:pt x="74" y="8"/>
                  </a:cubicBezTo>
                  <a:cubicBezTo>
                    <a:pt x="71" y="6"/>
                    <a:pt x="68" y="5"/>
                    <a:pt x="65" y="4"/>
                  </a:cubicBezTo>
                  <a:cubicBezTo>
                    <a:pt x="62" y="4"/>
                    <a:pt x="58" y="3"/>
                    <a:pt x="55" y="3"/>
                  </a:cubicBezTo>
                  <a:cubicBezTo>
                    <a:pt x="52" y="3"/>
                    <a:pt x="49" y="3"/>
                    <a:pt x="46" y="3"/>
                  </a:cubicBezTo>
                  <a:cubicBezTo>
                    <a:pt x="41" y="3"/>
                    <a:pt x="35" y="3"/>
                    <a:pt x="29" y="4"/>
                  </a:cubicBezTo>
                  <a:cubicBezTo>
                    <a:pt x="24" y="5"/>
                    <a:pt x="19" y="7"/>
                    <a:pt x="15" y="11"/>
                  </a:cubicBezTo>
                  <a:cubicBezTo>
                    <a:pt x="10" y="14"/>
                    <a:pt x="8" y="20"/>
                    <a:pt x="6" y="25"/>
                  </a:cubicBezTo>
                  <a:cubicBezTo>
                    <a:pt x="4" y="31"/>
                    <a:pt x="2" y="38"/>
                    <a:pt x="1" y="44"/>
                  </a:cubicBezTo>
                  <a:cubicBezTo>
                    <a:pt x="1" y="48"/>
                    <a:pt x="1" y="51"/>
                    <a:pt x="1" y="55"/>
                  </a:cubicBezTo>
                  <a:cubicBezTo>
                    <a:pt x="2" y="58"/>
                    <a:pt x="3" y="61"/>
                    <a:pt x="5" y="63"/>
                  </a:cubicBezTo>
                  <a:cubicBezTo>
                    <a:pt x="5" y="63"/>
                    <a:pt x="6" y="63"/>
                    <a:pt x="6" y="63"/>
                  </a:cubicBezTo>
                  <a:cubicBezTo>
                    <a:pt x="7" y="56"/>
                    <a:pt x="5" y="49"/>
                    <a:pt x="5" y="42"/>
                  </a:cubicBezTo>
                  <a:cubicBezTo>
                    <a:pt x="4" y="36"/>
                    <a:pt x="5" y="28"/>
                    <a:pt x="9" y="22"/>
                  </a:cubicBezTo>
                  <a:cubicBezTo>
                    <a:pt x="15" y="12"/>
                    <a:pt x="27" y="7"/>
                    <a:pt x="38" y="5"/>
                  </a:cubicBezTo>
                  <a:cubicBezTo>
                    <a:pt x="48" y="4"/>
                    <a:pt x="59" y="3"/>
                    <a:pt x="69" y="8"/>
                  </a:cubicBezTo>
                  <a:cubicBezTo>
                    <a:pt x="73" y="10"/>
                    <a:pt x="77" y="13"/>
                    <a:pt x="79" y="17"/>
                  </a:cubicBezTo>
                  <a:cubicBezTo>
                    <a:pt x="81" y="20"/>
                    <a:pt x="82" y="23"/>
                    <a:pt x="83" y="27"/>
                  </a:cubicBezTo>
                  <a:cubicBezTo>
                    <a:pt x="84" y="30"/>
                    <a:pt x="85" y="34"/>
                    <a:pt x="86" y="38"/>
                  </a:cubicBezTo>
                  <a:cubicBezTo>
                    <a:pt x="87" y="44"/>
                    <a:pt x="88" y="50"/>
                    <a:pt x="88" y="56"/>
                  </a:cubicBezTo>
                  <a:cubicBezTo>
                    <a:pt x="89" y="62"/>
                    <a:pt x="89" y="68"/>
                    <a:pt x="88" y="73"/>
                  </a:cubicBezTo>
                  <a:cubicBezTo>
                    <a:pt x="88" y="73"/>
                    <a:pt x="89" y="73"/>
                    <a:pt x="89" y="73"/>
                  </a:cubicBezTo>
                  <a:cubicBezTo>
                    <a:pt x="89" y="70"/>
                    <a:pt x="89" y="66"/>
                    <a:pt x="90" y="63"/>
                  </a:cubicBezTo>
                  <a:cubicBezTo>
                    <a:pt x="90" y="59"/>
                    <a:pt x="90" y="55"/>
                    <a:pt x="90" y="51"/>
                  </a:cubicBezTo>
                  <a:cubicBezTo>
                    <a:pt x="90" y="44"/>
                    <a:pt x="89" y="37"/>
                    <a:pt x="87" y="30"/>
                  </a:cubicBezTo>
                  <a:cubicBezTo>
                    <a:pt x="86" y="24"/>
                    <a:pt x="84" y="18"/>
                    <a:pt x="80" y="13"/>
                  </a:cubicBezTo>
                  <a:cubicBezTo>
                    <a:pt x="76" y="9"/>
                    <a:pt x="72" y="7"/>
                    <a:pt x="67" y="6"/>
                  </a:cubicBezTo>
                  <a:cubicBezTo>
                    <a:pt x="62" y="4"/>
                    <a:pt x="57" y="3"/>
                    <a:pt x="52" y="3"/>
                  </a:cubicBezTo>
                  <a:cubicBezTo>
                    <a:pt x="46" y="3"/>
                    <a:pt x="41" y="3"/>
                    <a:pt x="36" y="4"/>
                  </a:cubicBezTo>
                  <a:cubicBezTo>
                    <a:pt x="26" y="6"/>
                    <a:pt x="14" y="9"/>
                    <a:pt x="8" y="18"/>
                  </a:cubicBezTo>
                  <a:cubicBezTo>
                    <a:pt x="3" y="25"/>
                    <a:pt x="2" y="34"/>
                    <a:pt x="1" y="43"/>
                  </a:cubicBezTo>
                  <a:cubicBezTo>
                    <a:pt x="1" y="46"/>
                    <a:pt x="0" y="50"/>
                    <a:pt x="1" y="54"/>
                  </a:cubicBezTo>
                  <a:cubicBezTo>
                    <a:pt x="1" y="57"/>
                    <a:pt x="2" y="61"/>
                    <a:pt x="4" y="63"/>
                  </a:cubicBezTo>
                  <a:cubicBezTo>
                    <a:pt x="4" y="64"/>
                    <a:pt x="5" y="63"/>
                    <a:pt x="5" y="63"/>
                  </a:cubicBezTo>
                  <a:cubicBezTo>
                    <a:pt x="9" y="51"/>
                    <a:pt x="3" y="39"/>
                    <a:pt x="5" y="27"/>
                  </a:cubicBezTo>
                  <a:cubicBezTo>
                    <a:pt x="5" y="18"/>
                    <a:pt x="12" y="11"/>
                    <a:pt x="20" y="7"/>
                  </a:cubicBezTo>
                  <a:cubicBezTo>
                    <a:pt x="28" y="3"/>
                    <a:pt x="38" y="2"/>
                    <a:pt x="47" y="2"/>
                  </a:cubicBezTo>
                  <a:cubicBezTo>
                    <a:pt x="55" y="3"/>
                    <a:pt x="64" y="4"/>
                    <a:pt x="71" y="9"/>
                  </a:cubicBezTo>
                  <a:cubicBezTo>
                    <a:pt x="80" y="16"/>
                    <a:pt x="82" y="28"/>
                    <a:pt x="84" y="38"/>
                  </a:cubicBezTo>
                  <a:cubicBezTo>
                    <a:pt x="86" y="43"/>
                    <a:pt x="87" y="48"/>
                    <a:pt x="88" y="53"/>
                  </a:cubicBezTo>
                  <a:cubicBezTo>
                    <a:pt x="89" y="59"/>
                    <a:pt x="90" y="65"/>
                    <a:pt x="89" y="70"/>
                  </a:cubicBezTo>
                  <a:cubicBezTo>
                    <a:pt x="88" y="71"/>
                    <a:pt x="90" y="71"/>
                    <a:pt x="90" y="70"/>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72" name="Freeform 7"/>
            <p:cNvSpPr/>
            <p:nvPr/>
          </p:nvSpPr>
          <p:spPr bwMode="auto">
            <a:xfrm>
              <a:off x="5464176" y="7229476"/>
              <a:ext cx="100013" cy="195263"/>
            </a:xfrm>
            <a:custGeom>
              <a:avLst/>
              <a:gdLst>
                <a:gd name="T0" fmla="*/ 7 w 27"/>
                <a:gd name="T1" fmla="*/ 23 h 52"/>
                <a:gd name="T2" fmla="*/ 20 w 27"/>
                <a:gd name="T3" fmla="*/ 9 h 52"/>
                <a:gd name="T4" fmla="*/ 16 w 27"/>
                <a:gd name="T5" fmla="*/ 34 h 52"/>
                <a:gd name="T6" fmla="*/ 10 w 27"/>
                <a:gd name="T7" fmla="*/ 43 h 52"/>
                <a:gd name="T8" fmla="*/ 9 w 27"/>
                <a:gd name="T9" fmla="*/ 7 h 52"/>
                <a:gd name="T10" fmla="*/ 22 w 27"/>
                <a:gd name="T11" fmla="*/ 15 h 52"/>
                <a:gd name="T12" fmla="*/ 17 w 27"/>
                <a:gd name="T13" fmla="*/ 37 h 52"/>
                <a:gd name="T14" fmla="*/ 8 w 27"/>
                <a:gd name="T15" fmla="*/ 33 h 52"/>
                <a:gd name="T16" fmla="*/ 8 w 27"/>
                <a:gd name="T17" fmla="*/ 8 h 52"/>
                <a:gd name="T18" fmla="*/ 18 w 27"/>
                <a:gd name="T19" fmla="*/ 24 h 52"/>
                <a:gd name="T20" fmla="*/ 15 w 27"/>
                <a:gd name="T21" fmla="*/ 2 h 52"/>
                <a:gd name="T22" fmla="*/ 6 w 27"/>
                <a:gd name="T23" fmla="*/ 28 h 52"/>
                <a:gd name="T24" fmla="*/ 12 w 27"/>
                <a:gd name="T25" fmla="*/ 49 h 52"/>
                <a:gd name="T26" fmla="*/ 18 w 27"/>
                <a:gd name="T27" fmla="*/ 30 h 52"/>
                <a:gd name="T28" fmla="*/ 8 w 27"/>
                <a:gd name="T29" fmla="*/ 4 h 52"/>
                <a:gd name="T30" fmla="*/ 8 w 27"/>
                <a:gd name="T31" fmla="*/ 46 h 52"/>
                <a:gd name="T32" fmla="*/ 16 w 27"/>
                <a:gd name="T33" fmla="*/ 37 h 52"/>
                <a:gd name="T34" fmla="*/ 18 w 27"/>
                <a:gd name="T35" fmla="*/ 4 h 52"/>
                <a:gd name="T36" fmla="*/ 5 w 27"/>
                <a:gd name="T37" fmla="*/ 23 h 52"/>
                <a:gd name="T38" fmla="*/ 23 w 27"/>
                <a:gd name="T39" fmla="*/ 12 h 52"/>
                <a:gd name="T40" fmla="*/ 18 w 27"/>
                <a:gd name="T41" fmla="*/ 4 h 52"/>
                <a:gd name="T42" fmla="*/ 8 w 27"/>
                <a:gd name="T43" fmla="*/ 27 h 52"/>
                <a:gd name="T44" fmla="*/ 12 w 27"/>
                <a:gd name="T45" fmla="*/ 48 h 52"/>
                <a:gd name="T46" fmla="*/ 24 w 27"/>
                <a:gd name="T47" fmla="*/ 21 h 52"/>
                <a:gd name="T48" fmla="*/ 7 w 27"/>
                <a:gd name="T49" fmla="*/ 5 h 52"/>
                <a:gd name="T50" fmla="*/ 7 w 27"/>
                <a:gd name="T51" fmla="*/ 24 h 52"/>
                <a:gd name="T52" fmla="*/ 22 w 27"/>
                <a:gd name="T53" fmla="*/ 11 h 52"/>
                <a:gd name="T54" fmla="*/ 14 w 27"/>
                <a:gd name="T55" fmla="*/ 45 h 52"/>
                <a:gd name="T56" fmla="*/ 9 w 27"/>
                <a:gd name="T57" fmla="*/ 34 h 52"/>
                <a:gd name="T58" fmla="*/ 7 w 27"/>
                <a:gd name="T59" fmla="*/ 8 h 52"/>
                <a:gd name="T60" fmla="*/ 21 w 27"/>
                <a:gd name="T61" fmla="*/ 22 h 52"/>
                <a:gd name="T62" fmla="*/ 16 w 27"/>
                <a:gd name="T63" fmla="*/ 4 h 52"/>
                <a:gd name="T64" fmla="*/ 6 w 27"/>
                <a:gd name="T65" fmla="*/ 23 h 52"/>
                <a:gd name="T66" fmla="*/ 21 w 27"/>
                <a:gd name="T67" fmla="*/ 8 h 52"/>
                <a:gd name="T68" fmla="*/ 15 w 27"/>
                <a:gd name="T69" fmla="*/ 43 h 52"/>
                <a:gd name="T70" fmla="*/ 9 w 27"/>
                <a:gd name="T71" fmla="*/ 35 h 52"/>
                <a:gd name="T72" fmla="*/ 5 w 27"/>
                <a:gd name="T73" fmla="*/ 7 h 52"/>
                <a:gd name="T74" fmla="*/ 22 w 27"/>
                <a:gd name="T75" fmla="*/ 14 h 52"/>
                <a:gd name="T76" fmla="*/ 15 w 27"/>
                <a:gd name="T77" fmla="*/ 39 h 52"/>
                <a:gd name="T78" fmla="*/ 10 w 27"/>
                <a:gd name="T79" fmla="*/ 47 h 52"/>
                <a:gd name="T80" fmla="*/ 8 w 27"/>
                <a:gd name="T81" fmla="*/ 29 h 52"/>
                <a:gd name="T82" fmla="*/ 6 w 27"/>
                <a:gd name="T83" fmla="*/ 6 h 52"/>
                <a:gd name="T84" fmla="*/ 18 w 27"/>
                <a:gd name="T85" fmla="*/ 24 h 52"/>
                <a:gd name="T86" fmla="*/ 21 w 27"/>
                <a:gd name="T87" fmla="*/ 6 h 52"/>
                <a:gd name="T88" fmla="*/ 6 w 27"/>
                <a:gd name="T89" fmla="*/ 26 h 52"/>
                <a:gd name="T90" fmla="*/ 10 w 27"/>
                <a:gd name="T91" fmla="*/ 50 h 52"/>
                <a:gd name="T92" fmla="*/ 20 w 27"/>
                <a:gd name="T93" fmla="*/ 27 h 52"/>
                <a:gd name="T94" fmla="*/ 10 w 27"/>
                <a:gd name="T95" fmla="*/ 5 h 52"/>
                <a:gd name="T96" fmla="*/ 8 w 27"/>
                <a:gd name="T97" fmla="*/ 39 h 52"/>
                <a:gd name="T98" fmla="*/ 17 w 27"/>
                <a:gd name="T99" fmla="*/ 30 h 52"/>
                <a:gd name="T100" fmla="*/ 7 w 27"/>
                <a:gd name="T101" fmla="*/ 7 h 52"/>
                <a:gd name="T102" fmla="*/ 9 w 27"/>
                <a:gd name="T103"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 h="52">
                  <a:moveTo>
                    <a:pt x="10" y="42"/>
                  </a:moveTo>
                  <a:cubicBezTo>
                    <a:pt x="11" y="39"/>
                    <a:pt x="11" y="36"/>
                    <a:pt x="10" y="32"/>
                  </a:cubicBezTo>
                  <a:cubicBezTo>
                    <a:pt x="10" y="29"/>
                    <a:pt x="9" y="26"/>
                    <a:pt x="7" y="23"/>
                  </a:cubicBezTo>
                  <a:cubicBezTo>
                    <a:pt x="6" y="19"/>
                    <a:pt x="4" y="13"/>
                    <a:pt x="6" y="9"/>
                  </a:cubicBezTo>
                  <a:cubicBezTo>
                    <a:pt x="8" y="7"/>
                    <a:pt x="11" y="6"/>
                    <a:pt x="14" y="6"/>
                  </a:cubicBezTo>
                  <a:cubicBezTo>
                    <a:pt x="16" y="5"/>
                    <a:pt x="18" y="7"/>
                    <a:pt x="20" y="9"/>
                  </a:cubicBezTo>
                  <a:cubicBezTo>
                    <a:pt x="21" y="11"/>
                    <a:pt x="22" y="14"/>
                    <a:pt x="22" y="16"/>
                  </a:cubicBezTo>
                  <a:cubicBezTo>
                    <a:pt x="21" y="20"/>
                    <a:pt x="20" y="22"/>
                    <a:pt x="18" y="26"/>
                  </a:cubicBezTo>
                  <a:cubicBezTo>
                    <a:pt x="17" y="28"/>
                    <a:pt x="16" y="31"/>
                    <a:pt x="16" y="34"/>
                  </a:cubicBezTo>
                  <a:cubicBezTo>
                    <a:pt x="16" y="36"/>
                    <a:pt x="16" y="39"/>
                    <a:pt x="16" y="41"/>
                  </a:cubicBezTo>
                  <a:cubicBezTo>
                    <a:pt x="15" y="43"/>
                    <a:pt x="15" y="46"/>
                    <a:pt x="13" y="47"/>
                  </a:cubicBezTo>
                  <a:cubicBezTo>
                    <a:pt x="11" y="47"/>
                    <a:pt x="10" y="44"/>
                    <a:pt x="10" y="43"/>
                  </a:cubicBezTo>
                  <a:cubicBezTo>
                    <a:pt x="9" y="40"/>
                    <a:pt x="9" y="38"/>
                    <a:pt x="9" y="35"/>
                  </a:cubicBezTo>
                  <a:cubicBezTo>
                    <a:pt x="8" y="31"/>
                    <a:pt x="8" y="27"/>
                    <a:pt x="7" y="24"/>
                  </a:cubicBezTo>
                  <a:cubicBezTo>
                    <a:pt x="6" y="18"/>
                    <a:pt x="4" y="11"/>
                    <a:pt x="9" y="7"/>
                  </a:cubicBezTo>
                  <a:cubicBezTo>
                    <a:pt x="11" y="6"/>
                    <a:pt x="14" y="5"/>
                    <a:pt x="17" y="5"/>
                  </a:cubicBezTo>
                  <a:cubicBezTo>
                    <a:pt x="19" y="5"/>
                    <a:pt x="21" y="7"/>
                    <a:pt x="22" y="9"/>
                  </a:cubicBezTo>
                  <a:cubicBezTo>
                    <a:pt x="23" y="10"/>
                    <a:pt x="23" y="13"/>
                    <a:pt x="22" y="15"/>
                  </a:cubicBezTo>
                  <a:cubicBezTo>
                    <a:pt x="22" y="17"/>
                    <a:pt x="22" y="20"/>
                    <a:pt x="21" y="22"/>
                  </a:cubicBezTo>
                  <a:cubicBezTo>
                    <a:pt x="20" y="25"/>
                    <a:pt x="18" y="27"/>
                    <a:pt x="17" y="30"/>
                  </a:cubicBezTo>
                  <a:cubicBezTo>
                    <a:pt x="16" y="32"/>
                    <a:pt x="16" y="34"/>
                    <a:pt x="17" y="37"/>
                  </a:cubicBezTo>
                  <a:cubicBezTo>
                    <a:pt x="17" y="39"/>
                    <a:pt x="17" y="41"/>
                    <a:pt x="17" y="44"/>
                  </a:cubicBezTo>
                  <a:cubicBezTo>
                    <a:pt x="17" y="46"/>
                    <a:pt x="16" y="48"/>
                    <a:pt x="14" y="49"/>
                  </a:cubicBezTo>
                  <a:cubicBezTo>
                    <a:pt x="8" y="52"/>
                    <a:pt x="8" y="36"/>
                    <a:pt x="8" y="33"/>
                  </a:cubicBezTo>
                  <a:cubicBezTo>
                    <a:pt x="8" y="30"/>
                    <a:pt x="8" y="27"/>
                    <a:pt x="7" y="25"/>
                  </a:cubicBezTo>
                  <a:cubicBezTo>
                    <a:pt x="6" y="22"/>
                    <a:pt x="5" y="20"/>
                    <a:pt x="4" y="17"/>
                  </a:cubicBezTo>
                  <a:cubicBezTo>
                    <a:pt x="4" y="13"/>
                    <a:pt x="5" y="10"/>
                    <a:pt x="8" y="8"/>
                  </a:cubicBezTo>
                  <a:cubicBezTo>
                    <a:pt x="10" y="6"/>
                    <a:pt x="14" y="4"/>
                    <a:pt x="18" y="5"/>
                  </a:cubicBezTo>
                  <a:cubicBezTo>
                    <a:pt x="20" y="5"/>
                    <a:pt x="22" y="7"/>
                    <a:pt x="22" y="10"/>
                  </a:cubicBezTo>
                  <a:cubicBezTo>
                    <a:pt x="24" y="15"/>
                    <a:pt x="22" y="21"/>
                    <a:pt x="18" y="24"/>
                  </a:cubicBezTo>
                  <a:cubicBezTo>
                    <a:pt x="18" y="24"/>
                    <a:pt x="18" y="25"/>
                    <a:pt x="19" y="25"/>
                  </a:cubicBezTo>
                  <a:cubicBezTo>
                    <a:pt x="26" y="23"/>
                    <a:pt x="25" y="13"/>
                    <a:pt x="22" y="8"/>
                  </a:cubicBezTo>
                  <a:cubicBezTo>
                    <a:pt x="21" y="5"/>
                    <a:pt x="18" y="2"/>
                    <a:pt x="15" y="2"/>
                  </a:cubicBezTo>
                  <a:cubicBezTo>
                    <a:pt x="11" y="0"/>
                    <a:pt x="7" y="3"/>
                    <a:pt x="4" y="6"/>
                  </a:cubicBezTo>
                  <a:cubicBezTo>
                    <a:pt x="2" y="10"/>
                    <a:pt x="0" y="15"/>
                    <a:pt x="2" y="20"/>
                  </a:cubicBezTo>
                  <a:cubicBezTo>
                    <a:pt x="3" y="22"/>
                    <a:pt x="5" y="25"/>
                    <a:pt x="6" y="28"/>
                  </a:cubicBezTo>
                  <a:cubicBezTo>
                    <a:pt x="7" y="31"/>
                    <a:pt x="8" y="35"/>
                    <a:pt x="8" y="38"/>
                  </a:cubicBezTo>
                  <a:cubicBezTo>
                    <a:pt x="8" y="41"/>
                    <a:pt x="8" y="44"/>
                    <a:pt x="8" y="46"/>
                  </a:cubicBezTo>
                  <a:cubicBezTo>
                    <a:pt x="9" y="48"/>
                    <a:pt x="10" y="50"/>
                    <a:pt x="12" y="49"/>
                  </a:cubicBezTo>
                  <a:cubicBezTo>
                    <a:pt x="16" y="48"/>
                    <a:pt x="16" y="42"/>
                    <a:pt x="16" y="39"/>
                  </a:cubicBezTo>
                  <a:cubicBezTo>
                    <a:pt x="16" y="37"/>
                    <a:pt x="16" y="36"/>
                    <a:pt x="16" y="35"/>
                  </a:cubicBezTo>
                  <a:cubicBezTo>
                    <a:pt x="16" y="33"/>
                    <a:pt x="17" y="31"/>
                    <a:pt x="18" y="30"/>
                  </a:cubicBezTo>
                  <a:cubicBezTo>
                    <a:pt x="19" y="27"/>
                    <a:pt x="21" y="25"/>
                    <a:pt x="22" y="22"/>
                  </a:cubicBezTo>
                  <a:cubicBezTo>
                    <a:pt x="24" y="17"/>
                    <a:pt x="24" y="11"/>
                    <a:pt x="21" y="7"/>
                  </a:cubicBezTo>
                  <a:cubicBezTo>
                    <a:pt x="18" y="2"/>
                    <a:pt x="13" y="2"/>
                    <a:pt x="8" y="4"/>
                  </a:cubicBezTo>
                  <a:cubicBezTo>
                    <a:pt x="4" y="5"/>
                    <a:pt x="3" y="9"/>
                    <a:pt x="3" y="13"/>
                  </a:cubicBezTo>
                  <a:cubicBezTo>
                    <a:pt x="4" y="20"/>
                    <a:pt x="9" y="27"/>
                    <a:pt x="8" y="35"/>
                  </a:cubicBezTo>
                  <a:cubicBezTo>
                    <a:pt x="7" y="39"/>
                    <a:pt x="7" y="42"/>
                    <a:pt x="8" y="46"/>
                  </a:cubicBezTo>
                  <a:cubicBezTo>
                    <a:pt x="8" y="47"/>
                    <a:pt x="9" y="48"/>
                    <a:pt x="10" y="49"/>
                  </a:cubicBezTo>
                  <a:cubicBezTo>
                    <a:pt x="12" y="50"/>
                    <a:pt x="13" y="49"/>
                    <a:pt x="15" y="48"/>
                  </a:cubicBezTo>
                  <a:cubicBezTo>
                    <a:pt x="18" y="45"/>
                    <a:pt x="16" y="40"/>
                    <a:pt x="16" y="37"/>
                  </a:cubicBezTo>
                  <a:cubicBezTo>
                    <a:pt x="15" y="32"/>
                    <a:pt x="17" y="28"/>
                    <a:pt x="19" y="25"/>
                  </a:cubicBezTo>
                  <a:cubicBezTo>
                    <a:pt x="21" y="21"/>
                    <a:pt x="24" y="17"/>
                    <a:pt x="24" y="13"/>
                  </a:cubicBezTo>
                  <a:cubicBezTo>
                    <a:pt x="25" y="9"/>
                    <a:pt x="22" y="5"/>
                    <a:pt x="18" y="4"/>
                  </a:cubicBezTo>
                  <a:cubicBezTo>
                    <a:pt x="13" y="2"/>
                    <a:pt x="8" y="3"/>
                    <a:pt x="5" y="7"/>
                  </a:cubicBezTo>
                  <a:cubicBezTo>
                    <a:pt x="4" y="9"/>
                    <a:pt x="3" y="12"/>
                    <a:pt x="4" y="15"/>
                  </a:cubicBezTo>
                  <a:cubicBezTo>
                    <a:pt x="4" y="17"/>
                    <a:pt x="5" y="20"/>
                    <a:pt x="5" y="23"/>
                  </a:cubicBezTo>
                  <a:cubicBezTo>
                    <a:pt x="5" y="23"/>
                    <a:pt x="6" y="23"/>
                    <a:pt x="6" y="23"/>
                  </a:cubicBezTo>
                  <a:cubicBezTo>
                    <a:pt x="1" y="16"/>
                    <a:pt x="7" y="5"/>
                    <a:pt x="16" y="5"/>
                  </a:cubicBezTo>
                  <a:cubicBezTo>
                    <a:pt x="20" y="5"/>
                    <a:pt x="23" y="8"/>
                    <a:pt x="23" y="12"/>
                  </a:cubicBezTo>
                  <a:cubicBezTo>
                    <a:pt x="24" y="15"/>
                    <a:pt x="22" y="19"/>
                    <a:pt x="20" y="22"/>
                  </a:cubicBezTo>
                  <a:cubicBezTo>
                    <a:pt x="20" y="23"/>
                    <a:pt x="21" y="24"/>
                    <a:pt x="22" y="23"/>
                  </a:cubicBezTo>
                  <a:cubicBezTo>
                    <a:pt x="27" y="17"/>
                    <a:pt x="24" y="8"/>
                    <a:pt x="18" y="4"/>
                  </a:cubicBezTo>
                  <a:cubicBezTo>
                    <a:pt x="14" y="2"/>
                    <a:pt x="11" y="3"/>
                    <a:pt x="8" y="5"/>
                  </a:cubicBezTo>
                  <a:cubicBezTo>
                    <a:pt x="4" y="9"/>
                    <a:pt x="4" y="15"/>
                    <a:pt x="5" y="20"/>
                  </a:cubicBezTo>
                  <a:cubicBezTo>
                    <a:pt x="6" y="22"/>
                    <a:pt x="7" y="25"/>
                    <a:pt x="8" y="27"/>
                  </a:cubicBezTo>
                  <a:cubicBezTo>
                    <a:pt x="9" y="31"/>
                    <a:pt x="8" y="35"/>
                    <a:pt x="7" y="38"/>
                  </a:cubicBezTo>
                  <a:cubicBezTo>
                    <a:pt x="7" y="41"/>
                    <a:pt x="7" y="44"/>
                    <a:pt x="8" y="46"/>
                  </a:cubicBezTo>
                  <a:cubicBezTo>
                    <a:pt x="9" y="48"/>
                    <a:pt x="10" y="49"/>
                    <a:pt x="12" y="48"/>
                  </a:cubicBezTo>
                  <a:cubicBezTo>
                    <a:pt x="15" y="47"/>
                    <a:pt x="15" y="45"/>
                    <a:pt x="15" y="42"/>
                  </a:cubicBezTo>
                  <a:cubicBezTo>
                    <a:pt x="15" y="39"/>
                    <a:pt x="15" y="37"/>
                    <a:pt x="17" y="34"/>
                  </a:cubicBezTo>
                  <a:cubicBezTo>
                    <a:pt x="19" y="30"/>
                    <a:pt x="23" y="26"/>
                    <a:pt x="24" y="21"/>
                  </a:cubicBezTo>
                  <a:cubicBezTo>
                    <a:pt x="25" y="17"/>
                    <a:pt x="24" y="13"/>
                    <a:pt x="23" y="10"/>
                  </a:cubicBezTo>
                  <a:cubicBezTo>
                    <a:pt x="22" y="6"/>
                    <a:pt x="20" y="3"/>
                    <a:pt x="17" y="1"/>
                  </a:cubicBezTo>
                  <a:cubicBezTo>
                    <a:pt x="14" y="0"/>
                    <a:pt x="10" y="2"/>
                    <a:pt x="7" y="5"/>
                  </a:cubicBezTo>
                  <a:cubicBezTo>
                    <a:pt x="4" y="9"/>
                    <a:pt x="2" y="15"/>
                    <a:pt x="3" y="20"/>
                  </a:cubicBezTo>
                  <a:cubicBezTo>
                    <a:pt x="4" y="22"/>
                    <a:pt x="5" y="24"/>
                    <a:pt x="6" y="25"/>
                  </a:cubicBezTo>
                  <a:cubicBezTo>
                    <a:pt x="6" y="26"/>
                    <a:pt x="7" y="25"/>
                    <a:pt x="7" y="24"/>
                  </a:cubicBezTo>
                  <a:cubicBezTo>
                    <a:pt x="3" y="20"/>
                    <a:pt x="4" y="13"/>
                    <a:pt x="6" y="8"/>
                  </a:cubicBezTo>
                  <a:cubicBezTo>
                    <a:pt x="8" y="5"/>
                    <a:pt x="13" y="1"/>
                    <a:pt x="17" y="2"/>
                  </a:cubicBezTo>
                  <a:cubicBezTo>
                    <a:pt x="20" y="4"/>
                    <a:pt x="22" y="8"/>
                    <a:pt x="22" y="11"/>
                  </a:cubicBezTo>
                  <a:cubicBezTo>
                    <a:pt x="23" y="15"/>
                    <a:pt x="23" y="20"/>
                    <a:pt x="22" y="23"/>
                  </a:cubicBezTo>
                  <a:cubicBezTo>
                    <a:pt x="20" y="28"/>
                    <a:pt x="15" y="32"/>
                    <a:pt x="14" y="37"/>
                  </a:cubicBezTo>
                  <a:cubicBezTo>
                    <a:pt x="14" y="40"/>
                    <a:pt x="15" y="43"/>
                    <a:pt x="14" y="45"/>
                  </a:cubicBezTo>
                  <a:cubicBezTo>
                    <a:pt x="14" y="46"/>
                    <a:pt x="12" y="48"/>
                    <a:pt x="10" y="47"/>
                  </a:cubicBezTo>
                  <a:cubicBezTo>
                    <a:pt x="9" y="47"/>
                    <a:pt x="9" y="46"/>
                    <a:pt x="8" y="45"/>
                  </a:cubicBezTo>
                  <a:cubicBezTo>
                    <a:pt x="8" y="41"/>
                    <a:pt x="9" y="37"/>
                    <a:pt x="9" y="34"/>
                  </a:cubicBezTo>
                  <a:cubicBezTo>
                    <a:pt x="10" y="31"/>
                    <a:pt x="10" y="28"/>
                    <a:pt x="9" y="26"/>
                  </a:cubicBezTo>
                  <a:cubicBezTo>
                    <a:pt x="8" y="23"/>
                    <a:pt x="7" y="20"/>
                    <a:pt x="6" y="17"/>
                  </a:cubicBezTo>
                  <a:cubicBezTo>
                    <a:pt x="6" y="14"/>
                    <a:pt x="6" y="11"/>
                    <a:pt x="7" y="8"/>
                  </a:cubicBezTo>
                  <a:cubicBezTo>
                    <a:pt x="8" y="6"/>
                    <a:pt x="11" y="4"/>
                    <a:pt x="14" y="4"/>
                  </a:cubicBezTo>
                  <a:cubicBezTo>
                    <a:pt x="16" y="4"/>
                    <a:pt x="18" y="6"/>
                    <a:pt x="20" y="7"/>
                  </a:cubicBezTo>
                  <a:cubicBezTo>
                    <a:pt x="23" y="11"/>
                    <a:pt x="25" y="18"/>
                    <a:pt x="21" y="22"/>
                  </a:cubicBezTo>
                  <a:cubicBezTo>
                    <a:pt x="21" y="22"/>
                    <a:pt x="21" y="23"/>
                    <a:pt x="22" y="23"/>
                  </a:cubicBezTo>
                  <a:cubicBezTo>
                    <a:pt x="23" y="20"/>
                    <a:pt x="25" y="15"/>
                    <a:pt x="24" y="11"/>
                  </a:cubicBezTo>
                  <a:cubicBezTo>
                    <a:pt x="24" y="7"/>
                    <a:pt x="20" y="4"/>
                    <a:pt x="16" y="4"/>
                  </a:cubicBezTo>
                  <a:cubicBezTo>
                    <a:pt x="7" y="3"/>
                    <a:pt x="0" y="15"/>
                    <a:pt x="5" y="23"/>
                  </a:cubicBezTo>
                  <a:cubicBezTo>
                    <a:pt x="5" y="23"/>
                    <a:pt x="5" y="23"/>
                    <a:pt x="5" y="23"/>
                  </a:cubicBezTo>
                  <a:cubicBezTo>
                    <a:pt x="5" y="24"/>
                    <a:pt x="6" y="24"/>
                    <a:pt x="6" y="23"/>
                  </a:cubicBezTo>
                  <a:cubicBezTo>
                    <a:pt x="7" y="21"/>
                    <a:pt x="6" y="18"/>
                    <a:pt x="5" y="15"/>
                  </a:cubicBezTo>
                  <a:cubicBezTo>
                    <a:pt x="4" y="12"/>
                    <a:pt x="5" y="9"/>
                    <a:pt x="7" y="7"/>
                  </a:cubicBezTo>
                  <a:cubicBezTo>
                    <a:pt x="11" y="3"/>
                    <a:pt x="18" y="4"/>
                    <a:pt x="21" y="8"/>
                  </a:cubicBezTo>
                  <a:cubicBezTo>
                    <a:pt x="24" y="11"/>
                    <a:pt x="23" y="16"/>
                    <a:pt x="21" y="20"/>
                  </a:cubicBezTo>
                  <a:cubicBezTo>
                    <a:pt x="19" y="23"/>
                    <a:pt x="16" y="27"/>
                    <a:pt x="15" y="32"/>
                  </a:cubicBezTo>
                  <a:cubicBezTo>
                    <a:pt x="14" y="35"/>
                    <a:pt x="15" y="39"/>
                    <a:pt x="15" y="43"/>
                  </a:cubicBezTo>
                  <a:cubicBezTo>
                    <a:pt x="15" y="45"/>
                    <a:pt x="14" y="47"/>
                    <a:pt x="12" y="48"/>
                  </a:cubicBezTo>
                  <a:cubicBezTo>
                    <a:pt x="10" y="48"/>
                    <a:pt x="10" y="47"/>
                    <a:pt x="9" y="46"/>
                  </a:cubicBezTo>
                  <a:cubicBezTo>
                    <a:pt x="8" y="43"/>
                    <a:pt x="9" y="39"/>
                    <a:pt x="9" y="35"/>
                  </a:cubicBezTo>
                  <a:cubicBezTo>
                    <a:pt x="9" y="32"/>
                    <a:pt x="9" y="29"/>
                    <a:pt x="8" y="25"/>
                  </a:cubicBezTo>
                  <a:cubicBezTo>
                    <a:pt x="6" y="21"/>
                    <a:pt x="5" y="17"/>
                    <a:pt x="4" y="13"/>
                  </a:cubicBezTo>
                  <a:cubicBezTo>
                    <a:pt x="4" y="11"/>
                    <a:pt x="4" y="9"/>
                    <a:pt x="5" y="7"/>
                  </a:cubicBezTo>
                  <a:cubicBezTo>
                    <a:pt x="7" y="5"/>
                    <a:pt x="9" y="5"/>
                    <a:pt x="11" y="4"/>
                  </a:cubicBezTo>
                  <a:cubicBezTo>
                    <a:pt x="14" y="3"/>
                    <a:pt x="17" y="4"/>
                    <a:pt x="19" y="6"/>
                  </a:cubicBezTo>
                  <a:cubicBezTo>
                    <a:pt x="21" y="8"/>
                    <a:pt x="22" y="11"/>
                    <a:pt x="22" y="14"/>
                  </a:cubicBezTo>
                  <a:cubicBezTo>
                    <a:pt x="23" y="17"/>
                    <a:pt x="22" y="20"/>
                    <a:pt x="20" y="22"/>
                  </a:cubicBezTo>
                  <a:cubicBezTo>
                    <a:pt x="19" y="25"/>
                    <a:pt x="17" y="27"/>
                    <a:pt x="16" y="30"/>
                  </a:cubicBezTo>
                  <a:cubicBezTo>
                    <a:pt x="15" y="33"/>
                    <a:pt x="15" y="36"/>
                    <a:pt x="15" y="39"/>
                  </a:cubicBezTo>
                  <a:cubicBezTo>
                    <a:pt x="15" y="41"/>
                    <a:pt x="15" y="43"/>
                    <a:pt x="14" y="45"/>
                  </a:cubicBezTo>
                  <a:cubicBezTo>
                    <a:pt x="14" y="46"/>
                    <a:pt x="14" y="47"/>
                    <a:pt x="13" y="48"/>
                  </a:cubicBezTo>
                  <a:cubicBezTo>
                    <a:pt x="12" y="48"/>
                    <a:pt x="10" y="48"/>
                    <a:pt x="10" y="47"/>
                  </a:cubicBezTo>
                  <a:cubicBezTo>
                    <a:pt x="9" y="46"/>
                    <a:pt x="9" y="45"/>
                    <a:pt x="9" y="43"/>
                  </a:cubicBezTo>
                  <a:cubicBezTo>
                    <a:pt x="9" y="42"/>
                    <a:pt x="9" y="41"/>
                    <a:pt x="9" y="39"/>
                  </a:cubicBezTo>
                  <a:cubicBezTo>
                    <a:pt x="9" y="36"/>
                    <a:pt x="9" y="32"/>
                    <a:pt x="8" y="29"/>
                  </a:cubicBezTo>
                  <a:cubicBezTo>
                    <a:pt x="7" y="26"/>
                    <a:pt x="6" y="24"/>
                    <a:pt x="4" y="21"/>
                  </a:cubicBezTo>
                  <a:cubicBezTo>
                    <a:pt x="3" y="19"/>
                    <a:pt x="2" y="16"/>
                    <a:pt x="3" y="13"/>
                  </a:cubicBezTo>
                  <a:cubicBezTo>
                    <a:pt x="3" y="11"/>
                    <a:pt x="4" y="8"/>
                    <a:pt x="6" y="6"/>
                  </a:cubicBezTo>
                  <a:cubicBezTo>
                    <a:pt x="8" y="3"/>
                    <a:pt x="12" y="2"/>
                    <a:pt x="15" y="3"/>
                  </a:cubicBezTo>
                  <a:cubicBezTo>
                    <a:pt x="18" y="4"/>
                    <a:pt x="20" y="6"/>
                    <a:pt x="21" y="9"/>
                  </a:cubicBezTo>
                  <a:cubicBezTo>
                    <a:pt x="23" y="13"/>
                    <a:pt x="24" y="22"/>
                    <a:pt x="18" y="24"/>
                  </a:cubicBezTo>
                  <a:cubicBezTo>
                    <a:pt x="18" y="24"/>
                    <a:pt x="19" y="25"/>
                    <a:pt x="19" y="25"/>
                  </a:cubicBezTo>
                  <a:cubicBezTo>
                    <a:pt x="22" y="22"/>
                    <a:pt x="23" y="19"/>
                    <a:pt x="24" y="15"/>
                  </a:cubicBezTo>
                  <a:cubicBezTo>
                    <a:pt x="24" y="12"/>
                    <a:pt x="24" y="8"/>
                    <a:pt x="21" y="6"/>
                  </a:cubicBezTo>
                  <a:cubicBezTo>
                    <a:pt x="18" y="2"/>
                    <a:pt x="13" y="3"/>
                    <a:pt x="10" y="5"/>
                  </a:cubicBezTo>
                  <a:cubicBezTo>
                    <a:pt x="5" y="8"/>
                    <a:pt x="2" y="13"/>
                    <a:pt x="3" y="19"/>
                  </a:cubicBezTo>
                  <a:cubicBezTo>
                    <a:pt x="4" y="21"/>
                    <a:pt x="6" y="23"/>
                    <a:pt x="6" y="26"/>
                  </a:cubicBezTo>
                  <a:cubicBezTo>
                    <a:pt x="6" y="27"/>
                    <a:pt x="6" y="28"/>
                    <a:pt x="6" y="30"/>
                  </a:cubicBezTo>
                  <a:cubicBezTo>
                    <a:pt x="7" y="33"/>
                    <a:pt x="7" y="37"/>
                    <a:pt x="7" y="41"/>
                  </a:cubicBezTo>
                  <a:cubicBezTo>
                    <a:pt x="8" y="44"/>
                    <a:pt x="8" y="47"/>
                    <a:pt x="10" y="50"/>
                  </a:cubicBezTo>
                  <a:cubicBezTo>
                    <a:pt x="12" y="52"/>
                    <a:pt x="16" y="50"/>
                    <a:pt x="17" y="47"/>
                  </a:cubicBezTo>
                  <a:cubicBezTo>
                    <a:pt x="19" y="44"/>
                    <a:pt x="18" y="39"/>
                    <a:pt x="18" y="35"/>
                  </a:cubicBezTo>
                  <a:cubicBezTo>
                    <a:pt x="18" y="32"/>
                    <a:pt x="18" y="29"/>
                    <a:pt x="20" y="27"/>
                  </a:cubicBezTo>
                  <a:cubicBezTo>
                    <a:pt x="21" y="24"/>
                    <a:pt x="22" y="22"/>
                    <a:pt x="23" y="19"/>
                  </a:cubicBezTo>
                  <a:cubicBezTo>
                    <a:pt x="24" y="15"/>
                    <a:pt x="25" y="10"/>
                    <a:pt x="22" y="7"/>
                  </a:cubicBezTo>
                  <a:cubicBezTo>
                    <a:pt x="20" y="3"/>
                    <a:pt x="14" y="4"/>
                    <a:pt x="10" y="5"/>
                  </a:cubicBezTo>
                  <a:cubicBezTo>
                    <a:pt x="6" y="7"/>
                    <a:pt x="5" y="12"/>
                    <a:pt x="5" y="17"/>
                  </a:cubicBezTo>
                  <a:cubicBezTo>
                    <a:pt x="5" y="20"/>
                    <a:pt x="6" y="24"/>
                    <a:pt x="6" y="28"/>
                  </a:cubicBezTo>
                  <a:cubicBezTo>
                    <a:pt x="7" y="32"/>
                    <a:pt x="8" y="35"/>
                    <a:pt x="8" y="39"/>
                  </a:cubicBezTo>
                  <a:cubicBezTo>
                    <a:pt x="8" y="42"/>
                    <a:pt x="8" y="48"/>
                    <a:pt x="12" y="48"/>
                  </a:cubicBezTo>
                  <a:cubicBezTo>
                    <a:pt x="16" y="48"/>
                    <a:pt x="17" y="41"/>
                    <a:pt x="17" y="38"/>
                  </a:cubicBezTo>
                  <a:cubicBezTo>
                    <a:pt x="17" y="36"/>
                    <a:pt x="16" y="33"/>
                    <a:pt x="17" y="30"/>
                  </a:cubicBezTo>
                  <a:cubicBezTo>
                    <a:pt x="18" y="27"/>
                    <a:pt x="20" y="24"/>
                    <a:pt x="22" y="21"/>
                  </a:cubicBezTo>
                  <a:cubicBezTo>
                    <a:pt x="24" y="16"/>
                    <a:pt x="23" y="11"/>
                    <a:pt x="20" y="7"/>
                  </a:cubicBezTo>
                  <a:cubicBezTo>
                    <a:pt x="16" y="3"/>
                    <a:pt x="11" y="4"/>
                    <a:pt x="7" y="7"/>
                  </a:cubicBezTo>
                  <a:cubicBezTo>
                    <a:pt x="3" y="10"/>
                    <a:pt x="4" y="15"/>
                    <a:pt x="5" y="19"/>
                  </a:cubicBezTo>
                  <a:cubicBezTo>
                    <a:pt x="6" y="22"/>
                    <a:pt x="7" y="26"/>
                    <a:pt x="8" y="29"/>
                  </a:cubicBezTo>
                  <a:cubicBezTo>
                    <a:pt x="9" y="33"/>
                    <a:pt x="10" y="37"/>
                    <a:pt x="9" y="42"/>
                  </a:cubicBezTo>
                  <a:cubicBezTo>
                    <a:pt x="9" y="43"/>
                    <a:pt x="10" y="43"/>
                    <a:pt x="10" y="42"/>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74" name="Freeform 6"/>
            <p:cNvSpPr/>
            <p:nvPr/>
          </p:nvSpPr>
          <p:spPr bwMode="auto">
            <a:xfrm>
              <a:off x="5353951" y="6912382"/>
              <a:ext cx="341313" cy="280988"/>
            </a:xfrm>
            <a:custGeom>
              <a:avLst/>
              <a:gdLst>
                <a:gd name="T0" fmla="*/ 89 w 91"/>
                <a:gd name="T1" fmla="*/ 54 h 75"/>
                <a:gd name="T2" fmla="*/ 72 w 91"/>
                <a:gd name="T3" fmla="*/ 9 h 75"/>
                <a:gd name="T4" fmla="*/ 22 w 91"/>
                <a:gd name="T5" fmla="*/ 5 h 75"/>
                <a:gd name="T6" fmla="*/ 4 w 91"/>
                <a:gd name="T7" fmla="*/ 38 h 75"/>
                <a:gd name="T8" fmla="*/ 4 w 91"/>
                <a:gd name="T9" fmla="*/ 63 h 75"/>
                <a:gd name="T10" fmla="*/ 2 w 91"/>
                <a:gd name="T11" fmla="*/ 47 h 75"/>
                <a:gd name="T12" fmla="*/ 13 w 91"/>
                <a:gd name="T13" fmla="*/ 14 h 75"/>
                <a:gd name="T14" fmla="*/ 61 w 91"/>
                <a:gd name="T15" fmla="*/ 5 h 75"/>
                <a:gd name="T16" fmla="*/ 85 w 91"/>
                <a:gd name="T17" fmla="*/ 25 h 75"/>
                <a:gd name="T18" fmla="*/ 89 w 91"/>
                <a:gd name="T19" fmla="*/ 61 h 75"/>
                <a:gd name="T20" fmla="*/ 88 w 91"/>
                <a:gd name="T21" fmla="*/ 73 h 75"/>
                <a:gd name="T22" fmla="*/ 89 w 91"/>
                <a:gd name="T23" fmla="*/ 54 h 75"/>
                <a:gd name="T24" fmla="*/ 83 w 91"/>
                <a:gd name="T25" fmla="*/ 23 h 75"/>
                <a:gd name="T26" fmla="*/ 69 w 91"/>
                <a:gd name="T27" fmla="*/ 6 h 75"/>
                <a:gd name="T28" fmla="*/ 10 w 91"/>
                <a:gd name="T29" fmla="*/ 19 h 75"/>
                <a:gd name="T30" fmla="*/ 4 w 91"/>
                <a:gd name="T31" fmla="*/ 50 h 75"/>
                <a:gd name="T32" fmla="*/ 6 w 91"/>
                <a:gd name="T33" fmla="*/ 62 h 75"/>
                <a:gd name="T34" fmla="*/ 5 w 91"/>
                <a:gd name="T35" fmla="*/ 34 h 75"/>
                <a:gd name="T36" fmla="*/ 23 w 91"/>
                <a:gd name="T37" fmla="*/ 7 h 75"/>
                <a:gd name="T38" fmla="*/ 77 w 91"/>
                <a:gd name="T39" fmla="*/ 12 h 75"/>
                <a:gd name="T40" fmla="*/ 84 w 91"/>
                <a:gd name="T41" fmla="*/ 29 h 75"/>
                <a:gd name="T42" fmla="*/ 86 w 91"/>
                <a:gd name="T43" fmla="*/ 65 h 75"/>
                <a:gd name="T44" fmla="*/ 87 w 91"/>
                <a:gd name="T45" fmla="*/ 75 h 75"/>
                <a:gd name="T46" fmla="*/ 83 w 91"/>
                <a:gd name="T47" fmla="*/ 30 h 75"/>
                <a:gd name="T48" fmla="*/ 73 w 91"/>
                <a:gd name="T49" fmla="*/ 8 h 75"/>
                <a:gd name="T50" fmla="*/ 49 w 91"/>
                <a:gd name="T51" fmla="*/ 2 h 75"/>
                <a:gd name="T52" fmla="*/ 8 w 91"/>
                <a:gd name="T53" fmla="*/ 19 h 75"/>
                <a:gd name="T54" fmla="*/ 5 w 91"/>
                <a:gd name="T55" fmla="*/ 58 h 75"/>
                <a:gd name="T56" fmla="*/ 38 w 91"/>
                <a:gd name="T57" fmla="*/ 3 h 75"/>
                <a:gd name="T58" fmla="*/ 71 w 91"/>
                <a:gd name="T59" fmla="*/ 7 h 75"/>
                <a:gd name="T60" fmla="*/ 84 w 91"/>
                <a:gd name="T61" fmla="*/ 41 h 75"/>
                <a:gd name="T62" fmla="*/ 88 w 91"/>
                <a:gd name="T63" fmla="*/ 74 h 75"/>
                <a:gd name="T64" fmla="*/ 87 w 91"/>
                <a:gd name="T65" fmla="*/ 69 h 75"/>
                <a:gd name="T66" fmla="*/ 87 w 91"/>
                <a:gd name="T67" fmla="*/ 53 h 75"/>
                <a:gd name="T68" fmla="*/ 82 w 91"/>
                <a:gd name="T69" fmla="*/ 21 h 75"/>
                <a:gd name="T70" fmla="*/ 74 w 91"/>
                <a:gd name="T71" fmla="*/ 8 h 75"/>
                <a:gd name="T72" fmla="*/ 55 w 91"/>
                <a:gd name="T73" fmla="*/ 3 h 75"/>
                <a:gd name="T74" fmla="*/ 29 w 91"/>
                <a:gd name="T75" fmla="*/ 4 h 75"/>
                <a:gd name="T76" fmla="*/ 6 w 91"/>
                <a:gd name="T77" fmla="*/ 25 h 75"/>
                <a:gd name="T78" fmla="*/ 1 w 91"/>
                <a:gd name="T79" fmla="*/ 55 h 75"/>
                <a:gd name="T80" fmla="*/ 6 w 91"/>
                <a:gd name="T81" fmla="*/ 63 h 75"/>
                <a:gd name="T82" fmla="*/ 9 w 91"/>
                <a:gd name="T83" fmla="*/ 22 h 75"/>
                <a:gd name="T84" fmla="*/ 69 w 91"/>
                <a:gd name="T85" fmla="*/ 8 h 75"/>
                <a:gd name="T86" fmla="*/ 83 w 91"/>
                <a:gd name="T87" fmla="*/ 27 h 75"/>
                <a:gd name="T88" fmla="*/ 88 w 91"/>
                <a:gd name="T89" fmla="*/ 56 h 75"/>
                <a:gd name="T90" fmla="*/ 89 w 91"/>
                <a:gd name="T91" fmla="*/ 73 h 75"/>
                <a:gd name="T92" fmla="*/ 90 w 91"/>
                <a:gd name="T93" fmla="*/ 51 h 75"/>
                <a:gd name="T94" fmla="*/ 80 w 91"/>
                <a:gd name="T95" fmla="*/ 13 h 75"/>
                <a:gd name="T96" fmla="*/ 52 w 91"/>
                <a:gd name="T97" fmla="*/ 3 h 75"/>
                <a:gd name="T98" fmla="*/ 8 w 91"/>
                <a:gd name="T99" fmla="*/ 18 h 75"/>
                <a:gd name="T100" fmla="*/ 1 w 91"/>
                <a:gd name="T101" fmla="*/ 54 h 75"/>
                <a:gd name="T102" fmla="*/ 5 w 91"/>
                <a:gd name="T103" fmla="*/ 63 h 75"/>
                <a:gd name="T104" fmla="*/ 20 w 91"/>
                <a:gd name="T105" fmla="*/ 7 h 75"/>
                <a:gd name="T106" fmla="*/ 71 w 91"/>
                <a:gd name="T107" fmla="*/ 9 h 75"/>
                <a:gd name="T108" fmla="*/ 88 w 91"/>
                <a:gd name="T109" fmla="*/ 53 h 75"/>
                <a:gd name="T110" fmla="*/ 90 w 91"/>
                <a:gd name="T111" fmla="*/ 7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 h="75">
                  <a:moveTo>
                    <a:pt x="90" y="70"/>
                  </a:moveTo>
                  <a:cubicBezTo>
                    <a:pt x="91" y="65"/>
                    <a:pt x="90" y="59"/>
                    <a:pt x="89" y="54"/>
                  </a:cubicBezTo>
                  <a:cubicBezTo>
                    <a:pt x="88" y="49"/>
                    <a:pt x="87" y="44"/>
                    <a:pt x="85" y="38"/>
                  </a:cubicBezTo>
                  <a:cubicBezTo>
                    <a:pt x="83" y="28"/>
                    <a:pt x="81" y="16"/>
                    <a:pt x="72" y="9"/>
                  </a:cubicBezTo>
                  <a:cubicBezTo>
                    <a:pt x="66" y="4"/>
                    <a:pt x="57" y="2"/>
                    <a:pt x="49" y="1"/>
                  </a:cubicBezTo>
                  <a:cubicBezTo>
                    <a:pt x="40" y="0"/>
                    <a:pt x="31" y="2"/>
                    <a:pt x="22" y="5"/>
                  </a:cubicBezTo>
                  <a:cubicBezTo>
                    <a:pt x="15" y="8"/>
                    <a:pt x="8" y="13"/>
                    <a:pt x="5" y="21"/>
                  </a:cubicBezTo>
                  <a:cubicBezTo>
                    <a:pt x="3" y="26"/>
                    <a:pt x="3" y="33"/>
                    <a:pt x="4" y="38"/>
                  </a:cubicBezTo>
                  <a:cubicBezTo>
                    <a:pt x="4" y="44"/>
                    <a:pt x="6" y="51"/>
                    <a:pt x="5" y="57"/>
                  </a:cubicBezTo>
                  <a:cubicBezTo>
                    <a:pt x="5" y="59"/>
                    <a:pt x="4" y="61"/>
                    <a:pt x="4" y="63"/>
                  </a:cubicBezTo>
                  <a:cubicBezTo>
                    <a:pt x="4" y="63"/>
                    <a:pt x="4" y="63"/>
                    <a:pt x="5" y="63"/>
                  </a:cubicBezTo>
                  <a:cubicBezTo>
                    <a:pt x="1" y="58"/>
                    <a:pt x="2" y="52"/>
                    <a:pt x="2" y="47"/>
                  </a:cubicBezTo>
                  <a:cubicBezTo>
                    <a:pt x="2" y="42"/>
                    <a:pt x="3" y="36"/>
                    <a:pt x="4" y="30"/>
                  </a:cubicBezTo>
                  <a:cubicBezTo>
                    <a:pt x="5" y="24"/>
                    <a:pt x="8" y="18"/>
                    <a:pt x="13" y="14"/>
                  </a:cubicBezTo>
                  <a:cubicBezTo>
                    <a:pt x="18" y="11"/>
                    <a:pt x="23" y="9"/>
                    <a:pt x="28" y="7"/>
                  </a:cubicBezTo>
                  <a:cubicBezTo>
                    <a:pt x="39" y="4"/>
                    <a:pt x="50" y="4"/>
                    <a:pt x="61" y="5"/>
                  </a:cubicBezTo>
                  <a:cubicBezTo>
                    <a:pt x="66" y="6"/>
                    <a:pt x="71" y="8"/>
                    <a:pt x="75" y="11"/>
                  </a:cubicBezTo>
                  <a:cubicBezTo>
                    <a:pt x="80" y="14"/>
                    <a:pt x="83" y="19"/>
                    <a:pt x="85" y="25"/>
                  </a:cubicBezTo>
                  <a:cubicBezTo>
                    <a:pt x="87" y="33"/>
                    <a:pt x="89" y="41"/>
                    <a:pt x="89" y="49"/>
                  </a:cubicBezTo>
                  <a:cubicBezTo>
                    <a:pt x="89" y="53"/>
                    <a:pt x="89" y="57"/>
                    <a:pt x="89" y="61"/>
                  </a:cubicBezTo>
                  <a:cubicBezTo>
                    <a:pt x="89" y="63"/>
                    <a:pt x="88" y="65"/>
                    <a:pt x="88" y="67"/>
                  </a:cubicBezTo>
                  <a:cubicBezTo>
                    <a:pt x="88" y="69"/>
                    <a:pt x="88" y="71"/>
                    <a:pt x="88" y="73"/>
                  </a:cubicBezTo>
                  <a:cubicBezTo>
                    <a:pt x="88" y="74"/>
                    <a:pt x="89" y="74"/>
                    <a:pt x="89" y="73"/>
                  </a:cubicBezTo>
                  <a:cubicBezTo>
                    <a:pt x="91" y="67"/>
                    <a:pt x="90" y="61"/>
                    <a:pt x="89" y="54"/>
                  </a:cubicBezTo>
                  <a:cubicBezTo>
                    <a:pt x="88" y="47"/>
                    <a:pt x="88" y="41"/>
                    <a:pt x="86" y="34"/>
                  </a:cubicBezTo>
                  <a:cubicBezTo>
                    <a:pt x="85" y="30"/>
                    <a:pt x="84" y="26"/>
                    <a:pt x="83" y="23"/>
                  </a:cubicBezTo>
                  <a:cubicBezTo>
                    <a:pt x="82" y="20"/>
                    <a:pt x="81" y="18"/>
                    <a:pt x="79" y="15"/>
                  </a:cubicBezTo>
                  <a:cubicBezTo>
                    <a:pt x="77" y="11"/>
                    <a:pt x="73" y="8"/>
                    <a:pt x="69" y="6"/>
                  </a:cubicBezTo>
                  <a:cubicBezTo>
                    <a:pt x="60" y="2"/>
                    <a:pt x="49" y="3"/>
                    <a:pt x="39" y="4"/>
                  </a:cubicBezTo>
                  <a:cubicBezTo>
                    <a:pt x="28" y="6"/>
                    <a:pt x="17" y="10"/>
                    <a:pt x="10" y="19"/>
                  </a:cubicBezTo>
                  <a:cubicBezTo>
                    <a:pt x="5" y="25"/>
                    <a:pt x="4" y="32"/>
                    <a:pt x="3" y="39"/>
                  </a:cubicBezTo>
                  <a:cubicBezTo>
                    <a:pt x="3" y="43"/>
                    <a:pt x="4" y="47"/>
                    <a:pt x="4" y="50"/>
                  </a:cubicBezTo>
                  <a:cubicBezTo>
                    <a:pt x="5" y="54"/>
                    <a:pt x="6" y="58"/>
                    <a:pt x="5" y="62"/>
                  </a:cubicBezTo>
                  <a:cubicBezTo>
                    <a:pt x="5" y="62"/>
                    <a:pt x="5" y="62"/>
                    <a:pt x="6" y="62"/>
                  </a:cubicBezTo>
                  <a:cubicBezTo>
                    <a:pt x="2" y="58"/>
                    <a:pt x="2" y="53"/>
                    <a:pt x="2" y="48"/>
                  </a:cubicBezTo>
                  <a:cubicBezTo>
                    <a:pt x="2" y="43"/>
                    <a:pt x="3" y="38"/>
                    <a:pt x="5" y="34"/>
                  </a:cubicBezTo>
                  <a:cubicBezTo>
                    <a:pt x="6" y="28"/>
                    <a:pt x="8" y="22"/>
                    <a:pt x="11" y="17"/>
                  </a:cubicBezTo>
                  <a:cubicBezTo>
                    <a:pt x="14" y="12"/>
                    <a:pt x="18" y="9"/>
                    <a:pt x="23" y="7"/>
                  </a:cubicBezTo>
                  <a:cubicBezTo>
                    <a:pt x="35" y="3"/>
                    <a:pt x="47" y="4"/>
                    <a:pt x="59" y="5"/>
                  </a:cubicBezTo>
                  <a:cubicBezTo>
                    <a:pt x="65" y="5"/>
                    <a:pt x="72" y="6"/>
                    <a:pt x="77" y="12"/>
                  </a:cubicBezTo>
                  <a:cubicBezTo>
                    <a:pt x="78" y="14"/>
                    <a:pt x="79" y="17"/>
                    <a:pt x="81" y="20"/>
                  </a:cubicBezTo>
                  <a:cubicBezTo>
                    <a:pt x="82" y="23"/>
                    <a:pt x="83" y="26"/>
                    <a:pt x="84" y="29"/>
                  </a:cubicBezTo>
                  <a:cubicBezTo>
                    <a:pt x="85" y="37"/>
                    <a:pt x="86" y="45"/>
                    <a:pt x="86" y="53"/>
                  </a:cubicBezTo>
                  <a:cubicBezTo>
                    <a:pt x="86" y="57"/>
                    <a:pt x="86" y="61"/>
                    <a:pt x="86" y="65"/>
                  </a:cubicBezTo>
                  <a:cubicBezTo>
                    <a:pt x="86" y="66"/>
                    <a:pt x="86" y="68"/>
                    <a:pt x="86" y="70"/>
                  </a:cubicBezTo>
                  <a:cubicBezTo>
                    <a:pt x="86" y="72"/>
                    <a:pt x="86" y="74"/>
                    <a:pt x="87" y="75"/>
                  </a:cubicBezTo>
                  <a:cubicBezTo>
                    <a:pt x="87" y="75"/>
                    <a:pt x="88" y="75"/>
                    <a:pt x="88" y="75"/>
                  </a:cubicBezTo>
                  <a:cubicBezTo>
                    <a:pt x="89" y="59"/>
                    <a:pt x="87" y="44"/>
                    <a:pt x="83" y="30"/>
                  </a:cubicBezTo>
                  <a:cubicBezTo>
                    <a:pt x="81" y="25"/>
                    <a:pt x="80" y="19"/>
                    <a:pt x="78" y="13"/>
                  </a:cubicBezTo>
                  <a:cubicBezTo>
                    <a:pt x="77" y="11"/>
                    <a:pt x="75" y="9"/>
                    <a:pt x="73" y="8"/>
                  </a:cubicBezTo>
                  <a:cubicBezTo>
                    <a:pt x="71" y="6"/>
                    <a:pt x="68" y="5"/>
                    <a:pt x="66" y="4"/>
                  </a:cubicBezTo>
                  <a:cubicBezTo>
                    <a:pt x="60" y="3"/>
                    <a:pt x="54" y="2"/>
                    <a:pt x="49" y="2"/>
                  </a:cubicBezTo>
                  <a:cubicBezTo>
                    <a:pt x="44" y="2"/>
                    <a:pt x="38" y="2"/>
                    <a:pt x="33" y="3"/>
                  </a:cubicBezTo>
                  <a:cubicBezTo>
                    <a:pt x="23" y="4"/>
                    <a:pt x="13" y="9"/>
                    <a:pt x="8" y="19"/>
                  </a:cubicBezTo>
                  <a:cubicBezTo>
                    <a:pt x="3" y="31"/>
                    <a:pt x="7" y="45"/>
                    <a:pt x="4" y="58"/>
                  </a:cubicBezTo>
                  <a:cubicBezTo>
                    <a:pt x="3" y="58"/>
                    <a:pt x="5" y="59"/>
                    <a:pt x="5" y="58"/>
                  </a:cubicBezTo>
                  <a:cubicBezTo>
                    <a:pt x="8" y="45"/>
                    <a:pt x="4" y="30"/>
                    <a:pt x="10" y="17"/>
                  </a:cubicBezTo>
                  <a:cubicBezTo>
                    <a:pt x="16" y="7"/>
                    <a:pt x="28" y="4"/>
                    <a:pt x="38" y="3"/>
                  </a:cubicBezTo>
                  <a:cubicBezTo>
                    <a:pt x="43" y="3"/>
                    <a:pt x="48" y="3"/>
                    <a:pt x="53" y="3"/>
                  </a:cubicBezTo>
                  <a:cubicBezTo>
                    <a:pt x="59" y="4"/>
                    <a:pt x="65" y="4"/>
                    <a:pt x="71" y="7"/>
                  </a:cubicBezTo>
                  <a:cubicBezTo>
                    <a:pt x="76" y="10"/>
                    <a:pt x="78" y="16"/>
                    <a:pt x="79" y="21"/>
                  </a:cubicBezTo>
                  <a:cubicBezTo>
                    <a:pt x="81" y="28"/>
                    <a:pt x="83" y="34"/>
                    <a:pt x="84" y="41"/>
                  </a:cubicBezTo>
                  <a:cubicBezTo>
                    <a:pt x="87" y="52"/>
                    <a:pt x="87" y="63"/>
                    <a:pt x="87" y="75"/>
                  </a:cubicBezTo>
                  <a:cubicBezTo>
                    <a:pt x="87" y="74"/>
                    <a:pt x="87" y="74"/>
                    <a:pt x="88" y="74"/>
                  </a:cubicBezTo>
                  <a:cubicBezTo>
                    <a:pt x="87" y="74"/>
                    <a:pt x="87" y="73"/>
                    <a:pt x="87" y="72"/>
                  </a:cubicBezTo>
                  <a:cubicBezTo>
                    <a:pt x="87" y="71"/>
                    <a:pt x="87" y="70"/>
                    <a:pt x="87" y="69"/>
                  </a:cubicBezTo>
                  <a:cubicBezTo>
                    <a:pt x="87" y="68"/>
                    <a:pt x="87" y="66"/>
                    <a:pt x="87" y="64"/>
                  </a:cubicBezTo>
                  <a:cubicBezTo>
                    <a:pt x="87" y="60"/>
                    <a:pt x="87" y="57"/>
                    <a:pt x="87" y="53"/>
                  </a:cubicBezTo>
                  <a:cubicBezTo>
                    <a:pt x="87" y="46"/>
                    <a:pt x="87" y="39"/>
                    <a:pt x="85" y="32"/>
                  </a:cubicBezTo>
                  <a:cubicBezTo>
                    <a:pt x="85" y="28"/>
                    <a:pt x="83" y="25"/>
                    <a:pt x="82" y="21"/>
                  </a:cubicBezTo>
                  <a:cubicBezTo>
                    <a:pt x="81" y="19"/>
                    <a:pt x="80" y="16"/>
                    <a:pt x="79" y="14"/>
                  </a:cubicBezTo>
                  <a:cubicBezTo>
                    <a:pt x="78" y="11"/>
                    <a:pt x="76" y="9"/>
                    <a:pt x="74" y="8"/>
                  </a:cubicBezTo>
                  <a:cubicBezTo>
                    <a:pt x="71" y="6"/>
                    <a:pt x="68" y="5"/>
                    <a:pt x="65" y="4"/>
                  </a:cubicBezTo>
                  <a:cubicBezTo>
                    <a:pt x="62" y="4"/>
                    <a:pt x="58" y="3"/>
                    <a:pt x="55" y="3"/>
                  </a:cubicBezTo>
                  <a:cubicBezTo>
                    <a:pt x="52" y="3"/>
                    <a:pt x="49" y="3"/>
                    <a:pt x="46" y="3"/>
                  </a:cubicBezTo>
                  <a:cubicBezTo>
                    <a:pt x="41" y="3"/>
                    <a:pt x="35" y="3"/>
                    <a:pt x="29" y="4"/>
                  </a:cubicBezTo>
                  <a:cubicBezTo>
                    <a:pt x="24" y="5"/>
                    <a:pt x="19" y="7"/>
                    <a:pt x="15" y="11"/>
                  </a:cubicBezTo>
                  <a:cubicBezTo>
                    <a:pt x="10" y="14"/>
                    <a:pt x="8" y="20"/>
                    <a:pt x="6" y="25"/>
                  </a:cubicBezTo>
                  <a:cubicBezTo>
                    <a:pt x="4" y="31"/>
                    <a:pt x="2" y="38"/>
                    <a:pt x="1" y="44"/>
                  </a:cubicBezTo>
                  <a:cubicBezTo>
                    <a:pt x="1" y="48"/>
                    <a:pt x="1" y="51"/>
                    <a:pt x="1" y="55"/>
                  </a:cubicBezTo>
                  <a:cubicBezTo>
                    <a:pt x="2" y="58"/>
                    <a:pt x="3" y="61"/>
                    <a:pt x="5" y="63"/>
                  </a:cubicBezTo>
                  <a:cubicBezTo>
                    <a:pt x="5" y="63"/>
                    <a:pt x="6" y="63"/>
                    <a:pt x="6" y="63"/>
                  </a:cubicBezTo>
                  <a:cubicBezTo>
                    <a:pt x="7" y="56"/>
                    <a:pt x="5" y="49"/>
                    <a:pt x="5" y="42"/>
                  </a:cubicBezTo>
                  <a:cubicBezTo>
                    <a:pt x="4" y="36"/>
                    <a:pt x="5" y="28"/>
                    <a:pt x="9" y="22"/>
                  </a:cubicBezTo>
                  <a:cubicBezTo>
                    <a:pt x="15" y="12"/>
                    <a:pt x="27" y="7"/>
                    <a:pt x="38" y="5"/>
                  </a:cubicBezTo>
                  <a:cubicBezTo>
                    <a:pt x="48" y="4"/>
                    <a:pt x="59" y="3"/>
                    <a:pt x="69" y="8"/>
                  </a:cubicBezTo>
                  <a:cubicBezTo>
                    <a:pt x="73" y="10"/>
                    <a:pt x="77" y="13"/>
                    <a:pt x="79" y="17"/>
                  </a:cubicBezTo>
                  <a:cubicBezTo>
                    <a:pt x="81" y="20"/>
                    <a:pt x="82" y="23"/>
                    <a:pt x="83" y="27"/>
                  </a:cubicBezTo>
                  <a:cubicBezTo>
                    <a:pt x="84" y="30"/>
                    <a:pt x="85" y="34"/>
                    <a:pt x="86" y="38"/>
                  </a:cubicBezTo>
                  <a:cubicBezTo>
                    <a:pt x="87" y="44"/>
                    <a:pt x="88" y="50"/>
                    <a:pt x="88" y="56"/>
                  </a:cubicBezTo>
                  <a:cubicBezTo>
                    <a:pt x="89" y="62"/>
                    <a:pt x="89" y="68"/>
                    <a:pt x="88" y="73"/>
                  </a:cubicBezTo>
                  <a:cubicBezTo>
                    <a:pt x="88" y="73"/>
                    <a:pt x="89" y="73"/>
                    <a:pt x="89" y="73"/>
                  </a:cubicBezTo>
                  <a:cubicBezTo>
                    <a:pt x="89" y="70"/>
                    <a:pt x="89" y="66"/>
                    <a:pt x="90" y="63"/>
                  </a:cubicBezTo>
                  <a:cubicBezTo>
                    <a:pt x="90" y="59"/>
                    <a:pt x="90" y="55"/>
                    <a:pt x="90" y="51"/>
                  </a:cubicBezTo>
                  <a:cubicBezTo>
                    <a:pt x="90" y="44"/>
                    <a:pt x="89" y="37"/>
                    <a:pt x="87" y="30"/>
                  </a:cubicBezTo>
                  <a:cubicBezTo>
                    <a:pt x="86" y="24"/>
                    <a:pt x="84" y="18"/>
                    <a:pt x="80" y="13"/>
                  </a:cubicBezTo>
                  <a:cubicBezTo>
                    <a:pt x="76" y="9"/>
                    <a:pt x="72" y="7"/>
                    <a:pt x="67" y="6"/>
                  </a:cubicBezTo>
                  <a:cubicBezTo>
                    <a:pt x="62" y="4"/>
                    <a:pt x="57" y="3"/>
                    <a:pt x="52" y="3"/>
                  </a:cubicBezTo>
                  <a:cubicBezTo>
                    <a:pt x="46" y="3"/>
                    <a:pt x="41" y="3"/>
                    <a:pt x="36" y="4"/>
                  </a:cubicBezTo>
                  <a:cubicBezTo>
                    <a:pt x="26" y="6"/>
                    <a:pt x="14" y="9"/>
                    <a:pt x="8" y="18"/>
                  </a:cubicBezTo>
                  <a:cubicBezTo>
                    <a:pt x="3" y="25"/>
                    <a:pt x="2" y="34"/>
                    <a:pt x="1" y="43"/>
                  </a:cubicBezTo>
                  <a:cubicBezTo>
                    <a:pt x="1" y="46"/>
                    <a:pt x="0" y="50"/>
                    <a:pt x="1" y="54"/>
                  </a:cubicBezTo>
                  <a:cubicBezTo>
                    <a:pt x="1" y="57"/>
                    <a:pt x="2" y="61"/>
                    <a:pt x="4" y="63"/>
                  </a:cubicBezTo>
                  <a:cubicBezTo>
                    <a:pt x="4" y="64"/>
                    <a:pt x="5" y="63"/>
                    <a:pt x="5" y="63"/>
                  </a:cubicBezTo>
                  <a:cubicBezTo>
                    <a:pt x="9" y="51"/>
                    <a:pt x="3" y="39"/>
                    <a:pt x="5" y="27"/>
                  </a:cubicBezTo>
                  <a:cubicBezTo>
                    <a:pt x="5" y="18"/>
                    <a:pt x="12" y="11"/>
                    <a:pt x="20" y="7"/>
                  </a:cubicBezTo>
                  <a:cubicBezTo>
                    <a:pt x="28" y="3"/>
                    <a:pt x="38" y="2"/>
                    <a:pt x="47" y="2"/>
                  </a:cubicBezTo>
                  <a:cubicBezTo>
                    <a:pt x="55" y="3"/>
                    <a:pt x="64" y="4"/>
                    <a:pt x="71" y="9"/>
                  </a:cubicBezTo>
                  <a:cubicBezTo>
                    <a:pt x="80" y="16"/>
                    <a:pt x="82" y="28"/>
                    <a:pt x="84" y="38"/>
                  </a:cubicBezTo>
                  <a:cubicBezTo>
                    <a:pt x="86" y="43"/>
                    <a:pt x="87" y="48"/>
                    <a:pt x="88" y="53"/>
                  </a:cubicBezTo>
                  <a:cubicBezTo>
                    <a:pt x="89" y="59"/>
                    <a:pt x="90" y="65"/>
                    <a:pt x="89" y="70"/>
                  </a:cubicBezTo>
                  <a:cubicBezTo>
                    <a:pt x="88" y="71"/>
                    <a:pt x="90" y="71"/>
                    <a:pt x="90" y="70"/>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75" name="Freeform 5"/>
            <p:cNvSpPr/>
            <p:nvPr/>
          </p:nvSpPr>
          <p:spPr bwMode="auto">
            <a:xfrm rot="21338292" flipH="1">
              <a:off x="5291984" y="7144269"/>
              <a:ext cx="461963" cy="373063"/>
            </a:xfrm>
            <a:custGeom>
              <a:avLst/>
              <a:gdLst>
                <a:gd name="T0" fmla="*/ 5 w 123"/>
                <a:gd name="T1" fmla="*/ 96 h 99"/>
                <a:gd name="T2" fmla="*/ 46 w 123"/>
                <a:gd name="T3" fmla="*/ 96 h 99"/>
                <a:gd name="T4" fmla="*/ 112 w 123"/>
                <a:gd name="T5" fmla="*/ 96 h 99"/>
                <a:gd name="T6" fmla="*/ 118 w 123"/>
                <a:gd name="T7" fmla="*/ 57 h 99"/>
                <a:gd name="T8" fmla="*/ 112 w 123"/>
                <a:gd name="T9" fmla="*/ 5 h 99"/>
                <a:gd name="T10" fmla="*/ 39 w 123"/>
                <a:gd name="T11" fmla="*/ 8 h 99"/>
                <a:gd name="T12" fmla="*/ 3 w 123"/>
                <a:gd name="T13" fmla="*/ 48 h 99"/>
                <a:gd name="T14" fmla="*/ 15 w 123"/>
                <a:gd name="T15" fmla="*/ 95 h 99"/>
                <a:gd name="T16" fmla="*/ 95 w 123"/>
                <a:gd name="T17" fmla="*/ 93 h 99"/>
                <a:gd name="T18" fmla="*/ 121 w 123"/>
                <a:gd name="T19" fmla="*/ 51 h 99"/>
                <a:gd name="T20" fmla="*/ 116 w 123"/>
                <a:gd name="T21" fmla="*/ 6 h 99"/>
                <a:gd name="T22" fmla="*/ 43 w 123"/>
                <a:gd name="T23" fmla="*/ 7 h 99"/>
                <a:gd name="T24" fmla="*/ 1 w 123"/>
                <a:gd name="T25" fmla="*/ 35 h 99"/>
                <a:gd name="T26" fmla="*/ 17 w 123"/>
                <a:gd name="T27" fmla="*/ 95 h 99"/>
                <a:gd name="T28" fmla="*/ 84 w 123"/>
                <a:gd name="T29" fmla="*/ 91 h 99"/>
                <a:gd name="T30" fmla="*/ 121 w 123"/>
                <a:gd name="T31" fmla="*/ 67 h 99"/>
                <a:gd name="T32" fmla="*/ 116 w 123"/>
                <a:gd name="T33" fmla="*/ 7 h 99"/>
                <a:gd name="T34" fmla="*/ 19 w 123"/>
                <a:gd name="T35" fmla="*/ 7 h 99"/>
                <a:gd name="T36" fmla="*/ 2 w 123"/>
                <a:gd name="T37" fmla="*/ 43 h 99"/>
                <a:gd name="T38" fmla="*/ 4 w 123"/>
                <a:gd name="T39" fmla="*/ 97 h 99"/>
                <a:gd name="T40" fmla="*/ 51 w 123"/>
                <a:gd name="T41" fmla="*/ 94 h 99"/>
                <a:gd name="T42" fmla="*/ 115 w 123"/>
                <a:gd name="T43" fmla="*/ 91 h 99"/>
                <a:gd name="T44" fmla="*/ 122 w 123"/>
                <a:gd name="T45" fmla="*/ 37 h 99"/>
                <a:gd name="T46" fmla="*/ 114 w 123"/>
                <a:gd name="T47" fmla="*/ 4 h 99"/>
                <a:gd name="T48" fmla="*/ 9 w 123"/>
                <a:gd name="T49" fmla="*/ 8 h 99"/>
                <a:gd name="T50" fmla="*/ 1 w 123"/>
                <a:gd name="T51" fmla="*/ 40 h 99"/>
                <a:gd name="T52" fmla="*/ 6 w 123"/>
                <a:gd name="T53" fmla="*/ 10 h 99"/>
                <a:gd name="T54" fmla="*/ 83 w 123"/>
                <a:gd name="T55" fmla="*/ 3 h 99"/>
                <a:gd name="T56" fmla="*/ 119 w 123"/>
                <a:gd name="T57" fmla="*/ 17 h 99"/>
                <a:gd name="T58" fmla="*/ 117 w 123"/>
                <a:gd name="T59" fmla="*/ 87 h 99"/>
                <a:gd name="T60" fmla="*/ 79 w 123"/>
                <a:gd name="T61" fmla="*/ 91 h 99"/>
                <a:gd name="T62" fmla="*/ 6 w 123"/>
                <a:gd name="T63" fmla="*/ 96 h 99"/>
                <a:gd name="T64" fmla="*/ 4 w 123"/>
                <a:gd name="T65" fmla="*/ 66 h 99"/>
                <a:gd name="T66" fmla="*/ 3 w 123"/>
                <a:gd name="T67" fmla="*/ 15 h 99"/>
                <a:gd name="T68" fmla="*/ 49 w 123"/>
                <a:gd name="T69" fmla="*/ 7 h 99"/>
                <a:gd name="T70" fmla="*/ 109 w 123"/>
                <a:gd name="T71" fmla="*/ 4 h 99"/>
                <a:gd name="T72" fmla="*/ 117 w 123"/>
                <a:gd name="T73" fmla="*/ 85 h 99"/>
                <a:gd name="T74" fmla="*/ 42 w 123"/>
                <a:gd name="T75" fmla="*/ 92 h 99"/>
                <a:gd name="T76" fmla="*/ 4 w 123"/>
                <a:gd name="T77" fmla="*/ 86 h 99"/>
                <a:gd name="T78" fmla="*/ 2 w 123"/>
                <a:gd name="T79" fmla="*/ 20 h 99"/>
                <a:gd name="T80" fmla="*/ 72 w 123"/>
                <a:gd name="T81" fmla="*/ 6 h 99"/>
                <a:gd name="T82" fmla="*/ 117 w 123"/>
                <a:gd name="T83" fmla="*/ 11 h 99"/>
                <a:gd name="T84" fmla="*/ 120 w 123"/>
                <a:gd name="T85" fmla="*/ 62 h 99"/>
                <a:gd name="T86" fmla="*/ 111 w 123"/>
                <a:gd name="T87" fmla="*/ 92 h 99"/>
                <a:gd name="T88" fmla="*/ 19 w 123"/>
                <a:gd name="T89" fmla="*/ 93 h 99"/>
                <a:gd name="T90" fmla="*/ 5 w 123"/>
                <a:gd name="T91" fmla="*/ 84 h 99"/>
                <a:gd name="T92" fmla="*/ 3 w 123"/>
                <a:gd name="T93" fmla="*/ 13 h 99"/>
                <a:gd name="T94" fmla="*/ 68 w 123"/>
                <a:gd name="T95" fmla="*/ 6 h 99"/>
                <a:gd name="T96" fmla="*/ 116 w 123"/>
                <a:gd name="T97" fmla="*/ 15 h 99"/>
                <a:gd name="T98" fmla="*/ 117 w 123"/>
                <a:gd name="T99" fmla="*/ 56 h 99"/>
                <a:gd name="T100" fmla="*/ 100 w 123"/>
                <a:gd name="T101" fmla="*/ 93 h 99"/>
                <a:gd name="T102" fmla="*/ 30 w 123"/>
                <a:gd name="T103" fmla="*/ 96 h 99"/>
                <a:gd name="T104" fmla="*/ 5 w 123"/>
                <a:gd name="T105" fmla="*/ 6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99">
                  <a:moveTo>
                    <a:pt x="2" y="15"/>
                  </a:moveTo>
                  <a:cubicBezTo>
                    <a:pt x="5" y="30"/>
                    <a:pt x="3" y="45"/>
                    <a:pt x="3" y="60"/>
                  </a:cubicBezTo>
                  <a:cubicBezTo>
                    <a:pt x="3" y="68"/>
                    <a:pt x="4" y="76"/>
                    <a:pt x="3" y="84"/>
                  </a:cubicBezTo>
                  <a:cubicBezTo>
                    <a:pt x="3" y="88"/>
                    <a:pt x="2" y="93"/>
                    <a:pt x="5" y="96"/>
                  </a:cubicBezTo>
                  <a:cubicBezTo>
                    <a:pt x="7" y="98"/>
                    <a:pt x="10" y="98"/>
                    <a:pt x="12" y="98"/>
                  </a:cubicBezTo>
                  <a:cubicBezTo>
                    <a:pt x="16" y="99"/>
                    <a:pt x="19" y="98"/>
                    <a:pt x="23" y="98"/>
                  </a:cubicBezTo>
                  <a:cubicBezTo>
                    <a:pt x="27" y="97"/>
                    <a:pt x="30" y="97"/>
                    <a:pt x="34" y="97"/>
                  </a:cubicBezTo>
                  <a:cubicBezTo>
                    <a:pt x="38" y="96"/>
                    <a:pt x="42" y="96"/>
                    <a:pt x="46" y="96"/>
                  </a:cubicBezTo>
                  <a:cubicBezTo>
                    <a:pt x="54" y="95"/>
                    <a:pt x="62" y="95"/>
                    <a:pt x="69" y="95"/>
                  </a:cubicBezTo>
                  <a:cubicBezTo>
                    <a:pt x="77" y="95"/>
                    <a:pt x="85" y="94"/>
                    <a:pt x="93" y="94"/>
                  </a:cubicBezTo>
                  <a:cubicBezTo>
                    <a:pt x="96" y="94"/>
                    <a:pt x="100" y="94"/>
                    <a:pt x="103" y="95"/>
                  </a:cubicBezTo>
                  <a:cubicBezTo>
                    <a:pt x="106" y="96"/>
                    <a:pt x="109" y="96"/>
                    <a:pt x="112" y="96"/>
                  </a:cubicBezTo>
                  <a:cubicBezTo>
                    <a:pt x="117" y="95"/>
                    <a:pt x="119" y="90"/>
                    <a:pt x="119" y="85"/>
                  </a:cubicBezTo>
                  <a:cubicBezTo>
                    <a:pt x="119" y="83"/>
                    <a:pt x="119" y="80"/>
                    <a:pt x="119" y="78"/>
                  </a:cubicBezTo>
                  <a:cubicBezTo>
                    <a:pt x="119" y="75"/>
                    <a:pt x="119" y="72"/>
                    <a:pt x="119" y="69"/>
                  </a:cubicBezTo>
                  <a:cubicBezTo>
                    <a:pt x="119" y="65"/>
                    <a:pt x="118" y="61"/>
                    <a:pt x="118" y="57"/>
                  </a:cubicBezTo>
                  <a:cubicBezTo>
                    <a:pt x="118" y="53"/>
                    <a:pt x="118" y="49"/>
                    <a:pt x="118" y="45"/>
                  </a:cubicBezTo>
                  <a:cubicBezTo>
                    <a:pt x="118" y="38"/>
                    <a:pt x="117" y="30"/>
                    <a:pt x="117" y="23"/>
                  </a:cubicBezTo>
                  <a:cubicBezTo>
                    <a:pt x="117" y="18"/>
                    <a:pt x="118" y="14"/>
                    <a:pt x="116" y="9"/>
                  </a:cubicBezTo>
                  <a:cubicBezTo>
                    <a:pt x="115" y="7"/>
                    <a:pt x="114" y="6"/>
                    <a:pt x="112" y="5"/>
                  </a:cubicBezTo>
                  <a:cubicBezTo>
                    <a:pt x="110" y="3"/>
                    <a:pt x="107" y="3"/>
                    <a:pt x="105" y="3"/>
                  </a:cubicBezTo>
                  <a:cubicBezTo>
                    <a:pt x="99" y="2"/>
                    <a:pt x="92" y="4"/>
                    <a:pt x="86" y="4"/>
                  </a:cubicBezTo>
                  <a:cubicBezTo>
                    <a:pt x="79" y="5"/>
                    <a:pt x="71" y="5"/>
                    <a:pt x="63" y="5"/>
                  </a:cubicBezTo>
                  <a:cubicBezTo>
                    <a:pt x="55" y="6"/>
                    <a:pt x="47" y="7"/>
                    <a:pt x="39" y="8"/>
                  </a:cubicBezTo>
                  <a:cubicBezTo>
                    <a:pt x="32" y="8"/>
                    <a:pt x="25" y="8"/>
                    <a:pt x="17" y="8"/>
                  </a:cubicBezTo>
                  <a:cubicBezTo>
                    <a:pt x="12" y="8"/>
                    <a:pt x="5" y="8"/>
                    <a:pt x="2" y="13"/>
                  </a:cubicBezTo>
                  <a:cubicBezTo>
                    <a:pt x="0" y="17"/>
                    <a:pt x="1" y="22"/>
                    <a:pt x="2" y="27"/>
                  </a:cubicBezTo>
                  <a:cubicBezTo>
                    <a:pt x="3" y="34"/>
                    <a:pt x="3" y="41"/>
                    <a:pt x="3" y="48"/>
                  </a:cubicBezTo>
                  <a:cubicBezTo>
                    <a:pt x="3" y="56"/>
                    <a:pt x="3" y="64"/>
                    <a:pt x="3" y="71"/>
                  </a:cubicBezTo>
                  <a:cubicBezTo>
                    <a:pt x="3" y="75"/>
                    <a:pt x="3" y="79"/>
                    <a:pt x="3" y="83"/>
                  </a:cubicBezTo>
                  <a:cubicBezTo>
                    <a:pt x="4" y="86"/>
                    <a:pt x="4" y="90"/>
                    <a:pt x="5" y="92"/>
                  </a:cubicBezTo>
                  <a:cubicBezTo>
                    <a:pt x="7" y="96"/>
                    <a:pt x="12" y="96"/>
                    <a:pt x="15" y="95"/>
                  </a:cubicBezTo>
                  <a:cubicBezTo>
                    <a:pt x="22" y="94"/>
                    <a:pt x="29" y="94"/>
                    <a:pt x="36" y="94"/>
                  </a:cubicBezTo>
                  <a:cubicBezTo>
                    <a:pt x="44" y="94"/>
                    <a:pt x="52" y="94"/>
                    <a:pt x="60" y="94"/>
                  </a:cubicBezTo>
                  <a:cubicBezTo>
                    <a:pt x="68" y="94"/>
                    <a:pt x="76" y="93"/>
                    <a:pt x="84" y="93"/>
                  </a:cubicBezTo>
                  <a:cubicBezTo>
                    <a:pt x="88" y="93"/>
                    <a:pt x="92" y="93"/>
                    <a:pt x="95" y="93"/>
                  </a:cubicBezTo>
                  <a:cubicBezTo>
                    <a:pt x="99" y="92"/>
                    <a:pt x="102" y="93"/>
                    <a:pt x="105" y="93"/>
                  </a:cubicBezTo>
                  <a:cubicBezTo>
                    <a:pt x="110" y="93"/>
                    <a:pt x="117" y="93"/>
                    <a:pt x="120" y="88"/>
                  </a:cubicBezTo>
                  <a:cubicBezTo>
                    <a:pt x="123" y="84"/>
                    <a:pt x="122" y="79"/>
                    <a:pt x="122" y="74"/>
                  </a:cubicBezTo>
                  <a:cubicBezTo>
                    <a:pt x="122" y="66"/>
                    <a:pt x="121" y="59"/>
                    <a:pt x="121" y="51"/>
                  </a:cubicBezTo>
                  <a:cubicBezTo>
                    <a:pt x="121" y="43"/>
                    <a:pt x="120" y="36"/>
                    <a:pt x="119" y="28"/>
                  </a:cubicBezTo>
                  <a:cubicBezTo>
                    <a:pt x="119" y="25"/>
                    <a:pt x="118" y="22"/>
                    <a:pt x="118" y="19"/>
                  </a:cubicBezTo>
                  <a:cubicBezTo>
                    <a:pt x="118" y="17"/>
                    <a:pt x="118" y="14"/>
                    <a:pt x="118" y="12"/>
                  </a:cubicBezTo>
                  <a:cubicBezTo>
                    <a:pt x="118" y="10"/>
                    <a:pt x="117" y="8"/>
                    <a:pt x="116" y="6"/>
                  </a:cubicBezTo>
                  <a:cubicBezTo>
                    <a:pt x="115" y="4"/>
                    <a:pt x="113" y="3"/>
                    <a:pt x="111" y="3"/>
                  </a:cubicBezTo>
                  <a:cubicBezTo>
                    <a:pt x="108" y="3"/>
                    <a:pt x="105" y="3"/>
                    <a:pt x="102" y="3"/>
                  </a:cubicBezTo>
                  <a:cubicBezTo>
                    <a:pt x="98" y="3"/>
                    <a:pt x="95" y="3"/>
                    <a:pt x="91" y="4"/>
                  </a:cubicBezTo>
                  <a:cubicBezTo>
                    <a:pt x="75" y="5"/>
                    <a:pt x="59" y="6"/>
                    <a:pt x="43" y="7"/>
                  </a:cubicBezTo>
                  <a:cubicBezTo>
                    <a:pt x="35" y="7"/>
                    <a:pt x="28" y="8"/>
                    <a:pt x="21" y="8"/>
                  </a:cubicBezTo>
                  <a:cubicBezTo>
                    <a:pt x="16" y="8"/>
                    <a:pt x="11" y="7"/>
                    <a:pt x="6" y="9"/>
                  </a:cubicBezTo>
                  <a:cubicBezTo>
                    <a:pt x="2" y="11"/>
                    <a:pt x="1" y="16"/>
                    <a:pt x="1" y="20"/>
                  </a:cubicBezTo>
                  <a:cubicBezTo>
                    <a:pt x="0" y="25"/>
                    <a:pt x="1" y="30"/>
                    <a:pt x="1" y="35"/>
                  </a:cubicBezTo>
                  <a:cubicBezTo>
                    <a:pt x="3" y="48"/>
                    <a:pt x="1" y="61"/>
                    <a:pt x="1" y="74"/>
                  </a:cubicBezTo>
                  <a:cubicBezTo>
                    <a:pt x="2" y="78"/>
                    <a:pt x="2" y="82"/>
                    <a:pt x="2" y="85"/>
                  </a:cubicBezTo>
                  <a:cubicBezTo>
                    <a:pt x="3" y="88"/>
                    <a:pt x="3" y="91"/>
                    <a:pt x="5" y="93"/>
                  </a:cubicBezTo>
                  <a:cubicBezTo>
                    <a:pt x="8" y="97"/>
                    <a:pt x="13" y="96"/>
                    <a:pt x="17" y="95"/>
                  </a:cubicBezTo>
                  <a:cubicBezTo>
                    <a:pt x="19" y="95"/>
                    <a:pt x="22" y="94"/>
                    <a:pt x="24" y="94"/>
                  </a:cubicBezTo>
                  <a:cubicBezTo>
                    <a:pt x="28" y="94"/>
                    <a:pt x="32" y="94"/>
                    <a:pt x="36" y="94"/>
                  </a:cubicBezTo>
                  <a:cubicBezTo>
                    <a:pt x="44" y="94"/>
                    <a:pt x="52" y="93"/>
                    <a:pt x="60" y="93"/>
                  </a:cubicBezTo>
                  <a:cubicBezTo>
                    <a:pt x="68" y="92"/>
                    <a:pt x="76" y="91"/>
                    <a:pt x="84" y="91"/>
                  </a:cubicBezTo>
                  <a:cubicBezTo>
                    <a:pt x="92" y="90"/>
                    <a:pt x="99" y="91"/>
                    <a:pt x="107" y="90"/>
                  </a:cubicBezTo>
                  <a:cubicBezTo>
                    <a:pt x="111" y="90"/>
                    <a:pt x="116" y="89"/>
                    <a:pt x="119" y="85"/>
                  </a:cubicBezTo>
                  <a:cubicBezTo>
                    <a:pt x="120" y="83"/>
                    <a:pt x="120" y="80"/>
                    <a:pt x="121" y="78"/>
                  </a:cubicBezTo>
                  <a:cubicBezTo>
                    <a:pt x="121" y="75"/>
                    <a:pt x="121" y="71"/>
                    <a:pt x="121" y="67"/>
                  </a:cubicBezTo>
                  <a:cubicBezTo>
                    <a:pt x="121" y="59"/>
                    <a:pt x="120" y="51"/>
                    <a:pt x="120" y="43"/>
                  </a:cubicBezTo>
                  <a:cubicBezTo>
                    <a:pt x="119" y="40"/>
                    <a:pt x="119" y="35"/>
                    <a:pt x="119" y="31"/>
                  </a:cubicBezTo>
                  <a:cubicBezTo>
                    <a:pt x="119" y="28"/>
                    <a:pt x="119" y="25"/>
                    <a:pt x="119" y="22"/>
                  </a:cubicBezTo>
                  <a:cubicBezTo>
                    <a:pt x="119" y="17"/>
                    <a:pt x="119" y="11"/>
                    <a:pt x="116" y="7"/>
                  </a:cubicBezTo>
                  <a:cubicBezTo>
                    <a:pt x="113" y="4"/>
                    <a:pt x="110" y="3"/>
                    <a:pt x="106" y="2"/>
                  </a:cubicBezTo>
                  <a:cubicBezTo>
                    <a:pt x="98" y="0"/>
                    <a:pt x="89" y="1"/>
                    <a:pt x="80" y="2"/>
                  </a:cubicBezTo>
                  <a:cubicBezTo>
                    <a:pt x="67" y="4"/>
                    <a:pt x="55" y="5"/>
                    <a:pt x="42" y="6"/>
                  </a:cubicBezTo>
                  <a:cubicBezTo>
                    <a:pt x="35" y="6"/>
                    <a:pt x="27" y="7"/>
                    <a:pt x="19" y="7"/>
                  </a:cubicBezTo>
                  <a:cubicBezTo>
                    <a:pt x="15" y="7"/>
                    <a:pt x="9" y="7"/>
                    <a:pt x="5" y="10"/>
                  </a:cubicBezTo>
                  <a:cubicBezTo>
                    <a:pt x="0" y="13"/>
                    <a:pt x="0" y="19"/>
                    <a:pt x="0" y="24"/>
                  </a:cubicBezTo>
                  <a:cubicBezTo>
                    <a:pt x="1" y="27"/>
                    <a:pt x="1" y="30"/>
                    <a:pt x="1" y="33"/>
                  </a:cubicBezTo>
                  <a:cubicBezTo>
                    <a:pt x="2" y="36"/>
                    <a:pt x="2" y="40"/>
                    <a:pt x="2" y="43"/>
                  </a:cubicBezTo>
                  <a:cubicBezTo>
                    <a:pt x="2" y="51"/>
                    <a:pt x="2" y="59"/>
                    <a:pt x="3" y="67"/>
                  </a:cubicBezTo>
                  <a:cubicBezTo>
                    <a:pt x="3" y="71"/>
                    <a:pt x="3" y="75"/>
                    <a:pt x="3" y="79"/>
                  </a:cubicBezTo>
                  <a:cubicBezTo>
                    <a:pt x="3" y="82"/>
                    <a:pt x="4" y="86"/>
                    <a:pt x="3" y="90"/>
                  </a:cubicBezTo>
                  <a:cubicBezTo>
                    <a:pt x="3" y="92"/>
                    <a:pt x="3" y="95"/>
                    <a:pt x="4" y="97"/>
                  </a:cubicBezTo>
                  <a:cubicBezTo>
                    <a:pt x="6" y="98"/>
                    <a:pt x="8" y="98"/>
                    <a:pt x="10" y="98"/>
                  </a:cubicBezTo>
                  <a:cubicBezTo>
                    <a:pt x="12" y="97"/>
                    <a:pt x="14" y="97"/>
                    <a:pt x="17" y="97"/>
                  </a:cubicBezTo>
                  <a:cubicBezTo>
                    <a:pt x="20" y="96"/>
                    <a:pt x="24" y="96"/>
                    <a:pt x="28" y="95"/>
                  </a:cubicBezTo>
                  <a:cubicBezTo>
                    <a:pt x="35" y="95"/>
                    <a:pt x="43" y="94"/>
                    <a:pt x="51" y="94"/>
                  </a:cubicBezTo>
                  <a:cubicBezTo>
                    <a:pt x="59" y="94"/>
                    <a:pt x="67" y="93"/>
                    <a:pt x="75" y="93"/>
                  </a:cubicBezTo>
                  <a:cubicBezTo>
                    <a:pt x="82" y="92"/>
                    <a:pt x="89" y="92"/>
                    <a:pt x="97" y="92"/>
                  </a:cubicBezTo>
                  <a:cubicBezTo>
                    <a:pt x="100" y="92"/>
                    <a:pt x="103" y="92"/>
                    <a:pt x="106" y="92"/>
                  </a:cubicBezTo>
                  <a:cubicBezTo>
                    <a:pt x="109" y="92"/>
                    <a:pt x="112" y="92"/>
                    <a:pt x="115" y="91"/>
                  </a:cubicBezTo>
                  <a:cubicBezTo>
                    <a:pt x="119" y="89"/>
                    <a:pt x="120" y="84"/>
                    <a:pt x="120" y="80"/>
                  </a:cubicBezTo>
                  <a:cubicBezTo>
                    <a:pt x="121" y="77"/>
                    <a:pt x="121" y="75"/>
                    <a:pt x="121" y="72"/>
                  </a:cubicBezTo>
                  <a:cubicBezTo>
                    <a:pt x="121" y="68"/>
                    <a:pt x="121" y="65"/>
                    <a:pt x="121" y="60"/>
                  </a:cubicBezTo>
                  <a:cubicBezTo>
                    <a:pt x="122" y="53"/>
                    <a:pt x="123" y="45"/>
                    <a:pt x="122" y="37"/>
                  </a:cubicBezTo>
                  <a:cubicBezTo>
                    <a:pt x="122" y="33"/>
                    <a:pt x="122" y="29"/>
                    <a:pt x="121" y="25"/>
                  </a:cubicBezTo>
                  <a:cubicBezTo>
                    <a:pt x="121" y="22"/>
                    <a:pt x="121" y="19"/>
                    <a:pt x="120" y="16"/>
                  </a:cubicBezTo>
                  <a:cubicBezTo>
                    <a:pt x="120" y="13"/>
                    <a:pt x="120" y="11"/>
                    <a:pt x="119" y="9"/>
                  </a:cubicBezTo>
                  <a:cubicBezTo>
                    <a:pt x="118" y="6"/>
                    <a:pt x="116" y="5"/>
                    <a:pt x="114" y="4"/>
                  </a:cubicBezTo>
                  <a:cubicBezTo>
                    <a:pt x="108" y="2"/>
                    <a:pt x="102" y="2"/>
                    <a:pt x="96" y="2"/>
                  </a:cubicBezTo>
                  <a:cubicBezTo>
                    <a:pt x="89" y="2"/>
                    <a:pt x="82" y="2"/>
                    <a:pt x="75" y="2"/>
                  </a:cubicBezTo>
                  <a:cubicBezTo>
                    <a:pt x="68" y="3"/>
                    <a:pt x="60" y="3"/>
                    <a:pt x="52" y="4"/>
                  </a:cubicBezTo>
                  <a:cubicBezTo>
                    <a:pt x="37" y="5"/>
                    <a:pt x="23" y="5"/>
                    <a:pt x="9" y="8"/>
                  </a:cubicBezTo>
                  <a:cubicBezTo>
                    <a:pt x="7" y="8"/>
                    <a:pt x="5" y="9"/>
                    <a:pt x="4" y="10"/>
                  </a:cubicBezTo>
                  <a:cubicBezTo>
                    <a:pt x="3" y="12"/>
                    <a:pt x="2" y="13"/>
                    <a:pt x="1" y="15"/>
                  </a:cubicBezTo>
                  <a:cubicBezTo>
                    <a:pt x="0" y="19"/>
                    <a:pt x="0" y="24"/>
                    <a:pt x="0" y="28"/>
                  </a:cubicBezTo>
                  <a:cubicBezTo>
                    <a:pt x="1" y="32"/>
                    <a:pt x="1" y="36"/>
                    <a:pt x="1" y="40"/>
                  </a:cubicBezTo>
                  <a:cubicBezTo>
                    <a:pt x="1" y="40"/>
                    <a:pt x="2" y="40"/>
                    <a:pt x="2" y="40"/>
                  </a:cubicBezTo>
                  <a:cubicBezTo>
                    <a:pt x="2" y="35"/>
                    <a:pt x="2" y="31"/>
                    <a:pt x="2" y="27"/>
                  </a:cubicBezTo>
                  <a:cubicBezTo>
                    <a:pt x="1" y="23"/>
                    <a:pt x="1" y="18"/>
                    <a:pt x="3" y="14"/>
                  </a:cubicBezTo>
                  <a:cubicBezTo>
                    <a:pt x="3" y="12"/>
                    <a:pt x="5" y="11"/>
                    <a:pt x="6" y="10"/>
                  </a:cubicBezTo>
                  <a:cubicBezTo>
                    <a:pt x="7" y="9"/>
                    <a:pt x="8" y="9"/>
                    <a:pt x="10" y="9"/>
                  </a:cubicBezTo>
                  <a:cubicBezTo>
                    <a:pt x="11" y="8"/>
                    <a:pt x="13" y="8"/>
                    <a:pt x="15" y="8"/>
                  </a:cubicBezTo>
                  <a:cubicBezTo>
                    <a:pt x="22" y="7"/>
                    <a:pt x="30" y="6"/>
                    <a:pt x="37" y="6"/>
                  </a:cubicBezTo>
                  <a:cubicBezTo>
                    <a:pt x="52" y="5"/>
                    <a:pt x="68" y="4"/>
                    <a:pt x="83" y="3"/>
                  </a:cubicBezTo>
                  <a:cubicBezTo>
                    <a:pt x="89" y="3"/>
                    <a:pt x="96" y="3"/>
                    <a:pt x="102" y="3"/>
                  </a:cubicBezTo>
                  <a:cubicBezTo>
                    <a:pt x="105" y="4"/>
                    <a:pt x="108" y="4"/>
                    <a:pt x="111" y="5"/>
                  </a:cubicBezTo>
                  <a:cubicBezTo>
                    <a:pt x="114" y="5"/>
                    <a:pt x="117" y="7"/>
                    <a:pt x="118" y="9"/>
                  </a:cubicBezTo>
                  <a:cubicBezTo>
                    <a:pt x="119" y="11"/>
                    <a:pt x="119" y="14"/>
                    <a:pt x="119" y="17"/>
                  </a:cubicBezTo>
                  <a:cubicBezTo>
                    <a:pt x="119" y="20"/>
                    <a:pt x="120" y="23"/>
                    <a:pt x="120" y="27"/>
                  </a:cubicBezTo>
                  <a:cubicBezTo>
                    <a:pt x="121" y="35"/>
                    <a:pt x="121" y="42"/>
                    <a:pt x="121" y="50"/>
                  </a:cubicBezTo>
                  <a:cubicBezTo>
                    <a:pt x="121" y="58"/>
                    <a:pt x="120" y="66"/>
                    <a:pt x="119" y="74"/>
                  </a:cubicBezTo>
                  <a:cubicBezTo>
                    <a:pt x="119" y="78"/>
                    <a:pt x="120" y="83"/>
                    <a:pt x="117" y="87"/>
                  </a:cubicBezTo>
                  <a:cubicBezTo>
                    <a:pt x="116" y="90"/>
                    <a:pt x="113" y="90"/>
                    <a:pt x="110" y="90"/>
                  </a:cubicBezTo>
                  <a:cubicBezTo>
                    <a:pt x="107" y="91"/>
                    <a:pt x="104" y="91"/>
                    <a:pt x="100" y="91"/>
                  </a:cubicBezTo>
                  <a:cubicBezTo>
                    <a:pt x="97" y="91"/>
                    <a:pt x="94" y="91"/>
                    <a:pt x="91" y="91"/>
                  </a:cubicBezTo>
                  <a:cubicBezTo>
                    <a:pt x="87" y="91"/>
                    <a:pt x="83" y="91"/>
                    <a:pt x="79" y="91"/>
                  </a:cubicBezTo>
                  <a:cubicBezTo>
                    <a:pt x="72" y="92"/>
                    <a:pt x="64" y="92"/>
                    <a:pt x="56" y="93"/>
                  </a:cubicBezTo>
                  <a:cubicBezTo>
                    <a:pt x="48" y="93"/>
                    <a:pt x="40" y="93"/>
                    <a:pt x="32" y="94"/>
                  </a:cubicBezTo>
                  <a:cubicBezTo>
                    <a:pt x="26" y="94"/>
                    <a:pt x="20" y="95"/>
                    <a:pt x="13" y="96"/>
                  </a:cubicBezTo>
                  <a:cubicBezTo>
                    <a:pt x="11" y="96"/>
                    <a:pt x="8" y="97"/>
                    <a:pt x="6" y="96"/>
                  </a:cubicBezTo>
                  <a:cubicBezTo>
                    <a:pt x="4" y="95"/>
                    <a:pt x="5" y="91"/>
                    <a:pt x="5" y="89"/>
                  </a:cubicBezTo>
                  <a:cubicBezTo>
                    <a:pt x="5" y="88"/>
                    <a:pt x="5" y="86"/>
                    <a:pt x="5" y="84"/>
                  </a:cubicBezTo>
                  <a:cubicBezTo>
                    <a:pt x="4" y="82"/>
                    <a:pt x="4" y="80"/>
                    <a:pt x="4" y="78"/>
                  </a:cubicBezTo>
                  <a:cubicBezTo>
                    <a:pt x="4" y="74"/>
                    <a:pt x="4" y="70"/>
                    <a:pt x="4" y="66"/>
                  </a:cubicBezTo>
                  <a:cubicBezTo>
                    <a:pt x="3" y="58"/>
                    <a:pt x="3" y="50"/>
                    <a:pt x="3" y="42"/>
                  </a:cubicBezTo>
                  <a:cubicBezTo>
                    <a:pt x="3" y="39"/>
                    <a:pt x="3" y="36"/>
                    <a:pt x="2" y="32"/>
                  </a:cubicBezTo>
                  <a:cubicBezTo>
                    <a:pt x="2" y="30"/>
                    <a:pt x="2" y="27"/>
                    <a:pt x="2" y="23"/>
                  </a:cubicBezTo>
                  <a:cubicBezTo>
                    <a:pt x="1" y="20"/>
                    <a:pt x="2" y="17"/>
                    <a:pt x="3" y="15"/>
                  </a:cubicBezTo>
                  <a:cubicBezTo>
                    <a:pt x="3" y="12"/>
                    <a:pt x="6" y="11"/>
                    <a:pt x="8" y="10"/>
                  </a:cubicBezTo>
                  <a:cubicBezTo>
                    <a:pt x="11" y="9"/>
                    <a:pt x="13" y="9"/>
                    <a:pt x="16" y="8"/>
                  </a:cubicBezTo>
                  <a:cubicBezTo>
                    <a:pt x="19" y="8"/>
                    <a:pt x="22" y="8"/>
                    <a:pt x="25" y="8"/>
                  </a:cubicBezTo>
                  <a:cubicBezTo>
                    <a:pt x="33" y="8"/>
                    <a:pt x="41" y="7"/>
                    <a:pt x="49" y="7"/>
                  </a:cubicBezTo>
                  <a:cubicBezTo>
                    <a:pt x="57" y="6"/>
                    <a:pt x="65" y="5"/>
                    <a:pt x="73" y="5"/>
                  </a:cubicBezTo>
                  <a:cubicBezTo>
                    <a:pt x="76" y="4"/>
                    <a:pt x="80" y="4"/>
                    <a:pt x="83" y="3"/>
                  </a:cubicBezTo>
                  <a:cubicBezTo>
                    <a:pt x="88" y="3"/>
                    <a:pt x="92" y="2"/>
                    <a:pt x="97" y="2"/>
                  </a:cubicBezTo>
                  <a:cubicBezTo>
                    <a:pt x="101" y="2"/>
                    <a:pt x="105" y="2"/>
                    <a:pt x="109" y="4"/>
                  </a:cubicBezTo>
                  <a:cubicBezTo>
                    <a:pt x="113" y="5"/>
                    <a:pt x="116" y="8"/>
                    <a:pt x="117" y="12"/>
                  </a:cubicBezTo>
                  <a:cubicBezTo>
                    <a:pt x="119" y="18"/>
                    <a:pt x="118" y="25"/>
                    <a:pt x="118" y="32"/>
                  </a:cubicBezTo>
                  <a:cubicBezTo>
                    <a:pt x="118" y="47"/>
                    <a:pt x="121" y="63"/>
                    <a:pt x="119" y="79"/>
                  </a:cubicBezTo>
                  <a:cubicBezTo>
                    <a:pt x="119" y="81"/>
                    <a:pt x="119" y="83"/>
                    <a:pt x="117" y="85"/>
                  </a:cubicBezTo>
                  <a:cubicBezTo>
                    <a:pt x="116" y="87"/>
                    <a:pt x="114" y="87"/>
                    <a:pt x="112" y="88"/>
                  </a:cubicBezTo>
                  <a:cubicBezTo>
                    <a:pt x="104" y="90"/>
                    <a:pt x="97" y="89"/>
                    <a:pt x="90" y="89"/>
                  </a:cubicBezTo>
                  <a:cubicBezTo>
                    <a:pt x="82" y="90"/>
                    <a:pt x="74" y="90"/>
                    <a:pt x="66" y="91"/>
                  </a:cubicBezTo>
                  <a:cubicBezTo>
                    <a:pt x="58" y="92"/>
                    <a:pt x="50" y="92"/>
                    <a:pt x="42" y="92"/>
                  </a:cubicBezTo>
                  <a:cubicBezTo>
                    <a:pt x="35" y="93"/>
                    <a:pt x="28" y="92"/>
                    <a:pt x="20" y="93"/>
                  </a:cubicBezTo>
                  <a:cubicBezTo>
                    <a:pt x="18" y="94"/>
                    <a:pt x="16" y="94"/>
                    <a:pt x="13" y="95"/>
                  </a:cubicBezTo>
                  <a:cubicBezTo>
                    <a:pt x="11" y="95"/>
                    <a:pt x="9" y="95"/>
                    <a:pt x="7" y="93"/>
                  </a:cubicBezTo>
                  <a:cubicBezTo>
                    <a:pt x="5" y="92"/>
                    <a:pt x="4" y="88"/>
                    <a:pt x="4" y="86"/>
                  </a:cubicBezTo>
                  <a:cubicBezTo>
                    <a:pt x="3" y="82"/>
                    <a:pt x="3" y="78"/>
                    <a:pt x="3" y="74"/>
                  </a:cubicBezTo>
                  <a:cubicBezTo>
                    <a:pt x="2" y="67"/>
                    <a:pt x="3" y="60"/>
                    <a:pt x="3" y="52"/>
                  </a:cubicBezTo>
                  <a:cubicBezTo>
                    <a:pt x="3" y="46"/>
                    <a:pt x="3" y="40"/>
                    <a:pt x="3" y="35"/>
                  </a:cubicBezTo>
                  <a:cubicBezTo>
                    <a:pt x="2" y="30"/>
                    <a:pt x="1" y="25"/>
                    <a:pt x="2" y="20"/>
                  </a:cubicBezTo>
                  <a:cubicBezTo>
                    <a:pt x="2" y="17"/>
                    <a:pt x="3" y="15"/>
                    <a:pt x="4" y="13"/>
                  </a:cubicBezTo>
                  <a:cubicBezTo>
                    <a:pt x="5" y="11"/>
                    <a:pt x="7" y="10"/>
                    <a:pt x="9" y="10"/>
                  </a:cubicBezTo>
                  <a:cubicBezTo>
                    <a:pt x="14" y="8"/>
                    <a:pt x="19" y="9"/>
                    <a:pt x="24" y="9"/>
                  </a:cubicBezTo>
                  <a:cubicBezTo>
                    <a:pt x="40" y="8"/>
                    <a:pt x="56" y="7"/>
                    <a:pt x="72" y="6"/>
                  </a:cubicBezTo>
                  <a:cubicBezTo>
                    <a:pt x="80" y="5"/>
                    <a:pt x="88" y="5"/>
                    <a:pt x="97" y="5"/>
                  </a:cubicBezTo>
                  <a:cubicBezTo>
                    <a:pt x="100" y="5"/>
                    <a:pt x="103" y="5"/>
                    <a:pt x="106" y="4"/>
                  </a:cubicBezTo>
                  <a:cubicBezTo>
                    <a:pt x="109" y="4"/>
                    <a:pt x="112" y="4"/>
                    <a:pt x="114" y="5"/>
                  </a:cubicBezTo>
                  <a:cubicBezTo>
                    <a:pt x="116" y="7"/>
                    <a:pt x="116" y="10"/>
                    <a:pt x="117" y="11"/>
                  </a:cubicBezTo>
                  <a:cubicBezTo>
                    <a:pt x="117" y="14"/>
                    <a:pt x="117" y="16"/>
                    <a:pt x="117" y="19"/>
                  </a:cubicBezTo>
                  <a:cubicBezTo>
                    <a:pt x="117" y="22"/>
                    <a:pt x="118" y="25"/>
                    <a:pt x="118" y="27"/>
                  </a:cubicBezTo>
                  <a:cubicBezTo>
                    <a:pt x="118" y="31"/>
                    <a:pt x="119" y="35"/>
                    <a:pt x="119" y="39"/>
                  </a:cubicBezTo>
                  <a:cubicBezTo>
                    <a:pt x="120" y="47"/>
                    <a:pt x="120" y="54"/>
                    <a:pt x="120" y="62"/>
                  </a:cubicBezTo>
                  <a:cubicBezTo>
                    <a:pt x="121" y="66"/>
                    <a:pt x="121" y="70"/>
                    <a:pt x="121" y="73"/>
                  </a:cubicBezTo>
                  <a:cubicBezTo>
                    <a:pt x="121" y="76"/>
                    <a:pt x="121" y="79"/>
                    <a:pt x="121" y="82"/>
                  </a:cubicBezTo>
                  <a:cubicBezTo>
                    <a:pt x="120" y="84"/>
                    <a:pt x="120" y="87"/>
                    <a:pt x="118" y="88"/>
                  </a:cubicBezTo>
                  <a:cubicBezTo>
                    <a:pt x="117" y="91"/>
                    <a:pt x="114" y="91"/>
                    <a:pt x="111" y="92"/>
                  </a:cubicBezTo>
                  <a:cubicBezTo>
                    <a:pt x="108" y="92"/>
                    <a:pt x="104" y="91"/>
                    <a:pt x="101" y="91"/>
                  </a:cubicBezTo>
                  <a:cubicBezTo>
                    <a:pt x="97" y="91"/>
                    <a:pt x="94" y="91"/>
                    <a:pt x="90" y="92"/>
                  </a:cubicBezTo>
                  <a:cubicBezTo>
                    <a:pt x="74" y="92"/>
                    <a:pt x="59" y="93"/>
                    <a:pt x="43" y="92"/>
                  </a:cubicBezTo>
                  <a:cubicBezTo>
                    <a:pt x="35" y="92"/>
                    <a:pt x="27" y="92"/>
                    <a:pt x="19" y="93"/>
                  </a:cubicBezTo>
                  <a:cubicBezTo>
                    <a:pt x="17" y="94"/>
                    <a:pt x="15" y="94"/>
                    <a:pt x="12" y="94"/>
                  </a:cubicBezTo>
                  <a:cubicBezTo>
                    <a:pt x="10" y="95"/>
                    <a:pt x="8" y="95"/>
                    <a:pt x="7" y="93"/>
                  </a:cubicBezTo>
                  <a:cubicBezTo>
                    <a:pt x="6" y="92"/>
                    <a:pt x="6" y="91"/>
                    <a:pt x="5" y="90"/>
                  </a:cubicBezTo>
                  <a:cubicBezTo>
                    <a:pt x="5" y="88"/>
                    <a:pt x="5" y="86"/>
                    <a:pt x="5" y="84"/>
                  </a:cubicBezTo>
                  <a:cubicBezTo>
                    <a:pt x="4" y="80"/>
                    <a:pt x="4" y="76"/>
                    <a:pt x="4" y="72"/>
                  </a:cubicBezTo>
                  <a:cubicBezTo>
                    <a:pt x="4" y="65"/>
                    <a:pt x="5" y="57"/>
                    <a:pt x="5" y="49"/>
                  </a:cubicBezTo>
                  <a:cubicBezTo>
                    <a:pt x="5" y="42"/>
                    <a:pt x="4" y="35"/>
                    <a:pt x="3" y="28"/>
                  </a:cubicBezTo>
                  <a:cubicBezTo>
                    <a:pt x="3" y="23"/>
                    <a:pt x="1" y="17"/>
                    <a:pt x="3" y="13"/>
                  </a:cubicBezTo>
                  <a:cubicBezTo>
                    <a:pt x="5" y="11"/>
                    <a:pt x="9" y="10"/>
                    <a:pt x="11" y="10"/>
                  </a:cubicBezTo>
                  <a:cubicBezTo>
                    <a:pt x="15" y="9"/>
                    <a:pt x="18" y="10"/>
                    <a:pt x="21" y="10"/>
                  </a:cubicBezTo>
                  <a:cubicBezTo>
                    <a:pt x="29" y="9"/>
                    <a:pt x="36" y="9"/>
                    <a:pt x="44" y="8"/>
                  </a:cubicBezTo>
                  <a:cubicBezTo>
                    <a:pt x="52" y="8"/>
                    <a:pt x="60" y="7"/>
                    <a:pt x="68" y="6"/>
                  </a:cubicBezTo>
                  <a:cubicBezTo>
                    <a:pt x="75" y="6"/>
                    <a:pt x="82" y="6"/>
                    <a:pt x="90" y="5"/>
                  </a:cubicBezTo>
                  <a:cubicBezTo>
                    <a:pt x="96" y="4"/>
                    <a:pt x="102" y="3"/>
                    <a:pt x="108" y="5"/>
                  </a:cubicBezTo>
                  <a:cubicBezTo>
                    <a:pt x="111" y="5"/>
                    <a:pt x="113" y="6"/>
                    <a:pt x="114" y="8"/>
                  </a:cubicBezTo>
                  <a:cubicBezTo>
                    <a:pt x="116" y="10"/>
                    <a:pt x="116" y="13"/>
                    <a:pt x="116" y="15"/>
                  </a:cubicBezTo>
                  <a:cubicBezTo>
                    <a:pt x="116" y="17"/>
                    <a:pt x="116" y="20"/>
                    <a:pt x="116" y="22"/>
                  </a:cubicBezTo>
                  <a:cubicBezTo>
                    <a:pt x="116" y="25"/>
                    <a:pt x="116" y="29"/>
                    <a:pt x="116" y="32"/>
                  </a:cubicBezTo>
                  <a:cubicBezTo>
                    <a:pt x="116" y="36"/>
                    <a:pt x="117" y="40"/>
                    <a:pt x="117" y="44"/>
                  </a:cubicBezTo>
                  <a:cubicBezTo>
                    <a:pt x="117" y="48"/>
                    <a:pt x="117" y="52"/>
                    <a:pt x="117" y="56"/>
                  </a:cubicBezTo>
                  <a:cubicBezTo>
                    <a:pt x="117" y="60"/>
                    <a:pt x="117" y="64"/>
                    <a:pt x="117" y="68"/>
                  </a:cubicBezTo>
                  <a:cubicBezTo>
                    <a:pt x="118" y="71"/>
                    <a:pt x="117" y="74"/>
                    <a:pt x="118" y="77"/>
                  </a:cubicBezTo>
                  <a:cubicBezTo>
                    <a:pt x="118" y="82"/>
                    <a:pt x="119" y="87"/>
                    <a:pt x="116" y="91"/>
                  </a:cubicBezTo>
                  <a:cubicBezTo>
                    <a:pt x="113" y="97"/>
                    <a:pt x="105" y="94"/>
                    <a:pt x="100" y="93"/>
                  </a:cubicBezTo>
                  <a:cubicBezTo>
                    <a:pt x="96" y="93"/>
                    <a:pt x="92" y="93"/>
                    <a:pt x="89" y="93"/>
                  </a:cubicBezTo>
                  <a:cubicBezTo>
                    <a:pt x="85" y="93"/>
                    <a:pt x="81" y="93"/>
                    <a:pt x="77" y="93"/>
                  </a:cubicBezTo>
                  <a:cubicBezTo>
                    <a:pt x="69" y="94"/>
                    <a:pt x="61" y="94"/>
                    <a:pt x="53" y="94"/>
                  </a:cubicBezTo>
                  <a:cubicBezTo>
                    <a:pt x="46" y="95"/>
                    <a:pt x="38" y="95"/>
                    <a:pt x="30" y="96"/>
                  </a:cubicBezTo>
                  <a:cubicBezTo>
                    <a:pt x="27" y="96"/>
                    <a:pt x="23" y="97"/>
                    <a:pt x="19" y="97"/>
                  </a:cubicBezTo>
                  <a:cubicBezTo>
                    <a:pt x="15" y="97"/>
                    <a:pt x="12" y="97"/>
                    <a:pt x="8" y="97"/>
                  </a:cubicBezTo>
                  <a:cubicBezTo>
                    <a:pt x="3" y="95"/>
                    <a:pt x="4" y="89"/>
                    <a:pt x="5" y="85"/>
                  </a:cubicBezTo>
                  <a:cubicBezTo>
                    <a:pt x="5" y="77"/>
                    <a:pt x="5" y="70"/>
                    <a:pt x="5" y="62"/>
                  </a:cubicBezTo>
                  <a:cubicBezTo>
                    <a:pt x="4" y="55"/>
                    <a:pt x="5" y="47"/>
                    <a:pt x="5" y="40"/>
                  </a:cubicBezTo>
                  <a:cubicBezTo>
                    <a:pt x="5" y="31"/>
                    <a:pt x="5" y="23"/>
                    <a:pt x="3" y="15"/>
                  </a:cubicBezTo>
                  <a:cubicBezTo>
                    <a:pt x="3" y="14"/>
                    <a:pt x="2" y="14"/>
                    <a:pt x="2" y="1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grpSp>
      <p:sp>
        <p:nvSpPr>
          <p:cNvPr id="76" name="矩形 47"/>
          <p:cNvSpPr>
            <a:spLocks noChangeArrowheads="1"/>
          </p:cNvSpPr>
          <p:nvPr/>
        </p:nvSpPr>
        <p:spPr bwMode="auto">
          <a:xfrm>
            <a:off x="1995220" y="2456892"/>
            <a:ext cx="2546322"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
        <p:nvSpPr>
          <p:cNvPr id="77" name="矩形 47"/>
          <p:cNvSpPr>
            <a:spLocks noChangeArrowheads="1"/>
          </p:cNvSpPr>
          <p:nvPr/>
        </p:nvSpPr>
        <p:spPr bwMode="auto">
          <a:xfrm>
            <a:off x="1995220" y="3727006"/>
            <a:ext cx="2546322"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
        <p:nvSpPr>
          <p:cNvPr id="78" name="矩形 47"/>
          <p:cNvSpPr>
            <a:spLocks noChangeArrowheads="1"/>
          </p:cNvSpPr>
          <p:nvPr/>
        </p:nvSpPr>
        <p:spPr bwMode="auto">
          <a:xfrm>
            <a:off x="1995220" y="4997121"/>
            <a:ext cx="2546322"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1000"/>
                            </p:stCondLst>
                            <p:childTnLst>
                              <p:par>
                                <p:cTn id="14" presetID="5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Scale>
                                      <p:cBhvr>
                                        <p:cTn id="16"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
                                        </p:tgtEl>
                                        <p:attrNameLst>
                                          <p:attrName>ppt_x</p:attrName>
                                          <p:attrName>ppt_y</p:attrName>
                                        </p:attrNameLst>
                                      </p:cBhvr>
                                    </p:animMotion>
                                    <p:animEffect transition="in" filter="fade">
                                      <p:cBhvr>
                                        <p:cTn id="18" dur="1000"/>
                                        <p:tgtEl>
                                          <p:spTgt spid="2"/>
                                        </p:tgtEl>
                                      </p:cBhvr>
                                    </p:animEffect>
                                  </p:childTnLst>
                                </p:cTn>
                              </p:par>
                            </p:childTnLst>
                          </p:cTn>
                        </p:par>
                        <p:par>
                          <p:cTn id="19" fill="hold">
                            <p:stCondLst>
                              <p:cond delay="2000"/>
                            </p:stCondLst>
                            <p:childTnLst>
                              <p:par>
                                <p:cTn id="20" presetID="2" presetClass="entr" presetSubtype="3" decel="10000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750" fill="hold"/>
                                        <p:tgtEl>
                                          <p:spTgt spid="3"/>
                                        </p:tgtEl>
                                        <p:attrNameLst>
                                          <p:attrName>ppt_x</p:attrName>
                                        </p:attrNameLst>
                                      </p:cBhvr>
                                      <p:tavLst>
                                        <p:tav tm="0">
                                          <p:val>
                                            <p:strVal val="1+#ppt_w/2"/>
                                          </p:val>
                                        </p:tav>
                                        <p:tav tm="100000">
                                          <p:val>
                                            <p:strVal val="#ppt_x"/>
                                          </p:val>
                                        </p:tav>
                                      </p:tavLst>
                                    </p:anim>
                                    <p:anim calcmode="lin" valueType="num">
                                      <p:cBhvr additive="base">
                                        <p:cTn id="23" dur="750" fill="hold"/>
                                        <p:tgtEl>
                                          <p:spTgt spid="3"/>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9" presetClass="entr" presetSubtype="0" decel="100000"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 calcmode="lin" valueType="num">
                                      <p:cBhvr>
                                        <p:cTn id="29" dur="500" fill="hold"/>
                                        <p:tgtEl>
                                          <p:spTgt spid="69"/>
                                        </p:tgtEl>
                                        <p:attrNameLst>
                                          <p:attrName>style.rotation</p:attrName>
                                        </p:attrNameLst>
                                      </p:cBhvr>
                                      <p:tavLst>
                                        <p:tav tm="0">
                                          <p:val>
                                            <p:fltVal val="360"/>
                                          </p:val>
                                        </p:tav>
                                        <p:tav tm="100000">
                                          <p:val>
                                            <p:fltVal val="0"/>
                                          </p:val>
                                        </p:tav>
                                      </p:tavLst>
                                    </p:anim>
                                    <p:animEffect transition="in" filter="fade">
                                      <p:cBhvr>
                                        <p:cTn id="30" dur="500"/>
                                        <p:tgtEl>
                                          <p:spTgt spid="69"/>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wipe(left)">
                                      <p:cBhvr>
                                        <p:cTn id="34" dur="500"/>
                                        <p:tgtEl>
                                          <p:spTgt spid="76"/>
                                        </p:tgtEl>
                                      </p:cBhvr>
                                    </p:animEffect>
                                  </p:childTnLst>
                                </p:cTn>
                              </p:par>
                            </p:childTnLst>
                          </p:cTn>
                        </p:par>
                        <p:par>
                          <p:cTn id="35" fill="hold">
                            <p:stCondLst>
                              <p:cond delay="4000"/>
                            </p:stCondLst>
                            <p:childTnLst>
                              <p:par>
                                <p:cTn id="36" presetID="49" presetClass="entr" presetSubtype="0" decel="100000"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anim calcmode="lin" valueType="num">
                                      <p:cBhvr>
                                        <p:cTn id="40" dur="500" fill="hold"/>
                                        <p:tgtEl>
                                          <p:spTgt spid="29"/>
                                        </p:tgtEl>
                                        <p:attrNameLst>
                                          <p:attrName>style.rotation</p:attrName>
                                        </p:attrNameLst>
                                      </p:cBhvr>
                                      <p:tavLst>
                                        <p:tav tm="0">
                                          <p:val>
                                            <p:fltVal val="360"/>
                                          </p:val>
                                        </p:tav>
                                        <p:tav tm="100000">
                                          <p:val>
                                            <p:fltVal val="0"/>
                                          </p:val>
                                        </p:tav>
                                      </p:tavLst>
                                    </p:anim>
                                    <p:animEffect transition="in" filter="fade">
                                      <p:cBhvr>
                                        <p:cTn id="41" dur="500"/>
                                        <p:tgtEl>
                                          <p:spTgt spid="29"/>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wipe(left)">
                                      <p:cBhvr>
                                        <p:cTn id="45" dur="500"/>
                                        <p:tgtEl>
                                          <p:spTgt spid="77"/>
                                        </p:tgtEl>
                                      </p:cBhvr>
                                    </p:animEffect>
                                  </p:childTnLst>
                                </p:cTn>
                              </p:par>
                            </p:childTnLst>
                          </p:cTn>
                        </p:par>
                        <p:par>
                          <p:cTn id="46" fill="hold">
                            <p:stCondLst>
                              <p:cond delay="5000"/>
                            </p:stCondLst>
                            <p:childTnLst>
                              <p:par>
                                <p:cTn id="47" presetID="49" presetClass="entr" presetSubtype="0" decel="100000" fill="hold" nodeType="afterEffect">
                                  <p:stCondLst>
                                    <p:cond delay="0"/>
                                  </p:stCondLst>
                                  <p:childTnLst>
                                    <p:set>
                                      <p:cBhvr>
                                        <p:cTn id="48" dur="1" fill="hold">
                                          <p:stCondLst>
                                            <p:cond delay="0"/>
                                          </p:stCondLst>
                                        </p:cTn>
                                        <p:tgtEl>
                                          <p:spTgt spid="73"/>
                                        </p:tgtEl>
                                        <p:attrNameLst>
                                          <p:attrName>style.visibility</p:attrName>
                                        </p:attrNameLst>
                                      </p:cBhvr>
                                      <p:to>
                                        <p:strVal val="visible"/>
                                      </p:to>
                                    </p:set>
                                    <p:anim calcmode="lin" valueType="num">
                                      <p:cBhvr>
                                        <p:cTn id="49" dur="500" fill="hold"/>
                                        <p:tgtEl>
                                          <p:spTgt spid="73"/>
                                        </p:tgtEl>
                                        <p:attrNameLst>
                                          <p:attrName>ppt_w</p:attrName>
                                        </p:attrNameLst>
                                      </p:cBhvr>
                                      <p:tavLst>
                                        <p:tav tm="0">
                                          <p:val>
                                            <p:fltVal val="0"/>
                                          </p:val>
                                        </p:tav>
                                        <p:tav tm="100000">
                                          <p:val>
                                            <p:strVal val="#ppt_w"/>
                                          </p:val>
                                        </p:tav>
                                      </p:tavLst>
                                    </p:anim>
                                    <p:anim calcmode="lin" valueType="num">
                                      <p:cBhvr>
                                        <p:cTn id="50" dur="500" fill="hold"/>
                                        <p:tgtEl>
                                          <p:spTgt spid="73"/>
                                        </p:tgtEl>
                                        <p:attrNameLst>
                                          <p:attrName>ppt_h</p:attrName>
                                        </p:attrNameLst>
                                      </p:cBhvr>
                                      <p:tavLst>
                                        <p:tav tm="0">
                                          <p:val>
                                            <p:fltVal val="0"/>
                                          </p:val>
                                        </p:tav>
                                        <p:tav tm="100000">
                                          <p:val>
                                            <p:strVal val="#ppt_h"/>
                                          </p:val>
                                        </p:tav>
                                      </p:tavLst>
                                    </p:anim>
                                    <p:anim calcmode="lin" valueType="num">
                                      <p:cBhvr>
                                        <p:cTn id="51" dur="500" fill="hold"/>
                                        <p:tgtEl>
                                          <p:spTgt spid="73"/>
                                        </p:tgtEl>
                                        <p:attrNameLst>
                                          <p:attrName>style.rotation</p:attrName>
                                        </p:attrNameLst>
                                      </p:cBhvr>
                                      <p:tavLst>
                                        <p:tav tm="0">
                                          <p:val>
                                            <p:fltVal val="360"/>
                                          </p:val>
                                        </p:tav>
                                        <p:tav tm="100000">
                                          <p:val>
                                            <p:fltVal val="0"/>
                                          </p:val>
                                        </p:tav>
                                      </p:tavLst>
                                    </p:anim>
                                    <p:animEffect transition="in" filter="fade">
                                      <p:cBhvr>
                                        <p:cTn id="52" dur="500"/>
                                        <p:tgtEl>
                                          <p:spTgt spid="73"/>
                                        </p:tgtEl>
                                      </p:cBhvr>
                                    </p:animEffect>
                                  </p:childTnLst>
                                </p:cTn>
                              </p:par>
                            </p:childTnLst>
                          </p:cTn>
                        </p:par>
                        <p:par>
                          <p:cTn id="53" fill="hold">
                            <p:stCondLst>
                              <p:cond delay="5500"/>
                            </p:stCondLst>
                            <p:childTnLst>
                              <p:par>
                                <p:cTn id="54" presetID="22" presetClass="entr" presetSubtype="8" fill="hold" grpId="0" nodeType="after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wipe(left)">
                                      <p:cBhvr>
                                        <p:cTn id="5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9" grpId="0" animBg="1"/>
      <p:bldP spid="76" grpId="0"/>
      <p:bldP spid="77" grpId="0"/>
      <p:bldP spid="7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p:cNvGrpSpPr>
            <a:grpSpLocks noChangeAspect="1"/>
          </p:cNvGrpSpPr>
          <p:nvPr/>
        </p:nvGrpSpPr>
        <p:grpSpPr bwMode="auto">
          <a:xfrm>
            <a:off x="2252201" y="2048269"/>
            <a:ext cx="1158875" cy="2000249"/>
            <a:chOff x="1449" y="1496"/>
            <a:chExt cx="730" cy="1260"/>
          </a:xfrm>
          <a:solidFill>
            <a:schemeClr val="tx1">
              <a:lumMod val="75000"/>
              <a:lumOff val="25000"/>
            </a:schemeClr>
          </a:solidFill>
        </p:grpSpPr>
        <p:sp>
          <p:nvSpPr>
            <p:cNvPr id="4" name="Freeform 17"/>
            <p:cNvSpPr>
              <a:spLocks noEditPoints="1"/>
            </p:cNvSpPr>
            <p:nvPr/>
          </p:nvSpPr>
          <p:spPr bwMode="auto">
            <a:xfrm>
              <a:off x="1449" y="1496"/>
              <a:ext cx="730" cy="1260"/>
            </a:xfrm>
            <a:custGeom>
              <a:avLst/>
              <a:gdLst>
                <a:gd name="T0" fmla="*/ 609 w 684"/>
                <a:gd name="T1" fmla="*/ 553 h 1183"/>
                <a:gd name="T2" fmla="*/ 448 w 684"/>
                <a:gd name="T3" fmla="*/ 401 h 1183"/>
                <a:gd name="T4" fmla="*/ 269 w 684"/>
                <a:gd name="T5" fmla="*/ 315 h 1183"/>
                <a:gd name="T6" fmla="*/ 94 w 684"/>
                <a:gd name="T7" fmla="*/ 233 h 1183"/>
                <a:gd name="T8" fmla="*/ 88 w 684"/>
                <a:gd name="T9" fmla="*/ 655 h 1183"/>
                <a:gd name="T10" fmla="*/ 70 w 684"/>
                <a:gd name="T11" fmla="*/ 918 h 1183"/>
                <a:gd name="T12" fmla="*/ 139 w 684"/>
                <a:gd name="T13" fmla="*/ 1167 h 1183"/>
                <a:gd name="T14" fmla="*/ 202 w 684"/>
                <a:gd name="T15" fmla="*/ 975 h 1183"/>
                <a:gd name="T16" fmla="*/ 70 w 684"/>
                <a:gd name="T17" fmla="*/ 734 h 1183"/>
                <a:gd name="T18" fmla="*/ 278 w 684"/>
                <a:gd name="T19" fmla="*/ 562 h 1183"/>
                <a:gd name="T20" fmla="*/ 307 w 684"/>
                <a:gd name="T21" fmla="*/ 754 h 1183"/>
                <a:gd name="T22" fmla="*/ 323 w 684"/>
                <a:gd name="T23" fmla="*/ 769 h 1183"/>
                <a:gd name="T24" fmla="*/ 322 w 684"/>
                <a:gd name="T25" fmla="*/ 948 h 1183"/>
                <a:gd name="T26" fmla="*/ 345 w 684"/>
                <a:gd name="T27" fmla="*/ 765 h 1183"/>
                <a:gd name="T28" fmla="*/ 457 w 684"/>
                <a:gd name="T29" fmla="*/ 753 h 1183"/>
                <a:gd name="T30" fmla="*/ 553 w 684"/>
                <a:gd name="T31" fmla="*/ 815 h 1183"/>
                <a:gd name="T32" fmla="*/ 388 w 684"/>
                <a:gd name="T33" fmla="*/ 1179 h 1183"/>
                <a:gd name="T34" fmla="*/ 445 w 684"/>
                <a:gd name="T35" fmla="*/ 1002 h 1183"/>
                <a:gd name="T36" fmla="*/ 666 w 684"/>
                <a:gd name="T37" fmla="*/ 692 h 1183"/>
                <a:gd name="T38" fmla="*/ 200 w 684"/>
                <a:gd name="T39" fmla="*/ 558 h 1183"/>
                <a:gd name="T40" fmla="*/ 132 w 684"/>
                <a:gd name="T41" fmla="*/ 509 h 1183"/>
                <a:gd name="T42" fmla="*/ 123 w 684"/>
                <a:gd name="T43" fmla="*/ 61 h 1183"/>
                <a:gd name="T44" fmla="*/ 241 w 684"/>
                <a:gd name="T45" fmla="*/ 532 h 1183"/>
                <a:gd name="T46" fmla="*/ 388 w 684"/>
                <a:gd name="T47" fmla="*/ 620 h 1183"/>
                <a:gd name="T48" fmla="*/ 406 w 684"/>
                <a:gd name="T49" fmla="*/ 459 h 1183"/>
                <a:gd name="T50" fmla="*/ 305 w 684"/>
                <a:gd name="T51" fmla="*/ 567 h 1183"/>
                <a:gd name="T52" fmla="*/ 444 w 684"/>
                <a:gd name="T53" fmla="*/ 423 h 1183"/>
                <a:gd name="T54" fmla="*/ 423 w 684"/>
                <a:gd name="T55" fmla="*/ 643 h 1183"/>
                <a:gd name="T56" fmla="*/ 415 w 684"/>
                <a:gd name="T57" fmla="*/ 724 h 1183"/>
                <a:gd name="T58" fmla="*/ 428 w 684"/>
                <a:gd name="T59" fmla="*/ 654 h 1183"/>
                <a:gd name="T60" fmla="*/ 574 w 684"/>
                <a:gd name="T61" fmla="*/ 534 h 1183"/>
                <a:gd name="T62" fmla="*/ 415 w 684"/>
                <a:gd name="T63" fmla="*/ 724 h 1183"/>
                <a:gd name="T64" fmla="*/ 476 w 684"/>
                <a:gd name="T65" fmla="*/ 750 h 1183"/>
                <a:gd name="T66" fmla="*/ 607 w 684"/>
                <a:gd name="T67" fmla="*/ 631 h 1183"/>
                <a:gd name="T68" fmla="*/ 517 w 684"/>
                <a:gd name="T69" fmla="*/ 80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1183">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18"/>
            <p:cNvSpPr/>
            <p:nvPr/>
          </p:nvSpPr>
          <p:spPr bwMode="auto">
            <a:xfrm>
              <a:off x="1760" y="2545"/>
              <a:ext cx="57" cy="47"/>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 name="Group 21"/>
          <p:cNvGrpSpPr>
            <a:grpSpLocks noChangeAspect="1"/>
          </p:cNvGrpSpPr>
          <p:nvPr/>
        </p:nvGrpSpPr>
        <p:grpSpPr bwMode="auto">
          <a:xfrm>
            <a:off x="5531180" y="2067844"/>
            <a:ext cx="1209675" cy="1979613"/>
            <a:chOff x="3270" y="1510"/>
            <a:chExt cx="762" cy="1247"/>
          </a:xfrm>
          <a:solidFill>
            <a:schemeClr val="tx1">
              <a:lumMod val="75000"/>
              <a:lumOff val="25000"/>
            </a:schemeClr>
          </a:solidFill>
        </p:grpSpPr>
        <p:sp>
          <p:nvSpPr>
            <p:cNvPr id="7" name="Freeform 22"/>
            <p:cNvSpPr/>
            <p:nvPr/>
          </p:nvSpPr>
          <p:spPr bwMode="auto">
            <a:xfrm>
              <a:off x="3616" y="2549"/>
              <a:ext cx="56" cy="46"/>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23"/>
            <p:cNvSpPr>
              <a:spLocks noEditPoints="1"/>
            </p:cNvSpPr>
            <p:nvPr/>
          </p:nvSpPr>
          <p:spPr bwMode="auto">
            <a:xfrm>
              <a:off x="3270" y="1510"/>
              <a:ext cx="762" cy="1247"/>
            </a:xfrm>
            <a:custGeom>
              <a:avLst/>
              <a:gdLst>
                <a:gd name="T0" fmla="*/ 629 w 729"/>
                <a:gd name="T1" fmla="*/ 554 h 1195"/>
                <a:gd name="T2" fmla="*/ 512 w 729"/>
                <a:gd name="T3" fmla="*/ 454 h 1195"/>
                <a:gd name="T4" fmla="*/ 509 w 729"/>
                <a:gd name="T5" fmla="*/ 405 h 1195"/>
                <a:gd name="T6" fmla="*/ 591 w 729"/>
                <a:gd name="T7" fmla="*/ 78 h 1195"/>
                <a:gd name="T8" fmla="*/ 415 w 729"/>
                <a:gd name="T9" fmla="*/ 118 h 1195"/>
                <a:gd name="T10" fmla="*/ 276 w 729"/>
                <a:gd name="T11" fmla="*/ 309 h 1195"/>
                <a:gd name="T12" fmla="*/ 37 w 729"/>
                <a:gd name="T13" fmla="*/ 50 h 1195"/>
                <a:gd name="T14" fmla="*/ 151 w 729"/>
                <a:gd name="T15" fmla="*/ 585 h 1195"/>
                <a:gd name="T16" fmla="*/ 202 w 729"/>
                <a:gd name="T17" fmla="*/ 988 h 1195"/>
                <a:gd name="T18" fmla="*/ 160 w 729"/>
                <a:gd name="T19" fmla="*/ 1169 h 1195"/>
                <a:gd name="T20" fmla="*/ 135 w 729"/>
                <a:gd name="T21" fmla="*/ 904 h 1195"/>
                <a:gd name="T22" fmla="*/ 298 w 729"/>
                <a:gd name="T23" fmla="*/ 556 h 1195"/>
                <a:gd name="T24" fmla="*/ 447 w 729"/>
                <a:gd name="T25" fmla="*/ 694 h 1195"/>
                <a:gd name="T26" fmla="*/ 268 w 729"/>
                <a:gd name="T27" fmla="*/ 812 h 1195"/>
                <a:gd name="T28" fmla="*/ 373 w 729"/>
                <a:gd name="T29" fmla="*/ 737 h 1195"/>
                <a:gd name="T30" fmla="*/ 391 w 729"/>
                <a:gd name="T31" fmla="*/ 740 h 1195"/>
                <a:gd name="T32" fmla="*/ 440 w 729"/>
                <a:gd name="T33" fmla="*/ 778 h 1195"/>
                <a:gd name="T34" fmla="*/ 593 w 729"/>
                <a:gd name="T35" fmla="*/ 811 h 1195"/>
                <a:gd name="T36" fmla="*/ 460 w 729"/>
                <a:gd name="T37" fmla="*/ 992 h 1195"/>
                <a:gd name="T38" fmla="*/ 465 w 729"/>
                <a:gd name="T39" fmla="*/ 1195 h 1195"/>
                <a:gd name="T40" fmla="*/ 647 w 729"/>
                <a:gd name="T41" fmla="*/ 784 h 1195"/>
                <a:gd name="T42" fmla="*/ 437 w 729"/>
                <a:gd name="T43" fmla="*/ 585 h 1195"/>
                <a:gd name="T44" fmla="*/ 210 w 729"/>
                <a:gd name="T45" fmla="*/ 547 h 1195"/>
                <a:gd name="T46" fmla="*/ 54 w 729"/>
                <a:gd name="T47" fmla="*/ 143 h 1195"/>
                <a:gd name="T48" fmla="*/ 240 w 729"/>
                <a:gd name="T49" fmla="*/ 230 h 1195"/>
                <a:gd name="T50" fmla="*/ 374 w 729"/>
                <a:gd name="T51" fmla="*/ 387 h 1195"/>
                <a:gd name="T52" fmla="*/ 520 w 729"/>
                <a:gd name="T53" fmla="*/ 52 h 1195"/>
                <a:gd name="T54" fmla="*/ 468 w 729"/>
                <a:gd name="T55" fmla="*/ 505 h 1195"/>
                <a:gd name="T56" fmla="*/ 437 w 729"/>
                <a:gd name="T57" fmla="*/ 585 h 1195"/>
                <a:gd name="T58" fmla="*/ 494 w 729"/>
                <a:gd name="T59" fmla="*/ 673 h 1195"/>
                <a:gd name="T60" fmla="*/ 529 w 729"/>
                <a:gd name="T61" fmla="*/ 484 h 1195"/>
                <a:gd name="T62" fmla="*/ 429 w 729"/>
                <a:gd name="T63" fmla="*/ 736 h 1195"/>
                <a:gd name="T64" fmla="*/ 603 w 729"/>
                <a:gd name="T65" fmla="*/ 672 h 1195"/>
                <a:gd name="T66" fmla="*/ 691 w 729"/>
                <a:gd name="T67" fmla="*/ 638 h 1195"/>
                <a:gd name="T68" fmla="*/ 520 w 729"/>
                <a:gd name="T69" fmla="*/ 76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9" h="1195">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 name="Group 26"/>
          <p:cNvGrpSpPr>
            <a:grpSpLocks noChangeAspect="1"/>
          </p:cNvGrpSpPr>
          <p:nvPr/>
        </p:nvGrpSpPr>
        <p:grpSpPr bwMode="auto">
          <a:xfrm>
            <a:off x="8860959" y="2069432"/>
            <a:ext cx="1200149" cy="1973263"/>
            <a:chOff x="5100" y="1511"/>
            <a:chExt cx="756" cy="1243"/>
          </a:xfrm>
          <a:solidFill>
            <a:schemeClr val="tx1">
              <a:lumMod val="75000"/>
              <a:lumOff val="25000"/>
            </a:schemeClr>
          </a:solidFill>
        </p:grpSpPr>
        <p:sp>
          <p:nvSpPr>
            <p:cNvPr id="10" name="Freeform 27"/>
            <p:cNvSpPr/>
            <p:nvPr/>
          </p:nvSpPr>
          <p:spPr bwMode="auto">
            <a:xfrm>
              <a:off x="5459" y="2603"/>
              <a:ext cx="57" cy="48"/>
            </a:xfrm>
            <a:custGeom>
              <a:avLst/>
              <a:gdLst>
                <a:gd name="T0" fmla="*/ 0 w 54"/>
                <a:gd name="T1" fmla="*/ 18 h 45"/>
                <a:gd name="T2" fmla="*/ 54 w 54"/>
                <a:gd name="T3" fmla="*/ 0 h 45"/>
                <a:gd name="T4" fmla="*/ 46 w 54"/>
                <a:gd name="T5" fmla="*/ 45 h 45"/>
                <a:gd name="T6" fmla="*/ 40 w 54"/>
                <a:gd name="T7" fmla="*/ 23 h 45"/>
                <a:gd name="T8" fmla="*/ 0 w 54"/>
                <a:gd name="T9" fmla="*/ 18 h 45"/>
              </a:gdLst>
              <a:ahLst/>
              <a:cxnLst>
                <a:cxn ang="0">
                  <a:pos x="T0" y="T1"/>
                </a:cxn>
                <a:cxn ang="0">
                  <a:pos x="T2" y="T3"/>
                </a:cxn>
                <a:cxn ang="0">
                  <a:pos x="T4" y="T5"/>
                </a:cxn>
                <a:cxn ang="0">
                  <a:pos x="T6" y="T7"/>
                </a:cxn>
                <a:cxn ang="0">
                  <a:pos x="T8" y="T9"/>
                </a:cxn>
              </a:cxnLst>
              <a:rect l="0" t="0" r="r" b="b"/>
              <a:pathLst>
                <a:path w="54" h="45">
                  <a:moveTo>
                    <a:pt x="0" y="18"/>
                  </a:moveTo>
                  <a:cubicBezTo>
                    <a:pt x="0" y="18"/>
                    <a:pt x="30" y="19"/>
                    <a:pt x="54" y="0"/>
                  </a:cubicBezTo>
                  <a:cubicBezTo>
                    <a:pt x="46" y="45"/>
                    <a:pt x="46" y="45"/>
                    <a:pt x="46" y="45"/>
                  </a:cubicBezTo>
                  <a:cubicBezTo>
                    <a:pt x="40" y="23"/>
                    <a:pt x="40" y="23"/>
                    <a:pt x="40" y="23"/>
                  </a:cubicBezTo>
                  <a:cubicBezTo>
                    <a:pt x="40" y="23"/>
                    <a:pt x="29"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8"/>
            <p:cNvSpPr>
              <a:spLocks noEditPoints="1"/>
            </p:cNvSpPr>
            <p:nvPr/>
          </p:nvSpPr>
          <p:spPr bwMode="auto">
            <a:xfrm>
              <a:off x="5100" y="1511"/>
              <a:ext cx="756" cy="1243"/>
            </a:xfrm>
            <a:custGeom>
              <a:avLst/>
              <a:gdLst>
                <a:gd name="T0" fmla="*/ 638 w 716"/>
                <a:gd name="T1" fmla="*/ 356 h 1179"/>
                <a:gd name="T2" fmla="*/ 533 w 716"/>
                <a:gd name="T3" fmla="*/ 162 h 1179"/>
                <a:gd name="T4" fmla="*/ 380 w 716"/>
                <a:gd name="T5" fmla="*/ 2 h 1179"/>
                <a:gd name="T6" fmla="*/ 296 w 716"/>
                <a:gd name="T7" fmla="*/ 488 h 1179"/>
                <a:gd name="T8" fmla="*/ 92 w 716"/>
                <a:gd name="T9" fmla="*/ 55 h 1179"/>
                <a:gd name="T10" fmla="*/ 132 w 716"/>
                <a:gd name="T11" fmla="*/ 487 h 1179"/>
                <a:gd name="T12" fmla="*/ 232 w 716"/>
                <a:gd name="T13" fmla="*/ 1045 h 1179"/>
                <a:gd name="T14" fmla="*/ 181 w 716"/>
                <a:gd name="T15" fmla="*/ 1178 h 1179"/>
                <a:gd name="T16" fmla="*/ 260 w 716"/>
                <a:gd name="T17" fmla="*/ 1045 h 1179"/>
                <a:gd name="T18" fmla="*/ 105 w 716"/>
                <a:gd name="T19" fmla="*/ 852 h 1179"/>
                <a:gd name="T20" fmla="*/ 154 w 716"/>
                <a:gd name="T21" fmla="*/ 431 h 1179"/>
                <a:gd name="T22" fmla="*/ 99 w 716"/>
                <a:gd name="T23" fmla="*/ 84 h 1179"/>
                <a:gd name="T24" fmla="*/ 297 w 716"/>
                <a:gd name="T25" fmla="*/ 549 h 1179"/>
                <a:gd name="T26" fmla="*/ 161 w 716"/>
                <a:gd name="T27" fmla="*/ 656 h 1179"/>
                <a:gd name="T28" fmla="*/ 399 w 716"/>
                <a:gd name="T29" fmla="*/ 516 h 1179"/>
                <a:gd name="T30" fmla="*/ 553 w 716"/>
                <a:gd name="T31" fmla="*/ 619 h 1179"/>
                <a:gd name="T32" fmla="*/ 319 w 716"/>
                <a:gd name="T33" fmla="*/ 793 h 1179"/>
                <a:gd name="T34" fmla="*/ 415 w 716"/>
                <a:gd name="T35" fmla="*/ 798 h 1179"/>
                <a:gd name="T36" fmla="*/ 438 w 716"/>
                <a:gd name="T37" fmla="*/ 814 h 1179"/>
                <a:gd name="T38" fmla="*/ 569 w 716"/>
                <a:gd name="T39" fmla="*/ 720 h 1179"/>
                <a:gd name="T40" fmla="*/ 547 w 716"/>
                <a:gd name="T41" fmla="*/ 720 h 1179"/>
                <a:gd name="T42" fmla="*/ 561 w 716"/>
                <a:gd name="T43" fmla="*/ 729 h 1179"/>
                <a:gd name="T44" fmla="*/ 414 w 716"/>
                <a:gd name="T45" fmla="*/ 667 h 1179"/>
                <a:gd name="T46" fmla="*/ 574 w 716"/>
                <a:gd name="T47" fmla="*/ 577 h 1179"/>
                <a:gd name="T48" fmla="*/ 485 w 716"/>
                <a:gd name="T49" fmla="*/ 1018 h 1179"/>
                <a:gd name="T50" fmla="*/ 492 w 716"/>
                <a:gd name="T51" fmla="*/ 1175 h 1179"/>
                <a:gd name="T52" fmla="*/ 671 w 716"/>
                <a:gd name="T53" fmla="*/ 840 h 1179"/>
                <a:gd name="T54" fmla="*/ 325 w 716"/>
                <a:gd name="T55" fmla="*/ 522 h 1179"/>
                <a:gd name="T56" fmla="*/ 325 w 716"/>
                <a:gd name="T57" fmla="*/ 142 h 1179"/>
                <a:gd name="T58" fmla="*/ 423 w 716"/>
                <a:gd name="T59" fmla="*/ 507 h 1179"/>
                <a:gd name="T60" fmla="*/ 325 w 716"/>
                <a:gd name="T61" fmla="*/ 522 h 1179"/>
                <a:gd name="T62" fmla="*/ 483 w 716"/>
                <a:gd name="T63" fmla="*/ 355 h 1179"/>
                <a:gd name="T64" fmla="*/ 652 w 716"/>
                <a:gd name="T65" fmla="*/ 186 h 1179"/>
                <a:gd name="T66" fmla="*/ 553 w 716"/>
                <a:gd name="T67" fmla="*/ 552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6" h="1179">
                  <a:moveTo>
                    <a:pt x="580" y="551"/>
                  </a:moveTo>
                  <a:cubicBezTo>
                    <a:pt x="582" y="527"/>
                    <a:pt x="593" y="449"/>
                    <a:pt x="638" y="356"/>
                  </a:cubicBezTo>
                  <a:cubicBezTo>
                    <a:pt x="691" y="244"/>
                    <a:pt x="716" y="90"/>
                    <a:pt x="605" y="79"/>
                  </a:cubicBezTo>
                  <a:cubicBezTo>
                    <a:pt x="555" y="74"/>
                    <a:pt x="544" y="134"/>
                    <a:pt x="533" y="162"/>
                  </a:cubicBezTo>
                  <a:cubicBezTo>
                    <a:pt x="522" y="190"/>
                    <a:pt x="488" y="280"/>
                    <a:pt x="488" y="280"/>
                  </a:cubicBezTo>
                  <a:cubicBezTo>
                    <a:pt x="488" y="280"/>
                    <a:pt x="523" y="6"/>
                    <a:pt x="380" y="2"/>
                  </a:cubicBezTo>
                  <a:cubicBezTo>
                    <a:pt x="279" y="0"/>
                    <a:pt x="298" y="136"/>
                    <a:pt x="301" y="167"/>
                  </a:cubicBezTo>
                  <a:cubicBezTo>
                    <a:pt x="303" y="197"/>
                    <a:pt x="301" y="456"/>
                    <a:pt x="296" y="488"/>
                  </a:cubicBezTo>
                  <a:cubicBezTo>
                    <a:pt x="296" y="488"/>
                    <a:pt x="271" y="422"/>
                    <a:pt x="265" y="349"/>
                  </a:cubicBezTo>
                  <a:cubicBezTo>
                    <a:pt x="259" y="276"/>
                    <a:pt x="259" y="1"/>
                    <a:pt x="92" y="55"/>
                  </a:cubicBezTo>
                  <a:cubicBezTo>
                    <a:pt x="0" y="84"/>
                    <a:pt x="49" y="194"/>
                    <a:pt x="63" y="228"/>
                  </a:cubicBezTo>
                  <a:cubicBezTo>
                    <a:pt x="76" y="262"/>
                    <a:pt x="128" y="408"/>
                    <a:pt x="132" y="487"/>
                  </a:cubicBezTo>
                  <a:cubicBezTo>
                    <a:pt x="137" y="582"/>
                    <a:pt x="111" y="639"/>
                    <a:pt x="89" y="707"/>
                  </a:cubicBezTo>
                  <a:cubicBezTo>
                    <a:pt x="67" y="774"/>
                    <a:pt x="33" y="942"/>
                    <a:pt x="232" y="1045"/>
                  </a:cubicBezTo>
                  <a:cubicBezTo>
                    <a:pt x="232" y="1045"/>
                    <a:pt x="234" y="1122"/>
                    <a:pt x="180" y="1174"/>
                  </a:cubicBezTo>
                  <a:cubicBezTo>
                    <a:pt x="181" y="1178"/>
                    <a:pt x="181" y="1178"/>
                    <a:pt x="181" y="1178"/>
                  </a:cubicBezTo>
                  <a:cubicBezTo>
                    <a:pt x="208" y="1179"/>
                    <a:pt x="208" y="1179"/>
                    <a:pt x="208" y="1179"/>
                  </a:cubicBezTo>
                  <a:cubicBezTo>
                    <a:pt x="208" y="1179"/>
                    <a:pt x="269" y="1095"/>
                    <a:pt x="260" y="1045"/>
                  </a:cubicBezTo>
                  <a:cubicBezTo>
                    <a:pt x="273" y="1038"/>
                    <a:pt x="273" y="1038"/>
                    <a:pt x="273" y="1038"/>
                  </a:cubicBezTo>
                  <a:cubicBezTo>
                    <a:pt x="273" y="1038"/>
                    <a:pt x="129" y="974"/>
                    <a:pt x="105" y="852"/>
                  </a:cubicBezTo>
                  <a:cubicBezTo>
                    <a:pt x="82" y="730"/>
                    <a:pt x="129" y="686"/>
                    <a:pt x="142" y="637"/>
                  </a:cubicBezTo>
                  <a:cubicBezTo>
                    <a:pt x="155" y="588"/>
                    <a:pt x="174" y="515"/>
                    <a:pt x="154" y="431"/>
                  </a:cubicBezTo>
                  <a:cubicBezTo>
                    <a:pt x="135" y="346"/>
                    <a:pt x="93" y="234"/>
                    <a:pt x="77" y="200"/>
                  </a:cubicBezTo>
                  <a:cubicBezTo>
                    <a:pt x="61" y="166"/>
                    <a:pt x="39" y="112"/>
                    <a:pt x="99" y="84"/>
                  </a:cubicBezTo>
                  <a:cubicBezTo>
                    <a:pt x="159" y="56"/>
                    <a:pt x="229" y="158"/>
                    <a:pt x="237" y="251"/>
                  </a:cubicBezTo>
                  <a:cubicBezTo>
                    <a:pt x="246" y="343"/>
                    <a:pt x="247" y="488"/>
                    <a:pt x="297" y="549"/>
                  </a:cubicBezTo>
                  <a:cubicBezTo>
                    <a:pt x="277" y="569"/>
                    <a:pt x="260" y="583"/>
                    <a:pt x="242" y="595"/>
                  </a:cubicBezTo>
                  <a:cubicBezTo>
                    <a:pt x="217" y="612"/>
                    <a:pt x="165" y="643"/>
                    <a:pt x="161" y="656"/>
                  </a:cubicBezTo>
                  <a:cubicBezTo>
                    <a:pt x="160" y="660"/>
                    <a:pt x="260" y="603"/>
                    <a:pt x="289" y="574"/>
                  </a:cubicBezTo>
                  <a:cubicBezTo>
                    <a:pt x="317" y="544"/>
                    <a:pt x="371" y="494"/>
                    <a:pt x="399" y="516"/>
                  </a:cubicBezTo>
                  <a:cubicBezTo>
                    <a:pt x="428" y="538"/>
                    <a:pt x="498" y="570"/>
                    <a:pt x="527" y="570"/>
                  </a:cubicBezTo>
                  <a:cubicBezTo>
                    <a:pt x="555" y="570"/>
                    <a:pt x="562" y="575"/>
                    <a:pt x="553" y="619"/>
                  </a:cubicBezTo>
                  <a:cubicBezTo>
                    <a:pt x="542" y="671"/>
                    <a:pt x="453" y="701"/>
                    <a:pt x="401" y="633"/>
                  </a:cubicBezTo>
                  <a:cubicBezTo>
                    <a:pt x="401" y="633"/>
                    <a:pt x="403" y="759"/>
                    <a:pt x="319" y="793"/>
                  </a:cubicBezTo>
                  <a:cubicBezTo>
                    <a:pt x="319" y="793"/>
                    <a:pt x="364" y="794"/>
                    <a:pt x="391" y="755"/>
                  </a:cubicBezTo>
                  <a:cubicBezTo>
                    <a:pt x="391" y="755"/>
                    <a:pt x="396" y="779"/>
                    <a:pt x="415" y="798"/>
                  </a:cubicBezTo>
                  <a:cubicBezTo>
                    <a:pt x="416" y="829"/>
                    <a:pt x="415" y="914"/>
                    <a:pt x="367" y="983"/>
                  </a:cubicBezTo>
                  <a:cubicBezTo>
                    <a:pt x="367" y="983"/>
                    <a:pt x="432" y="943"/>
                    <a:pt x="438" y="814"/>
                  </a:cubicBezTo>
                  <a:cubicBezTo>
                    <a:pt x="455" y="820"/>
                    <a:pt x="476" y="823"/>
                    <a:pt x="504" y="816"/>
                  </a:cubicBezTo>
                  <a:cubicBezTo>
                    <a:pt x="601" y="794"/>
                    <a:pt x="572" y="732"/>
                    <a:pt x="569" y="720"/>
                  </a:cubicBezTo>
                  <a:cubicBezTo>
                    <a:pt x="569" y="720"/>
                    <a:pt x="588" y="711"/>
                    <a:pt x="602" y="708"/>
                  </a:cubicBezTo>
                  <a:cubicBezTo>
                    <a:pt x="602" y="708"/>
                    <a:pt x="595" y="687"/>
                    <a:pt x="547" y="720"/>
                  </a:cubicBezTo>
                  <a:cubicBezTo>
                    <a:pt x="498" y="753"/>
                    <a:pt x="514" y="756"/>
                    <a:pt x="514" y="756"/>
                  </a:cubicBezTo>
                  <a:cubicBezTo>
                    <a:pt x="514" y="756"/>
                    <a:pt x="550" y="733"/>
                    <a:pt x="561" y="729"/>
                  </a:cubicBezTo>
                  <a:cubicBezTo>
                    <a:pt x="561" y="729"/>
                    <a:pt x="570" y="795"/>
                    <a:pt x="497" y="801"/>
                  </a:cubicBezTo>
                  <a:cubicBezTo>
                    <a:pt x="425" y="808"/>
                    <a:pt x="387" y="749"/>
                    <a:pt x="414" y="667"/>
                  </a:cubicBezTo>
                  <a:cubicBezTo>
                    <a:pt x="414" y="667"/>
                    <a:pt x="461" y="713"/>
                    <a:pt x="528" y="682"/>
                  </a:cubicBezTo>
                  <a:cubicBezTo>
                    <a:pt x="596" y="651"/>
                    <a:pt x="574" y="577"/>
                    <a:pt x="574" y="577"/>
                  </a:cubicBezTo>
                  <a:cubicBezTo>
                    <a:pt x="574" y="577"/>
                    <a:pt x="626" y="558"/>
                    <a:pt x="650" y="626"/>
                  </a:cubicBezTo>
                  <a:cubicBezTo>
                    <a:pt x="674" y="694"/>
                    <a:pt x="687" y="923"/>
                    <a:pt x="485" y="1018"/>
                  </a:cubicBezTo>
                  <a:cubicBezTo>
                    <a:pt x="485" y="1018"/>
                    <a:pt x="486" y="1134"/>
                    <a:pt x="474" y="1171"/>
                  </a:cubicBezTo>
                  <a:cubicBezTo>
                    <a:pt x="492" y="1175"/>
                    <a:pt x="492" y="1175"/>
                    <a:pt x="492" y="1175"/>
                  </a:cubicBezTo>
                  <a:cubicBezTo>
                    <a:pt x="492" y="1175"/>
                    <a:pt x="517" y="1126"/>
                    <a:pt x="509" y="1032"/>
                  </a:cubicBezTo>
                  <a:cubicBezTo>
                    <a:pt x="509" y="1032"/>
                    <a:pt x="626" y="983"/>
                    <a:pt x="671" y="840"/>
                  </a:cubicBezTo>
                  <a:cubicBezTo>
                    <a:pt x="715" y="700"/>
                    <a:pt x="694" y="549"/>
                    <a:pt x="580" y="551"/>
                  </a:cubicBezTo>
                  <a:close/>
                  <a:moveTo>
                    <a:pt x="325" y="522"/>
                  </a:moveTo>
                  <a:cubicBezTo>
                    <a:pt x="322" y="525"/>
                    <a:pt x="319" y="528"/>
                    <a:pt x="316" y="532"/>
                  </a:cubicBezTo>
                  <a:cubicBezTo>
                    <a:pt x="317" y="487"/>
                    <a:pt x="327" y="174"/>
                    <a:pt x="325" y="142"/>
                  </a:cubicBezTo>
                  <a:cubicBezTo>
                    <a:pt x="323" y="108"/>
                    <a:pt x="313" y="36"/>
                    <a:pt x="384" y="28"/>
                  </a:cubicBezTo>
                  <a:cubicBezTo>
                    <a:pt x="454" y="19"/>
                    <a:pt x="506" y="187"/>
                    <a:pt x="423" y="507"/>
                  </a:cubicBezTo>
                  <a:cubicBezTo>
                    <a:pt x="422" y="506"/>
                    <a:pt x="421" y="505"/>
                    <a:pt x="420" y="504"/>
                  </a:cubicBezTo>
                  <a:cubicBezTo>
                    <a:pt x="403" y="489"/>
                    <a:pt x="360" y="487"/>
                    <a:pt x="325" y="522"/>
                  </a:cubicBezTo>
                  <a:close/>
                  <a:moveTo>
                    <a:pt x="433" y="515"/>
                  </a:moveTo>
                  <a:cubicBezTo>
                    <a:pt x="441" y="488"/>
                    <a:pt x="467" y="405"/>
                    <a:pt x="483" y="355"/>
                  </a:cubicBezTo>
                  <a:cubicBezTo>
                    <a:pt x="501" y="295"/>
                    <a:pt x="561" y="140"/>
                    <a:pt x="575" y="128"/>
                  </a:cubicBezTo>
                  <a:cubicBezTo>
                    <a:pt x="590" y="116"/>
                    <a:pt x="639" y="92"/>
                    <a:pt x="652" y="186"/>
                  </a:cubicBezTo>
                  <a:cubicBezTo>
                    <a:pt x="666" y="280"/>
                    <a:pt x="616" y="329"/>
                    <a:pt x="590" y="398"/>
                  </a:cubicBezTo>
                  <a:cubicBezTo>
                    <a:pt x="567" y="459"/>
                    <a:pt x="551" y="522"/>
                    <a:pt x="553" y="552"/>
                  </a:cubicBezTo>
                  <a:cubicBezTo>
                    <a:pt x="498" y="552"/>
                    <a:pt x="455" y="531"/>
                    <a:pt x="433" y="5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 name="Freeform 5"/>
          <p:cNvSpPr/>
          <p:nvPr/>
        </p:nvSpPr>
        <p:spPr bwMode="auto">
          <a:xfrm rot="5844680">
            <a:off x="4133443" y="2931826"/>
            <a:ext cx="675370" cy="687388"/>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13" name="Freeform 5"/>
          <p:cNvSpPr/>
          <p:nvPr/>
        </p:nvSpPr>
        <p:spPr bwMode="auto">
          <a:xfrm rot="5844680">
            <a:off x="7463222" y="2931826"/>
            <a:ext cx="675370" cy="687388"/>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14" name="文本框 13"/>
          <p:cNvSpPr txBox="1"/>
          <p:nvPr/>
        </p:nvSpPr>
        <p:spPr>
          <a:xfrm>
            <a:off x="5080337" y="551381"/>
            <a:ext cx="2031326" cy="646331"/>
          </a:xfrm>
          <a:prstGeom prst="rect">
            <a:avLst/>
          </a:prstGeom>
          <a:noFill/>
        </p:spPr>
        <p:txBody>
          <a:bodyPr wrap="none" rtlCol="0">
            <a:spAutoFit/>
          </a:bodyPr>
          <a:lstStyle/>
          <a:p>
            <a:pPr algn="ct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服务流程</a:t>
            </a:r>
            <a:endPar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15" name="矩形 47"/>
          <p:cNvSpPr>
            <a:spLocks noChangeArrowheads="1"/>
          </p:cNvSpPr>
          <p:nvPr/>
        </p:nvSpPr>
        <p:spPr bwMode="auto">
          <a:xfrm>
            <a:off x="1569939" y="1180347"/>
            <a:ext cx="9052122"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在此录入上述图表的综合描述说明，在此录入上述图表的综合描述说明。在此录入上述图表的描述说明，在此录入上述图表的描述说明，在此录入上述图表的综合描述说明，在此录入上述图表的综合描述说明。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
        <p:nvSpPr>
          <p:cNvPr id="16" name="矩形 15"/>
          <p:cNvSpPr/>
          <p:nvPr/>
        </p:nvSpPr>
        <p:spPr>
          <a:xfrm>
            <a:off x="1967482" y="4330424"/>
            <a:ext cx="1555234" cy="646331"/>
          </a:xfrm>
          <a:prstGeom prst="rect">
            <a:avLst/>
          </a:prstGeom>
          <a:noFill/>
        </p:spPr>
        <p:txBody>
          <a:bodyPr wrap="none" rtlCol="0">
            <a:spAutoFit/>
          </a:bodyPr>
          <a:lstStyle/>
          <a:p>
            <a:pPr algn="ctr"/>
            <a:r>
              <a:rPr lang="en-US" altLang="zh-CN" sz="3600" b="1" dirty="0">
                <a:solidFill>
                  <a:schemeClr val="tx1">
                    <a:lumMod val="75000"/>
                    <a:lumOff val="25000"/>
                  </a:schemeClr>
                </a:solidFill>
                <a:latin typeface="方正喵呜体" panose="02010600010101010101" pitchFamily="2" charset="-122"/>
                <a:ea typeface="方正喵呜体" panose="02010600010101010101" pitchFamily="2" charset="-122"/>
              </a:rPr>
              <a:t>STEP 01</a:t>
            </a:r>
            <a:endParaRPr lang="en-US" altLang="zh-CN"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17" name="矩形 47"/>
          <p:cNvSpPr>
            <a:spLocks noChangeArrowheads="1"/>
          </p:cNvSpPr>
          <p:nvPr/>
        </p:nvSpPr>
        <p:spPr bwMode="auto">
          <a:xfrm>
            <a:off x="1471939" y="4976755"/>
            <a:ext cx="2546322"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
        <p:nvSpPr>
          <p:cNvPr id="18" name="矩形 17"/>
          <p:cNvSpPr/>
          <p:nvPr/>
        </p:nvSpPr>
        <p:spPr>
          <a:xfrm>
            <a:off x="5315802" y="4330424"/>
            <a:ext cx="1616148" cy="646331"/>
          </a:xfrm>
          <a:prstGeom prst="rect">
            <a:avLst/>
          </a:prstGeom>
          <a:noFill/>
        </p:spPr>
        <p:txBody>
          <a:bodyPr wrap="none" rtlCol="0">
            <a:spAutoFit/>
          </a:bodyPr>
          <a:lstStyle/>
          <a:p>
            <a:pPr algn="ctr"/>
            <a:r>
              <a:rPr lang="en-US" altLang="zh-CN" sz="3600" b="1" dirty="0">
                <a:solidFill>
                  <a:schemeClr val="tx1">
                    <a:lumMod val="75000"/>
                    <a:lumOff val="25000"/>
                  </a:schemeClr>
                </a:solidFill>
                <a:latin typeface="方正喵呜体" panose="02010600010101010101" pitchFamily="2" charset="-122"/>
                <a:ea typeface="方正喵呜体" panose="02010600010101010101" pitchFamily="2" charset="-122"/>
              </a:rPr>
              <a:t>STEP 02</a:t>
            </a:r>
            <a:endParaRPr lang="en-US" altLang="zh-CN"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19" name="矩形 47"/>
          <p:cNvSpPr>
            <a:spLocks noChangeArrowheads="1"/>
          </p:cNvSpPr>
          <p:nvPr/>
        </p:nvSpPr>
        <p:spPr bwMode="auto">
          <a:xfrm>
            <a:off x="4869151" y="4976755"/>
            <a:ext cx="2546322"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
        <p:nvSpPr>
          <p:cNvPr id="20" name="矩形 19"/>
          <p:cNvSpPr/>
          <p:nvPr/>
        </p:nvSpPr>
        <p:spPr>
          <a:xfrm>
            <a:off x="8633733" y="4330424"/>
            <a:ext cx="1628972" cy="646331"/>
          </a:xfrm>
          <a:prstGeom prst="rect">
            <a:avLst/>
          </a:prstGeom>
          <a:noFill/>
        </p:spPr>
        <p:txBody>
          <a:bodyPr wrap="none" rtlCol="0">
            <a:spAutoFit/>
          </a:bodyPr>
          <a:lstStyle/>
          <a:p>
            <a:pPr algn="ctr"/>
            <a:r>
              <a:rPr lang="en-US" altLang="zh-CN" sz="3600" b="1" dirty="0">
                <a:solidFill>
                  <a:schemeClr val="tx1">
                    <a:lumMod val="75000"/>
                    <a:lumOff val="25000"/>
                  </a:schemeClr>
                </a:solidFill>
                <a:latin typeface="方正喵呜体" panose="02010600010101010101" pitchFamily="2" charset="-122"/>
                <a:ea typeface="方正喵呜体" panose="02010600010101010101" pitchFamily="2" charset="-122"/>
              </a:rPr>
              <a:t>STEP 03</a:t>
            </a:r>
            <a:endParaRPr lang="en-US" altLang="zh-CN"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21" name="矩形 47"/>
          <p:cNvSpPr>
            <a:spLocks noChangeArrowheads="1"/>
          </p:cNvSpPr>
          <p:nvPr/>
        </p:nvSpPr>
        <p:spPr bwMode="auto">
          <a:xfrm>
            <a:off x="8175059" y="4976755"/>
            <a:ext cx="2546322"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750"/>
                                        <p:tgtEl>
                                          <p:spTgt spid="3"/>
                                        </p:tgtEl>
                                      </p:cBhvr>
                                    </p:animEffect>
                                    <p:anim calcmode="lin" valueType="num">
                                      <p:cBhvr>
                                        <p:cTn id="19" dur="750" fill="hold"/>
                                        <p:tgtEl>
                                          <p:spTgt spid="3"/>
                                        </p:tgtEl>
                                        <p:attrNameLst>
                                          <p:attrName>ppt_x</p:attrName>
                                        </p:attrNameLst>
                                      </p:cBhvr>
                                      <p:tavLst>
                                        <p:tav tm="0">
                                          <p:val>
                                            <p:strVal val="#ppt_x"/>
                                          </p:val>
                                        </p:tav>
                                        <p:tav tm="100000">
                                          <p:val>
                                            <p:strVal val="#ppt_x"/>
                                          </p:val>
                                        </p:tav>
                                      </p:tavLst>
                                    </p:anim>
                                    <p:anim calcmode="lin" valueType="num">
                                      <p:cBhvr>
                                        <p:cTn id="20" dur="675" decel="100000" fill="hold"/>
                                        <p:tgtEl>
                                          <p:spTgt spid="3"/>
                                        </p:tgtEl>
                                        <p:attrNameLst>
                                          <p:attrName>ppt_y</p:attrName>
                                        </p:attrNameLst>
                                      </p:cBhvr>
                                      <p:tavLst>
                                        <p:tav tm="0">
                                          <p:val>
                                            <p:strVal val="#ppt_y+1"/>
                                          </p:val>
                                        </p:tav>
                                        <p:tav tm="100000">
                                          <p:val>
                                            <p:strVal val="#ppt_y-.03"/>
                                          </p:val>
                                        </p:tav>
                                      </p:tavLst>
                                    </p:anim>
                                    <p:anim calcmode="lin" valueType="num">
                                      <p:cBhvr>
                                        <p:cTn id="21" dur="75" accel="100000" fill="hold">
                                          <p:stCondLst>
                                            <p:cond delay="675"/>
                                          </p:stCondLst>
                                        </p:cTn>
                                        <p:tgtEl>
                                          <p:spTgt spid="3"/>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500"/>
                                        <p:tgtEl>
                                          <p:spTgt spid="17"/>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par>
                          <p:cTn id="33" fill="hold">
                            <p:stCondLst>
                              <p:cond delay="3000"/>
                            </p:stCondLst>
                            <p:childTnLst>
                              <p:par>
                                <p:cTn id="34" presetID="37"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750"/>
                                        <p:tgtEl>
                                          <p:spTgt spid="6"/>
                                        </p:tgtEl>
                                      </p:cBhvr>
                                    </p:animEffect>
                                    <p:anim calcmode="lin" valueType="num">
                                      <p:cBhvr>
                                        <p:cTn id="37" dur="750" fill="hold"/>
                                        <p:tgtEl>
                                          <p:spTgt spid="6"/>
                                        </p:tgtEl>
                                        <p:attrNameLst>
                                          <p:attrName>ppt_x</p:attrName>
                                        </p:attrNameLst>
                                      </p:cBhvr>
                                      <p:tavLst>
                                        <p:tav tm="0">
                                          <p:val>
                                            <p:strVal val="#ppt_x"/>
                                          </p:val>
                                        </p:tav>
                                        <p:tav tm="100000">
                                          <p:val>
                                            <p:strVal val="#ppt_x"/>
                                          </p:val>
                                        </p:tav>
                                      </p:tavLst>
                                    </p:anim>
                                    <p:anim calcmode="lin" valueType="num">
                                      <p:cBhvr>
                                        <p:cTn id="38" dur="675" decel="100000" fill="hold"/>
                                        <p:tgtEl>
                                          <p:spTgt spid="6"/>
                                        </p:tgtEl>
                                        <p:attrNameLst>
                                          <p:attrName>ppt_y</p:attrName>
                                        </p:attrNameLst>
                                      </p:cBhvr>
                                      <p:tavLst>
                                        <p:tav tm="0">
                                          <p:val>
                                            <p:strVal val="#ppt_y+1"/>
                                          </p:val>
                                        </p:tav>
                                        <p:tav tm="100000">
                                          <p:val>
                                            <p:strVal val="#ppt_y-.03"/>
                                          </p:val>
                                        </p:tav>
                                      </p:tavLst>
                                    </p:anim>
                                    <p:anim calcmode="lin" valueType="num">
                                      <p:cBhvr>
                                        <p:cTn id="39"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500"/>
                                        <p:tgtEl>
                                          <p:spTgt spid="19"/>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par>
                          <p:cTn id="51" fill="hold">
                            <p:stCondLst>
                              <p:cond delay="5000"/>
                            </p:stCondLst>
                            <p:childTnLst>
                              <p:par>
                                <p:cTn id="52" presetID="37" presetClass="entr" presetSubtype="0"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750"/>
                                        <p:tgtEl>
                                          <p:spTgt spid="9"/>
                                        </p:tgtEl>
                                      </p:cBhvr>
                                    </p:animEffect>
                                    <p:anim calcmode="lin" valueType="num">
                                      <p:cBhvr>
                                        <p:cTn id="55" dur="750" fill="hold"/>
                                        <p:tgtEl>
                                          <p:spTgt spid="9"/>
                                        </p:tgtEl>
                                        <p:attrNameLst>
                                          <p:attrName>ppt_x</p:attrName>
                                        </p:attrNameLst>
                                      </p:cBhvr>
                                      <p:tavLst>
                                        <p:tav tm="0">
                                          <p:val>
                                            <p:strVal val="#ppt_x"/>
                                          </p:val>
                                        </p:tav>
                                        <p:tav tm="100000">
                                          <p:val>
                                            <p:strVal val="#ppt_x"/>
                                          </p:val>
                                        </p:tav>
                                      </p:tavLst>
                                    </p:anim>
                                    <p:anim calcmode="lin" valueType="num">
                                      <p:cBhvr>
                                        <p:cTn id="56" dur="675" decel="100000" fill="hold"/>
                                        <p:tgtEl>
                                          <p:spTgt spid="9"/>
                                        </p:tgtEl>
                                        <p:attrNameLst>
                                          <p:attrName>ppt_y</p:attrName>
                                        </p:attrNameLst>
                                      </p:cBhvr>
                                      <p:tavLst>
                                        <p:tav tm="0">
                                          <p:val>
                                            <p:strVal val="#ppt_y+1"/>
                                          </p:val>
                                        </p:tav>
                                        <p:tav tm="100000">
                                          <p:val>
                                            <p:strVal val="#ppt_y-.03"/>
                                          </p:val>
                                        </p:tav>
                                      </p:tavLst>
                                    </p:anim>
                                    <p:anim calcmode="lin" valueType="num">
                                      <p:cBhvr>
                                        <p:cTn id="57"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up)">
                                      <p:cBhvr>
                                        <p:cTn id="61" dur="500"/>
                                        <p:tgtEl>
                                          <p:spTgt spid="20"/>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up)">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p:bldP spid="17" grpId="0"/>
      <p:bldP spid="18" grpId="0"/>
      <p:bldP spid="19"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305"/>
          <p:cNvSpPr/>
          <p:nvPr/>
        </p:nvSpPr>
        <p:spPr bwMode="auto">
          <a:xfrm>
            <a:off x="5373335" y="2132856"/>
            <a:ext cx="870503" cy="2393882"/>
          </a:xfrm>
          <a:custGeom>
            <a:avLst/>
            <a:gdLst>
              <a:gd name="T0" fmla="*/ 7 w 83"/>
              <a:gd name="T1" fmla="*/ 226 h 228"/>
              <a:gd name="T2" fmla="*/ 5 w 83"/>
              <a:gd name="T3" fmla="*/ 143 h 228"/>
              <a:gd name="T4" fmla="*/ 6 w 83"/>
              <a:gd name="T5" fmla="*/ 113 h 228"/>
              <a:gd name="T6" fmla="*/ 17 w 83"/>
              <a:gd name="T7" fmla="*/ 100 h 228"/>
              <a:gd name="T8" fmla="*/ 35 w 83"/>
              <a:gd name="T9" fmla="*/ 100 h 228"/>
              <a:gd name="T10" fmla="*/ 46 w 83"/>
              <a:gd name="T11" fmla="*/ 89 h 228"/>
              <a:gd name="T12" fmla="*/ 50 w 83"/>
              <a:gd name="T13" fmla="*/ 59 h 228"/>
              <a:gd name="T14" fmla="*/ 49 w 83"/>
              <a:gd name="T15" fmla="*/ 41 h 228"/>
              <a:gd name="T16" fmla="*/ 35 w 83"/>
              <a:gd name="T17" fmla="*/ 35 h 228"/>
              <a:gd name="T18" fmla="*/ 39 w 83"/>
              <a:gd name="T19" fmla="*/ 23 h 228"/>
              <a:gd name="T20" fmla="*/ 44 w 83"/>
              <a:gd name="T21" fmla="*/ 12 h 228"/>
              <a:gd name="T22" fmla="*/ 59 w 83"/>
              <a:gd name="T23" fmla="*/ 9 h 228"/>
              <a:gd name="T24" fmla="*/ 72 w 83"/>
              <a:gd name="T25" fmla="*/ 24 h 228"/>
              <a:gd name="T26" fmla="*/ 78 w 83"/>
              <a:gd name="T27" fmla="*/ 40 h 228"/>
              <a:gd name="T28" fmla="*/ 72 w 83"/>
              <a:gd name="T29" fmla="*/ 43 h 228"/>
              <a:gd name="T30" fmla="*/ 70 w 83"/>
              <a:gd name="T31" fmla="*/ 51 h 228"/>
              <a:gd name="T32" fmla="*/ 69 w 83"/>
              <a:gd name="T33" fmla="*/ 71 h 228"/>
              <a:gd name="T34" fmla="*/ 69 w 83"/>
              <a:gd name="T35" fmla="*/ 107 h 228"/>
              <a:gd name="T36" fmla="*/ 61 w 83"/>
              <a:gd name="T37" fmla="*/ 118 h 228"/>
              <a:gd name="T38" fmla="*/ 57 w 83"/>
              <a:gd name="T39" fmla="*/ 119 h 228"/>
              <a:gd name="T40" fmla="*/ 46 w 83"/>
              <a:gd name="T41" fmla="*/ 123 h 228"/>
              <a:gd name="T42" fmla="*/ 30 w 83"/>
              <a:gd name="T43" fmla="*/ 162 h 228"/>
              <a:gd name="T44" fmla="*/ 29 w 83"/>
              <a:gd name="T45" fmla="*/ 195 h 228"/>
              <a:gd name="T46" fmla="*/ 28 w 83"/>
              <a:gd name="T47" fmla="*/ 226 h 228"/>
              <a:gd name="T48" fmla="*/ 30 w 83"/>
              <a:gd name="T49" fmla="*/ 227 h 228"/>
              <a:gd name="T50" fmla="*/ 30 w 83"/>
              <a:gd name="T51" fmla="*/ 204 h 228"/>
              <a:gd name="T52" fmla="*/ 32 w 83"/>
              <a:gd name="T53" fmla="*/ 171 h 228"/>
              <a:gd name="T54" fmla="*/ 48 w 83"/>
              <a:gd name="T55" fmla="*/ 124 h 228"/>
              <a:gd name="T56" fmla="*/ 67 w 83"/>
              <a:gd name="T57" fmla="*/ 119 h 228"/>
              <a:gd name="T58" fmla="*/ 71 w 83"/>
              <a:gd name="T59" fmla="*/ 101 h 228"/>
              <a:gd name="T60" fmla="*/ 71 w 83"/>
              <a:gd name="T61" fmla="*/ 68 h 228"/>
              <a:gd name="T62" fmla="*/ 72 w 83"/>
              <a:gd name="T63" fmla="*/ 53 h 228"/>
              <a:gd name="T64" fmla="*/ 82 w 83"/>
              <a:gd name="T65" fmla="*/ 41 h 228"/>
              <a:gd name="T66" fmla="*/ 82 w 83"/>
              <a:gd name="T67" fmla="*/ 39 h 228"/>
              <a:gd name="T68" fmla="*/ 59 w 83"/>
              <a:gd name="T69" fmla="*/ 6 h 228"/>
              <a:gd name="T70" fmla="*/ 42 w 83"/>
              <a:gd name="T71" fmla="*/ 13 h 228"/>
              <a:gd name="T72" fmla="*/ 36 w 83"/>
              <a:gd name="T73" fmla="*/ 27 h 228"/>
              <a:gd name="T74" fmla="*/ 33 w 83"/>
              <a:gd name="T75" fmla="*/ 38 h 228"/>
              <a:gd name="T76" fmla="*/ 41 w 83"/>
              <a:gd name="T77" fmla="*/ 41 h 228"/>
              <a:gd name="T78" fmla="*/ 47 w 83"/>
              <a:gd name="T79" fmla="*/ 43 h 228"/>
              <a:gd name="T80" fmla="*/ 49 w 83"/>
              <a:gd name="T81" fmla="*/ 57 h 228"/>
              <a:gd name="T82" fmla="*/ 46 w 83"/>
              <a:gd name="T83" fmla="*/ 78 h 228"/>
              <a:gd name="T84" fmla="*/ 44 w 83"/>
              <a:gd name="T85" fmla="*/ 91 h 228"/>
              <a:gd name="T86" fmla="*/ 25 w 83"/>
              <a:gd name="T87" fmla="*/ 97 h 228"/>
              <a:gd name="T88" fmla="*/ 4 w 83"/>
              <a:gd name="T89" fmla="*/ 112 h 228"/>
              <a:gd name="T90" fmla="*/ 3 w 83"/>
              <a:gd name="T91" fmla="*/ 160 h 228"/>
              <a:gd name="T92" fmla="*/ 4 w 83"/>
              <a:gd name="T93" fmla="*/ 226 h 228"/>
              <a:gd name="T94" fmla="*/ 7 w 83"/>
              <a:gd name="T95" fmla="*/ 22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 h="228">
                <a:moveTo>
                  <a:pt x="7" y="226"/>
                </a:moveTo>
                <a:cubicBezTo>
                  <a:pt x="6" y="198"/>
                  <a:pt x="5" y="171"/>
                  <a:pt x="5" y="143"/>
                </a:cubicBezTo>
                <a:cubicBezTo>
                  <a:pt x="5" y="133"/>
                  <a:pt x="4" y="123"/>
                  <a:pt x="6" y="113"/>
                </a:cubicBezTo>
                <a:cubicBezTo>
                  <a:pt x="8" y="107"/>
                  <a:pt x="11" y="102"/>
                  <a:pt x="17" y="100"/>
                </a:cubicBezTo>
                <a:cubicBezTo>
                  <a:pt x="23" y="98"/>
                  <a:pt x="29" y="100"/>
                  <a:pt x="35" y="100"/>
                </a:cubicBezTo>
                <a:cubicBezTo>
                  <a:pt x="41" y="100"/>
                  <a:pt x="45" y="94"/>
                  <a:pt x="46" y="89"/>
                </a:cubicBezTo>
                <a:cubicBezTo>
                  <a:pt x="49" y="80"/>
                  <a:pt x="49" y="69"/>
                  <a:pt x="50" y="59"/>
                </a:cubicBezTo>
                <a:cubicBezTo>
                  <a:pt x="51" y="54"/>
                  <a:pt x="52" y="45"/>
                  <a:pt x="49" y="41"/>
                </a:cubicBezTo>
                <a:cubicBezTo>
                  <a:pt x="46" y="37"/>
                  <a:pt x="35" y="41"/>
                  <a:pt x="35" y="35"/>
                </a:cubicBezTo>
                <a:cubicBezTo>
                  <a:pt x="34" y="32"/>
                  <a:pt x="38" y="26"/>
                  <a:pt x="39" y="23"/>
                </a:cubicBezTo>
                <a:cubicBezTo>
                  <a:pt x="41" y="19"/>
                  <a:pt x="42" y="16"/>
                  <a:pt x="44" y="12"/>
                </a:cubicBezTo>
                <a:cubicBezTo>
                  <a:pt x="48" y="6"/>
                  <a:pt x="53" y="3"/>
                  <a:pt x="59" y="9"/>
                </a:cubicBezTo>
                <a:cubicBezTo>
                  <a:pt x="64" y="13"/>
                  <a:pt x="68" y="19"/>
                  <a:pt x="72" y="24"/>
                </a:cubicBezTo>
                <a:cubicBezTo>
                  <a:pt x="74" y="26"/>
                  <a:pt x="83" y="38"/>
                  <a:pt x="78" y="40"/>
                </a:cubicBezTo>
                <a:cubicBezTo>
                  <a:pt x="75" y="41"/>
                  <a:pt x="74" y="41"/>
                  <a:pt x="72" y="43"/>
                </a:cubicBezTo>
                <a:cubicBezTo>
                  <a:pt x="71" y="45"/>
                  <a:pt x="70" y="48"/>
                  <a:pt x="70" y="51"/>
                </a:cubicBezTo>
                <a:cubicBezTo>
                  <a:pt x="69" y="57"/>
                  <a:pt x="69" y="64"/>
                  <a:pt x="69" y="71"/>
                </a:cubicBezTo>
                <a:cubicBezTo>
                  <a:pt x="68" y="83"/>
                  <a:pt x="70" y="95"/>
                  <a:pt x="69" y="107"/>
                </a:cubicBezTo>
                <a:cubicBezTo>
                  <a:pt x="69" y="112"/>
                  <a:pt x="67" y="118"/>
                  <a:pt x="61" y="118"/>
                </a:cubicBezTo>
                <a:cubicBezTo>
                  <a:pt x="60" y="119"/>
                  <a:pt x="58" y="118"/>
                  <a:pt x="57" y="119"/>
                </a:cubicBezTo>
                <a:cubicBezTo>
                  <a:pt x="53" y="119"/>
                  <a:pt x="49" y="121"/>
                  <a:pt x="46" y="123"/>
                </a:cubicBezTo>
                <a:cubicBezTo>
                  <a:pt x="33" y="132"/>
                  <a:pt x="31" y="149"/>
                  <a:pt x="30" y="162"/>
                </a:cubicBezTo>
                <a:cubicBezTo>
                  <a:pt x="30" y="173"/>
                  <a:pt x="29" y="185"/>
                  <a:pt x="29" y="195"/>
                </a:cubicBezTo>
                <a:cubicBezTo>
                  <a:pt x="28" y="205"/>
                  <a:pt x="31" y="217"/>
                  <a:pt x="28" y="226"/>
                </a:cubicBezTo>
                <a:cubicBezTo>
                  <a:pt x="27" y="228"/>
                  <a:pt x="30" y="228"/>
                  <a:pt x="30" y="227"/>
                </a:cubicBezTo>
                <a:cubicBezTo>
                  <a:pt x="32" y="219"/>
                  <a:pt x="31" y="211"/>
                  <a:pt x="30" y="204"/>
                </a:cubicBezTo>
                <a:cubicBezTo>
                  <a:pt x="30" y="193"/>
                  <a:pt x="31" y="182"/>
                  <a:pt x="32" y="171"/>
                </a:cubicBezTo>
                <a:cubicBezTo>
                  <a:pt x="33" y="155"/>
                  <a:pt x="33" y="134"/>
                  <a:pt x="48" y="124"/>
                </a:cubicBezTo>
                <a:cubicBezTo>
                  <a:pt x="54" y="120"/>
                  <a:pt x="62" y="122"/>
                  <a:pt x="67" y="119"/>
                </a:cubicBezTo>
                <a:cubicBezTo>
                  <a:pt x="72" y="115"/>
                  <a:pt x="71" y="106"/>
                  <a:pt x="71" y="101"/>
                </a:cubicBezTo>
                <a:cubicBezTo>
                  <a:pt x="71" y="90"/>
                  <a:pt x="70" y="79"/>
                  <a:pt x="71" y="68"/>
                </a:cubicBezTo>
                <a:cubicBezTo>
                  <a:pt x="71" y="63"/>
                  <a:pt x="72" y="58"/>
                  <a:pt x="72" y="53"/>
                </a:cubicBezTo>
                <a:cubicBezTo>
                  <a:pt x="72" y="46"/>
                  <a:pt x="77" y="44"/>
                  <a:pt x="82" y="41"/>
                </a:cubicBezTo>
                <a:cubicBezTo>
                  <a:pt x="82" y="40"/>
                  <a:pt x="82" y="40"/>
                  <a:pt x="82" y="39"/>
                </a:cubicBezTo>
                <a:cubicBezTo>
                  <a:pt x="78" y="27"/>
                  <a:pt x="69" y="14"/>
                  <a:pt x="59" y="6"/>
                </a:cubicBezTo>
                <a:cubicBezTo>
                  <a:pt x="51" y="0"/>
                  <a:pt x="46" y="6"/>
                  <a:pt x="42" y="13"/>
                </a:cubicBezTo>
                <a:cubicBezTo>
                  <a:pt x="39" y="17"/>
                  <a:pt x="38" y="22"/>
                  <a:pt x="36" y="27"/>
                </a:cubicBezTo>
                <a:cubicBezTo>
                  <a:pt x="34" y="30"/>
                  <a:pt x="31" y="35"/>
                  <a:pt x="33" y="38"/>
                </a:cubicBezTo>
                <a:cubicBezTo>
                  <a:pt x="34" y="40"/>
                  <a:pt x="39" y="41"/>
                  <a:pt x="41" y="41"/>
                </a:cubicBezTo>
                <a:cubicBezTo>
                  <a:pt x="42" y="42"/>
                  <a:pt x="47" y="42"/>
                  <a:pt x="47" y="43"/>
                </a:cubicBezTo>
                <a:cubicBezTo>
                  <a:pt x="49" y="47"/>
                  <a:pt x="49" y="52"/>
                  <a:pt x="49" y="57"/>
                </a:cubicBezTo>
                <a:cubicBezTo>
                  <a:pt x="48" y="64"/>
                  <a:pt x="46" y="71"/>
                  <a:pt x="46" y="78"/>
                </a:cubicBezTo>
                <a:cubicBezTo>
                  <a:pt x="45" y="82"/>
                  <a:pt x="45" y="87"/>
                  <a:pt x="44" y="91"/>
                </a:cubicBezTo>
                <a:cubicBezTo>
                  <a:pt x="41" y="99"/>
                  <a:pt x="32" y="98"/>
                  <a:pt x="25" y="97"/>
                </a:cubicBezTo>
                <a:cubicBezTo>
                  <a:pt x="14" y="96"/>
                  <a:pt x="7" y="102"/>
                  <a:pt x="4" y="112"/>
                </a:cubicBezTo>
                <a:cubicBezTo>
                  <a:pt x="0" y="127"/>
                  <a:pt x="3" y="145"/>
                  <a:pt x="3" y="160"/>
                </a:cubicBezTo>
                <a:cubicBezTo>
                  <a:pt x="4" y="182"/>
                  <a:pt x="4" y="203"/>
                  <a:pt x="4" y="226"/>
                </a:cubicBezTo>
                <a:cubicBezTo>
                  <a:pt x="4" y="227"/>
                  <a:pt x="7" y="227"/>
                  <a:pt x="7" y="226"/>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1307"/>
          <p:cNvSpPr/>
          <p:nvPr/>
        </p:nvSpPr>
        <p:spPr bwMode="auto">
          <a:xfrm>
            <a:off x="6141688" y="3109950"/>
            <a:ext cx="2078548" cy="1483407"/>
          </a:xfrm>
          <a:custGeom>
            <a:avLst/>
            <a:gdLst>
              <a:gd name="T0" fmla="*/ 3 w 198"/>
              <a:gd name="T1" fmla="*/ 128 h 141"/>
              <a:gd name="T2" fmla="*/ 5 w 198"/>
              <a:gd name="T3" fmla="*/ 109 h 141"/>
              <a:gd name="T4" fmla="*/ 7 w 198"/>
              <a:gd name="T5" fmla="*/ 96 h 141"/>
              <a:gd name="T6" fmla="*/ 46 w 198"/>
              <a:gd name="T7" fmla="*/ 86 h 141"/>
              <a:gd name="T8" fmla="*/ 84 w 198"/>
              <a:gd name="T9" fmla="*/ 85 h 141"/>
              <a:gd name="T10" fmla="*/ 125 w 198"/>
              <a:gd name="T11" fmla="*/ 84 h 141"/>
              <a:gd name="T12" fmla="*/ 161 w 198"/>
              <a:gd name="T13" fmla="*/ 65 h 141"/>
              <a:gd name="T14" fmla="*/ 160 w 198"/>
              <a:gd name="T15" fmla="*/ 46 h 141"/>
              <a:gd name="T16" fmla="*/ 146 w 198"/>
              <a:gd name="T17" fmla="*/ 40 h 141"/>
              <a:gd name="T18" fmla="*/ 144 w 198"/>
              <a:gd name="T19" fmla="*/ 26 h 141"/>
              <a:gd name="T20" fmla="*/ 148 w 198"/>
              <a:gd name="T21" fmla="*/ 17 h 141"/>
              <a:gd name="T22" fmla="*/ 156 w 198"/>
              <a:gd name="T23" fmla="*/ 6 h 141"/>
              <a:gd name="T24" fmla="*/ 178 w 198"/>
              <a:gd name="T25" fmla="*/ 15 h 141"/>
              <a:gd name="T26" fmla="*/ 191 w 198"/>
              <a:gd name="T27" fmla="*/ 32 h 141"/>
              <a:gd name="T28" fmla="*/ 190 w 198"/>
              <a:gd name="T29" fmla="*/ 43 h 141"/>
              <a:gd name="T30" fmla="*/ 185 w 198"/>
              <a:gd name="T31" fmla="*/ 43 h 141"/>
              <a:gd name="T32" fmla="*/ 179 w 198"/>
              <a:gd name="T33" fmla="*/ 46 h 141"/>
              <a:gd name="T34" fmla="*/ 179 w 198"/>
              <a:gd name="T35" fmla="*/ 67 h 141"/>
              <a:gd name="T36" fmla="*/ 164 w 198"/>
              <a:gd name="T37" fmla="*/ 102 h 141"/>
              <a:gd name="T38" fmla="*/ 134 w 198"/>
              <a:gd name="T39" fmla="*/ 103 h 141"/>
              <a:gd name="T40" fmla="*/ 94 w 198"/>
              <a:gd name="T41" fmla="*/ 104 h 141"/>
              <a:gd name="T42" fmla="*/ 44 w 198"/>
              <a:gd name="T43" fmla="*/ 109 h 141"/>
              <a:gd name="T44" fmla="*/ 30 w 198"/>
              <a:gd name="T45" fmla="*/ 119 h 141"/>
              <a:gd name="T46" fmla="*/ 19 w 198"/>
              <a:gd name="T47" fmla="*/ 139 h 141"/>
              <a:gd name="T48" fmla="*/ 19 w 198"/>
              <a:gd name="T49" fmla="*/ 141 h 141"/>
              <a:gd name="T50" fmla="*/ 30 w 198"/>
              <a:gd name="T51" fmla="*/ 136 h 141"/>
              <a:gd name="T52" fmla="*/ 31 w 198"/>
              <a:gd name="T53" fmla="*/ 125 h 141"/>
              <a:gd name="T54" fmla="*/ 47 w 198"/>
              <a:gd name="T55" fmla="*/ 110 h 141"/>
              <a:gd name="T56" fmla="*/ 116 w 198"/>
              <a:gd name="T57" fmla="*/ 106 h 141"/>
              <a:gd name="T58" fmla="*/ 148 w 198"/>
              <a:gd name="T59" fmla="*/ 106 h 141"/>
              <a:gd name="T60" fmla="*/ 173 w 198"/>
              <a:gd name="T61" fmla="*/ 100 h 141"/>
              <a:gd name="T62" fmla="*/ 182 w 198"/>
              <a:gd name="T63" fmla="*/ 82 h 141"/>
              <a:gd name="T64" fmla="*/ 184 w 198"/>
              <a:gd name="T65" fmla="*/ 46 h 141"/>
              <a:gd name="T66" fmla="*/ 196 w 198"/>
              <a:gd name="T67" fmla="*/ 41 h 141"/>
              <a:gd name="T68" fmla="*/ 191 w 198"/>
              <a:gd name="T69" fmla="*/ 28 h 141"/>
              <a:gd name="T70" fmla="*/ 176 w 198"/>
              <a:gd name="T71" fmla="*/ 10 h 141"/>
              <a:gd name="T72" fmla="*/ 159 w 198"/>
              <a:gd name="T73" fmla="*/ 3 h 141"/>
              <a:gd name="T74" fmla="*/ 147 w 198"/>
              <a:gd name="T75" fmla="*/ 14 h 141"/>
              <a:gd name="T76" fmla="*/ 138 w 198"/>
              <a:gd name="T77" fmla="*/ 34 h 141"/>
              <a:gd name="T78" fmla="*/ 143 w 198"/>
              <a:gd name="T79" fmla="*/ 42 h 141"/>
              <a:gd name="T80" fmla="*/ 156 w 198"/>
              <a:gd name="T81" fmla="*/ 44 h 141"/>
              <a:gd name="T82" fmla="*/ 160 w 198"/>
              <a:gd name="T83" fmla="*/ 61 h 141"/>
              <a:gd name="T84" fmla="*/ 143 w 198"/>
              <a:gd name="T85" fmla="*/ 80 h 141"/>
              <a:gd name="T86" fmla="*/ 113 w 198"/>
              <a:gd name="T87" fmla="*/ 83 h 141"/>
              <a:gd name="T88" fmla="*/ 81 w 198"/>
              <a:gd name="T89" fmla="*/ 82 h 141"/>
              <a:gd name="T90" fmla="*/ 49 w 198"/>
              <a:gd name="T91" fmla="*/ 83 h 141"/>
              <a:gd name="T92" fmla="*/ 8 w 198"/>
              <a:gd name="T93" fmla="*/ 90 h 141"/>
              <a:gd name="T94" fmla="*/ 3 w 198"/>
              <a:gd name="T95" fmla="*/ 109 h 141"/>
              <a:gd name="T96" fmla="*/ 1 w 198"/>
              <a:gd name="T97" fmla="*/ 129 h 141"/>
              <a:gd name="T98" fmla="*/ 3 w 198"/>
              <a:gd name="T99"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 h="141">
                <a:moveTo>
                  <a:pt x="3" y="128"/>
                </a:moveTo>
                <a:cubicBezTo>
                  <a:pt x="2" y="122"/>
                  <a:pt x="4" y="116"/>
                  <a:pt x="5" y="109"/>
                </a:cubicBezTo>
                <a:cubicBezTo>
                  <a:pt x="6" y="105"/>
                  <a:pt x="6" y="101"/>
                  <a:pt x="7" y="96"/>
                </a:cubicBezTo>
                <a:cubicBezTo>
                  <a:pt x="11" y="81"/>
                  <a:pt x="34" y="86"/>
                  <a:pt x="46" y="86"/>
                </a:cubicBezTo>
                <a:cubicBezTo>
                  <a:pt x="59" y="85"/>
                  <a:pt x="71" y="84"/>
                  <a:pt x="84" y="85"/>
                </a:cubicBezTo>
                <a:cubicBezTo>
                  <a:pt x="98" y="85"/>
                  <a:pt x="112" y="85"/>
                  <a:pt x="125" y="84"/>
                </a:cubicBezTo>
                <a:cubicBezTo>
                  <a:pt x="139" y="83"/>
                  <a:pt x="160" y="82"/>
                  <a:pt x="161" y="65"/>
                </a:cubicBezTo>
                <a:cubicBezTo>
                  <a:pt x="162" y="59"/>
                  <a:pt x="163" y="51"/>
                  <a:pt x="160" y="46"/>
                </a:cubicBezTo>
                <a:cubicBezTo>
                  <a:pt x="158" y="41"/>
                  <a:pt x="150" y="40"/>
                  <a:pt x="146" y="40"/>
                </a:cubicBezTo>
                <a:cubicBezTo>
                  <a:pt x="137" y="39"/>
                  <a:pt x="142" y="31"/>
                  <a:pt x="144" y="26"/>
                </a:cubicBezTo>
                <a:cubicBezTo>
                  <a:pt x="145" y="23"/>
                  <a:pt x="146" y="20"/>
                  <a:pt x="148" y="17"/>
                </a:cubicBezTo>
                <a:cubicBezTo>
                  <a:pt x="150" y="12"/>
                  <a:pt x="152" y="8"/>
                  <a:pt x="156" y="6"/>
                </a:cubicBezTo>
                <a:cubicBezTo>
                  <a:pt x="164" y="0"/>
                  <a:pt x="173" y="10"/>
                  <a:pt x="178" y="15"/>
                </a:cubicBezTo>
                <a:cubicBezTo>
                  <a:pt x="182" y="21"/>
                  <a:pt x="187" y="27"/>
                  <a:pt x="191" y="32"/>
                </a:cubicBezTo>
                <a:cubicBezTo>
                  <a:pt x="193" y="35"/>
                  <a:pt x="197" y="40"/>
                  <a:pt x="190" y="43"/>
                </a:cubicBezTo>
                <a:cubicBezTo>
                  <a:pt x="189" y="43"/>
                  <a:pt x="187" y="43"/>
                  <a:pt x="185" y="43"/>
                </a:cubicBezTo>
                <a:cubicBezTo>
                  <a:pt x="182" y="44"/>
                  <a:pt x="181" y="44"/>
                  <a:pt x="179" y="46"/>
                </a:cubicBezTo>
                <a:cubicBezTo>
                  <a:pt x="175" y="50"/>
                  <a:pt x="178" y="62"/>
                  <a:pt x="179" y="67"/>
                </a:cubicBezTo>
                <a:cubicBezTo>
                  <a:pt x="180" y="81"/>
                  <a:pt x="180" y="96"/>
                  <a:pt x="164" y="102"/>
                </a:cubicBezTo>
                <a:cubicBezTo>
                  <a:pt x="155" y="105"/>
                  <a:pt x="144" y="103"/>
                  <a:pt x="134" y="103"/>
                </a:cubicBezTo>
                <a:cubicBezTo>
                  <a:pt x="121" y="103"/>
                  <a:pt x="107" y="104"/>
                  <a:pt x="94" y="104"/>
                </a:cubicBezTo>
                <a:cubicBezTo>
                  <a:pt x="78" y="104"/>
                  <a:pt x="60" y="104"/>
                  <a:pt x="44" y="109"/>
                </a:cubicBezTo>
                <a:cubicBezTo>
                  <a:pt x="39" y="111"/>
                  <a:pt x="33" y="114"/>
                  <a:pt x="30" y="119"/>
                </a:cubicBezTo>
                <a:cubicBezTo>
                  <a:pt x="26" y="126"/>
                  <a:pt x="33" y="140"/>
                  <a:pt x="19" y="139"/>
                </a:cubicBezTo>
                <a:cubicBezTo>
                  <a:pt x="18" y="139"/>
                  <a:pt x="18" y="141"/>
                  <a:pt x="19" y="141"/>
                </a:cubicBezTo>
                <a:cubicBezTo>
                  <a:pt x="23" y="141"/>
                  <a:pt x="28" y="141"/>
                  <a:pt x="30" y="136"/>
                </a:cubicBezTo>
                <a:cubicBezTo>
                  <a:pt x="30" y="133"/>
                  <a:pt x="31" y="129"/>
                  <a:pt x="31" y="125"/>
                </a:cubicBezTo>
                <a:cubicBezTo>
                  <a:pt x="31" y="117"/>
                  <a:pt x="40" y="113"/>
                  <a:pt x="47" y="110"/>
                </a:cubicBezTo>
                <a:cubicBezTo>
                  <a:pt x="69" y="104"/>
                  <a:pt x="94" y="107"/>
                  <a:pt x="116" y="106"/>
                </a:cubicBezTo>
                <a:cubicBezTo>
                  <a:pt x="127" y="105"/>
                  <a:pt x="137" y="105"/>
                  <a:pt x="148" y="106"/>
                </a:cubicBezTo>
                <a:cubicBezTo>
                  <a:pt x="157" y="106"/>
                  <a:pt x="166" y="105"/>
                  <a:pt x="173" y="100"/>
                </a:cubicBezTo>
                <a:cubicBezTo>
                  <a:pt x="178" y="96"/>
                  <a:pt x="181" y="88"/>
                  <a:pt x="182" y="82"/>
                </a:cubicBezTo>
                <a:cubicBezTo>
                  <a:pt x="182" y="75"/>
                  <a:pt x="175" y="48"/>
                  <a:pt x="184" y="46"/>
                </a:cubicBezTo>
                <a:cubicBezTo>
                  <a:pt x="188" y="44"/>
                  <a:pt x="194" y="46"/>
                  <a:pt x="196" y="41"/>
                </a:cubicBezTo>
                <a:cubicBezTo>
                  <a:pt x="198" y="37"/>
                  <a:pt x="193" y="31"/>
                  <a:pt x="191" y="28"/>
                </a:cubicBezTo>
                <a:cubicBezTo>
                  <a:pt x="186" y="22"/>
                  <a:pt x="181" y="16"/>
                  <a:pt x="176" y="10"/>
                </a:cubicBezTo>
                <a:cubicBezTo>
                  <a:pt x="173" y="6"/>
                  <a:pt x="165" y="1"/>
                  <a:pt x="159" y="3"/>
                </a:cubicBezTo>
                <a:cubicBezTo>
                  <a:pt x="153" y="4"/>
                  <a:pt x="150" y="9"/>
                  <a:pt x="147" y="14"/>
                </a:cubicBezTo>
                <a:cubicBezTo>
                  <a:pt x="144" y="20"/>
                  <a:pt x="140" y="28"/>
                  <a:pt x="138" y="34"/>
                </a:cubicBezTo>
                <a:cubicBezTo>
                  <a:pt x="137" y="38"/>
                  <a:pt x="139" y="41"/>
                  <a:pt x="143" y="42"/>
                </a:cubicBezTo>
                <a:cubicBezTo>
                  <a:pt x="147" y="42"/>
                  <a:pt x="151" y="43"/>
                  <a:pt x="156" y="44"/>
                </a:cubicBezTo>
                <a:cubicBezTo>
                  <a:pt x="161" y="47"/>
                  <a:pt x="160" y="56"/>
                  <a:pt x="160" y="61"/>
                </a:cubicBezTo>
                <a:cubicBezTo>
                  <a:pt x="160" y="72"/>
                  <a:pt x="153" y="77"/>
                  <a:pt x="143" y="80"/>
                </a:cubicBezTo>
                <a:cubicBezTo>
                  <a:pt x="133" y="82"/>
                  <a:pt x="123" y="83"/>
                  <a:pt x="113" y="83"/>
                </a:cubicBezTo>
                <a:cubicBezTo>
                  <a:pt x="103" y="83"/>
                  <a:pt x="92" y="83"/>
                  <a:pt x="81" y="82"/>
                </a:cubicBezTo>
                <a:cubicBezTo>
                  <a:pt x="71" y="82"/>
                  <a:pt x="60" y="83"/>
                  <a:pt x="49" y="83"/>
                </a:cubicBezTo>
                <a:cubicBezTo>
                  <a:pt x="38" y="84"/>
                  <a:pt x="15" y="78"/>
                  <a:pt x="8" y="90"/>
                </a:cubicBezTo>
                <a:cubicBezTo>
                  <a:pt x="4" y="96"/>
                  <a:pt x="4" y="103"/>
                  <a:pt x="3" y="109"/>
                </a:cubicBezTo>
                <a:cubicBezTo>
                  <a:pt x="2" y="116"/>
                  <a:pt x="0" y="122"/>
                  <a:pt x="1" y="129"/>
                </a:cubicBezTo>
                <a:cubicBezTo>
                  <a:pt x="1" y="130"/>
                  <a:pt x="3" y="130"/>
                  <a:pt x="3" y="128"/>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任意多边形 70"/>
          <p:cNvSpPr/>
          <p:nvPr/>
        </p:nvSpPr>
        <p:spPr bwMode="auto">
          <a:xfrm>
            <a:off x="4751546" y="4405099"/>
            <a:ext cx="1900894" cy="1504574"/>
          </a:xfrm>
          <a:custGeom>
            <a:avLst/>
            <a:gdLst>
              <a:gd name="connsiteX0" fmla="*/ 1641385 w 1900894"/>
              <a:gd name="connsiteY0" fmla="*/ 854256 h 1504574"/>
              <a:gd name="connsiteX1" fmla="*/ 1606833 w 1900894"/>
              <a:gd name="connsiteY1" fmla="*/ 860609 h 1504574"/>
              <a:gd name="connsiteX2" fmla="*/ 1134235 w 1900894"/>
              <a:gd name="connsiteY2" fmla="*/ 871151 h 1504574"/>
              <a:gd name="connsiteX3" fmla="*/ 430589 w 1900894"/>
              <a:gd name="connsiteY3" fmla="*/ 892235 h 1504574"/>
              <a:gd name="connsiteX4" fmla="*/ 321301 w 1900894"/>
              <a:gd name="connsiteY4" fmla="*/ 880704 h 1504574"/>
              <a:gd name="connsiteX5" fmla="*/ 306679 w 1900894"/>
              <a:gd name="connsiteY5" fmla="*/ 878410 h 1504574"/>
              <a:gd name="connsiteX6" fmla="*/ 324981 w 1900894"/>
              <a:gd name="connsiteY6" fmla="*/ 1010315 h 1504574"/>
              <a:gd name="connsiteX7" fmla="*/ 336808 w 1900894"/>
              <a:gd name="connsiteY7" fmla="*/ 1152370 h 1504574"/>
              <a:gd name="connsiteX8" fmla="*/ 336808 w 1900894"/>
              <a:gd name="connsiteY8" fmla="*/ 1341776 h 1504574"/>
              <a:gd name="connsiteX9" fmla="*/ 473467 w 1900894"/>
              <a:gd name="connsiteY9" fmla="*/ 1457524 h 1504574"/>
              <a:gd name="connsiteX10" fmla="*/ 830883 w 1900894"/>
              <a:gd name="connsiteY10" fmla="*/ 1478569 h 1504574"/>
              <a:gd name="connsiteX11" fmla="*/ 1135739 w 1900894"/>
              <a:gd name="connsiteY11" fmla="*/ 1468046 h 1504574"/>
              <a:gd name="connsiteX12" fmla="*/ 1661351 w 1900894"/>
              <a:gd name="connsiteY12" fmla="*/ 1278640 h 1504574"/>
              <a:gd name="connsiteX13" fmla="*/ 1656916 w 1900894"/>
              <a:gd name="connsiteY13" fmla="*/ 957538 h 1504574"/>
              <a:gd name="connsiteX14" fmla="*/ 153329 w 1900894"/>
              <a:gd name="connsiteY14" fmla="*/ 79163 h 1504574"/>
              <a:gd name="connsiteX15" fmla="*/ 160712 w 1900894"/>
              <a:gd name="connsiteY15" fmla="*/ 104190 h 1504574"/>
              <a:gd name="connsiteX16" fmla="*/ 381216 w 1900894"/>
              <a:gd name="connsiteY16" fmla="*/ 177473 h 1504574"/>
              <a:gd name="connsiteX17" fmla="*/ 685722 w 1900894"/>
              <a:gd name="connsiteY17" fmla="*/ 167004 h 1504574"/>
              <a:gd name="connsiteX18" fmla="*/ 1242234 w 1900894"/>
              <a:gd name="connsiteY18" fmla="*/ 177473 h 1504574"/>
              <a:gd name="connsiteX19" fmla="*/ 1504739 w 1900894"/>
              <a:gd name="connsiteY19" fmla="*/ 198411 h 1504574"/>
              <a:gd name="connsiteX20" fmla="*/ 1662242 w 1900894"/>
              <a:gd name="connsiteY20" fmla="*/ 177473 h 1504574"/>
              <a:gd name="connsiteX21" fmla="*/ 1735744 w 1900894"/>
              <a:gd name="connsiteY21" fmla="*/ 156535 h 1504574"/>
              <a:gd name="connsiteX22" fmla="*/ 1704243 w 1900894"/>
              <a:gd name="connsiteY22" fmla="*/ 93721 h 1504574"/>
              <a:gd name="connsiteX23" fmla="*/ 1725244 w 1900894"/>
              <a:gd name="connsiteY23" fmla="*/ 83252 h 1504574"/>
              <a:gd name="connsiteX24" fmla="*/ 1767245 w 1900894"/>
              <a:gd name="connsiteY24" fmla="*/ 167004 h 1504574"/>
              <a:gd name="connsiteX25" fmla="*/ 1504739 w 1900894"/>
              <a:gd name="connsiteY25" fmla="*/ 219349 h 1504574"/>
              <a:gd name="connsiteX26" fmla="*/ 685722 w 1900894"/>
              <a:gd name="connsiteY26" fmla="*/ 187942 h 1504574"/>
              <a:gd name="connsiteX27" fmla="*/ 255213 w 1900894"/>
              <a:gd name="connsiteY27" fmla="*/ 208880 h 1504574"/>
              <a:gd name="connsiteX28" fmla="*/ 150211 w 1900894"/>
              <a:gd name="connsiteY28" fmla="*/ 83252 h 1504574"/>
              <a:gd name="connsiteX29" fmla="*/ 153329 w 1900894"/>
              <a:gd name="connsiteY29" fmla="*/ 79163 h 1504574"/>
              <a:gd name="connsiteX30" fmla="*/ 1731280 w 1900894"/>
              <a:gd name="connsiteY30" fmla="*/ 111 h 1504574"/>
              <a:gd name="connsiteX31" fmla="*/ 1879890 w 1900894"/>
              <a:gd name="connsiteY31" fmla="*/ 175374 h 1504574"/>
              <a:gd name="connsiteX32" fmla="*/ 1900894 w 1900894"/>
              <a:gd name="connsiteY32" fmla="*/ 481094 h 1504574"/>
              <a:gd name="connsiteX33" fmla="*/ 1869388 w 1900894"/>
              <a:gd name="connsiteY33" fmla="*/ 702478 h 1504574"/>
              <a:gd name="connsiteX34" fmla="*/ 1684779 w 1900894"/>
              <a:gd name="connsiteY34" fmla="*/ 846278 h 1504574"/>
              <a:gd name="connsiteX35" fmla="*/ 1672032 w 1900894"/>
              <a:gd name="connsiteY35" fmla="*/ 848622 h 1504574"/>
              <a:gd name="connsiteX36" fmla="*/ 1686646 w 1900894"/>
              <a:gd name="connsiteY36" fmla="*/ 970363 h 1504574"/>
              <a:gd name="connsiteX37" fmla="*/ 1671863 w 1900894"/>
              <a:gd name="connsiteY37" fmla="*/ 1341776 h 1504574"/>
              <a:gd name="connsiteX38" fmla="*/ 1156763 w 1900894"/>
              <a:gd name="connsiteY38" fmla="*/ 1499614 h 1504574"/>
              <a:gd name="connsiteX39" fmla="*/ 736273 w 1900894"/>
              <a:gd name="connsiteY39" fmla="*/ 1499614 h 1504574"/>
              <a:gd name="connsiteX40" fmla="*/ 420906 w 1900894"/>
              <a:gd name="connsiteY40" fmla="*/ 1468046 h 1504574"/>
              <a:gd name="connsiteX41" fmla="*/ 305271 w 1900894"/>
              <a:gd name="connsiteY41" fmla="*/ 1268118 h 1504574"/>
              <a:gd name="connsiteX42" fmla="*/ 302314 w 1900894"/>
              <a:gd name="connsiteY42" fmla="*/ 966252 h 1504574"/>
              <a:gd name="connsiteX43" fmla="*/ 285505 w 1900894"/>
              <a:gd name="connsiteY43" fmla="*/ 875087 h 1504574"/>
              <a:gd name="connsiteX44" fmla="*/ 210044 w 1900894"/>
              <a:gd name="connsiteY44" fmla="*/ 863244 h 1504574"/>
              <a:gd name="connsiteX45" fmla="*/ 52511 w 1900894"/>
              <a:gd name="connsiteY45" fmla="*/ 723562 h 1504574"/>
              <a:gd name="connsiteX46" fmla="*/ 31506 w 1900894"/>
              <a:gd name="connsiteY46" fmla="*/ 502178 h 1504574"/>
              <a:gd name="connsiteX47" fmla="*/ 0 w 1900894"/>
              <a:gd name="connsiteY47" fmla="*/ 228084 h 1504574"/>
              <a:gd name="connsiteX48" fmla="*/ 42008 w 1900894"/>
              <a:gd name="connsiteY48" fmla="*/ 48868 h 1504574"/>
              <a:gd name="connsiteX49" fmla="*/ 189039 w 1900894"/>
              <a:gd name="connsiteY49" fmla="*/ 6700 h 1504574"/>
              <a:gd name="connsiteX50" fmla="*/ 199542 w 1900894"/>
              <a:gd name="connsiteY50" fmla="*/ 27784 h 1504574"/>
              <a:gd name="connsiteX51" fmla="*/ 31506 w 1900894"/>
              <a:gd name="connsiteY51" fmla="*/ 143747 h 1504574"/>
              <a:gd name="connsiteX52" fmla="*/ 42008 w 1900894"/>
              <a:gd name="connsiteY52" fmla="*/ 375673 h 1504574"/>
              <a:gd name="connsiteX53" fmla="*/ 94519 w 1900894"/>
              <a:gd name="connsiteY53" fmla="*/ 755188 h 1504574"/>
              <a:gd name="connsiteX54" fmla="*/ 256975 w 1900894"/>
              <a:gd name="connsiteY54" fmla="*/ 851549 h 1504574"/>
              <a:gd name="connsiteX55" fmla="*/ 294666 w 1900894"/>
              <a:gd name="connsiteY55" fmla="*/ 856527 h 1504574"/>
              <a:gd name="connsiteX56" fmla="*/ 294759 w 1900894"/>
              <a:gd name="connsiteY56" fmla="*/ 856423 h 1504574"/>
              <a:gd name="connsiteX57" fmla="*/ 296363 w 1900894"/>
              <a:gd name="connsiteY57" fmla="*/ 856751 h 1504574"/>
              <a:gd name="connsiteX58" fmla="*/ 325568 w 1900894"/>
              <a:gd name="connsiteY58" fmla="*/ 860609 h 1504574"/>
              <a:gd name="connsiteX59" fmla="*/ 556616 w 1900894"/>
              <a:gd name="connsiteY59" fmla="*/ 881693 h 1504574"/>
              <a:gd name="connsiteX60" fmla="*/ 1060720 w 1900894"/>
              <a:gd name="connsiteY60" fmla="*/ 850067 h 1504574"/>
              <a:gd name="connsiteX61" fmla="*/ 1470305 w 1900894"/>
              <a:gd name="connsiteY61" fmla="*/ 850067 h 1504574"/>
              <a:gd name="connsiteX62" fmla="*/ 1774868 w 1900894"/>
              <a:gd name="connsiteY62" fmla="*/ 776272 h 1504574"/>
              <a:gd name="connsiteX63" fmla="*/ 1869388 w 1900894"/>
              <a:gd name="connsiteY63" fmla="*/ 354589 h 1504574"/>
              <a:gd name="connsiteX64" fmla="*/ 1690851 w 1900894"/>
              <a:gd name="connsiteY64" fmla="*/ 27784 h 1504574"/>
              <a:gd name="connsiteX65" fmla="*/ 1690851 w 1900894"/>
              <a:gd name="connsiteY65" fmla="*/ 6700 h 1504574"/>
              <a:gd name="connsiteX66" fmla="*/ 1731280 w 1900894"/>
              <a:gd name="connsiteY66" fmla="*/ 111 h 150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900894" h="1504574">
                <a:moveTo>
                  <a:pt x="1641385" y="854256"/>
                </a:moveTo>
                <a:lnTo>
                  <a:pt x="1606833" y="860609"/>
                </a:lnTo>
                <a:cubicBezTo>
                  <a:pt x="1449301" y="881693"/>
                  <a:pt x="1291768" y="860609"/>
                  <a:pt x="1134235" y="871151"/>
                </a:cubicBezTo>
                <a:cubicBezTo>
                  <a:pt x="903187" y="881693"/>
                  <a:pt x="651135" y="934403"/>
                  <a:pt x="430589" y="892235"/>
                </a:cubicBezTo>
                <a:cubicBezTo>
                  <a:pt x="396457" y="886964"/>
                  <a:pt x="359043" y="884328"/>
                  <a:pt x="321301" y="880704"/>
                </a:cubicBezTo>
                <a:lnTo>
                  <a:pt x="306679" y="878410"/>
                </a:lnTo>
                <a:lnTo>
                  <a:pt x="324981" y="1010315"/>
                </a:lnTo>
                <a:cubicBezTo>
                  <a:pt x="328923" y="1057667"/>
                  <a:pt x="331552" y="1105018"/>
                  <a:pt x="336808" y="1152370"/>
                </a:cubicBezTo>
                <a:cubicBezTo>
                  <a:pt x="336808" y="1215505"/>
                  <a:pt x="315783" y="1289163"/>
                  <a:pt x="336808" y="1341776"/>
                </a:cubicBezTo>
                <a:cubicBezTo>
                  <a:pt x="357832" y="1404911"/>
                  <a:pt x="410393" y="1447001"/>
                  <a:pt x="473467" y="1457524"/>
                </a:cubicBezTo>
                <a:cubicBezTo>
                  <a:pt x="578589" y="1489092"/>
                  <a:pt x="715249" y="1489092"/>
                  <a:pt x="830883" y="1478569"/>
                </a:cubicBezTo>
                <a:cubicBezTo>
                  <a:pt x="936006" y="1468046"/>
                  <a:pt x="1030616" y="1468046"/>
                  <a:pt x="1135739" y="1468046"/>
                </a:cubicBezTo>
                <a:cubicBezTo>
                  <a:pt x="1303935" y="1489092"/>
                  <a:pt x="1619302" y="1510137"/>
                  <a:pt x="1661351" y="1278640"/>
                </a:cubicBezTo>
                <a:cubicBezTo>
                  <a:pt x="1685004" y="1176046"/>
                  <a:pt x="1673178" y="1067532"/>
                  <a:pt x="1656916" y="957538"/>
                </a:cubicBezTo>
                <a:close/>
                <a:moveTo>
                  <a:pt x="153329" y="79163"/>
                </a:moveTo>
                <a:cubicBezTo>
                  <a:pt x="158743" y="78672"/>
                  <a:pt x="168587" y="88487"/>
                  <a:pt x="160712" y="104190"/>
                </a:cubicBezTo>
                <a:cubicBezTo>
                  <a:pt x="108210" y="198411"/>
                  <a:pt x="328715" y="187942"/>
                  <a:pt x="381216" y="177473"/>
                </a:cubicBezTo>
                <a:cubicBezTo>
                  <a:pt x="486218" y="177473"/>
                  <a:pt x="580720" y="167004"/>
                  <a:pt x="685722" y="167004"/>
                </a:cubicBezTo>
                <a:cubicBezTo>
                  <a:pt x="874726" y="177473"/>
                  <a:pt x="1063730" y="177473"/>
                  <a:pt x="1242234" y="177473"/>
                </a:cubicBezTo>
                <a:cubicBezTo>
                  <a:pt x="1336736" y="187942"/>
                  <a:pt x="1420737" y="198411"/>
                  <a:pt x="1504739" y="198411"/>
                </a:cubicBezTo>
                <a:cubicBezTo>
                  <a:pt x="1557240" y="198411"/>
                  <a:pt x="1609741" y="198411"/>
                  <a:pt x="1662242" y="177473"/>
                </a:cubicBezTo>
                <a:cubicBezTo>
                  <a:pt x="1683243" y="177473"/>
                  <a:pt x="1704243" y="167004"/>
                  <a:pt x="1735744" y="156535"/>
                </a:cubicBezTo>
                <a:cubicBezTo>
                  <a:pt x="1746244" y="125128"/>
                  <a:pt x="1746244" y="104190"/>
                  <a:pt x="1704243" y="93721"/>
                </a:cubicBezTo>
                <a:cubicBezTo>
                  <a:pt x="1693743" y="93721"/>
                  <a:pt x="1704243" y="72783"/>
                  <a:pt x="1725244" y="83252"/>
                </a:cubicBezTo>
                <a:cubicBezTo>
                  <a:pt x="1756744" y="93721"/>
                  <a:pt x="1798745" y="125128"/>
                  <a:pt x="1767245" y="167004"/>
                </a:cubicBezTo>
                <a:cubicBezTo>
                  <a:pt x="1714743" y="219349"/>
                  <a:pt x="1578241" y="219349"/>
                  <a:pt x="1504739" y="219349"/>
                </a:cubicBezTo>
                <a:cubicBezTo>
                  <a:pt x="1231734" y="198411"/>
                  <a:pt x="958728" y="198411"/>
                  <a:pt x="685722" y="187942"/>
                </a:cubicBezTo>
                <a:cubicBezTo>
                  <a:pt x="538719" y="187942"/>
                  <a:pt x="391716" y="219349"/>
                  <a:pt x="255213" y="208880"/>
                </a:cubicBezTo>
                <a:cubicBezTo>
                  <a:pt x="181712" y="198411"/>
                  <a:pt x="97710" y="177473"/>
                  <a:pt x="150211" y="83252"/>
                </a:cubicBezTo>
                <a:cubicBezTo>
                  <a:pt x="150211" y="80635"/>
                  <a:pt x="151524" y="79326"/>
                  <a:pt x="153329" y="79163"/>
                </a:cubicBezTo>
                <a:close/>
                <a:moveTo>
                  <a:pt x="1731280" y="111"/>
                </a:moveTo>
                <a:cubicBezTo>
                  <a:pt x="1819010" y="-3348"/>
                  <a:pt x="1861511" y="73906"/>
                  <a:pt x="1879890" y="175374"/>
                </a:cubicBezTo>
                <a:cubicBezTo>
                  <a:pt x="1890392" y="270252"/>
                  <a:pt x="1900894" y="375673"/>
                  <a:pt x="1900894" y="481094"/>
                </a:cubicBezTo>
                <a:cubicBezTo>
                  <a:pt x="1900894" y="554888"/>
                  <a:pt x="1900894" y="639225"/>
                  <a:pt x="1869388" y="702478"/>
                </a:cubicBezTo>
                <a:cubicBezTo>
                  <a:pt x="1830004" y="781543"/>
                  <a:pt x="1761084" y="825029"/>
                  <a:pt x="1684779" y="846278"/>
                </a:cubicBezTo>
                <a:lnTo>
                  <a:pt x="1672032" y="848622"/>
                </a:lnTo>
                <a:lnTo>
                  <a:pt x="1686646" y="970363"/>
                </a:lnTo>
                <a:cubicBezTo>
                  <a:pt x="1705371" y="1097127"/>
                  <a:pt x="1727053" y="1231289"/>
                  <a:pt x="1671863" y="1341776"/>
                </a:cubicBezTo>
                <a:cubicBezTo>
                  <a:pt x="1577253" y="1520659"/>
                  <a:pt x="1324959" y="1510137"/>
                  <a:pt x="1156763" y="1499614"/>
                </a:cubicBezTo>
                <a:cubicBezTo>
                  <a:pt x="1009592" y="1489092"/>
                  <a:pt x="872932" y="1499614"/>
                  <a:pt x="736273" y="1499614"/>
                </a:cubicBezTo>
                <a:cubicBezTo>
                  <a:pt x="641663" y="1499614"/>
                  <a:pt x="515516" y="1510137"/>
                  <a:pt x="420906" y="1468046"/>
                </a:cubicBezTo>
                <a:cubicBezTo>
                  <a:pt x="336808" y="1425956"/>
                  <a:pt x="305271" y="1362821"/>
                  <a:pt x="305271" y="1268118"/>
                </a:cubicBezTo>
                <a:cubicBezTo>
                  <a:pt x="313155" y="1173415"/>
                  <a:pt x="315126" y="1066874"/>
                  <a:pt x="302314" y="966252"/>
                </a:cubicBezTo>
                <a:lnTo>
                  <a:pt x="285505" y="875087"/>
                </a:lnTo>
                <a:lnTo>
                  <a:pt x="210044" y="863244"/>
                </a:lnTo>
                <a:cubicBezTo>
                  <a:pt x="139154" y="844796"/>
                  <a:pt x="78766" y="807898"/>
                  <a:pt x="52511" y="723562"/>
                </a:cubicBezTo>
                <a:cubicBezTo>
                  <a:pt x="31506" y="649767"/>
                  <a:pt x="31506" y="575973"/>
                  <a:pt x="31506" y="502178"/>
                </a:cubicBezTo>
                <a:cubicBezTo>
                  <a:pt x="21004" y="417841"/>
                  <a:pt x="10502" y="322963"/>
                  <a:pt x="0" y="228084"/>
                </a:cubicBezTo>
                <a:cubicBezTo>
                  <a:pt x="0" y="164832"/>
                  <a:pt x="0" y="101579"/>
                  <a:pt x="42008" y="48868"/>
                </a:cubicBezTo>
                <a:cubicBezTo>
                  <a:pt x="84017" y="17242"/>
                  <a:pt x="147031" y="17242"/>
                  <a:pt x="189039" y="6700"/>
                </a:cubicBezTo>
                <a:cubicBezTo>
                  <a:pt x="199542" y="-3842"/>
                  <a:pt x="210044" y="27784"/>
                  <a:pt x="199542" y="27784"/>
                </a:cubicBezTo>
                <a:cubicBezTo>
                  <a:pt x="115524" y="38326"/>
                  <a:pt x="31506" y="48868"/>
                  <a:pt x="31506" y="143747"/>
                </a:cubicBezTo>
                <a:cubicBezTo>
                  <a:pt x="21004" y="228084"/>
                  <a:pt x="31506" y="301879"/>
                  <a:pt x="42008" y="375673"/>
                </a:cubicBezTo>
                <a:cubicBezTo>
                  <a:pt x="52511" y="491636"/>
                  <a:pt x="31506" y="649767"/>
                  <a:pt x="94519" y="755188"/>
                </a:cubicBezTo>
                <a:cubicBezTo>
                  <a:pt x="133903" y="818440"/>
                  <a:pt x="191009" y="840184"/>
                  <a:pt x="256975" y="851549"/>
                </a:cubicBezTo>
                <a:lnTo>
                  <a:pt x="294666" y="856527"/>
                </a:lnTo>
                <a:lnTo>
                  <a:pt x="294759" y="856423"/>
                </a:lnTo>
                <a:lnTo>
                  <a:pt x="296363" y="856751"/>
                </a:lnTo>
                <a:lnTo>
                  <a:pt x="325568" y="860609"/>
                </a:lnTo>
                <a:cubicBezTo>
                  <a:pt x="409585" y="871151"/>
                  <a:pt x="483100" y="881693"/>
                  <a:pt x="556616" y="881693"/>
                </a:cubicBezTo>
                <a:cubicBezTo>
                  <a:pt x="724650" y="881693"/>
                  <a:pt x="892685" y="860609"/>
                  <a:pt x="1060720" y="850067"/>
                </a:cubicBezTo>
                <a:cubicBezTo>
                  <a:pt x="1197248" y="839525"/>
                  <a:pt x="1333777" y="850067"/>
                  <a:pt x="1470305" y="850067"/>
                </a:cubicBezTo>
                <a:cubicBezTo>
                  <a:pt x="1564825" y="850067"/>
                  <a:pt x="1690851" y="839525"/>
                  <a:pt x="1774868" y="776272"/>
                </a:cubicBezTo>
                <a:cubicBezTo>
                  <a:pt x="1900894" y="681393"/>
                  <a:pt x="1879890" y="491636"/>
                  <a:pt x="1869388" y="354589"/>
                </a:cubicBezTo>
                <a:cubicBezTo>
                  <a:pt x="1858885" y="228084"/>
                  <a:pt x="1879890" y="-3842"/>
                  <a:pt x="1690851" y="27784"/>
                </a:cubicBezTo>
                <a:cubicBezTo>
                  <a:pt x="1680348" y="27784"/>
                  <a:pt x="1669846" y="6700"/>
                  <a:pt x="1690851" y="6700"/>
                </a:cubicBezTo>
                <a:cubicBezTo>
                  <a:pt x="1705291" y="2747"/>
                  <a:pt x="1718747" y="605"/>
                  <a:pt x="1731280" y="111"/>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68" name="任意多边形 67"/>
          <p:cNvSpPr/>
          <p:nvPr/>
        </p:nvSpPr>
        <p:spPr bwMode="auto">
          <a:xfrm>
            <a:off x="4941099" y="4714964"/>
            <a:ext cx="1618076" cy="310460"/>
          </a:xfrm>
          <a:custGeom>
            <a:avLst/>
            <a:gdLst>
              <a:gd name="connsiteX0" fmla="*/ 937069 w 1618076"/>
              <a:gd name="connsiteY0" fmla="*/ 256933 h 310460"/>
              <a:gd name="connsiteX1" fmla="*/ 916342 w 1618076"/>
              <a:gd name="connsiteY1" fmla="*/ 267524 h 310460"/>
              <a:gd name="connsiteX2" fmla="*/ 937069 w 1618076"/>
              <a:gd name="connsiteY2" fmla="*/ 256933 h 310460"/>
              <a:gd name="connsiteX3" fmla="*/ 931548 w 1618076"/>
              <a:gd name="connsiteY3" fmla="*/ 233736 h 310460"/>
              <a:gd name="connsiteX4" fmla="*/ 937069 w 1618076"/>
              <a:gd name="connsiteY4" fmla="*/ 235751 h 310460"/>
              <a:gd name="connsiteX5" fmla="*/ 937069 w 1618076"/>
              <a:gd name="connsiteY5" fmla="*/ 256933 h 310460"/>
              <a:gd name="connsiteX6" fmla="*/ 902903 w 1618076"/>
              <a:gd name="connsiteY6" fmla="*/ 146721 h 310460"/>
              <a:gd name="connsiteX7" fmla="*/ 905979 w 1618076"/>
              <a:gd name="connsiteY7" fmla="*/ 151023 h 310460"/>
              <a:gd name="connsiteX8" fmla="*/ 925410 w 1618076"/>
              <a:gd name="connsiteY8" fmla="*/ 207950 h 310460"/>
              <a:gd name="connsiteX9" fmla="*/ 931548 w 1618076"/>
              <a:gd name="connsiteY9" fmla="*/ 233736 h 310460"/>
              <a:gd name="connsiteX10" fmla="*/ 918933 w 1618076"/>
              <a:gd name="connsiteY10" fmla="*/ 229132 h 310460"/>
              <a:gd name="connsiteX11" fmla="*/ 916342 w 1618076"/>
              <a:gd name="connsiteY11" fmla="*/ 246342 h 310460"/>
              <a:gd name="connsiteX12" fmla="*/ 916342 w 1618076"/>
              <a:gd name="connsiteY12" fmla="*/ 267524 h 310460"/>
              <a:gd name="connsiteX13" fmla="*/ 895616 w 1618076"/>
              <a:gd name="connsiteY13" fmla="*/ 161614 h 310460"/>
              <a:gd name="connsiteX14" fmla="*/ 902903 w 1618076"/>
              <a:gd name="connsiteY14" fmla="*/ 146721 h 310460"/>
              <a:gd name="connsiteX15" fmla="*/ 1042181 w 1618076"/>
              <a:gd name="connsiteY15" fmla="*/ 132474 h 310460"/>
              <a:gd name="connsiteX16" fmla="*/ 1052544 w 1618076"/>
              <a:gd name="connsiteY16" fmla="*/ 148574 h 310460"/>
              <a:gd name="connsiteX17" fmla="*/ 1083634 w 1618076"/>
              <a:gd name="connsiteY17" fmla="*/ 234441 h 310460"/>
              <a:gd name="connsiteX18" fmla="*/ 1062907 w 1618076"/>
              <a:gd name="connsiteY18" fmla="*/ 245174 h 310460"/>
              <a:gd name="connsiteX19" fmla="*/ 1031818 w 1618076"/>
              <a:gd name="connsiteY19" fmla="*/ 148574 h 310460"/>
              <a:gd name="connsiteX20" fmla="*/ 1042181 w 1618076"/>
              <a:gd name="connsiteY20" fmla="*/ 132474 h 310460"/>
              <a:gd name="connsiteX21" fmla="*/ 454101 w 1618076"/>
              <a:gd name="connsiteY21" fmla="*/ 120837 h 310460"/>
              <a:gd name="connsiteX22" fmla="*/ 464350 w 1618076"/>
              <a:gd name="connsiteY22" fmla="*/ 128674 h 310460"/>
              <a:gd name="connsiteX23" fmla="*/ 454100 w 1618076"/>
              <a:gd name="connsiteY23" fmla="*/ 233176 h 310460"/>
              <a:gd name="connsiteX24" fmla="*/ 546344 w 1618076"/>
              <a:gd name="connsiteY24" fmla="*/ 254077 h 310460"/>
              <a:gd name="connsiteX25" fmla="*/ 536094 w 1618076"/>
              <a:gd name="connsiteY25" fmla="*/ 274977 h 310460"/>
              <a:gd name="connsiteX26" fmla="*/ 443851 w 1618076"/>
              <a:gd name="connsiteY26" fmla="*/ 254077 h 310460"/>
              <a:gd name="connsiteX27" fmla="*/ 443851 w 1618076"/>
              <a:gd name="connsiteY27" fmla="*/ 128674 h 310460"/>
              <a:gd name="connsiteX28" fmla="*/ 454101 w 1618076"/>
              <a:gd name="connsiteY28" fmla="*/ 120837 h 310460"/>
              <a:gd name="connsiteX29" fmla="*/ 1293022 w 1618076"/>
              <a:gd name="connsiteY29" fmla="*/ 114133 h 310460"/>
              <a:gd name="connsiteX30" fmla="*/ 1297125 w 1618076"/>
              <a:gd name="connsiteY30" fmla="*/ 125587 h 310460"/>
              <a:gd name="connsiteX31" fmla="*/ 1306681 w 1618076"/>
              <a:gd name="connsiteY31" fmla="*/ 149264 h 310460"/>
              <a:gd name="connsiteX32" fmla="*/ 1322069 w 1618076"/>
              <a:gd name="connsiteY32" fmla="*/ 178430 h 310460"/>
              <a:gd name="connsiteX33" fmla="*/ 1323170 w 1618076"/>
              <a:gd name="connsiteY33" fmla="*/ 234651 h 310460"/>
              <a:gd name="connsiteX34" fmla="*/ 1291192 w 1618076"/>
              <a:gd name="connsiteY34" fmla="*/ 234651 h 310460"/>
              <a:gd name="connsiteX35" fmla="*/ 1299186 w 1618076"/>
              <a:gd name="connsiteY35" fmla="*/ 166603 h 310460"/>
              <a:gd name="connsiteX36" fmla="*/ 274014 w 1618076"/>
              <a:gd name="connsiteY36" fmla="*/ 109341 h 310460"/>
              <a:gd name="connsiteX37" fmla="*/ 347852 w 1618076"/>
              <a:gd name="connsiteY37" fmla="*/ 171520 h 310460"/>
              <a:gd name="connsiteX38" fmla="*/ 252918 w 1618076"/>
              <a:gd name="connsiteY38" fmla="*/ 285514 h 310460"/>
              <a:gd name="connsiteX39" fmla="*/ 200177 w 1618076"/>
              <a:gd name="connsiteY39" fmla="*/ 161157 h 310460"/>
              <a:gd name="connsiteX40" fmla="*/ 221274 w 1618076"/>
              <a:gd name="connsiteY40" fmla="*/ 161157 h 310460"/>
              <a:gd name="connsiteX41" fmla="*/ 263466 w 1618076"/>
              <a:gd name="connsiteY41" fmla="*/ 264788 h 310460"/>
              <a:gd name="connsiteX42" fmla="*/ 326755 w 1618076"/>
              <a:gd name="connsiteY42" fmla="*/ 171520 h 310460"/>
              <a:gd name="connsiteX43" fmla="*/ 274014 w 1618076"/>
              <a:gd name="connsiteY43" fmla="*/ 130067 h 310460"/>
              <a:gd name="connsiteX44" fmla="*/ 242370 w 1618076"/>
              <a:gd name="connsiteY44" fmla="*/ 150794 h 310460"/>
              <a:gd name="connsiteX45" fmla="*/ 221274 w 1618076"/>
              <a:gd name="connsiteY45" fmla="*/ 161157 h 310460"/>
              <a:gd name="connsiteX46" fmla="*/ 274014 w 1618076"/>
              <a:gd name="connsiteY46" fmla="*/ 109341 h 310460"/>
              <a:gd name="connsiteX47" fmla="*/ 1292251 w 1618076"/>
              <a:gd name="connsiteY47" fmla="*/ 107569 h 310460"/>
              <a:gd name="connsiteX48" fmla="*/ 1293022 w 1618076"/>
              <a:gd name="connsiteY48" fmla="*/ 114133 h 310460"/>
              <a:gd name="connsiteX49" fmla="*/ 1291192 w 1618076"/>
              <a:gd name="connsiteY49" fmla="*/ 109025 h 310460"/>
              <a:gd name="connsiteX50" fmla="*/ 1204085 w 1618076"/>
              <a:gd name="connsiteY50" fmla="*/ 106560 h 310460"/>
              <a:gd name="connsiteX51" fmla="*/ 1270171 w 1618076"/>
              <a:gd name="connsiteY51" fmla="*/ 192248 h 310460"/>
              <a:gd name="connsiteX52" fmla="*/ 1156176 w 1618076"/>
              <a:gd name="connsiteY52" fmla="*/ 171028 h 310460"/>
              <a:gd name="connsiteX53" fmla="*/ 1176902 w 1618076"/>
              <a:gd name="connsiteY53" fmla="*/ 160418 h 310460"/>
              <a:gd name="connsiteX54" fmla="*/ 1218355 w 1618076"/>
              <a:gd name="connsiteY54" fmla="*/ 192248 h 310460"/>
              <a:gd name="connsiteX55" fmla="*/ 1249444 w 1618076"/>
              <a:gd name="connsiteY55" fmla="*/ 192248 h 310460"/>
              <a:gd name="connsiteX56" fmla="*/ 1218355 w 1618076"/>
              <a:gd name="connsiteY56" fmla="*/ 139198 h 310460"/>
              <a:gd name="connsiteX57" fmla="*/ 1176902 w 1618076"/>
              <a:gd name="connsiteY57" fmla="*/ 139198 h 310460"/>
              <a:gd name="connsiteX58" fmla="*/ 1156176 w 1618076"/>
              <a:gd name="connsiteY58" fmla="*/ 139198 h 310460"/>
              <a:gd name="connsiteX59" fmla="*/ 1204085 w 1618076"/>
              <a:gd name="connsiteY59" fmla="*/ 106560 h 310460"/>
              <a:gd name="connsiteX60" fmla="*/ 747310 w 1618076"/>
              <a:gd name="connsiteY60" fmla="*/ 98649 h 310460"/>
              <a:gd name="connsiteX61" fmla="*/ 758022 w 1618076"/>
              <a:gd name="connsiteY61" fmla="*/ 106538 h 310460"/>
              <a:gd name="connsiteX62" fmla="*/ 704464 w 1618076"/>
              <a:gd name="connsiteY62" fmla="*/ 285362 h 310460"/>
              <a:gd name="connsiteX63" fmla="*/ 640195 w 1618076"/>
              <a:gd name="connsiteY63" fmla="*/ 138095 h 310460"/>
              <a:gd name="connsiteX64" fmla="*/ 661618 w 1618076"/>
              <a:gd name="connsiteY64" fmla="*/ 138095 h 310460"/>
              <a:gd name="connsiteX65" fmla="*/ 725887 w 1618076"/>
              <a:gd name="connsiteY65" fmla="*/ 253805 h 310460"/>
              <a:gd name="connsiteX66" fmla="*/ 736599 w 1618076"/>
              <a:gd name="connsiteY66" fmla="*/ 106538 h 310460"/>
              <a:gd name="connsiteX67" fmla="*/ 747310 w 1618076"/>
              <a:gd name="connsiteY67" fmla="*/ 98649 h 310460"/>
              <a:gd name="connsiteX68" fmla="*/ 1312510 w 1618076"/>
              <a:gd name="connsiteY68" fmla="*/ 98556 h 310460"/>
              <a:gd name="connsiteX69" fmla="*/ 1315148 w 1618076"/>
              <a:gd name="connsiteY69" fmla="*/ 117801 h 310460"/>
              <a:gd name="connsiteX70" fmla="*/ 1302471 w 1618076"/>
              <a:gd name="connsiteY70" fmla="*/ 99452 h 310460"/>
              <a:gd name="connsiteX71" fmla="*/ 1292524 w 1618076"/>
              <a:gd name="connsiteY71" fmla="*/ 86778 h 310460"/>
              <a:gd name="connsiteX72" fmla="*/ 1301851 w 1618076"/>
              <a:gd name="connsiteY72" fmla="*/ 98556 h 310460"/>
              <a:gd name="connsiteX73" fmla="*/ 1302471 w 1618076"/>
              <a:gd name="connsiteY73" fmla="*/ 99452 h 310460"/>
              <a:gd name="connsiteX74" fmla="*/ 1297854 w 1618076"/>
              <a:gd name="connsiteY74" fmla="*/ 99864 h 310460"/>
              <a:gd name="connsiteX75" fmla="*/ 1292251 w 1618076"/>
              <a:gd name="connsiteY75" fmla="*/ 107569 h 310460"/>
              <a:gd name="connsiteX76" fmla="*/ 1291192 w 1618076"/>
              <a:gd name="connsiteY76" fmla="*/ 98556 h 310460"/>
              <a:gd name="connsiteX77" fmla="*/ 1292524 w 1618076"/>
              <a:gd name="connsiteY77" fmla="*/ 86778 h 310460"/>
              <a:gd name="connsiteX78" fmla="*/ 1513147 w 1618076"/>
              <a:gd name="connsiteY78" fmla="*/ 62269 h 310460"/>
              <a:gd name="connsiteX79" fmla="*/ 1524806 w 1618076"/>
              <a:gd name="connsiteY79" fmla="*/ 77008 h 310460"/>
              <a:gd name="connsiteX80" fmla="*/ 1576621 w 1618076"/>
              <a:gd name="connsiteY80" fmla="*/ 213269 h 310460"/>
              <a:gd name="connsiteX81" fmla="*/ 1524806 w 1618076"/>
              <a:gd name="connsiteY81" fmla="*/ 307604 h 310460"/>
              <a:gd name="connsiteX82" fmla="*/ 1514443 w 1618076"/>
              <a:gd name="connsiteY82" fmla="*/ 286640 h 310460"/>
              <a:gd name="connsiteX83" fmla="*/ 1504080 w 1618076"/>
              <a:gd name="connsiteY83" fmla="*/ 66527 h 310460"/>
              <a:gd name="connsiteX84" fmla="*/ 1513147 w 1618076"/>
              <a:gd name="connsiteY84" fmla="*/ 62269 h 310460"/>
              <a:gd name="connsiteX85" fmla="*/ 38665 w 1618076"/>
              <a:gd name="connsiteY85" fmla="*/ 49563 h 310460"/>
              <a:gd name="connsiteX86" fmla="*/ 64288 w 1618076"/>
              <a:gd name="connsiteY86" fmla="*/ 65285 h 310460"/>
              <a:gd name="connsiteX87" fmla="*/ 54039 w 1618076"/>
              <a:gd name="connsiteY87" fmla="*/ 86248 h 310460"/>
              <a:gd name="connsiteX88" fmla="*/ 33541 w 1618076"/>
              <a:gd name="connsiteY88" fmla="*/ 86248 h 310460"/>
              <a:gd name="connsiteX89" fmla="*/ 43790 w 1618076"/>
              <a:gd name="connsiteY89" fmla="*/ 107211 h 310460"/>
              <a:gd name="connsiteX90" fmla="*/ 84787 w 1618076"/>
              <a:gd name="connsiteY90" fmla="*/ 149138 h 310460"/>
              <a:gd name="connsiteX91" fmla="*/ 115535 w 1618076"/>
              <a:gd name="connsiteY91" fmla="*/ 232991 h 310460"/>
              <a:gd name="connsiteX92" fmla="*/ 2793 w 1618076"/>
              <a:gd name="connsiteY92" fmla="*/ 232991 h 310460"/>
              <a:gd name="connsiteX93" fmla="*/ 23291 w 1618076"/>
              <a:gd name="connsiteY93" fmla="*/ 222509 h 310460"/>
              <a:gd name="connsiteX94" fmla="*/ 95036 w 1618076"/>
              <a:gd name="connsiteY94" fmla="*/ 222509 h 310460"/>
              <a:gd name="connsiteX95" fmla="*/ 33541 w 1618076"/>
              <a:gd name="connsiteY95" fmla="*/ 128175 h 310460"/>
              <a:gd name="connsiteX96" fmla="*/ 13042 w 1618076"/>
              <a:gd name="connsiteY96" fmla="*/ 65285 h 310460"/>
              <a:gd name="connsiteX97" fmla="*/ 38665 w 1618076"/>
              <a:gd name="connsiteY97" fmla="*/ 49563 h 310460"/>
              <a:gd name="connsiteX98" fmla="*/ 929723 w 1618076"/>
              <a:gd name="connsiteY98" fmla="*/ 47604 h 310460"/>
              <a:gd name="connsiteX99" fmla="*/ 967863 w 1618076"/>
              <a:gd name="connsiteY99" fmla="*/ 54567 h 310460"/>
              <a:gd name="connsiteX100" fmla="*/ 957203 w 1618076"/>
              <a:gd name="connsiteY100" fmla="*/ 75293 h 310460"/>
              <a:gd name="connsiteX101" fmla="*/ 839952 w 1618076"/>
              <a:gd name="connsiteY101" fmla="*/ 96019 h 310460"/>
              <a:gd name="connsiteX102" fmla="*/ 829293 w 1618076"/>
              <a:gd name="connsiteY102" fmla="*/ 75293 h 310460"/>
              <a:gd name="connsiteX103" fmla="*/ 929723 w 1618076"/>
              <a:gd name="connsiteY103" fmla="*/ 47604 h 310460"/>
              <a:gd name="connsiteX104" fmla="*/ 1568851 w 1618076"/>
              <a:gd name="connsiteY104" fmla="*/ 23476 h 310460"/>
              <a:gd name="connsiteX105" fmla="*/ 1618076 w 1618076"/>
              <a:gd name="connsiteY105" fmla="*/ 64929 h 310460"/>
              <a:gd name="connsiteX106" fmla="*/ 1597350 w 1618076"/>
              <a:gd name="connsiteY106" fmla="*/ 75292 h 310460"/>
              <a:gd name="connsiteX107" fmla="*/ 1524808 w 1618076"/>
              <a:gd name="connsiteY107" fmla="*/ 54565 h 310460"/>
              <a:gd name="connsiteX108" fmla="*/ 1504081 w 1618076"/>
              <a:gd name="connsiteY108" fmla="*/ 44202 h 310460"/>
              <a:gd name="connsiteX109" fmla="*/ 1568851 w 1618076"/>
              <a:gd name="connsiteY109" fmla="*/ 23476 h 310460"/>
              <a:gd name="connsiteX110" fmla="*/ 1390456 w 1618076"/>
              <a:gd name="connsiteY110" fmla="*/ 83 h 310460"/>
              <a:gd name="connsiteX111" fmla="*/ 1408443 w 1618076"/>
              <a:gd name="connsiteY111" fmla="*/ 14805 h 310460"/>
              <a:gd name="connsiteX112" fmla="*/ 1429762 w 1618076"/>
              <a:gd name="connsiteY112" fmla="*/ 150900 h 310460"/>
              <a:gd name="connsiteX113" fmla="*/ 1419102 w 1618076"/>
              <a:gd name="connsiteY113" fmla="*/ 234651 h 310460"/>
              <a:gd name="connsiteX114" fmla="*/ 1335161 w 1618076"/>
              <a:gd name="connsiteY114" fmla="*/ 203244 h 310460"/>
              <a:gd name="connsiteX115" fmla="*/ 1322069 w 1618076"/>
              <a:gd name="connsiteY115" fmla="*/ 178430 h 310460"/>
              <a:gd name="connsiteX116" fmla="*/ 1321837 w 1618076"/>
              <a:gd name="connsiteY116" fmla="*/ 166603 h 310460"/>
              <a:gd name="connsiteX117" fmla="*/ 1315148 w 1618076"/>
              <a:gd name="connsiteY117" fmla="*/ 117801 h 310460"/>
              <a:gd name="connsiteX118" fmla="*/ 1327167 w 1618076"/>
              <a:gd name="connsiteY118" fmla="*/ 135197 h 310460"/>
              <a:gd name="connsiteX119" fmla="*/ 1344488 w 1618076"/>
              <a:gd name="connsiteY119" fmla="*/ 171838 h 310460"/>
              <a:gd name="connsiteX120" fmla="*/ 1397784 w 1618076"/>
              <a:gd name="connsiteY120" fmla="*/ 224182 h 310460"/>
              <a:gd name="connsiteX121" fmla="*/ 1408443 w 1618076"/>
              <a:gd name="connsiteY121" fmla="*/ 182307 h 310460"/>
              <a:gd name="connsiteX122" fmla="*/ 1387125 w 1618076"/>
              <a:gd name="connsiteY122" fmla="*/ 4336 h 310460"/>
              <a:gd name="connsiteX123" fmla="*/ 1390456 w 1618076"/>
              <a:gd name="connsiteY123" fmla="*/ 83 h 31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618076" h="310460">
                <a:moveTo>
                  <a:pt x="937069" y="256933"/>
                </a:moveTo>
                <a:cubicBezTo>
                  <a:pt x="947432" y="267524"/>
                  <a:pt x="926705" y="278115"/>
                  <a:pt x="916342" y="267524"/>
                </a:cubicBezTo>
                <a:cubicBezTo>
                  <a:pt x="926705" y="267524"/>
                  <a:pt x="937069" y="256933"/>
                  <a:pt x="937069" y="256933"/>
                </a:cubicBezTo>
                <a:close/>
                <a:moveTo>
                  <a:pt x="931548" y="233736"/>
                </a:moveTo>
                <a:lnTo>
                  <a:pt x="937069" y="235751"/>
                </a:lnTo>
                <a:cubicBezTo>
                  <a:pt x="937069" y="246342"/>
                  <a:pt x="937069" y="246342"/>
                  <a:pt x="937069" y="256933"/>
                </a:cubicBezTo>
                <a:close/>
                <a:moveTo>
                  <a:pt x="902903" y="146721"/>
                </a:moveTo>
                <a:cubicBezTo>
                  <a:pt x="904684" y="147052"/>
                  <a:pt x="905979" y="148376"/>
                  <a:pt x="905979" y="151023"/>
                </a:cubicBezTo>
                <a:cubicBezTo>
                  <a:pt x="911161" y="172205"/>
                  <a:pt x="918933" y="190740"/>
                  <a:pt x="925410" y="207950"/>
                </a:cubicBezTo>
                <a:lnTo>
                  <a:pt x="931548" y="233736"/>
                </a:lnTo>
                <a:lnTo>
                  <a:pt x="918933" y="229132"/>
                </a:lnTo>
                <a:cubicBezTo>
                  <a:pt x="913751" y="230456"/>
                  <a:pt x="911161" y="235751"/>
                  <a:pt x="916342" y="246342"/>
                </a:cubicBezTo>
                <a:cubicBezTo>
                  <a:pt x="916342" y="246342"/>
                  <a:pt x="916342" y="256933"/>
                  <a:pt x="916342" y="267524"/>
                </a:cubicBezTo>
                <a:cubicBezTo>
                  <a:pt x="916342" y="225160"/>
                  <a:pt x="895616" y="193387"/>
                  <a:pt x="895616" y="161614"/>
                </a:cubicBezTo>
                <a:cubicBezTo>
                  <a:pt x="887844" y="153671"/>
                  <a:pt x="897559" y="145728"/>
                  <a:pt x="902903" y="146721"/>
                </a:cubicBezTo>
                <a:close/>
                <a:moveTo>
                  <a:pt x="1042181" y="132474"/>
                </a:moveTo>
                <a:cubicBezTo>
                  <a:pt x="1047363" y="132474"/>
                  <a:pt x="1052544" y="137841"/>
                  <a:pt x="1052544" y="148574"/>
                </a:cubicBezTo>
                <a:cubicBezTo>
                  <a:pt x="1062907" y="170041"/>
                  <a:pt x="1062907" y="212974"/>
                  <a:pt x="1083634" y="234441"/>
                </a:cubicBezTo>
                <a:cubicBezTo>
                  <a:pt x="1093997" y="245174"/>
                  <a:pt x="1073270" y="255907"/>
                  <a:pt x="1062907" y="245174"/>
                </a:cubicBezTo>
                <a:cubicBezTo>
                  <a:pt x="1042181" y="223707"/>
                  <a:pt x="1042181" y="180774"/>
                  <a:pt x="1031818" y="148574"/>
                </a:cubicBezTo>
                <a:cubicBezTo>
                  <a:pt x="1031818" y="137841"/>
                  <a:pt x="1036999" y="132474"/>
                  <a:pt x="1042181" y="132474"/>
                </a:cubicBezTo>
                <a:close/>
                <a:moveTo>
                  <a:pt x="454101" y="120837"/>
                </a:moveTo>
                <a:cubicBezTo>
                  <a:pt x="459225" y="120837"/>
                  <a:pt x="464350" y="123449"/>
                  <a:pt x="464350" y="128674"/>
                </a:cubicBezTo>
                <a:cubicBezTo>
                  <a:pt x="454100" y="160025"/>
                  <a:pt x="443851" y="201826"/>
                  <a:pt x="454100" y="233176"/>
                </a:cubicBezTo>
                <a:cubicBezTo>
                  <a:pt x="464350" y="264527"/>
                  <a:pt x="515596" y="243626"/>
                  <a:pt x="546344" y="254077"/>
                </a:cubicBezTo>
                <a:cubicBezTo>
                  <a:pt x="556593" y="264527"/>
                  <a:pt x="556593" y="285427"/>
                  <a:pt x="536094" y="274977"/>
                </a:cubicBezTo>
                <a:cubicBezTo>
                  <a:pt x="505347" y="264527"/>
                  <a:pt x="454100" y="295877"/>
                  <a:pt x="443851" y="254077"/>
                </a:cubicBezTo>
                <a:cubicBezTo>
                  <a:pt x="423353" y="212276"/>
                  <a:pt x="433602" y="170475"/>
                  <a:pt x="443851" y="128674"/>
                </a:cubicBezTo>
                <a:cubicBezTo>
                  <a:pt x="443851" y="123449"/>
                  <a:pt x="448976" y="120837"/>
                  <a:pt x="454101" y="120837"/>
                </a:cubicBezTo>
                <a:close/>
                <a:moveTo>
                  <a:pt x="1293022" y="114133"/>
                </a:moveTo>
                <a:lnTo>
                  <a:pt x="1297125" y="125587"/>
                </a:lnTo>
                <a:cubicBezTo>
                  <a:pt x="1299728" y="132498"/>
                  <a:pt x="1302934" y="140595"/>
                  <a:pt x="1306681" y="149264"/>
                </a:cubicBezTo>
                <a:lnTo>
                  <a:pt x="1322069" y="178430"/>
                </a:lnTo>
                <a:lnTo>
                  <a:pt x="1323170" y="234651"/>
                </a:lnTo>
                <a:cubicBezTo>
                  <a:pt x="1312510" y="245120"/>
                  <a:pt x="1291192" y="245120"/>
                  <a:pt x="1291192" y="234651"/>
                </a:cubicBezTo>
                <a:cubicBezTo>
                  <a:pt x="1301851" y="213713"/>
                  <a:pt x="1301851" y="190158"/>
                  <a:pt x="1299186" y="166603"/>
                </a:cubicBezTo>
                <a:close/>
                <a:moveTo>
                  <a:pt x="274014" y="109341"/>
                </a:moveTo>
                <a:cubicBezTo>
                  <a:pt x="316207" y="109341"/>
                  <a:pt x="347852" y="130067"/>
                  <a:pt x="347852" y="171520"/>
                </a:cubicBezTo>
                <a:cubicBezTo>
                  <a:pt x="347852" y="223335"/>
                  <a:pt x="316207" y="295877"/>
                  <a:pt x="252918" y="285514"/>
                </a:cubicBezTo>
                <a:cubicBezTo>
                  <a:pt x="189629" y="275151"/>
                  <a:pt x="179081" y="202609"/>
                  <a:pt x="200177" y="161157"/>
                </a:cubicBezTo>
                <a:cubicBezTo>
                  <a:pt x="200177" y="150794"/>
                  <a:pt x="221274" y="150794"/>
                  <a:pt x="221274" y="161157"/>
                </a:cubicBezTo>
                <a:cubicBezTo>
                  <a:pt x="210725" y="202609"/>
                  <a:pt x="210725" y="264788"/>
                  <a:pt x="263466" y="264788"/>
                </a:cubicBezTo>
                <a:cubicBezTo>
                  <a:pt x="305659" y="264788"/>
                  <a:pt x="337304" y="212972"/>
                  <a:pt x="326755" y="171520"/>
                </a:cubicBezTo>
                <a:cubicBezTo>
                  <a:pt x="326755" y="150794"/>
                  <a:pt x="305659" y="130067"/>
                  <a:pt x="274014" y="130067"/>
                </a:cubicBezTo>
                <a:cubicBezTo>
                  <a:pt x="263466" y="130067"/>
                  <a:pt x="242370" y="130067"/>
                  <a:pt x="242370" y="150794"/>
                </a:cubicBezTo>
                <a:cubicBezTo>
                  <a:pt x="252918" y="171520"/>
                  <a:pt x="231822" y="171520"/>
                  <a:pt x="221274" y="161157"/>
                </a:cubicBezTo>
                <a:cubicBezTo>
                  <a:pt x="210725" y="130067"/>
                  <a:pt x="242370" y="109341"/>
                  <a:pt x="274014" y="109341"/>
                </a:cubicBezTo>
                <a:close/>
                <a:moveTo>
                  <a:pt x="1292251" y="107569"/>
                </a:moveTo>
                <a:lnTo>
                  <a:pt x="1293022" y="114133"/>
                </a:lnTo>
                <a:lnTo>
                  <a:pt x="1291192" y="109025"/>
                </a:lnTo>
                <a:close/>
                <a:moveTo>
                  <a:pt x="1204085" y="106560"/>
                </a:moveTo>
                <a:cubicBezTo>
                  <a:pt x="1238595" y="112673"/>
                  <a:pt x="1276648" y="152460"/>
                  <a:pt x="1270171" y="192248"/>
                </a:cubicBezTo>
                <a:cubicBezTo>
                  <a:pt x="1259807" y="255907"/>
                  <a:pt x="1176902" y="213467"/>
                  <a:pt x="1156176" y="171028"/>
                </a:cubicBezTo>
                <a:cubicBezTo>
                  <a:pt x="1156176" y="160418"/>
                  <a:pt x="1166539" y="149808"/>
                  <a:pt x="1176902" y="160418"/>
                </a:cubicBezTo>
                <a:cubicBezTo>
                  <a:pt x="1187265" y="181638"/>
                  <a:pt x="1197628" y="192248"/>
                  <a:pt x="1218355" y="192248"/>
                </a:cubicBezTo>
                <a:cubicBezTo>
                  <a:pt x="1228718" y="202858"/>
                  <a:pt x="1249444" y="202858"/>
                  <a:pt x="1249444" y="192248"/>
                </a:cubicBezTo>
                <a:cubicBezTo>
                  <a:pt x="1249444" y="171028"/>
                  <a:pt x="1239081" y="149808"/>
                  <a:pt x="1218355" y="139198"/>
                </a:cubicBezTo>
                <a:cubicBezTo>
                  <a:pt x="1207992" y="128588"/>
                  <a:pt x="1187265" y="117978"/>
                  <a:pt x="1176902" y="139198"/>
                </a:cubicBezTo>
                <a:cubicBezTo>
                  <a:pt x="1176902" y="149808"/>
                  <a:pt x="1156176" y="149808"/>
                  <a:pt x="1156176" y="139198"/>
                </a:cubicBezTo>
                <a:cubicBezTo>
                  <a:pt x="1163948" y="111347"/>
                  <a:pt x="1183379" y="102892"/>
                  <a:pt x="1204085" y="106560"/>
                </a:cubicBezTo>
                <a:close/>
                <a:moveTo>
                  <a:pt x="747310" y="98649"/>
                </a:moveTo>
                <a:cubicBezTo>
                  <a:pt x="752666" y="98649"/>
                  <a:pt x="758022" y="101279"/>
                  <a:pt x="758022" y="106538"/>
                </a:cubicBezTo>
                <a:cubicBezTo>
                  <a:pt x="758022" y="159134"/>
                  <a:pt x="800868" y="285362"/>
                  <a:pt x="704464" y="285362"/>
                </a:cubicBezTo>
                <a:cubicBezTo>
                  <a:pt x="640195" y="285362"/>
                  <a:pt x="618772" y="180172"/>
                  <a:pt x="640195" y="138095"/>
                </a:cubicBezTo>
                <a:cubicBezTo>
                  <a:pt x="640195" y="117057"/>
                  <a:pt x="661618" y="127576"/>
                  <a:pt x="661618" y="138095"/>
                </a:cubicBezTo>
                <a:cubicBezTo>
                  <a:pt x="650906" y="169653"/>
                  <a:pt x="661618" y="295881"/>
                  <a:pt x="725887" y="253805"/>
                </a:cubicBezTo>
                <a:cubicBezTo>
                  <a:pt x="768733" y="222248"/>
                  <a:pt x="736599" y="148615"/>
                  <a:pt x="736599" y="106538"/>
                </a:cubicBezTo>
                <a:cubicBezTo>
                  <a:pt x="736599" y="101279"/>
                  <a:pt x="741955" y="98649"/>
                  <a:pt x="747310" y="98649"/>
                </a:cubicBezTo>
                <a:close/>
                <a:moveTo>
                  <a:pt x="1312510" y="98556"/>
                </a:moveTo>
                <a:lnTo>
                  <a:pt x="1315148" y="117801"/>
                </a:lnTo>
                <a:lnTo>
                  <a:pt x="1302471" y="99452"/>
                </a:lnTo>
                <a:close/>
                <a:moveTo>
                  <a:pt x="1292524" y="86778"/>
                </a:moveTo>
                <a:cubicBezTo>
                  <a:pt x="1296522" y="85470"/>
                  <a:pt x="1301851" y="88087"/>
                  <a:pt x="1301851" y="98556"/>
                </a:cubicBezTo>
                <a:lnTo>
                  <a:pt x="1302471" y="99452"/>
                </a:lnTo>
                <a:lnTo>
                  <a:pt x="1297854" y="99864"/>
                </a:lnTo>
                <a:lnTo>
                  <a:pt x="1292251" y="107569"/>
                </a:lnTo>
                <a:lnTo>
                  <a:pt x="1291192" y="98556"/>
                </a:lnTo>
                <a:cubicBezTo>
                  <a:pt x="1285862" y="93321"/>
                  <a:pt x="1288527" y="88087"/>
                  <a:pt x="1292524" y="86778"/>
                </a:cubicBezTo>
                <a:close/>
                <a:moveTo>
                  <a:pt x="1513147" y="62269"/>
                </a:moveTo>
                <a:cubicBezTo>
                  <a:pt x="1522863" y="61286"/>
                  <a:pt x="1532578" y="69147"/>
                  <a:pt x="1524806" y="77008"/>
                </a:cubicBezTo>
                <a:cubicBezTo>
                  <a:pt x="1504080" y="97972"/>
                  <a:pt x="1566258" y="181824"/>
                  <a:pt x="1576621" y="213269"/>
                </a:cubicBezTo>
                <a:cubicBezTo>
                  <a:pt x="1597348" y="265677"/>
                  <a:pt x="1566258" y="297122"/>
                  <a:pt x="1524806" y="307604"/>
                </a:cubicBezTo>
                <a:cubicBezTo>
                  <a:pt x="1504080" y="318085"/>
                  <a:pt x="1504080" y="297122"/>
                  <a:pt x="1514443" y="286640"/>
                </a:cubicBezTo>
                <a:cubicBezTo>
                  <a:pt x="1649163" y="244714"/>
                  <a:pt x="1462627" y="129416"/>
                  <a:pt x="1504080" y="66527"/>
                </a:cubicBezTo>
                <a:cubicBezTo>
                  <a:pt x="1506670" y="63906"/>
                  <a:pt x="1509909" y="62596"/>
                  <a:pt x="1513147" y="62269"/>
                </a:cubicBezTo>
                <a:close/>
                <a:moveTo>
                  <a:pt x="38665" y="49563"/>
                </a:moveTo>
                <a:cubicBezTo>
                  <a:pt x="48915" y="52183"/>
                  <a:pt x="59164" y="60044"/>
                  <a:pt x="64288" y="65285"/>
                </a:cubicBezTo>
                <a:cubicBezTo>
                  <a:pt x="74538" y="75767"/>
                  <a:pt x="64288" y="96730"/>
                  <a:pt x="54039" y="86248"/>
                </a:cubicBezTo>
                <a:cubicBezTo>
                  <a:pt x="43790" y="75767"/>
                  <a:pt x="23291" y="65285"/>
                  <a:pt x="33541" y="86248"/>
                </a:cubicBezTo>
                <a:cubicBezTo>
                  <a:pt x="33541" y="96730"/>
                  <a:pt x="33541" y="107211"/>
                  <a:pt x="43790" y="107211"/>
                </a:cubicBezTo>
                <a:cubicBezTo>
                  <a:pt x="54039" y="128175"/>
                  <a:pt x="74538" y="138656"/>
                  <a:pt x="84787" y="149138"/>
                </a:cubicBezTo>
                <a:cubicBezTo>
                  <a:pt x="105285" y="170101"/>
                  <a:pt x="125784" y="201746"/>
                  <a:pt x="115535" y="232991"/>
                </a:cubicBezTo>
                <a:cubicBezTo>
                  <a:pt x="95036" y="285399"/>
                  <a:pt x="23291" y="295880"/>
                  <a:pt x="2793" y="232991"/>
                </a:cubicBezTo>
                <a:cubicBezTo>
                  <a:pt x="-7456" y="222509"/>
                  <a:pt x="13042" y="212027"/>
                  <a:pt x="23291" y="222509"/>
                </a:cubicBezTo>
                <a:cubicBezTo>
                  <a:pt x="33541" y="264435"/>
                  <a:pt x="95036" y="264435"/>
                  <a:pt x="95036" y="222509"/>
                </a:cubicBezTo>
                <a:cubicBezTo>
                  <a:pt x="105285" y="180583"/>
                  <a:pt x="54039" y="159619"/>
                  <a:pt x="33541" y="128175"/>
                </a:cubicBezTo>
                <a:cubicBezTo>
                  <a:pt x="13042" y="117693"/>
                  <a:pt x="2793" y="86248"/>
                  <a:pt x="13042" y="65285"/>
                </a:cubicBezTo>
                <a:cubicBezTo>
                  <a:pt x="18167" y="49563"/>
                  <a:pt x="28416" y="46942"/>
                  <a:pt x="38665" y="49563"/>
                </a:cubicBezTo>
                <a:close/>
                <a:moveTo>
                  <a:pt x="929723" y="47604"/>
                </a:moveTo>
                <a:cubicBezTo>
                  <a:pt x="941881" y="47442"/>
                  <a:pt x="954539" y="49385"/>
                  <a:pt x="967863" y="54567"/>
                </a:cubicBezTo>
                <a:cubicBezTo>
                  <a:pt x="978522" y="54567"/>
                  <a:pt x="978522" y="75293"/>
                  <a:pt x="957203" y="75293"/>
                </a:cubicBezTo>
                <a:cubicBezTo>
                  <a:pt x="914567" y="64930"/>
                  <a:pt x="871930" y="85656"/>
                  <a:pt x="839952" y="96019"/>
                </a:cubicBezTo>
                <a:cubicBezTo>
                  <a:pt x="818634" y="96019"/>
                  <a:pt x="818634" y="75293"/>
                  <a:pt x="829293" y="75293"/>
                </a:cubicBezTo>
                <a:cubicBezTo>
                  <a:pt x="861270" y="67521"/>
                  <a:pt x="893248" y="48090"/>
                  <a:pt x="929723" y="47604"/>
                </a:cubicBezTo>
                <a:close/>
                <a:moveTo>
                  <a:pt x="1568851" y="23476"/>
                </a:moveTo>
                <a:cubicBezTo>
                  <a:pt x="1589578" y="28657"/>
                  <a:pt x="1607713" y="44202"/>
                  <a:pt x="1618076" y="64929"/>
                </a:cubicBezTo>
                <a:cubicBezTo>
                  <a:pt x="1618076" y="75292"/>
                  <a:pt x="1607713" y="96018"/>
                  <a:pt x="1597350" y="75292"/>
                </a:cubicBezTo>
                <a:cubicBezTo>
                  <a:pt x="1586987" y="44202"/>
                  <a:pt x="1545534" y="33839"/>
                  <a:pt x="1524808" y="54565"/>
                </a:cubicBezTo>
                <a:cubicBezTo>
                  <a:pt x="1514445" y="64929"/>
                  <a:pt x="1493718" y="54565"/>
                  <a:pt x="1504081" y="44202"/>
                </a:cubicBezTo>
                <a:cubicBezTo>
                  <a:pt x="1524808" y="23476"/>
                  <a:pt x="1548125" y="18294"/>
                  <a:pt x="1568851" y="23476"/>
                </a:cubicBezTo>
                <a:close/>
                <a:moveTo>
                  <a:pt x="1390456" y="83"/>
                </a:moveTo>
                <a:cubicBezTo>
                  <a:pt x="1396452" y="-899"/>
                  <a:pt x="1408443" y="6953"/>
                  <a:pt x="1408443" y="14805"/>
                </a:cubicBezTo>
                <a:cubicBezTo>
                  <a:pt x="1397784" y="56680"/>
                  <a:pt x="1419102" y="109025"/>
                  <a:pt x="1429762" y="150900"/>
                </a:cubicBezTo>
                <a:cubicBezTo>
                  <a:pt x="1429762" y="171838"/>
                  <a:pt x="1440421" y="213713"/>
                  <a:pt x="1419102" y="234651"/>
                </a:cubicBezTo>
                <a:cubicBezTo>
                  <a:pt x="1387125" y="260823"/>
                  <a:pt x="1357812" y="237268"/>
                  <a:pt x="1335161" y="203244"/>
                </a:cubicBezTo>
                <a:lnTo>
                  <a:pt x="1322069" y="178430"/>
                </a:lnTo>
                <a:lnTo>
                  <a:pt x="1321837" y="166603"/>
                </a:lnTo>
                <a:lnTo>
                  <a:pt x="1315148" y="117801"/>
                </a:lnTo>
                <a:lnTo>
                  <a:pt x="1327167" y="135197"/>
                </a:lnTo>
                <a:cubicBezTo>
                  <a:pt x="1333829" y="148283"/>
                  <a:pt x="1339158" y="161369"/>
                  <a:pt x="1344488" y="171838"/>
                </a:cubicBezTo>
                <a:cubicBezTo>
                  <a:pt x="1355147" y="182307"/>
                  <a:pt x="1387125" y="245120"/>
                  <a:pt x="1397784" y="224182"/>
                </a:cubicBezTo>
                <a:cubicBezTo>
                  <a:pt x="1408443" y="213713"/>
                  <a:pt x="1408443" y="192776"/>
                  <a:pt x="1408443" y="182307"/>
                </a:cubicBezTo>
                <a:cubicBezTo>
                  <a:pt x="1408443" y="129962"/>
                  <a:pt x="1376466" y="67149"/>
                  <a:pt x="1387125" y="4336"/>
                </a:cubicBezTo>
                <a:cubicBezTo>
                  <a:pt x="1387125" y="1719"/>
                  <a:pt x="1388457" y="410"/>
                  <a:pt x="1390456" y="83"/>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69" name="任意多边形 68"/>
          <p:cNvSpPr/>
          <p:nvPr/>
        </p:nvSpPr>
        <p:spPr bwMode="auto">
          <a:xfrm>
            <a:off x="3827748" y="2754923"/>
            <a:ext cx="1553622" cy="1825111"/>
          </a:xfrm>
          <a:custGeom>
            <a:avLst/>
            <a:gdLst>
              <a:gd name="connsiteX0" fmla="*/ 1449091 w 1553622"/>
              <a:gd name="connsiteY0" fmla="*/ 1700754 h 1825111"/>
              <a:gd name="connsiteX1" fmla="*/ 1459589 w 1553622"/>
              <a:gd name="connsiteY1" fmla="*/ 1721480 h 1825111"/>
              <a:gd name="connsiteX2" fmla="*/ 1260132 w 1553622"/>
              <a:gd name="connsiteY2" fmla="*/ 1825111 h 1825111"/>
              <a:gd name="connsiteX3" fmla="*/ 1249634 w 1553622"/>
              <a:gd name="connsiteY3" fmla="*/ 1804385 h 1825111"/>
              <a:gd name="connsiteX4" fmla="*/ 1449091 w 1553622"/>
              <a:gd name="connsiteY4" fmla="*/ 1700754 h 1825111"/>
              <a:gd name="connsiteX5" fmla="*/ 1459567 w 1553622"/>
              <a:gd name="connsiteY5" fmla="*/ 1626864 h 1825111"/>
              <a:gd name="connsiteX6" fmla="*/ 1459567 w 1553622"/>
              <a:gd name="connsiteY6" fmla="*/ 1647860 h 1825111"/>
              <a:gd name="connsiteX7" fmla="*/ 1291262 w 1553622"/>
              <a:gd name="connsiteY7" fmla="*/ 1721345 h 1825111"/>
              <a:gd name="connsiteX8" fmla="*/ 1280743 w 1553622"/>
              <a:gd name="connsiteY8" fmla="*/ 1700349 h 1825111"/>
              <a:gd name="connsiteX9" fmla="*/ 1459567 w 1553622"/>
              <a:gd name="connsiteY9" fmla="*/ 1626864 h 1825111"/>
              <a:gd name="connsiteX10" fmla="*/ 1500951 w 1553622"/>
              <a:gd name="connsiteY10" fmla="*/ 1455448 h 1825111"/>
              <a:gd name="connsiteX11" fmla="*/ 1503925 w 1553622"/>
              <a:gd name="connsiteY11" fmla="*/ 1479003 h 1825111"/>
              <a:gd name="connsiteX12" fmla="*/ 1313581 w 1553622"/>
              <a:gd name="connsiteY12" fmla="*/ 1583693 h 1825111"/>
              <a:gd name="connsiteX13" fmla="*/ 1303007 w 1553622"/>
              <a:gd name="connsiteY13" fmla="*/ 1562755 h 1825111"/>
              <a:gd name="connsiteX14" fmla="*/ 1493350 w 1553622"/>
              <a:gd name="connsiteY14" fmla="*/ 1458065 h 1825111"/>
              <a:gd name="connsiteX15" fmla="*/ 1500951 w 1553622"/>
              <a:gd name="connsiteY15" fmla="*/ 1455448 h 1825111"/>
              <a:gd name="connsiteX16" fmla="*/ 1500951 w 1553622"/>
              <a:gd name="connsiteY16" fmla="*/ 1339893 h 1825111"/>
              <a:gd name="connsiteX17" fmla="*/ 1503925 w 1553622"/>
              <a:gd name="connsiteY17" fmla="*/ 1363210 h 1825111"/>
              <a:gd name="connsiteX18" fmla="*/ 1313581 w 1553622"/>
              <a:gd name="connsiteY18" fmla="*/ 1456478 h 1825111"/>
              <a:gd name="connsiteX19" fmla="*/ 1303007 w 1553622"/>
              <a:gd name="connsiteY19" fmla="*/ 1435752 h 1825111"/>
              <a:gd name="connsiteX20" fmla="*/ 1493350 w 1553622"/>
              <a:gd name="connsiteY20" fmla="*/ 1342484 h 1825111"/>
              <a:gd name="connsiteX21" fmla="*/ 1500951 w 1553622"/>
              <a:gd name="connsiteY21" fmla="*/ 1339893 h 1825111"/>
              <a:gd name="connsiteX22" fmla="*/ 1284658 w 1553622"/>
              <a:gd name="connsiteY22" fmla="*/ 1025671 h 1825111"/>
              <a:gd name="connsiteX23" fmla="*/ 1284658 w 1553622"/>
              <a:gd name="connsiteY23" fmla="*/ 1046891 h 1825111"/>
              <a:gd name="connsiteX24" fmla="*/ 999856 w 1553622"/>
              <a:gd name="connsiteY24" fmla="*/ 1216650 h 1825111"/>
              <a:gd name="connsiteX25" fmla="*/ 978760 w 1553622"/>
              <a:gd name="connsiteY25" fmla="*/ 1195430 h 1825111"/>
              <a:gd name="connsiteX26" fmla="*/ 1284658 w 1553622"/>
              <a:gd name="connsiteY26" fmla="*/ 1025671 h 1825111"/>
              <a:gd name="connsiteX27" fmla="*/ 1110247 w 1553622"/>
              <a:gd name="connsiteY27" fmla="*/ 1015579 h 1825111"/>
              <a:gd name="connsiteX28" fmla="*/ 1113192 w 1553622"/>
              <a:gd name="connsiteY28" fmla="*/ 1028805 h 1825111"/>
              <a:gd name="connsiteX29" fmla="*/ 861938 w 1553622"/>
              <a:gd name="connsiteY29" fmla="*/ 1175108 h 1825111"/>
              <a:gd name="connsiteX30" fmla="*/ 851470 w 1553622"/>
              <a:gd name="connsiteY30" fmla="*/ 1164658 h 1825111"/>
              <a:gd name="connsiteX31" fmla="*/ 1102723 w 1553622"/>
              <a:gd name="connsiteY31" fmla="*/ 1018355 h 1825111"/>
              <a:gd name="connsiteX32" fmla="*/ 1110247 w 1553622"/>
              <a:gd name="connsiteY32" fmla="*/ 1015579 h 1825111"/>
              <a:gd name="connsiteX33" fmla="*/ 430420 w 1553622"/>
              <a:gd name="connsiteY33" fmla="*/ 678307 h 1825111"/>
              <a:gd name="connsiteX34" fmla="*/ 422985 w 1553622"/>
              <a:gd name="connsiteY34" fmla="*/ 702137 h 1825111"/>
              <a:gd name="connsiteX35" fmla="*/ 243216 w 1553622"/>
              <a:gd name="connsiteY35" fmla="*/ 808047 h 1825111"/>
              <a:gd name="connsiteX36" fmla="*/ 232641 w 1553622"/>
              <a:gd name="connsiteY36" fmla="*/ 786865 h 1825111"/>
              <a:gd name="connsiteX37" fmla="*/ 422985 w 1553622"/>
              <a:gd name="connsiteY37" fmla="*/ 680955 h 1825111"/>
              <a:gd name="connsiteX38" fmla="*/ 430420 w 1553622"/>
              <a:gd name="connsiteY38" fmla="*/ 678307 h 1825111"/>
              <a:gd name="connsiteX39" fmla="*/ 410085 w 1553622"/>
              <a:gd name="connsiteY39" fmla="*/ 563771 h 1825111"/>
              <a:gd name="connsiteX40" fmla="*/ 420448 w 1553622"/>
              <a:gd name="connsiteY40" fmla="*/ 584867 h 1825111"/>
              <a:gd name="connsiteX41" fmla="*/ 202822 w 1553622"/>
              <a:gd name="connsiteY41" fmla="*/ 721994 h 1825111"/>
              <a:gd name="connsiteX42" fmla="*/ 192459 w 1553622"/>
              <a:gd name="connsiteY42" fmla="*/ 700897 h 1825111"/>
              <a:gd name="connsiteX43" fmla="*/ 410085 w 1553622"/>
              <a:gd name="connsiteY43" fmla="*/ 563771 h 1825111"/>
              <a:gd name="connsiteX44" fmla="*/ 417330 w 1553622"/>
              <a:gd name="connsiteY44" fmla="*/ 216353 h 1825111"/>
              <a:gd name="connsiteX45" fmla="*/ 411418 w 1553622"/>
              <a:gd name="connsiteY45" fmla="*/ 240021 h 1825111"/>
              <a:gd name="connsiteX46" fmla="*/ 127614 w 1553622"/>
              <a:gd name="connsiteY46" fmla="*/ 397807 h 1825111"/>
              <a:gd name="connsiteX47" fmla="*/ 117103 w 1553622"/>
              <a:gd name="connsiteY47" fmla="*/ 387288 h 1825111"/>
              <a:gd name="connsiteX48" fmla="*/ 411418 w 1553622"/>
              <a:gd name="connsiteY48" fmla="*/ 218983 h 1825111"/>
              <a:gd name="connsiteX49" fmla="*/ 417330 w 1553622"/>
              <a:gd name="connsiteY49" fmla="*/ 216353 h 1825111"/>
              <a:gd name="connsiteX50" fmla="*/ 336062 w 1553622"/>
              <a:gd name="connsiteY50" fmla="*/ 186256 h 1825111"/>
              <a:gd name="connsiteX51" fmla="*/ 336062 w 1553622"/>
              <a:gd name="connsiteY51" fmla="*/ 207574 h 1825111"/>
              <a:gd name="connsiteX52" fmla="*/ 128799 w 1553622"/>
              <a:gd name="connsiteY52" fmla="*/ 335485 h 1825111"/>
              <a:gd name="connsiteX53" fmla="*/ 108073 w 1553622"/>
              <a:gd name="connsiteY53" fmla="*/ 324825 h 1825111"/>
              <a:gd name="connsiteX54" fmla="*/ 336062 w 1553622"/>
              <a:gd name="connsiteY54" fmla="*/ 186256 h 1825111"/>
              <a:gd name="connsiteX55" fmla="*/ 264390 w 1553622"/>
              <a:gd name="connsiteY55" fmla="*/ 137839 h 1825111"/>
              <a:gd name="connsiteX56" fmla="*/ 264390 w 1553622"/>
              <a:gd name="connsiteY56" fmla="*/ 146286 h 1825111"/>
              <a:gd name="connsiteX57" fmla="*/ 274840 w 1553622"/>
              <a:gd name="connsiteY57" fmla="*/ 146286 h 1825111"/>
              <a:gd name="connsiteX58" fmla="*/ 285291 w 1553622"/>
              <a:gd name="connsiteY58" fmla="*/ 146286 h 1825111"/>
              <a:gd name="connsiteX59" fmla="*/ 286565 w 1553622"/>
              <a:gd name="connsiteY59" fmla="*/ 146286 h 1825111"/>
              <a:gd name="connsiteX60" fmla="*/ 257859 w 1553622"/>
              <a:gd name="connsiteY60" fmla="*/ 168937 h 1825111"/>
              <a:gd name="connsiteX61" fmla="*/ 180788 w 1553622"/>
              <a:gd name="connsiteY61" fmla="*/ 199582 h 1825111"/>
              <a:gd name="connsiteX62" fmla="*/ 170338 w 1553622"/>
              <a:gd name="connsiteY62" fmla="*/ 178263 h 1825111"/>
              <a:gd name="connsiteX63" fmla="*/ 180788 w 1553622"/>
              <a:gd name="connsiteY63" fmla="*/ 188923 h 1825111"/>
              <a:gd name="connsiteX64" fmla="*/ 222589 w 1553622"/>
              <a:gd name="connsiteY64" fmla="*/ 162275 h 1825111"/>
              <a:gd name="connsiteX65" fmla="*/ 237694 w 1553622"/>
              <a:gd name="connsiteY65" fmla="*/ 152646 h 1825111"/>
              <a:gd name="connsiteX66" fmla="*/ 247409 w 1553622"/>
              <a:gd name="connsiteY66" fmla="*/ 148951 h 1825111"/>
              <a:gd name="connsiteX67" fmla="*/ 299792 w 1553622"/>
              <a:gd name="connsiteY67" fmla="*/ 135849 h 1825111"/>
              <a:gd name="connsiteX68" fmla="*/ 299986 w 1553622"/>
              <a:gd name="connsiteY68" fmla="*/ 136959 h 1825111"/>
              <a:gd name="connsiteX69" fmla="*/ 295741 w 1553622"/>
              <a:gd name="connsiteY69" fmla="*/ 146286 h 1825111"/>
              <a:gd name="connsiteX70" fmla="*/ 286565 w 1553622"/>
              <a:gd name="connsiteY70" fmla="*/ 146286 h 1825111"/>
              <a:gd name="connsiteX71" fmla="*/ 306618 w 1553622"/>
              <a:gd name="connsiteY71" fmla="*/ 130463 h 1825111"/>
              <a:gd name="connsiteX72" fmla="*/ 299792 w 1553622"/>
              <a:gd name="connsiteY72" fmla="*/ 135849 h 1825111"/>
              <a:gd name="connsiteX73" fmla="*/ 299476 w 1553622"/>
              <a:gd name="connsiteY73" fmla="*/ 134043 h 1825111"/>
              <a:gd name="connsiteX74" fmla="*/ 302272 w 1553622"/>
              <a:gd name="connsiteY74" fmla="*/ 131629 h 1825111"/>
              <a:gd name="connsiteX75" fmla="*/ 292802 w 1553622"/>
              <a:gd name="connsiteY75" fmla="*/ 122303 h 1825111"/>
              <a:gd name="connsiteX76" fmla="*/ 298353 w 1553622"/>
              <a:gd name="connsiteY76" fmla="*/ 127632 h 1825111"/>
              <a:gd name="connsiteX77" fmla="*/ 299476 w 1553622"/>
              <a:gd name="connsiteY77" fmla="*/ 134043 h 1825111"/>
              <a:gd name="connsiteX78" fmla="*/ 285291 w 1553622"/>
              <a:gd name="connsiteY78" fmla="*/ 146286 h 1825111"/>
              <a:gd name="connsiteX79" fmla="*/ 285291 w 1553622"/>
              <a:gd name="connsiteY79" fmla="*/ 135627 h 1825111"/>
              <a:gd name="connsiteX80" fmla="*/ 276147 w 1553622"/>
              <a:gd name="connsiteY80" fmla="*/ 130297 h 1825111"/>
              <a:gd name="connsiteX81" fmla="*/ 276115 w 1553622"/>
              <a:gd name="connsiteY81" fmla="*/ 130167 h 1825111"/>
              <a:gd name="connsiteX82" fmla="*/ 284062 w 1553622"/>
              <a:gd name="connsiteY82" fmla="*/ 124967 h 1825111"/>
              <a:gd name="connsiteX83" fmla="*/ 285291 w 1553622"/>
              <a:gd name="connsiteY83" fmla="*/ 124967 h 1825111"/>
              <a:gd name="connsiteX84" fmla="*/ 292802 w 1553622"/>
              <a:gd name="connsiteY84" fmla="*/ 122303 h 1825111"/>
              <a:gd name="connsiteX85" fmla="*/ 321639 w 1553622"/>
              <a:gd name="connsiteY85" fmla="*/ 118611 h 1825111"/>
              <a:gd name="connsiteX86" fmla="*/ 327092 w 1553622"/>
              <a:gd name="connsiteY86" fmla="*/ 124967 h 1825111"/>
              <a:gd name="connsiteX87" fmla="*/ 306618 w 1553622"/>
              <a:gd name="connsiteY87" fmla="*/ 130463 h 1825111"/>
              <a:gd name="connsiteX88" fmla="*/ 253940 w 1553622"/>
              <a:gd name="connsiteY88" fmla="*/ 114308 h 1825111"/>
              <a:gd name="connsiteX89" fmla="*/ 267003 w 1553622"/>
              <a:gd name="connsiteY89" fmla="*/ 120970 h 1825111"/>
              <a:gd name="connsiteX90" fmla="*/ 267536 w 1553622"/>
              <a:gd name="connsiteY90" fmla="*/ 123202 h 1825111"/>
              <a:gd name="connsiteX91" fmla="*/ 264390 w 1553622"/>
              <a:gd name="connsiteY91" fmla="*/ 124967 h 1825111"/>
              <a:gd name="connsiteX92" fmla="*/ 264390 w 1553622"/>
              <a:gd name="connsiteY92" fmla="*/ 135627 h 1825111"/>
              <a:gd name="connsiteX93" fmla="*/ 237694 w 1553622"/>
              <a:gd name="connsiteY93" fmla="*/ 152646 h 1825111"/>
              <a:gd name="connsiteX94" fmla="*/ 170338 w 1553622"/>
              <a:gd name="connsiteY94" fmla="*/ 178263 h 1825111"/>
              <a:gd name="connsiteX95" fmla="*/ 253940 w 1553622"/>
              <a:gd name="connsiteY95" fmla="*/ 114308 h 1825111"/>
              <a:gd name="connsiteX96" fmla="*/ 316641 w 1553622"/>
              <a:gd name="connsiteY96" fmla="*/ 103649 h 1825111"/>
              <a:gd name="connsiteX97" fmla="*/ 284062 w 1553622"/>
              <a:gd name="connsiteY97" fmla="*/ 124967 h 1825111"/>
              <a:gd name="connsiteX98" fmla="*/ 276147 w 1553622"/>
              <a:gd name="connsiteY98" fmla="*/ 124967 h 1825111"/>
              <a:gd name="connsiteX99" fmla="*/ 274840 w 1553622"/>
              <a:gd name="connsiteY99" fmla="*/ 124967 h 1825111"/>
              <a:gd name="connsiteX100" fmla="*/ 276115 w 1553622"/>
              <a:gd name="connsiteY100" fmla="*/ 130167 h 1825111"/>
              <a:gd name="connsiteX101" fmla="*/ 264390 w 1553622"/>
              <a:gd name="connsiteY101" fmla="*/ 137839 h 1825111"/>
              <a:gd name="connsiteX102" fmla="*/ 264390 w 1553622"/>
              <a:gd name="connsiteY102" fmla="*/ 135627 h 1825111"/>
              <a:gd name="connsiteX103" fmla="*/ 268636 w 1553622"/>
              <a:gd name="connsiteY103" fmla="*/ 127799 h 1825111"/>
              <a:gd name="connsiteX104" fmla="*/ 267536 w 1553622"/>
              <a:gd name="connsiteY104" fmla="*/ 123202 h 1825111"/>
              <a:gd name="connsiteX105" fmla="*/ 290516 w 1553622"/>
              <a:gd name="connsiteY105" fmla="*/ 110311 h 1825111"/>
              <a:gd name="connsiteX106" fmla="*/ 316641 w 1553622"/>
              <a:gd name="connsiteY106" fmla="*/ 103649 h 1825111"/>
              <a:gd name="connsiteX107" fmla="*/ 324153 w 1553622"/>
              <a:gd name="connsiteY107" fmla="*/ 100818 h 1825111"/>
              <a:gd name="connsiteX108" fmla="*/ 327092 w 1553622"/>
              <a:gd name="connsiteY108" fmla="*/ 114308 h 1825111"/>
              <a:gd name="connsiteX109" fmla="*/ 321639 w 1553622"/>
              <a:gd name="connsiteY109" fmla="*/ 118611 h 1825111"/>
              <a:gd name="connsiteX110" fmla="*/ 317948 w 1553622"/>
              <a:gd name="connsiteY110" fmla="*/ 114308 h 1825111"/>
              <a:gd name="connsiteX111" fmla="*/ 316641 w 1553622"/>
              <a:gd name="connsiteY111" fmla="*/ 103649 h 1825111"/>
              <a:gd name="connsiteX112" fmla="*/ 324153 w 1553622"/>
              <a:gd name="connsiteY112" fmla="*/ 100818 h 1825111"/>
              <a:gd name="connsiteX113" fmla="*/ 272609 w 1553622"/>
              <a:gd name="connsiteY113" fmla="*/ 31157 h 1825111"/>
              <a:gd name="connsiteX114" fmla="*/ 199920 w 1553622"/>
              <a:gd name="connsiteY114" fmla="*/ 70857 h 1825111"/>
              <a:gd name="connsiteX115" fmla="*/ 168354 w 1553622"/>
              <a:gd name="connsiteY115" fmla="*/ 133884 h 1825111"/>
              <a:gd name="connsiteX116" fmla="*/ 143952 w 1553622"/>
              <a:gd name="connsiteY116" fmla="*/ 178799 h 1825111"/>
              <a:gd name="connsiteX117" fmla="*/ 150823 w 1553622"/>
              <a:gd name="connsiteY117" fmla="*/ 180844 h 1825111"/>
              <a:gd name="connsiteX118" fmla="*/ 139164 w 1553622"/>
              <a:gd name="connsiteY118" fmla="*/ 199582 h 1825111"/>
              <a:gd name="connsiteX119" fmla="*/ 135503 w 1553622"/>
              <a:gd name="connsiteY119" fmla="*/ 194352 h 1825111"/>
              <a:gd name="connsiteX120" fmla="*/ 126265 w 1553622"/>
              <a:gd name="connsiteY120" fmla="*/ 211355 h 1825111"/>
              <a:gd name="connsiteX121" fmla="*/ 84177 w 1553622"/>
              <a:gd name="connsiteY121" fmla="*/ 280947 h 1825111"/>
              <a:gd name="connsiteX122" fmla="*/ 21044 w 1553622"/>
              <a:gd name="connsiteY122" fmla="*/ 396497 h 1825111"/>
              <a:gd name="connsiteX123" fmla="*/ 63133 w 1553622"/>
              <a:gd name="connsiteY123" fmla="*/ 407001 h 1825111"/>
              <a:gd name="connsiteX124" fmla="*/ 136787 w 1553622"/>
              <a:gd name="connsiteY124" fmla="*/ 438515 h 1825111"/>
              <a:gd name="connsiteX125" fmla="*/ 147309 w 1553622"/>
              <a:gd name="connsiteY125" fmla="*/ 690623 h 1825111"/>
              <a:gd name="connsiteX126" fmla="*/ 175053 w 1553622"/>
              <a:gd name="connsiteY126" fmla="*/ 1072233 h 1825111"/>
              <a:gd name="connsiteX127" fmla="*/ 179403 w 1553622"/>
              <a:gd name="connsiteY127" fmla="*/ 1080015 h 1825111"/>
              <a:gd name="connsiteX128" fmla="*/ 266821 w 1553622"/>
              <a:gd name="connsiteY128" fmla="*/ 1018337 h 1825111"/>
              <a:gd name="connsiteX129" fmla="*/ 346568 w 1553622"/>
              <a:gd name="connsiteY129" fmla="*/ 964427 h 1825111"/>
              <a:gd name="connsiteX130" fmla="*/ 443638 w 1553622"/>
              <a:gd name="connsiteY130" fmla="*/ 912654 h 1825111"/>
              <a:gd name="connsiteX131" fmla="*/ 478246 w 1553622"/>
              <a:gd name="connsiteY131" fmla="*/ 911922 h 1825111"/>
              <a:gd name="connsiteX132" fmla="*/ 475180 w 1553622"/>
              <a:gd name="connsiteY132" fmla="*/ 908900 h 1825111"/>
              <a:gd name="connsiteX133" fmla="*/ 452451 w 1553622"/>
              <a:gd name="connsiteY133" fmla="*/ 858695 h 1825111"/>
              <a:gd name="connsiteX134" fmla="*/ 444687 w 1553622"/>
              <a:gd name="connsiteY134" fmla="*/ 812909 h 1825111"/>
              <a:gd name="connsiteX135" fmla="*/ 442588 w 1553622"/>
              <a:gd name="connsiteY135" fmla="*/ 817482 h 1825111"/>
              <a:gd name="connsiteX136" fmla="*/ 234039 w 1553622"/>
              <a:gd name="connsiteY136" fmla="*/ 954609 h 1825111"/>
              <a:gd name="connsiteX137" fmla="*/ 223611 w 1553622"/>
              <a:gd name="connsiteY137" fmla="*/ 933512 h 1825111"/>
              <a:gd name="connsiteX138" fmla="*/ 432161 w 1553622"/>
              <a:gd name="connsiteY138" fmla="*/ 796386 h 1825111"/>
              <a:gd name="connsiteX139" fmla="*/ 439656 w 1553622"/>
              <a:gd name="connsiteY139" fmla="*/ 793749 h 1825111"/>
              <a:gd name="connsiteX140" fmla="*/ 441782 w 1553622"/>
              <a:gd name="connsiteY140" fmla="*/ 795774 h 1825111"/>
              <a:gd name="connsiteX141" fmla="*/ 441764 w 1553622"/>
              <a:gd name="connsiteY141" fmla="*/ 795668 h 1825111"/>
              <a:gd name="connsiteX142" fmla="*/ 431406 w 1553622"/>
              <a:gd name="connsiteY142" fmla="*/ 606587 h 1825111"/>
              <a:gd name="connsiteX143" fmla="*/ 420884 w 1553622"/>
              <a:gd name="connsiteY143" fmla="*/ 512046 h 1825111"/>
              <a:gd name="connsiteX144" fmla="*/ 424692 w 1553622"/>
              <a:gd name="connsiteY144" fmla="*/ 472944 h 1825111"/>
              <a:gd name="connsiteX145" fmla="*/ 379583 w 1553622"/>
              <a:gd name="connsiteY145" fmla="*/ 490661 h 1825111"/>
              <a:gd name="connsiteX146" fmla="*/ 231724 w 1553622"/>
              <a:gd name="connsiteY146" fmla="*/ 585980 h 1825111"/>
              <a:gd name="connsiteX147" fmla="*/ 221103 w 1553622"/>
              <a:gd name="connsiteY147" fmla="*/ 564798 h 1825111"/>
              <a:gd name="connsiteX148" fmla="*/ 422895 w 1553622"/>
              <a:gd name="connsiteY148" fmla="*/ 448297 h 1825111"/>
              <a:gd name="connsiteX149" fmla="*/ 430497 w 1553622"/>
              <a:gd name="connsiteY149" fmla="*/ 450374 h 1825111"/>
              <a:gd name="connsiteX150" fmla="*/ 441929 w 1553622"/>
              <a:gd name="connsiteY150" fmla="*/ 417506 h 1825111"/>
              <a:gd name="connsiteX151" fmla="*/ 452451 w 1553622"/>
              <a:gd name="connsiteY151" fmla="*/ 417506 h 1825111"/>
              <a:gd name="connsiteX152" fmla="*/ 508678 w 1553622"/>
              <a:gd name="connsiteY152" fmla="*/ 320011 h 1825111"/>
              <a:gd name="connsiteX153" fmla="*/ 505277 w 1553622"/>
              <a:gd name="connsiteY153" fmla="*/ 313174 h 1825111"/>
              <a:gd name="connsiteX154" fmla="*/ 504698 w 1553622"/>
              <a:gd name="connsiteY154" fmla="*/ 315055 h 1825111"/>
              <a:gd name="connsiteX155" fmla="*/ 189766 w 1553622"/>
              <a:gd name="connsiteY155" fmla="*/ 491230 h 1825111"/>
              <a:gd name="connsiteX156" fmla="*/ 179269 w 1553622"/>
              <a:gd name="connsiteY156" fmla="*/ 470503 h 1825111"/>
              <a:gd name="connsiteX157" fmla="*/ 494200 w 1553622"/>
              <a:gd name="connsiteY157" fmla="*/ 294329 h 1825111"/>
              <a:gd name="connsiteX158" fmla="*/ 495403 w 1553622"/>
              <a:gd name="connsiteY158" fmla="*/ 293329 h 1825111"/>
              <a:gd name="connsiteX159" fmla="*/ 484017 w 1553622"/>
              <a:gd name="connsiteY159" fmla="*/ 270442 h 1825111"/>
              <a:gd name="connsiteX160" fmla="*/ 368274 w 1553622"/>
              <a:gd name="connsiteY160" fmla="*/ 123379 h 1825111"/>
              <a:gd name="connsiteX161" fmla="*/ 272609 w 1553622"/>
              <a:gd name="connsiteY161" fmla="*/ 31157 h 1825111"/>
              <a:gd name="connsiteX162" fmla="*/ 296325 w 1553622"/>
              <a:gd name="connsiteY162" fmla="*/ 1244 h 1825111"/>
              <a:gd name="connsiteX163" fmla="*/ 368274 w 1553622"/>
              <a:gd name="connsiteY163" fmla="*/ 70857 h 1825111"/>
              <a:gd name="connsiteX164" fmla="*/ 452451 w 1553622"/>
              <a:gd name="connsiteY164" fmla="*/ 196911 h 1825111"/>
              <a:gd name="connsiteX165" fmla="*/ 505061 w 1553622"/>
              <a:gd name="connsiteY165" fmla="*/ 270442 h 1825111"/>
              <a:gd name="connsiteX166" fmla="*/ 547150 w 1553622"/>
              <a:gd name="connsiteY166" fmla="*/ 385992 h 1825111"/>
              <a:gd name="connsiteX167" fmla="*/ 505061 w 1553622"/>
              <a:gd name="connsiteY167" fmla="*/ 449019 h 1825111"/>
              <a:gd name="connsiteX168" fmla="*/ 441929 w 1553622"/>
              <a:gd name="connsiteY168" fmla="*/ 480533 h 1825111"/>
              <a:gd name="connsiteX169" fmla="*/ 452451 w 1553622"/>
              <a:gd name="connsiteY169" fmla="*/ 627596 h 1825111"/>
              <a:gd name="connsiteX170" fmla="*/ 473495 w 1553622"/>
              <a:gd name="connsiteY170" fmla="*/ 848191 h 1825111"/>
              <a:gd name="connsiteX171" fmla="*/ 747070 w 1553622"/>
              <a:gd name="connsiteY171" fmla="*/ 953236 h 1825111"/>
              <a:gd name="connsiteX172" fmla="*/ 1283698 w 1553622"/>
              <a:gd name="connsiteY172" fmla="*/ 974245 h 1825111"/>
              <a:gd name="connsiteX173" fmla="*/ 1371821 w 1553622"/>
              <a:gd name="connsiteY173" fmla="*/ 1023321 h 1825111"/>
              <a:gd name="connsiteX174" fmla="*/ 1433383 w 1553622"/>
              <a:gd name="connsiteY174" fmla="*/ 1081009 h 1825111"/>
              <a:gd name="connsiteX175" fmla="*/ 1441753 w 1553622"/>
              <a:gd name="connsiteY175" fmla="*/ 1078967 h 1825111"/>
              <a:gd name="connsiteX176" fmla="*/ 1449678 w 1553622"/>
              <a:gd name="connsiteY176" fmla="*/ 1089626 h 1825111"/>
              <a:gd name="connsiteX177" fmla="*/ 1446160 w 1553622"/>
              <a:gd name="connsiteY177" fmla="*/ 1094358 h 1825111"/>
              <a:gd name="connsiteX178" fmla="*/ 1496771 w 1553622"/>
              <a:gd name="connsiteY178" fmla="*/ 1176621 h 1825111"/>
              <a:gd name="connsiteX179" fmla="*/ 1525707 w 1553622"/>
              <a:gd name="connsiteY179" fmla="*/ 1278876 h 1825111"/>
              <a:gd name="connsiteX180" fmla="*/ 1546751 w 1553622"/>
              <a:gd name="connsiteY180" fmla="*/ 1573002 h 1825111"/>
              <a:gd name="connsiteX181" fmla="*/ 1536229 w 1553622"/>
              <a:gd name="connsiteY181" fmla="*/ 1783093 h 1825111"/>
              <a:gd name="connsiteX182" fmla="*/ 1525707 w 1553622"/>
              <a:gd name="connsiteY182" fmla="*/ 1783093 h 1825111"/>
              <a:gd name="connsiteX183" fmla="*/ 1515185 w 1553622"/>
              <a:gd name="connsiteY183" fmla="*/ 1783093 h 1825111"/>
              <a:gd name="connsiteX184" fmla="*/ 1525707 w 1553622"/>
              <a:gd name="connsiteY184" fmla="*/ 1762084 h 1825111"/>
              <a:gd name="connsiteX185" fmla="*/ 1515185 w 1553622"/>
              <a:gd name="connsiteY185" fmla="*/ 1467957 h 1825111"/>
              <a:gd name="connsiteX186" fmla="*/ 1505978 w 1553622"/>
              <a:gd name="connsiteY186" fmla="*/ 1286754 h 1825111"/>
              <a:gd name="connsiteX187" fmla="*/ 1488455 w 1553622"/>
              <a:gd name="connsiteY187" fmla="*/ 1216519 h 1825111"/>
              <a:gd name="connsiteX188" fmla="*/ 1432032 w 1553622"/>
              <a:gd name="connsiteY188" fmla="*/ 1231169 h 1825111"/>
              <a:gd name="connsiteX189" fmla="*/ 1273184 w 1553622"/>
              <a:gd name="connsiteY189" fmla="*/ 1323241 h 1825111"/>
              <a:gd name="connsiteX190" fmla="*/ 1262821 w 1553622"/>
              <a:gd name="connsiteY190" fmla="*/ 1301774 h 1825111"/>
              <a:gd name="connsiteX191" fmla="*/ 1430413 w 1553622"/>
              <a:gd name="connsiteY191" fmla="*/ 1203665 h 1825111"/>
              <a:gd name="connsiteX192" fmla="*/ 1482271 w 1553622"/>
              <a:gd name="connsiteY192" fmla="*/ 1195745 h 1825111"/>
              <a:gd name="connsiteX193" fmla="*/ 1441530 w 1553622"/>
              <a:gd name="connsiteY193" fmla="*/ 1121308 h 1825111"/>
              <a:gd name="connsiteX194" fmla="*/ 1424736 w 1553622"/>
              <a:gd name="connsiteY194" fmla="*/ 1104445 h 1825111"/>
              <a:gd name="connsiteX195" fmla="*/ 1366130 w 1553622"/>
              <a:gd name="connsiteY195" fmla="*/ 1118772 h 1825111"/>
              <a:gd name="connsiteX196" fmla="*/ 1167001 w 1553622"/>
              <a:gd name="connsiteY196" fmla="*/ 1228196 h 1825111"/>
              <a:gd name="connsiteX197" fmla="*/ 1156433 w 1553622"/>
              <a:gd name="connsiteY197" fmla="*/ 1206877 h 1825111"/>
              <a:gd name="connsiteX198" fmla="*/ 1365965 w 1553622"/>
              <a:gd name="connsiteY198" fmla="*/ 1097454 h 1825111"/>
              <a:gd name="connsiteX199" fmla="*/ 1407648 w 1553622"/>
              <a:gd name="connsiteY199" fmla="*/ 1087286 h 1825111"/>
              <a:gd name="connsiteX200" fmla="*/ 1378171 w 1553622"/>
              <a:gd name="connsiteY200" fmla="*/ 1057686 h 1825111"/>
              <a:gd name="connsiteX201" fmla="*/ 820725 w 1553622"/>
              <a:gd name="connsiteY201" fmla="*/ 974245 h 1825111"/>
              <a:gd name="connsiteX202" fmla="*/ 509994 w 1553622"/>
              <a:gd name="connsiteY202" fmla="*/ 943224 h 1825111"/>
              <a:gd name="connsiteX203" fmla="*/ 488968 w 1553622"/>
              <a:gd name="connsiteY203" fmla="*/ 922494 h 1825111"/>
              <a:gd name="connsiteX204" fmla="*/ 484002 w 1553622"/>
              <a:gd name="connsiteY204" fmla="*/ 929583 h 1825111"/>
              <a:gd name="connsiteX205" fmla="*/ 472072 w 1553622"/>
              <a:gd name="connsiteY205" fmla="*/ 932870 h 1825111"/>
              <a:gd name="connsiteX206" fmla="*/ 315192 w 1553622"/>
              <a:gd name="connsiteY206" fmla="*/ 1017022 h 1825111"/>
              <a:gd name="connsiteX207" fmla="*/ 252440 w 1553622"/>
              <a:gd name="connsiteY207" fmla="*/ 1055154 h 1825111"/>
              <a:gd name="connsiteX208" fmla="*/ 190782 w 1553622"/>
              <a:gd name="connsiteY208" fmla="*/ 1100373 h 1825111"/>
              <a:gd name="connsiteX209" fmla="*/ 209456 w 1553622"/>
              <a:gd name="connsiteY209" fmla="*/ 1133782 h 1825111"/>
              <a:gd name="connsiteX210" fmla="*/ 256924 w 1553622"/>
              <a:gd name="connsiteY210" fmla="*/ 1172404 h 1825111"/>
              <a:gd name="connsiteX211" fmla="*/ 400629 w 1553622"/>
              <a:gd name="connsiteY211" fmla="*/ 1084332 h 1825111"/>
              <a:gd name="connsiteX212" fmla="*/ 538589 w 1553622"/>
              <a:gd name="connsiteY212" fmla="*/ 987177 h 1825111"/>
              <a:gd name="connsiteX213" fmla="*/ 549101 w 1553622"/>
              <a:gd name="connsiteY213" fmla="*/ 1007903 h 1825111"/>
              <a:gd name="connsiteX214" fmla="*/ 348073 w 1553622"/>
              <a:gd name="connsiteY214" fmla="*/ 1144892 h 1825111"/>
              <a:gd name="connsiteX215" fmla="*/ 291374 w 1553622"/>
              <a:gd name="connsiteY215" fmla="*/ 1183769 h 1825111"/>
              <a:gd name="connsiteX216" fmla="*/ 336708 w 1553622"/>
              <a:gd name="connsiteY216" fmla="*/ 1194840 h 1825111"/>
              <a:gd name="connsiteX217" fmla="*/ 422310 w 1553622"/>
              <a:gd name="connsiteY217" fmla="*/ 1197064 h 1825111"/>
              <a:gd name="connsiteX218" fmla="*/ 423543 w 1553622"/>
              <a:gd name="connsiteY218" fmla="*/ 1194442 h 1825111"/>
              <a:gd name="connsiteX219" fmla="*/ 738475 w 1553622"/>
              <a:gd name="connsiteY219" fmla="*/ 1007905 h 1825111"/>
              <a:gd name="connsiteX220" fmla="*/ 748973 w 1553622"/>
              <a:gd name="connsiteY220" fmla="*/ 1028631 h 1825111"/>
              <a:gd name="connsiteX221" fmla="*/ 509822 w 1553622"/>
              <a:gd name="connsiteY221" fmla="*/ 1164162 h 1825111"/>
              <a:gd name="connsiteX222" fmla="*/ 459675 w 1553622"/>
              <a:gd name="connsiteY222" fmla="*/ 1197915 h 1825111"/>
              <a:gd name="connsiteX223" fmla="*/ 578716 w 1553622"/>
              <a:gd name="connsiteY223" fmla="*/ 1196153 h 1825111"/>
              <a:gd name="connsiteX224" fmla="*/ 606159 w 1553622"/>
              <a:gd name="connsiteY224" fmla="*/ 1196190 h 1825111"/>
              <a:gd name="connsiteX225" fmla="*/ 605827 w 1553622"/>
              <a:gd name="connsiteY225" fmla="*/ 1194339 h 1825111"/>
              <a:gd name="connsiteX226" fmla="*/ 610101 w 1553622"/>
              <a:gd name="connsiteY226" fmla="*/ 1185154 h 1825111"/>
              <a:gd name="connsiteX227" fmla="*/ 841518 w 1553622"/>
              <a:gd name="connsiteY227" fmla="*/ 1059181 h 1825111"/>
              <a:gd name="connsiteX228" fmla="*/ 978265 w 1553622"/>
              <a:gd name="connsiteY228" fmla="*/ 985697 h 1825111"/>
              <a:gd name="connsiteX229" fmla="*/ 978265 w 1553622"/>
              <a:gd name="connsiteY229" fmla="*/ 1006692 h 1825111"/>
              <a:gd name="connsiteX230" fmla="*/ 778404 w 1553622"/>
              <a:gd name="connsiteY230" fmla="*/ 1111670 h 1825111"/>
              <a:gd name="connsiteX231" fmla="*/ 637182 w 1553622"/>
              <a:gd name="connsiteY231" fmla="*/ 1196232 h 1825111"/>
              <a:gd name="connsiteX232" fmla="*/ 700707 w 1553622"/>
              <a:gd name="connsiteY232" fmla="*/ 1196317 h 1825111"/>
              <a:gd name="connsiteX233" fmla="*/ 820725 w 1553622"/>
              <a:gd name="connsiteY233" fmla="*/ 1205344 h 1825111"/>
              <a:gd name="connsiteX234" fmla="*/ 1157432 w 1553622"/>
              <a:gd name="connsiteY234" fmla="*/ 1331399 h 1825111"/>
              <a:gd name="connsiteX235" fmla="*/ 1199521 w 1553622"/>
              <a:gd name="connsiteY235" fmla="*/ 1804102 h 1825111"/>
              <a:gd name="connsiteX236" fmla="*/ 1178477 w 1553622"/>
              <a:gd name="connsiteY236" fmla="*/ 1804102 h 1825111"/>
              <a:gd name="connsiteX237" fmla="*/ 1157432 w 1553622"/>
              <a:gd name="connsiteY237" fmla="*/ 1404930 h 1825111"/>
              <a:gd name="connsiteX238" fmla="*/ 1031167 w 1553622"/>
              <a:gd name="connsiteY238" fmla="*/ 1268371 h 1825111"/>
              <a:gd name="connsiteX239" fmla="*/ 873335 w 1553622"/>
              <a:gd name="connsiteY239" fmla="*/ 1236858 h 1825111"/>
              <a:gd name="connsiteX240" fmla="*/ 505061 w 1553622"/>
              <a:gd name="connsiteY240" fmla="*/ 1215849 h 1825111"/>
              <a:gd name="connsiteX241" fmla="*/ 294619 w 1553622"/>
              <a:gd name="connsiteY241" fmla="*/ 1215849 h 1825111"/>
              <a:gd name="connsiteX242" fmla="*/ 126265 w 1553622"/>
              <a:gd name="connsiteY242" fmla="*/ 827182 h 1825111"/>
              <a:gd name="connsiteX243" fmla="*/ 136787 w 1553622"/>
              <a:gd name="connsiteY243" fmla="*/ 596082 h 1825111"/>
              <a:gd name="connsiteX244" fmla="*/ 10522 w 1553622"/>
              <a:gd name="connsiteY244" fmla="*/ 438515 h 1825111"/>
              <a:gd name="connsiteX245" fmla="*/ 0 w 1553622"/>
              <a:gd name="connsiteY245" fmla="*/ 428010 h 1825111"/>
              <a:gd name="connsiteX246" fmla="*/ 73655 w 1553622"/>
              <a:gd name="connsiteY246" fmla="*/ 249433 h 1825111"/>
              <a:gd name="connsiteX247" fmla="*/ 178876 w 1553622"/>
              <a:gd name="connsiteY247" fmla="*/ 81361 h 1825111"/>
              <a:gd name="connsiteX248" fmla="*/ 296325 w 1553622"/>
              <a:gd name="connsiteY248" fmla="*/ 1244 h 182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553622" h="1825111">
                <a:moveTo>
                  <a:pt x="1449091" y="1700754"/>
                </a:moveTo>
                <a:cubicBezTo>
                  <a:pt x="1459589" y="1700754"/>
                  <a:pt x="1470086" y="1721480"/>
                  <a:pt x="1459589" y="1721480"/>
                </a:cubicBezTo>
                <a:cubicBezTo>
                  <a:pt x="1386104" y="1752570"/>
                  <a:pt x="1323118" y="1794022"/>
                  <a:pt x="1260132" y="1825111"/>
                </a:cubicBezTo>
                <a:cubicBezTo>
                  <a:pt x="1249634" y="1825111"/>
                  <a:pt x="1239136" y="1804385"/>
                  <a:pt x="1249634" y="1804385"/>
                </a:cubicBezTo>
                <a:cubicBezTo>
                  <a:pt x="1312620" y="1773296"/>
                  <a:pt x="1375607" y="1731843"/>
                  <a:pt x="1449091" y="1700754"/>
                </a:cubicBezTo>
                <a:close/>
                <a:moveTo>
                  <a:pt x="1459567" y="1626864"/>
                </a:moveTo>
                <a:cubicBezTo>
                  <a:pt x="1470086" y="1626864"/>
                  <a:pt x="1470086" y="1647860"/>
                  <a:pt x="1459567" y="1647860"/>
                </a:cubicBezTo>
                <a:cubicBezTo>
                  <a:pt x="1396453" y="1647860"/>
                  <a:pt x="1343858" y="1700349"/>
                  <a:pt x="1291262" y="1721345"/>
                </a:cubicBezTo>
                <a:cubicBezTo>
                  <a:pt x="1280743" y="1731842"/>
                  <a:pt x="1270224" y="1710847"/>
                  <a:pt x="1280743" y="1700349"/>
                </a:cubicBezTo>
                <a:cubicBezTo>
                  <a:pt x="1333339" y="1679353"/>
                  <a:pt x="1385934" y="1616367"/>
                  <a:pt x="1459567" y="1626864"/>
                </a:cubicBezTo>
                <a:close/>
                <a:moveTo>
                  <a:pt x="1500951" y="1455448"/>
                </a:moveTo>
                <a:cubicBezTo>
                  <a:pt x="1507890" y="1457410"/>
                  <a:pt x="1511856" y="1471151"/>
                  <a:pt x="1503925" y="1479003"/>
                </a:cubicBezTo>
                <a:cubicBezTo>
                  <a:pt x="1440477" y="1510410"/>
                  <a:pt x="1377029" y="1552286"/>
                  <a:pt x="1313581" y="1583693"/>
                </a:cubicBezTo>
                <a:cubicBezTo>
                  <a:pt x="1303007" y="1594162"/>
                  <a:pt x="1292432" y="1573224"/>
                  <a:pt x="1303007" y="1562755"/>
                </a:cubicBezTo>
                <a:cubicBezTo>
                  <a:pt x="1366455" y="1531348"/>
                  <a:pt x="1429902" y="1489472"/>
                  <a:pt x="1493350" y="1458065"/>
                </a:cubicBezTo>
                <a:cubicBezTo>
                  <a:pt x="1495994" y="1455447"/>
                  <a:pt x="1498637" y="1454793"/>
                  <a:pt x="1500951" y="1455448"/>
                </a:cubicBezTo>
                <a:close/>
                <a:moveTo>
                  <a:pt x="1500951" y="1339893"/>
                </a:moveTo>
                <a:cubicBezTo>
                  <a:pt x="1507890" y="1341836"/>
                  <a:pt x="1511856" y="1355438"/>
                  <a:pt x="1503925" y="1363210"/>
                </a:cubicBezTo>
                <a:cubicBezTo>
                  <a:pt x="1429902" y="1373573"/>
                  <a:pt x="1377029" y="1415026"/>
                  <a:pt x="1313581" y="1456478"/>
                </a:cubicBezTo>
                <a:cubicBezTo>
                  <a:pt x="1303007" y="1456478"/>
                  <a:pt x="1292432" y="1435752"/>
                  <a:pt x="1303007" y="1435752"/>
                </a:cubicBezTo>
                <a:cubicBezTo>
                  <a:pt x="1366455" y="1394299"/>
                  <a:pt x="1429902" y="1352847"/>
                  <a:pt x="1493350" y="1342484"/>
                </a:cubicBezTo>
                <a:cubicBezTo>
                  <a:pt x="1495994" y="1339893"/>
                  <a:pt x="1498637" y="1339245"/>
                  <a:pt x="1500951" y="1339893"/>
                </a:cubicBezTo>
                <a:close/>
                <a:moveTo>
                  <a:pt x="1284658" y="1025671"/>
                </a:moveTo>
                <a:cubicBezTo>
                  <a:pt x="1305754" y="1025671"/>
                  <a:pt x="1305754" y="1046891"/>
                  <a:pt x="1284658" y="1046891"/>
                </a:cubicBezTo>
                <a:cubicBezTo>
                  <a:pt x="1179176" y="1057501"/>
                  <a:pt x="1084242" y="1152990"/>
                  <a:pt x="999856" y="1216650"/>
                </a:cubicBezTo>
                <a:cubicBezTo>
                  <a:pt x="978760" y="1216650"/>
                  <a:pt x="968212" y="1206040"/>
                  <a:pt x="978760" y="1195430"/>
                </a:cubicBezTo>
                <a:cubicBezTo>
                  <a:pt x="1073694" y="1131770"/>
                  <a:pt x="1168627" y="1036281"/>
                  <a:pt x="1284658" y="1025671"/>
                </a:cubicBezTo>
                <a:close/>
                <a:moveTo>
                  <a:pt x="1110247" y="1015579"/>
                </a:moveTo>
                <a:cubicBezTo>
                  <a:pt x="1117118" y="1017049"/>
                  <a:pt x="1121044" y="1028805"/>
                  <a:pt x="1113192" y="1028805"/>
                </a:cubicBezTo>
                <a:cubicBezTo>
                  <a:pt x="1029441" y="1091506"/>
                  <a:pt x="945690" y="1133307"/>
                  <a:pt x="861938" y="1175108"/>
                </a:cubicBezTo>
                <a:cubicBezTo>
                  <a:pt x="851470" y="1185558"/>
                  <a:pt x="830532" y="1164658"/>
                  <a:pt x="851470" y="1164658"/>
                </a:cubicBezTo>
                <a:cubicBezTo>
                  <a:pt x="935221" y="1112407"/>
                  <a:pt x="1018972" y="1070606"/>
                  <a:pt x="1102723" y="1018355"/>
                </a:cubicBezTo>
                <a:cubicBezTo>
                  <a:pt x="1105340" y="1015743"/>
                  <a:pt x="1107957" y="1015089"/>
                  <a:pt x="1110247" y="1015579"/>
                </a:cubicBezTo>
                <a:close/>
                <a:moveTo>
                  <a:pt x="430420" y="678307"/>
                </a:moveTo>
                <a:cubicBezTo>
                  <a:pt x="436864" y="680293"/>
                  <a:pt x="438847" y="694194"/>
                  <a:pt x="422985" y="702137"/>
                </a:cubicBezTo>
                <a:cubicBezTo>
                  <a:pt x="370111" y="733910"/>
                  <a:pt x="306664" y="765683"/>
                  <a:pt x="243216" y="808047"/>
                </a:cubicBezTo>
                <a:cubicBezTo>
                  <a:pt x="232641" y="808047"/>
                  <a:pt x="222067" y="797456"/>
                  <a:pt x="232641" y="786865"/>
                </a:cubicBezTo>
                <a:cubicBezTo>
                  <a:pt x="296089" y="744501"/>
                  <a:pt x="348962" y="712728"/>
                  <a:pt x="422985" y="680955"/>
                </a:cubicBezTo>
                <a:cubicBezTo>
                  <a:pt x="425628" y="678307"/>
                  <a:pt x="428272" y="677645"/>
                  <a:pt x="430420" y="678307"/>
                </a:cubicBezTo>
                <a:close/>
                <a:moveTo>
                  <a:pt x="410085" y="563771"/>
                </a:moveTo>
                <a:cubicBezTo>
                  <a:pt x="420448" y="563771"/>
                  <a:pt x="430811" y="574319"/>
                  <a:pt x="420448" y="584867"/>
                </a:cubicBezTo>
                <a:cubicBezTo>
                  <a:pt x="347906" y="627060"/>
                  <a:pt x="275364" y="679801"/>
                  <a:pt x="202822" y="721994"/>
                </a:cubicBezTo>
                <a:cubicBezTo>
                  <a:pt x="192459" y="732542"/>
                  <a:pt x="182096" y="711445"/>
                  <a:pt x="192459" y="700897"/>
                </a:cubicBezTo>
                <a:cubicBezTo>
                  <a:pt x="265001" y="658705"/>
                  <a:pt x="337543" y="616512"/>
                  <a:pt x="410085" y="563771"/>
                </a:cubicBezTo>
                <a:close/>
                <a:moveTo>
                  <a:pt x="417330" y="216353"/>
                </a:moveTo>
                <a:cubicBezTo>
                  <a:pt x="421272" y="218325"/>
                  <a:pt x="419301" y="232132"/>
                  <a:pt x="411418" y="240021"/>
                </a:cubicBezTo>
                <a:cubicBezTo>
                  <a:pt x="306305" y="282097"/>
                  <a:pt x="222215" y="345212"/>
                  <a:pt x="127614" y="397807"/>
                </a:cubicBezTo>
                <a:cubicBezTo>
                  <a:pt x="117103" y="408326"/>
                  <a:pt x="106592" y="387288"/>
                  <a:pt x="117103" y="387288"/>
                </a:cubicBezTo>
                <a:cubicBezTo>
                  <a:pt x="211704" y="324173"/>
                  <a:pt x="306305" y="261059"/>
                  <a:pt x="411418" y="218983"/>
                </a:cubicBezTo>
                <a:cubicBezTo>
                  <a:pt x="414046" y="216353"/>
                  <a:pt x="416016" y="215696"/>
                  <a:pt x="417330" y="216353"/>
                </a:cubicBezTo>
                <a:close/>
                <a:moveTo>
                  <a:pt x="336062" y="186256"/>
                </a:moveTo>
                <a:cubicBezTo>
                  <a:pt x="346425" y="186256"/>
                  <a:pt x="346425" y="207574"/>
                  <a:pt x="336062" y="207574"/>
                </a:cubicBezTo>
                <a:cubicBezTo>
                  <a:pt x="263520" y="218233"/>
                  <a:pt x="180615" y="292848"/>
                  <a:pt x="128799" y="335485"/>
                </a:cubicBezTo>
                <a:cubicBezTo>
                  <a:pt x="118436" y="346144"/>
                  <a:pt x="97710" y="335485"/>
                  <a:pt x="108073" y="324825"/>
                </a:cubicBezTo>
                <a:cubicBezTo>
                  <a:pt x="180615" y="271529"/>
                  <a:pt x="253157" y="196915"/>
                  <a:pt x="336062" y="186256"/>
                </a:cubicBezTo>
                <a:close/>
                <a:moveTo>
                  <a:pt x="264390" y="137839"/>
                </a:moveTo>
                <a:lnTo>
                  <a:pt x="264390" y="146286"/>
                </a:lnTo>
                <a:cubicBezTo>
                  <a:pt x="264390" y="146286"/>
                  <a:pt x="274840" y="146286"/>
                  <a:pt x="274840" y="146286"/>
                </a:cubicBezTo>
                <a:cubicBezTo>
                  <a:pt x="280066" y="146286"/>
                  <a:pt x="282678" y="146286"/>
                  <a:pt x="285291" y="146286"/>
                </a:cubicBezTo>
                <a:lnTo>
                  <a:pt x="286565" y="146286"/>
                </a:lnTo>
                <a:lnTo>
                  <a:pt x="257859" y="168937"/>
                </a:lnTo>
                <a:cubicBezTo>
                  <a:pt x="233040" y="183593"/>
                  <a:pt x="206914" y="194252"/>
                  <a:pt x="180788" y="199582"/>
                </a:cubicBezTo>
                <a:cubicBezTo>
                  <a:pt x="170338" y="199582"/>
                  <a:pt x="159888" y="188923"/>
                  <a:pt x="170338" y="178263"/>
                </a:cubicBezTo>
                <a:cubicBezTo>
                  <a:pt x="180788" y="178263"/>
                  <a:pt x="180788" y="188923"/>
                  <a:pt x="180788" y="188923"/>
                </a:cubicBezTo>
                <a:cubicBezTo>
                  <a:pt x="196464" y="178264"/>
                  <a:pt x="209527" y="170269"/>
                  <a:pt x="222589" y="162275"/>
                </a:cubicBezTo>
                <a:lnTo>
                  <a:pt x="237694" y="152646"/>
                </a:lnTo>
                <a:lnTo>
                  <a:pt x="247409" y="148951"/>
                </a:lnTo>
                <a:close/>
                <a:moveTo>
                  <a:pt x="299792" y="135849"/>
                </a:moveTo>
                <a:lnTo>
                  <a:pt x="299986" y="136959"/>
                </a:lnTo>
                <a:cubicBezTo>
                  <a:pt x="299660" y="140290"/>
                  <a:pt x="298353" y="143621"/>
                  <a:pt x="295741" y="146286"/>
                </a:cubicBezTo>
                <a:lnTo>
                  <a:pt x="286565" y="146286"/>
                </a:lnTo>
                <a:close/>
                <a:moveTo>
                  <a:pt x="306618" y="130463"/>
                </a:moveTo>
                <a:lnTo>
                  <a:pt x="299792" y="135849"/>
                </a:lnTo>
                <a:lnTo>
                  <a:pt x="299476" y="134043"/>
                </a:lnTo>
                <a:lnTo>
                  <a:pt x="302272" y="131629"/>
                </a:lnTo>
                <a:close/>
                <a:moveTo>
                  <a:pt x="292802" y="122303"/>
                </a:moveTo>
                <a:cubicBezTo>
                  <a:pt x="295088" y="122969"/>
                  <a:pt x="297047" y="124968"/>
                  <a:pt x="298353" y="127632"/>
                </a:cubicBezTo>
                <a:lnTo>
                  <a:pt x="299476" y="134043"/>
                </a:lnTo>
                <a:lnTo>
                  <a:pt x="285291" y="146286"/>
                </a:lnTo>
                <a:cubicBezTo>
                  <a:pt x="285291" y="146286"/>
                  <a:pt x="285291" y="135627"/>
                  <a:pt x="285291" y="135627"/>
                </a:cubicBezTo>
                <a:cubicBezTo>
                  <a:pt x="280066" y="135627"/>
                  <a:pt x="277453" y="132962"/>
                  <a:pt x="276147" y="130297"/>
                </a:cubicBezTo>
                <a:lnTo>
                  <a:pt x="276115" y="130167"/>
                </a:lnTo>
                <a:lnTo>
                  <a:pt x="284062" y="124967"/>
                </a:lnTo>
                <a:lnTo>
                  <a:pt x="285291" y="124967"/>
                </a:lnTo>
                <a:cubicBezTo>
                  <a:pt x="287903" y="122303"/>
                  <a:pt x="290516" y="121636"/>
                  <a:pt x="292802" y="122303"/>
                </a:cubicBezTo>
                <a:close/>
                <a:moveTo>
                  <a:pt x="321639" y="118611"/>
                </a:moveTo>
                <a:lnTo>
                  <a:pt x="327092" y="124967"/>
                </a:lnTo>
                <a:lnTo>
                  <a:pt x="306618" y="130463"/>
                </a:lnTo>
                <a:close/>
                <a:moveTo>
                  <a:pt x="253940" y="114308"/>
                </a:moveTo>
                <a:cubicBezTo>
                  <a:pt x="259165" y="114308"/>
                  <a:pt x="264390" y="116973"/>
                  <a:pt x="267003" y="120970"/>
                </a:cubicBezTo>
                <a:lnTo>
                  <a:pt x="267536" y="123202"/>
                </a:lnTo>
                <a:lnTo>
                  <a:pt x="264390" y="124967"/>
                </a:lnTo>
                <a:cubicBezTo>
                  <a:pt x="264390" y="130297"/>
                  <a:pt x="264390" y="132962"/>
                  <a:pt x="264390" y="135627"/>
                </a:cubicBezTo>
                <a:lnTo>
                  <a:pt x="237694" y="152646"/>
                </a:lnTo>
                <a:lnTo>
                  <a:pt x="170338" y="178263"/>
                </a:lnTo>
                <a:cubicBezTo>
                  <a:pt x="191239" y="156945"/>
                  <a:pt x="222589" y="135627"/>
                  <a:pt x="253940" y="114308"/>
                </a:cubicBezTo>
                <a:close/>
                <a:moveTo>
                  <a:pt x="316641" y="103649"/>
                </a:moveTo>
                <a:lnTo>
                  <a:pt x="284062" y="124967"/>
                </a:lnTo>
                <a:lnTo>
                  <a:pt x="276147" y="124967"/>
                </a:lnTo>
                <a:cubicBezTo>
                  <a:pt x="274840" y="124967"/>
                  <a:pt x="274840" y="124967"/>
                  <a:pt x="274840" y="124967"/>
                </a:cubicBezTo>
                <a:lnTo>
                  <a:pt x="276115" y="130167"/>
                </a:lnTo>
                <a:lnTo>
                  <a:pt x="264390" y="137839"/>
                </a:lnTo>
                <a:lnTo>
                  <a:pt x="264390" y="135627"/>
                </a:lnTo>
                <a:cubicBezTo>
                  <a:pt x="267003" y="132962"/>
                  <a:pt x="268309" y="130297"/>
                  <a:pt x="268636" y="127799"/>
                </a:cubicBezTo>
                <a:lnTo>
                  <a:pt x="267536" y="123202"/>
                </a:lnTo>
                <a:lnTo>
                  <a:pt x="290516" y="110311"/>
                </a:lnTo>
                <a:cubicBezTo>
                  <a:pt x="298353" y="106314"/>
                  <a:pt x="306191" y="103649"/>
                  <a:pt x="316641" y="103649"/>
                </a:cubicBezTo>
                <a:close/>
                <a:moveTo>
                  <a:pt x="324153" y="100818"/>
                </a:moveTo>
                <a:cubicBezTo>
                  <a:pt x="331010" y="102317"/>
                  <a:pt x="334929" y="114308"/>
                  <a:pt x="327092" y="114308"/>
                </a:cubicBezTo>
                <a:lnTo>
                  <a:pt x="321639" y="118611"/>
                </a:lnTo>
                <a:lnTo>
                  <a:pt x="317948" y="114308"/>
                </a:lnTo>
                <a:cubicBezTo>
                  <a:pt x="316641" y="111644"/>
                  <a:pt x="316641" y="108979"/>
                  <a:pt x="316641" y="103649"/>
                </a:cubicBezTo>
                <a:cubicBezTo>
                  <a:pt x="319254" y="100984"/>
                  <a:pt x="321867" y="100318"/>
                  <a:pt x="324153" y="100818"/>
                </a:cubicBezTo>
                <a:close/>
                <a:moveTo>
                  <a:pt x="272609" y="31157"/>
                </a:moveTo>
                <a:cubicBezTo>
                  <a:pt x="248749" y="28510"/>
                  <a:pt x="223595" y="39343"/>
                  <a:pt x="199920" y="70857"/>
                </a:cubicBezTo>
                <a:cubicBezTo>
                  <a:pt x="189398" y="91866"/>
                  <a:pt x="178876" y="112875"/>
                  <a:pt x="168354" y="133884"/>
                </a:cubicBezTo>
                <a:lnTo>
                  <a:pt x="143952" y="178799"/>
                </a:lnTo>
                <a:lnTo>
                  <a:pt x="150823" y="180844"/>
                </a:lnTo>
                <a:cubicBezTo>
                  <a:pt x="158595" y="187090"/>
                  <a:pt x="154709" y="199582"/>
                  <a:pt x="139164" y="199582"/>
                </a:cubicBezTo>
                <a:lnTo>
                  <a:pt x="135503" y="194352"/>
                </a:lnTo>
                <a:lnTo>
                  <a:pt x="126265" y="211355"/>
                </a:lnTo>
                <a:cubicBezTo>
                  <a:pt x="113113" y="236303"/>
                  <a:pt x="99960" y="259938"/>
                  <a:pt x="84177" y="280947"/>
                </a:cubicBezTo>
                <a:cubicBezTo>
                  <a:pt x="63133" y="312460"/>
                  <a:pt x="31566" y="354478"/>
                  <a:pt x="21044" y="396497"/>
                </a:cubicBezTo>
                <a:cubicBezTo>
                  <a:pt x="21044" y="428010"/>
                  <a:pt x="52610" y="407001"/>
                  <a:pt x="63133" y="407001"/>
                </a:cubicBezTo>
                <a:cubicBezTo>
                  <a:pt x="94699" y="407001"/>
                  <a:pt x="115743" y="417506"/>
                  <a:pt x="136787" y="438515"/>
                </a:cubicBezTo>
                <a:cubicBezTo>
                  <a:pt x="178876" y="512046"/>
                  <a:pt x="157832" y="606587"/>
                  <a:pt x="147309" y="690623"/>
                </a:cubicBezTo>
                <a:cubicBezTo>
                  <a:pt x="147309" y="789103"/>
                  <a:pt x="130869" y="957339"/>
                  <a:pt x="175053" y="1072233"/>
                </a:cubicBezTo>
                <a:lnTo>
                  <a:pt x="179403" y="1080015"/>
                </a:lnTo>
                <a:lnTo>
                  <a:pt x="266821" y="1018337"/>
                </a:lnTo>
                <a:cubicBezTo>
                  <a:pt x="294275" y="998614"/>
                  <a:pt x="320422" y="980206"/>
                  <a:pt x="346568" y="964427"/>
                </a:cubicBezTo>
                <a:cubicBezTo>
                  <a:pt x="370100" y="948649"/>
                  <a:pt x="405398" y="921036"/>
                  <a:pt x="443638" y="912654"/>
                </a:cubicBezTo>
                <a:lnTo>
                  <a:pt x="478246" y="911922"/>
                </a:lnTo>
                <a:lnTo>
                  <a:pt x="475180" y="908900"/>
                </a:lnTo>
                <a:cubicBezTo>
                  <a:pt x="465439" y="894969"/>
                  <a:pt x="457712" y="878391"/>
                  <a:pt x="452451" y="858695"/>
                </a:cubicBezTo>
                <a:lnTo>
                  <a:pt x="444687" y="812909"/>
                </a:lnTo>
                <a:lnTo>
                  <a:pt x="442588" y="817482"/>
                </a:lnTo>
                <a:cubicBezTo>
                  <a:pt x="380023" y="859675"/>
                  <a:pt x="307031" y="901868"/>
                  <a:pt x="234039" y="954609"/>
                </a:cubicBezTo>
                <a:cubicBezTo>
                  <a:pt x="223611" y="954609"/>
                  <a:pt x="213184" y="933512"/>
                  <a:pt x="223611" y="933512"/>
                </a:cubicBezTo>
                <a:cubicBezTo>
                  <a:pt x="296604" y="880772"/>
                  <a:pt x="369596" y="849127"/>
                  <a:pt x="432161" y="796386"/>
                </a:cubicBezTo>
                <a:cubicBezTo>
                  <a:pt x="434768" y="793749"/>
                  <a:pt x="437375" y="793090"/>
                  <a:pt x="439656" y="793749"/>
                </a:cubicBezTo>
                <a:lnTo>
                  <a:pt x="441782" y="795774"/>
                </a:lnTo>
                <a:lnTo>
                  <a:pt x="441764" y="795668"/>
                </a:lnTo>
                <a:cubicBezTo>
                  <a:pt x="435352" y="732641"/>
                  <a:pt x="439298" y="669614"/>
                  <a:pt x="431406" y="606587"/>
                </a:cubicBezTo>
                <a:cubicBezTo>
                  <a:pt x="426145" y="575073"/>
                  <a:pt x="420884" y="543560"/>
                  <a:pt x="420884" y="512046"/>
                </a:cubicBezTo>
                <a:lnTo>
                  <a:pt x="424692" y="472944"/>
                </a:lnTo>
                <a:lnTo>
                  <a:pt x="379583" y="490661"/>
                </a:lnTo>
                <a:cubicBezTo>
                  <a:pt x="327310" y="516476"/>
                  <a:pt x="279517" y="554207"/>
                  <a:pt x="231724" y="585980"/>
                </a:cubicBezTo>
                <a:cubicBezTo>
                  <a:pt x="210483" y="585980"/>
                  <a:pt x="199862" y="564798"/>
                  <a:pt x="221103" y="564798"/>
                </a:cubicBezTo>
                <a:cubicBezTo>
                  <a:pt x="284827" y="522434"/>
                  <a:pt x="348551" y="480070"/>
                  <a:pt x="422895" y="448297"/>
                </a:cubicBezTo>
                <a:lnTo>
                  <a:pt x="430497" y="450374"/>
                </a:lnTo>
                <a:lnTo>
                  <a:pt x="441929" y="417506"/>
                </a:lnTo>
                <a:cubicBezTo>
                  <a:pt x="441929" y="417506"/>
                  <a:pt x="441929" y="417506"/>
                  <a:pt x="452451" y="417506"/>
                </a:cubicBezTo>
                <a:cubicBezTo>
                  <a:pt x="539258" y="441141"/>
                  <a:pt x="531366" y="376144"/>
                  <a:pt x="508678" y="320011"/>
                </a:cubicBezTo>
                <a:lnTo>
                  <a:pt x="505277" y="313174"/>
                </a:lnTo>
                <a:lnTo>
                  <a:pt x="504698" y="315055"/>
                </a:lnTo>
                <a:cubicBezTo>
                  <a:pt x="410218" y="387598"/>
                  <a:pt x="284246" y="418687"/>
                  <a:pt x="189766" y="491230"/>
                </a:cubicBezTo>
                <a:cubicBezTo>
                  <a:pt x="179269" y="501593"/>
                  <a:pt x="168771" y="480866"/>
                  <a:pt x="179269" y="470503"/>
                </a:cubicBezTo>
                <a:cubicBezTo>
                  <a:pt x="273748" y="408324"/>
                  <a:pt x="399721" y="377235"/>
                  <a:pt x="494200" y="294329"/>
                </a:cubicBezTo>
                <a:lnTo>
                  <a:pt x="495403" y="293329"/>
                </a:lnTo>
                <a:lnTo>
                  <a:pt x="484017" y="270442"/>
                </a:lnTo>
                <a:cubicBezTo>
                  <a:pt x="441929" y="217920"/>
                  <a:pt x="389318" y="186406"/>
                  <a:pt x="368274" y="123379"/>
                </a:cubicBezTo>
                <a:cubicBezTo>
                  <a:pt x="348545" y="77422"/>
                  <a:pt x="312375" y="35568"/>
                  <a:pt x="272609" y="31157"/>
                </a:cubicBezTo>
                <a:close/>
                <a:moveTo>
                  <a:pt x="296325" y="1244"/>
                </a:moveTo>
                <a:cubicBezTo>
                  <a:pt x="322897" y="6352"/>
                  <a:pt x="348545" y="27525"/>
                  <a:pt x="368274" y="70857"/>
                </a:cubicBezTo>
                <a:cubicBezTo>
                  <a:pt x="389318" y="123379"/>
                  <a:pt x="410362" y="165397"/>
                  <a:pt x="452451" y="196911"/>
                </a:cubicBezTo>
                <a:cubicBezTo>
                  <a:pt x="473495" y="228424"/>
                  <a:pt x="494539" y="238929"/>
                  <a:pt x="505061" y="270442"/>
                </a:cubicBezTo>
                <a:cubicBezTo>
                  <a:pt x="526105" y="301956"/>
                  <a:pt x="547150" y="343974"/>
                  <a:pt x="547150" y="385992"/>
                </a:cubicBezTo>
                <a:cubicBezTo>
                  <a:pt x="547150" y="417506"/>
                  <a:pt x="536628" y="438515"/>
                  <a:pt x="505061" y="449019"/>
                </a:cubicBezTo>
                <a:cubicBezTo>
                  <a:pt x="473495" y="459524"/>
                  <a:pt x="441929" y="417506"/>
                  <a:pt x="441929" y="480533"/>
                </a:cubicBezTo>
                <a:cubicBezTo>
                  <a:pt x="441929" y="533055"/>
                  <a:pt x="452451" y="575073"/>
                  <a:pt x="452451" y="627596"/>
                </a:cubicBezTo>
                <a:cubicBezTo>
                  <a:pt x="462973" y="701128"/>
                  <a:pt x="452451" y="785164"/>
                  <a:pt x="473495" y="848191"/>
                </a:cubicBezTo>
                <a:cubicBezTo>
                  <a:pt x="515583" y="974245"/>
                  <a:pt x="641849" y="963740"/>
                  <a:pt x="747070" y="953236"/>
                </a:cubicBezTo>
                <a:cubicBezTo>
                  <a:pt x="915424" y="942731"/>
                  <a:pt x="1115344" y="911218"/>
                  <a:pt x="1283698" y="974245"/>
                </a:cubicBezTo>
                <a:cubicBezTo>
                  <a:pt x="1315265" y="987376"/>
                  <a:pt x="1344858" y="1003789"/>
                  <a:pt x="1371821" y="1023321"/>
                </a:cubicBezTo>
                <a:lnTo>
                  <a:pt x="1433383" y="1081009"/>
                </a:lnTo>
                <a:lnTo>
                  <a:pt x="1441753" y="1078967"/>
                </a:lnTo>
                <a:cubicBezTo>
                  <a:pt x="1447036" y="1078967"/>
                  <a:pt x="1449678" y="1084297"/>
                  <a:pt x="1449678" y="1089626"/>
                </a:cubicBezTo>
                <a:lnTo>
                  <a:pt x="1446160" y="1094358"/>
                </a:lnTo>
                <a:lnTo>
                  <a:pt x="1496771" y="1176621"/>
                </a:lnTo>
                <a:cubicBezTo>
                  <a:pt x="1510581" y="1207970"/>
                  <a:pt x="1520446" y="1242110"/>
                  <a:pt x="1525707" y="1278876"/>
                </a:cubicBezTo>
                <a:cubicBezTo>
                  <a:pt x="1536229" y="1373417"/>
                  <a:pt x="1536229" y="1467957"/>
                  <a:pt x="1546751" y="1573002"/>
                </a:cubicBezTo>
                <a:cubicBezTo>
                  <a:pt x="1546751" y="1636030"/>
                  <a:pt x="1567795" y="1709562"/>
                  <a:pt x="1536229" y="1783093"/>
                </a:cubicBezTo>
                <a:cubicBezTo>
                  <a:pt x="1536229" y="1783093"/>
                  <a:pt x="1525707" y="1793598"/>
                  <a:pt x="1525707" y="1783093"/>
                </a:cubicBezTo>
                <a:cubicBezTo>
                  <a:pt x="1525707" y="1783093"/>
                  <a:pt x="1525707" y="1783093"/>
                  <a:pt x="1515185" y="1783093"/>
                </a:cubicBezTo>
                <a:cubicBezTo>
                  <a:pt x="1504663" y="1783093"/>
                  <a:pt x="1515185" y="1762084"/>
                  <a:pt x="1525707" y="1762084"/>
                </a:cubicBezTo>
                <a:cubicBezTo>
                  <a:pt x="1525707" y="1762084"/>
                  <a:pt x="1515185" y="1488966"/>
                  <a:pt x="1515185" y="1467957"/>
                </a:cubicBezTo>
                <a:cubicBezTo>
                  <a:pt x="1515185" y="1410182"/>
                  <a:pt x="1515185" y="1347155"/>
                  <a:pt x="1505978" y="1286754"/>
                </a:cubicBezTo>
                <a:lnTo>
                  <a:pt x="1488455" y="1216519"/>
                </a:lnTo>
                <a:lnTo>
                  <a:pt x="1432032" y="1231169"/>
                </a:lnTo>
                <a:cubicBezTo>
                  <a:pt x="1376168" y="1252803"/>
                  <a:pt x="1327591" y="1291041"/>
                  <a:pt x="1273184" y="1323241"/>
                </a:cubicBezTo>
                <a:cubicBezTo>
                  <a:pt x="1262821" y="1323241"/>
                  <a:pt x="1252458" y="1312508"/>
                  <a:pt x="1262821" y="1301774"/>
                </a:cubicBezTo>
                <a:cubicBezTo>
                  <a:pt x="1317228" y="1261524"/>
                  <a:pt x="1371634" y="1221274"/>
                  <a:pt x="1430413" y="1203665"/>
                </a:cubicBezTo>
                <a:lnTo>
                  <a:pt x="1482271" y="1195745"/>
                </a:lnTo>
                <a:lnTo>
                  <a:pt x="1441530" y="1121308"/>
                </a:lnTo>
                <a:lnTo>
                  <a:pt x="1424736" y="1104445"/>
                </a:lnTo>
                <a:lnTo>
                  <a:pt x="1366130" y="1118772"/>
                </a:lnTo>
                <a:cubicBezTo>
                  <a:pt x="1293810" y="1146253"/>
                  <a:pt x="1230405" y="1196218"/>
                  <a:pt x="1167001" y="1228196"/>
                </a:cubicBezTo>
                <a:cubicBezTo>
                  <a:pt x="1156433" y="1238855"/>
                  <a:pt x="1145866" y="1217536"/>
                  <a:pt x="1156433" y="1206877"/>
                </a:cubicBezTo>
                <a:cubicBezTo>
                  <a:pt x="1227763" y="1174900"/>
                  <a:pt x="1293149" y="1124935"/>
                  <a:pt x="1365965" y="1097454"/>
                </a:cubicBezTo>
                <a:lnTo>
                  <a:pt x="1407648" y="1087286"/>
                </a:lnTo>
                <a:lnTo>
                  <a:pt x="1378171" y="1057686"/>
                </a:lnTo>
                <a:cubicBezTo>
                  <a:pt x="1221223" y="934032"/>
                  <a:pt x="1004862" y="974245"/>
                  <a:pt x="820725" y="974245"/>
                </a:cubicBezTo>
                <a:cubicBezTo>
                  <a:pt x="726026" y="974245"/>
                  <a:pt x="589896" y="997880"/>
                  <a:pt x="509994" y="943224"/>
                </a:cubicBezTo>
                <a:lnTo>
                  <a:pt x="488968" y="922494"/>
                </a:lnTo>
                <a:lnTo>
                  <a:pt x="484002" y="929583"/>
                </a:lnTo>
                <a:cubicBezTo>
                  <a:pt x="481224" y="931555"/>
                  <a:pt x="477302" y="932870"/>
                  <a:pt x="472072" y="932870"/>
                </a:cubicBezTo>
                <a:cubicBezTo>
                  <a:pt x="419779" y="922351"/>
                  <a:pt x="346568" y="985465"/>
                  <a:pt x="315192" y="1017022"/>
                </a:cubicBezTo>
                <a:cubicBezTo>
                  <a:pt x="294275" y="1027541"/>
                  <a:pt x="273358" y="1040690"/>
                  <a:pt x="252440" y="1055154"/>
                </a:cubicBezTo>
                <a:lnTo>
                  <a:pt x="190782" y="1100373"/>
                </a:lnTo>
                <a:lnTo>
                  <a:pt x="209456" y="1133782"/>
                </a:lnTo>
                <a:lnTo>
                  <a:pt x="256924" y="1172404"/>
                </a:lnTo>
                <a:lnTo>
                  <a:pt x="400629" y="1084332"/>
                </a:lnTo>
                <a:cubicBezTo>
                  <a:pt x="449244" y="1054538"/>
                  <a:pt x="496544" y="1023448"/>
                  <a:pt x="538589" y="987177"/>
                </a:cubicBezTo>
                <a:cubicBezTo>
                  <a:pt x="549101" y="976814"/>
                  <a:pt x="559612" y="997540"/>
                  <a:pt x="549101" y="1007903"/>
                </a:cubicBezTo>
                <a:cubicBezTo>
                  <a:pt x="493917" y="1062310"/>
                  <a:pt x="420995" y="1099229"/>
                  <a:pt x="348073" y="1144892"/>
                </a:cubicBezTo>
                <a:lnTo>
                  <a:pt x="291374" y="1183769"/>
                </a:lnTo>
                <a:lnTo>
                  <a:pt x="336708" y="1194840"/>
                </a:lnTo>
                <a:lnTo>
                  <a:pt x="422310" y="1197064"/>
                </a:lnTo>
                <a:lnTo>
                  <a:pt x="423543" y="1194442"/>
                </a:lnTo>
                <a:cubicBezTo>
                  <a:pt x="528521" y="1132263"/>
                  <a:pt x="623000" y="1038994"/>
                  <a:pt x="738475" y="1007905"/>
                </a:cubicBezTo>
                <a:cubicBezTo>
                  <a:pt x="759471" y="1007905"/>
                  <a:pt x="759471" y="1028631"/>
                  <a:pt x="748973" y="1028631"/>
                </a:cubicBezTo>
                <a:cubicBezTo>
                  <a:pt x="654494" y="1051949"/>
                  <a:pt x="583634" y="1110241"/>
                  <a:pt x="509822" y="1164162"/>
                </a:cubicBezTo>
                <a:lnTo>
                  <a:pt x="459675" y="1197915"/>
                </a:lnTo>
                <a:lnTo>
                  <a:pt x="578716" y="1196153"/>
                </a:lnTo>
                <a:lnTo>
                  <a:pt x="606159" y="1196190"/>
                </a:lnTo>
                <a:lnTo>
                  <a:pt x="605827" y="1194339"/>
                </a:lnTo>
                <a:cubicBezTo>
                  <a:pt x="606156" y="1191059"/>
                  <a:pt x="607471" y="1187778"/>
                  <a:pt x="610101" y="1185154"/>
                </a:cubicBezTo>
                <a:cubicBezTo>
                  <a:pt x="683734" y="1143163"/>
                  <a:pt x="767885" y="1101172"/>
                  <a:pt x="841518" y="1059181"/>
                </a:cubicBezTo>
                <a:cubicBezTo>
                  <a:pt x="883594" y="1027688"/>
                  <a:pt x="925670" y="985697"/>
                  <a:pt x="978265" y="985697"/>
                </a:cubicBezTo>
                <a:cubicBezTo>
                  <a:pt x="999303" y="985697"/>
                  <a:pt x="999303" y="1006692"/>
                  <a:pt x="978265" y="1006692"/>
                </a:cubicBezTo>
                <a:cubicBezTo>
                  <a:pt x="925670" y="1006692"/>
                  <a:pt x="830999" y="1080176"/>
                  <a:pt x="778404" y="1111670"/>
                </a:cubicBezTo>
                <a:lnTo>
                  <a:pt x="637182" y="1196232"/>
                </a:lnTo>
                <a:lnTo>
                  <a:pt x="700707" y="1196317"/>
                </a:lnTo>
                <a:cubicBezTo>
                  <a:pt x="741151" y="1197466"/>
                  <a:pt x="781267" y="1200092"/>
                  <a:pt x="820725" y="1205344"/>
                </a:cubicBezTo>
                <a:cubicBezTo>
                  <a:pt x="936468" y="1215849"/>
                  <a:pt x="1104822" y="1226353"/>
                  <a:pt x="1157432" y="1331399"/>
                </a:cubicBezTo>
                <a:cubicBezTo>
                  <a:pt x="1231087" y="1467957"/>
                  <a:pt x="1199521" y="1657039"/>
                  <a:pt x="1199521" y="1804102"/>
                </a:cubicBezTo>
                <a:cubicBezTo>
                  <a:pt x="1199521" y="1825111"/>
                  <a:pt x="1178477" y="1825111"/>
                  <a:pt x="1178477" y="1804102"/>
                </a:cubicBezTo>
                <a:cubicBezTo>
                  <a:pt x="1178477" y="1678048"/>
                  <a:pt x="1188999" y="1530984"/>
                  <a:pt x="1157432" y="1404930"/>
                </a:cubicBezTo>
                <a:cubicBezTo>
                  <a:pt x="1146910" y="1331399"/>
                  <a:pt x="1104822" y="1278876"/>
                  <a:pt x="1031167" y="1268371"/>
                </a:cubicBezTo>
                <a:cubicBezTo>
                  <a:pt x="978556" y="1257867"/>
                  <a:pt x="925946" y="1247362"/>
                  <a:pt x="873335" y="1236858"/>
                </a:cubicBezTo>
                <a:cubicBezTo>
                  <a:pt x="757592" y="1215849"/>
                  <a:pt x="631327" y="1215849"/>
                  <a:pt x="505061" y="1215849"/>
                </a:cubicBezTo>
                <a:cubicBezTo>
                  <a:pt x="441929" y="1215849"/>
                  <a:pt x="357752" y="1226353"/>
                  <a:pt x="294619" y="1215849"/>
                </a:cubicBezTo>
                <a:cubicBezTo>
                  <a:pt x="136787" y="1173831"/>
                  <a:pt x="126265" y="963740"/>
                  <a:pt x="126265" y="827182"/>
                </a:cubicBezTo>
                <a:cubicBezTo>
                  <a:pt x="126265" y="753650"/>
                  <a:pt x="136787" y="669614"/>
                  <a:pt x="136787" y="596082"/>
                </a:cubicBezTo>
                <a:cubicBezTo>
                  <a:pt x="136787" y="512046"/>
                  <a:pt x="136787" y="407001"/>
                  <a:pt x="10522" y="438515"/>
                </a:cubicBezTo>
                <a:cubicBezTo>
                  <a:pt x="10522" y="438515"/>
                  <a:pt x="0" y="438515"/>
                  <a:pt x="0" y="428010"/>
                </a:cubicBezTo>
                <a:cubicBezTo>
                  <a:pt x="0" y="364983"/>
                  <a:pt x="42088" y="301956"/>
                  <a:pt x="73655" y="249433"/>
                </a:cubicBezTo>
                <a:cubicBezTo>
                  <a:pt x="115743" y="196911"/>
                  <a:pt x="136787" y="133884"/>
                  <a:pt x="178876" y="81361"/>
                </a:cubicBezTo>
                <a:cubicBezTo>
                  <a:pt x="205181" y="28838"/>
                  <a:pt x="252037" y="-7271"/>
                  <a:pt x="296325" y="1244"/>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70" name="任意多边形 69"/>
          <p:cNvSpPr/>
          <p:nvPr/>
        </p:nvSpPr>
        <p:spPr bwMode="auto">
          <a:xfrm>
            <a:off x="5730998" y="2579122"/>
            <a:ext cx="1558780" cy="1954787"/>
          </a:xfrm>
          <a:custGeom>
            <a:avLst/>
            <a:gdLst>
              <a:gd name="connsiteX0" fmla="*/ 272236 w 1558780"/>
              <a:gd name="connsiteY0" fmla="*/ 1707784 h 1954787"/>
              <a:gd name="connsiteX1" fmla="*/ 293477 w 1558780"/>
              <a:gd name="connsiteY1" fmla="*/ 1728881 h 1954787"/>
              <a:gd name="connsiteX2" fmla="*/ 81064 w 1558780"/>
              <a:gd name="connsiteY2" fmla="*/ 1866007 h 1954787"/>
              <a:gd name="connsiteX3" fmla="*/ 70443 w 1558780"/>
              <a:gd name="connsiteY3" fmla="*/ 1855459 h 1954787"/>
              <a:gd name="connsiteX4" fmla="*/ 272236 w 1558780"/>
              <a:gd name="connsiteY4" fmla="*/ 1707784 h 1954787"/>
              <a:gd name="connsiteX5" fmla="*/ 299551 w 1558780"/>
              <a:gd name="connsiteY5" fmla="*/ 1600147 h 1954787"/>
              <a:gd name="connsiteX6" fmla="*/ 302499 w 1558780"/>
              <a:gd name="connsiteY6" fmla="*/ 1623660 h 1954787"/>
              <a:gd name="connsiteX7" fmla="*/ 82385 w 1558780"/>
              <a:gd name="connsiteY7" fmla="*/ 1759512 h 1954787"/>
              <a:gd name="connsiteX8" fmla="*/ 71903 w 1558780"/>
              <a:gd name="connsiteY8" fmla="*/ 1738612 h 1954787"/>
              <a:gd name="connsiteX9" fmla="*/ 292017 w 1558780"/>
              <a:gd name="connsiteY9" fmla="*/ 1602759 h 1954787"/>
              <a:gd name="connsiteX10" fmla="*/ 299551 w 1558780"/>
              <a:gd name="connsiteY10" fmla="*/ 1600147 h 1954787"/>
              <a:gd name="connsiteX11" fmla="*/ 298642 w 1558780"/>
              <a:gd name="connsiteY11" fmla="*/ 1493628 h 1954787"/>
              <a:gd name="connsiteX12" fmla="*/ 292125 w 1558780"/>
              <a:gd name="connsiteY12" fmla="*/ 1506814 h 1954787"/>
              <a:gd name="connsiteX13" fmla="*/ 94003 w 1558780"/>
              <a:gd name="connsiteY13" fmla="*/ 1643940 h 1954787"/>
              <a:gd name="connsiteX14" fmla="*/ 83575 w 1558780"/>
              <a:gd name="connsiteY14" fmla="*/ 1622844 h 1954787"/>
              <a:gd name="connsiteX15" fmla="*/ 281697 w 1558780"/>
              <a:gd name="connsiteY15" fmla="*/ 1496265 h 1954787"/>
              <a:gd name="connsiteX16" fmla="*/ 298642 w 1558780"/>
              <a:gd name="connsiteY16" fmla="*/ 1493628 h 1954787"/>
              <a:gd name="connsiteX17" fmla="*/ 1406624 w 1558780"/>
              <a:gd name="connsiteY17" fmla="*/ 1068231 h 1954787"/>
              <a:gd name="connsiteX18" fmla="*/ 1417192 w 1558780"/>
              <a:gd name="connsiteY18" fmla="*/ 1088957 h 1954787"/>
              <a:gd name="connsiteX19" fmla="*/ 1142440 w 1558780"/>
              <a:gd name="connsiteY19" fmla="*/ 1244404 h 1954787"/>
              <a:gd name="connsiteX20" fmla="*/ 1131873 w 1558780"/>
              <a:gd name="connsiteY20" fmla="*/ 1223678 h 1954787"/>
              <a:gd name="connsiteX21" fmla="*/ 1406624 w 1558780"/>
              <a:gd name="connsiteY21" fmla="*/ 1068231 h 1954787"/>
              <a:gd name="connsiteX22" fmla="*/ 376449 w 1558780"/>
              <a:gd name="connsiteY22" fmla="*/ 1054906 h 1954787"/>
              <a:gd name="connsiteX23" fmla="*/ 386908 w 1558780"/>
              <a:gd name="connsiteY23" fmla="*/ 1075944 h 1954787"/>
              <a:gd name="connsiteX24" fmla="*/ 94065 w 1558780"/>
              <a:gd name="connsiteY24" fmla="*/ 1244249 h 1954787"/>
              <a:gd name="connsiteX25" fmla="*/ 83606 w 1558780"/>
              <a:gd name="connsiteY25" fmla="*/ 1223211 h 1954787"/>
              <a:gd name="connsiteX26" fmla="*/ 376449 w 1558780"/>
              <a:gd name="connsiteY26" fmla="*/ 1054906 h 1954787"/>
              <a:gd name="connsiteX27" fmla="*/ 779022 w 1558780"/>
              <a:gd name="connsiteY27" fmla="*/ 1053916 h 1954787"/>
              <a:gd name="connsiteX28" fmla="*/ 776067 w 1558780"/>
              <a:gd name="connsiteY28" fmla="*/ 1077595 h 1954787"/>
              <a:gd name="connsiteX29" fmla="*/ 71958 w 1558780"/>
              <a:gd name="connsiteY29" fmla="*/ 1519606 h 1954787"/>
              <a:gd name="connsiteX30" fmla="*/ 61449 w 1558780"/>
              <a:gd name="connsiteY30" fmla="*/ 1498558 h 1954787"/>
              <a:gd name="connsiteX31" fmla="*/ 765558 w 1558780"/>
              <a:gd name="connsiteY31" fmla="*/ 1056547 h 1954787"/>
              <a:gd name="connsiteX32" fmla="*/ 779022 w 1558780"/>
              <a:gd name="connsiteY32" fmla="*/ 1053916 h 1954787"/>
              <a:gd name="connsiteX33" fmla="*/ 598469 w 1558780"/>
              <a:gd name="connsiteY33" fmla="*/ 1046023 h 1954787"/>
              <a:gd name="connsiteX34" fmla="*/ 608950 w 1558780"/>
              <a:gd name="connsiteY34" fmla="*/ 1067078 h 1954787"/>
              <a:gd name="connsiteX35" fmla="*/ 116317 w 1558780"/>
              <a:gd name="connsiteY35" fmla="*/ 1319742 h 1954787"/>
              <a:gd name="connsiteX36" fmla="*/ 105835 w 1558780"/>
              <a:gd name="connsiteY36" fmla="*/ 1298686 h 1954787"/>
              <a:gd name="connsiteX37" fmla="*/ 598469 w 1558780"/>
              <a:gd name="connsiteY37" fmla="*/ 1046023 h 1954787"/>
              <a:gd name="connsiteX38" fmla="*/ 1423165 w 1558780"/>
              <a:gd name="connsiteY38" fmla="*/ 454387 h 1954787"/>
              <a:gd name="connsiteX39" fmla="*/ 1426123 w 1558780"/>
              <a:gd name="connsiteY39" fmla="*/ 478217 h 1954787"/>
              <a:gd name="connsiteX40" fmla="*/ 1268337 w 1558780"/>
              <a:gd name="connsiteY40" fmla="*/ 584127 h 1954787"/>
              <a:gd name="connsiteX41" fmla="*/ 1257818 w 1558780"/>
              <a:gd name="connsiteY41" fmla="*/ 562945 h 1954787"/>
              <a:gd name="connsiteX42" fmla="*/ 1415604 w 1558780"/>
              <a:gd name="connsiteY42" fmla="*/ 457035 h 1954787"/>
              <a:gd name="connsiteX43" fmla="*/ 1423165 w 1558780"/>
              <a:gd name="connsiteY43" fmla="*/ 454387 h 1954787"/>
              <a:gd name="connsiteX44" fmla="*/ 1369917 w 1558780"/>
              <a:gd name="connsiteY44" fmla="*/ 245611 h 1954787"/>
              <a:gd name="connsiteX45" fmla="*/ 1372865 w 1558780"/>
              <a:gd name="connsiteY45" fmla="*/ 269345 h 1954787"/>
              <a:gd name="connsiteX46" fmla="*/ 1142269 w 1558780"/>
              <a:gd name="connsiteY46" fmla="*/ 395923 h 1954787"/>
              <a:gd name="connsiteX47" fmla="*/ 1131787 w 1558780"/>
              <a:gd name="connsiteY47" fmla="*/ 374827 h 1954787"/>
              <a:gd name="connsiteX48" fmla="*/ 1362383 w 1558780"/>
              <a:gd name="connsiteY48" fmla="*/ 248248 h 1954787"/>
              <a:gd name="connsiteX49" fmla="*/ 1369917 w 1558780"/>
              <a:gd name="connsiteY49" fmla="*/ 245611 h 1954787"/>
              <a:gd name="connsiteX50" fmla="*/ 1267705 w 1558780"/>
              <a:gd name="connsiteY50" fmla="*/ 170233 h 1954787"/>
              <a:gd name="connsiteX51" fmla="*/ 1270666 w 1558780"/>
              <a:gd name="connsiteY51" fmla="*/ 194334 h 1954787"/>
              <a:gd name="connsiteX52" fmla="*/ 1018002 w 1558780"/>
              <a:gd name="connsiteY52" fmla="*/ 333584 h 1954787"/>
              <a:gd name="connsiteX53" fmla="*/ 1007474 w 1558780"/>
              <a:gd name="connsiteY53" fmla="*/ 322872 h 1954787"/>
              <a:gd name="connsiteX54" fmla="*/ 1260138 w 1558780"/>
              <a:gd name="connsiteY54" fmla="*/ 172911 h 1954787"/>
              <a:gd name="connsiteX55" fmla="*/ 1267705 w 1558780"/>
              <a:gd name="connsiteY55" fmla="*/ 170233 h 1954787"/>
              <a:gd name="connsiteX56" fmla="*/ 1174339 w 1558780"/>
              <a:gd name="connsiteY56" fmla="*/ 131108 h 1954787"/>
              <a:gd name="connsiteX57" fmla="*/ 1195239 w 1558780"/>
              <a:gd name="connsiteY57" fmla="*/ 151835 h 1954787"/>
              <a:gd name="connsiteX58" fmla="*/ 1059386 w 1558780"/>
              <a:gd name="connsiteY58" fmla="*/ 214014 h 1954787"/>
              <a:gd name="connsiteX59" fmla="*/ 1048936 w 1558780"/>
              <a:gd name="connsiteY59" fmla="*/ 193287 h 1954787"/>
              <a:gd name="connsiteX60" fmla="*/ 1174339 w 1558780"/>
              <a:gd name="connsiteY60" fmla="*/ 131108 h 1954787"/>
              <a:gd name="connsiteX61" fmla="*/ 1141766 w 1558780"/>
              <a:gd name="connsiteY61" fmla="*/ 445 h 1954787"/>
              <a:gd name="connsiteX62" fmla="*/ 1247869 w 1558780"/>
              <a:gd name="connsiteY62" fmla="*/ 49191 h 1954787"/>
              <a:gd name="connsiteX63" fmla="*/ 1394579 w 1558780"/>
              <a:gd name="connsiteY63" fmla="*/ 175240 h 1954787"/>
              <a:gd name="connsiteX64" fmla="*/ 1488892 w 1558780"/>
              <a:gd name="connsiteY64" fmla="*/ 259273 h 1954787"/>
              <a:gd name="connsiteX65" fmla="*/ 1551767 w 1558780"/>
              <a:gd name="connsiteY65" fmla="*/ 395827 h 1954787"/>
              <a:gd name="connsiteX66" fmla="*/ 1467933 w 1558780"/>
              <a:gd name="connsiteY66" fmla="*/ 490364 h 1954787"/>
              <a:gd name="connsiteX67" fmla="*/ 1461232 w 1558780"/>
              <a:gd name="connsiteY67" fmla="*/ 544105 h 1954787"/>
              <a:gd name="connsiteX68" fmla="*/ 1467728 w 1558780"/>
              <a:gd name="connsiteY68" fmla="*/ 546452 h 1954787"/>
              <a:gd name="connsiteX69" fmla="*/ 1470393 w 1558780"/>
              <a:gd name="connsiteY69" fmla="*/ 561283 h 1954787"/>
              <a:gd name="connsiteX70" fmla="*/ 1458658 w 1558780"/>
              <a:gd name="connsiteY70" fmla="*/ 569870 h 1954787"/>
              <a:gd name="connsiteX71" fmla="*/ 1457454 w 1558780"/>
              <a:gd name="connsiteY71" fmla="*/ 637422 h 1954787"/>
              <a:gd name="connsiteX72" fmla="*/ 1467933 w 1558780"/>
              <a:gd name="connsiteY72" fmla="*/ 984058 h 1954787"/>
              <a:gd name="connsiteX73" fmla="*/ 1426016 w 1558780"/>
              <a:gd name="connsiteY73" fmla="*/ 1225653 h 1954787"/>
              <a:gd name="connsiteX74" fmla="*/ 1059242 w 1558780"/>
              <a:gd name="connsiteY74" fmla="*/ 1299182 h 1954787"/>
              <a:gd name="connsiteX75" fmla="*/ 482883 w 1558780"/>
              <a:gd name="connsiteY75" fmla="*/ 1372710 h 1954787"/>
              <a:gd name="connsiteX76" fmla="*/ 346653 w 1558780"/>
              <a:gd name="connsiteY76" fmla="*/ 1719346 h 1954787"/>
              <a:gd name="connsiteX77" fmla="*/ 346653 w 1558780"/>
              <a:gd name="connsiteY77" fmla="*/ 1939933 h 1954787"/>
              <a:gd name="connsiteX78" fmla="*/ 325694 w 1558780"/>
              <a:gd name="connsiteY78" fmla="*/ 1950437 h 1954787"/>
              <a:gd name="connsiteX79" fmla="*/ 308011 w 1558780"/>
              <a:gd name="connsiteY79" fmla="*/ 1886920 h 1954787"/>
              <a:gd name="connsiteX80" fmla="*/ 309884 w 1558780"/>
              <a:gd name="connsiteY80" fmla="*/ 1816044 h 1954787"/>
              <a:gd name="connsiteX81" fmla="*/ 217727 w 1558780"/>
              <a:gd name="connsiteY81" fmla="*/ 1873159 h 1954787"/>
              <a:gd name="connsiteX82" fmla="*/ 93988 w 1558780"/>
              <a:gd name="connsiteY82" fmla="*/ 1937166 h 1954787"/>
              <a:gd name="connsiteX83" fmla="*/ 83568 w 1558780"/>
              <a:gd name="connsiteY83" fmla="*/ 1916266 h 1954787"/>
              <a:gd name="connsiteX84" fmla="*/ 312810 w 1558780"/>
              <a:gd name="connsiteY84" fmla="*/ 1780413 h 1954787"/>
              <a:gd name="connsiteX85" fmla="*/ 314148 w 1558780"/>
              <a:gd name="connsiteY85" fmla="*/ 1780155 h 1954787"/>
              <a:gd name="connsiteX86" fmla="*/ 319800 w 1558780"/>
              <a:gd name="connsiteY86" fmla="*/ 1736251 h 1954787"/>
              <a:gd name="connsiteX87" fmla="*/ 325694 w 1558780"/>
              <a:gd name="connsiteY87" fmla="*/ 1666826 h 1954787"/>
              <a:gd name="connsiteX88" fmla="*/ 451445 w 1558780"/>
              <a:gd name="connsiteY88" fmla="*/ 1351702 h 1954787"/>
              <a:gd name="connsiteX89" fmla="*/ 550998 w 1558780"/>
              <a:gd name="connsiteY89" fmla="*/ 1326755 h 1954787"/>
              <a:gd name="connsiteX90" fmla="*/ 586632 w 1558780"/>
              <a:gd name="connsiteY90" fmla="*/ 1320645 h 1954787"/>
              <a:gd name="connsiteX91" fmla="*/ 582919 w 1558780"/>
              <a:gd name="connsiteY91" fmla="*/ 1317169 h 1954787"/>
              <a:gd name="connsiteX92" fmla="*/ 585553 w 1558780"/>
              <a:gd name="connsiteY92" fmla="*/ 1298826 h 1954787"/>
              <a:gd name="connsiteX93" fmla="*/ 1006964 w 1558780"/>
              <a:gd name="connsiteY93" fmla="*/ 1068231 h 1954787"/>
              <a:gd name="connsiteX94" fmla="*/ 1017499 w 1558780"/>
              <a:gd name="connsiteY94" fmla="*/ 1089194 h 1954787"/>
              <a:gd name="connsiteX95" fmla="*/ 806794 w 1558780"/>
              <a:gd name="connsiteY95" fmla="*/ 1204492 h 1954787"/>
              <a:gd name="connsiteX96" fmla="*/ 598127 w 1558780"/>
              <a:gd name="connsiteY96" fmla="*/ 1318674 h 1954787"/>
              <a:gd name="connsiteX97" fmla="*/ 650551 w 1558780"/>
              <a:gd name="connsiteY97" fmla="*/ 1309686 h 1954787"/>
              <a:gd name="connsiteX98" fmla="*/ 765823 w 1558780"/>
              <a:gd name="connsiteY98" fmla="*/ 1286051 h 1954787"/>
              <a:gd name="connsiteX99" fmla="*/ 858917 w 1558780"/>
              <a:gd name="connsiteY99" fmla="*/ 1279689 h 1954787"/>
              <a:gd name="connsiteX100" fmla="*/ 858228 w 1558780"/>
              <a:gd name="connsiteY100" fmla="*/ 1279346 h 1954787"/>
              <a:gd name="connsiteX101" fmla="*/ 860844 w 1558780"/>
              <a:gd name="connsiteY101" fmla="*/ 1265018 h 1954787"/>
              <a:gd name="connsiteX102" fmla="*/ 1111928 w 1558780"/>
              <a:gd name="connsiteY102" fmla="*/ 1129556 h 1954787"/>
              <a:gd name="connsiteX103" fmla="*/ 1300241 w 1558780"/>
              <a:gd name="connsiteY103" fmla="*/ 1014935 h 1954787"/>
              <a:gd name="connsiteX104" fmla="*/ 1310702 w 1558780"/>
              <a:gd name="connsiteY104" fmla="*/ 1035775 h 1954787"/>
              <a:gd name="connsiteX105" fmla="*/ 1091004 w 1558780"/>
              <a:gd name="connsiteY105" fmla="*/ 1160817 h 1954787"/>
              <a:gd name="connsiteX106" fmla="*/ 884652 w 1558780"/>
              <a:gd name="connsiteY106" fmla="*/ 1278262 h 1954787"/>
              <a:gd name="connsiteX107" fmla="*/ 1039594 w 1558780"/>
              <a:gd name="connsiteY107" fmla="*/ 1282112 h 1954787"/>
              <a:gd name="connsiteX108" fmla="*/ 1205952 w 1558780"/>
              <a:gd name="connsiteY108" fmla="*/ 1278173 h 1954787"/>
              <a:gd name="connsiteX109" fmla="*/ 1436496 w 1558780"/>
              <a:gd name="connsiteY109" fmla="*/ 1141620 h 1954787"/>
              <a:gd name="connsiteX110" fmla="*/ 1449595 w 1558780"/>
              <a:gd name="connsiteY110" fmla="*/ 963050 h 1954787"/>
              <a:gd name="connsiteX111" fmla="*/ 1447720 w 1558780"/>
              <a:gd name="connsiteY111" fmla="*/ 835294 h 1954787"/>
              <a:gd name="connsiteX112" fmla="*/ 1399347 w 1558780"/>
              <a:gd name="connsiteY112" fmla="*/ 876805 h 1954787"/>
              <a:gd name="connsiteX113" fmla="*/ 1217646 w 1558780"/>
              <a:gd name="connsiteY113" fmla="*/ 1004498 h 1954787"/>
              <a:gd name="connsiteX114" fmla="*/ 1207226 w 1558780"/>
              <a:gd name="connsiteY114" fmla="*/ 983624 h 1954787"/>
              <a:gd name="connsiteX115" fmla="*/ 1446889 w 1558780"/>
              <a:gd name="connsiteY115" fmla="*/ 816628 h 1954787"/>
              <a:gd name="connsiteX116" fmla="*/ 1447445 w 1558780"/>
              <a:gd name="connsiteY116" fmla="*/ 816517 h 1954787"/>
              <a:gd name="connsiteX117" fmla="*/ 1446975 w 1558780"/>
              <a:gd name="connsiteY117" fmla="*/ 784480 h 1954787"/>
              <a:gd name="connsiteX118" fmla="*/ 1439528 w 1558780"/>
              <a:gd name="connsiteY118" fmla="*/ 698222 h 1954787"/>
              <a:gd name="connsiteX119" fmla="*/ 1439445 w 1558780"/>
              <a:gd name="connsiteY119" fmla="*/ 698332 h 1954787"/>
              <a:gd name="connsiteX120" fmla="*/ 1271140 w 1558780"/>
              <a:gd name="connsiteY120" fmla="*/ 813491 h 1954787"/>
              <a:gd name="connsiteX121" fmla="*/ 1260621 w 1558780"/>
              <a:gd name="connsiteY121" fmla="*/ 803022 h 1954787"/>
              <a:gd name="connsiteX122" fmla="*/ 1387836 w 1558780"/>
              <a:gd name="connsiteY122" fmla="*/ 704385 h 1954787"/>
              <a:gd name="connsiteX123" fmla="*/ 1437804 w 1558780"/>
              <a:gd name="connsiteY123" fmla="*/ 678253 h 1954787"/>
              <a:gd name="connsiteX124" fmla="*/ 1435186 w 1558780"/>
              <a:gd name="connsiteY124" fmla="*/ 647926 h 1954787"/>
              <a:gd name="connsiteX125" fmla="*/ 1436483 w 1558780"/>
              <a:gd name="connsiteY125" fmla="*/ 586095 h 1954787"/>
              <a:gd name="connsiteX126" fmla="*/ 1383787 w 1558780"/>
              <a:gd name="connsiteY126" fmla="*/ 624652 h 1954787"/>
              <a:gd name="connsiteX127" fmla="*/ 1289187 w 1558780"/>
              <a:gd name="connsiteY127" fmla="*/ 679930 h 1954787"/>
              <a:gd name="connsiteX128" fmla="*/ 1278527 w 1558780"/>
              <a:gd name="connsiteY128" fmla="*/ 658358 h 1954787"/>
              <a:gd name="connsiteX129" fmla="*/ 1363801 w 1558780"/>
              <a:gd name="connsiteY129" fmla="*/ 607124 h 1954787"/>
              <a:gd name="connsiteX130" fmla="*/ 1441653 w 1558780"/>
              <a:gd name="connsiteY130" fmla="*/ 545578 h 1954787"/>
              <a:gd name="connsiteX131" fmla="*/ 1446975 w 1558780"/>
              <a:gd name="connsiteY131" fmla="*/ 511372 h 1954787"/>
              <a:gd name="connsiteX132" fmla="*/ 1467933 w 1558780"/>
              <a:gd name="connsiteY132" fmla="*/ 427339 h 1954787"/>
              <a:gd name="connsiteX133" fmla="*/ 1509850 w 1558780"/>
              <a:gd name="connsiteY133" fmla="*/ 332802 h 1954787"/>
              <a:gd name="connsiteX134" fmla="*/ 1258348 w 1558780"/>
              <a:gd name="connsiteY134" fmla="*/ 80703 h 1954787"/>
              <a:gd name="connsiteX135" fmla="*/ 1101159 w 1558780"/>
              <a:gd name="connsiteY135" fmla="*/ 49191 h 1954787"/>
              <a:gd name="connsiteX136" fmla="*/ 1059242 w 1558780"/>
              <a:gd name="connsiteY136" fmla="*/ 112215 h 1954787"/>
              <a:gd name="connsiteX137" fmla="*/ 996367 w 1558780"/>
              <a:gd name="connsiteY137" fmla="*/ 248769 h 1954787"/>
              <a:gd name="connsiteX138" fmla="*/ 1017325 w 1558780"/>
              <a:gd name="connsiteY138" fmla="*/ 416835 h 1954787"/>
              <a:gd name="connsiteX139" fmla="*/ 1132597 w 1558780"/>
              <a:gd name="connsiteY139" fmla="*/ 437843 h 1954787"/>
              <a:gd name="connsiteX140" fmla="*/ 1186303 w 1558780"/>
              <a:gd name="connsiteY140" fmla="*/ 478547 h 1954787"/>
              <a:gd name="connsiteX141" fmla="*/ 1187708 w 1558780"/>
              <a:gd name="connsiteY141" fmla="*/ 480952 h 1954787"/>
              <a:gd name="connsiteX142" fmla="*/ 1195539 w 1558780"/>
              <a:gd name="connsiteY142" fmla="*/ 478520 h 1954787"/>
              <a:gd name="connsiteX143" fmla="*/ 1446792 w 1558780"/>
              <a:gd name="connsiteY143" fmla="*/ 319371 h 1954787"/>
              <a:gd name="connsiteX144" fmla="*/ 1457261 w 1558780"/>
              <a:gd name="connsiteY144" fmla="*/ 329981 h 1954787"/>
              <a:gd name="connsiteX145" fmla="*/ 1206008 w 1558780"/>
              <a:gd name="connsiteY145" fmla="*/ 489130 h 1954787"/>
              <a:gd name="connsiteX146" fmla="*/ 1193963 w 1558780"/>
              <a:gd name="connsiteY146" fmla="*/ 491661 h 1954787"/>
              <a:gd name="connsiteX147" fmla="*/ 1204806 w 1558780"/>
              <a:gd name="connsiteY147" fmla="*/ 510223 h 1954787"/>
              <a:gd name="connsiteX148" fmla="*/ 1216431 w 1558780"/>
              <a:gd name="connsiteY148" fmla="*/ 542885 h 1954787"/>
              <a:gd name="connsiteX149" fmla="*/ 1195473 w 1558780"/>
              <a:gd name="connsiteY149" fmla="*/ 952545 h 1954787"/>
              <a:gd name="connsiteX150" fmla="*/ 797261 w 1558780"/>
              <a:gd name="connsiteY150" fmla="*/ 1026074 h 1954787"/>
              <a:gd name="connsiteX151" fmla="*/ 367611 w 1558780"/>
              <a:gd name="connsiteY151" fmla="*/ 1005066 h 1954787"/>
              <a:gd name="connsiteX152" fmla="*/ 97116 w 1558780"/>
              <a:gd name="connsiteY152" fmla="*/ 1092525 h 1954787"/>
              <a:gd name="connsiteX153" fmla="*/ 93312 w 1558780"/>
              <a:gd name="connsiteY153" fmla="*/ 1098929 h 1954787"/>
              <a:gd name="connsiteX154" fmla="*/ 150871 w 1558780"/>
              <a:gd name="connsiteY154" fmla="*/ 1074995 h 1954787"/>
              <a:gd name="connsiteX155" fmla="*/ 229764 w 1558780"/>
              <a:gd name="connsiteY155" fmla="*/ 1034316 h 1954787"/>
              <a:gd name="connsiteX156" fmla="*/ 240283 w 1558780"/>
              <a:gd name="connsiteY156" fmla="*/ 1044814 h 1954787"/>
              <a:gd name="connsiteX157" fmla="*/ 82497 w 1558780"/>
              <a:gd name="connsiteY157" fmla="*/ 1128795 h 1954787"/>
              <a:gd name="connsiteX158" fmla="*/ 74160 w 1558780"/>
              <a:gd name="connsiteY158" fmla="*/ 1131216 h 1954787"/>
              <a:gd name="connsiteX159" fmla="*/ 45313 w 1558780"/>
              <a:gd name="connsiteY159" fmla="*/ 1219600 h 1954787"/>
              <a:gd name="connsiteX160" fmla="*/ 32275 w 1558780"/>
              <a:gd name="connsiteY160" fmla="*/ 1876908 h 1954787"/>
              <a:gd name="connsiteX161" fmla="*/ 11317 w 1558780"/>
              <a:gd name="connsiteY161" fmla="*/ 1876908 h 1954787"/>
              <a:gd name="connsiteX162" fmla="*/ 21796 w 1558780"/>
              <a:gd name="connsiteY162" fmla="*/ 1215149 h 1954787"/>
              <a:gd name="connsiteX163" fmla="*/ 241860 w 1558780"/>
              <a:gd name="connsiteY163" fmla="*/ 984058 h 1954787"/>
              <a:gd name="connsiteX164" fmla="*/ 912532 w 1558780"/>
              <a:gd name="connsiteY164" fmla="*/ 1005066 h 1954787"/>
              <a:gd name="connsiteX165" fmla="*/ 1143076 w 1558780"/>
              <a:gd name="connsiteY165" fmla="*/ 973554 h 1954787"/>
              <a:gd name="connsiteX166" fmla="*/ 1216431 w 1558780"/>
              <a:gd name="connsiteY166" fmla="*/ 742463 h 1954787"/>
              <a:gd name="connsiteX167" fmla="*/ 1111639 w 1558780"/>
              <a:gd name="connsiteY167" fmla="*/ 448348 h 1954787"/>
              <a:gd name="connsiteX168" fmla="*/ 954449 w 1558780"/>
              <a:gd name="connsiteY168" fmla="*/ 395827 h 1954787"/>
              <a:gd name="connsiteX169" fmla="*/ 985887 w 1558780"/>
              <a:gd name="connsiteY169" fmla="*/ 227761 h 1954787"/>
              <a:gd name="connsiteX170" fmla="*/ 1101159 w 1558780"/>
              <a:gd name="connsiteY170" fmla="*/ 17678 h 1954787"/>
              <a:gd name="connsiteX171" fmla="*/ 1141766 w 1558780"/>
              <a:gd name="connsiteY171" fmla="*/ 445 h 195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558780" h="1954787">
                <a:moveTo>
                  <a:pt x="272236" y="1707784"/>
                </a:moveTo>
                <a:cubicBezTo>
                  <a:pt x="282856" y="1707784"/>
                  <a:pt x="304098" y="1718332"/>
                  <a:pt x="293477" y="1728881"/>
                </a:cubicBezTo>
                <a:cubicBezTo>
                  <a:pt x="229753" y="1781622"/>
                  <a:pt x="155409" y="1823814"/>
                  <a:pt x="81064" y="1866007"/>
                </a:cubicBezTo>
                <a:cubicBezTo>
                  <a:pt x="70443" y="1876555"/>
                  <a:pt x="59823" y="1855459"/>
                  <a:pt x="70443" y="1855459"/>
                </a:cubicBezTo>
                <a:cubicBezTo>
                  <a:pt x="144788" y="1802718"/>
                  <a:pt x="208512" y="1760525"/>
                  <a:pt x="272236" y="1707784"/>
                </a:cubicBezTo>
                <a:close/>
                <a:moveTo>
                  <a:pt x="299551" y="1600147"/>
                </a:moveTo>
                <a:cubicBezTo>
                  <a:pt x="306430" y="1602106"/>
                  <a:pt x="310360" y="1615822"/>
                  <a:pt x="302499" y="1623660"/>
                </a:cubicBezTo>
                <a:cubicBezTo>
                  <a:pt x="229128" y="1665460"/>
                  <a:pt x="155756" y="1717711"/>
                  <a:pt x="82385" y="1759512"/>
                </a:cubicBezTo>
                <a:cubicBezTo>
                  <a:pt x="71903" y="1769962"/>
                  <a:pt x="50940" y="1749062"/>
                  <a:pt x="71903" y="1738612"/>
                </a:cubicBezTo>
                <a:cubicBezTo>
                  <a:pt x="145275" y="1696811"/>
                  <a:pt x="218646" y="1644560"/>
                  <a:pt x="292017" y="1602759"/>
                </a:cubicBezTo>
                <a:cubicBezTo>
                  <a:pt x="294638" y="1600147"/>
                  <a:pt x="297258" y="1599494"/>
                  <a:pt x="299551" y="1600147"/>
                </a:cubicBezTo>
                <a:close/>
                <a:moveTo>
                  <a:pt x="298642" y="1493628"/>
                </a:moveTo>
                <a:cubicBezTo>
                  <a:pt x="302552" y="1496265"/>
                  <a:pt x="302552" y="1501539"/>
                  <a:pt x="292125" y="1506814"/>
                </a:cubicBezTo>
                <a:cubicBezTo>
                  <a:pt x="229560" y="1559554"/>
                  <a:pt x="166995" y="1601747"/>
                  <a:pt x="94003" y="1643940"/>
                </a:cubicBezTo>
                <a:cubicBezTo>
                  <a:pt x="83575" y="1654488"/>
                  <a:pt x="73148" y="1633392"/>
                  <a:pt x="83575" y="1622844"/>
                </a:cubicBezTo>
                <a:cubicBezTo>
                  <a:pt x="156568" y="1580651"/>
                  <a:pt x="219132" y="1538458"/>
                  <a:pt x="281697" y="1496265"/>
                </a:cubicBezTo>
                <a:cubicBezTo>
                  <a:pt x="286911" y="1490991"/>
                  <a:pt x="294732" y="1490991"/>
                  <a:pt x="298642" y="1493628"/>
                </a:cubicBezTo>
                <a:close/>
                <a:moveTo>
                  <a:pt x="1406624" y="1068231"/>
                </a:moveTo>
                <a:cubicBezTo>
                  <a:pt x="1417192" y="1068231"/>
                  <a:pt x="1427759" y="1088957"/>
                  <a:pt x="1417192" y="1088957"/>
                </a:cubicBezTo>
                <a:cubicBezTo>
                  <a:pt x="1322085" y="1140773"/>
                  <a:pt x="1237546" y="1192588"/>
                  <a:pt x="1142440" y="1244404"/>
                </a:cubicBezTo>
                <a:cubicBezTo>
                  <a:pt x="1131873" y="1254767"/>
                  <a:pt x="1121305" y="1234041"/>
                  <a:pt x="1131873" y="1223678"/>
                </a:cubicBezTo>
                <a:cubicBezTo>
                  <a:pt x="1226979" y="1171862"/>
                  <a:pt x="1311518" y="1130410"/>
                  <a:pt x="1406624" y="1068231"/>
                </a:cubicBezTo>
                <a:close/>
                <a:moveTo>
                  <a:pt x="376449" y="1054906"/>
                </a:moveTo>
                <a:cubicBezTo>
                  <a:pt x="386908" y="1054906"/>
                  <a:pt x="397367" y="1075944"/>
                  <a:pt x="386908" y="1075944"/>
                </a:cubicBezTo>
                <a:cubicBezTo>
                  <a:pt x="282321" y="1128539"/>
                  <a:pt x="188193" y="1181135"/>
                  <a:pt x="94065" y="1244249"/>
                </a:cubicBezTo>
                <a:cubicBezTo>
                  <a:pt x="83606" y="1254768"/>
                  <a:pt x="73148" y="1233730"/>
                  <a:pt x="83606" y="1223211"/>
                </a:cubicBezTo>
                <a:cubicBezTo>
                  <a:pt x="177735" y="1160097"/>
                  <a:pt x="271863" y="1107501"/>
                  <a:pt x="376449" y="1054906"/>
                </a:cubicBezTo>
                <a:close/>
                <a:moveTo>
                  <a:pt x="779022" y="1053916"/>
                </a:moveTo>
                <a:cubicBezTo>
                  <a:pt x="789860" y="1055889"/>
                  <a:pt x="791830" y="1069702"/>
                  <a:pt x="776067" y="1077595"/>
                </a:cubicBezTo>
                <a:cubicBezTo>
                  <a:pt x="555376" y="1245980"/>
                  <a:pt x="303158" y="1372269"/>
                  <a:pt x="71958" y="1519606"/>
                </a:cubicBezTo>
                <a:cubicBezTo>
                  <a:pt x="61449" y="1530130"/>
                  <a:pt x="50940" y="1509082"/>
                  <a:pt x="61449" y="1498558"/>
                </a:cubicBezTo>
                <a:cubicBezTo>
                  <a:pt x="292649" y="1351221"/>
                  <a:pt x="544867" y="1224932"/>
                  <a:pt x="765558" y="1056547"/>
                </a:cubicBezTo>
                <a:cubicBezTo>
                  <a:pt x="770812" y="1053916"/>
                  <a:pt x="775410" y="1053258"/>
                  <a:pt x="779022" y="1053916"/>
                </a:cubicBezTo>
                <a:close/>
                <a:moveTo>
                  <a:pt x="598469" y="1046023"/>
                </a:moveTo>
                <a:cubicBezTo>
                  <a:pt x="608950" y="1046023"/>
                  <a:pt x="619432" y="1067078"/>
                  <a:pt x="608950" y="1067078"/>
                </a:cubicBezTo>
                <a:cubicBezTo>
                  <a:pt x="430764" y="1140772"/>
                  <a:pt x="273540" y="1235520"/>
                  <a:pt x="116317" y="1319742"/>
                </a:cubicBezTo>
                <a:cubicBezTo>
                  <a:pt x="105835" y="1330269"/>
                  <a:pt x="95354" y="1309214"/>
                  <a:pt x="105835" y="1298686"/>
                </a:cubicBezTo>
                <a:cubicBezTo>
                  <a:pt x="263059" y="1214465"/>
                  <a:pt x="430764" y="1119717"/>
                  <a:pt x="598469" y="1046023"/>
                </a:cubicBezTo>
                <a:close/>
                <a:moveTo>
                  <a:pt x="1423165" y="454387"/>
                </a:moveTo>
                <a:cubicBezTo>
                  <a:pt x="1430068" y="456373"/>
                  <a:pt x="1434012" y="470274"/>
                  <a:pt x="1426123" y="478217"/>
                </a:cubicBezTo>
                <a:cubicBezTo>
                  <a:pt x="1384047" y="520581"/>
                  <a:pt x="1320933" y="552354"/>
                  <a:pt x="1268337" y="584127"/>
                </a:cubicBezTo>
                <a:cubicBezTo>
                  <a:pt x="1247299" y="584127"/>
                  <a:pt x="1236780" y="573536"/>
                  <a:pt x="1257818" y="562945"/>
                </a:cubicBezTo>
                <a:cubicBezTo>
                  <a:pt x="1310414" y="531172"/>
                  <a:pt x="1363009" y="499399"/>
                  <a:pt x="1415604" y="457035"/>
                </a:cubicBezTo>
                <a:cubicBezTo>
                  <a:pt x="1418234" y="454387"/>
                  <a:pt x="1420864" y="453725"/>
                  <a:pt x="1423165" y="454387"/>
                </a:cubicBezTo>
                <a:close/>
                <a:moveTo>
                  <a:pt x="1369917" y="245611"/>
                </a:moveTo>
                <a:cubicBezTo>
                  <a:pt x="1376795" y="247589"/>
                  <a:pt x="1380726" y="261434"/>
                  <a:pt x="1372865" y="269345"/>
                </a:cubicBezTo>
                <a:cubicBezTo>
                  <a:pt x="1299493" y="311537"/>
                  <a:pt x="1215640" y="353730"/>
                  <a:pt x="1142269" y="395923"/>
                </a:cubicBezTo>
                <a:cubicBezTo>
                  <a:pt x="1131787" y="406471"/>
                  <a:pt x="1121305" y="385375"/>
                  <a:pt x="1131787" y="374827"/>
                </a:cubicBezTo>
                <a:cubicBezTo>
                  <a:pt x="1205158" y="332634"/>
                  <a:pt x="1289011" y="300989"/>
                  <a:pt x="1362383" y="248248"/>
                </a:cubicBezTo>
                <a:cubicBezTo>
                  <a:pt x="1365003" y="245611"/>
                  <a:pt x="1367624" y="244952"/>
                  <a:pt x="1369917" y="245611"/>
                </a:cubicBezTo>
                <a:close/>
                <a:moveTo>
                  <a:pt x="1267705" y="170233"/>
                </a:moveTo>
                <a:cubicBezTo>
                  <a:pt x="1274614" y="172241"/>
                  <a:pt x="1278561" y="186300"/>
                  <a:pt x="1270666" y="194334"/>
                </a:cubicBezTo>
                <a:cubicBezTo>
                  <a:pt x="1175917" y="226468"/>
                  <a:pt x="1102224" y="290737"/>
                  <a:pt x="1018002" y="333584"/>
                </a:cubicBezTo>
                <a:cubicBezTo>
                  <a:pt x="1007474" y="344295"/>
                  <a:pt x="996947" y="322872"/>
                  <a:pt x="1007474" y="322872"/>
                </a:cubicBezTo>
                <a:cubicBezTo>
                  <a:pt x="1091696" y="269314"/>
                  <a:pt x="1165389" y="205045"/>
                  <a:pt x="1260138" y="172911"/>
                </a:cubicBezTo>
                <a:cubicBezTo>
                  <a:pt x="1262770" y="170233"/>
                  <a:pt x="1265402" y="169563"/>
                  <a:pt x="1267705" y="170233"/>
                </a:cubicBezTo>
                <a:close/>
                <a:moveTo>
                  <a:pt x="1174339" y="131108"/>
                </a:moveTo>
                <a:cubicBezTo>
                  <a:pt x="1195239" y="131108"/>
                  <a:pt x="1205689" y="151835"/>
                  <a:pt x="1195239" y="151835"/>
                </a:cubicBezTo>
                <a:cubicBezTo>
                  <a:pt x="1142988" y="172561"/>
                  <a:pt x="1101187" y="193287"/>
                  <a:pt x="1059386" y="214014"/>
                </a:cubicBezTo>
                <a:cubicBezTo>
                  <a:pt x="1048936" y="224377"/>
                  <a:pt x="1028035" y="203651"/>
                  <a:pt x="1048936" y="193287"/>
                </a:cubicBezTo>
                <a:cubicBezTo>
                  <a:pt x="1090737" y="172561"/>
                  <a:pt x="1132538" y="151835"/>
                  <a:pt x="1174339" y="131108"/>
                </a:cubicBezTo>
                <a:close/>
                <a:moveTo>
                  <a:pt x="1141766" y="445"/>
                </a:moveTo>
                <a:cubicBezTo>
                  <a:pt x="1183029" y="-3986"/>
                  <a:pt x="1224291" y="25556"/>
                  <a:pt x="1247869" y="49191"/>
                </a:cubicBezTo>
                <a:cubicBezTo>
                  <a:pt x="1289786" y="101711"/>
                  <a:pt x="1331703" y="143728"/>
                  <a:pt x="1394579" y="175240"/>
                </a:cubicBezTo>
                <a:cubicBezTo>
                  <a:pt x="1426016" y="206753"/>
                  <a:pt x="1457454" y="227761"/>
                  <a:pt x="1488892" y="259273"/>
                </a:cubicBezTo>
                <a:cubicBezTo>
                  <a:pt x="1499371" y="280282"/>
                  <a:pt x="1583205" y="364315"/>
                  <a:pt x="1551767" y="395827"/>
                </a:cubicBezTo>
                <a:cubicBezTo>
                  <a:pt x="1520330" y="427339"/>
                  <a:pt x="1478413" y="437843"/>
                  <a:pt x="1467933" y="490364"/>
                </a:cubicBezTo>
                <a:lnTo>
                  <a:pt x="1461232" y="544105"/>
                </a:lnTo>
                <a:lnTo>
                  <a:pt x="1467728" y="546452"/>
                </a:lnTo>
                <a:cubicBezTo>
                  <a:pt x="1473058" y="550497"/>
                  <a:pt x="1475723" y="555890"/>
                  <a:pt x="1470393" y="561283"/>
                </a:cubicBezTo>
                <a:lnTo>
                  <a:pt x="1458658" y="569870"/>
                </a:lnTo>
                <a:lnTo>
                  <a:pt x="1457454" y="637422"/>
                </a:lnTo>
                <a:cubicBezTo>
                  <a:pt x="1467933" y="752967"/>
                  <a:pt x="1478413" y="868513"/>
                  <a:pt x="1467933" y="984058"/>
                </a:cubicBezTo>
                <a:cubicBezTo>
                  <a:pt x="1467933" y="1057587"/>
                  <a:pt x="1467933" y="1152124"/>
                  <a:pt x="1426016" y="1225653"/>
                </a:cubicBezTo>
                <a:cubicBezTo>
                  <a:pt x="1363141" y="1330694"/>
                  <a:pt x="1164035" y="1309686"/>
                  <a:pt x="1059242" y="1299182"/>
                </a:cubicBezTo>
                <a:cubicBezTo>
                  <a:pt x="870615" y="1299182"/>
                  <a:pt x="661030" y="1299182"/>
                  <a:pt x="482883" y="1372710"/>
                </a:cubicBezTo>
                <a:cubicBezTo>
                  <a:pt x="315215" y="1435735"/>
                  <a:pt x="357132" y="1582793"/>
                  <a:pt x="346653" y="1719346"/>
                </a:cubicBezTo>
                <a:cubicBezTo>
                  <a:pt x="346653" y="1771867"/>
                  <a:pt x="315215" y="1887412"/>
                  <a:pt x="346653" y="1939933"/>
                </a:cubicBezTo>
                <a:cubicBezTo>
                  <a:pt x="357132" y="1950437"/>
                  <a:pt x="336173" y="1960941"/>
                  <a:pt x="325694" y="1950437"/>
                </a:cubicBezTo>
                <a:cubicBezTo>
                  <a:pt x="315215" y="1932055"/>
                  <a:pt x="309975" y="1910390"/>
                  <a:pt x="308011" y="1886920"/>
                </a:cubicBezTo>
                <a:lnTo>
                  <a:pt x="309884" y="1816044"/>
                </a:lnTo>
                <a:lnTo>
                  <a:pt x="217727" y="1873159"/>
                </a:lnTo>
                <a:cubicBezTo>
                  <a:pt x="177349" y="1895365"/>
                  <a:pt x="135668" y="1916266"/>
                  <a:pt x="93988" y="1937166"/>
                </a:cubicBezTo>
                <a:cubicBezTo>
                  <a:pt x="83568" y="1947616"/>
                  <a:pt x="73148" y="1926716"/>
                  <a:pt x="83568" y="1916266"/>
                </a:cubicBezTo>
                <a:cubicBezTo>
                  <a:pt x="166929" y="1874465"/>
                  <a:pt x="250290" y="1832664"/>
                  <a:pt x="312810" y="1780413"/>
                </a:cubicBezTo>
                <a:lnTo>
                  <a:pt x="314148" y="1780155"/>
                </a:lnTo>
                <a:lnTo>
                  <a:pt x="319800" y="1736251"/>
                </a:lnTo>
                <a:cubicBezTo>
                  <a:pt x="323074" y="1711468"/>
                  <a:pt x="325694" y="1687834"/>
                  <a:pt x="325694" y="1666826"/>
                </a:cubicBezTo>
                <a:cubicBezTo>
                  <a:pt x="325694" y="1540776"/>
                  <a:pt x="325694" y="1425231"/>
                  <a:pt x="451445" y="1351702"/>
                </a:cubicBezTo>
                <a:cubicBezTo>
                  <a:pt x="482883" y="1341198"/>
                  <a:pt x="516941" y="1333320"/>
                  <a:pt x="550998" y="1326755"/>
                </a:cubicBezTo>
                <a:lnTo>
                  <a:pt x="586632" y="1320645"/>
                </a:lnTo>
                <a:lnTo>
                  <a:pt x="582919" y="1317169"/>
                </a:lnTo>
                <a:cubicBezTo>
                  <a:pt x="580286" y="1311928"/>
                  <a:pt x="580286" y="1304067"/>
                  <a:pt x="585553" y="1298826"/>
                </a:cubicBezTo>
                <a:cubicBezTo>
                  <a:pt x="722512" y="1225455"/>
                  <a:pt x="870006" y="1152084"/>
                  <a:pt x="1006964" y="1068231"/>
                </a:cubicBezTo>
                <a:cubicBezTo>
                  <a:pt x="1017499" y="1068231"/>
                  <a:pt x="1028035" y="1089194"/>
                  <a:pt x="1017499" y="1089194"/>
                </a:cubicBezTo>
                <a:cubicBezTo>
                  <a:pt x="949020" y="1131121"/>
                  <a:pt x="877907" y="1167806"/>
                  <a:pt x="806794" y="1204492"/>
                </a:cubicBezTo>
                <a:lnTo>
                  <a:pt x="598127" y="1318674"/>
                </a:lnTo>
                <a:lnTo>
                  <a:pt x="650551" y="1309686"/>
                </a:lnTo>
                <a:cubicBezTo>
                  <a:pt x="687229" y="1299182"/>
                  <a:pt x="726526" y="1291303"/>
                  <a:pt x="765823" y="1286051"/>
                </a:cubicBezTo>
                <a:lnTo>
                  <a:pt x="858917" y="1279689"/>
                </a:lnTo>
                <a:lnTo>
                  <a:pt x="858228" y="1279346"/>
                </a:lnTo>
                <a:cubicBezTo>
                  <a:pt x="855613" y="1275438"/>
                  <a:pt x="855613" y="1270228"/>
                  <a:pt x="860844" y="1265018"/>
                </a:cubicBezTo>
                <a:cubicBezTo>
                  <a:pt x="944538" y="1223337"/>
                  <a:pt x="1028233" y="1181657"/>
                  <a:pt x="1111928" y="1129556"/>
                </a:cubicBezTo>
                <a:cubicBezTo>
                  <a:pt x="1174699" y="1098296"/>
                  <a:pt x="1237470" y="1056616"/>
                  <a:pt x="1300241" y="1014935"/>
                </a:cubicBezTo>
                <a:cubicBezTo>
                  <a:pt x="1310702" y="1014935"/>
                  <a:pt x="1321164" y="1035775"/>
                  <a:pt x="1310702" y="1035775"/>
                </a:cubicBezTo>
                <a:cubicBezTo>
                  <a:pt x="1237470" y="1077456"/>
                  <a:pt x="1174699" y="1129556"/>
                  <a:pt x="1091004" y="1160817"/>
                </a:cubicBezTo>
                <a:lnTo>
                  <a:pt x="884652" y="1278262"/>
                </a:lnTo>
                <a:lnTo>
                  <a:pt x="1039594" y="1282112"/>
                </a:lnTo>
                <a:cubicBezTo>
                  <a:pt x="1093300" y="1283425"/>
                  <a:pt x="1148316" y="1283425"/>
                  <a:pt x="1205952" y="1278173"/>
                </a:cubicBezTo>
                <a:cubicBezTo>
                  <a:pt x="1310745" y="1278173"/>
                  <a:pt x="1405058" y="1257165"/>
                  <a:pt x="1436496" y="1141620"/>
                </a:cubicBezTo>
                <a:cubicBezTo>
                  <a:pt x="1446975" y="1083847"/>
                  <a:pt x="1449595" y="1023448"/>
                  <a:pt x="1449595" y="963050"/>
                </a:cubicBezTo>
                <a:lnTo>
                  <a:pt x="1447720" y="835294"/>
                </a:lnTo>
                <a:lnTo>
                  <a:pt x="1399347" y="876805"/>
                </a:lnTo>
                <a:cubicBezTo>
                  <a:pt x="1338780" y="922305"/>
                  <a:pt x="1272352" y="957530"/>
                  <a:pt x="1217646" y="1004498"/>
                </a:cubicBezTo>
                <a:cubicBezTo>
                  <a:pt x="1207226" y="1014935"/>
                  <a:pt x="1196806" y="994061"/>
                  <a:pt x="1207226" y="983624"/>
                </a:cubicBezTo>
                <a:cubicBezTo>
                  <a:pt x="1280167" y="921000"/>
                  <a:pt x="1373948" y="879252"/>
                  <a:pt x="1446889" y="816628"/>
                </a:cubicBezTo>
                <a:lnTo>
                  <a:pt x="1447445" y="816517"/>
                </a:lnTo>
                <a:lnTo>
                  <a:pt x="1446975" y="784480"/>
                </a:lnTo>
                <a:lnTo>
                  <a:pt x="1439528" y="698222"/>
                </a:lnTo>
                <a:lnTo>
                  <a:pt x="1439445" y="698332"/>
                </a:lnTo>
                <a:cubicBezTo>
                  <a:pt x="1376331" y="729739"/>
                  <a:pt x="1334255" y="782084"/>
                  <a:pt x="1271140" y="813491"/>
                </a:cubicBezTo>
                <a:cubicBezTo>
                  <a:pt x="1260621" y="823960"/>
                  <a:pt x="1250102" y="813491"/>
                  <a:pt x="1260621" y="803022"/>
                </a:cubicBezTo>
                <a:cubicBezTo>
                  <a:pt x="1300068" y="771615"/>
                  <a:pt x="1339514" y="734319"/>
                  <a:pt x="1387836" y="704385"/>
                </a:cubicBezTo>
                <a:lnTo>
                  <a:pt x="1437804" y="678253"/>
                </a:lnTo>
                <a:lnTo>
                  <a:pt x="1435186" y="647926"/>
                </a:lnTo>
                <a:lnTo>
                  <a:pt x="1436483" y="586095"/>
                </a:lnTo>
                <a:lnTo>
                  <a:pt x="1383787" y="624652"/>
                </a:lnTo>
                <a:cubicBezTo>
                  <a:pt x="1353142" y="644875"/>
                  <a:pt x="1321164" y="663751"/>
                  <a:pt x="1289187" y="679930"/>
                </a:cubicBezTo>
                <a:cubicBezTo>
                  <a:pt x="1278527" y="690716"/>
                  <a:pt x="1267868" y="669144"/>
                  <a:pt x="1278527" y="658358"/>
                </a:cubicBezTo>
                <a:cubicBezTo>
                  <a:pt x="1305175" y="642179"/>
                  <a:pt x="1334488" y="626000"/>
                  <a:pt x="1363801" y="607124"/>
                </a:cubicBezTo>
                <a:lnTo>
                  <a:pt x="1441653" y="545578"/>
                </a:lnTo>
                <a:lnTo>
                  <a:pt x="1446975" y="511372"/>
                </a:lnTo>
                <a:cubicBezTo>
                  <a:pt x="1446975" y="479860"/>
                  <a:pt x="1457454" y="448348"/>
                  <a:pt x="1467933" y="427339"/>
                </a:cubicBezTo>
                <a:cubicBezTo>
                  <a:pt x="1499371" y="395827"/>
                  <a:pt x="1551767" y="374819"/>
                  <a:pt x="1509850" y="332802"/>
                </a:cubicBezTo>
                <a:cubicBezTo>
                  <a:pt x="1446975" y="227761"/>
                  <a:pt x="1342182" y="175240"/>
                  <a:pt x="1258348" y="80703"/>
                </a:cubicBezTo>
                <a:cubicBezTo>
                  <a:pt x="1226911" y="49191"/>
                  <a:pt x="1164035" y="-13834"/>
                  <a:pt x="1101159" y="49191"/>
                </a:cubicBezTo>
                <a:cubicBezTo>
                  <a:pt x="1090680" y="70199"/>
                  <a:pt x="1080201" y="91207"/>
                  <a:pt x="1059242" y="112215"/>
                </a:cubicBezTo>
                <a:cubicBezTo>
                  <a:pt x="1038284" y="164736"/>
                  <a:pt x="1017325" y="206753"/>
                  <a:pt x="996367" y="248769"/>
                </a:cubicBezTo>
                <a:cubicBezTo>
                  <a:pt x="985887" y="301290"/>
                  <a:pt x="933491" y="395827"/>
                  <a:pt x="1017325" y="416835"/>
                </a:cubicBezTo>
                <a:cubicBezTo>
                  <a:pt x="1059242" y="416835"/>
                  <a:pt x="1101159" y="416835"/>
                  <a:pt x="1132597" y="437843"/>
                </a:cubicBezTo>
                <a:cubicBezTo>
                  <a:pt x="1153556" y="443096"/>
                  <a:pt x="1171895" y="458852"/>
                  <a:pt x="1186303" y="478547"/>
                </a:cubicBezTo>
                <a:lnTo>
                  <a:pt x="1187708" y="480952"/>
                </a:lnTo>
                <a:lnTo>
                  <a:pt x="1195539" y="478520"/>
                </a:lnTo>
                <a:cubicBezTo>
                  <a:pt x="1268821" y="425471"/>
                  <a:pt x="1394448" y="404251"/>
                  <a:pt x="1446792" y="319371"/>
                </a:cubicBezTo>
                <a:cubicBezTo>
                  <a:pt x="1446792" y="308761"/>
                  <a:pt x="1467730" y="319371"/>
                  <a:pt x="1457261" y="329981"/>
                </a:cubicBezTo>
                <a:cubicBezTo>
                  <a:pt x="1415386" y="414861"/>
                  <a:pt x="1279290" y="446690"/>
                  <a:pt x="1206008" y="489130"/>
                </a:cubicBezTo>
                <a:lnTo>
                  <a:pt x="1193963" y="491661"/>
                </a:lnTo>
                <a:lnTo>
                  <a:pt x="1204806" y="510223"/>
                </a:lnTo>
                <a:cubicBezTo>
                  <a:pt x="1209882" y="521220"/>
                  <a:pt x="1213811" y="532381"/>
                  <a:pt x="1216431" y="542885"/>
                </a:cubicBezTo>
                <a:cubicBezTo>
                  <a:pt x="1247869" y="658430"/>
                  <a:pt x="1279307" y="858008"/>
                  <a:pt x="1195473" y="952545"/>
                </a:cubicBezTo>
                <a:cubicBezTo>
                  <a:pt x="1101159" y="1057587"/>
                  <a:pt x="923012" y="1036578"/>
                  <a:pt x="797261" y="1026074"/>
                </a:cubicBezTo>
                <a:cubicBezTo>
                  <a:pt x="650551" y="1026074"/>
                  <a:pt x="514321" y="994562"/>
                  <a:pt x="367611" y="1005066"/>
                </a:cubicBezTo>
                <a:cubicBezTo>
                  <a:pt x="266748" y="1005066"/>
                  <a:pt x="157862" y="1013108"/>
                  <a:pt x="97116" y="1092525"/>
                </a:cubicBezTo>
                <a:lnTo>
                  <a:pt x="93312" y="1098929"/>
                </a:lnTo>
                <a:lnTo>
                  <a:pt x="150871" y="1074995"/>
                </a:lnTo>
                <a:cubicBezTo>
                  <a:pt x="177168" y="1063185"/>
                  <a:pt x="203466" y="1050063"/>
                  <a:pt x="229764" y="1034316"/>
                </a:cubicBezTo>
                <a:cubicBezTo>
                  <a:pt x="240283" y="1023818"/>
                  <a:pt x="250802" y="1044814"/>
                  <a:pt x="240283" y="1044814"/>
                </a:cubicBezTo>
                <a:cubicBezTo>
                  <a:pt x="187687" y="1076307"/>
                  <a:pt x="135092" y="1107800"/>
                  <a:pt x="82497" y="1128795"/>
                </a:cubicBezTo>
                <a:lnTo>
                  <a:pt x="74160" y="1131216"/>
                </a:lnTo>
                <a:lnTo>
                  <a:pt x="45313" y="1219600"/>
                </a:lnTo>
                <a:cubicBezTo>
                  <a:pt x="-7841" y="1429990"/>
                  <a:pt x="32275" y="1665513"/>
                  <a:pt x="32275" y="1876908"/>
                </a:cubicBezTo>
                <a:cubicBezTo>
                  <a:pt x="32275" y="1887412"/>
                  <a:pt x="11317" y="1887412"/>
                  <a:pt x="11317" y="1876908"/>
                </a:cubicBezTo>
                <a:cubicBezTo>
                  <a:pt x="11317" y="1656322"/>
                  <a:pt x="-20121" y="1435735"/>
                  <a:pt x="21796" y="1215149"/>
                </a:cubicBezTo>
                <a:cubicBezTo>
                  <a:pt x="53234" y="1099603"/>
                  <a:pt x="116109" y="1005066"/>
                  <a:pt x="241860" y="984058"/>
                </a:cubicBezTo>
                <a:cubicBezTo>
                  <a:pt x="461924" y="963050"/>
                  <a:pt x="692468" y="1015570"/>
                  <a:pt x="912532" y="1005066"/>
                </a:cubicBezTo>
                <a:cubicBezTo>
                  <a:pt x="985887" y="1005066"/>
                  <a:pt x="1080201" y="1015570"/>
                  <a:pt x="1143076" y="973554"/>
                </a:cubicBezTo>
                <a:cubicBezTo>
                  <a:pt x="1216431" y="910529"/>
                  <a:pt x="1216431" y="826496"/>
                  <a:pt x="1216431" y="742463"/>
                </a:cubicBezTo>
                <a:cubicBezTo>
                  <a:pt x="1216431" y="658430"/>
                  <a:pt x="1216431" y="469356"/>
                  <a:pt x="1111639" y="448348"/>
                </a:cubicBezTo>
                <a:cubicBezTo>
                  <a:pt x="1069722" y="437843"/>
                  <a:pt x="985887" y="448348"/>
                  <a:pt x="954449" y="395827"/>
                </a:cubicBezTo>
                <a:cubicBezTo>
                  <a:pt x="923012" y="353811"/>
                  <a:pt x="964929" y="269778"/>
                  <a:pt x="985887" y="227761"/>
                </a:cubicBezTo>
                <a:cubicBezTo>
                  <a:pt x="1017325" y="154232"/>
                  <a:pt x="1048763" y="70199"/>
                  <a:pt x="1101159" y="17678"/>
                </a:cubicBezTo>
                <a:cubicBezTo>
                  <a:pt x="1114258" y="7174"/>
                  <a:pt x="1128012" y="1922"/>
                  <a:pt x="1141766" y="445"/>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pic>
        <p:nvPicPr>
          <p:cNvPr id="62" name="图片 61"/>
          <p:cNvPicPr>
            <a:picLocks noChangeAspect="1"/>
          </p:cNvPicPr>
          <p:nvPr/>
        </p:nvPicPr>
        <p:blipFill>
          <a:blip r:embed="rId1" cstate="screen"/>
          <a:stretch>
            <a:fillRect/>
          </a:stretch>
        </p:blipFill>
        <p:spPr>
          <a:xfrm flipH="1">
            <a:off x="3863752" y="5453546"/>
            <a:ext cx="6313966" cy="2133273"/>
          </a:xfrm>
          <a:prstGeom prst="rect">
            <a:avLst/>
          </a:prstGeom>
          <a:effectLst>
            <a:outerShdw blurRad="254000" dist="393700" dir="6000000" algn="tl" rotWithShape="0">
              <a:prstClr val="black">
                <a:alpha val="40000"/>
              </a:prstClr>
            </a:outerShdw>
          </a:effectLst>
        </p:spPr>
      </p:pic>
      <p:sp>
        <p:nvSpPr>
          <p:cNvPr id="63" name="文本框 62"/>
          <p:cNvSpPr txBox="1"/>
          <p:nvPr/>
        </p:nvSpPr>
        <p:spPr>
          <a:xfrm>
            <a:off x="5080337" y="551381"/>
            <a:ext cx="2031326" cy="646331"/>
          </a:xfrm>
          <a:prstGeom prst="rect">
            <a:avLst/>
          </a:prstGeom>
          <a:noFill/>
        </p:spPr>
        <p:txBody>
          <a:bodyPr wrap="none" rtlCol="0">
            <a:spAutoFit/>
          </a:bodyPr>
          <a:lstStyle/>
          <a:p>
            <a:pPr algn="ct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解决方案</a:t>
            </a:r>
            <a:endPar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64" name="矩形 47"/>
          <p:cNvSpPr>
            <a:spLocks noChangeArrowheads="1"/>
          </p:cNvSpPr>
          <p:nvPr/>
        </p:nvSpPr>
        <p:spPr bwMode="auto">
          <a:xfrm>
            <a:off x="1271464" y="2600908"/>
            <a:ext cx="2468003" cy="164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点击此处录入上述图表的综合描述说明，在此录入上述图表的综合描述说明。点击此处录入上述图表的综合描述说明，点击此处录入上述图表的综合描述说明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
        <p:nvSpPr>
          <p:cNvPr id="65" name="矩形 47"/>
          <p:cNvSpPr>
            <a:spLocks noChangeArrowheads="1"/>
          </p:cNvSpPr>
          <p:nvPr/>
        </p:nvSpPr>
        <p:spPr bwMode="auto">
          <a:xfrm>
            <a:off x="8292244" y="3021123"/>
            <a:ext cx="2700300"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在此录入上述图表的综合描述说明，在此录入上述图表的综合描述说明。在此录入上述图表的描述说明点击此处录入上述图表的综合描述说明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
        <p:nvSpPr>
          <p:cNvPr id="66" name="矩形 47"/>
          <p:cNvSpPr>
            <a:spLocks noChangeArrowheads="1"/>
          </p:cNvSpPr>
          <p:nvPr/>
        </p:nvSpPr>
        <p:spPr bwMode="auto">
          <a:xfrm>
            <a:off x="6590262" y="1638007"/>
            <a:ext cx="3261582"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在此录入上述图表的综合描述说明，在此录入上述图表的综合描述说明。在此录入上述图表的描述说明</a:t>
            </a:r>
            <a:endParaRPr lang="zh-CN" altLang="en-US" sz="1400" dirty="0">
              <a:solidFill>
                <a:schemeClr val="tx1">
                  <a:lumMod val="75000"/>
                  <a:lumOff val="25000"/>
                </a:schemeClr>
              </a:solidFill>
              <a:sym typeface="微软雅黑" panose="020B0503020204020204" pitchFamily="34" charset="-122"/>
            </a:endParaRPr>
          </a:p>
        </p:txBody>
      </p:sp>
      <p:sp>
        <p:nvSpPr>
          <p:cNvPr id="67" name="矩形 47"/>
          <p:cNvSpPr>
            <a:spLocks noChangeArrowheads="1"/>
          </p:cNvSpPr>
          <p:nvPr/>
        </p:nvSpPr>
        <p:spPr bwMode="auto">
          <a:xfrm>
            <a:off x="3035660" y="1718211"/>
            <a:ext cx="266754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750"/>
                                        <p:tgtEl>
                                          <p:spTgt spid="62"/>
                                        </p:tgtEl>
                                      </p:cBhvr>
                                    </p:animEffect>
                                    <p:anim calcmode="lin" valueType="num">
                                      <p:cBhvr>
                                        <p:cTn id="13" dur="750" fill="hold"/>
                                        <p:tgtEl>
                                          <p:spTgt spid="62"/>
                                        </p:tgtEl>
                                        <p:attrNameLst>
                                          <p:attrName>ppt_x</p:attrName>
                                        </p:attrNameLst>
                                      </p:cBhvr>
                                      <p:tavLst>
                                        <p:tav tm="0">
                                          <p:val>
                                            <p:strVal val="#ppt_x"/>
                                          </p:val>
                                        </p:tav>
                                        <p:tav tm="100000">
                                          <p:val>
                                            <p:strVal val="#ppt_x"/>
                                          </p:val>
                                        </p:tav>
                                      </p:tavLst>
                                    </p:anim>
                                    <p:anim calcmode="lin" valueType="num">
                                      <p:cBhvr>
                                        <p:cTn id="14" dur="750" fill="hold"/>
                                        <p:tgtEl>
                                          <p:spTgt spid="6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750"/>
                                        <p:tgtEl>
                                          <p:spTgt spid="71"/>
                                        </p:tgtEl>
                                      </p:cBhvr>
                                    </p:animEffect>
                                    <p:anim calcmode="lin" valueType="num">
                                      <p:cBhvr>
                                        <p:cTn id="18" dur="750" fill="hold"/>
                                        <p:tgtEl>
                                          <p:spTgt spid="71"/>
                                        </p:tgtEl>
                                        <p:attrNameLst>
                                          <p:attrName>ppt_x</p:attrName>
                                        </p:attrNameLst>
                                      </p:cBhvr>
                                      <p:tavLst>
                                        <p:tav tm="0">
                                          <p:val>
                                            <p:strVal val="#ppt_x"/>
                                          </p:val>
                                        </p:tav>
                                        <p:tav tm="100000">
                                          <p:val>
                                            <p:strVal val="#ppt_x"/>
                                          </p:val>
                                        </p:tav>
                                      </p:tavLst>
                                    </p:anim>
                                    <p:anim calcmode="lin" valueType="num">
                                      <p:cBhvr>
                                        <p:cTn id="19" dur="75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left)">
                                      <p:cBhvr>
                                        <p:cTn id="23" dur="1000"/>
                                        <p:tgtEl>
                                          <p:spTgt spid="68"/>
                                        </p:tgtEl>
                                      </p:cBhvr>
                                    </p:animEffect>
                                  </p:childTnLst>
                                </p:cTn>
                              </p:par>
                            </p:childTnLst>
                          </p:cTn>
                        </p:par>
                        <p:par>
                          <p:cTn id="24" fill="hold">
                            <p:stCondLst>
                              <p:cond delay="2500"/>
                            </p:stCondLst>
                            <p:childTnLst>
                              <p:par>
                                <p:cTn id="25" presetID="18" presetClass="entr" presetSubtype="9"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strips(upLeft)">
                                      <p:cBhvr>
                                        <p:cTn id="27" dur="750"/>
                                        <p:tgtEl>
                                          <p:spTgt spid="69"/>
                                        </p:tgtEl>
                                      </p:cBhvr>
                                    </p:animEffect>
                                  </p:childTnLst>
                                </p:cTn>
                              </p:par>
                              <p:par>
                                <p:cTn id="28" presetID="18" presetClass="entr" presetSubtype="3"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strips(upRight)">
                                      <p:cBhvr>
                                        <p:cTn id="30" dur="750"/>
                                        <p:tgtEl>
                                          <p:spTgt spid="4"/>
                                        </p:tgtEl>
                                      </p:cBhvr>
                                    </p:animEffect>
                                  </p:childTnLst>
                                </p:cTn>
                              </p:par>
                              <p:par>
                                <p:cTn id="31" presetID="18" presetClass="entr" presetSubtype="3"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strips(upRight)">
                                      <p:cBhvr>
                                        <p:cTn id="33" dur="750"/>
                                        <p:tgtEl>
                                          <p:spTgt spid="70"/>
                                        </p:tgtEl>
                                      </p:cBhvr>
                                    </p:animEffect>
                                  </p:childTnLst>
                                </p:cTn>
                              </p:par>
                              <p:par>
                                <p:cTn id="34" presetID="18" presetClass="entr" presetSubtype="3"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strips(upRight)">
                                      <p:cBhvr>
                                        <p:cTn id="36" dur="750"/>
                                        <p:tgtEl>
                                          <p:spTgt spid="6"/>
                                        </p:tgtEl>
                                      </p:cBhvr>
                                    </p:animEffect>
                                  </p:childTnLst>
                                </p:cTn>
                              </p:par>
                            </p:childTnLst>
                          </p:cTn>
                        </p:par>
                        <p:par>
                          <p:cTn id="37" fill="hold">
                            <p:stCondLst>
                              <p:cond delay="3500"/>
                            </p:stCondLst>
                            <p:childTnLst>
                              <p:par>
                                <p:cTn id="38" presetID="2" presetClass="entr" presetSubtype="8" decel="100000" fill="hold" grpId="0" nodeType="afterEffect">
                                  <p:stCondLst>
                                    <p:cond delay="0"/>
                                  </p:stCondLst>
                                  <p:childTnLst>
                                    <p:set>
                                      <p:cBhvr>
                                        <p:cTn id="39" dur="1" fill="hold">
                                          <p:stCondLst>
                                            <p:cond delay="0"/>
                                          </p:stCondLst>
                                        </p:cTn>
                                        <p:tgtEl>
                                          <p:spTgt spid="64"/>
                                        </p:tgtEl>
                                        <p:attrNameLst>
                                          <p:attrName>style.visibility</p:attrName>
                                        </p:attrNameLst>
                                      </p:cBhvr>
                                      <p:to>
                                        <p:strVal val="visible"/>
                                      </p:to>
                                    </p:set>
                                    <p:anim calcmode="lin" valueType="num">
                                      <p:cBhvr additive="base">
                                        <p:cTn id="40" dur="750" fill="hold"/>
                                        <p:tgtEl>
                                          <p:spTgt spid="64"/>
                                        </p:tgtEl>
                                        <p:attrNameLst>
                                          <p:attrName>ppt_x</p:attrName>
                                        </p:attrNameLst>
                                      </p:cBhvr>
                                      <p:tavLst>
                                        <p:tav tm="0">
                                          <p:val>
                                            <p:strVal val="0-#ppt_w/2"/>
                                          </p:val>
                                        </p:tav>
                                        <p:tav tm="100000">
                                          <p:val>
                                            <p:strVal val="#ppt_x"/>
                                          </p:val>
                                        </p:tav>
                                      </p:tavLst>
                                    </p:anim>
                                    <p:anim calcmode="lin" valueType="num">
                                      <p:cBhvr additive="base">
                                        <p:cTn id="41" dur="750" fill="hold"/>
                                        <p:tgtEl>
                                          <p:spTgt spid="64"/>
                                        </p:tgtEl>
                                        <p:attrNameLst>
                                          <p:attrName>ppt_y</p:attrName>
                                        </p:attrNameLst>
                                      </p:cBhvr>
                                      <p:tavLst>
                                        <p:tav tm="0">
                                          <p:val>
                                            <p:strVal val="#ppt_y"/>
                                          </p:val>
                                        </p:tav>
                                        <p:tav tm="100000">
                                          <p:val>
                                            <p:strVal val="#ppt_y"/>
                                          </p:val>
                                        </p:tav>
                                      </p:tavLst>
                                    </p:anim>
                                  </p:childTnLst>
                                </p:cTn>
                              </p:par>
                              <p:par>
                                <p:cTn id="42" presetID="2" presetClass="entr" presetSubtype="2" decel="100000" fill="hold" grpId="0" nodeType="withEffect">
                                  <p:stCondLst>
                                    <p:cond delay="0"/>
                                  </p:stCondLst>
                                  <p:childTnLst>
                                    <p:set>
                                      <p:cBhvr>
                                        <p:cTn id="43" dur="1" fill="hold">
                                          <p:stCondLst>
                                            <p:cond delay="0"/>
                                          </p:stCondLst>
                                        </p:cTn>
                                        <p:tgtEl>
                                          <p:spTgt spid="65"/>
                                        </p:tgtEl>
                                        <p:attrNameLst>
                                          <p:attrName>style.visibility</p:attrName>
                                        </p:attrNameLst>
                                      </p:cBhvr>
                                      <p:to>
                                        <p:strVal val="visible"/>
                                      </p:to>
                                    </p:set>
                                    <p:anim calcmode="lin" valueType="num">
                                      <p:cBhvr additive="base">
                                        <p:cTn id="44" dur="750" fill="hold"/>
                                        <p:tgtEl>
                                          <p:spTgt spid="65"/>
                                        </p:tgtEl>
                                        <p:attrNameLst>
                                          <p:attrName>ppt_x</p:attrName>
                                        </p:attrNameLst>
                                      </p:cBhvr>
                                      <p:tavLst>
                                        <p:tav tm="0">
                                          <p:val>
                                            <p:strVal val="1+#ppt_w/2"/>
                                          </p:val>
                                        </p:tav>
                                        <p:tav tm="100000">
                                          <p:val>
                                            <p:strVal val="#ppt_x"/>
                                          </p:val>
                                        </p:tav>
                                      </p:tavLst>
                                    </p:anim>
                                    <p:anim calcmode="lin" valueType="num">
                                      <p:cBhvr additive="base">
                                        <p:cTn id="45" dur="750" fill="hold"/>
                                        <p:tgtEl>
                                          <p:spTgt spid="65"/>
                                        </p:tgtEl>
                                        <p:attrNameLst>
                                          <p:attrName>ppt_y</p:attrName>
                                        </p:attrNameLst>
                                      </p:cBhvr>
                                      <p:tavLst>
                                        <p:tav tm="0">
                                          <p:val>
                                            <p:strVal val="#ppt_y"/>
                                          </p:val>
                                        </p:tav>
                                        <p:tav tm="100000">
                                          <p:val>
                                            <p:strVal val="#ppt_y"/>
                                          </p:val>
                                        </p:tav>
                                      </p:tavLst>
                                    </p:anim>
                                  </p:childTnLst>
                                </p:cTn>
                              </p:par>
                              <p:par>
                                <p:cTn id="46" presetID="2" presetClass="entr" presetSubtype="2" decel="100000"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750" fill="hold"/>
                                        <p:tgtEl>
                                          <p:spTgt spid="66"/>
                                        </p:tgtEl>
                                        <p:attrNameLst>
                                          <p:attrName>ppt_x</p:attrName>
                                        </p:attrNameLst>
                                      </p:cBhvr>
                                      <p:tavLst>
                                        <p:tav tm="0">
                                          <p:val>
                                            <p:strVal val="1+#ppt_w/2"/>
                                          </p:val>
                                        </p:tav>
                                        <p:tav tm="100000">
                                          <p:val>
                                            <p:strVal val="#ppt_x"/>
                                          </p:val>
                                        </p:tav>
                                      </p:tavLst>
                                    </p:anim>
                                    <p:anim calcmode="lin" valueType="num">
                                      <p:cBhvr additive="base">
                                        <p:cTn id="49" dur="750" fill="hold"/>
                                        <p:tgtEl>
                                          <p:spTgt spid="66"/>
                                        </p:tgtEl>
                                        <p:attrNameLst>
                                          <p:attrName>ppt_y</p:attrName>
                                        </p:attrNameLst>
                                      </p:cBhvr>
                                      <p:tavLst>
                                        <p:tav tm="0">
                                          <p:val>
                                            <p:strVal val="#ppt_y"/>
                                          </p:val>
                                        </p:tav>
                                        <p:tav tm="100000">
                                          <p:val>
                                            <p:strVal val="#ppt_y"/>
                                          </p:val>
                                        </p:tav>
                                      </p:tavLst>
                                    </p:anim>
                                  </p:childTnLst>
                                </p:cTn>
                              </p:par>
                              <p:par>
                                <p:cTn id="50" presetID="2" presetClass="entr" presetSubtype="8" decel="100000" fill="hold" grpId="0" nodeType="with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additive="base">
                                        <p:cTn id="52" dur="750" fill="hold"/>
                                        <p:tgtEl>
                                          <p:spTgt spid="67"/>
                                        </p:tgtEl>
                                        <p:attrNameLst>
                                          <p:attrName>ppt_x</p:attrName>
                                        </p:attrNameLst>
                                      </p:cBhvr>
                                      <p:tavLst>
                                        <p:tav tm="0">
                                          <p:val>
                                            <p:strVal val="0-#ppt_w/2"/>
                                          </p:val>
                                        </p:tav>
                                        <p:tav tm="100000">
                                          <p:val>
                                            <p:strVal val="#ppt_x"/>
                                          </p:val>
                                        </p:tav>
                                      </p:tavLst>
                                    </p:anim>
                                    <p:anim calcmode="lin" valueType="num">
                                      <p:cBhvr additive="base">
                                        <p:cTn id="53" dur="75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1" grpId="0" animBg="1"/>
      <p:bldP spid="68" grpId="0" animBg="1"/>
      <p:bldP spid="69" grpId="0" animBg="1"/>
      <p:bldP spid="70" grpId="0" animBg="1"/>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31"/>
          <p:cNvSpPr/>
          <p:nvPr/>
        </p:nvSpPr>
        <p:spPr>
          <a:xfrm>
            <a:off x="7889882" y="2787904"/>
            <a:ext cx="2764985" cy="174302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blipFill dpi="0" rotWithShape="1">
            <a:blip r:embed="rId1" cstate="screen"/>
            <a:srcRect/>
            <a:stretch>
              <a:fillRect/>
            </a:stretch>
          </a:blip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3" name="椭圆 31"/>
          <p:cNvSpPr/>
          <p:nvPr/>
        </p:nvSpPr>
        <p:spPr>
          <a:xfrm>
            <a:off x="4713508" y="2816932"/>
            <a:ext cx="2764985" cy="174302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blipFill dpi="0" rotWithShape="1">
            <a:blip r:embed="rId2" cstate="screen"/>
            <a:srcRect/>
            <a:stretch>
              <a:fillRect/>
            </a:stretch>
          </a:blip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4" name="椭圆 31"/>
          <p:cNvSpPr/>
          <p:nvPr/>
        </p:nvSpPr>
        <p:spPr>
          <a:xfrm>
            <a:off x="1537134" y="2816932"/>
            <a:ext cx="2764985" cy="174302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0-611" fmla="*/ 51067 w 648099"/>
              <a:gd name="connsiteY0-612" fmla="*/ 18182 h 565791"/>
              <a:gd name="connsiteX1-613" fmla="*/ 617005 w 648099"/>
              <a:gd name="connsiteY1-614" fmla="*/ 31700 h 565791"/>
              <a:gd name="connsiteX2-615" fmla="*/ 621713 w 648099"/>
              <a:gd name="connsiteY2-616" fmla="*/ 535349 h 565791"/>
              <a:gd name="connsiteX3-617" fmla="*/ 12537 w 648099"/>
              <a:gd name="connsiteY3-618" fmla="*/ 497972 h 565791"/>
              <a:gd name="connsiteX4-619" fmla="*/ 4334 w 648099"/>
              <a:gd name="connsiteY4-62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blipFill dpi="0" rotWithShape="1">
            <a:blip r:embed="rId3" cstate="screen"/>
            <a:srcRect/>
            <a:stretch>
              <a:fillRect/>
            </a:stretch>
          </a:blip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pic>
        <p:nvPicPr>
          <p:cNvPr id="6" name="图片 5"/>
          <p:cNvPicPr>
            <a:picLocks noChangeAspect="1"/>
          </p:cNvPicPr>
          <p:nvPr/>
        </p:nvPicPr>
        <p:blipFill>
          <a:blip r:embed="rId4" cstate="screen"/>
          <a:stretch>
            <a:fillRect/>
          </a:stretch>
        </p:blipFill>
        <p:spPr>
          <a:xfrm>
            <a:off x="3935760" y="1386625"/>
            <a:ext cx="8460940" cy="1826351"/>
          </a:xfrm>
          <a:prstGeom prst="rect">
            <a:avLst/>
          </a:prstGeom>
        </p:spPr>
      </p:pic>
      <p:sp>
        <p:nvSpPr>
          <p:cNvPr id="7" name="文本框 6"/>
          <p:cNvSpPr txBox="1"/>
          <p:nvPr/>
        </p:nvSpPr>
        <p:spPr>
          <a:xfrm>
            <a:off x="5080337" y="551381"/>
            <a:ext cx="2031326" cy="646331"/>
          </a:xfrm>
          <a:prstGeom prst="rect">
            <a:avLst/>
          </a:prstGeom>
          <a:noFill/>
        </p:spPr>
        <p:txBody>
          <a:bodyPr wrap="none" rtlCol="0">
            <a:spAutoFit/>
          </a:bodyPr>
          <a:lstStyle/>
          <a:p>
            <a:pPr algn="ct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案例展示</a:t>
            </a:r>
            <a:endPar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8" name="矩形 7"/>
          <p:cNvSpPr/>
          <p:nvPr/>
        </p:nvSpPr>
        <p:spPr>
          <a:xfrm>
            <a:off x="2231107" y="4689626"/>
            <a:ext cx="1210589" cy="400110"/>
          </a:xfrm>
          <a:prstGeom prst="rect">
            <a:avLst/>
          </a:prstGeom>
          <a:noFill/>
        </p:spPr>
        <p:txBody>
          <a:bodyPr wrap="none" rtlCol="0">
            <a:spAutoFit/>
          </a:bodyPr>
          <a:lstStyle/>
          <a:p>
            <a:pPr algn="ctr"/>
            <a:r>
              <a:rPr lang="zh-CN" altLang="en-US" sz="2000" b="1" dirty="0">
                <a:solidFill>
                  <a:schemeClr val="tx1">
                    <a:lumMod val="75000"/>
                    <a:lumOff val="25000"/>
                  </a:schemeClr>
                </a:solidFill>
                <a:latin typeface="+mn-ea"/>
              </a:rPr>
              <a:t>项目名称</a:t>
            </a:r>
            <a:endParaRPr lang="en-US" altLang="zh-CN" sz="2000" b="1" dirty="0">
              <a:solidFill>
                <a:schemeClr val="tx1">
                  <a:lumMod val="75000"/>
                  <a:lumOff val="25000"/>
                </a:schemeClr>
              </a:solidFill>
              <a:latin typeface="+mn-ea"/>
            </a:endParaRPr>
          </a:p>
        </p:txBody>
      </p:sp>
      <p:sp>
        <p:nvSpPr>
          <p:cNvPr id="9" name="矩形 47"/>
          <p:cNvSpPr>
            <a:spLocks noChangeArrowheads="1"/>
          </p:cNvSpPr>
          <p:nvPr/>
        </p:nvSpPr>
        <p:spPr bwMode="auto">
          <a:xfrm>
            <a:off x="1563242" y="5110858"/>
            <a:ext cx="2546322"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
        <p:nvSpPr>
          <p:cNvPr id="10" name="矩形 9"/>
          <p:cNvSpPr/>
          <p:nvPr/>
        </p:nvSpPr>
        <p:spPr>
          <a:xfrm>
            <a:off x="5518582" y="4689626"/>
            <a:ext cx="1210588" cy="400110"/>
          </a:xfrm>
          <a:prstGeom prst="rect">
            <a:avLst/>
          </a:prstGeom>
          <a:noFill/>
        </p:spPr>
        <p:txBody>
          <a:bodyPr wrap="none" rtlCol="0">
            <a:spAutoFit/>
          </a:bodyPr>
          <a:lstStyle/>
          <a:p>
            <a:pPr algn="ctr"/>
            <a:r>
              <a:rPr lang="zh-CN" altLang="en-US" sz="2000" b="1" dirty="0">
                <a:solidFill>
                  <a:schemeClr val="tx1">
                    <a:lumMod val="75000"/>
                    <a:lumOff val="25000"/>
                  </a:schemeClr>
                </a:solidFill>
                <a:latin typeface="+mn-ea"/>
              </a:rPr>
              <a:t>项目名称</a:t>
            </a:r>
            <a:endParaRPr lang="en-US" altLang="zh-CN" sz="2000" b="1" dirty="0">
              <a:solidFill>
                <a:schemeClr val="tx1">
                  <a:lumMod val="75000"/>
                  <a:lumOff val="25000"/>
                </a:schemeClr>
              </a:solidFill>
              <a:latin typeface="+mn-ea"/>
            </a:endParaRPr>
          </a:p>
        </p:txBody>
      </p:sp>
      <p:sp>
        <p:nvSpPr>
          <p:cNvPr id="11" name="矩形 47"/>
          <p:cNvSpPr>
            <a:spLocks noChangeArrowheads="1"/>
          </p:cNvSpPr>
          <p:nvPr/>
        </p:nvSpPr>
        <p:spPr bwMode="auto">
          <a:xfrm>
            <a:off x="4869151" y="5110858"/>
            <a:ext cx="2546322"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
        <p:nvSpPr>
          <p:cNvPr id="12" name="矩形 11"/>
          <p:cNvSpPr/>
          <p:nvPr/>
        </p:nvSpPr>
        <p:spPr>
          <a:xfrm>
            <a:off x="8842924" y="4689626"/>
            <a:ext cx="1210589" cy="400110"/>
          </a:xfrm>
          <a:prstGeom prst="rect">
            <a:avLst/>
          </a:prstGeom>
          <a:noFill/>
        </p:spPr>
        <p:txBody>
          <a:bodyPr wrap="none" rtlCol="0">
            <a:spAutoFit/>
          </a:bodyPr>
          <a:lstStyle/>
          <a:p>
            <a:pPr algn="ctr"/>
            <a:r>
              <a:rPr lang="zh-CN" altLang="en-US" sz="2000" b="1" dirty="0">
                <a:solidFill>
                  <a:schemeClr val="tx1">
                    <a:lumMod val="75000"/>
                    <a:lumOff val="25000"/>
                  </a:schemeClr>
                </a:solidFill>
                <a:latin typeface="+mn-ea"/>
              </a:rPr>
              <a:t>项目名称</a:t>
            </a:r>
            <a:endParaRPr lang="en-US" altLang="zh-CN" sz="2000" b="1" dirty="0">
              <a:solidFill>
                <a:schemeClr val="tx1">
                  <a:lumMod val="75000"/>
                  <a:lumOff val="25000"/>
                </a:schemeClr>
              </a:solidFill>
              <a:latin typeface="+mn-ea"/>
            </a:endParaRPr>
          </a:p>
        </p:txBody>
      </p:sp>
      <p:sp>
        <p:nvSpPr>
          <p:cNvPr id="13" name="矩形 47"/>
          <p:cNvSpPr>
            <a:spLocks noChangeArrowheads="1"/>
          </p:cNvSpPr>
          <p:nvPr/>
        </p:nvSpPr>
        <p:spPr bwMode="auto">
          <a:xfrm>
            <a:off x="8175059" y="5110858"/>
            <a:ext cx="2546322"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600" fill="hold"/>
                                        <p:tgtEl>
                                          <p:spTgt spid="6"/>
                                        </p:tgtEl>
                                        <p:attrNameLst>
                                          <p:attrName>ppt_x</p:attrName>
                                        </p:attrNameLst>
                                      </p:cBhvr>
                                      <p:tavLst>
                                        <p:tav tm="0">
                                          <p:val>
                                            <p:strVal val="1+#ppt_w/2"/>
                                          </p:val>
                                        </p:tav>
                                        <p:tav tm="100000">
                                          <p:val>
                                            <p:strVal val="#ppt_x"/>
                                          </p:val>
                                        </p:tav>
                                      </p:tavLst>
                                    </p:anim>
                                    <p:anim calcmode="lin" valueType="num">
                                      <p:cBhvr additive="base">
                                        <p:cTn id="13" dur="6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anim calcmode="lin" valueType="num">
                                      <p:cBhvr>
                                        <p:cTn id="20" dur="500" fill="hold"/>
                                        <p:tgtEl>
                                          <p:spTgt spid="4"/>
                                        </p:tgtEl>
                                        <p:attrNameLst>
                                          <p:attrName>ppt_x</p:attrName>
                                        </p:attrNameLst>
                                      </p:cBhvr>
                                      <p:tavLst>
                                        <p:tav tm="0">
                                          <p:val>
                                            <p:fltVal val="0.5"/>
                                          </p:val>
                                        </p:tav>
                                        <p:tav tm="100000">
                                          <p:val>
                                            <p:strVal val="#ppt_x"/>
                                          </p:val>
                                        </p:tav>
                                      </p:tavLst>
                                    </p:anim>
                                    <p:anim calcmode="lin" valueType="num">
                                      <p:cBhvr>
                                        <p:cTn id="21" dur="500" fill="hold"/>
                                        <p:tgtEl>
                                          <p:spTgt spid="4"/>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anim calcmode="lin" valueType="num">
                                      <p:cBhvr>
                                        <p:cTn id="27" dur="500" fill="hold"/>
                                        <p:tgtEl>
                                          <p:spTgt spid="3"/>
                                        </p:tgtEl>
                                        <p:attrNameLst>
                                          <p:attrName>ppt_x</p:attrName>
                                        </p:attrNameLst>
                                      </p:cBhvr>
                                      <p:tavLst>
                                        <p:tav tm="0">
                                          <p:val>
                                            <p:fltVal val="0.5"/>
                                          </p:val>
                                        </p:tav>
                                        <p:tav tm="100000">
                                          <p:val>
                                            <p:strVal val="#ppt_x"/>
                                          </p:val>
                                        </p:tav>
                                      </p:tavLst>
                                    </p:anim>
                                    <p:anim calcmode="lin" valueType="num">
                                      <p:cBhvr>
                                        <p:cTn id="28" dur="500" fill="hold"/>
                                        <p:tgtEl>
                                          <p:spTgt spid="3"/>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35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anim calcmode="lin" valueType="num">
                                      <p:cBhvr>
                                        <p:cTn id="34" dur="500" fill="hold"/>
                                        <p:tgtEl>
                                          <p:spTgt spid="2"/>
                                        </p:tgtEl>
                                        <p:attrNameLst>
                                          <p:attrName>ppt_x</p:attrName>
                                        </p:attrNameLst>
                                      </p:cBhvr>
                                      <p:tavLst>
                                        <p:tav tm="0">
                                          <p:val>
                                            <p:fltVal val="0.5"/>
                                          </p:val>
                                        </p:tav>
                                        <p:tav tm="100000">
                                          <p:val>
                                            <p:strVal val="#ppt_x"/>
                                          </p:val>
                                        </p:tav>
                                      </p:tavLst>
                                    </p:anim>
                                    <p:anim calcmode="lin" valueType="num">
                                      <p:cBhvr>
                                        <p:cTn id="35" dur="500" fill="hold"/>
                                        <p:tgtEl>
                                          <p:spTgt spid="2"/>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2" presetClass="entr" presetSubtype="0" fill="hold" grpId="0" nodeType="afterEffect">
                                  <p:stCondLst>
                                    <p:cond delay="0"/>
                                  </p:stCondLst>
                                  <p:iterate type="lt">
                                    <p:tmPct val="8000"/>
                                  </p:iterate>
                                  <p:childTnLst>
                                    <p:set>
                                      <p:cBhvr>
                                        <p:cTn id="38" dur="1" fill="hold">
                                          <p:stCondLst>
                                            <p:cond delay="0"/>
                                          </p:stCondLst>
                                        </p:cTn>
                                        <p:tgtEl>
                                          <p:spTgt spid="8"/>
                                        </p:tgtEl>
                                        <p:attrNameLst>
                                          <p:attrName>style.visibility</p:attrName>
                                        </p:attrNameLst>
                                      </p:cBhvr>
                                      <p:to>
                                        <p:strVal val="visible"/>
                                      </p:to>
                                    </p:set>
                                    <p:animScale>
                                      <p:cBhvr>
                                        <p:cTn id="39" dur="75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750" decel="50000" fill="hold">
                                          <p:stCondLst>
                                            <p:cond delay="0"/>
                                          </p:stCondLst>
                                        </p:cTn>
                                        <p:tgtEl>
                                          <p:spTgt spid="8"/>
                                        </p:tgtEl>
                                        <p:attrNameLst>
                                          <p:attrName>ppt_x</p:attrName>
                                          <p:attrName>ppt_y</p:attrName>
                                        </p:attrNameLst>
                                      </p:cBhvr>
                                    </p:animMotion>
                                    <p:animEffect transition="in" filter="fade">
                                      <p:cBhvr>
                                        <p:cTn id="41" dur="750"/>
                                        <p:tgtEl>
                                          <p:spTgt spid="8"/>
                                        </p:tgtEl>
                                      </p:cBhvr>
                                    </p:animEffect>
                                  </p:childTnLst>
                                </p:cTn>
                              </p:par>
                            </p:childTnLst>
                          </p:cTn>
                        </p:par>
                        <p:par>
                          <p:cTn id="42" fill="hold">
                            <p:stCondLst>
                              <p:cond delay="2880"/>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par>
                          <p:cTn id="46" fill="hold">
                            <p:stCondLst>
                              <p:cond delay="3380"/>
                            </p:stCondLst>
                            <p:childTnLst>
                              <p:par>
                                <p:cTn id="47" presetID="52" presetClass="entr" presetSubtype="0" fill="hold" grpId="0" nodeType="afterEffect">
                                  <p:stCondLst>
                                    <p:cond delay="0"/>
                                  </p:stCondLst>
                                  <p:iterate type="lt">
                                    <p:tmPct val="8000"/>
                                  </p:iterate>
                                  <p:childTnLst>
                                    <p:set>
                                      <p:cBhvr>
                                        <p:cTn id="48" dur="1" fill="hold">
                                          <p:stCondLst>
                                            <p:cond delay="0"/>
                                          </p:stCondLst>
                                        </p:cTn>
                                        <p:tgtEl>
                                          <p:spTgt spid="10"/>
                                        </p:tgtEl>
                                        <p:attrNameLst>
                                          <p:attrName>style.visibility</p:attrName>
                                        </p:attrNameLst>
                                      </p:cBhvr>
                                      <p:to>
                                        <p:strVal val="visible"/>
                                      </p:to>
                                    </p:set>
                                    <p:animScale>
                                      <p:cBhvr>
                                        <p:cTn id="49" dur="75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750" decel="50000" fill="hold">
                                          <p:stCondLst>
                                            <p:cond delay="0"/>
                                          </p:stCondLst>
                                        </p:cTn>
                                        <p:tgtEl>
                                          <p:spTgt spid="10"/>
                                        </p:tgtEl>
                                        <p:attrNameLst>
                                          <p:attrName>ppt_x</p:attrName>
                                          <p:attrName>ppt_y</p:attrName>
                                        </p:attrNameLst>
                                      </p:cBhvr>
                                    </p:animMotion>
                                    <p:animEffect transition="in" filter="fade">
                                      <p:cBhvr>
                                        <p:cTn id="51" dur="750"/>
                                        <p:tgtEl>
                                          <p:spTgt spid="10"/>
                                        </p:tgtEl>
                                      </p:cBhvr>
                                    </p:animEffect>
                                  </p:childTnLst>
                                </p:cTn>
                              </p:par>
                            </p:childTnLst>
                          </p:cTn>
                        </p:par>
                        <p:par>
                          <p:cTn id="52" fill="hold">
                            <p:stCondLst>
                              <p:cond delay="4309"/>
                            </p:stCondLst>
                            <p:childTnLst>
                              <p:par>
                                <p:cTn id="53" presetID="22" presetClass="entr" presetSubtype="8"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par>
                          <p:cTn id="56" fill="hold">
                            <p:stCondLst>
                              <p:cond delay="4809"/>
                            </p:stCondLst>
                            <p:childTnLst>
                              <p:par>
                                <p:cTn id="57" presetID="52" presetClass="entr" presetSubtype="0" fill="hold" grpId="0" nodeType="afterEffect">
                                  <p:stCondLst>
                                    <p:cond delay="0"/>
                                  </p:stCondLst>
                                  <p:iterate type="lt">
                                    <p:tmPct val="8000"/>
                                  </p:iterate>
                                  <p:childTnLst>
                                    <p:set>
                                      <p:cBhvr>
                                        <p:cTn id="58" dur="1" fill="hold">
                                          <p:stCondLst>
                                            <p:cond delay="0"/>
                                          </p:stCondLst>
                                        </p:cTn>
                                        <p:tgtEl>
                                          <p:spTgt spid="12"/>
                                        </p:tgtEl>
                                        <p:attrNameLst>
                                          <p:attrName>style.visibility</p:attrName>
                                        </p:attrNameLst>
                                      </p:cBhvr>
                                      <p:to>
                                        <p:strVal val="visible"/>
                                      </p:to>
                                    </p:set>
                                    <p:animScale>
                                      <p:cBhvr>
                                        <p:cTn id="59" dur="75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750" decel="50000" fill="hold">
                                          <p:stCondLst>
                                            <p:cond delay="0"/>
                                          </p:stCondLst>
                                        </p:cTn>
                                        <p:tgtEl>
                                          <p:spTgt spid="12"/>
                                        </p:tgtEl>
                                        <p:attrNameLst>
                                          <p:attrName>ppt_x</p:attrName>
                                          <p:attrName>ppt_y</p:attrName>
                                        </p:attrNameLst>
                                      </p:cBhvr>
                                    </p:animMotion>
                                    <p:animEffect transition="in" filter="fade">
                                      <p:cBhvr>
                                        <p:cTn id="61" dur="750"/>
                                        <p:tgtEl>
                                          <p:spTgt spid="12"/>
                                        </p:tgtEl>
                                      </p:cBhvr>
                                    </p:animEffect>
                                  </p:childTnLst>
                                </p:cTn>
                              </p:par>
                            </p:childTnLst>
                          </p:cTn>
                        </p:par>
                        <p:par>
                          <p:cTn id="62" fill="hold">
                            <p:stCondLst>
                              <p:cond delay="5740"/>
                            </p:stCondLst>
                            <p:childTnLst>
                              <p:par>
                                <p:cTn id="63" presetID="22" presetClass="entr" presetSubtype="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left)">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p:bldP spid="8" grpId="0"/>
      <p:bldP spid="9" grpId="0"/>
      <p:bldP spid="10"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6636060" y="532123"/>
            <a:ext cx="4324184" cy="6325877"/>
          </a:xfrm>
          <a:prstGeom prst="rect">
            <a:avLst/>
          </a:prstGeom>
        </p:spPr>
      </p:pic>
      <p:sp>
        <p:nvSpPr>
          <p:cNvPr id="4" name="矩形 47"/>
          <p:cNvSpPr>
            <a:spLocks noChangeArrowheads="1"/>
          </p:cNvSpPr>
          <p:nvPr/>
        </p:nvSpPr>
        <p:spPr bwMode="auto">
          <a:xfrm>
            <a:off x="1415481" y="2246729"/>
            <a:ext cx="5112568" cy="90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indent="360045">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在此录入上述图表的综合描述说明，在此录入上述图表的描述说明。在此录入上述图表的综合描述说明，在此录入上述图表的综合描述说明，在此录入上述图表的综合描述说明。</a:t>
            </a:r>
            <a:endParaRPr lang="en-US" altLang="zh-CN" sz="1400" dirty="0">
              <a:solidFill>
                <a:schemeClr val="tx1">
                  <a:lumMod val="65000"/>
                  <a:lumOff val="35000"/>
                </a:schemeClr>
              </a:solidFill>
              <a:sym typeface="微软雅黑" panose="020B0503020204020204" pitchFamily="34" charset="-122"/>
            </a:endParaRPr>
          </a:p>
        </p:txBody>
      </p:sp>
      <p:sp>
        <p:nvSpPr>
          <p:cNvPr id="5" name="文本框 4"/>
          <p:cNvSpPr txBox="1"/>
          <p:nvPr/>
        </p:nvSpPr>
        <p:spPr>
          <a:xfrm>
            <a:off x="1415481" y="800708"/>
            <a:ext cx="3564395" cy="646331"/>
          </a:xfrm>
          <a:prstGeom prst="rect">
            <a:avLst/>
          </a:prstGeom>
          <a:noFill/>
        </p:spPr>
        <p:txBody>
          <a:bodyPr wrap="square" rtlCol="0">
            <a:spAutoFit/>
          </a:bodyPr>
          <a:lstStyle/>
          <a:p>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为何选择我们</a:t>
            </a:r>
            <a:endPar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6" name="矩形 47"/>
          <p:cNvSpPr>
            <a:spLocks noChangeArrowheads="1"/>
          </p:cNvSpPr>
          <p:nvPr/>
        </p:nvSpPr>
        <p:spPr bwMode="auto">
          <a:xfrm>
            <a:off x="1415481" y="3470865"/>
            <a:ext cx="3276363" cy="205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indent="360045">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描述说明。在此录入上述图表的综合描述说明，在此录入上述图表的综合描述说明，在此录入上述图表的综合描述说明。在此录入上述图表的综合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pic>
        <p:nvPicPr>
          <p:cNvPr id="7" name="图片 6"/>
          <p:cNvPicPr>
            <a:picLocks noChangeAspect="1"/>
          </p:cNvPicPr>
          <p:nvPr/>
        </p:nvPicPr>
        <p:blipFill>
          <a:blip r:embed="rId2"/>
          <a:stretch>
            <a:fillRect/>
          </a:stretch>
        </p:blipFill>
        <p:spPr>
          <a:xfrm rot="218007">
            <a:off x="4989799" y="2345479"/>
            <a:ext cx="3292523" cy="5551160"/>
          </a:xfrm>
          <a:prstGeom prst="rect">
            <a:avLst/>
          </a:prstGeom>
          <a:effectLst>
            <a:outerShdw blurRad="241300" dist="330200" dir="7800000" algn="tl" rotWithShape="0">
              <a:prstClr val="black">
                <a:alpha val="40000"/>
              </a:prstClr>
            </a:outerShdw>
          </a:effec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decel="10000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0-#ppt_w/2"/>
                                          </p:val>
                                        </p:tav>
                                        <p:tav tm="100000">
                                          <p:val>
                                            <p:strVal val="#ppt_x"/>
                                          </p:val>
                                        </p:tav>
                                      </p:tavLst>
                                    </p:anim>
                                    <p:anim calcmode="lin" valueType="num">
                                      <p:cBhvr additive="base">
                                        <p:cTn id="13" dur="75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750"/>
                                        <p:tgtEl>
                                          <p:spTgt spid="2"/>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1000"/>
                                        <p:tgtEl>
                                          <p:spTgt spid="4"/>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8269708" y="957770"/>
            <a:ext cx="3492388" cy="4271430"/>
          </a:xfrm>
          <a:prstGeom prst="rect">
            <a:avLst/>
          </a:prstGeom>
        </p:spPr>
      </p:pic>
      <p:sp>
        <p:nvSpPr>
          <p:cNvPr id="3" name="任意多边形 2"/>
          <p:cNvSpPr/>
          <p:nvPr/>
        </p:nvSpPr>
        <p:spPr>
          <a:xfrm>
            <a:off x="2460716" y="1148744"/>
            <a:ext cx="9731284" cy="1055400"/>
          </a:xfrm>
          <a:custGeom>
            <a:avLst/>
            <a:gdLst>
              <a:gd name="connsiteX0" fmla="*/ 0 w 10458450"/>
              <a:gd name="connsiteY0" fmla="*/ 76200 h 76200"/>
              <a:gd name="connsiteX1" fmla="*/ 95250 w 10458450"/>
              <a:gd name="connsiteY1" fmla="*/ 38100 h 76200"/>
              <a:gd name="connsiteX2" fmla="*/ 400050 w 10458450"/>
              <a:gd name="connsiteY2" fmla="*/ 0 h 76200"/>
              <a:gd name="connsiteX3" fmla="*/ 1771650 w 10458450"/>
              <a:gd name="connsiteY3" fmla="*/ 19050 h 76200"/>
              <a:gd name="connsiteX4" fmla="*/ 2038350 w 10458450"/>
              <a:gd name="connsiteY4" fmla="*/ 38100 h 76200"/>
              <a:gd name="connsiteX5" fmla="*/ 10458450 w 10458450"/>
              <a:gd name="connsiteY5" fmla="*/ 57150 h 76200"/>
              <a:gd name="connsiteX0-1" fmla="*/ 0 w 10458450"/>
              <a:gd name="connsiteY0-2" fmla="*/ 76200 h 1009682"/>
              <a:gd name="connsiteX1-3" fmla="*/ 819150 w 10458450"/>
              <a:gd name="connsiteY1-4" fmla="*/ 1009650 h 1009682"/>
              <a:gd name="connsiteX2-5" fmla="*/ 400050 w 10458450"/>
              <a:gd name="connsiteY2-6" fmla="*/ 0 h 1009682"/>
              <a:gd name="connsiteX3-7" fmla="*/ 1771650 w 10458450"/>
              <a:gd name="connsiteY3-8" fmla="*/ 19050 h 1009682"/>
              <a:gd name="connsiteX4-9" fmla="*/ 2038350 w 10458450"/>
              <a:gd name="connsiteY4-10" fmla="*/ 38100 h 1009682"/>
              <a:gd name="connsiteX5-11" fmla="*/ 10458450 w 10458450"/>
              <a:gd name="connsiteY5-12" fmla="*/ 57150 h 1009682"/>
              <a:gd name="connsiteX0-13" fmla="*/ 209550 w 10058400"/>
              <a:gd name="connsiteY0-14" fmla="*/ 1200150 h 1200150"/>
              <a:gd name="connsiteX1-15" fmla="*/ 419100 w 10058400"/>
              <a:gd name="connsiteY1-16" fmla="*/ 1009650 h 1200150"/>
              <a:gd name="connsiteX2-17" fmla="*/ 0 w 10058400"/>
              <a:gd name="connsiteY2-18" fmla="*/ 0 h 1200150"/>
              <a:gd name="connsiteX3-19" fmla="*/ 1371600 w 10058400"/>
              <a:gd name="connsiteY3-20" fmla="*/ 19050 h 1200150"/>
              <a:gd name="connsiteX4-21" fmla="*/ 1638300 w 10058400"/>
              <a:gd name="connsiteY4-22" fmla="*/ 38100 h 1200150"/>
              <a:gd name="connsiteX5-23" fmla="*/ 10058400 w 10058400"/>
              <a:gd name="connsiteY5-24" fmla="*/ 57150 h 1200150"/>
              <a:gd name="connsiteX0-25" fmla="*/ 0 w 9848850"/>
              <a:gd name="connsiteY0-26" fmla="*/ 1200150 h 1200150"/>
              <a:gd name="connsiteX1-27" fmla="*/ 209550 w 9848850"/>
              <a:gd name="connsiteY1-28" fmla="*/ 1009650 h 1200150"/>
              <a:gd name="connsiteX2-29" fmla="*/ 533400 w 9848850"/>
              <a:gd name="connsiteY2-30" fmla="*/ 0 h 1200150"/>
              <a:gd name="connsiteX3-31" fmla="*/ 1162050 w 9848850"/>
              <a:gd name="connsiteY3-32" fmla="*/ 19050 h 1200150"/>
              <a:gd name="connsiteX4-33" fmla="*/ 1428750 w 9848850"/>
              <a:gd name="connsiteY4-34" fmla="*/ 38100 h 1200150"/>
              <a:gd name="connsiteX5-35" fmla="*/ 9848850 w 9848850"/>
              <a:gd name="connsiteY5-36" fmla="*/ 57150 h 1200150"/>
              <a:gd name="connsiteX0-37" fmla="*/ 0 w 9848850"/>
              <a:gd name="connsiteY0-38" fmla="*/ 1212154 h 1212154"/>
              <a:gd name="connsiteX1-39" fmla="*/ 209550 w 9848850"/>
              <a:gd name="connsiteY1-40" fmla="*/ 1021654 h 1212154"/>
              <a:gd name="connsiteX2-41" fmla="*/ 533400 w 9848850"/>
              <a:gd name="connsiteY2-42" fmla="*/ 12004 h 1212154"/>
              <a:gd name="connsiteX3-43" fmla="*/ 537899 w 9848850"/>
              <a:gd name="connsiteY3-44" fmla="*/ 0 h 1212154"/>
              <a:gd name="connsiteX4-45" fmla="*/ 1162050 w 9848850"/>
              <a:gd name="connsiteY4-46" fmla="*/ 31054 h 1212154"/>
              <a:gd name="connsiteX5-47" fmla="*/ 1428750 w 9848850"/>
              <a:gd name="connsiteY5-48" fmla="*/ 50104 h 1212154"/>
              <a:gd name="connsiteX6" fmla="*/ 9848850 w 9848850"/>
              <a:gd name="connsiteY6" fmla="*/ 69154 h 1212154"/>
              <a:gd name="connsiteX0-49" fmla="*/ 0 w 9848850"/>
              <a:gd name="connsiteY0-50" fmla="*/ 1248914 h 1248914"/>
              <a:gd name="connsiteX1-51" fmla="*/ 209550 w 9848850"/>
              <a:gd name="connsiteY1-52" fmla="*/ 1058414 h 1248914"/>
              <a:gd name="connsiteX2-53" fmla="*/ 533400 w 9848850"/>
              <a:gd name="connsiteY2-54" fmla="*/ 48764 h 1248914"/>
              <a:gd name="connsiteX3-55" fmla="*/ 519519 w 9848850"/>
              <a:gd name="connsiteY3-56" fmla="*/ 0 h 1248914"/>
              <a:gd name="connsiteX4-57" fmla="*/ 1162050 w 9848850"/>
              <a:gd name="connsiteY4-58" fmla="*/ 67814 h 1248914"/>
              <a:gd name="connsiteX5-59" fmla="*/ 1428750 w 9848850"/>
              <a:gd name="connsiteY5-60" fmla="*/ 86864 h 1248914"/>
              <a:gd name="connsiteX6-61" fmla="*/ 9848850 w 9848850"/>
              <a:gd name="connsiteY6-62" fmla="*/ 105914 h 1248914"/>
              <a:gd name="connsiteX0-63" fmla="*/ 0 w 9848850"/>
              <a:gd name="connsiteY0-64" fmla="*/ 1248914 h 1248914"/>
              <a:gd name="connsiteX1-65" fmla="*/ 209550 w 9848850"/>
              <a:gd name="connsiteY1-66" fmla="*/ 1058414 h 1248914"/>
              <a:gd name="connsiteX2-67" fmla="*/ 413931 w 9848850"/>
              <a:gd name="connsiteY2-68" fmla="*/ 397982 h 1248914"/>
              <a:gd name="connsiteX3-69" fmla="*/ 519519 w 9848850"/>
              <a:gd name="connsiteY3-70" fmla="*/ 0 h 1248914"/>
              <a:gd name="connsiteX4-71" fmla="*/ 1162050 w 9848850"/>
              <a:gd name="connsiteY4-72" fmla="*/ 67814 h 1248914"/>
              <a:gd name="connsiteX5-73" fmla="*/ 1428750 w 9848850"/>
              <a:gd name="connsiteY5-74" fmla="*/ 86864 h 1248914"/>
              <a:gd name="connsiteX6-75" fmla="*/ 9848850 w 9848850"/>
              <a:gd name="connsiteY6-76" fmla="*/ 105914 h 1248914"/>
              <a:gd name="connsiteX0-77" fmla="*/ 0 w 9848850"/>
              <a:gd name="connsiteY0-78" fmla="*/ 1212154 h 1212154"/>
              <a:gd name="connsiteX1-79" fmla="*/ 209550 w 9848850"/>
              <a:gd name="connsiteY1-80" fmla="*/ 1021654 h 1212154"/>
              <a:gd name="connsiteX2-81" fmla="*/ 413931 w 9848850"/>
              <a:gd name="connsiteY2-82" fmla="*/ 361222 h 1212154"/>
              <a:gd name="connsiteX3-83" fmla="*/ 528709 w 9848850"/>
              <a:gd name="connsiteY3-84" fmla="*/ 0 h 1212154"/>
              <a:gd name="connsiteX4-85" fmla="*/ 1162050 w 9848850"/>
              <a:gd name="connsiteY4-86" fmla="*/ 31054 h 1212154"/>
              <a:gd name="connsiteX5-87" fmla="*/ 1428750 w 9848850"/>
              <a:gd name="connsiteY5-88" fmla="*/ 50104 h 1212154"/>
              <a:gd name="connsiteX6-89" fmla="*/ 9848850 w 9848850"/>
              <a:gd name="connsiteY6-90" fmla="*/ 69154 h 1212154"/>
              <a:gd name="connsiteX0-91" fmla="*/ 0 w 9848850"/>
              <a:gd name="connsiteY0-92" fmla="*/ 1212154 h 1212154"/>
              <a:gd name="connsiteX1-93" fmla="*/ 209550 w 9848850"/>
              <a:gd name="connsiteY1-94" fmla="*/ 1021654 h 1212154"/>
              <a:gd name="connsiteX2-95" fmla="*/ 413931 w 9848850"/>
              <a:gd name="connsiteY2-96" fmla="*/ 361222 h 1212154"/>
              <a:gd name="connsiteX3-97" fmla="*/ 528709 w 9848850"/>
              <a:gd name="connsiteY3-98" fmla="*/ 0 h 1212154"/>
              <a:gd name="connsiteX4-99" fmla="*/ 1162050 w 9848850"/>
              <a:gd name="connsiteY4-100" fmla="*/ 31054 h 1212154"/>
              <a:gd name="connsiteX5-101" fmla="*/ 1428750 w 9848850"/>
              <a:gd name="connsiteY5-102" fmla="*/ 50104 h 1212154"/>
              <a:gd name="connsiteX6-103" fmla="*/ 9848850 w 9848850"/>
              <a:gd name="connsiteY6-104" fmla="*/ 69154 h 1212154"/>
              <a:gd name="connsiteX0-105" fmla="*/ 0 w 9848850"/>
              <a:gd name="connsiteY0-106" fmla="*/ 1212154 h 1212154"/>
              <a:gd name="connsiteX1-107" fmla="*/ 209550 w 9848850"/>
              <a:gd name="connsiteY1-108" fmla="*/ 1021654 h 1212154"/>
              <a:gd name="connsiteX2-109" fmla="*/ 413931 w 9848850"/>
              <a:gd name="connsiteY2-110" fmla="*/ 361222 h 1212154"/>
              <a:gd name="connsiteX3-111" fmla="*/ 528709 w 9848850"/>
              <a:gd name="connsiteY3-112" fmla="*/ 0 h 1212154"/>
              <a:gd name="connsiteX4-113" fmla="*/ 1162050 w 9848850"/>
              <a:gd name="connsiteY4-114" fmla="*/ 31054 h 1212154"/>
              <a:gd name="connsiteX5-115" fmla="*/ 1474700 w 9848850"/>
              <a:gd name="connsiteY5-116" fmla="*/ 31725 h 1212154"/>
              <a:gd name="connsiteX6-117" fmla="*/ 9848850 w 9848850"/>
              <a:gd name="connsiteY6-118" fmla="*/ 69154 h 1212154"/>
              <a:gd name="connsiteX0-119" fmla="*/ 0 w 9848850"/>
              <a:gd name="connsiteY0-120" fmla="*/ 1212154 h 1212154"/>
              <a:gd name="connsiteX1-121" fmla="*/ 300990 w 9848850"/>
              <a:gd name="connsiteY1-122" fmla="*/ 825712 h 1212154"/>
              <a:gd name="connsiteX2-123" fmla="*/ 413931 w 9848850"/>
              <a:gd name="connsiteY2-124" fmla="*/ 361222 h 1212154"/>
              <a:gd name="connsiteX3-125" fmla="*/ 528709 w 9848850"/>
              <a:gd name="connsiteY3-126" fmla="*/ 0 h 1212154"/>
              <a:gd name="connsiteX4-127" fmla="*/ 1162050 w 9848850"/>
              <a:gd name="connsiteY4-128" fmla="*/ 31054 h 1212154"/>
              <a:gd name="connsiteX5-129" fmla="*/ 1474700 w 9848850"/>
              <a:gd name="connsiteY5-130" fmla="*/ 31725 h 1212154"/>
              <a:gd name="connsiteX6-131" fmla="*/ 9848850 w 9848850"/>
              <a:gd name="connsiteY6-132" fmla="*/ 69154 h 1212154"/>
              <a:gd name="connsiteX0-133" fmla="*/ 0 w 9731284"/>
              <a:gd name="connsiteY0-134" fmla="*/ 1055400 h 1055400"/>
              <a:gd name="connsiteX1-135" fmla="*/ 183424 w 9731284"/>
              <a:gd name="connsiteY1-136" fmla="*/ 825712 h 1055400"/>
              <a:gd name="connsiteX2-137" fmla="*/ 296365 w 9731284"/>
              <a:gd name="connsiteY2-138" fmla="*/ 361222 h 1055400"/>
              <a:gd name="connsiteX3-139" fmla="*/ 411143 w 9731284"/>
              <a:gd name="connsiteY3-140" fmla="*/ 0 h 1055400"/>
              <a:gd name="connsiteX4-141" fmla="*/ 1044484 w 9731284"/>
              <a:gd name="connsiteY4-142" fmla="*/ 31054 h 1055400"/>
              <a:gd name="connsiteX5-143" fmla="*/ 1357134 w 9731284"/>
              <a:gd name="connsiteY5-144" fmla="*/ 31725 h 1055400"/>
              <a:gd name="connsiteX6-145" fmla="*/ 9731284 w 9731284"/>
              <a:gd name="connsiteY6-146" fmla="*/ 69154 h 1055400"/>
              <a:gd name="connsiteX0-147" fmla="*/ 0 w 9731284"/>
              <a:gd name="connsiteY0-148" fmla="*/ 1055400 h 1055400"/>
              <a:gd name="connsiteX1-149" fmla="*/ 196487 w 9731284"/>
              <a:gd name="connsiteY1-150" fmla="*/ 734272 h 1055400"/>
              <a:gd name="connsiteX2-151" fmla="*/ 296365 w 9731284"/>
              <a:gd name="connsiteY2-152" fmla="*/ 361222 h 1055400"/>
              <a:gd name="connsiteX3-153" fmla="*/ 411143 w 9731284"/>
              <a:gd name="connsiteY3-154" fmla="*/ 0 h 1055400"/>
              <a:gd name="connsiteX4-155" fmla="*/ 1044484 w 9731284"/>
              <a:gd name="connsiteY4-156" fmla="*/ 31054 h 1055400"/>
              <a:gd name="connsiteX5-157" fmla="*/ 1357134 w 9731284"/>
              <a:gd name="connsiteY5-158" fmla="*/ 31725 h 1055400"/>
              <a:gd name="connsiteX6-159" fmla="*/ 9731284 w 9731284"/>
              <a:gd name="connsiteY6-160" fmla="*/ 69154 h 1055400"/>
              <a:gd name="connsiteX0-161" fmla="*/ 0 w 9731284"/>
              <a:gd name="connsiteY0-162" fmla="*/ 1055400 h 1055400"/>
              <a:gd name="connsiteX1-163" fmla="*/ 196487 w 9731284"/>
              <a:gd name="connsiteY1-164" fmla="*/ 734272 h 1055400"/>
              <a:gd name="connsiteX2-165" fmla="*/ 309428 w 9731284"/>
              <a:gd name="connsiteY2-166" fmla="*/ 348159 h 1055400"/>
              <a:gd name="connsiteX3-167" fmla="*/ 411143 w 9731284"/>
              <a:gd name="connsiteY3-168" fmla="*/ 0 h 1055400"/>
              <a:gd name="connsiteX4-169" fmla="*/ 1044484 w 9731284"/>
              <a:gd name="connsiteY4-170" fmla="*/ 31054 h 1055400"/>
              <a:gd name="connsiteX5-171" fmla="*/ 1357134 w 9731284"/>
              <a:gd name="connsiteY5-172" fmla="*/ 31725 h 1055400"/>
              <a:gd name="connsiteX6-173" fmla="*/ 9731284 w 9731284"/>
              <a:gd name="connsiteY6-174" fmla="*/ 69154 h 1055400"/>
              <a:gd name="connsiteX0-175" fmla="*/ 0 w 9731284"/>
              <a:gd name="connsiteY0-176" fmla="*/ 1055400 h 1055400"/>
              <a:gd name="connsiteX1-177" fmla="*/ 196487 w 9731284"/>
              <a:gd name="connsiteY1-178" fmla="*/ 734272 h 1055400"/>
              <a:gd name="connsiteX2-179" fmla="*/ 309428 w 9731284"/>
              <a:gd name="connsiteY2-180" fmla="*/ 348159 h 1055400"/>
              <a:gd name="connsiteX3-181" fmla="*/ 411143 w 9731284"/>
              <a:gd name="connsiteY3-182" fmla="*/ 0 h 1055400"/>
              <a:gd name="connsiteX4-183" fmla="*/ 1044484 w 9731284"/>
              <a:gd name="connsiteY4-184" fmla="*/ 31054 h 1055400"/>
              <a:gd name="connsiteX5-185" fmla="*/ 1357134 w 9731284"/>
              <a:gd name="connsiteY5-186" fmla="*/ 31725 h 1055400"/>
              <a:gd name="connsiteX6-187" fmla="*/ 6291398 w 9731284"/>
              <a:gd name="connsiteY6-188" fmla="*/ 53039 h 1055400"/>
              <a:gd name="connsiteX7" fmla="*/ 9731284 w 9731284"/>
              <a:gd name="connsiteY7" fmla="*/ 69154 h 1055400"/>
              <a:gd name="connsiteX0-189" fmla="*/ 0 w 9731284"/>
              <a:gd name="connsiteY0-190" fmla="*/ 1055400 h 1055400"/>
              <a:gd name="connsiteX1-191" fmla="*/ 196487 w 9731284"/>
              <a:gd name="connsiteY1-192" fmla="*/ 734272 h 1055400"/>
              <a:gd name="connsiteX2-193" fmla="*/ 309428 w 9731284"/>
              <a:gd name="connsiteY2-194" fmla="*/ 348159 h 1055400"/>
              <a:gd name="connsiteX3-195" fmla="*/ 411143 w 9731284"/>
              <a:gd name="connsiteY3-196" fmla="*/ 0 h 1055400"/>
              <a:gd name="connsiteX4-197" fmla="*/ 1044484 w 9731284"/>
              <a:gd name="connsiteY4-198" fmla="*/ 31054 h 1055400"/>
              <a:gd name="connsiteX5-199" fmla="*/ 1357134 w 9731284"/>
              <a:gd name="connsiteY5-200" fmla="*/ 31725 h 1055400"/>
              <a:gd name="connsiteX6-201" fmla="*/ 6278335 w 9731284"/>
              <a:gd name="connsiteY6-202" fmla="*/ 105290 h 1055400"/>
              <a:gd name="connsiteX7-203" fmla="*/ 9731284 w 9731284"/>
              <a:gd name="connsiteY7-204" fmla="*/ 69154 h 1055400"/>
              <a:gd name="connsiteX0-205" fmla="*/ 0 w 9731284"/>
              <a:gd name="connsiteY0-206" fmla="*/ 1055400 h 1055400"/>
              <a:gd name="connsiteX1-207" fmla="*/ 196487 w 9731284"/>
              <a:gd name="connsiteY1-208" fmla="*/ 734272 h 1055400"/>
              <a:gd name="connsiteX2-209" fmla="*/ 309428 w 9731284"/>
              <a:gd name="connsiteY2-210" fmla="*/ 348159 h 1055400"/>
              <a:gd name="connsiteX3-211" fmla="*/ 411143 w 9731284"/>
              <a:gd name="connsiteY3-212" fmla="*/ 0 h 1055400"/>
              <a:gd name="connsiteX4-213" fmla="*/ 1044484 w 9731284"/>
              <a:gd name="connsiteY4-214" fmla="*/ 4929 h 1055400"/>
              <a:gd name="connsiteX5-215" fmla="*/ 1357134 w 9731284"/>
              <a:gd name="connsiteY5-216" fmla="*/ 31725 h 1055400"/>
              <a:gd name="connsiteX6-217" fmla="*/ 6278335 w 9731284"/>
              <a:gd name="connsiteY6-218" fmla="*/ 105290 h 1055400"/>
              <a:gd name="connsiteX7-219" fmla="*/ 9731284 w 9731284"/>
              <a:gd name="connsiteY7-220" fmla="*/ 69154 h 1055400"/>
              <a:gd name="connsiteX0-221" fmla="*/ 0 w 9731284"/>
              <a:gd name="connsiteY0-222" fmla="*/ 1055400 h 1055400"/>
              <a:gd name="connsiteX1-223" fmla="*/ 196487 w 9731284"/>
              <a:gd name="connsiteY1-224" fmla="*/ 734272 h 1055400"/>
              <a:gd name="connsiteX2-225" fmla="*/ 309428 w 9731284"/>
              <a:gd name="connsiteY2-226" fmla="*/ 348159 h 1055400"/>
              <a:gd name="connsiteX3-227" fmla="*/ 411143 w 9731284"/>
              <a:gd name="connsiteY3-228" fmla="*/ 0 h 1055400"/>
              <a:gd name="connsiteX4-229" fmla="*/ 1044484 w 9731284"/>
              <a:gd name="connsiteY4-230" fmla="*/ 4929 h 1055400"/>
              <a:gd name="connsiteX5-231" fmla="*/ 1474700 w 9731284"/>
              <a:gd name="connsiteY5-232" fmla="*/ 5599 h 1055400"/>
              <a:gd name="connsiteX6-233" fmla="*/ 6278335 w 9731284"/>
              <a:gd name="connsiteY6-234" fmla="*/ 105290 h 1055400"/>
              <a:gd name="connsiteX7-235" fmla="*/ 9731284 w 9731284"/>
              <a:gd name="connsiteY7-236" fmla="*/ 69154 h 1055400"/>
              <a:gd name="connsiteX0-237" fmla="*/ 0 w 9731284"/>
              <a:gd name="connsiteY0-238" fmla="*/ 1055400 h 1055400"/>
              <a:gd name="connsiteX1-239" fmla="*/ 196487 w 9731284"/>
              <a:gd name="connsiteY1-240" fmla="*/ 734272 h 1055400"/>
              <a:gd name="connsiteX2-241" fmla="*/ 309428 w 9731284"/>
              <a:gd name="connsiteY2-242" fmla="*/ 348159 h 1055400"/>
              <a:gd name="connsiteX3-243" fmla="*/ 411143 w 9731284"/>
              <a:gd name="connsiteY3-244" fmla="*/ 0 h 1055400"/>
              <a:gd name="connsiteX4-245" fmla="*/ 1044484 w 9731284"/>
              <a:gd name="connsiteY4-246" fmla="*/ 4929 h 1055400"/>
              <a:gd name="connsiteX5-247" fmla="*/ 1474700 w 9731284"/>
              <a:gd name="connsiteY5-248" fmla="*/ 5599 h 1055400"/>
              <a:gd name="connsiteX6-249" fmla="*/ 6278335 w 9731284"/>
              <a:gd name="connsiteY6-250" fmla="*/ 105290 h 1055400"/>
              <a:gd name="connsiteX7-251" fmla="*/ 9731284 w 9731284"/>
              <a:gd name="connsiteY7-252" fmla="*/ 69154 h 1055400"/>
              <a:gd name="connsiteX0-253" fmla="*/ 0 w 9731284"/>
              <a:gd name="connsiteY0-254" fmla="*/ 1055400 h 1055400"/>
              <a:gd name="connsiteX1-255" fmla="*/ 196487 w 9731284"/>
              <a:gd name="connsiteY1-256" fmla="*/ 734272 h 1055400"/>
              <a:gd name="connsiteX2-257" fmla="*/ 309428 w 9731284"/>
              <a:gd name="connsiteY2-258" fmla="*/ 348159 h 1055400"/>
              <a:gd name="connsiteX3-259" fmla="*/ 411143 w 9731284"/>
              <a:gd name="connsiteY3-260" fmla="*/ 0 h 1055400"/>
              <a:gd name="connsiteX4-261" fmla="*/ 1044484 w 9731284"/>
              <a:gd name="connsiteY4-262" fmla="*/ 4929 h 1055400"/>
              <a:gd name="connsiteX5-263" fmla="*/ 1474700 w 9731284"/>
              <a:gd name="connsiteY5-264" fmla="*/ 5599 h 1055400"/>
              <a:gd name="connsiteX6-265" fmla="*/ 6278335 w 9731284"/>
              <a:gd name="connsiteY6-266" fmla="*/ 105290 h 1055400"/>
              <a:gd name="connsiteX7-267" fmla="*/ 9731284 w 9731284"/>
              <a:gd name="connsiteY7-268" fmla="*/ 69154 h 1055400"/>
              <a:gd name="connsiteX0-269" fmla="*/ 0 w 9731284"/>
              <a:gd name="connsiteY0-270" fmla="*/ 1055400 h 1055400"/>
              <a:gd name="connsiteX1-271" fmla="*/ 196487 w 9731284"/>
              <a:gd name="connsiteY1-272" fmla="*/ 734272 h 1055400"/>
              <a:gd name="connsiteX2-273" fmla="*/ 309428 w 9731284"/>
              <a:gd name="connsiteY2-274" fmla="*/ 348159 h 1055400"/>
              <a:gd name="connsiteX3-275" fmla="*/ 411143 w 9731284"/>
              <a:gd name="connsiteY3-276" fmla="*/ 0 h 1055400"/>
              <a:gd name="connsiteX4-277" fmla="*/ 1044484 w 9731284"/>
              <a:gd name="connsiteY4-278" fmla="*/ 4929 h 1055400"/>
              <a:gd name="connsiteX5-279" fmla="*/ 1474700 w 9731284"/>
              <a:gd name="connsiteY5-280" fmla="*/ 5599 h 1055400"/>
              <a:gd name="connsiteX6-281" fmla="*/ 6278335 w 9731284"/>
              <a:gd name="connsiteY6-282" fmla="*/ 105290 h 1055400"/>
              <a:gd name="connsiteX7-283" fmla="*/ 9731284 w 9731284"/>
              <a:gd name="connsiteY7-284" fmla="*/ 69154 h 1055400"/>
              <a:gd name="connsiteX0-285" fmla="*/ 0 w 9731284"/>
              <a:gd name="connsiteY0-286" fmla="*/ 1055400 h 1055400"/>
              <a:gd name="connsiteX1-287" fmla="*/ 196487 w 9731284"/>
              <a:gd name="connsiteY1-288" fmla="*/ 734272 h 1055400"/>
              <a:gd name="connsiteX2-289" fmla="*/ 309428 w 9731284"/>
              <a:gd name="connsiteY2-290" fmla="*/ 348159 h 1055400"/>
              <a:gd name="connsiteX3-291" fmla="*/ 411143 w 9731284"/>
              <a:gd name="connsiteY3-292" fmla="*/ 0 h 1055400"/>
              <a:gd name="connsiteX4-293" fmla="*/ 1044484 w 9731284"/>
              <a:gd name="connsiteY4-294" fmla="*/ 4929 h 1055400"/>
              <a:gd name="connsiteX5-295" fmla="*/ 1474700 w 9731284"/>
              <a:gd name="connsiteY5-296" fmla="*/ 5599 h 1055400"/>
              <a:gd name="connsiteX6-297" fmla="*/ 6278335 w 9731284"/>
              <a:gd name="connsiteY6-298" fmla="*/ 131416 h 1055400"/>
              <a:gd name="connsiteX7-299" fmla="*/ 9731284 w 9731284"/>
              <a:gd name="connsiteY7-300" fmla="*/ 69154 h 105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61" y="connsiteY6-62"/>
              </a:cxn>
              <a:cxn ang="0">
                <a:pos x="connsiteX7-203" y="connsiteY7-204"/>
              </a:cxn>
            </a:cxnLst>
            <a:rect l="l" t="t" r="r" b="b"/>
            <a:pathLst>
              <a:path w="9731284" h="1055400">
                <a:moveTo>
                  <a:pt x="0" y="1055400"/>
                </a:moveTo>
                <a:cubicBezTo>
                  <a:pt x="31750" y="1042700"/>
                  <a:pt x="144916" y="852145"/>
                  <a:pt x="196487" y="734272"/>
                </a:cubicBezTo>
                <a:cubicBezTo>
                  <a:pt x="248058" y="616399"/>
                  <a:pt x="254703" y="518435"/>
                  <a:pt x="309428" y="348159"/>
                </a:cubicBezTo>
                <a:lnTo>
                  <a:pt x="411143" y="0"/>
                </a:lnTo>
                <a:lnTo>
                  <a:pt x="1044484" y="4929"/>
                </a:lnTo>
                <a:cubicBezTo>
                  <a:pt x="1133586" y="7001"/>
                  <a:pt x="1385579" y="4625"/>
                  <a:pt x="1474700" y="5599"/>
                </a:cubicBezTo>
                <a:lnTo>
                  <a:pt x="6278335" y="131416"/>
                </a:lnTo>
                <a:cubicBezTo>
                  <a:pt x="7455444" y="67119"/>
                  <a:pt x="8580301" y="81199"/>
                  <a:pt x="9731284" y="69154"/>
                </a:cubicBezTo>
              </a:path>
            </a:pathLst>
          </a:custGeom>
          <a:no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cstate="screen"/>
          <a:stretch>
            <a:fillRect/>
          </a:stretch>
        </p:blipFill>
        <p:spPr>
          <a:xfrm flipH="1">
            <a:off x="-1752872" y="-855476"/>
            <a:ext cx="4792200" cy="2769581"/>
          </a:xfrm>
          <a:prstGeom prst="rect">
            <a:avLst/>
          </a:prstGeom>
          <a:effectLst>
            <a:outerShdw blurRad="241300" dist="330200" dir="2700000" algn="tl" rotWithShape="0">
              <a:prstClr val="black">
                <a:alpha val="40000"/>
              </a:prstClr>
            </a:outerShdw>
          </a:effectLst>
        </p:spPr>
      </p:pic>
      <p:sp>
        <p:nvSpPr>
          <p:cNvPr id="5" name="文本框 4"/>
          <p:cNvSpPr txBox="1"/>
          <p:nvPr/>
        </p:nvSpPr>
        <p:spPr>
          <a:xfrm>
            <a:off x="4618673" y="551381"/>
            <a:ext cx="2954655" cy="646331"/>
          </a:xfrm>
          <a:prstGeom prst="rect">
            <a:avLst/>
          </a:prstGeom>
          <a:noFill/>
        </p:spPr>
        <p:txBody>
          <a:bodyPr wrap="none" rtlCol="0">
            <a:spAutoFit/>
          </a:bodyPr>
          <a:lstStyle/>
          <a:p>
            <a:pPr algn="ct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战略合作伙伴</a:t>
            </a:r>
            <a:endPar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grpSp>
        <p:nvGrpSpPr>
          <p:cNvPr id="42" name="组合 41"/>
          <p:cNvGrpSpPr/>
          <p:nvPr/>
        </p:nvGrpSpPr>
        <p:grpSpPr>
          <a:xfrm>
            <a:off x="1071295" y="4146571"/>
            <a:ext cx="2288830" cy="1116853"/>
            <a:chOff x="3116957" y="2245467"/>
            <a:chExt cx="2288830" cy="1116853"/>
          </a:xfrm>
        </p:grpSpPr>
        <p:sp>
          <p:nvSpPr>
            <p:cNvPr id="10" name="矩形 85"/>
            <p:cNvSpPr>
              <a:spLocks noChangeArrowheads="1"/>
            </p:cNvSpPr>
            <p:nvPr/>
          </p:nvSpPr>
          <p:spPr bwMode="auto">
            <a:xfrm>
              <a:off x="3116957" y="2999768"/>
              <a:ext cx="2288830" cy="362552"/>
            </a:xfrm>
            <a:prstGeom prst="rect">
              <a:avLst/>
            </a:prstGeom>
            <a:noFill/>
            <a:ln>
              <a:noFill/>
            </a:ln>
          </p:spPr>
          <p:txBody>
            <a:bodyPr wrap="square" lIns="115208" tIns="57603" rIns="115208" bIns="576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b="1" dirty="0">
                  <a:solidFill>
                    <a:schemeClr val="tx1">
                      <a:lumMod val="75000"/>
                      <a:lumOff val="25000"/>
                    </a:schemeClr>
                  </a:solidFill>
                  <a:sym typeface="微软雅黑" panose="020B0503020204020204" pitchFamily="34" charset="-122"/>
                </a:rPr>
                <a:t>有家公司有限公司</a:t>
              </a:r>
              <a:endParaRPr lang="zh-CN" altLang="en-US" sz="1600" dirty="0">
                <a:solidFill>
                  <a:schemeClr val="tx1">
                    <a:lumMod val="75000"/>
                    <a:lumOff val="25000"/>
                  </a:schemeClr>
                </a:solidFill>
                <a:latin typeface="Arial" panose="020B0604020202020204" pitchFamily="34" charset="0"/>
                <a:ea typeface="宋体" panose="02010600030101010101" pitchFamily="2" charset="-122"/>
              </a:endParaRPr>
            </a:p>
          </p:txBody>
        </p:sp>
        <p:grpSp>
          <p:nvGrpSpPr>
            <p:cNvPr id="22" name="组合 21"/>
            <p:cNvGrpSpPr/>
            <p:nvPr/>
          </p:nvGrpSpPr>
          <p:grpSpPr>
            <a:xfrm>
              <a:off x="3901372" y="2245467"/>
              <a:ext cx="720000" cy="720000"/>
              <a:chOff x="4485089" y="4969620"/>
              <a:chExt cx="720000" cy="720000"/>
            </a:xfrm>
          </p:grpSpPr>
          <p:sp>
            <p:nvSpPr>
              <p:cNvPr id="23" name="Oval 113"/>
              <p:cNvSpPr/>
              <p:nvPr/>
            </p:nvSpPr>
            <p:spPr>
              <a:xfrm>
                <a:off x="4485089" y="4969620"/>
                <a:ext cx="720000" cy="7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pitchFamily="34" charset="-122"/>
                  <a:ea typeface="微软雅黑" panose="020B0503020204020204" pitchFamily="34" charset="-122"/>
                </a:endParaRPr>
              </a:p>
            </p:txBody>
          </p:sp>
          <p:sp>
            <p:nvSpPr>
              <p:cNvPr id="24" name="Freeform 110"/>
              <p:cNvSpPr>
                <a:spLocks noChangeAspect="1" noEditPoints="1"/>
              </p:cNvSpPr>
              <p:nvPr/>
            </p:nvSpPr>
            <p:spPr bwMode="auto">
              <a:xfrm>
                <a:off x="4657978" y="5126442"/>
                <a:ext cx="392872" cy="347925"/>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vert="horz" wrap="square" lIns="121920" tIns="60960" rIns="121920" bIns="60960" numCol="1" anchor="t" anchorCtr="0" compatLnSpc="1"/>
              <a:lstStyle/>
              <a:p>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39" name="组合 38"/>
          <p:cNvGrpSpPr/>
          <p:nvPr/>
        </p:nvGrpSpPr>
        <p:grpSpPr>
          <a:xfrm>
            <a:off x="9150848" y="4146571"/>
            <a:ext cx="2288830" cy="1116853"/>
            <a:chOff x="9012324" y="2245467"/>
            <a:chExt cx="2288830" cy="1116853"/>
          </a:xfrm>
        </p:grpSpPr>
        <p:sp>
          <p:nvSpPr>
            <p:cNvPr id="16" name="矩形 85"/>
            <p:cNvSpPr>
              <a:spLocks noChangeArrowheads="1"/>
            </p:cNvSpPr>
            <p:nvPr/>
          </p:nvSpPr>
          <p:spPr bwMode="auto">
            <a:xfrm>
              <a:off x="9012324" y="2999768"/>
              <a:ext cx="2288830" cy="362552"/>
            </a:xfrm>
            <a:prstGeom prst="rect">
              <a:avLst/>
            </a:prstGeom>
            <a:noFill/>
            <a:ln>
              <a:noFill/>
            </a:ln>
          </p:spPr>
          <p:txBody>
            <a:bodyPr wrap="square" lIns="115208" tIns="57603" rIns="115208" bIns="576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b="1" dirty="0">
                  <a:solidFill>
                    <a:schemeClr val="tx1">
                      <a:lumMod val="75000"/>
                      <a:lumOff val="25000"/>
                    </a:schemeClr>
                  </a:solidFill>
                  <a:sym typeface="微软雅黑" panose="020B0503020204020204" pitchFamily="34" charset="-122"/>
                </a:rPr>
                <a:t>有家企业有限公司</a:t>
              </a:r>
              <a:endParaRPr lang="zh-CN" altLang="en-US" sz="1600" dirty="0">
                <a:solidFill>
                  <a:schemeClr val="tx1">
                    <a:lumMod val="75000"/>
                    <a:lumOff val="25000"/>
                  </a:schemeClr>
                </a:solidFill>
                <a:latin typeface="Arial" panose="020B0604020202020204" pitchFamily="34" charset="0"/>
                <a:ea typeface="宋体" panose="02010600030101010101" pitchFamily="2" charset="-122"/>
              </a:endParaRPr>
            </a:p>
          </p:txBody>
        </p:sp>
        <p:grpSp>
          <p:nvGrpSpPr>
            <p:cNvPr id="25" name="组合 24"/>
            <p:cNvGrpSpPr/>
            <p:nvPr/>
          </p:nvGrpSpPr>
          <p:grpSpPr>
            <a:xfrm>
              <a:off x="9796739" y="2245467"/>
              <a:ext cx="720000" cy="720000"/>
              <a:chOff x="7055909" y="4969620"/>
              <a:chExt cx="720000" cy="720000"/>
            </a:xfrm>
          </p:grpSpPr>
          <p:sp>
            <p:nvSpPr>
              <p:cNvPr id="26" name="Oval 131"/>
              <p:cNvSpPr/>
              <p:nvPr/>
            </p:nvSpPr>
            <p:spPr>
              <a:xfrm>
                <a:off x="7055909" y="4969620"/>
                <a:ext cx="72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pitchFamily="34" charset="-122"/>
                  <a:ea typeface="微软雅黑" panose="020B0503020204020204" pitchFamily="34" charset="-122"/>
                </a:endParaRPr>
              </a:p>
            </p:txBody>
          </p:sp>
          <p:sp>
            <p:nvSpPr>
              <p:cNvPr id="27" name="Freeform 168"/>
              <p:cNvSpPr>
                <a:spLocks noChangeAspect="1" noEditPoints="1"/>
              </p:cNvSpPr>
              <p:nvPr/>
            </p:nvSpPr>
            <p:spPr bwMode="auto">
              <a:xfrm>
                <a:off x="7231824" y="5174825"/>
                <a:ext cx="368170" cy="315339"/>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121920" tIns="60960" rIns="121920" bIns="60960" numCol="1" anchor="t" anchorCtr="0" compatLnSpc="1"/>
              <a:lstStyle/>
              <a:p>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40" name="组合 39"/>
          <p:cNvGrpSpPr/>
          <p:nvPr/>
        </p:nvGrpSpPr>
        <p:grpSpPr>
          <a:xfrm>
            <a:off x="6418033" y="1952836"/>
            <a:ext cx="2288830" cy="1116853"/>
            <a:chOff x="6454462" y="2245467"/>
            <a:chExt cx="2288830" cy="1116853"/>
          </a:xfrm>
        </p:grpSpPr>
        <p:grpSp>
          <p:nvGrpSpPr>
            <p:cNvPr id="31" name="组合 30"/>
            <p:cNvGrpSpPr/>
            <p:nvPr/>
          </p:nvGrpSpPr>
          <p:grpSpPr>
            <a:xfrm>
              <a:off x="7238877" y="2245467"/>
              <a:ext cx="720000" cy="720000"/>
              <a:chOff x="7248140" y="3221300"/>
              <a:chExt cx="720000" cy="720000"/>
            </a:xfrm>
          </p:grpSpPr>
          <p:sp>
            <p:nvSpPr>
              <p:cNvPr id="32" name="Oval 117"/>
              <p:cNvSpPr/>
              <p:nvPr/>
            </p:nvSpPr>
            <p:spPr>
              <a:xfrm>
                <a:off x="7248140" y="3221300"/>
                <a:ext cx="720000" cy="720000"/>
              </a:xfrm>
              <a:prstGeom prst="rect">
                <a:avLst/>
              </a:prstGeom>
              <a:solidFill>
                <a:srgbClr val="1D8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pitchFamily="34" charset="-122"/>
                  <a:ea typeface="微软雅黑" panose="020B0503020204020204" pitchFamily="34" charset="-122"/>
                </a:endParaRPr>
              </a:p>
            </p:txBody>
          </p:sp>
          <p:grpSp>
            <p:nvGrpSpPr>
              <p:cNvPr id="33" name="Group 92"/>
              <p:cNvGrpSpPr/>
              <p:nvPr/>
            </p:nvGrpSpPr>
            <p:grpSpPr>
              <a:xfrm>
                <a:off x="7402081" y="3457484"/>
                <a:ext cx="436183" cy="271696"/>
                <a:chOff x="5172076" y="1938338"/>
                <a:chExt cx="471488" cy="293688"/>
              </a:xfrm>
              <a:solidFill>
                <a:schemeClr val="bg1">
                  <a:lumMod val="95000"/>
                </a:schemeClr>
              </a:solidFill>
            </p:grpSpPr>
            <p:sp>
              <p:nvSpPr>
                <p:cNvPr id="34"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latin typeface="微软雅黑" panose="020B0503020204020204" pitchFamily="34" charset="-122"/>
                    <a:ea typeface="微软雅黑" panose="020B0503020204020204" pitchFamily="34" charset="-122"/>
                  </a:endParaRPr>
                </a:p>
              </p:txBody>
            </p:sp>
            <p:sp>
              <p:nvSpPr>
                <p:cNvPr id="35"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35">
                    <a:latin typeface="微软雅黑" panose="020B0503020204020204" pitchFamily="34" charset="-122"/>
                    <a:ea typeface="微软雅黑" panose="020B0503020204020204" pitchFamily="34" charset="-122"/>
                  </a:endParaRPr>
                </a:p>
              </p:txBody>
            </p:sp>
            <p:sp>
              <p:nvSpPr>
                <p:cNvPr id="36"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35">
                    <a:latin typeface="微软雅黑" panose="020B0503020204020204" pitchFamily="34" charset="-122"/>
                    <a:ea typeface="微软雅黑" panose="020B0503020204020204" pitchFamily="34" charset="-122"/>
                  </a:endParaRPr>
                </a:p>
              </p:txBody>
            </p:sp>
          </p:grpSp>
        </p:grpSp>
        <p:sp>
          <p:nvSpPr>
            <p:cNvPr id="37" name="矩形 85"/>
            <p:cNvSpPr>
              <a:spLocks noChangeArrowheads="1"/>
            </p:cNvSpPr>
            <p:nvPr/>
          </p:nvSpPr>
          <p:spPr bwMode="auto">
            <a:xfrm>
              <a:off x="6454462" y="2999768"/>
              <a:ext cx="2288830" cy="362552"/>
            </a:xfrm>
            <a:prstGeom prst="rect">
              <a:avLst/>
            </a:prstGeom>
            <a:noFill/>
            <a:ln>
              <a:noFill/>
            </a:ln>
          </p:spPr>
          <p:txBody>
            <a:bodyPr wrap="square" lIns="115208" tIns="57603" rIns="115208" bIns="576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b="1" dirty="0">
                  <a:solidFill>
                    <a:schemeClr val="tx1">
                      <a:lumMod val="75000"/>
                      <a:lumOff val="25000"/>
                    </a:schemeClr>
                  </a:solidFill>
                  <a:sym typeface="微软雅黑" panose="020B0503020204020204" pitchFamily="34" charset="-122"/>
                </a:rPr>
                <a:t>有家公司有限公司</a:t>
              </a:r>
              <a:endParaRPr lang="zh-CN" altLang="en-US" sz="1600" dirty="0">
                <a:solidFill>
                  <a:schemeClr val="tx1">
                    <a:lumMod val="75000"/>
                    <a:lumOff val="25000"/>
                  </a:schemeClr>
                </a:solidFill>
                <a:latin typeface="Arial" panose="020B0604020202020204" pitchFamily="34" charset="0"/>
                <a:ea typeface="宋体" panose="02010600030101010101" pitchFamily="2" charset="-122"/>
              </a:endParaRPr>
            </a:p>
          </p:txBody>
        </p:sp>
      </p:grpSp>
      <p:grpSp>
        <p:nvGrpSpPr>
          <p:cNvPr id="43" name="组合 42"/>
          <p:cNvGrpSpPr/>
          <p:nvPr/>
        </p:nvGrpSpPr>
        <p:grpSpPr>
          <a:xfrm>
            <a:off x="3403315" y="1952836"/>
            <a:ext cx="1531572" cy="1116853"/>
            <a:chOff x="1338439" y="2245467"/>
            <a:chExt cx="1531572" cy="1116853"/>
          </a:xfrm>
        </p:grpSpPr>
        <p:grpSp>
          <p:nvGrpSpPr>
            <p:cNvPr id="28" name="组合 27"/>
            <p:cNvGrpSpPr/>
            <p:nvPr/>
          </p:nvGrpSpPr>
          <p:grpSpPr>
            <a:xfrm>
              <a:off x="1744225" y="2245467"/>
              <a:ext cx="720000" cy="720000"/>
              <a:chOff x="4223862" y="3221300"/>
              <a:chExt cx="720000" cy="720000"/>
            </a:xfrm>
          </p:grpSpPr>
          <p:sp>
            <p:nvSpPr>
              <p:cNvPr id="29" name="Oval 98"/>
              <p:cNvSpPr/>
              <p:nvPr/>
            </p:nvSpPr>
            <p:spPr>
              <a:xfrm>
                <a:off x="4223862" y="3221300"/>
                <a:ext cx="720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pitchFamily="34" charset="-122"/>
                  <a:ea typeface="微软雅黑" panose="020B0503020204020204" pitchFamily="34" charset="-122"/>
                </a:endParaRPr>
              </a:p>
            </p:txBody>
          </p:sp>
          <p:sp>
            <p:nvSpPr>
              <p:cNvPr id="30" name="Freeform 203"/>
              <p:cNvSpPr>
                <a:spLocks noChangeAspect="1" noEditPoints="1"/>
              </p:cNvSpPr>
              <p:nvPr/>
            </p:nvSpPr>
            <p:spPr bwMode="auto">
              <a:xfrm>
                <a:off x="4417145" y="3385867"/>
                <a:ext cx="362620" cy="347650"/>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vert="horz" wrap="square" lIns="121920" tIns="60960" rIns="121920" bIns="60960" numCol="1" anchor="t" anchorCtr="0" compatLnSpc="1"/>
              <a:lstStyle/>
              <a:p>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38" name="矩形 85"/>
            <p:cNvSpPr>
              <a:spLocks noChangeArrowheads="1"/>
            </p:cNvSpPr>
            <p:nvPr/>
          </p:nvSpPr>
          <p:spPr bwMode="auto">
            <a:xfrm>
              <a:off x="1338439" y="2999768"/>
              <a:ext cx="1531572" cy="362552"/>
            </a:xfrm>
            <a:prstGeom prst="rect">
              <a:avLst/>
            </a:prstGeom>
            <a:noFill/>
            <a:ln>
              <a:noFill/>
            </a:ln>
          </p:spPr>
          <p:txBody>
            <a:bodyPr wrap="square" lIns="115208" tIns="57603" rIns="115208" bIns="576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eaLnBrk="1" hangingPunct="1">
                <a:spcBef>
                  <a:spcPct val="0"/>
                </a:spcBef>
                <a:buFont typeface="Arial" panose="020B0604020202020204" pitchFamily="34" charset="0"/>
                <a:buNone/>
              </a:pPr>
              <a:r>
                <a:rPr lang="zh-CN" altLang="en-US" sz="1600" b="1" dirty="0">
                  <a:solidFill>
                    <a:schemeClr val="tx1">
                      <a:lumMod val="75000"/>
                      <a:lumOff val="25000"/>
                    </a:schemeClr>
                  </a:solidFill>
                  <a:sym typeface="微软雅黑" panose="020B0503020204020204" pitchFamily="34" charset="-122"/>
                </a:rPr>
                <a:t>有家企业</a:t>
              </a:r>
              <a:endParaRPr lang="zh-CN" altLang="en-US" sz="1600" dirty="0">
                <a:solidFill>
                  <a:schemeClr val="tx1">
                    <a:lumMod val="75000"/>
                    <a:lumOff val="25000"/>
                  </a:schemeClr>
                </a:solidFill>
                <a:latin typeface="Arial" panose="020B0604020202020204" pitchFamily="34" charset="0"/>
                <a:ea typeface="宋体" panose="02010600030101010101" pitchFamily="2" charset="-122"/>
              </a:endParaRPr>
            </a:p>
          </p:txBody>
        </p:sp>
      </p:grpSp>
      <p:grpSp>
        <p:nvGrpSpPr>
          <p:cNvPr id="44" name="组合 43"/>
          <p:cNvGrpSpPr/>
          <p:nvPr/>
        </p:nvGrpSpPr>
        <p:grpSpPr>
          <a:xfrm>
            <a:off x="5403694" y="4146571"/>
            <a:ext cx="1531572" cy="1116853"/>
            <a:chOff x="5309905" y="2245467"/>
            <a:chExt cx="1531572" cy="1116853"/>
          </a:xfrm>
        </p:grpSpPr>
        <p:sp>
          <p:nvSpPr>
            <p:cNvPr id="45" name="矩形 85"/>
            <p:cNvSpPr>
              <a:spLocks noChangeArrowheads="1"/>
            </p:cNvSpPr>
            <p:nvPr/>
          </p:nvSpPr>
          <p:spPr bwMode="auto">
            <a:xfrm>
              <a:off x="5309905" y="2999768"/>
              <a:ext cx="1531572" cy="362552"/>
            </a:xfrm>
            <a:prstGeom prst="rect">
              <a:avLst/>
            </a:prstGeom>
            <a:noFill/>
            <a:ln>
              <a:noFill/>
            </a:ln>
          </p:spPr>
          <p:txBody>
            <a:bodyPr wrap="square" lIns="115208" tIns="57603" rIns="115208" bIns="576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eaLnBrk="1" hangingPunct="1">
                <a:spcBef>
                  <a:spcPct val="0"/>
                </a:spcBef>
                <a:buFont typeface="Arial" panose="020B0604020202020204" pitchFamily="34" charset="0"/>
                <a:buNone/>
              </a:pPr>
              <a:r>
                <a:rPr lang="zh-CN" altLang="en-US" sz="1600" b="1" dirty="0">
                  <a:solidFill>
                    <a:schemeClr val="tx1">
                      <a:lumMod val="75000"/>
                      <a:lumOff val="25000"/>
                    </a:schemeClr>
                  </a:solidFill>
                  <a:sym typeface="微软雅黑" panose="020B0503020204020204" pitchFamily="34" charset="-122"/>
                </a:rPr>
                <a:t>有家企业</a:t>
              </a:r>
              <a:endParaRPr lang="zh-CN" altLang="en-US" sz="1600" dirty="0">
                <a:solidFill>
                  <a:schemeClr val="tx1">
                    <a:lumMod val="75000"/>
                    <a:lumOff val="25000"/>
                  </a:schemeClr>
                </a:solidFill>
                <a:latin typeface="Arial" panose="020B0604020202020204" pitchFamily="34" charset="0"/>
                <a:ea typeface="宋体" panose="02010600030101010101" pitchFamily="2" charset="-122"/>
              </a:endParaRPr>
            </a:p>
          </p:txBody>
        </p:sp>
        <p:grpSp>
          <p:nvGrpSpPr>
            <p:cNvPr id="46" name="组合 45"/>
            <p:cNvGrpSpPr/>
            <p:nvPr/>
          </p:nvGrpSpPr>
          <p:grpSpPr>
            <a:xfrm>
              <a:off x="5715691" y="2245467"/>
              <a:ext cx="720000" cy="720000"/>
              <a:chOff x="5767086" y="2245467"/>
              <a:chExt cx="720000" cy="720000"/>
            </a:xfrm>
          </p:grpSpPr>
          <p:sp>
            <p:nvSpPr>
              <p:cNvPr id="47" name="Oval 49"/>
              <p:cNvSpPr/>
              <p:nvPr/>
            </p:nvSpPr>
            <p:spPr>
              <a:xfrm>
                <a:off x="5767086" y="2245467"/>
                <a:ext cx="720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pitchFamily="34" charset="-122"/>
                  <a:ea typeface="微软雅黑" panose="020B0503020204020204" pitchFamily="34" charset="-122"/>
                </a:endParaRPr>
              </a:p>
            </p:txBody>
          </p:sp>
          <p:grpSp>
            <p:nvGrpSpPr>
              <p:cNvPr id="48" name="组合 47"/>
              <p:cNvGrpSpPr>
                <a:grpSpLocks noChangeAspect="1"/>
              </p:cNvGrpSpPr>
              <p:nvPr/>
            </p:nvGrpSpPr>
            <p:grpSpPr>
              <a:xfrm>
                <a:off x="5947523" y="2389675"/>
                <a:ext cx="359127" cy="431584"/>
                <a:chOff x="5072479" y="2378340"/>
                <a:chExt cx="239649" cy="288000"/>
              </a:xfrm>
              <a:solidFill>
                <a:schemeClr val="bg1">
                  <a:lumMod val="95000"/>
                </a:schemeClr>
              </a:solidFill>
            </p:grpSpPr>
            <p:sp>
              <p:nvSpPr>
                <p:cNvPr id="49" name="Freeform 846"/>
                <p:cNvSpPr/>
                <p:nvPr/>
              </p:nvSpPr>
              <p:spPr bwMode="auto">
                <a:xfrm>
                  <a:off x="5072479" y="2432997"/>
                  <a:ext cx="239649" cy="233343"/>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sp>
              <p:nvSpPr>
                <p:cNvPr id="50" name="Freeform 847"/>
                <p:cNvSpPr/>
                <p:nvPr/>
              </p:nvSpPr>
              <p:spPr bwMode="auto">
                <a:xfrm>
                  <a:off x="5167078" y="2378340"/>
                  <a:ext cx="44147" cy="138744"/>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grpSp>
        </p:grpSp>
      </p:grpSp>
      <p:sp>
        <p:nvSpPr>
          <p:cNvPr id="51" name="文本框 13"/>
          <p:cNvSpPr txBox="1"/>
          <p:nvPr/>
        </p:nvSpPr>
        <p:spPr>
          <a:xfrm>
            <a:off x="1102837" y="5220728"/>
            <a:ext cx="2225745" cy="1052588"/>
          </a:xfrm>
          <a:prstGeom prst="rect">
            <a:avLst/>
          </a:prstGeom>
          <a:noFill/>
        </p:spPr>
        <p:txBody>
          <a:bodyPr wrap="square" lIns="91435" tIns="45716" rIns="91435" bIns="45716" rtlCol="0">
            <a:spAutoFit/>
          </a:bodyPr>
          <a:lstStyle/>
          <a:p>
            <a:pPr algn="ctr">
              <a:lnSpc>
                <a:spcPct val="120000"/>
              </a:lnSpc>
              <a:spcBef>
                <a:spcPct val="0"/>
              </a:spcBef>
              <a:buNone/>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20000"/>
              </a:lnSpc>
              <a:spcBef>
                <a:spcPct val="0"/>
              </a:spcBef>
              <a:buNone/>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在此录入上述图表的说明。</a:t>
            </a:r>
            <a:endPar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文本框 13"/>
          <p:cNvSpPr txBox="1"/>
          <p:nvPr/>
        </p:nvSpPr>
        <p:spPr>
          <a:xfrm>
            <a:off x="5051884" y="5220728"/>
            <a:ext cx="2225745" cy="792132"/>
          </a:xfrm>
          <a:prstGeom prst="rect">
            <a:avLst/>
          </a:prstGeom>
          <a:noFill/>
        </p:spPr>
        <p:txBody>
          <a:bodyPr wrap="square" lIns="91435" tIns="45716" rIns="91435" bIns="45716" rtlCol="0">
            <a:spAutoFit/>
          </a:bodyPr>
          <a:lstStyle/>
          <a:p>
            <a:pPr algn="ctr">
              <a:lnSpc>
                <a:spcPct val="120000"/>
              </a:lnSpc>
              <a:spcBef>
                <a:spcPct val="0"/>
              </a:spcBef>
              <a:buNone/>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文本框 13"/>
          <p:cNvSpPr txBox="1"/>
          <p:nvPr/>
        </p:nvSpPr>
        <p:spPr>
          <a:xfrm>
            <a:off x="9182390" y="5220728"/>
            <a:ext cx="2225745" cy="1052588"/>
          </a:xfrm>
          <a:prstGeom prst="rect">
            <a:avLst/>
          </a:prstGeom>
          <a:noFill/>
        </p:spPr>
        <p:txBody>
          <a:bodyPr wrap="square" lIns="91435" tIns="45716" rIns="91435" bIns="45716" rtlCol="0">
            <a:spAutoFit/>
          </a:bodyPr>
          <a:lstStyle/>
          <a:p>
            <a:pPr algn="ctr">
              <a:lnSpc>
                <a:spcPct val="120000"/>
              </a:lnSpc>
              <a:spcBef>
                <a:spcPct val="0"/>
              </a:spcBef>
              <a:buNone/>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20000"/>
              </a:lnSpc>
              <a:spcBef>
                <a:spcPct val="0"/>
              </a:spcBef>
              <a:buNone/>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a:t>
            </a:r>
            <a:endPar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文本框 13"/>
          <p:cNvSpPr txBox="1"/>
          <p:nvPr/>
        </p:nvSpPr>
        <p:spPr>
          <a:xfrm>
            <a:off x="3059685" y="3040227"/>
            <a:ext cx="2225745" cy="792132"/>
          </a:xfrm>
          <a:prstGeom prst="rect">
            <a:avLst/>
          </a:prstGeom>
          <a:noFill/>
        </p:spPr>
        <p:txBody>
          <a:bodyPr wrap="square" lIns="91435" tIns="45716" rIns="91435" bIns="45716" rtlCol="0">
            <a:spAutoFit/>
          </a:bodyPr>
          <a:lstStyle/>
          <a:p>
            <a:pPr algn="ctr">
              <a:lnSpc>
                <a:spcPct val="120000"/>
              </a:lnSpc>
              <a:spcBef>
                <a:spcPct val="0"/>
              </a:spcBef>
              <a:buNone/>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文本框 13"/>
          <p:cNvSpPr txBox="1"/>
          <p:nvPr/>
        </p:nvSpPr>
        <p:spPr>
          <a:xfrm>
            <a:off x="6460455" y="3040227"/>
            <a:ext cx="2225745" cy="1052588"/>
          </a:xfrm>
          <a:prstGeom prst="rect">
            <a:avLst/>
          </a:prstGeom>
          <a:noFill/>
        </p:spPr>
        <p:txBody>
          <a:bodyPr wrap="square" lIns="91435" tIns="45716" rIns="91435" bIns="45716" rtlCol="0">
            <a:spAutoFit/>
          </a:bodyPr>
          <a:lstStyle/>
          <a:p>
            <a:pPr algn="ctr">
              <a:lnSpc>
                <a:spcPct val="120000"/>
              </a:lnSpc>
              <a:spcBef>
                <a:spcPct val="0"/>
              </a:spcBef>
              <a:buNone/>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20000"/>
              </a:lnSpc>
              <a:spcBef>
                <a:spcPct val="0"/>
              </a:spcBef>
              <a:buNone/>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a:t>
            </a:r>
            <a:endPar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strVal val="#ppt_w*0.70"/>
                                          </p:val>
                                        </p:tav>
                                        <p:tav tm="100000">
                                          <p:val>
                                            <p:strVal val="#ppt_w"/>
                                          </p:val>
                                        </p:tav>
                                      </p:tavLst>
                                    </p:anim>
                                    <p:anim calcmode="lin" valueType="num">
                                      <p:cBhvr>
                                        <p:cTn id="8" dur="750" fill="hold"/>
                                        <p:tgtEl>
                                          <p:spTgt spid="5"/>
                                        </p:tgtEl>
                                        <p:attrNameLst>
                                          <p:attrName>ppt_h</p:attrName>
                                        </p:attrNameLst>
                                      </p:cBhvr>
                                      <p:tavLst>
                                        <p:tav tm="0">
                                          <p:val>
                                            <p:strVal val="#ppt_h"/>
                                          </p:val>
                                        </p:tav>
                                        <p:tav tm="100000">
                                          <p:val>
                                            <p:strVal val="#ppt_h"/>
                                          </p:val>
                                        </p:tav>
                                      </p:tavLst>
                                    </p:anim>
                                    <p:animEffect transition="in" filter="fade">
                                      <p:cBhvr>
                                        <p:cTn id="9" dur="750"/>
                                        <p:tgtEl>
                                          <p:spTgt spid="5"/>
                                        </p:tgtEl>
                                      </p:cBhvr>
                                    </p:animEffect>
                                  </p:childTnLst>
                                </p:cTn>
                              </p:par>
                            </p:childTnLst>
                          </p:cTn>
                        </p:par>
                        <p:par>
                          <p:cTn id="10" fill="hold">
                            <p:stCondLst>
                              <p:cond delay="1125"/>
                            </p:stCondLst>
                            <p:childTnLst>
                              <p:par>
                                <p:cTn id="11" presetID="2" presetClass="entr" presetSubtype="3"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750" fill="hold"/>
                                        <p:tgtEl>
                                          <p:spTgt spid="3"/>
                                        </p:tgtEl>
                                        <p:attrNameLst>
                                          <p:attrName>ppt_x</p:attrName>
                                        </p:attrNameLst>
                                      </p:cBhvr>
                                      <p:tavLst>
                                        <p:tav tm="0">
                                          <p:val>
                                            <p:strVal val="1+#ppt_w/2"/>
                                          </p:val>
                                        </p:tav>
                                        <p:tav tm="100000">
                                          <p:val>
                                            <p:strVal val="#ppt_x"/>
                                          </p:val>
                                        </p:tav>
                                      </p:tavLst>
                                    </p:anim>
                                    <p:anim calcmode="lin" valueType="num">
                                      <p:cBhvr additive="base">
                                        <p:cTn id="14" dur="750" fill="hold"/>
                                        <p:tgtEl>
                                          <p:spTgt spid="3"/>
                                        </p:tgtEl>
                                        <p:attrNameLst>
                                          <p:attrName>ppt_y</p:attrName>
                                        </p:attrNameLst>
                                      </p:cBhvr>
                                      <p:tavLst>
                                        <p:tav tm="0">
                                          <p:val>
                                            <p:strVal val="0-#ppt_h/2"/>
                                          </p:val>
                                        </p:tav>
                                        <p:tav tm="100000">
                                          <p:val>
                                            <p:strVal val="#ppt_y"/>
                                          </p:val>
                                        </p:tav>
                                      </p:tavLst>
                                    </p:anim>
                                  </p:childTnLst>
                                </p:cTn>
                              </p:par>
                              <p:par>
                                <p:cTn id="15" presetID="2" presetClass="entr" presetSubtype="3"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750" fill="hold"/>
                                        <p:tgtEl>
                                          <p:spTgt spid="4"/>
                                        </p:tgtEl>
                                        <p:attrNameLst>
                                          <p:attrName>ppt_x</p:attrName>
                                        </p:attrNameLst>
                                      </p:cBhvr>
                                      <p:tavLst>
                                        <p:tav tm="0">
                                          <p:val>
                                            <p:strVal val="1+#ppt_w/2"/>
                                          </p:val>
                                        </p:tav>
                                        <p:tav tm="100000">
                                          <p:val>
                                            <p:strVal val="#ppt_x"/>
                                          </p:val>
                                        </p:tav>
                                      </p:tavLst>
                                    </p:anim>
                                    <p:anim calcmode="lin" valueType="num">
                                      <p:cBhvr additive="base">
                                        <p:cTn id="18" dur="75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2125"/>
                            </p:stCondLst>
                            <p:childTnLst>
                              <p:par>
                                <p:cTn id="20" presetID="10"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2" presetClass="entr" presetSubtype="8"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000" fill="hold"/>
                                        <p:tgtEl>
                                          <p:spTgt spid="2"/>
                                        </p:tgtEl>
                                        <p:attrNameLst>
                                          <p:attrName>ppt_x</p:attrName>
                                        </p:attrNameLst>
                                      </p:cBhvr>
                                      <p:tavLst>
                                        <p:tav tm="0">
                                          <p:val>
                                            <p:strVal val="0-#ppt_w/2"/>
                                          </p:val>
                                        </p:tav>
                                        <p:tav tm="100000">
                                          <p:val>
                                            <p:strVal val="#ppt_x"/>
                                          </p:val>
                                        </p:tav>
                                      </p:tavLst>
                                    </p:anim>
                                    <p:anim calcmode="lin" valueType="num">
                                      <p:cBhvr additive="base">
                                        <p:cTn id="26" dur="1000" fill="hold"/>
                                        <p:tgtEl>
                                          <p:spTgt spid="2"/>
                                        </p:tgtEl>
                                        <p:attrNameLst>
                                          <p:attrName>ppt_y</p:attrName>
                                        </p:attrNameLst>
                                      </p:cBhvr>
                                      <p:tavLst>
                                        <p:tav tm="0">
                                          <p:val>
                                            <p:strVal val="#ppt_y"/>
                                          </p:val>
                                        </p:tav>
                                        <p:tav tm="100000">
                                          <p:val>
                                            <p:strVal val="#ppt_y"/>
                                          </p:val>
                                        </p:tav>
                                      </p:tavLst>
                                    </p:anim>
                                  </p:childTnLst>
                                </p:cTn>
                              </p:par>
                            </p:childTnLst>
                          </p:cTn>
                        </p:par>
                        <p:par>
                          <p:cTn id="27" fill="hold">
                            <p:stCondLst>
                              <p:cond delay="2625"/>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strVal val="#ppt_x"/>
                                          </p:val>
                                        </p:tav>
                                        <p:tav tm="100000">
                                          <p:val>
                                            <p:strVal val="#ppt_x"/>
                                          </p:val>
                                        </p:tav>
                                      </p:tavLst>
                                    </p:anim>
                                    <p:anim calcmode="lin" valueType="num">
                                      <p:cBhvr>
                                        <p:cTn id="32" dur="5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125"/>
                            </p:stCondLst>
                            <p:childTnLst>
                              <p:par>
                                <p:cTn id="34" presetID="22" presetClass="entr" presetSubtype="1" fill="hold" grpId="0"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750"/>
                                        <p:tgtEl>
                                          <p:spTgt spid="54"/>
                                        </p:tgtEl>
                                      </p:cBhvr>
                                    </p:animEffect>
                                  </p:childTnLst>
                                </p:cTn>
                              </p:par>
                            </p:childTnLst>
                          </p:cTn>
                        </p:par>
                        <p:par>
                          <p:cTn id="37" fill="hold">
                            <p:stCondLst>
                              <p:cond delay="4125"/>
                            </p:stCondLst>
                            <p:childTnLst>
                              <p:par>
                                <p:cTn id="38" presetID="42"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anim calcmode="lin" valueType="num">
                                      <p:cBhvr>
                                        <p:cTn id="41" dur="500" fill="hold"/>
                                        <p:tgtEl>
                                          <p:spTgt spid="40"/>
                                        </p:tgtEl>
                                        <p:attrNameLst>
                                          <p:attrName>ppt_x</p:attrName>
                                        </p:attrNameLst>
                                      </p:cBhvr>
                                      <p:tavLst>
                                        <p:tav tm="0">
                                          <p:val>
                                            <p:strVal val="#ppt_x"/>
                                          </p:val>
                                        </p:tav>
                                        <p:tav tm="100000">
                                          <p:val>
                                            <p:strVal val="#ppt_x"/>
                                          </p:val>
                                        </p:tav>
                                      </p:tavLst>
                                    </p:anim>
                                    <p:anim calcmode="lin" valueType="num">
                                      <p:cBhvr>
                                        <p:cTn id="42" dur="5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4625"/>
                            </p:stCondLst>
                            <p:childTnLst>
                              <p:par>
                                <p:cTn id="44" presetID="22" presetClass="entr" presetSubtype="1"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wipe(up)">
                                      <p:cBhvr>
                                        <p:cTn id="46" dur="750"/>
                                        <p:tgtEl>
                                          <p:spTgt spid="55"/>
                                        </p:tgtEl>
                                      </p:cBhvr>
                                    </p:animEffect>
                                  </p:childTnLst>
                                </p:cTn>
                              </p:par>
                            </p:childTnLst>
                          </p:cTn>
                        </p:par>
                        <p:par>
                          <p:cTn id="47" fill="hold">
                            <p:stCondLst>
                              <p:cond delay="5625"/>
                            </p:stCondLst>
                            <p:childTnLst>
                              <p:par>
                                <p:cTn id="48" presetID="42" presetClass="entr" presetSubtype="0" fill="hold"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anim calcmode="lin" valueType="num">
                                      <p:cBhvr>
                                        <p:cTn id="51" dur="500" fill="hold"/>
                                        <p:tgtEl>
                                          <p:spTgt spid="42"/>
                                        </p:tgtEl>
                                        <p:attrNameLst>
                                          <p:attrName>ppt_x</p:attrName>
                                        </p:attrNameLst>
                                      </p:cBhvr>
                                      <p:tavLst>
                                        <p:tav tm="0">
                                          <p:val>
                                            <p:strVal val="#ppt_x"/>
                                          </p:val>
                                        </p:tav>
                                        <p:tav tm="100000">
                                          <p:val>
                                            <p:strVal val="#ppt_x"/>
                                          </p:val>
                                        </p:tav>
                                      </p:tavLst>
                                    </p:anim>
                                    <p:anim calcmode="lin" valueType="num">
                                      <p:cBhvr>
                                        <p:cTn id="52" dur="500" fill="hold"/>
                                        <p:tgtEl>
                                          <p:spTgt spid="42"/>
                                        </p:tgtEl>
                                        <p:attrNameLst>
                                          <p:attrName>ppt_y</p:attrName>
                                        </p:attrNameLst>
                                      </p:cBhvr>
                                      <p:tavLst>
                                        <p:tav tm="0">
                                          <p:val>
                                            <p:strVal val="#ppt_y+.1"/>
                                          </p:val>
                                        </p:tav>
                                        <p:tav tm="100000">
                                          <p:val>
                                            <p:strVal val="#ppt_y"/>
                                          </p:val>
                                        </p:tav>
                                      </p:tavLst>
                                    </p:anim>
                                  </p:childTnLst>
                                </p:cTn>
                              </p:par>
                            </p:childTnLst>
                          </p:cTn>
                        </p:par>
                        <p:par>
                          <p:cTn id="53" fill="hold">
                            <p:stCondLst>
                              <p:cond delay="6125"/>
                            </p:stCondLst>
                            <p:childTnLst>
                              <p:par>
                                <p:cTn id="54" presetID="22" presetClass="entr" presetSubtype="1" fill="hold" grpId="0"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up)">
                                      <p:cBhvr>
                                        <p:cTn id="56" dur="750"/>
                                        <p:tgtEl>
                                          <p:spTgt spid="51"/>
                                        </p:tgtEl>
                                      </p:cBhvr>
                                    </p:animEffect>
                                  </p:childTnLst>
                                </p:cTn>
                              </p:par>
                            </p:childTnLst>
                          </p:cTn>
                        </p:par>
                        <p:par>
                          <p:cTn id="57" fill="hold">
                            <p:stCondLst>
                              <p:cond delay="7125"/>
                            </p:stCondLst>
                            <p:childTnLst>
                              <p:par>
                                <p:cTn id="58" presetID="42" presetClass="entr" presetSubtype="0" fill="hold" nodeType="after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anim calcmode="lin" valueType="num">
                                      <p:cBhvr>
                                        <p:cTn id="61" dur="500" fill="hold"/>
                                        <p:tgtEl>
                                          <p:spTgt spid="44"/>
                                        </p:tgtEl>
                                        <p:attrNameLst>
                                          <p:attrName>ppt_x</p:attrName>
                                        </p:attrNameLst>
                                      </p:cBhvr>
                                      <p:tavLst>
                                        <p:tav tm="0">
                                          <p:val>
                                            <p:strVal val="#ppt_x"/>
                                          </p:val>
                                        </p:tav>
                                        <p:tav tm="100000">
                                          <p:val>
                                            <p:strVal val="#ppt_x"/>
                                          </p:val>
                                        </p:tav>
                                      </p:tavLst>
                                    </p:anim>
                                    <p:anim calcmode="lin" valueType="num">
                                      <p:cBhvr>
                                        <p:cTn id="62" dur="500" fill="hold"/>
                                        <p:tgtEl>
                                          <p:spTgt spid="44"/>
                                        </p:tgtEl>
                                        <p:attrNameLst>
                                          <p:attrName>ppt_y</p:attrName>
                                        </p:attrNameLst>
                                      </p:cBhvr>
                                      <p:tavLst>
                                        <p:tav tm="0">
                                          <p:val>
                                            <p:strVal val="#ppt_y+.1"/>
                                          </p:val>
                                        </p:tav>
                                        <p:tav tm="100000">
                                          <p:val>
                                            <p:strVal val="#ppt_y"/>
                                          </p:val>
                                        </p:tav>
                                      </p:tavLst>
                                    </p:anim>
                                  </p:childTnLst>
                                </p:cTn>
                              </p:par>
                            </p:childTnLst>
                          </p:cTn>
                        </p:par>
                        <p:par>
                          <p:cTn id="63" fill="hold">
                            <p:stCondLst>
                              <p:cond delay="7625"/>
                            </p:stCondLst>
                            <p:childTnLst>
                              <p:par>
                                <p:cTn id="64" presetID="22" presetClass="entr" presetSubtype="1"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wipe(up)">
                                      <p:cBhvr>
                                        <p:cTn id="66" dur="750"/>
                                        <p:tgtEl>
                                          <p:spTgt spid="52"/>
                                        </p:tgtEl>
                                      </p:cBhvr>
                                    </p:animEffect>
                                  </p:childTnLst>
                                </p:cTn>
                              </p:par>
                            </p:childTnLst>
                          </p:cTn>
                        </p:par>
                        <p:par>
                          <p:cTn id="67" fill="hold">
                            <p:stCondLst>
                              <p:cond delay="8625"/>
                            </p:stCondLst>
                            <p:childTnLst>
                              <p:par>
                                <p:cTn id="68" presetID="42" presetClass="entr" presetSubtype="0" fill="hold" nodeType="after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anim calcmode="lin" valueType="num">
                                      <p:cBhvr>
                                        <p:cTn id="71" dur="500" fill="hold"/>
                                        <p:tgtEl>
                                          <p:spTgt spid="39"/>
                                        </p:tgtEl>
                                        <p:attrNameLst>
                                          <p:attrName>ppt_x</p:attrName>
                                        </p:attrNameLst>
                                      </p:cBhvr>
                                      <p:tavLst>
                                        <p:tav tm="0">
                                          <p:val>
                                            <p:strVal val="#ppt_x"/>
                                          </p:val>
                                        </p:tav>
                                        <p:tav tm="100000">
                                          <p:val>
                                            <p:strVal val="#ppt_x"/>
                                          </p:val>
                                        </p:tav>
                                      </p:tavLst>
                                    </p:anim>
                                    <p:anim calcmode="lin" valueType="num">
                                      <p:cBhvr>
                                        <p:cTn id="72" dur="500" fill="hold"/>
                                        <p:tgtEl>
                                          <p:spTgt spid="39"/>
                                        </p:tgtEl>
                                        <p:attrNameLst>
                                          <p:attrName>ppt_y</p:attrName>
                                        </p:attrNameLst>
                                      </p:cBhvr>
                                      <p:tavLst>
                                        <p:tav tm="0">
                                          <p:val>
                                            <p:strVal val="#ppt_y+.1"/>
                                          </p:val>
                                        </p:tav>
                                        <p:tav tm="100000">
                                          <p:val>
                                            <p:strVal val="#ppt_y"/>
                                          </p:val>
                                        </p:tav>
                                      </p:tavLst>
                                    </p:anim>
                                  </p:childTnLst>
                                </p:cTn>
                              </p:par>
                            </p:childTnLst>
                          </p:cTn>
                        </p:par>
                        <p:par>
                          <p:cTn id="73" fill="hold">
                            <p:stCondLst>
                              <p:cond delay="9125"/>
                            </p:stCondLst>
                            <p:childTnLst>
                              <p:par>
                                <p:cTn id="74" presetID="22" presetClass="entr" presetSubtype="1"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up)">
                                      <p:cBhvr>
                                        <p:cTn id="76"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51" grpId="0"/>
      <p:bldP spid="52" grpId="0"/>
      <p:bldP spid="53" grpId="0"/>
      <p:bldP spid="54" grpId="0"/>
      <p:bldP spid="5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004730" y="4427731"/>
            <a:ext cx="9607994" cy="3780420"/>
          </a:xfrm>
          <a:prstGeom prst="rect">
            <a:avLst/>
          </a:prstGeom>
          <a:effectLst>
            <a:outerShdw blurRad="571500" dist="431800" dir="4800000" algn="tl" rotWithShape="0">
              <a:prstClr val="black">
                <a:alpha val="45000"/>
              </a:prstClr>
            </a:outerShdw>
          </a:effectLst>
        </p:spPr>
      </p:pic>
      <p:sp>
        <p:nvSpPr>
          <p:cNvPr id="4" name="TextBox 64"/>
          <p:cNvSpPr txBox="1"/>
          <p:nvPr/>
        </p:nvSpPr>
        <p:spPr>
          <a:xfrm>
            <a:off x="4423303" y="2996952"/>
            <a:ext cx="3313728" cy="1015663"/>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algn="ctr"/>
            <a:r>
              <a:rPr lang="zh-CN" altLang="en-US" sz="6000" b="1" spc="100" dirty="0">
                <a:latin typeface="方正喵呜体" panose="02010600010101010101" pitchFamily="2" charset="-122"/>
                <a:ea typeface="方正喵呜体" panose="02010600010101010101" pitchFamily="2" charset="-122"/>
              </a:rPr>
              <a:t>展望未来</a:t>
            </a:r>
            <a:endParaRPr lang="en-US" altLang="zh-CN" sz="6000" b="1" spc="100" dirty="0">
              <a:latin typeface="方正喵呜体" panose="02010600010101010101" pitchFamily="2" charset="-122"/>
              <a:ea typeface="方正喵呜体" panose="02010600010101010101" pitchFamily="2" charset="-122"/>
            </a:endParaRPr>
          </a:p>
        </p:txBody>
      </p:sp>
      <p:sp>
        <p:nvSpPr>
          <p:cNvPr id="5" name="文本框 4"/>
          <p:cNvSpPr txBox="1"/>
          <p:nvPr/>
        </p:nvSpPr>
        <p:spPr>
          <a:xfrm>
            <a:off x="5167100" y="2347720"/>
            <a:ext cx="1826141" cy="584775"/>
          </a:xfrm>
          <a:prstGeom prst="rect">
            <a:avLst/>
          </a:prstGeom>
          <a:noFill/>
        </p:spPr>
        <p:txBody>
          <a:bodyPr wrap="none" rtlCol="0">
            <a:spAutoFit/>
          </a:bodyPr>
          <a:lstStyle/>
          <a:p>
            <a:pPr algn="ctr"/>
            <a:r>
              <a:rPr lang="zh-CN" altLang="en-US" sz="3200" dirty="0">
                <a:solidFill>
                  <a:schemeClr val="tx1">
                    <a:lumMod val="75000"/>
                    <a:lumOff val="25000"/>
                  </a:schemeClr>
                </a:solidFill>
                <a:latin typeface="方正喵呜体" panose="02010600010101010101" pitchFamily="2" charset="-122"/>
                <a:ea typeface="方正喵呜体" panose="02010600010101010101" pitchFamily="2" charset="-122"/>
              </a:rPr>
              <a:t>第四部分</a:t>
            </a:r>
            <a:endParaRPr lang="zh-CN" altLang="en-US" sz="3200"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15" name="任意多边形 14"/>
          <p:cNvSpPr/>
          <p:nvPr/>
        </p:nvSpPr>
        <p:spPr>
          <a:xfrm>
            <a:off x="3753224" y="1673609"/>
            <a:ext cx="4807725" cy="3008458"/>
          </a:xfrm>
          <a:custGeom>
            <a:avLst/>
            <a:gdLst>
              <a:gd name="connsiteX0" fmla="*/ 1898965 w 4807725"/>
              <a:gd name="connsiteY0" fmla="*/ 2960016 h 3008458"/>
              <a:gd name="connsiteX1" fmla="*/ 1995255 w 4807725"/>
              <a:gd name="connsiteY1" fmla="*/ 2965055 h 3008458"/>
              <a:gd name="connsiteX2" fmla="*/ 2110137 w 4807725"/>
              <a:gd name="connsiteY2" fmla="*/ 2960720 h 3008458"/>
              <a:gd name="connsiteX3" fmla="*/ 2361902 w 4807725"/>
              <a:gd name="connsiteY3" fmla="*/ 2972057 h 3008458"/>
              <a:gd name="connsiteX4" fmla="*/ 2565419 w 4807725"/>
              <a:gd name="connsiteY4" fmla="*/ 2973677 h 3008458"/>
              <a:gd name="connsiteX5" fmla="*/ 2426597 w 4807725"/>
              <a:gd name="connsiteY5" fmla="*/ 2974322 h 3008458"/>
              <a:gd name="connsiteX6" fmla="*/ 1928149 w 4807725"/>
              <a:gd name="connsiteY6" fmla="*/ 2973270 h 3008458"/>
              <a:gd name="connsiteX7" fmla="*/ 1424263 w 4807725"/>
              <a:gd name="connsiteY7" fmla="*/ 2997254 h 3008458"/>
              <a:gd name="connsiteX8" fmla="*/ 957900 w 4807725"/>
              <a:gd name="connsiteY8" fmla="*/ 2993541 h 3008458"/>
              <a:gd name="connsiteX9" fmla="*/ 967369 w 4807725"/>
              <a:gd name="connsiteY9" fmla="*/ 2974953 h 3008458"/>
              <a:gd name="connsiteX10" fmla="*/ 1293824 w 4807725"/>
              <a:gd name="connsiteY10" fmla="*/ 2977552 h 3008458"/>
              <a:gd name="connsiteX11" fmla="*/ 1629747 w 4807725"/>
              <a:gd name="connsiteY11" fmla="*/ 2961562 h 3008458"/>
              <a:gd name="connsiteX12" fmla="*/ 1787608 w 4807725"/>
              <a:gd name="connsiteY12" fmla="*/ 2960656 h 3008458"/>
              <a:gd name="connsiteX13" fmla="*/ 1792405 w 4807725"/>
              <a:gd name="connsiteY13" fmla="*/ 2961107 h 3008458"/>
              <a:gd name="connsiteX14" fmla="*/ 1815460 w 4807725"/>
              <a:gd name="connsiteY14" fmla="*/ 2960496 h 3008458"/>
              <a:gd name="connsiteX15" fmla="*/ 1258838 w 4807725"/>
              <a:gd name="connsiteY15" fmla="*/ 2936138 h 3008458"/>
              <a:gd name="connsiteX16" fmla="*/ 1219490 w 4807725"/>
              <a:gd name="connsiteY16" fmla="*/ 2939632 h 3008458"/>
              <a:gd name="connsiteX17" fmla="*/ 990865 w 4807725"/>
              <a:gd name="connsiteY17" fmla="*/ 2951809 h 3008458"/>
              <a:gd name="connsiteX18" fmla="*/ 859723 w 4807725"/>
              <a:gd name="connsiteY18" fmla="*/ 2947849 h 3008458"/>
              <a:gd name="connsiteX19" fmla="*/ 794242 w 4807725"/>
              <a:gd name="connsiteY19" fmla="*/ 2943845 h 3008458"/>
              <a:gd name="connsiteX20" fmla="*/ 839956 w 4807725"/>
              <a:gd name="connsiteY20" fmla="*/ 2940693 h 3008458"/>
              <a:gd name="connsiteX21" fmla="*/ 972282 w 4807725"/>
              <a:gd name="connsiteY21" fmla="*/ 2942330 h 3008458"/>
              <a:gd name="connsiteX22" fmla="*/ 1120958 w 4807725"/>
              <a:gd name="connsiteY22" fmla="*/ 2940597 h 3008458"/>
              <a:gd name="connsiteX23" fmla="*/ 3481733 w 4807725"/>
              <a:gd name="connsiteY23" fmla="*/ 2931248 h 3008458"/>
              <a:gd name="connsiteX24" fmla="*/ 3593607 w 4807725"/>
              <a:gd name="connsiteY24" fmla="*/ 2937601 h 3008458"/>
              <a:gd name="connsiteX25" fmla="*/ 3419025 w 4807725"/>
              <a:gd name="connsiteY25" fmla="*/ 2950727 h 3008458"/>
              <a:gd name="connsiteX26" fmla="*/ 3264081 w 4807725"/>
              <a:gd name="connsiteY26" fmla="*/ 2957532 h 3008458"/>
              <a:gd name="connsiteX27" fmla="*/ 3103127 w 4807725"/>
              <a:gd name="connsiteY27" fmla="*/ 2959002 h 3008458"/>
              <a:gd name="connsiteX28" fmla="*/ 2956435 w 4807725"/>
              <a:gd name="connsiteY28" fmla="*/ 2955282 h 3008458"/>
              <a:gd name="connsiteX29" fmla="*/ 3146175 w 4807725"/>
              <a:gd name="connsiteY29" fmla="*/ 2952054 h 3008458"/>
              <a:gd name="connsiteX30" fmla="*/ 3391779 w 4807725"/>
              <a:gd name="connsiteY30" fmla="*/ 2939939 h 3008458"/>
              <a:gd name="connsiteX31" fmla="*/ 4396877 w 4807725"/>
              <a:gd name="connsiteY31" fmla="*/ 2921907 h 3008458"/>
              <a:gd name="connsiteX32" fmla="*/ 4393921 w 4807725"/>
              <a:gd name="connsiteY32" fmla="*/ 2923129 h 3008458"/>
              <a:gd name="connsiteX33" fmla="*/ 4320984 w 4807725"/>
              <a:gd name="connsiteY33" fmla="*/ 2940994 h 3008458"/>
              <a:gd name="connsiteX34" fmla="*/ 3910370 w 4807725"/>
              <a:gd name="connsiteY34" fmla="*/ 2965721 h 3008458"/>
              <a:gd name="connsiteX35" fmla="*/ 3387901 w 4807725"/>
              <a:gd name="connsiteY35" fmla="*/ 2980225 h 3008458"/>
              <a:gd name="connsiteX36" fmla="*/ 2874902 w 4807725"/>
              <a:gd name="connsiteY36" fmla="*/ 2976141 h 3008458"/>
              <a:gd name="connsiteX37" fmla="*/ 2565419 w 4807725"/>
              <a:gd name="connsiteY37" fmla="*/ 2973677 h 3008458"/>
              <a:gd name="connsiteX38" fmla="*/ 2935564 w 4807725"/>
              <a:gd name="connsiteY38" fmla="*/ 2971958 h 3008458"/>
              <a:gd name="connsiteX39" fmla="*/ 3264081 w 4807725"/>
              <a:gd name="connsiteY39" fmla="*/ 2957532 h 3008458"/>
              <a:gd name="connsiteX40" fmla="*/ 3358932 w 4807725"/>
              <a:gd name="connsiteY40" fmla="*/ 2956665 h 3008458"/>
              <a:gd name="connsiteX41" fmla="*/ 3873204 w 4807725"/>
              <a:gd name="connsiteY41" fmla="*/ 2946761 h 3008458"/>
              <a:gd name="connsiteX42" fmla="*/ 3954468 w 4807725"/>
              <a:gd name="connsiteY42" fmla="*/ 2942353 h 3008458"/>
              <a:gd name="connsiteX43" fmla="*/ 4036867 w 4807725"/>
              <a:gd name="connsiteY43" fmla="*/ 2941454 h 3008458"/>
              <a:gd name="connsiteX44" fmla="*/ 4120412 w 4807725"/>
              <a:gd name="connsiteY44" fmla="*/ 2944063 h 3008458"/>
              <a:gd name="connsiteX45" fmla="*/ 4302400 w 4807725"/>
              <a:gd name="connsiteY45" fmla="*/ 2931514 h 3008458"/>
              <a:gd name="connsiteX46" fmla="*/ 4305062 w 4807725"/>
              <a:gd name="connsiteY46" fmla="*/ 2930842 h 3008458"/>
              <a:gd name="connsiteX47" fmla="*/ 4363063 w 4807725"/>
              <a:gd name="connsiteY47" fmla="*/ 2927331 h 3008458"/>
              <a:gd name="connsiteX48" fmla="*/ 1493078 w 4807725"/>
              <a:gd name="connsiteY48" fmla="*/ 2920857 h 3008458"/>
              <a:gd name="connsiteX49" fmla="*/ 1557263 w 4807725"/>
              <a:gd name="connsiteY49" fmla="*/ 2926070 h 3008458"/>
              <a:gd name="connsiteX50" fmla="*/ 1565186 w 4807725"/>
              <a:gd name="connsiteY50" fmla="*/ 2930687 h 3008458"/>
              <a:gd name="connsiteX51" fmla="*/ 1437506 w 4807725"/>
              <a:gd name="connsiteY51" fmla="*/ 2942534 h 3008458"/>
              <a:gd name="connsiteX52" fmla="*/ 1280153 w 4807725"/>
              <a:gd name="connsiteY52" fmla="*/ 2935449 h 3008458"/>
              <a:gd name="connsiteX53" fmla="*/ 1258838 w 4807725"/>
              <a:gd name="connsiteY53" fmla="*/ 2936138 h 3008458"/>
              <a:gd name="connsiteX54" fmla="*/ 1400339 w 4807725"/>
              <a:gd name="connsiteY54" fmla="*/ 2923574 h 3008458"/>
              <a:gd name="connsiteX55" fmla="*/ 1438401 w 4807725"/>
              <a:gd name="connsiteY55" fmla="*/ 2922431 h 3008458"/>
              <a:gd name="connsiteX56" fmla="*/ 1472129 w 4807725"/>
              <a:gd name="connsiteY56" fmla="*/ 2922323 h 3008458"/>
              <a:gd name="connsiteX57" fmla="*/ 1590737 w 4807725"/>
              <a:gd name="connsiteY57" fmla="*/ 2920626 h 3008458"/>
              <a:gd name="connsiteX58" fmla="*/ 1591884 w 4807725"/>
              <a:gd name="connsiteY58" fmla="*/ 2920630 h 3008458"/>
              <a:gd name="connsiteX59" fmla="*/ 1616437 w 4807725"/>
              <a:gd name="connsiteY59" fmla="*/ 2929523 h 3008458"/>
              <a:gd name="connsiteX60" fmla="*/ 1853815 w 4807725"/>
              <a:gd name="connsiteY60" fmla="*/ 2935350 h 3008458"/>
              <a:gd name="connsiteX61" fmla="*/ 2072970 w 4807725"/>
              <a:gd name="connsiteY61" fmla="*/ 2941760 h 3008458"/>
              <a:gd name="connsiteX62" fmla="*/ 2338762 w 4807725"/>
              <a:gd name="connsiteY62" fmla="*/ 2948543 h 3008458"/>
              <a:gd name="connsiteX63" fmla="*/ 2851761 w 4807725"/>
              <a:gd name="connsiteY63" fmla="*/ 2952627 h 3008458"/>
              <a:gd name="connsiteX64" fmla="*/ 2956435 w 4807725"/>
              <a:gd name="connsiteY64" fmla="*/ 2955282 h 3008458"/>
              <a:gd name="connsiteX65" fmla="*/ 2898008 w 4807725"/>
              <a:gd name="connsiteY65" fmla="*/ 2956276 h 3008458"/>
              <a:gd name="connsiteX66" fmla="*/ 2651189 w 4807725"/>
              <a:gd name="connsiteY66" fmla="*/ 2955696 h 3008458"/>
              <a:gd name="connsiteX67" fmla="*/ 1898965 w 4807725"/>
              <a:gd name="connsiteY67" fmla="*/ 2960016 h 3008458"/>
              <a:gd name="connsiteX68" fmla="*/ 1876955 w 4807725"/>
              <a:gd name="connsiteY68" fmla="*/ 2958864 h 3008458"/>
              <a:gd name="connsiteX69" fmla="*/ 1815460 w 4807725"/>
              <a:gd name="connsiteY69" fmla="*/ 2960496 h 3008458"/>
              <a:gd name="connsiteX70" fmla="*/ 1787608 w 4807725"/>
              <a:gd name="connsiteY70" fmla="*/ 2960656 h 3008458"/>
              <a:gd name="connsiteX71" fmla="*/ 1704437 w 4807725"/>
              <a:gd name="connsiteY71" fmla="*/ 2952825 h 3008458"/>
              <a:gd name="connsiteX72" fmla="*/ 1572090 w 4807725"/>
              <a:gd name="connsiteY72" fmla="*/ 2934711 h 3008458"/>
              <a:gd name="connsiteX73" fmla="*/ 1565186 w 4807725"/>
              <a:gd name="connsiteY73" fmla="*/ 2930687 h 3008458"/>
              <a:gd name="connsiteX74" fmla="*/ 1588024 w 4807725"/>
              <a:gd name="connsiteY74" fmla="*/ 2928568 h 3008458"/>
              <a:gd name="connsiteX75" fmla="*/ 1547666 w 4807725"/>
              <a:gd name="connsiteY75" fmla="*/ 2920477 h 3008458"/>
              <a:gd name="connsiteX76" fmla="*/ 1585439 w 4807725"/>
              <a:gd name="connsiteY76" fmla="*/ 2920608 h 3008458"/>
              <a:gd name="connsiteX77" fmla="*/ 1585745 w 4807725"/>
              <a:gd name="connsiteY77" fmla="*/ 2921550 h 3008458"/>
              <a:gd name="connsiteX78" fmla="*/ 1588024 w 4807725"/>
              <a:gd name="connsiteY78" fmla="*/ 2928568 h 3008458"/>
              <a:gd name="connsiteX79" fmla="*/ 1557263 w 4807725"/>
              <a:gd name="connsiteY79" fmla="*/ 2926070 h 3008458"/>
              <a:gd name="connsiteX80" fmla="*/ 1135687 w 4807725"/>
              <a:gd name="connsiteY80" fmla="*/ 2920300 h 3008458"/>
              <a:gd name="connsiteX81" fmla="*/ 1236460 w 4807725"/>
              <a:gd name="connsiteY81" fmla="*/ 2921363 h 3008458"/>
              <a:gd name="connsiteX82" fmla="*/ 1168297 w 4807725"/>
              <a:gd name="connsiteY82" fmla="*/ 2925226 h 3008458"/>
              <a:gd name="connsiteX83" fmla="*/ 792455 w 4807725"/>
              <a:gd name="connsiteY83" fmla="*/ 2929451 h 3008458"/>
              <a:gd name="connsiteX84" fmla="*/ 740018 w 4807725"/>
              <a:gd name="connsiteY84" fmla="*/ 2923973 h 3008458"/>
              <a:gd name="connsiteX85" fmla="*/ 893739 w 4807725"/>
              <a:gd name="connsiteY85" fmla="*/ 2921290 h 3008458"/>
              <a:gd name="connsiteX86" fmla="*/ 1135687 w 4807725"/>
              <a:gd name="connsiteY86" fmla="*/ 2920300 h 3008458"/>
              <a:gd name="connsiteX87" fmla="*/ 2408939 w 4807725"/>
              <a:gd name="connsiteY87" fmla="*/ 2919939 h 3008458"/>
              <a:gd name="connsiteX88" fmla="*/ 2701463 w 4807725"/>
              <a:gd name="connsiteY88" fmla="*/ 2922915 h 3008458"/>
              <a:gd name="connsiteX89" fmla="*/ 2534776 w 4807725"/>
              <a:gd name="connsiteY89" fmla="*/ 2931439 h 3008458"/>
              <a:gd name="connsiteX90" fmla="*/ 2037512 w 4807725"/>
              <a:gd name="connsiteY90" fmla="*/ 2928063 h 3008458"/>
              <a:gd name="connsiteX91" fmla="*/ 1873587 w 4807725"/>
              <a:gd name="connsiteY91" fmla="*/ 2921609 h 3008458"/>
              <a:gd name="connsiteX92" fmla="*/ 1895895 w 4807725"/>
              <a:gd name="connsiteY92" fmla="*/ 2921687 h 3008458"/>
              <a:gd name="connsiteX93" fmla="*/ 2408939 w 4807725"/>
              <a:gd name="connsiteY93" fmla="*/ 2919939 h 3008458"/>
              <a:gd name="connsiteX94" fmla="*/ 1269180 w 4807725"/>
              <a:gd name="connsiteY94" fmla="*/ 2919509 h 3008458"/>
              <a:gd name="connsiteX95" fmla="*/ 1375882 w 4807725"/>
              <a:gd name="connsiteY95" fmla="*/ 2919880 h 3008458"/>
              <a:gd name="connsiteX96" fmla="*/ 1500842 w 4807725"/>
              <a:gd name="connsiteY96" fmla="*/ 2920314 h 3008458"/>
              <a:gd name="connsiteX97" fmla="*/ 1493078 w 4807725"/>
              <a:gd name="connsiteY97" fmla="*/ 2920857 h 3008458"/>
              <a:gd name="connsiteX98" fmla="*/ 1492473 w 4807725"/>
              <a:gd name="connsiteY98" fmla="*/ 2920808 h 3008458"/>
              <a:gd name="connsiteX99" fmla="*/ 1438401 w 4807725"/>
              <a:gd name="connsiteY99" fmla="*/ 2922431 h 3008458"/>
              <a:gd name="connsiteX100" fmla="*/ 1361286 w 4807725"/>
              <a:gd name="connsiteY100" fmla="*/ 2922680 h 3008458"/>
              <a:gd name="connsiteX101" fmla="*/ 1236460 w 4807725"/>
              <a:gd name="connsiteY101" fmla="*/ 2921363 h 3008458"/>
              <a:gd name="connsiteX102" fmla="*/ 1584589 w 4807725"/>
              <a:gd name="connsiteY102" fmla="*/ 2917988 h 3008458"/>
              <a:gd name="connsiteX103" fmla="*/ 1590863 w 4807725"/>
              <a:gd name="connsiteY103" fmla="*/ 2920260 h 3008458"/>
              <a:gd name="connsiteX104" fmla="*/ 1590737 w 4807725"/>
              <a:gd name="connsiteY104" fmla="*/ 2920626 h 3008458"/>
              <a:gd name="connsiteX105" fmla="*/ 1585439 w 4807725"/>
              <a:gd name="connsiteY105" fmla="*/ 2920608 h 3008458"/>
              <a:gd name="connsiteX106" fmla="*/ 1542398 w 4807725"/>
              <a:gd name="connsiteY106" fmla="*/ 2917407 h 3008458"/>
              <a:gd name="connsiteX107" fmla="*/ 1547666 w 4807725"/>
              <a:gd name="connsiteY107" fmla="*/ 2920477 h 3008458"/>
              <a:gd name="connsiteX108" fmla="*/ 1500842 w 4807725"/>
              <a:gd name="connsiteY108" fmla="*/ 2920314 h 3008458"/>
              <a:gd name="connsiteX109" fmla="*/ 1590137 w 4807725"/>
              <a:gd name="connsiteY109" fmla="*/ 2915033 h 3008458"/>
              <a:gd name="connsiteX110" fmla="*/ 1789161 w 4807725"/>
              <a:gd name="connsiteY110" fmla="*/ 2918285 h 3008458"/>
              <a:gd name="connsiteX111" fmla="*/ 1873587 w 4807725"/>
              <a:gd name="connsiteY111" fmla="*/ 2921609 h 3008458"/>
              <a:gd name="connsiteX112" fmla="*/ 1591884 w 4807725"/>
              <a:gd name="connsiteY112" fmla="*/ 2920630 h 3008458"/>
              <a:gd name="connsiteX113" fmla="*/ 1590863 w 4807725"/>
              <a:gd name="connsiteY113" fmla="*/ 2920260 h 3008458"/>
              <a:gd name="connsiteX114" fmla="*/ 1591005 w 4807725"/>
              <a:gd name="connsiteY114" fmla="*/ 2919843 h 3008458"/>
              <a:gd name="connsiteX115" fmla="*/ 1578941 w 4807725"/>
              <a:gd name="connsiteY115" fmla="*/ 2914850 h 3008458"/>
              <a:gd name="connsiteX116" fmla="*/ 1583594 w 4807725"/>
              <a:gd name="connsiteY116" fmla="*/ 2914926 h 3008458"/>
              <a:gd name="connsiteX117" fmla="*/ 1584589 w 4807725"/>
              <a:gd name="connsiteY117" fmla="*/ 2917988 h 3008458"/>
              <a:gd name="connsiteX118" fmla="*/ 1579647 w 4807725"/>
              <a:gd name="connsiteY118" fmla="*/ 2916198 h 3008458"/>
              <a:gd name="connsiteX119" fmla="*/ 1577617 w 4807725"/>
              <a:gd name="connsiteY119" fmla="*/ 2914943 h 3008458"/>
              <a:gd name="connsiteX120" fmla="*/ 1583467 w 4807725"/>
              <a:gd name="connsiteY120" fmla="*/ 2914533 h 3008458"/>
              <a:gd name="connsiteX121" fmla="*/ 1590096 w 4807725"/>
              <a:gd name="connsiteY121" fmla="*/ 2914805 h 3008458"/>
              <a:gd name="connsiteX122" fmla="*/ 1590137 w 4807725"/>
              <a:gd name="connsiteY122" fmla="*/ 2915033 h 3008458"/>
              <a:gd name="connsiteX123" fmla="*/ 1583594 w 4807725"/>
              <a:gd name="connsiteY123" fmla="*/ 2914926 h 3008458"/>
              <a:gd name="connsiteX124" fmla="*/ 1536830 w 4807725"/>
              <a:gd name="connsiteY124" fmla="*/ 2914162 h 3008458"/>
              <a:gd name="connsiteX125" fmla="*/ 1577427 w 4807725"/>
              <a:gd name="connsiteY125" fmla="*/ 2914825 h 3008458"/>
              <a:gd name="connsiteX126" fmla="*/ 1577617 w 4807725"/>
              <a:gd name="connsiteY126" fmla="*/ 2914943 h 3008458"/>
              <a:gd name="connsiteX127" fmla="*/ 1542398 w 4807725"/>
              <a:gd name="connsiteY127" fmla="*/ 2917407 h 3008458"/>
              <a:gd name="connsiteX128" fmla="*/ 1575364 w 4807725"/>
              <a:gd name="connsiteY128" fmla="*/ 2913549 h 3008458"/>
              <a:gd name="connsiteX129" fmla="*/ 1583467 w 4807725"/>
              <a:gd name="connsiteY129" fmla="*/ 2914533 h 3008458"/>
              <a:gd name="connsiteX130" fmla="*/ 1578941 w 4807725"/>
              <a:gd name="connsiteY130" fmla="*/ 2914850 h 3008458"/>
              <a:gd name="connsiteX131" fmla="*/ 1577427 w 4807725"/>
              <a:gd name="connsiteY131" fmla="*/ 2914825 h 3008458"/>
              <a:gd name="connsiteX132" fmla="*/ 4384972 w 4807725"/>
              <a:gd name="connsiteY132" fmla="*/ 2909743 h 3008458"/>
              <a:gd name="connsiteX133" fmla="*/ 4379649 w 4807725"/>
              <a:gd name="connsiteY133" fmla="*/ 2912007 h 3008458"/>
              <a:gd name="connsiteX134" fmla="*/ 4305062 w 4807725"/>
              <a:gd name="connsiteY134" fmla="*/ 2930842 h 3008458"/>
              <a:gd name="connsiteX135" fmla="*/ 4150173 w 4807725"/>
              <a:gd name="connsiteY135" fmla="*/ 2940217 h 3008458"/>
              <a:gd name="connsiteX136" fmla="*/ 4036867 w 4807725"/>
              <a:gd name="connsiteY136" fmla="*/ 2941454 h 3008458"/>
              <a:gd name="connsiteX137" fmla="*/ 3995099 w 4807725"/>
              <a:gd name="connsiteY137" fmla="*/ 2940149 h 3008458"/>
              <a:gd name="connsiteX138" fmla="*/ 3954468 w 4807725"/>
              <a:gd name="connsiteY138" fmla="*/ 2942353 h 3008458"/>
              <a:gd name="connsiteX139" fmla="*/ 3933867 w 4807725"/>
              <a:gd name="connsiteY139" fmla="*/ 2942578 h 3008458"/>
              <a:gd name="connsiteX140" fmla="*/ 3687842 w 4807725"/>
              <a:gd name="connsiteY140" fmla="*/ 2942952 h 3008458"/>
              <a:gd name="connsiteX141" fmla="*/ 3593607 w 4807725"/>
              <a:gd name="connsiteY141" fmla="*/ 2937601 h 3008458"/>
              <a:gd name="connsiteX142" fmla="*/ 3661906 w 4807725"/>
              <a:gd name="connsiteY142" fmla="*/ 2932466 h 3008458"/>
              <a:gd name="connsiteX143" fmla="*/ 3773360 w 4807725"/>
              <a:gd name="connsiteY143" fmla="*/ 2919947 h 3008458"/>
              <a:gd name="connsiteX144" fmla="*/ 3844234 w 4807725"/>
              <a:gd name="connsiteY144" fmla="*/ 2923200 h 3008458"/>
              <a:gd name="connsiteX145" fmla="*/ 4097272 w 4807725"/>
              <a:gd name="connsiteY145" fmla="*/ 2920549 h 3008458"/>
              <a:gd name="connsiteX146" fmla="*/ 4297843 w 4807725"/>
              <a:gd name="connsiteY146" fmla="*/ 2917480 h 3008458"/>
              <a:gd name="connsiteX147" fmla="*/ 1536461 w 4807725"/>
              <a:gd name="connsiteY147" fmla="*/ 2908825 h 3008458"/>
              <a:gd name="connsiteX148" fmla="*/ 1545481 w 4807725"/>
              <a:gd name="connsiteY148" fmla="*/ 2909920 h 3008458"/>
              <a:gd name="connsiteX149" fmla="*/ 1536830 w 4807725"/>
              <a:gd name="connsiteY149" fmla="*/ 2914162 h 3008458"/>
              <a:gd name="connsiteX150" fmla="*/ 3008483 w 4807725"/>
              <a:gd name="connsiteY150" fmla="*/ 2907214 h 3008458"/>
              <a:gd name="connsiteX151" fmla="*/ 3598298 w 4807725"/>
              <a:gd name="connsiteY151" fmla="*/ 2911910 h 3008458"/>
              <a:gd name="connsiteX152" fmla="*/ 3658948 w 4807725"/>
              <a:gd name="connsiteY152" fmla="*/ 2914695 h 3008458"/>
              <a:gd name="connsiteX153" fmla="*/ 3630908 w 4807725"/>
              <a:gd name="connsiteY153" fmla="*/ 2916836 h 3008458"/>
              <a:gd name="connsiteX154" fmla="*/ 3481733 w 4807725"/>
              <a:gd name="connsiteY154" fmla="*/ 2931248 h 3008458"/>
              <a:gd name="connsiteX155" fmla="*/ 3448920 w 4807725"/>
              <a:gd name="connsiteY155" fmla="*/ 2929385 h 3008458"/>
              <a:gd name="connsiteX156" fmla="*/ 2935920 w 4807725"/>
              <a:gd name="connsiteY156" fmla="*/ 2925301 h 3008458"/>
              <a:gd name="connsiteX157" fmla="*/ 2701463 w 4807725"/>
              <a:gd name="connsiteY157" fmla="*/ 2922915 h 3008458"/>
              <a:gd name="connsiteX158" fmla="*/ 1546300 w 4807725"/>
              <a:gd name="connsiteY158" fmla="*/ 2895573 h 3008458"/>
              <a:gd name="connsiteX159" fmla="*/ 1575364 w 4807725"/>
              <a:gd name="connsiteY159" fmla="*/ 2913549 h 3008458"/>
              <a:gd name="connsiteX160" fmla="*/ 1545481 w 4807725"/>
              <a:gd name="connsiteY160" fmla="*/ 2909920 h 3008458"/>
              <a:gd name="connsiteX161" fmla="*/ 1548534 w 4807725"/>
              <a:gd name="connsiteY161" fmla="*/ 2908423 h 3008458"/>
              <a:gd name="connsiteX162" fmla="*/ 1546300 w 4807725"/>
              <a:gd name="connsiteY162" fmla="*/ 2895573 h 3008458"/>
              <a:gd name="connsiteX163" fmla="*/ 1546300 w 4807725"/>
              <a:gd name="connsiteY163" fmla="*/ 2895573 h 3008458"/>
              <a:gd name="connsiteX164" fmla="*/ 2572299 w 4807725"/>
              <a:gd name="connsiteY164" fmla="*/ 2903742 h 3008458"/>
              <a:gd name="connsiteX165" fmla="*/ 2674902 w 4807725"/>
              <a:gd name="connsiteY165" fmla="*/ 2904559 h 3008458"/>
              <a:gd name="connsiteX166" fmla="*/ 2404337 w 4807725"/>
              <a:gd name="connsiteY166" fmla="*/ 2911737 h 3008458"/>
              <a:gd name="connsiteX167" fmla="*/ 1546300 w 4807725"/>
              <a:gd name="connsiteY167" fmla="*/ 2895573 h 3008458"/>
              <a:gd name="connsiteX168" fmla="*/ 294594 w 4807725"/>
              <a:gd name="connsiteY168" fmla="*/ 2865211 h 3008458"/>
              <a:gd name="connsiteX169" fmla="*/ 315173 w 4807725"/>
              <a:gd name="connsiteY169" fmla="*/ 2876440 h 3008458"/>
              <a:gd name="connsiteX170" fmla="*/ 330203 w 4807725"/>
              <a:gd name="connsiteY170" fmla="*/ 2881261 h 3008458"/>
              <a:gd name="connsiteX171" fmla="*/ 340648 w 4807725"/>
              <a:gd name="connsiteY171" fmla="*/ 2889985 h 3008458"/>
              <a:gd name="connsiteX172" fmla="*/ 389506 w 4807725"/>
              <a:gd name="connsiteY172" fmla="*/ 2914360 h 3008458"/>
              <a:gd name="connsiteX173" fmla="*/ 513546 w 4807725"/>
              <a:gd name="connsiteY173" fmla="*/ 2932262 h 3008458"/>
              <a:gd name="connsiteX174" fmla="*/ 551650 w 4807725"/>
              <a:gd name="connsiteY174" fmla="*/ 2930303 h 3008458"/>
              <a:gd name="connsiteX175" fmla="*/ 631490 w 4807725"/>
              <a:gd name="connsiteY175" fmla="*/ 2937356 h 3008458"/>
              <a:gd name="connsiteX176" fmla="*/ 739101 w 4807725"/>
              <a:gd name="connsiteY176" fmla="*/ 2940473 h 3008458"/>
              <a:gd name="connsiteX177" fmla="*/ 794242 w 4807725"/>
              <a:gd name="connsiteY177" fmla="*/ 2943845 h 3008458"/>
              <a:gd name="connsiteX178" fmla="*/ 711048 w 4807725"/>
              <a:gd name="connsiteY178" fmla="*/ 2949582 h 3008458"/>
              <a:gd name="connsiteX179" fmla="*/ 477866 w 4807725"/>
              <a:gd name="connsiteY179" fmla="*/ 2947725 h 3008458"/>
              <a:gd name="connsiteX180" fmla="*/ 296589 w 4807725"/>
              <a:gd name="connsiteY180" fmla="*/ 2866960 h 3008458"/>
              <a:gd name="connsiteX181" fmla="*/ 284233 w 4807725"/>
              <a:gd name="connsiteY181" fmla="*/ 2837751 h 3008458"/>
              <a:gd name="connsiteX182" fmla="*/ 346989 w 4807725"/>
              <a:gd name="connsiteY182" fmla="*/ 2870715 h 3008458"/>
              <a:gd name="connsiteX183" fmla="*/ 561790 w 4807725"/>
              <a:gd name="connsiteY183" fmla="*/ 2912961 h 3008458"/>
              <a:gd name="connsiteX184" fmla="*/ 612445 w 4807725"/>
              <a:gd name="connsiteY184" fmla="*/ 2914669 h 3008458"/>
              <a:gd name="connsiteX185" fmla="*/ 622688 w 4807725"/>
              <a:gd name="connsiteY185" fmla="*/ 2916216 h 3008458"/>
              <a:gd name="connsiteX186" fmla="*/ 639506 w 4807725"/>
              <a:gd name="connsiteY186" fmla="*/ 2915582 h 3008458"/>
              <a:gd name="connsiteX187" fmla="*/ 669324 w 4807725"/>
              <a:gd name="connsiteY187" fmla="*/ 2916587 h 3008458"/>
              <a:gd name="connsiteX188" fmla="*/ 740018 w 4807725"/>
              <a:gd name="connsiteY188" fmla="*/ 2923973 h 3008458"/>
              <a:gd name="connsiteX189" fmla="*/ 641271 w 4807725"/>
              <a:gd name="connsiteY189" fmla="*/ 2925696 h 3008458"/>
              <a:gd name="connsiteX190" fmla="*/ 551650 w 4807725"/>
              <a:gd name="connsiteY190" fmla="*/ 2930303 h 3008458"/>
              <a:gd name="connsiteX191" fmla="*/ 521743 w 4807725"/>
              <a:gd name="connsiteY191" fmla="*/ 2927661 h 3008458"/>
              <a:gd name="connsiteX192" fmla="*/ 414693 w 4807725"/>
              <a:gd name="connsiteY192" fmla="*/ 2908363 h 3008458"/>
              <a:gd name="connsiteX193" fmla="*/ 330203 w 4807725"/>
              <a:gd name="connsiteY193" fmla="*/ 2881261 h 3008458"/>
              <a:gd name="connsiteX194" fmla="*/ 298432 w 4807725"/>
              <a:gd name="connsiteY194" fmla="*/ 2854726 h 3008458"/>
              <a:gd name="connsiteX195" fmla="*/ 138453 w 4807725"/>
              <a:gd name="connsiteY195" fmla="*/ 2809709 h 3008458"/>
              <a:gd name="connsiteX196" fmla="*/ 124426 w 4807725"/>
              <a:gd name="connsiteY196" fmla="*/ 2814263 h 3008458"/>
              <a:gd name="connsiteX197" fmla="*/ 138453 w 4807725"/>
              <a:gd name="connsiteY197" fmla="*/ 2809709 h 3008458"/>
              <a:gd name="connsiteX198" fmla="*/ 128210 w 4807725"/>
              <a:gd name="connsiteY198" fmla="*/ 2711762 h 3008458"/>
              <a:gd name="connsiteX199" fmla="*/ 144559 w 4807725"/>
              <a:gd name="connsiteY199" fmla="*/ 2745809 h 3008458"/>
              <a:gd name="connsiteX200" fmla="*/ 138453 w 4807725"/>
              <a:gd name="connsiteY200" fmla="*/ 2809709 h 3008458"/>
              <a:gd name="connsiteX201" fmla="*/ 127211 w 4807725"/>
              <a:gd name="connsiteY201" fmla="*/ 2738821 h 3008458"/>
              <a:gd name="connsiteX202" fmla="*/ 147875 w 4807725"/>
              <a:gd name="connsiteY202" fmla="*/ 2711111 h 3008458"/>
              <a:gd name="connsiteX203" fmla="*/ 171234 w 4807725"/>
              <a:gd name="connsiteY203" fmla="*/ 2753977 h 3008458"/>
              <a:gd name="connsiteX204" fmla="*/ 206370 w 4807725"/>
              <a:gd name="connsiteY204" fmla="*/ 2790747 h 3008458"/>
              <a:gd name="connsiteX205" fmla="*/ 243594 w 4807725"/>
              <a:gd name="connsiteY205" fmla="*/ 2815471 h 3008458"/>
              <a:gd name="connsiteX206" fmla="*/ 255617 w 4807725"/>
              <a:gd name="connsiteY206" fmla="*/ 2831055 h 3008458"/>
              <a:gd name="connsiteX207" fmla="*/ 294594 w 4807725"/>
              <a:gd name="connsiteY207" fmla="*/ 2865211 h 3008458"/>
              <a:gd name="connsiteX208" fmla="*/ 232731 w 4807725"/>
              <a:gd name="connsiteY208" fmla="*/ 2831456 h 3008458"/>
              <a:gd name="connsiteX209" fmla="*/ 157392 w 4807725"/>
              <a:gd name="connsiteY209" fmla="*/ 2772531 h 3008458"/>
              <a:gd name="connsiteX210" fmla="*/ 144559 w 4807725"/>
              <a:gd name="connsiteY210" fmla="*/ 2745809 h 3008458"/>
              <a:gd name="connsiteX211" fmla="*/ 107234 w 4807725"/>
              <a:gd name="connsiteY211" fmla="*/ 2612857 h 3008458"/>
              <a:gd name="connsiteX212" fmla="*/ 122076 w 4807725"/>
              <a:gd name="connsiteY212" fmla="*/ 2663765 h 3008458"/>
              <a:gd name="connsiteX213" fmla="*/ 129480 w 4807725"/>
              <a:gd name="connsiteY213" fmla="*/ 2677352 h 3008458"/>
              <a:gd name="connsiteX214" fmla="*/ 128210 w 4807725"/>
              <a:gd name="connsiteY214" fmla="*/ 2711762 h 3008458"/>
              <a:gd name="connsiteX215" fmla="*/ 120311 w 4807725"/>
              <a:gd name="connsiteY215" fmla="*/ 2695314 h 3008458"/>
              <a:gd name="connsiteX216" fmla="*/ 85922 w 4807725"/>
              <a:gd name="connsiteY216" fmla="*/ 2599831 h 3008458"/>
              <a:gd name="connsiteX217" fmla="*/ 115499 w 4807725"/>
              <a:gd name="connsiteY217" fmla="*/ 2685293 h 3008458"/>
              <a:gd name="connsiteX218" fmla="*/ 120311 w 4807725"/>
              <a:gd name="connsiteY218" fmla="*/ 2695314 h 3008458"/>
              <a:gd name="connsiteX219" fmla="*/ 127211 w 4807725"/>
              <a:gd name="connsiteY219" fmla="*/ 2738821 h 3008458"/>
              <a:gd name="connsiteX220" fmla="*/ 124426 w 4807725"/>
              <a:gd name="connsiteY220" fmla="*/ 2814263 h 3008458"/>
              <a:gd name="connsiteX221" fmla="*/ 89978 w 4807725"/>
              <a:gd name="connsiteY221" fmla="*/ 2639523 h 3008458"/>
              <a:gd name="connsiteX222" fmla="*/ 139422 w 4807725"/>
              <a:gd name="connsiteY222" fmla="*/ 2547806 h 3008458"/>
              <a:gd name="connsiteX223" fmla="*/ 232081 w 4807725"/>
              <a:gd name="connsiteY223" fmla="*/ 2763794 h 3008458"/>
              <a:gd name="connsiteX224" fmla="*/ 262396 w 4807725"/>
              <a:gd name="connsiteY224" fmla="*/ 2811643 h 3008458"/>
              <a:gd name="connsiteX225" fmla="*/ 284233 w 4807725"/>
              <a:gd name="connsiteY225" fmla="*/ 2837751 h 3008458"/>
              <a:gd name="connsiteX226" fmla="*/ 250309 w 4807725"/>
              <a:gd name="connsiteY226" fmla="*/ 2819931 h 3008458"/>
              <a:gd name="connsiteX227" fmla="*/ 243594 w 4807725"/>
              <a:gd name="connsiteY227" fmla="*/ 2815471 h 3008458"/>
              <a:gd name="connsiteX228" fmla="*/ 222567 w 4807725"/>
              <a:gd name="connsiteY228" fmla="*/ 2788215 h 3008458"/>
              <a:gd name="connsiteX229" fmla="*/ 176687 w 4807725"/>
              <a:gd name="connsiteY229" fmla="*/ 2688696 h 3008458"/>
              <a:gd name="connsiteX230" fmla="*/ 145163 w 4807725"/>
              <a:gd name="connsiteY230" fmla="*/ 2601595 h 3008458"/>
              <a:gd name="connsiteX231" fmla="*/ 144788 w 4807725"/>
              <a:gd name="connsiteY231" fmla="*/ 2590456 h 3008458"/>
              <a:gd name="connsiteX232" fmla="*/ 114890 w 4807725"/>
              <a:gd name="connsiteY232" fmla="*/ 2517953 h 3008458"/>
              <a:gd name="connsiteX233" fmla="*/ 145163 w 4807725"/>
              <a:gd name="connsiteY233" fmla="*/ 2601595 h 3008458"/>
              <a:gd name="connsiteX234" fmla="*/ 148589 w 4807725"/>
              <a:gd name="connsiteY234" fmla="*/ 2703637 h 3008458"/>
              <a:gd name="connsiteX235" fmla="*/ 147875 w 4807725"/>
              <a:gd name="connsiteY235" fmla="*/ 2711111 h 3008458"/>
              <a:gd name="connsiteX236" fmla="*/ 129480 w 4807725"/>
              <a:gd name="connsiteY236" fmla="*/ 2677352 h 3008458"/>
              <a:gd name="connsiteX237" fmla="*/ 129570 w 4807725"/>
              <a:gd name="connsiteY237" fmla="*/ 2674907 h 3008458"/>
              <a:gd name="connsiteX238" fmla="*/ 117091 w 4807725"/>
              <a:gd name="connsiteY238" fmla="*/ 2552908 h 3008458"/>
              <a:gd name="connsiteX239" fmla="*/ 4703995 w 4807725"/>
              <a:gd name="connsiteY239" fmla="*/ 2396904 h 3008458"/>
              <a:gd name="connsiteX240" fmla="*/ 4704217 w 4807725"/>
              <a:gd name="connsiteY240" fmla="*/ 2397881 h 3008458"/>
              <a:gd name="connsiteX241" fmla="*/ 4702900 w 4807725"/>
              <a:gd name="connsiteY241" fmla="*/ 2398110 h 3008458"/>
              <a:gd name="connsiteX242" fmla="*/ 4715742 w 4807725"/>
              <a:gd name="connsiteY242" fmla="*/ 2395879 h 3008458"/>
              <a:gd name="connsiteX243" fmla="*/ 4716177 w 4807725"/>
              <a:gd name="connsiteY243" fmla="*/ 2396765 h 3008458"/>
              <a:gd name="connsiteX244" fmla="*/ 4713009 w 4807725"/>
              <a:gd name="connsiteY244" fmla="*/ 2410342 h 3008458"/>
              <a:gd name="connsiteX245" fmla="*/ 4707457 w 4807725"/>
              <a:gd name="connsiteY245" fmla="*/ 2412144 h 3008458"/>
              <a:gd name="connsiteX246" fmla="*/ 4704217 w 4807725"/>
              <a:gd name="connsiteY246" fmla="*/ 2397881 h 3008458"/>
              <a:gd name="connsiteX247" fmla="*/ 4717120 w 4807725"/>
              <a:gd name="connsiteY247" fmla="*/ 2388383 h 3008458"/>
              <a:gd name="connsiteX248" fmla="*/ 4721483 w 4807725"/>
              <a:gd name="connsiteY248" fmla="*/ 2407590 h 3008458"/>
              <a:gd name="connsiteX249" fmla="*/ 4716177 w 4807725"/>
              <a:gd name="connsiteY249" fmla="*/ 2396765 h 3008458"/>
              <a:gd name="connsiteX250" fmla="*/ 4716926 w 4807725"/>
              <a:gd name="connsiteY250" fmla="*/ 2393555 h 3008458"/>
              <a:gd name="connsiteX251" fmla="*/ 4734553 w 4807725"/>
              <a:gd name="connsiteY251" fmla="*/ 2338544 h 3008458"/>
              <a:gd name="connsiteX252" fmla="*/ 4721127 w 4807725"/>
              <a:gd name="connsiteY252" fmla="*/ 2454247 h 3008458"/>
              <a:gd name="connsiteX253" fmla="*/ 4659042 w 4807725"/>
              <a:gd name="connsiteY253" fmla="*/ 2645060 h 3008458"/>
              <a:gd name="connsiteX254" fmla="*/ 4573816 w 4807725"/>
              <a:gd name="connsiteY254" fmla="*/ 2812358 h 3008458"/>
              <a:gd name="connsiteX255" fmla="*/ 4519022 w 4807725"/>
              <a:gd name="connsiteY255" fmla="*/ 2859238 h 3008458"/>
              <a:gd name="connsiteX256" fmla="*/ 4463840 w 4807725"/>
              <a:gd name="connsiteY256" fmla="*/ 2893335 h 3008458"/>
              <a:gd name="connsiteX257" fmla="*/ 4388268 w 4807725"/>
              <a:gd name="connsiteY257" fmla="*/ 2909451 h 3008458"/>
              <a:gd name="connsiteX258" fmla="*/ 4384972 w 4807725"/>
              <a:gd name="connsiteY258" fmla="*/ 2909743 h 3008458"/>
              <a:gd name="connsiteX259" fmla="*/ 4454368 w 4807725"/>
              <a:gd name="connsiteY259" fmla="*/ 2880231 h 3008458"/>
              <a:gd name="connsiteX260" fmla="*/ 4578728 w 4807725"/>
              <a:gd name="connsiteY260" fmla="*/ 2779735 h 3008458"/>
              <a:gd name="connsiteX261" fmla="*/ 4659397 w 4807725"/>
              <a:gd name="connsiteY261" fmla="*/ 2598403 h 3008458"/>
              <a:gd name="connsiteX262" fmla="*/ 4693422 w 4807725"/>
              <a:gd name="connsiteY262" fmla="*/ 2494271 h 3008458"/>
              <a:gd name="connsiteX263" fmla="*/ 4713009 w 4807725"/>
              <a:gd name="connsiteY263" fmla="*/ 2410342 h 3008458"/>
              <a:gd name="connsiteX264" fmla="*/ 4714470 w 4807725"/>
              <a:gd name="connsiteY264" fmla="*/ 2409867 h 3008458"/>
              <a:gd name="connsiteX265" fmla="*/ 4721483 w 4807725"/>
              <a:gd name="connsiteY265" fmla="*/ 2407590 h 3008458"/>
              <a:gd name="connsiteX266" fmla="*/ 4688536 w 4807725"/>
              <a:gd name="connsiteY266" fmla="*/ 2328846 h 3008458"/>
              <a:gd name="connsiteX267" fmla="*/ 4694117 w 4807725"/>
              <a:gd name="connsiteY267" fmla="*/ 2353415 h 3008458"/>
              <a:gd name="connsiteX268" fmla="*/ 4688671 w 4807725"/>
              <a:gd name="connsiteY268" fmla="*/ 2448302 h 3008458"/>
              <a:gd name="connsiteX269" fmla="*/ 4645371 w 4807725"/>
              <a:gd name="connsiteY269" fmla="*/ 2602957 h 3008458"/>
              <a:gd name="connsiteX270" fmla="*/ 4522978 w 4807725"/>
              <a:gd name="connsiteY270" fmla="*/ 2751295 h 3008458"/>
              <a:gd name="connsiteX271" fmla="*/ 4345191 w 4807725"/>
              <a:gd name="connsiteY271" fmla="*/ 2824536 h 3008458"/>
              <a:gd name="connsiteX272" fmla="*/ 3906169 w 4807725"/>
              <a:gd name="connsiteY272" fmla="*/ 2905029 h 3008458"/>
              <a:gd name="connsiteX273" fmla="*/ 3773360 w 4807725"/>
              <a:gd name="connsiteY273" fmla="*/ 2919947 h 3008458"/>
              <a:gd name="connsiteX274" fmla="*/ 3658948 w 4807725"/>
              <a:gd name="connsiteY274" fmla="*/ 2914695 h 3008458"/>
              <a:gd name="connsiteX275" fmla="*/ 3872990 w 4807725"/>
              <a:gd name="connsiteY275" fmla="*/ 2898349 h 3008458"/>
              <a:gd name="connsiteX276" fmla="*/ 4111654 w 4807725"/>
              <a:gd name="connsiteY276" fmla="*/ 2869337 h 3008458"/>
              <a:gd name="connsiteX277" fmla="*/ 4326608 w 4807725"/>
              <a:gd name="connsiteY277" fmla="*/ 2815056 h 3008458"/>
              <a:gd name="connsiteX278" fmla="*/ 4518421 w 4807725"/>
              <a:gd name="connsiteY278" fmla="*/ 2737261 h 3008458"/>
              <a:gd name="connsiteX279" fmla="*/ 4689229 w 4807725"/>
              <a:gd name="connsiteY279" fmla="*/ 2356007 h 3008458"/>
              <a:gd name="connsiteX280" fmla="*/ 88343 w 4807725"/>
              <a:gd name="connsiteY280" fmla="*/ 2326940 h 3008458"/>
              <a:gd name="connsiteX281" fmla="*/ 105440 w 4807725"/>
              <a:gd name="connsiteY281" fmla="*/ 2427488 h 3008458"/>
              <a:gd name="connsiteX282" fmla="*/ 110317 w 4807725"/>
              <a:gd name="connsiteY282" fmla="*/ 2445326 h 3008458"/>
              <a:gd name="connsiteX283" fmla="*/ 114890 w 4807725"/>
              <a:gd name="connsiteY283" fmla="*/ 2517953 h 3008458"/>
              <a:gd name="connsiteX284" fmla="*/ 101320 w 4807725"/>
              <a:gd name="connsiteY284" fmla="*/ 2480458 h 3008458"/>
              <a:gd name="connsiteX285" fmla="*/ 93881 w 4807725"/>
              <a:gd name="connsiteY285" fmla="*/ 2445595 h 3008458"/>
              <a:gd name="connsiteX286" fmla="*/ 88753 w 4807725"/>
              <a:gd name="connsiteY286" fmla="*/ 2370124 h 3008458"/>
              <a:gd name="connsiteX287" fmla="*/ 4719546 w 4807725"/>
              <a:gd name="connsiteY287" fmla="*/ 2323866 h 3008458"/>
              <a:gd name="connsiteX288" fmla="*/ 4717120 w 4807725"/>
              <a:gd name="connsiteY288" fmla="*/ 2388383 h 3008458"/>
              <a:gd name="connsiteX289" fmla="*/ 4713361 w 4807725"/>
              <a:gd name="connsiteY289" fmla="*/ 2371831 h 3008458"/>
              <a:gd name="connsiteX290" fmla="*/ 4697550 w 4807725"/>
              <a:gd name="connsiteY290" fmla="*/ 2293602 h 3008458"/>
              <a:gd name="connsiteX291" fmla="*/ 4698921 w 4807725"/>
              <a:gd name="connsiteY291" fmla="*/ 2308257 h 3008458"/>
              <a:gd name="connsiteX292" fmla="*/ 4713361 w 4807725"/>
              <a:gd name="connsiteY292" fmla="*/ 2371831 h 3008458"/>
              <a:gd name="connsiteX293" fmla="*/ 4712369 w 4807725"/>
              <a:gd name="connsiteY293" fmla="*/ 2379521 h 3008458"/>
              <a:gd name="connsiteX294" fmla="*/ 4712894 w 4807725"/>
              <a:gd name="connsiteY294" fmla="*/ 2387108 h 3008458"/>
              <a:gd name="connsiteX295" fmla="*/ 4703995 w 4807725"/>
              <a:gd name="connsiteY295" fmla="*/ 2396904 h 3008458"/>
              <a:gd name="connsiteX296" fmla="*/ 4694117 w 4807725"/>
              <a:gd name="connsiteY296" fmla="*/ 2353415 h 3008458"/>
              <a:gd name="connsiteX297" fmla="*/ 67541 w 4807725"/>
              <a:gd name="connsiteY297" fmla="*/ 2253087 h 3008458"/>
              <a:gd name="connsiteX298" fmla="*/ 68033 w 4807725"/>
              <a:gd name="connsiteY298" fmla="*/ 2258557 h 3008458"/>
              <a:gd name="connsiteX299" fmla="*/ 78101 w 4807725"/>
              <a:gd name="connsiteY299" fmla="*/ 2371643 h 3008458"/>
              <a:gd name="connsiteX300" fmla="*/ 93881 w 4807725"/>
              <a:gd name="connsiteY300" fmla="*/ 2445595 h 3008458"/>
              <a:gd name="connsiteX301" fmla="*/ 103757 w 4807725"/>
              <a:gd name="connsiteY301" fmla="*/ 2590931 h 3008458"/>
              <a:gd name="connsiteX302" fmla="*/ 107234 w 4807725"/>
              <a:gd name="connsiteY302" fmla="*/ 2612857 h 3008458"/>
              <a:gd name="connsiteX303" fmla="*/ 92249 w 4807725"/>
              <a:gd name="connsiteY303" fmla="*/ 2561458 h 3008458"/>
              <a:gd name="connsiteX304" fmla="*/ 71940 w 4807725"/>
              <a:gd name="connsiteY304" fmla="*/ 2462972 h 3008458"/>
              <a:gd name="connsiteX305" fmla="*/ 71736 w 4807725"/>
              <a:gd name="connsiteY305" fmla="*/ 2460976 h 3008458"/>
              <a:gd name="connsiteX306" fmla="*/ 4685913 w 4807725"/>
              <a:gd name="connsiteY306" fmla="*/ 2241330 h 3008458"/>
              <a:gd name="connsiteX307" fmla="*/ 4686648 w 4807725"/>
              <a:gd name="connsiteY307" fmla="*/ 2254792 h 3008458"/>
              <a:gd name="connsiteX308" fmla="*/ 4688536 w 4807725"/>
              <a:gd name="connsiteY308" fmla="*/ 2328846 h 3008458"/>
              <a:gd name="connsiteX309" fmla="*/ 4684895 w 4807725"/>
              <a:gd name="connsiteY309" fmla="*/ 2312812 h 3008458"/>
              <a:gd name="connsiteX310" fmla="*/ 4683034 w 4807725"/>
              <a:gd name="connsiteY310" fmla="*/ 2292917 h 3008458"/>
              <a:gd name="connsiteX311" fmla="*/ 4685383 w 4807725"/>
              <a:gd name="connsiteY311" fmla="*/ 2248658 h 3008458"/>
              <a:gd name="connsiteX312" fmla="*/ 4671371 w 4807725"/>
              <a:gd name="connsiteY312" fmla="*/ 2129094 h 3008458"/>
              <a:gd name="connsiteX313" fmla="*/ 4676270 w 4807725"/>
              <a:gd name="connsiteY313" fmla="*/ 2220589 h 3008458"/>
              <a:gd name="connsiteX314" fmla="*/ 4683034 w 4807725"/>
              <a:gd name="connsiteY314" fmla="*/ 2292917 h 3008458"/>
              <a:gd name="connsiteX315" fmla="*/ 4679937 w 4807725"/>
              <a:gd name="connsiteY315" fmla="*/ 2351267 h 3008458"/>
              <a:gd name="connsiteX316" fmla="*/ 4674491 w 4807725"/>
              <a:gd name="connsiteY316" fmla="*/ 2453876 h 3008458"/>
              <a:gd name="connsiteX317" fmla="*/ 4593822 w 4807725"/>
              <a:gd name="connsiteY317" fmla="*/ 2635209 h 3008458"/>
              <a:gd name="connsiteX318" fmla="*/ 4439175 w 4807725"/>
              <a:gd name="connsiteY318" fmla="*/ 2731964 h 3008458"/>
              <a:gd name="connsiteX319" fmla="*/ 4018737 w 4807725"/>
              <a:gd name="connsiteY319" fmla="*/ 2821937 h 3008458"/>
              <a:gd name="connsiteX320" fmla="*/ 3537991 w 4807725"/>
              <a:gd name="connsiteY320" fmla="*/ 2869436 h 3008458"/>
              <a:gd name="connsiteX321" fmla="*/ 3038093 w 4807725"/>
              <a:gd name="connsiteY321" fmla="*/ 2905700 h 3008458"/>
              <a:gd name="connsiteX322" fmla="*/ 3008483 w 4807725"/>
              <a:gd name="connsiteY322" fmla="*/ 2907214 h 3008458"/>
              <a:gd name="connsiteX323" fmla="*/ 2674902 w 4807725"/>
              <a:gd name="connsiteY323" fmla="*/ 2904559 h 3008458"/>
              <a:gd name="connsiteX324" fmla="*/ 2911641 w 4807725"/>
              <a:gd name="connsiteY324" fmla="*/ 2898278 h 3008458"/>
              <a:gd name="connsiteX325" fmla="*/ 3412109 w 4807725"/>
              <a:gd name="connsiteY325" fmla="*/ 2863768 h 3008458"/>
              <a:gd name="connsiteX326" fmla="*/ 3906881 w 4807725"/>
              <a:gd name="connsiteY326" fmla="*/ 2811714 h 3008458"/>
              <a:gd name="connsiteX327" fmla="*/ 4350459 w 4807725"/>
              <a:gd name="connsiteY327" fmla="*/ 2745255 h 3008458"/>
              <a:gd name="connsiteX328" fmla="*/ 4551743 w 4807725"/>
              <a:gd name="connsiteY328" fmla="*/ 2648872 h 3008458"/>
              <a:gd name="connsiteX329" fmla="*/ 4646438 w 4807725"/>
              <a:gd name="connsiteY329" fmla="*/ 2462985 h 3008458"/>
              <a:gd name="connsiteX330" fmla="*/ 4661887 w 4807725"/>
              <a:gd name="connsiteY330" fmla="*/ 2271801 h 3008458"/>
              <a:gd name="connsiteX331" fmla="*/ 4695094 w 4807725"/>
              <a:gd name="connsiteY331" fmla="*/ 2120384 h 3008458"/>
              <a:gd name="connsiteX332" fmla="*/ 4694930 w 4807725"/>
              <a:gd name="connsiteY332" fmla="*/ 2124355 h 3008458"/>
              <a:gd name="connsiteX333" fmla="*/ 4697915 w 4807725"/>
              <a:gd name="connsiteY333" fmla="*/ 2287252 h 3008458"/>
              <a:gd name="connsiteX334" fmla="*/ 4697550 w 4807725"/>
              <a:gd name="connsiteY334" fmla="*/ 2293602 h 3008458"/>
              <a:gd name="connsiteX335" fmla="*/ 4690296 w 4807725"/>
              <a:gd name="connsiteY335" fmla="*/ 2216035 h 3008458"/>
              <a:gd name="connsiteX336" fmla="*/ 4690597 w 4807725"/>
              <a:gd name="connsiteY336" fmla="*/ 2176555 h 3008458"/>
              <a:gd name="connsiteX337" fmla="*/ 4693856 w 4807725"/>
              <a:gd name="connsiteY337" fmla="*/ 2131492 h 3008458"/>
              <a:gd name="connsiteX338" fmla="*/ 4699370 w 4807725"/>
              <a:gd name="connsiteY338" fmla="*/ 2017807 h 3008458"/>
              <a:gd name="connsiteX339" fmla="*/ 4704377 w 4807725"/>
              <a:gd name="connsiteY339" fmla="*/ 2037122 h 3008458"/>
              <a:gd name="connsiteX340" fmla="*/ 4695094 w 4807725"/>
              <a:gd name="connsiteY340" fmla="*/ 2120384 h 3008458"/>
              <a:gd name="connsiteX341" fmla="*/ 4707672 w 4807725"/>
              <a:gd name="connsiteY341" fmla="*/ 1990470 h 3008458"/>
              <a:gd name="connsiteX342" fmla="*/ 4729205 w 4807725"/>
              <a:gd name="connsiteY342" fmla="*/ 2082925 h 3008458"/>
              <a:gd name="connsiteX343" fmla="*/ 4737554 w 4807725"/>
              <a:gd name="connsiteY343" fmla="*/ 2184216 h 3008458"/>
              <a:gd name="connsiteX344" fmla="*/ 4719546 w 4807725"/>
              <a:gd name="connsiteY344" fmla="*/ 2323866 h 3008458"/>
              <a:gd name="connsiteX345" fmla="*/ 4724971 w 4807725"/>
              <a:gd name="connsiteY345" fmla="*/ 2179566 h 3008458"/>
              <a:gd name="connsiteX346" fmla="*/ 4713460 w 4807725"/>
              <a:gd name="connsiteY346" fmla="*/ 2073978 h 3008458"/>
              <a:gd name="connsiteX347" fmla="*/ 4704377 w 4807725"/>
              <a:gd name="connsiteY347" fmla="*/ 2037122 h 3008458"/>
              <a:gd name="connsiteX348" fmla="*/ 4705745 w 4807725"/>
              <a:gd name="connsiteY348" fmla="*/ 2024851 h 3008458"/>
              <a:gd name="connsiteX349" fmla="*/ 4687518 w 4807725"/>
              <a:gd name="connsiteY349" fmla="*/ 1968714 h 3008458"/>
              <a:gd name="connsiteX350" fmla="*/ 4692042 w 4807725"/>
              <a:gd name="connsiteY350" fmla="*/ 1987070 h 3008458"/>
              <a:gd name="connsiteX351" fmla="*/ 4691185 w 4807725"/>
              <a:gd name="connsiteY351" fmla="*/ 2099391 h 3008458"/>
              <a:gd name="connsiteX352" fmla="*/ 4690597 w 4807725"/>
              <a:gd name="connsiteY352" fmla="*/ 2176555 h 3008458"/>
              <a:gd name="connsiteX353" fmla="*/ 4685913 w 4807725"/>
              <a:gd name="connsiteY353" fmla="*/ 2241330 h 3008458"/>
              <a:gd name="connsiteX354" fmla="*/ 4681405 w 4807725"/>
              <a:gd name="connsiteY354" fmla="*/ 2158805 h 3008458"/>
              <a:gd name="connsiteX355" fmla="*/ 4687518 w 4807725"/>
              <a:gd name="connsiteY355" fmla="*/ 1968714 h 3008458"/>
              <a:gd name="connsiteX356" fmla="*/ 4701544 w 4807725"/>
              <a:gd name="connsiteY356" fmla="*/ 1964159 h 3008458"/>
              <a:gd name="connsiteX357" fmla="*/ 4699370 w 4807725"/>
              <a:gd name="connsiteY357" fmla="*/ 2017807 h 3008458"/>
              <a:gd name="connsiteX358" fmla="*/ 4692042 w 4807725"/>
              <a:gd name="connsiteY358" fmla="*/ 1987070 h 3008458"/>
              <a:gd name="connsiteX359" fmla="*/ 4692075 w 4807725"/>
              <a:gd name="connsiteY359" fmla="*/ 1982748 h 3008458"/>
              <a:gd name="connsiteX360" fmla="*/ 4691343 w 4807725"/>
              <a:gd name="connsiteY360" fmla="*/ 1967471 h 3008458"/>
              <a:gd name="connsiteX361" fmla="*/ 4694531 w 4807725"/>
              <a:gd name="connsiteY361" fmla="*/ 1966436 h 3008458"/>
              <a:gd name="connsiteX362" fmla="*/ 4701544 w 4807725"/>
              <a:gd name="connsiteY362" fmla="*/ 1964159 h 3008458"/>
              <a:gd name="connsiteX363" fmla="*/ 4690837 w 4807725"/>
              <a:gd name="connsiteY363" fmla="*/ 1956895 h 3008458"/>
              <a:gd name="connsiteX364" fmla="*/ 4691343 w 4807725"/>
              <a:gd name="connsiteY364" fmla="*/ 1967471 h 3008458"/>
              <a:gd name="connsiteX365" fmla="*/ 4687518 w 4807725"/>
              <a:gd name="connsiteY365" fmla="*/ 1968714 h 3008458"/>
              <a:gd name="connsiteX366" fmla="*/ 88178 w 4807725"/>
              <a:gd name="connsiteY366" fmla="*/ 1768755 h 3008458"/>
              <a:gd name="connsiteX367" fmla="*/ 89879 w 4807725"/>
              <a:gd name="connsiteY367" fmla="*/ 1841559 h 3008458"/>
              <a:gd name="connsiteX368" fmla="*/ 84549 w 4807725"/>
              <a:gd name="connsiteY368" fmla="*/ 1927401 h 3008458"/>
              <a:gd name="connsiteX369" fmla="*/ 88343 w 4807725"/>
              <a:gd name="connsiteY369" fmla="*/ 2326940 h 3008458"/>
              <a:gd name="connsiteX370" fmla="*/ 86260 w 4807725"/>
              <a:gd name="connsiteY370" fmla="*/ 2314695 h 3008458"/>
              <a:gd name="connsiteX371" fmla="*/ 85261 w 4807725"/>
              <a:gd name="connsiteY371" fmla="*/ 1834087 h 3008458"/>
              <a:gd name="connsiteX372" fmla="*/ 96701 w 4807725"/>
              <a:gd name="connsiteY372" fmla="*/ 1731671 h 3008458"/>
              <a:gd name="connsiteX373" fmla="*/ 97105 w 4807725"/>
              <a:gd name="connsiteY373" fmla="*/ 1734716 h 3008458"/>
              <a:gd name="connsiteX374" fmla="*/ 99287 w 4807725"/>
              <a:gd name="connsiteY374" fmla="*/ 1829532 h 3008458"/>
              <a:gd name="connsiteX375" fmla="*/ 123427 w 4807725"/>
              <a:gd name="connsiteY375" fmla="*/ 2333655 h 3008458"/>
              <a:gd name="connsiteX376" fmla="*/ 128848 w 4807725"/>
              <a:gd name="connsiteY376" fmla="*/ 2463763 h 3008458"/>
              <a:gd name="connsiteX377" fmla="*/ 139422 w 4807725"/>
              <a:gd name="connsiteY377" fmla="*/ 2547806 h 3008458"/>
              <a:gd name="connsiteX378" fmla="*/ 136422 w 4807725"/>
              <a:gd name="connsiteY378" fmla="*/ 2540813 h 3008458"/>
              <a:gd name="connsiteX379" fmla="*/ 110317 w 4807725"/>
              <a:gd name="connsiteY379" fmla="*/ 2445326 h 3008458"/>
              <a:gd name="connsiteX380" fmla="*/ 101296 w 4807725"/>
              <a:gd name="connsiteY380" fmla="*/ 2302056 h 3008458"/>
              <a:gd name="connsiteX381" fmla="*/ 94705 w 4807725"/>
              <a:gd name="connsiteY381" fmla="*/ 2048216 h 3008458"/>
              <a:gd name="connsiteX382" fmla="*/ 89879 w 4807725"/>
              <a:gd name="connsiteY382" fmla="*/ 1841559 h 3008458"/>
              <a:gd name="connsiteX383" fmla="*/ 94586 w 4807725"/>
              <a:gd name="connsiteY383" fmla="*/ 1625275 h 3008458"/>
              <a:gd name="connsiteX384" fmla="*/ 96944 w 4807725"/>
              <a:gd name="connsiteY384" fmla="*/ 1727746 h 3008458"/>
              <a:gd name="connsiteX385" fmla="*/ 96701 w 4807725"/>
              <a:gd name="connsiteY385" fmla="*/ 1731671 h 3008458"/>
              <a:gd name="connsiteX386" fmla="*/ 95442 w 4807725"/>
              <a:gd name="connsiteY386" fmla="*/ 1722183 h 3008458"/>
              <a:gd name="connsiteX387" fmla="*/ 94136 w 4807725"/>
              <a:gd name="connsiteY387" fmla="*/ 1635340 h 3008458"/>
              <a:gd name="connsiteX388" fmla="*/ 78559 w 4807725"/>
              <a:gd name="connsiteY388" fmla="*/ 1596702 h 3008458"/>
              <a:gd name="connsiteX389" fmla="*/ 77214 w 4807725"/>
              <a:gd name="connsiteY389" fmla="*/ 1666046 h 3008458"/>
              <a:gd name="connsiteX390" fmla="*/ 64543 w 4807725"/>
              <a:gd name="connsiteY390" fmla="*/ 2104551 h 3008458"/>
              <a:gd name="connsiteX391" fmla="*/ 67541 w 4807725"/>
              <a:gd name="connsiteY391" fmla="*/ 2253087 h 3008458"/>
              <a:gd name="connsiteX392" fmla="*/ 57083 w 4807725"/>
              <a:gd name="connsiteY392" fmla="*/ 2136789 h 3008458"/>
              <a:gd name="connsiteX393" fmla="*/ 67033 w 4807725"/>
              <a:gd name="connsiteY393" fmla="*/ 1777949 h 3008458"/>
              <a:gd name="connsiteX394" fmla="*/ 80352 w 4807725"/>
              <a:gd name="connsiteY394" fmla="*/ 1504188 h 3008458"/>
              <a:gd name="connsiteX395" fmla="*/ 82451 w 4807725"/>
              <a:gd name="connsiteY395" fmla="*/ 1534505 h 3008458"/>
              <a:gd name="connsiteX396" fmla="*/ 82269 w 4807725"/>
              <a:gd name="connsiteY396" fmla="*/ 1538354 h 3008458"/>
              <a:gd name="connsiteX397" fmla="*/ 78559 w 4807725"/>
              <a:gd name="connsiteY397" fmla="*/ 1596702 h 3008458"/>
              <a:gd name="connsiteX398" fmla="*/ 89206 w 4807725"/>
              <a:gd name="connsiteY398" fmla="*/ 1391530 h 3008458"/>
              <a:gd name="connsiteX399" fmla="*/ 92854 w 4807725"/>
              <a:gd name="connsiteY399" fmla="*/ 1550014 h 3008458"/>
              <a:gd name="connsiteX400" fmla="*/ 94136 w 4807725"/>
              <a:gd name="connsiteY400" fmla="*/ 1635340 h 3008458"/>
              <a:gd name="connsiteX401" fmla="*/ 88178 w 4807725"/>
              <a:gd name="connsiteY401" fmla="*/ 1768755 h 3008458"/>
              <a:gd name="connsiteX402" fmla="*/ 82838 w 4807725"/>
              <a:gd name="connsiteY402" fmla="*/ 1540108 h 3008458"/>
              <a:gd name="connsiteX403" fmla="*/ 82451 w 4807725"/>
              <a:gd name="connsiteY403" fmla="*/ 1534505 h 3008458"/>
              <a:gd name="connsiteX404" fmla="*/ 108249 w 4807725"/>
              <a:gd name="connsiteY404" fmla="*/ 1325701 h 3008458"/>
              <a:gd name="connsiteX405" fmla="*/ 108871 w 4807725"/>
              <a:gd name="connsiteY405" fmla="*/ 1518808 h 3008458"/>
              <a:gd name="connsiteX406" fmla="*/ 180244 w 4807725"/>
              <a:gd name="connsiteY406" fmla="*/ 2222123 h 3008458"/>
              <a:gd name="connsiteX407" fmla="*/ 234571 w 4807725"/>
              <a:gd name="connsiteY407" fmla="*/ 2437192 h 3008458"/>
              <a:gd name="connsiteX408" fmla="*/ 279785 w 4807725"/>
              <a:gd name="connsiteY408" fmla="*/ 2624193 h 3008458"/>
              <a:gd name="connsiteX409" fmla="*/ 353051 w 4807725"/>
              <a:gd name="connsiteY409" fmla="*/ 2802085 h 3008458"/>
              <a:gd name="connsiteX410" fmla="*/ 534328 w 4807725"/>
              <a:gd name="connsiteY410" fmla="*/ 2882851 h 3008458"/>
              <a:gd name="connsiteX411" fmla="*/ 753483 w 4807725"/>
              <a:gd name="connsiteY411" fmla="*/ 2889261 h 3008458"/>
              <a:gd name="connsiteX412" fmla="*/ 1019274 w 4807725"/>
              <a:gd name="connsiteY412" fmla="*/ 2896043 h 3008458"/>
              <a:gd name="connsiteX413" fmla="*/ 1546300 w 4807725"/>
              <a:gd name="connsiteY413" fmla="*/ 2895573 h 3008458"/>
              <a:gd name="connsiteX414" fmla="*/ 1536305 w 4807725"/>
              <a:gd name="connsiteY414" fmla="*/ 2906575 h 3008458"/>
              <a:gd name="connsiteX415" fmla="*/ 1536461 w 4807725"/>
              <a:gd name="connsiteY415" fmla="*/ 2908825 h 3008458"/>
              <a:gd name="connsiteX416" fmla="*/ 1481320 w 4807725"/>
              <a:gd name="connsiteY416" fmla="*/ 2902128 h 3008458"/>
              <a:gd name="connsiteX417" fmla="*/ 1273207 w 4807725"/>
              <a:gd name="connsiteY417" fmla="*/ 2919281 h 3008458"/>
              <a:gd name="connsiteX418" fmla="*/ 1269180 w 4807725"/>
              <a:gd name="connsiteY418" fmla="*/ 2919509 h 3008458"/>
              <a:gd name="connsiteX419" fmla="*/ 855869 w 4807725"/>
              <a:gd name="connsiteY419" fmla="*/ 2918073 h 3008458"/>
              <a:gd name="connsiteX420" fmla="*/ 737570 w 4807725"/>
              <a:gd name="connsiteY420" fmla="*/ 2911882 h 3008458"/>
              <a:gd name="connsiteX421" fmla="*/ 639506 w 4807725"/>
              <a:gd name="connsiteY421" fmla="*/ 2915582 h 3008458"/>
              <a:gd name="connsiteX422" fmla="*/ 612445 w 4807725"/>
              <a:gd name="connsiteY422" fmla="*/ 2914669 h 3008458"/>
              <a:gd name="connsiteX423" fmla="*/ 427029 w 4807725"/>
              <a:gd name="connsiteY423" fmla="*/ 2886662 h 3008458"/>
              <a:gd name="connsiteX424" fmla="*/ 252088 w 4807725"/>
              <a:gd name="connsiteY424" fmla="*/ 2586644 h 3008458"/>
              <a:gd name="connsiteX425" fmla="*/ 123903 w 4807725"/>
              <a:gd name="connsiteY425" fmla="*/ 1936682 h 3008458"/>
              <a:gd name="connsiteX426" fmla="*/ 97105 w 4807725"/>
              <a:gd name="connsiteY426" fmla="*/ 1734716 h 3008458"/>
              <a:gd name="connsiteX427" fmla="*/ 96944 w 4807725"/>
              <a:gd name="connsiteY427" fmla="*/ 1727746 h 3008458"/>
              <a:gd name="connsiteX428" fmla="*/ 99171 w 4807725"/>
              <a:gd name="connsiteY428" fmla="*/ 1691884 h 3008458"/>
              <a:gd name="connsiteX429" fmla="*/ 106690 w 4807725"/>
              <a:gd name="connsiteY429" fmla="*/ 1470308 h 3008458"/>
              <a:gd name="connsiteX430" fmla="*/ 103539 w 4807725"/>
              <a:gd name="connsiteY430" fmla="*/ 1424789 h 3008458"/>
              <a:gd name="connsiteX431" fmla="*/ 107757 w 4807725"/>
              <a:gd name="connsiteY431" fmla="*/ 1330336 h 3008458"/>
              <a:gd name="connsiteX432" fmla="*/ 98656 w 4807725"/>
              <a:gd name="connsiteY432" fmla="*/ 1267073 h 3008458"/>
              <a:gd name="connsiteX433" fmla="*/ 97763 w 4807725"/>
              <a:gd name="connsiteY433" fmla="*/ 1341338 h 3008458"/>
              <a:gd name="connsiteX434" fmla="*/ 103539 w 4807725"/>
              <a:gd name="connsiteY434" fmla="*/ 1424789 h 3008458"/>
              <a:gd name="connsiteX435" fmla="*/ 96509 w 4807725"/>
              <a:gd name="connsiteY435" fmla="*/ 1582211 h 3008458"/>
              <a:gd name="connsiteX436" fmla="*/ 94586 w 4807725"/>
              <a:gd name="connsiteY436" fmla="*/ 1625275 h 3008458"/>
              <a:gd name="connsiteX437" fmla="*/ 92854 w 4807725"/>
              <a:gd name="connsiteY437" fmla="*/ 1550014 h 3008458"/>
              <a:gd name="connsiteX438" fmla="*/ 91961 w 4807725"/>
              <a:gd name="connsiteY438" fmla="*/ 1490604 h 3008458"/>
              <a:gd name="connsiteX439" fmla="*/ 98952 w 4807725"/>
              <a:gd name="connsiteY439" fmla="*/ 1252917 h 3008458"/>
              <a:gd name="connsiteX440" fmla="*/ 98999 w 4807725"/>
              <a:gd name="connsiteY440" fmla="*/ 1255610 h 3008458"/>
              <a:gd name="connsiteX441" fmla="*/ 98656 w 4807725"/>
              <a:gd name="connsiteY441" fmla="*/ 1267073 h 3008458"/>
              <a:gd name="connsiteX442" fmla="*/ 98814 w 4807725"/>
              <a:gd name="connsiteY442" fmla="*/ 1253913 h 3008458"/>
              <a:gd name="connsiteX443" fmla="*/ 96105 w 4807725"/>
              <a:gd name="connsiteY443" fmla="*/ 1092651 h 3008458"/>
              <a:gd name="connsiteX444" fmla="*/ 98877 w 4807725"/>
              <a:gd name="connsiteY444" fmla="*/ 1248713 h 3008458"/>
              <a:gd name="connsiteX445" fmla="*/ 98814 w 4807725"/>
              <a:gd name="connsiteY445" fmla="*/ 1253913 h 3008458"/>
              <a:gd name="connsiteX446" fmla="*/ 94087 w 4807725"/>
              <a:gd name="connsiteY446" fmla="*/ 1288233 h 3008458"/>
              <a:gd name="connsiteX447" fmla="*/ 89206 w 4807725"/>
              <a:gd name="connsiteY447" fmla="*/ 1391530 h 3008458"/>
              <a:gd name="connsiteX448" fmla="*/ 87901 w 4807725"/>
              <a:gd name="connsiteY448" fmla="*/ 1334843 h 3008458"/>
              <a:gd name="connsiteX449" fmla="*/ 85716 w 4807725"/>
              <a:gd name="connsiteY449" fmla="*/ 1311508 h 3008458"/>
              <a:gd name="connsiteX450" fmla="*/ 90241 w 4807725"/>
              <a:gd name="connsiteY450" fmla="*/ 1180883 h 3008458"/>
              <a:gd name="connsiteX451" fmla="*/ 4705768 w 4807725"/>
              <a:gd name="connsiteY451" fmla="*/ 1074866 h 3008458"/>
              <a:gd name="connsiteX452" fmla="*/ 4725820 w 4807725"/>
              <a:gd name="connsiteY452" fmla="*/ 1227121 h 3008458"/>
              <a:gd name="connsiteX453" fmla="*/ 4728681 w 4807725"/>
              <a:gd name="connsiteY453" fmla="*/ 1251224 h 3008458"/>
              <a:gd name="connsiteX454" fmla="*/ 4733155 w 4807725"/>
              <a:gd name="connsiteY454" fmla="*/ 1488477 h 3008458"/>
              <a:gd name="connsiteX455" fmla="*/ 4743019 w 4807725"/>
              <a:gd name="connsiteY455" fmla="*/ 2293817 h 3008458"/>
              <a:gd name="connsiteX456" fmla="*/ 4734553 w 4807725"/>
              <a:gd name="connsiteY456" fmla="*/ 2338544 h 3008458"/>
              <a:gd name="connsiteX457" fmla="*/ 4735479 w 4807725"/>
              <a:gd name="connsiteY457" fmla="*/ 2330566 h 3008458"/>
              <a:gd name="connsiteX458" fmla="*/ 4739344 w 4807725"/>
              <a:gd name="connsiteY458" fmla="*/ 2205927 h 3008458"/>
              <a:gd name="connsiteX459" fmla="*/ 4737554 w 4807725"/>
              <a:gd name="connsiteY459" fmla="*/ 2184216 h 3008458"/>
              <a:gd name="connsiteX460" fmla="*/ 4742808 w 4807725"/>
              <a:gd name="connsiteY460" fmla="*/ 2143473 h 3008458"/>
              <a:gd name="connsiteX461" fmla="*/ 4724921 w 4807725"/>
              <a:gd name="connsiteY461" fmla="*/ 1679499 h 3008458"/>
              <a:gd name="connsiteX462" fmla="*/ 4721720 w 4807725"/>
              <a:gd name="connsiteY462" fmla="*/ 1641905 h 3008458"/>
              <a:gd name="connsiteX463" fmla="*/ 4723285 w 4807725"/>
              <a:gd name="connsiteY463" fmla="*/ 1559555 h 3008458"/>
              <a:gd name="connsiteX464" fmla="*/ 4713662 w 4807725"/>
              <a:gd name="connsiteY464" fmla="*/ 1330697 h 3008458"/>
              <a:gd name="connsiteX465" fmla="*/ 4705610 w 4807725"/>
              <a:gd name="connsiteY465" fmla="*/ 1266544 h 3008458"/>
              <a:gd name="connsiteX466" fmla="*/ 112331 w 4807725"/>
              <a:gd name="connsiteY466" fmla="*/ 1069237 h 3008458"/>
              <a:gd name="connsiteX467" fmla="*/ 110345 w 4807725"/>
              <a:gd name="connsiteY467" fmla="*/ 1170208 h 3008458"/>
              <a:gd name="connsiteX468" fmla="*/ 98952 w 4807725"/>
              <a:gd name="connsiteY468" fmla="*/ 1252917 h 3008458"/>
              <a:gd name="connsiteX469" fmla="*/ 98877 w 4807725"/>
              <a:gd name="connsiteY469" fmla="*/ 1248713 h 3008458"/>
              <a:gd name="connsiteX470" fmla="*/ 99355 w 4807725"/>
              <a:gd name="connsiteY470" fmla="*/ 1208952 h 3008458"/>
              <a:gd name="connsiteX471" fmla="*/ 109011 w 4807725"/>
              <a:gd name="connsiteY471" fmla="*/ 1089462 h 3008458"/>
              <a:gd name="connsiteX472" fmla="*/ 4724962 w 4807725"/>
              <a:gd name="connsiteY472" fmla="*/ 1063035 h 3008458"/>
              <a:gd name="connsiteX473" fmla="*/ 4784348 w 4807725"/>
              <a:gd name="connsiteY473" fmla="*/ 1502882 h 3008458"/>
              <a:gd name="connsiteX474" fmla="*/ 4785347 w 4807725"/>
              <a:gd name="connsiteY474" fmla="*/ 1983490 h 3008458"/>
              <a:gd name="connsiteX475" fmla="*/ 4804930 w 4807725"/>
              <a:gd name="connsiteY475" fmla="*/ 2473579 h 3008458"/>
              <a:gd name="connsiteX476" fmla="*/ 4671645 w 4807725"/>
              <a:gd name="connsiteY476" fmla="*/ 2827135 h 3008458"/>
              <a:gd name="connsiteX477" fmla="*/ 4442739 w 4807725"/>
              <a:gd name="connsiteY477" fmla="*/ 2914550 h 3008458"/>
              <a:gd name="connsiteX478" fmla="*/ 4396877 w 4807725"/>
              <a:gd name="connsiteY478" fmla="*/ 2921907 h 3008458"/>
              <a:gd name="connsiteX479" fmla="*/ 4459495 w 4807725"/>
              <a:gd name="connsiteY479" fmla="*/ 2896020 h 3008458"/>
              <a:gd name="connsiteX480" fmla="*/ 4463840 w 4807725"/>
              <a:gd name="connsiteY480" fmla="*/ 2893335 h 3008458"/>
              <a:gd name="connsiteX481" fmla="*/ 4475275 w 4807725"/>
              <a:gd name="connsiteY481" fmla="*/ 2890896 h 3008458"/>
              <a:gd name="connsiteX482" fmla="*/ 4643592 w 4807725"/>
              <a:gd name="connsiteY482" fmla="*/ 2836244 h 3008458"/>
              <a:gd name="connsiteX483" fmla="*/ 4751958 w 4807725"/>
              <a:gd name="connsiteY483" fmla="*/ 2692460 h 3008458"/>
              <a:gd name="connsiteX484" fmla="*/ 4779012 w 4807725"/>
              <a:gd name="connsiteY484" fmla="*/ 2202743 h 3008458"/>
              <a:gd name="connsiteX485" fmla="*/ 4759429 w 4807725"/>
              <a:gd name="connsiteY485" fmla="*/ 1712655 h 3008458"/>
              <a:gd name="connsiteX486" fmla="*/ 4754853 w 4807725"/>
              <a:gd name="connsiteY486" fmla="*/ 1471735 h 3008458"/>
              <a:gd name="connsiteX487" fmla="*/ 4728681 w 4807725"/>
              <a:gd name="connsiteY487" fmla="*/ 1251224 h 3008458"/>
              <a:gd name="connsiteX488" fmla="*/ 4725267 w 4807725"/>
              <a:gd name="connsiteY488" fmla="*/ 1070222 h 3008458"/>
              <a:gd name="connsiteX489" fmla="*/ 22227 w 4807725"/>
              <a:gd name="connsiteY489" fmla="*/ 862102 h 3008458"/>
              <a:gd name="connsiteX490" fmla="*/ 28118 w 4807725"/>
              <a:gd name="connsiteY490" fmla="*/ 904092 h 3008458"/>
              <a:gd name="connsiteX491" fmla="*/ 21532 w 4807725"/>
              <a:gd name="connsiteY491" fmla="*/ 1017026 h 3008458"/>
              <a:gd name="connsiteX492" fmla="*/ 27088 w 4807725"/>
              <a:gd name="connsiteY492" fmla="*/ 1511668 h 3008458"/>
              <a:gd name="connsiteX493" fmla="*/ 71167 w 4807725"/>
              <a:gd name="connsiteY493" fmla="*/ 2459221 h 3008458"/>
              <a:gd name="connsiteX494" fmla="*/ 71940 w 4807725"/>
              <a:gd name="connsiteY494" fmla="*/ 2462972 h 3008458"/>
              <a:gd name="connsiteX495" fmla="*/ 85922 w 4807725"/>
              <a:gd name="connsiteY495" fmla="*/ 2599831 h 3008458"/>
              <a:gd name="connsiteX496" fmla="*/ 84126 w 4807725"/>
              <a:gd name="connsiteY496" fmla="*/ 2594639 h 3008458"/>
              <a:gd name="connsiteX497" fmla="*/ 17551 w 4807725"/>
              <a:gd name="connsiteY497" fmla="*/ 2150837 h 3008458"/>
              <a:gd name="connsiteX498" fmla="*/ 16552 w 4807725"/>
              <a:gd name="connsiteY498" fmla="*/ 1670229 h 3008458"/>
              <a:gd name="connsiteX499" fmla="*/ 15552 w 4807725"/>
              <a:gd name="connsiteY499" fmla="*/ 1189621 h 3008458"/>
              <a:gd name="connsiteX500" fmla="*/ 17331 w 4807725"/>
              <a:gd name="connsiteY500" fmla="*/ 956334 h 3008458"/>
              <a:gd name="connsiteX501" fmla="*/ 39026 w 4807725"/>
              <a:gd name="connsiteY501" fmla="*/ 817079 h 3008458"/>
              <a:gd name="connsiteX502" fmla="*/ 41538 w 4807725"/>
              <a:gd name="connsiteY502" fmla="*/ 839876 h 3008458"/>
              <a:gd name="connsiteX503" fmla="*/ 85716 w 4807725"/>
              <a:gd name="connsiteY503" fmla="*/ 1311508 h 3008458"/>
              <a:gd name="connsiteX504" fmla="*/ 82019 w 4807725"/>
              <a:gd name="connsiteY504" fmla="*/ 1418202 h 3008458"/>
              <a:gd name="connsiteX505" fmla="*/ 80352 w 4807725"/>
              <a:gd name="connsiteY505" fmla="*/ 1504188 h 3008458"/>
              <a:gd name="connsiteX506" fmla="*/ 66034 w 4807725"/>
              <a:gd name="connsiteY506" fmla="*/ 1297341 h 3008458"/>
              <a:gd name="connsiteX507" fmla="*/ 49229 w 4807725"/>
              <a:gd name="connsiteY507" fmla="*/ 1054574 h 3008458"/>
              <a:gd name="connsiteX508" fmla="*/ 31535 w 4807725"/>
              <a:gd name="connsiteY508" fmla="*/ 928451 h 3008458"/>
              <a:gd name="connsiteX509" fmla="*/ 28118 w 4807725"/>
              <a:gd name="connsiteY509" fmla="*/ 904092 h 3008458"/>
              <a:gd name="connsiteX510" fmla="*/ 28909 w 4807725"/>
              <a:gd name="connsiteY510" fmla="*/ 890519 h 3008458"/>
              <a:gd name="connsiteX511" fmla="*/ 130739 w 4807725"/>
              <a:gd name="connsiteY511" fmla="*/ 762960 h 3008458"/>
              <a:gd name="connsiteX512" fmla="*/ 134811 w 4807725"/>
              <a:gd name="connsiteY512" fmla="*/ 840619 h 3008458"/>
              <a:gd name="connsiteX513" fmla="*/ 133513 w 4807725"/>
              <a:gd name="connsiteY513" fmla="*/ 1087324 h 3008458"/>
              <a:gd name="connsiteX514" fmla="*/ 108249 w 4807725"/>
              <a:gd name="connsiteY514" fmla="*/ 1325701 h 3008458"/>
              <a:gd name="connsiteX515" fmla="*/ 108113 w 4807725"/>
              <a:gd name="connsiteY515" fmla="*/ 1283678 h 3008458"/>
              <a:gd name="connsiteX516" fmla="*/ 110345 w 4807725"/>
              <a:gd name="connsiteY516" fmla="*/ 1170208 h 3008458"/>
              <a:gd name="connsiteX517" fmla="*/ 111984 w 4807725"/>
              <a:gd name="connsiteY517" fmla="*/ 1158310 h 3008458"/>
              <a:gd name="connsiteX518" fmla="*/ 119362 w 4807725"/>
              <a:gd name="connsiteY518" fmla="*/ 1031803 h 3008458"/>
              <a:gd name="connsiteX519" fmla="*/ 119305 w 4807725"/>
              <a:gd name="connsiteY519" fmla="*/ 1026755 h 3008458"/>
              <a:gd name="connsiteX520" fmla="*/ 129187 w 4807725"/>
              <a:gd name="connsiteY520" fmla="*/ 966557 h 3008458"/>
              <a:gd name="connsiteX521" fmla="*/ 130432 w 4807725"/>
              <a:gd name="connsiteY521" fmla="*/ 803256 h 3008458"/>
              <a:gd name="connsiteX522" fmla="*/ 112063 w 4807725"/>
              <a:gd name="connsiteY522" fmla="*/ 700055 h 3008458"/>
              <a:gd name="connsiteX523" fmla="*/ 116583 w 4807725"/>
              <a:gd name="connsiteY523" fmla="*/ 784481 h 3008458"/>
              <a:gd name="connsiteX524" fmla="*/ 117973 w 4807725"/>
              <a:gd name="connsiteY524" fmla="*/ 908142 h 3008458"/>
              <a:gd name="connsiteX525" fmla="*/ 119305 w 4807725"/>
              <a:gd name="connsiteY525" fmla="*/ 1026755 h 3008458"/>
              <a:gd name="connsiteX526" fmla="*/ 112331 w 4807725"/>
              <a:gd name="connsiteY526" fmla="*/ 1069237 h 3008458"/>
              <a:gd name="connsiteX527" fmla="*/ 112873 w 4807725"/>
              <a:gd name="connsiteY527" fmla="*/ 1041666 h 3008458"/>
              <a:gd name="connsiteX528" fmla="*/ 108469 w 4807725"/>
              <a:gd name="connsiteY528" fmla="*/ 859210 h 3008458"/>
              <a:gd name="connsiteX529" fmla="*/ 109214 w 4807725"/>
              <a:gd name="connsiteY529" fmla="*/ 833416 h 3008458"/>
              <a:gd name="connsiteX530" fmla="*/ 112382 w 4807725"/>
              <a:gd name="connsiteY530" fmla="*/ 723790 h 3008458"/>
              <a:gd name="connsiteX531" fmla="*/ 111436 w 4807725"/>
              <a:gd name="connsiteY531" fmla="*/ 653496 h 3008458"/>
              <a:gd name="connsiteX532" fmla="*/ 112063 w 4807725"/>
              <a:gd name="connsiteY532" fmla="*/ 700055 h 3008458"/>
              <a:gd name="connsiteX533" fmla="*/ 110782 w 4807725"/>
              <a:gd name="connsiteY533" fmla="*/ 676134 h 3008458"/>
              <a:gd name="connsiteX534" fmla="*/ 125614 w 4807725"/>
              <a:gd name="connsiteY534" fmla="*/ 582255 h 3008458"/>
              <a:gd name="connsiteX535" fmla="*/ 131677 w 4807725"/>
              <a:gd name="connsiteY535" fmla="*/ 639955 h 3008458"/>
              <a:gd name="connsiteX536" fmla="*/ 130739 w 4807725"/>
              <a:gd name="connsiteY536" fmla="*/ 762960 h 3008458"/>
              <a:gd name="connsiteX537" fmla="*/ 123614 w 4807725"/>
              <a:gd name="connsiteY537" fmla="*/ 627059 h 3008458"/>
              <a:gd name="connsiteX538" fmla="*/ 107315 w 4807725"/>
              <a:gd name="connsiteY538" fmla="*/ 508343 h 3008458"/>
              <a:gd name="connsiteX539" fmla="*/ 113449 w 4807725"/>
              <a:gd name="connsiteY539" fmla="*/ 583818 h 3008458"/>
              <a:gd name="connsiteX540" fmla="*/ 111436 w 4807725"/>
              <a:gd name="connsiteY540" fmla="*/ 653496 h 3008458"/>
              <a:gd name="connsiteX541" fmla="*/ 111219 w 4807725"/>
              <a:gd name="connsiteY541" fmla="*/ 637386 h 3008458"/>
              <a:gd name="connsiteX542" fmla="*/ 106178 w 4807725"/>
              <a:gd name="connsiteY542" fmla="*/ 543515 h 3008458"/>
              <a:gd name="connsiteX543" fmla="*/ 105352 w 4807725"/>
              <a:gd name="connsiteY543" fmla="*/ 539578 h 3008458"/>
              <a:gd name="connsiteX544" fmla="*/ 105598 w 4807725"/>
              <a:gd name="connsiteY544" fmla="*/ 451138 h 3008458"/>
              <a:gd name="connsiteX545" fmla="*/ 109894 w 4807725"/>
              <a:gd name="connsiteY545" fmla="*/ 467295 h 3008458"/>
              <a:gd name="connsiteX546" fmla="*/ 107315 w 4807725"/>
              <a:gd name="connsiteY546" fmla="*/ 508343 h 3008458"/>
              <a:gd name="connsiteX547" fmla="*/ 104389 w 4807725"/>
              <a:gd name="connsiteY547" fmla="*/ 472344 h 3008458"/>
              <a:gd name="connsiteX548" fmla="*/ 85934 w 4807725"/>
              <a:gd name="connsiteY548" fmla="*/ 447979 h 3008458"/>
              <a:gd name="connsiteX549" fmla="*/ 86278 w 4807725"/>
              <a:gd name="connsiteY549" fmla="*/ 448651 h 3008458"/>
              <a:gd name="connsiteX550" fmla="*/ 105352 w 4807725"/>
              <a:gd name="connsiteY550" fmla="*/ 539578 h 3008458"/>
              <a:gd name="connsiteX551" fmla="*/ 104336 w 4807725"/>
              <a:gd name="connsiteY551" fmla="*/ 555749 h 3008458"/>
              <a:gd name="connsiteX552" fmla="*/ 110460 w 4807725"/>
              <a:gd name="connsiteY552" fmla="*/ 670115 h 3008458"/>
              <a:gd name="connsiteX553" fmla="*/ 110782 w 4807725"/>
              <a:gd name="connsiteY553" fmla="*/ 676134 h 3008458"/>
              <a:gd name="connsiteX554" fmla="*/ 110282 w 4807725"/>
              <a:gd name="connsiteY554" fmla="*/ 693444 h 3008458"/>
              <a:gd name="connsiteX555" fmla="*/ 107114 w 4807725"/>
              <a:gd name="connsiteY555" fmla="*/ 803070 h 3008458"/>
              <a:gd name="connsiteX556" fmla="*/ 108469 w 4807725"/>
              <a:gd name="connsiteY556" fmla="*/ 859210 h 3008458"/>
              <a:gd name="connsiteX557" fmla="*/ 106046 w 4807725"/>
              <a:gd name="connsiteY557" fmla="*/ 943042 h 3008458"/>
              <a:gd name="connsiteX558" fmla="*/ 96105 w 4807725"/>
              <a:gd name="connsiteY558" fmla="*/ 1092651 h 3008458"/>
              <a:gd name="connsiteX559" fmla="*/ 94512 w 4807725"/>
              <a:gd name="connsiteY559" fmla="*/ 1003025 h 3008458"/>
              <a:gd name="connsiteX560" fmla="*/ 93443 w 4807725"/>
              <a:gd name="connsiteY560" fmla="*/ 760967 h 3008458"/>
              <a:gd name="connsiteX561" fmla="*/ 85752 w 4807725"/>
              <a:gd name="connsiteY561" fmla="*/ 546269 h 3008458"/>
              <a:gd name="connsiteX562" fmla="*/ 48147 w 4807725"/>
              <a:gd name="connsiteY562" fmla="*/ 374135 h 3008458"/>
              <a:gd name="connsiteX563" fmla="*/ 53687 w 4807725"/>
              <a:gd name="connsiteY563" fmla="*/ 384962 h 3008458"/>
              <a:gd name="connsiteX564" fmla="*/ 43985 w 4807725"/>
              <a:gd name="connsiteY564" fmla="*/ 413903 h 3008458"/>
              <a:gd name="connsiteX565" fmla="*/ 34203 w 4807725"/>
              <a:gd name="connsiteY565" fmla="*/ 578521 h 3008458"/>
              <a:gd name="connsiteX566" fmla="*/ 46807 w 4807725"/>
              <a:gd name="connsiteY566" fmla="*/ 760596 h 3008458"/>
              <a:gd name="connsiteX567" fmla="*/ 39026 w 4807725"/>
              <a:gd name="connsiteY567" fmla="*/ 817079 h 3008458"/>
              <a:gd name="connsiteX568" fmla="*/ 19039 w 4807725"/>
              <a:gd name="connsiteY568" fmla="*/ 635697 h 3008458"/>
              <a:gd name="connsiteX569" fmla="*/ 19032 w 4807725"/>
              <a:gd name="connsiteY569" fmla="*/ 628049 h 3008458"/>
              <a:gd name="connsiteX570" fmla="*/ 17640 w 4807725"/>
              <a:gd name="connsiteY570" fmla="*/ 533478 h 3008458"/>
              <a:gd name="connsiteX571" fmla="*/ 21420 w 4807725"/>
              <a:gd name="connsiteY571" fmla="*/ 491168 h 3008458"/>
              <a:gd name="connsiteX572" fmla="*/ 30143 w 4807725"/>
              <a:gd name="connsiteY572" fmla="*/ 428610 h 3008458"/>
              <a:gd name="connsiteX573" fmla="*/ 47874 w 4807725"/>
              <a:gd name="connsiteY573" fmla="*/ 360796 h 3008458"/>
              <a:gd name="connsiteX574" fmla="*/ 52254 w 4807725"/>
              <a:gd name="connsiteY574" fmla="*/ 361709 h 3008458"/>
              <a:gd name="connsiteX575" fmla="*/ 48147 w 4807725"/>
              <a:gd name="connsiteY575" fmla="*/ 374135 h 3008458"/>
              <a:gd name="connsiteX576" fmla="*/ 45614 w 4807725"/>
              <a:gd name="connsiteY576" fmla="*/ 369186 h 3008458"/>
              <a:gd name="connsiteX577" fmla="*/ 59870 w 4807725"/>
              <a:gd name="connsiteY577" fmla="*/ 347174 h 3008458"/>
              <a:gd name="connsiteX578" fmla="*/ 68592 w 4807725"/>
              <a:gd name="connsiteY578" fmla="*/ 350160 h 3008458"/>
              <a:gd name="connsiteX579" fmla="*/ 90298 w 4807725"/>
              <a:gd name="connsiteY579" fmla="*/ 402896 h 3008458"/>
              <a:gd name="connsiteX580" fmla="*/ 85939 w 4807725"/>
              <a:gd name="connsiteY580" fmla="*/ 445368 h 3008458"/>
              <a:gd name="connsiteX581" fmla="*/ 85934 w 4807725"/>
              <a:gd name="connsiteY581" fmla="*/ 447979 h 3008458"/>
              <a:gd name="connsiteX582" fmla="*/ 53687 w 4807725"/>
              <a:gd name="connsiteY582" fmla="*/ 384962 h 3008458"/>
              <a:gd name="connsiteX583" fmla="*/ 59123 w 4807725"/>
              <a:gd name="connsiteY583" fmla="*/ 368748 h 3008458"/>
              <a:gd name="connsiteX584" fmla="*/ 55091 w 4807725"/>
              <a:gd name="connsiteY584" fmla="*/ 362300 h 3008458"/>
              <a:gd name="connsiteX585" fmla="*/ 52254 w 4807725"/>
              <a:gd name="connsiteY585" fmla="*/ 361709 h 3008458"/>
              <a:gd name="connsiteX586" fmla="*/ 54565 w 4807725"/>
              <a:gd name="connsiteY586" fmla="*/ 354714 h 3008458"/>
              <a:gd name="connsiteX587" fmla="*/ 59870 w 4807725"/>
              <a:gd name="connsiteY587" fmla="*/ 347174 h 3008458"/>
              <a:gd name="connsiteX588" fmla="*/ 134089 w 4807725"/>
              <a:gd name="connsiteY588" fmla="*/ 323579 h 3008458"/>
              <a:gd name="connsiteX589" fmla="*/ 133456 w 4807725"/>
              <a:gd name="connsiteY589" fmla="*/ 406668 h 3008458"/>
              <a:gd name="connsiteX590" fmla="*/ 125614 w 4807725"/>
              <a:gd name="connsiteY590" fmla="*/ 582255 h 3008458"/>
              <a:gd name="connsiteX591" fmla="*/ 115914 w 4807725"/>
              <a:gd name="connsiteY591" fmla="*/ 489934 h 3008458"/>
              <a:gd name="connsiteX592" fmla="*/ 109894 w 4807725"/>
              <a:gd name="connsiteY592" fmla="*/ 467295 h 3008458"/>
              <a:gd name="connsiteX593" fmla="*/ 110307 w 4807725"/>
              <a:gd name="connsiteY593" fmla="*/ 460726 h 3008458"/>
              <a:gd name="connsiteX594" fmla="*/ 108055 w 4807725"/>
              <a:gd name="connsiteY594" fmla="*/ 415365 h 3008458"/>
              <a:gd name="connsiteX595" fmla="*/ 119785 w 4807725"/>
              <a:gd name="connsiteY595" fmla="*/ 364565 h 3008458"/>
              <a:gd name="connsiteX596" fmla="*/ 127388 w 4807725"/>
              <a:gd name="connsiteY596" fmla="*/ 259234 h 3008458"/>
              <a:gd name="connsiteX597" fmla="*/ 122820 w 4807725"/>
              <a:gd name="connsiteY597" fmla="*/ 272435 h 3008458"/>
              <a:gd name="connsiteX598" fmla="*/ 105759 w 4807725"/>
              <a:gd name="connsiteY598" fmla="*/ 369119 h 3008458"/>
              <a:gd name="connsiteX599" fmla="*/ 108055 w 4807725"/>
              <a:gd name="connsiteY599" fmla="*/ 415365 h 3008458"/>
              <a:gd name="connsiteX600" fmla="*/ 107501 w 4807725"/>
              <a:gd name="connsiteY600" fmla="*/ 417762 h 3008458"/>
              <a:gd name="connsiteX601" fmla="*/ 105598 w 4807725"/>
              <a:gd name="connsiteY601" fmla="*/ 451138 h 3008458"/>
              <a:gd name="connsiteX602" fmla="*/ 97283 w 4807725"/>
              <a:gd name="connsiteY602" fmla="*/ 419868 h 3008458"/>
              <a:gd name="connsiteX603" fmla="*/ 90298 w 4807725"/>
              <a:gd name="connsiteY603" fmla="*/ 402896 h 3008458"/>
              <a:gd name="connsiteX604" fmla="*/ 96645 w 4807725"/>
              <a:gd name="connsiteY604" fmla="*/ 341051 h 3008458"/>
              <a:gd name="connsiteX605" fmla="*/ 125599 w 4807725"/>
              <a:gd name="connsiteY605" fmla="*/ 261594 h 3008458"/>
              <a:gd name="connsiteX606" fmla="*/ 4364100 w 4807725"/>
              <a:gd name="connsiteY606" fmla="*/ 192225 h 3008458"/>
              <a:gd name="connsiteX607" fmla="*/ 4453473 w 4807725"/>
              <a:gd name="connsiteY607" fmla="*/ 245089 h 3008458"/>
              <a:gd name="connsiteX608" fmla="*/ 4525047 w 4807725"/>
              <a:gd name="connsiteY608" fmla="*/ 320023 h 3008458"/>
              <a:gd name="connsiteX609" fmla="*/ 4569090 w 4807725"/>
              <a:gd name="connsiteY609" fmla="*/ 387754 h 3008458"/>
              <a:gd name="connsiteX610" fmla="*/ 4606261 w 4807725"/>
              <a:gd name="connsiteY610" fmla="*/ 466120 h 3008458"/>
              <a:gd name="connsiteX611" fmla="*/ 4622395 w 4807725"/>
              <a:gd name="connsiteY611" fmla="*/ 504839 h 3008458"/>
              <a:gd name="connsiteX612" fmla="*/ 4663641 w 4807725"/>
              <a:gd name="connsiteY612" fmla="*/ 665538 h 3008458"/>
              <a:gd name="connsiteX613" fmla="*/ 4691740 w 4807725"/>
              <a:gd name="connsiteY613" fmla="*/ 841611 h 3008458"/>
              <a:gd name="connsiteX614" fmla="*/ 4696749 w 4807725"/>
              <a:gd name="connsiteY614" fmla="*/ 874034 h 3008458"/>
              <a:gd name="connsiteX615" fmla="*/ 4705811 w 4807725"/>
              <a:gd name="connsiteY615" fmla="*/ 1022240 h 3008458"/>
              <a:gd name="connsiteX616" fmla="*/ 4705768 w 4807725"/>
              <a:gd name="connsiteY616" fmla="*/ 1074866 h 3008458"/>
              <a:gd name="connsiteX617" fmla="*/ 4699368 w 4807725"/>
              <a:gd name="connsiteY617" fmla="*/ 1026272 h 3008458"/>
              <a:gd name="connsiteX618" fmla="*/ 4672916 w 4807725"/>
              <a:gd name="connsiteY618" fmla="*/ 825422 h 3008458"/>
              <a:gd name="connsiteX619" fmla="*/ 4587046 w 4807725"/>
              <a:gd name="connsiteY619" fmla="*/ 465455 h 3008458"/>
              <a:gd name="connsiteX620" fmla="*/ 4407880 w 4807725"/>
              <a:gd name="connsiteY620" fmla="*/ 222562 h 3008458"/>
              <a:gd name="connsiteX621" fmla="*/ 4368720 w 4807725"/>
              <a:gd name="connsiteY621" fmla="*/ 197113 h 3008458"/>
              <a:gd name="connsiteX622" fmla="*/ 4305101 w 4807725"/>
              <a:gd name="connsiteY622" fmla="*/ 168724 h 3008458"/>
              <a:gd name="connsiteX623" fmla="*/ 4356209 w 4807725"/>
              <a:gd name="connsiteY623" fmla="*/ 188983 h 3008458"/>
              <a:gd name="connsiteX624" fmla="*/ 4368720 w 4807725"/>
              <a:gd name="connsiteY624" fmla="*/ 197113 h 3008458"/>
              <a:gd name="connsiteX625" fmla="*/ 4412097 w 4807725"/>
              <a:gd name="connsiteY625" fmla="*/ 243009 h 3008458"/>
              <a:gd name="connsiteX626" fmla="*/ 4457674 w 4807725"/>
              <a:gd name="connsiteY626" fmla="*/ 305780 h 3008458"/>
              <a:gd name="connsiteX627" fmla="*/ 4608763 w 4807725"/>
              <a:gd name="connsiteY627" fmla="*/ 675599 h 3008458"/>
              <a:gd name="connsiteX628" fmla="*/ 4684808 w 4807725"/>
              <a:gd name="connsiteY628" fmla="*/ 1100812 h 3008458"/>
              <a:gd name="connsiteX629" fmla="*/ 4705610 w 4807725"/>
              <a:gd name="connsiteY629" fmla="*/ 1266544 h 3008458"/>
              <a:gd name="connsiteX630" fmla="*/ 4705458 w 4807725"/>
              <a:gd name="connsiteY630" fmla="*/ 1450928 h 3008458"/>
              <a:gd name="connsiteX631" fmla="*/ 4721720 w 4807725"/>
              <a:gd name="connsiteY631" fmla="*/ 1641905 h 3008458"/>
              <a:gd name="connsiteX632" fmla="*/ 4718904 w 4807725"/>
              <a:gd name="connsiteY632" fmla="*/ 1790051 h 3008458"/>
              <a:gd name="connsiteX633" fmla="*/ 4707672 w 4807725"/>
              <a:gd name="connsiteY633" fmla="*/ 1990470 h 3008458"/>
              <a:gd name="connsiteX634" fmla="*/ 4701544 w 4807725"/>
              <a:gd name="connsiteY634" fmla="*/ 1964159 h 3008458"/>
              <a:gd name="connsiteX635" fmla="*/ 4691114 w 4807725"/>
              <a:gd name="connsiteY635" fmla="*/ 1955911 h 3008458"/>
              <a:gd name="connsiteX636" fmla="*/ 4690837 w 4807725"/>
              <a:gd name="connsiteY636" fmla="*/ 1956895 h 3008458"/>
              <a:gd name="connsiteX637" fmla="*/ 4687500 w 4807725"/>
              <a:gd name="connsiteY637" fmla="*/ 1887206 h 3008458"/>
              <a:gd name="connsiteX638" fmla="*/ 4692993 w 4807725"/>
              <a:gd name="connsiteY638" fmla="*/ 1805009 h 3008458"/>
              <a:gd name="connsiteX639" fmla="*/ 4670781 w 4807725"/>
              <a:gd name="connsiteY639" fmla="*/ 1105366 h 3008458"/>
              <a:gd name="connsiteX640" fmla="*/ 4590180 w 4807725"/>
              <a:gd name="connsiteY640" fmla="*/ 666119 h 3008458"/>
              <a:gd name="connsiteX641" fmla="*/ 4587139 w 4807725"/>
              <a:gd name="connsiteY641" fmla="*/ 656458 h 3008458"/>
              <a:gd name="connsiteX642" fmla="*/ 4572308 w 4807725"/>
              <a:gd name="connsiteY642" fmla="*/ 563324 h 3008458"/>
              <a:gd name="connsiteX643" fmla="*/ 4492118 w 4807725"/>
              <a:gd name="connsiteY643" fmla="*/ 376045 h 3008458"/>
              <a:gd name="connsiteX644" fmla="*/ 4469554 w 4807725"/>
              <a:gd name="connsiteY644" fmla="*/ 345083 h 3008458"/>
              <a:gd name="connsiteX645" fmla="*/ 4439091 w 4807725"/>
              <a:gd name="connsiteY645" fmla="*/ 296300 h 3008458"/>
              <a:gd name="connsiteX646" fmla="*/ 4336143 w 4807725"/>
              <a:gd name="connsiteY646" fmla="*/ 188162 h 3008458"/>
              <a:gd name="connsiteX647" fmla="*/ 4301438 w 4807725"/>
              <a:gd name="connsiteY647" fmla="*/ 149051 h 3008458"/>
              <a:gd name="connsiteX648" fmla="*/ 4371210 w 4807725"/>
              <a:gd name="connsiteY648" fmla="*/ 176776 h 3008458"/>
              <a:gd name="connsiteX649" fmla="*/ 4527806 w 4807725"/>
              <a:gd name="connsiteY649" fmla="*/ 283009 h 3008458"/>
              <a:gd name="connsiteX650" fmla="*/ 4692922 w 4807725"/>
              <a:gd name="connsiteY650" fmla="*/ 648273 h 3008458"/>
              <a:gd name="connsiteX651" fmla="*/ 4716310 w 4807725"/>
              <a:gd name="connsiteY651" fmla="*/ 859086 h 3008458"/>
              <a:gd name="connsiteX652" fmla="*/ 4724962 w 4807725"/>
              <a:gd name="connsiteY652" fmla="*/ 1063035 h 3008458"/>
              <a:gd name="connsiteX653" fmla="*/ 4718129 w 4807725"/>
              <a:gd name="connsiteY653" fmla="*/ 1012423 h 3008458"/>
              <a:gd name="connsiteX654" fmla="*/ 4696749 w 4807725"/>
              <a:gd name="connsiteY654" fmla="*/ 874034 h 3008458"/>
              <a:gd name="connsiteX655" fmla="*/ 4692658 w 4807725"/>
              <a:gd name="connsiteY655" fmla="*/ 807134 h 3008458"/>
              <a:gd name="connsiteX656" fmla="*/ 4660668 w 4807725"/>
              <a:gd name="connsiteY656" fmla="*/ 596690 h 3008458"/>
              <a:gd name="connsiteX657" fmla="*/ 4622395 w 4807725"/>
              <a:gd name="connsiteY657" fmla="*/ 504839 h 3008458"/>
              <a:gd name="connsiteX658" fmla="*/ 4619763 w 4807725"/>
              <a:gd name="connsiteY658" fmla="*/ 494587 h 3008458"/>
              <a:gd name="connsiteX659" fmla="*/ 4606261 w 4807725"/>
              <a:gd name="connsiteY659" fmla="*/ 466120 h 3008458"/>
              <a:gd name="connsiteX660" fmla="*/ 4581662 w 4807725"/>
              <a:gd name="connsiteY660" fmla="*/ 407087 h 3008458"/>
              <a:gd name="connsiteX661" fmla="*/ 4569090 w 4807725"/>
              <a:gd name="connsiteY661" fmla="*/ 387754 h 3008458"/>
              <a:gd name="connsiteX662" fmla="*/ 4546034 w 4807725"/>
              <a:gd name="connsiteY662" fmla="*/ 339146 h 3008458"/>
              <a:gd name="connsiteX663" fmla="*/ 4398426 w 4807725"/>
              <a:gd name="connsiteY663" fmla="*/ 200906 h 3008458"/>
              <a:gd name="connsiteX664" fmla="*/ 4310408 w 4807725"/>
              <a:gd name="connsiteY664" fmla="*/ 154740 h 3008458"/>
              <a:gd name="connsiteX665" fmla="*/ 4037547 w 4807725"/>
              <a:gd name="connsiteY665" fmla="*/ 128058 h 3008458"/>
              <a:gd name="connsiteX666" fmla="*/ 4056638 w 4807725"/>
              <a:gd name="connsiteY666" fmla="*/ 135413 h 3008458"/>
              <a:gd name="connsiteX667" fmla="*/ 4355644 w 4807725"/>
              <a:gd name="connsiteY667" fmla="*/ 230312 h 3008458"/>
              <a:gd name="connsiteX668" fmla="*/ 4432692 w 4807725"/>
              <a:gd name="connsiteY668" fmla="*/ 294500 h 3008458"/>
              <a:gd name="connsiteX669" fmla="*/ 4469554 w 4807725"/>
              <a:gd name="connsiteY669" fmla="*/ 345083 h 3008458"/>
              <a:gd name="connsiteX670" fmla="*/ 4490063 w 4807725"/>
              <a:gd name="connsiteY670" fmla="*/ 377924 h 3008458"/>
              <a:gd name="connsiteX671" fmla="*/ 4528706 w 4807725"/>
              <a:gd name="connsiteY671" fmla="*/ 470823 h 3008458"/>
              <a:gd name="connsiteX672" fmla="*/ 4587139 w 4807725"/>
              <a:gd name="connsiteY672" fmla="*/ 656458 h 3008458"/>
              <a:gd name="connsiteX673" fmla="*/ 4604020 w 4807725"/>
              <a:gd name="connsiteY673" fmla="*/ 762466 h 3008458"/>
              <a:gd name="connsiteX674" fmla="*/ 4625213 w 4807725"/>
              <a:gd name="connsiteY674" fmla="*/ 965023 h 3008458"/>
              <a:gd name="connsiteX675" fmla="*/ 4667935 w 4807725"/>
              <a:gd name="connsiteY675" fmla="*/ 1478625 h 3008458"/>
              <a:gd name="connsiteX676" fmla="*/ 4687500 w 4807725"/>
              <a:gd name="connsiteY676" fmla="*/ 1887206 h 3008458"/>
              <a:gd name="connsiteX677" fmla="*/ 4677693 w 4807725"/>
              <a:gd name="connsiteY677" fmla="*/ 2033960 h 3008458"/>
              <a:gd name="connsiteX678" fmla="*/ 4671371 w 4807725"/>
              <a:gd name="connsiteY678" fmla="*/ 2129094 h 3008458"/>
              <a:gd name="connsiteX679" fmla="*/ 4670146 w 4807725"/>
              <a:gd name="connsiteY679" fmla="*/ 2106223 h 3008458"/>
              <a:gd name="connsiteX680" fmla="*/ 4664022 w 4807725"/>
              <a:gd name="connsiteY680" fmla="*/ 1991856 h 3008458"/>
              <a:gd name="connsiteX681" fmla="*/ 4653909 w 4807725"/>
              <a:gd name="connsiteY681" fmla="*/ 1483180 h 3008458"/>
              <a:gd name="connsiteX682" fmla="*/ 4597160 w 4807725"/>
              <a:gd name="connsiteY682" fmla="*/ 974132 h 3008458"/>
              <a:gd name="connsiteX683" fmla="*/ 4539699 w 4807725"/>
              <a:gd name="connsiteY683" fmla="*/ 558398 h 3008458"/>
              <a:gd name="connsiteX684" fmla="*/ 4323034 w 4807725"/>
              <a:gd name="connsiteY684" fmla="*/ 225386 h 3008458"/>
              <a:gd name="connsiteX685" fmla="*/ 3990467 w 4807725"/>
              <a:gd name="connsiteY685" fmla="*/ 138021 h 3008458"/>
              <a:gd name="connsiteX686" fmla="*/ 3977219 w 4807725"/>
              <a:gd name="connsiteY686" fmla="*/ 131167 h 3008458"/>
              <a:gd name="connsiteX687" fmla="*/ 3506020 w 4807725"/>
              <a:gd name="connsiteY687" fmla="*/ 127945 h 3008458"/>
              <a:gd name="connsiteX688" fmla="*/ 3750083 w 4807725"/>
              <a:gd name="connsiteY688" fmla="*/ 132170 h 3008458"/>
              <a:gd name="connsiteX689" fmla="*/ 3516332 w 4807725"/>
              <a:gd name="connsiteY689" fmla="*/ 128559 h 3008458"/>
              <a:gd name="connsiteX690" fmla="*/ 3968294 w 4807725"/>
              <a:gd name="connsiteY690" fmla="*/ 126550 h 3008458"/>
              <a:gd name="connsiteX691" fmla="*/ 3977219 w 4807725"/>
              <a:gd name="connsiteY691" fmla="*/ 131167 h 3008458"/>
              <a:gd name="connsiteX692" fmla="*/ 3959377 w 4807725"/>
              <a:gd name="connsiteY692" fmla="*/ 132087 h 3008458"/>
              <a:gd name="connsiteX693" fmla="*/ 3750083 w 4807725"/>
              <a:gd name="connsiteY693" fmla="*/ 132170 h 3008458"/>
              <a:gd name="connsiteX694" fmla="*/ 3957668 w 4807725"/>
              <a:gd name="connsiteY694" fmla="*/ 126824 h 3008458"/>
              <a:gd name="connsiteX695" fmla="*/ 4134717 w 4807725"/>
              <a:gd name="connsiteY695" fmla="*/ 124602 h 3008458"/>
              <a:gd name="connsiteX696" fmla="*/ 4198689 w 4807725"/>
              <a:gd name="connsiteY696" fmla="*/ 132680 h 3008458"/>
              <a:gd name="connsiteX697" fmla="*/ 4283726 w 4807725"/>
              <a:gd name="connsiteY697" fmla="*/ 155339 h 3008458"/>
              <a:gd name="connsiteX698" fmla="*/ 4305101 w 4807725"/>
              <a:gd name="connsiteY698" fmla="*/ 168724 h 3008458"/>
              <a:gd name="connsiteX699" fmla="*/ 4273425 w 4807725"/>
              <a:gd name="connsiteY699" fmla="*/ 156167 h 3008458"/>
              <a:gd name="connsiteX700" fmla="*/ 4181491 w 4807725"/>
              <a:gd name="connsiteY700" fmla="*/ 132688 h 3008458"/>
              <a:gd name="connsiteX701" fmla="*/ 4127806 w 4807725"/>
              <a:gd name="connsiteY701" fmla="*/ 123407 h 3008458"/>
              <a:gd name="connsiteX702" fmla="*/ 4134717 w 4807725"/>
              <a:gd name="connsiteY702" fmla="*/ 124602 h 3008458"/>
              <a:gd name="connsiteX703" fmla="*/ 4125994 w 4807725"/>
              <a:gd name="connsiteY703" fmla="*/ 123500 h 3008458"/>
              <a:gd name="connsiteX704" fmla="*/ 4119337 w 4807725"/>
              <a:gd name="connsiteY704" fmla="*/ 122660 h 3008458"/>
              <a:gd name="connsiteX705" fmla="*/ 4125994 w 4807725"/>
              <a:gd name="connsiteY705" fmla="*/ 123500 h 3008458"/>
              <a:gd name="connsiteX706" fmla="*/ 4037547 w 4807725"/>
              <a:gd name="connsiteY706" fmla="*/ 128058 h 3008458"/>
              <a:gd name="connsiteX707" fmla="*/ 4029537 w 4807725"/>
              <a:gd name="connsiteY707" fmla="*/ 124973 h 3008458"/>
              <a:gd name="connsiteX708" fmla="*/ 4211889 w 4807725"/>
              <a:gd name="connsiteY708" fmla="*/ 121849 h 3008458"/>
              <a:gd name="connsiteX709" fmla="*/ 4309366 w 4807725"/>
              <a:gd name="connsiteY709" fmla="*/ 154193 h 3008458"/>
              <a:gd name="connsiteX710" fmla="*/ 4310408 w 4807725"/>
              <a:gd name="connsiteY710" fmla="*/ 154740 h 3008458"/>
              <a:gd name="connsiteX711" fmla="*/ 4355999 w 4807725"/>
              <a:gd name="connsiteY711" fmla="*/ 183654 h 3008458"/>
              <a:gd name="connsiteX712" fmla="*/ 4364100 w 4807725"/>
              <a:gd name="connsiteY712" fmla="*/ 192225 h 3008458"/>
              <a:gd name="connsiteX713" fmla="*/ 4363516 w 4807725"/>
              <a:gd name="connsiteY713" fmla="*/ 191880 h 3008458"/>
              <a:gd name="connsiteX714" fmla="*/ 4356209 w 4807725"/>
              <a:gd name="connsiteY714" fmla="*/ 188983 h 3008458"/>
              <a:gd name="connsiteX715" fmla="*/ 4318833 w 4807725"/>
              <a:gd name="connsiteY715" fmla="*/ 164694 h 3008458"/>
              <a:gd name="connsiteX716" fmla="*/ 4283726 w 4807725"/>
              <a:gd name="connsiteY716" fmla="*/ 155339 h 3008458"/>
              <a:gd name="connsiteX717" fmla="*/ 4276236 w 4807725"/>
              <a:gd name="connsiteY717" fmla="*/ 150649 h 3008458"/>
              <a:gd name="connsiteX718" fmla="*/ 4211889 w 4807725"/>
              <a:gd name="connsiteY718" fmla="*/ 121849 h 3008458"/>
              <a:gd name="connsiteX719" fmla="*/ 4165253 w 4807725"/>
              <a:gd name="connsiteY719" fmla="*/ 121477 h 3008458"/>
              <a:gd name="connsiteX720" fmla="*/ 4127806 w 4807725"/>
              <a:gd name="connsiteY720" fmla="*/ 123407 h 3008458"/>
              <a:gd name="connsiteX721" fmla="*/ 4122946 w 4807725"/>
              <a:gd name="connsiteY721" fmla="*/ 122567 h 3008458"/>
              <a:gd name="connsiteX722" fmla="*/ 4162499 w 4807725"/>
              <a:gd name="connsiteY722" fmla="*/ 112996 h 3008458"/>
              <a:gd name="connsiteX723" fmla="*/ 4169771 w 4807725"/>
              <a:gd name="connsiteY723" fmla="*/ 114299 h 3008458"/>
              <a:gd name="connsiteX724" fmla="*/ 4165253 w 4807725"/>
              <a:gd name="connsiteY724" fmla="*/ 121477 h 3008458"/>
              <a:gd name="connsiteX725" fmla="*/ 3946562 w 4807725"/>
              <a:gd name="connsiteY725" fmla="*/ 110229 h 3008458"/>
              <a:gd name="connsiteX726" fmla="*/ 3954585 w 4807725"/>
              <a:gd name="connsiteY726" fmla="*/ 110614 h 3008458"/>
              <a:gd name="connsiteX727" fmla="*/ 3998477 w 4807725"/>
              <a:gd name="connsiteY727" fmla="*/ 113008 h 3008458"/>
              <a:gd name="connsiteX728" fmla="*/ 4029537 w 4807725"/>
              <a:gd name="connsiteY728" fmla="*/ 124973 h 3008458"/>
              <a:gd name="connsiteX729" fmla="*/ 3968294 w 4807725"/>
              <a:gd name="connsiteY729" fmla="*/ 126550 h 3008458"/>
              <a:gd name="connsiteX730" fmla="*/ 3946098 w 4807725"/>
              <a:gd name="connsiteY730" fmla="*/ 115067 h 3008458"/>
              <a:gd name="connsiteX731" fmla="*/ 3945528 w 4807725"/>
              <a:gd name="connsiteY731" fmla="*/ 113312 h 3008458"/>
              <a:gd name="connsiteX732" fmla="*/ 3944579 w 4807725"/>
              <a:gd name="connsiteY732" fmla="*/ 110388 h 3008458"/>
              <a:gd name="connsiteX733" fmla="*/ 4172775 w 4807725"/>
              <a:gd name="connsiteY733" fmla="*/ 109529 h 3008458"/>
              <a:gd name="connsiteX734" fmla="*/ 4178411 w 4807725"/>
              <a:gd name="connsiteY734" fmla="*/ 110308 h 3008458"/>
              <a:gd name="connsiteX735" fmla="*/ 4211889 w 4807725"/>
              <a:gd name="connsiteY735" fmla="*/ 121849 h 3008458"/>
              <a:gd name="connsiteX736" fmla="*/ 4169771 w 4807725"/>
              <a:gd name="connsiteY736" fmla="*/ 114299 h 3008458"/>
              <a:gd name="connsiteX737" fmla="*/ 3962054 w 4807725"/>
              <a:gd name="connsiteY737" fmla="*/ 108986 h 3008458"/>
              <a:gd name="connsiteX738" fmla="*/ 3960124 w 4807725"/>
              <a:gd name="connsiteY738" fmla="*/ 110512 h 3008458"/>
              <a:gd name="connsiteX739" fmla="*/ 3959690 w 4807725"/>
              <a:gd name="connsiteY739" fmla="*/ 109176 h 3008458"/>
              <a:gd name="connsiteX740" fmla="*/ 3903702 w 4807725"/>
              <a:gd name="connsiteY740" fmla="*/ 108174 h 3008458"/>
              <a:gd name="connsiteX741" fmla="*/ 3944495 w 4807725"/>
              <a:gd name="connsiteY741" fmla="*/ 110130 h 3008458"/>
              <a:gd name="connsiteX742" fmla="*/ 3944579 w 4807725"/>
              <a:gd name="connsiteY742" fmla="*/ 110388 h 3008458"/>
              <a:gd name="connsiteX743" fmla="*/ 3923092 w 4807725"/>
              <a:gd name="connsiteY743" fmla="*/ 112113 h 3008458"/>
              <a:gd name="connsiteX744" fmla="*/ 3691921 w 4807725"/>
              <a:gd name="connsiteY744" fmla="*/ 114209 h 3008458"/>
              <a:gd name="connsiteX745" fmla="*/ 3508939 w 4807725"/>
              <a:gd name="connsiteY745" fmla="*/ 108943 h 3008458"/>
              <a:gd name="connsiteX746" fmla="*/ 3659881 w 4807725"/>
              <a:gd name="connsiteY746" fmla="*/ 111038 h 3008458"/>
              <a:gd name="connsiteX747" fmla="*/ 3984681 w 4807725"/>
              <a:gd name="connsiteY747" fmla="*/ 107693 h 3008458"/>
              <a:gd name="connsiteX748" fmla="*/ 4086006 w 4807725"/>
              <a:gd name="connsiteY748" fmla="*/ 116181 h 3008458"/>
              <a:gd name="connsiteX749" fmla="*/ 4122946 w 4807725"/>
              <a:gd name="connsiteY749" fmla="*/ 122567 h 3008458"/>
              <a:gd name="connsiteX750" fmla="*/ 4119337 w 4807725"/>
              <a:gd name="connsiteY750" fmla="*/ 122660 h 3008458"/>
              <a:gd name="connsiteX751" fmla="*/ 4076671 w 4807725"/>
              <a:gd name="connsiteY751" fmla="*/ 117273 h 3008458"/>
              <a:gd name="connsiteX752" fmla="*/ 3998477 w 4807725"/>
              <a:gd name="connsiteY752" fmla="*/ 113008 h 3008458"/>
              <a:gd name="connsiteX753" fmla="*/ 3983557 w 4807725"/>
              <a:gd name="connsiteY753" fmla="*/ 107260 h 3008458"/>
              <a:gd name="connsiteX754" fmla="*/ 3984681 w 4807725"/>
              <a:gd name="connsiteY754" fmla="*/ 107693 h 3008458"/>
              <a:gd name="connsiteX755" fmla="*/ 3981490 w 4807725"/>
              <a:gd name="connsiteY755" fmla="*/ 107426 h 3008458"/>
              <a:gd name="connsiteX756" fmla="*/ 3965698 w 4807725"/>
              <a:gd name="connsiteY756" fmla="*/ 106103 h 3008458"/>
              <a:gd name="connsiteX757" fmla="*/ 3981490 w 4807725"/>
              <a:gd name="connsiteY757" fmla="*/ 107426 h 3008458"/>
              <a:gd name="connsiteX758" fmla="*/ 3962054 w 4807725"/>
              <a:gd name="connsiteY758" fmla="*/ 108986 h 3008458"/>
              <a:gd name="connsiteX759" fmla="*/ 3955838 w 4807725"/>
              <a:gd name="connsiteY759" fmla="*/ 105277 h 3008458"/>
              <a:gd name="connsiteX760" fmla="*/ 3958497 w 4807725"/>
              <a:gd name="connsiteY760" fmla="*/ 105500 h 3008458"/>
              <a:gd name="connsiteX761" fmla="*/ 3959555 w 4807725"/>
              <a:gd name="connsiteY761" fmla="*/ 108758 h 3008458"/>
              <a:gd name="connsiteX762" fmla="*/ 3959690 w 4807725"/>
              <a:gd name="connsiteY762" fmla="*/ 109176 h 3008458"/>
              <a:gd name="connsiteX763" fmla="*/ 3946562 w 4807725"/>
              <a:gd name="connsiteY763" fmla="*/ 110229 h 3008458"/>
              <a:gd name="connsiteX764" fmla="*/ 3944495 w 4807725"/>
              <a:gd name="connsiteY764" fmla="*/ 110130 h 3008458"/>
              <a:gd name="connsiteX765" fmla="*/ 3943163 w 4807725"/>
              <a:gd name="connsiteY765" fmla="*/ 106028 h 3008458"/>
              <a:gd name="connsiteX766" fmla="*/ 3967624 w 4807725"/>
              <a:gd name="connsiteY766" fmla="*/ 104579 h 3008458"/>
              <a:gd name="connsiteX767" fmla="*/ 3965698 w 4807725"/>
              <a:gd name="connsiteY767" fmla="*/ 106103 h 3008458"/>
              <a:gd name="connsiteX768" fmla="*/ 3958497 w 4807725"/>
              <a:gd name="connsiteY768" fmla="*/ 105500 h 3008458"/>
              <a:gd name="connsiteX769" fmla="*/ 3958376 w 4807725"/>
              <a:gd name="connsiteY769" fmla="*/ 105127 h 3008458"/>
              <a:gd name="connsiteX770" fmla="*/ 4159511 w 4807725"/>
              <a:gd name="connsiteY770" fmla="*/ 103793 h 3008458"/>
              <a:gd name="connsiteX771" fmla="*/ 4171473 w 4807725"/>
              <a:gd name="connsiteY771" fmla="*/ 107916 h 3008458"/>
              <a:gd name="connsiteX772" fmla="*/ 4172925 w 4807725"/>
              <a:gd name="connsiteY772" fmla="*/ 109290 h 3008458"/>
              <a:gd name="connsiteX773" fmla="*/ 4172775 w 4807725"/>
              <a:gd name="connsiteY773" fmla="*/ 109529 h 3008458"/>
              <a:gd name="connsiteX774" fmla="*/ 4160837 w 4807725"/>
              <a:gd name="connsiteY774" fmla="*/ 107877 h 3008458"/>
              <a:gd name="connsiteX775" fmla="*/ 4160696 w 4807725"/>
              <a:gd name="connsiteY775" fmla="*/ 107443 h 3008458"/>
              <a:gd name="connsiteX776" fmla="*/ 3970563 w 4807725"/>
              <a:gd name="connsiteY776" fmla="*/ 102254 h 3008458"/>
              <a:gd name="connsiteX777" fmla="*/ 3975400 w 4807725"/>
              <a:gd name="connsiteY777" fmla="*/ 104118 h 3008458"/>
              <a:gd name="connsiteX778" fmla="*/ 3967624 w 4807725"/>
              <a:gd name="connsiteY778" fmla="*/ 104579 h 3008458"/>
              <a:gd name="connsiteX779" fmla="*/ 4006948 w 4807725"/>
              <a:gd name="connsiteY779" fmla="*/ 102249 h 3008458"/>
              <a:gd name="connsiteX780" fmla="*/ 4031962 w 4807725"/>
              <a:gd name="connsiteY780" fmla="*/ 103375 h 3008458"/>
              <a:gd name="connsiteX781" fmla="*/ 3983557 w 4807725"/>
              <a:gd name="connsiteY781" fmla="*/ 107260 h 3008458"/>
              <a:gd name="connsiteX782" fmla="*/ 3975400 w 4807725"/>
              <a:gd name="connsiteY782" fmla="*/ 104118 h 3008458"/>
              <a:gd name="connsiteX783" fmla="*/ 3966948 w 4807725"/>
              <a:gd name="connsiteY783" fmla="*/ 100862 h 3008458"/>
              <a:gd name="connsiteX784" fmla="*/ 3972155 w 4807725"/>
              <a:gd name="connsiteY784" fmla="*/ 100995 h 3008458"/>
              <a:gd name="connsiteX785" fmla="*/ 3970563 w 4807725"/>
              <a:gd name="connsiteY785" fmla="*/ 102254 h 3008458"/>
              <a:gd name="connsiteX786" fmla="*/ 3942609 w 4807725"/>
              <a:gd name="connsiteY786" fmla="*/ 100241 h 3008458"/>
              <a:gd name="connsiteX787" fmla="*/ 3956908 w 4807725"/>
              <a:gd name="connsiteY787" fmla="*/ 100606 h 3008458"/>
              <a:gd name="connsiteX788" fmla="*/ 3958376 w 4807725"/>
              <a:gd name="connsiteY788" fmla="*/ 105127 h 3008458"/>
              <a:gd name="connsiteX789" fmla="*/ 3955838 w 4807725"/>
              <a:gd name="connsiteY789" fmla="*/ 105277 h 3008458"/>
              <a:gd name="connsiteX790" fmla="*/ 3942558 w 4807725"/>
              <a:gd name="connsiteY790" fmla="*/ 104165 h 3008458"/>
              <a:gd name="connsiteX791" fmla="*/ 3941541 w 4807725"/>
              <a:gd name="connsiteY791" fmla="*/ 101032 h 3008458"/>
              <a:gd name="connsiteX792" fmla="*/ 4092924 w 4807725"/>
              <a:gd name="connsiteY792" fmla="*/ 98482 h 3008458"/>
              <a:gd name="connsiteX793" fmla="*/ 4160837 w 4807725"/>
              <a:gd name="connsiteY793" fmla="*/ 107877 h 3008458"/>
              <a:gd name="connsiteX794" fmla="*/ 4162499 w 4807725"/>
              <a:gd name="connsiteY794" fmla="*/ 112996 h 3008458"/>
              <a:gd name="connsiteX795" fmla="*/ 4152724 w 4807725"/>
              <a:gd name="connsiteY795" fmla="*/ 111244 h 3008458"/>
              <a:gd name="connsiteX796" fmla="*/ 4098324 w 4807725"/>
              <a:gd name="connsiteY796" fmla="*/ 106363 h 3008458"/>
              <a:gd name="connsiteX797" fmla="*/ 4031962 w 4807725"/>
              <a:gd name="connsiteY797" fmla="*/ 103375 h 3008458"/>
              <a:gd name="connsiteX798" fmla="*/ 3955567 w 4807725"/>
              <a:gd name="connsiteY798" fmla="*/ 96478 h 3008458"/>
              <a:gd name="connsiteX799" fmla="*/ 3966948 w 4807725"/>
              <a:gd name="connsiteY799" fmla="*/ 100862 h 3008458"/>
              <a:gd name="connsiteX800" fmla="*/ 3956908 w 4807725"/>
              <a:gd name="connsiteY800" fmla="*/ 100606 h 3008458"/>
              <a:gd name="connsiteX801" fmla="*/ 4128371 w 4807725"/>
              <a:gd name="connsiteY801" fmla="*/ 95054 h 3008458"/>
              <a:gd name="connsiteX802" fmla="*/ 4130102 w 4807725"/>
              <a:gd name="connsiteY802" fmla="*/ 95498 h 3008458"/>
              <a:gd name="connsiteX803" fmla="*/ 4092924 w 4807725"/>
              <a:gd name="connsiteY803" fmla="*/ 98482 h 3008458"/>
              <a:gd name="connsiteX804" fmla="*/ 4086203 w 4807725"/>
              <a:gd name="connsiteY804" fmla="*/ 97553 h 3008458"/>
              <a:gd name="connsiteX805" fmla="*/ 4156139 w 4807725"/>
              <a:gd name="connsiteY805" fmla="*/ 93409 h 3008458"/>
              <a:gd name="connsiteX806" fmla="*/ 4159511 w 4807725"/>
              <a:gd name="connsiteY806" fmla="*/ 103793 h 3008458"/>
              <a:gd name="connsiteX807" fmla="*/ 4151054 w 4807725"/>
              <a:gd name="connsiteY807" fmla="*/ 100878 h 3008458"/>
              <a:gd name="connsiteX808" fmla="*/ 4130102 w 4807725"/>
              <a:gd name="connsiteY808" fmla="*/ 95498 h 3008458"/>
              <a:gd name="connsiteX809" fmla="*/ 4000987 w 4807725"/>
              <a:gd name="connsiteY809" fmla="*/ 85764 h 3008458"/>
              <a:gd name="connsiteX810" fmla="*/ 4086203 w 4807725"/>
              <a:gd name="connsiteY810" fmla="*/ 97553 h 3008458"/>
              <a:gd name="connsiteX811" fmla="*/ 4006948 w 4807725"/>
              <a:gd name="connsiteY811" fmla="*/ 102249 h 3008458"/>
              <a:gd name="connsiteX812" fmla="*/ 3988177 w 4807725"/>
              <a:gd name="connsiteY812" fmla="*/ 101404 h 3008458"/>
              <a:gd name="connsiteX813" fmla="*/ 3972155 w 4807725"/>
              <a:gd name="connsiteY813" fmla="*/ 100995 h 3008458"/>
              <a:gd name="connsiteX814" fmla="*/ 3984291 w 4807725"/>
              <a:gd name="connsiteY814" fmla="*/ 91394 h 3008458"/>
              <a:gd name="connsiteX815" fmla="*/ 1928487 w 4807725"/>
              <a:gd name="connsiteY815" fmla="*/ 84245 h 3008458"/>
              <a:gd name="connsiteX816" fmla="*/ 2151850 w 4807725"/>
              <a:gd name="connsiteY816" fmla="*/ 91315 h 3008458"/>
              <a:gd name="connsiteX817" fmla="*/ 2155334 w 4807725"/>
              <a:gd name="connsiteY817" fmla="*/ 91478 h 3008458"/>
              <a:gd name="connsiteX818" fmla="*/ 2165625 w 4807725"/>
              <a:gd name="connsiteY818" fmla="*/ 91751 h 3008458"/>
              <a:gd name="connsiteX819" fmla="*/ 2280647 w 4807725"/>
              <a:gd name="connsiteY819" fmla="*/ 95392 h 3008458"/>
              <a:gd name="connsiteX820" fmla="*/ 2319463 w 4807725"/>
              <a:gd name="connsiteY820" fmla="*/ 95833 h 3008458"/>
              <a:gd name="connsiteX821" fmla="*/ 2657769 w 4807725"/>
              <a:gd name="connsiteY821" fmla="*/ 104810 h 3008458"/>
              <a:gd name="connsiteX822" fmla="*/ 2914515 w 4807725"/>
              <a:gd name="connsiteY822" fmla="*/ 104503 h 3008458"/>
              <a:gd name="connsiteX823" fmla="*/ 3036689 w 4807725"/>
              <a:gd name="connsiteY823" fmla="*/ 107826 h 3008458"/>
              <a:gd name="connsiteX824" fmla="*/ 3279163 w 4807725"/>
              <a:gd name="connsiteY824" fmla="*/ 114423 h 3008458"/>
              <a:gd name="connsiteX825" fmla="*/ 3506020 w 4807725"/>
              <a:gd name="connsiteY825" fmla="*/ 127945 h 3008458"/>
              <a:gd name="connsiteX826" fmla="*/ 3500597 w 4807725"/>
              <a:gd name="connsiteY826" fmla="*/ 127851 h 3008458"/>
              <a:gd name="connsiteX827" fmla="*/ 3251110 w 4807725"/>
              <a:gd name="connsiteY827" fmla="*/ 123532 h 3008458"/>
              <a:gd name="connsiteX828" fmla="*/ 2742667 w 4807725"/>
              <a:gd name="connsiteY828" fmla="*/ 133482 h 3008458"/>
              <a:gd name="connsiteX829" fmla="*/ 1721581 w 4807725"/>
              <a:gd name="connsiteY829" fmla="*/ 92690 h 3008458"/>
              <a:gd name="connsiteX830" fmla="*/ 1699190 w 4807725"/>
              <a:gd name="connsiteY830" fmla="*/ 91792 h 3008458"/>
              <a:gd name="connsiteX831" fmla="*/ 1782243 w 4807725"/>
              <a:gd name="connsiteY831" fmla="*/ 88507 h 3008458"/>
              <a:gd name="connsiteX832" fmla="*/ 434896 w 4807725"/>
              <a:gd name="connsiteY832" fmla="*/ 81985 h 3008458"/>
              <a:gd name="connsiteX833" fmla="*/ 410772 w 4807725"/>
              <a:gd name="connsiteY833" fmla="*/ 87066 h 3008458"/>
              <a:gd name="connsiteX834" fmla="*/ 335622 w 4807725"/>
              <a:gd name="connsiteY834" fmla="*/ 108926 h 3008458"/>
              <a:gd name="connsiteX835" fmla="*/ 331605 w 4807725"/>
              <a:gd name="connsiteY835" fmla="*/ 109620 h 3008458"/>
              <a:gd name="connsiteX836" fmla="*/ 326625 w 4807725"/>
              <a:gd name="connsiteY836" fmla="*/ 111543 h 3008458"/>
              <a:gd name="connsiteX837" fmla="*/ 317579 w 4807725"/>
              <a:gd name="connsiteY837" fmla="*/ 114175 h 3008458"/>
              <a:gd name="connsiteX838" fmla="*/ 301294 w 4807725"/>
              <a:gd name="connsiteY838" fmla="*/ 121324 h 3008458"/>
              <a:gd name="connsiteX839" fmla="*/ 236882 w 4807725"/>
              <a:gd name="connsiteY839" fmla="*/ 146194 h 3008458"/>
              <a:gd name="connsiteX840" fmla="*/ 162932 w 4807725"/>
              <a:gd name="connsiteY840" fmla="*/ 210930 h 3008458"/>
              <a:gd name="connsiteX841" fmla="*/ 162163 w 4807725"/>
              <a:gd name="connsiteY841" fmla="*/ 213364 h 3008458"/>
              <a:gd name="connsiteX842" fmla="*/ 127388 w 4807725"/>
              <a:gd name="connsiteY842" fmla="*/ 259234 h 3008458"/>
              <a:gd name="connsiteX843" fmla="*/ 147516 w 4807725"/>
              <a:gd name="connsiteY843" fmla="*/ 201071 h 3008458"/>
              <a:gd name="connsiteX844" fmla="*/ 159093 w 4807725"/>
              <a:gd name="connsiteY844" fmla="*/ 188663 h 3008458"/>
              <a:gd name="connsiteX845" fmla="*/ 233420 w 4807725"/>
              <a:gd name="connsiteY845" fmla="*/ 141501 h 3008458"/>
              <a:gd name="connsiteX846" fmla="*/ 330354 w 4807725"/>
              <a:gd name="connsiteY846" fmla="*/ 98945 h 3008458"/>
              <a:gd name="connsiteX847" fmla="*/ 384249 w 4807725"/>
              <a:gd name="connsiteY847" fmla="*/ 86709 h 3008458"/>
              <a:gd name="connsiteX848" fmla="*/ 2291256 w 4807725"/>
              <a:gd name="connsiteY848" fmla="*/ 80311 h 3008458"/>
              <a:gd name="connsiteX849" fmla="*/ 2431010 w 4807725"/>
              <a:gd name="connsiteY849" fmla="*/ 80947 h 3008458"/>
              <a:gd name="connsiteX850" fmla="*/ 2728996 w 4807725"/>
              <a:gd name="connsiteY850" fmla="*/ 91379 h 3008458"/>
              <a:gd name="connsiteX851" fmla="*/ 3227969 w 4807725"/>
              <a:gd name="connsiteY851" fmla="*/ 100017 h 3008458"/>
              <a:gd name="connsiteX852" fmla="*/ 3460816 w 4807725"/>
              <a:gd name="connsiteY852" fmla="*/ 107558 h 3008458"/>
              <a:gd name="connsiteX853" fmla="*/ 3508939 w 4807725"/>
              <a:gd name="connsiteY853" fmla="*/ 108943 h 3008458"/>
              <a:gd name="connsiteX854" fmla="*/ 3167306 w 4807725"/>
              <a:gd name="connsiteY854" fmla="*/ 104200 h 3008458"/>
              <a:gd name="connsiteX855" fmla="*/ 2914515 w 4807725"/>
              <a:gd name="connsiteY855" fmla="*/ 104503 h 3008458"/>
              <a:gd name="connsiteX856" fmla="*/ 2794216 w 4807725"/>
              <a:gd name="connsiteY856" fmla="*/ 101230 h 3008458"/>
              <a:gd name="connsiteX857" fmla="*/ 2319463 w 4807725"/>
              <a:gd name="connsiteY857" fmla="*/ 95833 h 3008458"/>
              <a:gd name="connsiteX858" fmla="*/ 2165625 w 4807725"/>
              <a:gd name="connsiteY858" fmla="*/ 91751 h 3008458"/>
              <a:gd name="connsiteX859" fmla="*/ 2151850 w 4807725"/>
              <a:gd name="connsiteY859" fmla="*/ 91315 h 3008458"/>
              <a:gd name="connsiteX860" fmla="*/ 1972965 w 4807725"/>
              <a:gd name="connsiteY860" fmla="*/ 82948 h 3008458"/>
              <a:gd name="connsiteX861" fmla="*/ 2035682 w 4807725"/>
              <a:gd name="connsiteY861" fmla="*/ 81120 h 3008458"/>
              <a:gd name="connsiteX862" fmla="*/ 2291256 w 4807725"/>
              <a:gd name="connsiteY862" fmla="*/ 80311 h 3008458"/>
              <a:gd name="connsiteX863" fmla="*/ 545236 w 4807725"/>
              <a:gd name="connsiteY863" fmla="*/ 79113 h 3008458"/>
              <a:gd name="connsiteX864" fmla="*/ 473728 w 4807725"/>
              <a:gd name="connsiteY864" fmla="*/ 89199 h 3008458"/>
              <a:gd name="connsiteX865" fmla="*/ 152165 w 4807725"/>
              <a:gd name="connsiteY865" fmla="*/ 271785 h 3008458"/>
              <a:gd name="connsiteX866" fmla="*/ 134089 w 4807725"/>
              <a:gd name="connsiteY866" fmla="*/ 323579 h 3008458"/>
              <a:gd name="connsiteX867" fmla="*/ 134256 w 4807725"/>
              <a:gd name="connsiteY867" fmla="*/ 301689 h 3008458"/>
              <a:gd name="connsiteX868" fmla="*/ 162163 w 4807725"/>
              <a:gd name="connsiteY868" fmla="*/ 213364 h 3008458"/>
              <a:gd name="connsiteX869" fmla="*/ 174110 w 4807725"/>
              <a:gd name="connsiteY869" fmla="*/ 197604 h 3008458"/>
              <a:gd name="connsiteX870" fmla="*/ 239123 w 4807725"/>
              <a:gd name="connsiteY870" fmla="*/ 148618 h 3008458"/>
              <a:gd name="connsiteX871" fmla="*/ 301294 w 4807725"/>
              <a:gd name="connsiteY871" fmla="*/ 121324 h 3008458"/>
              <a:gd name="connsiteX872" fmla="*/ 326625 w 4807725"/>
              <a:gd name="connsiteY872" fmla="*/ 111543 h 3008458"/>
              <a:gd name="connsiteX873" fmla="*/ 335622 w 4807725"/>
              <a:gd name="connsiteY873" fmla="*/ 108926 h 3008458"/>
              <a:gd name="connsiteX874" fmla="*/ 441717 w 4807725"/>
              <a:gd name="connsiteY874" fmla="*/ 90593 h 3008458"/>
              <a:gd name="connsiteX875" fmla="*/ 770271 w 4807725"/>
              <a:gd name="connsiteY875" fmla="*/ 75785 h 3008458"/>
              <a:gd name="connsiteX876" fmla="*/ 1225500 w 4807725"/>
              <a:gd name="connsiteY876" fmla="*/ 86991 h 3008458"/>
              <a:gd name="connsiteX877" fmla="*/ 1440595 w 4807725"/>
              <a:gd name="connsiteY877" fmla="*/ 80776 h 3008458"/>
              <a:gd name="connsiteX878" fmla="*/ 1485688 w 4807725"/>
              <a:gd name="connsiteY878" fmla="*/ 83230 h 3008458"/>
              <a:gd name="connsiteX879" fmla="*/ 1699190 w 4807725"/>
              <a:gd name="connsiteY879" fmla="*/ 91792 h 3008458"/>
              <a:gd name="connsiteX880" fmla="*/ 1278972 w 4807725"/>
              <a:gd name="connsiteY880" fmla="*/ 108414 h 3008458"/>
              <a:gd name="connsiteX881" fmla="*/ 779385 w 4807725"/>
              <a:gd name="connsiteY881" fmla="*/ 103853 h 3008458"/>
              <a:gd name="connsiteX882" fmla="*/ 770271 w 4807725"/>
              <a:gd name="connsiteY882" fmla="*/ 75785 h 3008458"/>
              <a:gd name="connsiteX883" fmla="*/ 1742777 w 4807725"/>
              <a:gd name="connsiteY883" fmla="*/ 72182 h 3008458"/>
              <a:gd name="connsiteX884" fmla="*/ 1972965 w 4807725"/>
              <a:gd name="connsiteY884" fmla="*/ 82948 h 3008458"/>
              <a:gd name="connsiteX885" fmla="*/ 1928487 w 4807725"/>
              <a:gd name="connsiteY885" fmla="*/ 84245 h 3008458"/>
              <a:gd name="connsiteX886" fmla="*/ 1763660 w 4807725"/>
              <a:gd name="connsiteY886" fmla="*/ 79027 h 3008458"/>
              <a:gd name="connsiteX887" fmla="*/ 1658549 w 4807725"/>
              <a:gd name="connsiteY887" fmla="*/ 74478 h 3008458"/>
              <a:gd name="connsiteX888" fmla="*/ 1684414 w 4807725"/>
              <a:gd name="connsiteY888" fmla="*/ 73730 h 3008458"/>
              <a:gd name="connsiteX889" fmla="*/ 679270 w 4807725"/>
              <a:gd name="connsiteY889" fmla="*/ 66518 h 3008458"/>
              <a:gd name="connsiteX890" fmla="*/ 553964 w 4807725"/>
              <a:gd name="connsiteY890" fmla="*/ 78145 h 3008458"/>
              <a:gd name="connsiteX891" fmla="*/ 545236 w 4807725"/>
              <a:gd name="connsiteY891" fmla="*/ 79113 h 3008458"/>
              <a:gd name="connsiteX892" fmla="*/ 575195 w 4807725"/>
              <a:gd name="connsiteY892" fmla="*/ 74888 h 3008458"/>
              <a:gd name="connsiteX893" fmla="*/ 674319 w 4807725"/>
              <a:gd name="connsiteY893" fmla="*/ 66791 h 3008458"/>
              <a:gd name="connsiteX894" fmla="*/ 4037015 w 4807725"/>
              <a:gd name="connsiteY894" fmla="*/ 62669 h 3008458"/>
              <a:gd name="connsiteX895" fmla="*/ 4207332 w 4807725"/>
              <a:gd name="connsiteY895" fmla="*/ 107814 h 3008458"/>
              <a:gd name="connsiteX896" fmla="*/ 4285217 w 4807725"/>
              <a:gd name="connsiteY896" fmla="*/ 138764 h 3008458"/>
              <a:gd name="connsiteX897" fmla="*/ 4301438 w 4807725"/>
              <a:gd name="connsiteY897" fmla="*/ 149051 h 3008458"/>
              <a:gd name="connsiteX898" fmla="*/ 4283589 w 4807725"/>
              <a:gd name="connsiteY898" fmla="*/ 141958 h 3008458"/>
              <a:gd name="connsiteX899" fmla="*/ 4193306 w 4807725"/>
              <a:gd name="connsiteY899" fmla="*/ 112369 h 3008458"/>
              <a:gd name="connsiteX900" fmla="*/ 4178411 w 4807725"/>
              <a:gd name="connsiteY900" fmla="*/ 110308 h 3008458"/>
              <a:gd name="connsiteX901" fmla="*/ 4171473 w 4807725"/>
              <a:gd name="connsiteY901" fmla="*/ 107916 h 3008458"/>
              <a:gd name="connsiteX902" fmla="*/ 4156139 w 4807725"/>
              <a:gd name="connsiteY902" fmla="*/ 93409 h 3008458"/>
              <a:gd name="connsiteX903" fmla="*/ 4128371 w 4807725"/>
              <a:gd name="connsiteY903" fmla="*/ 95054 h 3008458"/>
              <a:gd name="connsiteX904" fmla="*/ 4081013 w 4807725"/>
              <a:gd name="connsiteY904" fmla="*/ 82895 h 3008458"/>
              <a:gd name="connsiteX905" fmla="*/ 4013470 w 4807725"/>
              <a:gd name="connsiteY905" fmla="*/ 81556 h 3008458"/>
              <a:gd name="connsiteX906" fmla="*/ 4000987 w 4807725"/>
              <a:gd name="connsiteY906" fmla="*/ 85764 h 3008458"/>
              <a:gd name="connsiteX907" fmla="*/ 3996463 w 4807725"/>
              <a:gd name="connsiteY907" fmla="*/ 85139 h 3008458"/>
              <a:gd name="connsiteX908" fmla="*/ 3965698 w 4807725"/>
              <a:gd name="connsiteY908" fmla="*/ 83134 h 3008458"/>
              <a:gd name="connsiteX909" fmla="*/ 3970150 w 4807725"/>
              <a:gd name="connsiteY909" fmla="*/ 79835 h 3008458"/>
              <a:gd name="connsiteX910" fmla="*/ 4037015 w 4807725"/>
              <a:gd name="connsiteY910" fmla="*/ 62669 h 3008458"/>
              <a:gd name="connsiteX911" fmla="*/ 2191717 w 4807725"/>
              <a:gd name="connsiteY911" fmla="*/ 60272 h 3008458"/>
              <a:gd name="connsiteX912" fmla="*/ 2705856 w 4807725"/>
              <a:gd name="connsiteY912" fmla="*/ 67864 h 3008458"/>
              <a:gd name="connsiteX913" fmla="*/ 3722386 w 4807725"/>
              <a:gd name="connsiteY913" fmla="*/ 94622 h 3008458"/>
              <a:gd name="connsiteX914" fmla="*/ 3855281 w 4807725"/>
              <a:gd name="connsiteY914" fmla="*/ 98013 h 3008458"/>
              <a:gd name="connsiteX915" fmla="*/ 3875166 w 4807725"/>
              <a:gd name="connsiteY915" fmla="*/ 98520 h 3008458"/>
              <a:gd name="connsiteX916" fmla="*/ 3942558 w 4807725"/>
              <a:gd name="connsiteY916" fmla="*/ 104165 h 3008458"/>
              <a:gd name="connsiteX917" fmla="*/ 3943163 w 4807725"/>
              <a:gd name="connsiteY917" fmla="*/ 106028 h 3008458"/>
              <a:gd name="connsiteX918" fmla="*/ 3907746 w 4807725"/>
              <a:gd name="connsiteY918" fmla="*/ 108127 h 3008458"/>
              <a:gd name="connsiteX919" fmla="*/ 3903702 w 4807725"/>
              <a:gd name="connsiteY919" fmla="*/ 108174 h 3008458"/>
              <a:gd name="connsiteX920" fmla="*/ 3834242 w 4807725"/>
              <a:gd name="connsiteY920" fmla="*/ 104844 h 3008458"/>
              <a:gd name="connsiteX921" fmla="*/ 3316685 w 4807725"/>
              <a:gd name="connsiteY921" fmla="*/ 86725 h 3008458"/>
              <a:gd name="connsiteX922" fmla="*/ 2803685 w 4807725"/>
              <a:gd name="connsiteY922" fmla="*/ 82641 h 3008458"/>
              <a:gd name="connsiteX923" fmla="*/ 2431010 w 4807725"/>
              <a:gd name="connsiteY923" fmla="*/ 80947 h 3008458"/>
              <a:gd name="connsiteX924" fmla="*/ 2211440 w 4807725"/>
              <a:gd name="connsiteY924" fmla="*/ 73260 h 3008458"/>
              <a:gd name="connsiteX925" fmla="*/ 1962984 w 4807725"/>
              <a:gd name="connsiteY925" fmla="*/ 67637 h 3008458"/>
              <a:gd name="connsiteX926" fmla="*/ 1943398 w 4807725"/>
              <a:gd name="connsiteY926" fmla="*/ 66860 h 3008458"/>
              <a:gd name="connsiteX927" fmla="*/ 640746 w 4807725"/>
              <a:gd name="connsiteY927" fmla="*/ 56878 h 3008458"/>
              <a:gd name="connsiteX928" fmla="*/ 595474 w 4807725"/>
              <a:gd name="connsiteY928" fmla="*/ 62728 h 3008458"/>
              <a:gd name="connsiteX929" fmla="*/ 476427 w 4807725"/>
              <a:gd name="connsiteY929" fmla="*/ 78111 h 3008458"/>
              <a:gd name="connsiteX930" fmla="*/ 434896 w 4807725"/>
              <a:gd name="connsiteY930" fmla="*/ 81985 h 3008458"/>
              <a:gd name="connsiteX931" fmla="*/ 502157 w 4807725"/>
              <a:gd name="connsiteY931" fmla="*/ 67818 h 3008458"/>
              <a:gd name="connsiteX932" fmla="*/ 593475 w 4807725"/>
              <a:gd name="connsiteY932" fmla="*/ 57317 h 3008458"/>
              <a:gd name="connsiteX933" fmla="*/ 1022730 w 4807725"/>
              <a:gd name="connsiteY933" fmla="*/ 53444 h 3008458"/>
              <a:gd name="connsiteX934" fmla="*/ 1196569 w 4807725"/>
              <a:gd name="connsiteY934" fmla="*/ 56376 h 3008458"/>
              <a:gd name="connsiteX935" fmla="*/ 1304451 w 4807725"/>
              <a:gd name="connsiteY935" fmla="*/ 59151 h 3008458"/>
              <a:gd name="connsiteX936" fmla="*/ 1658549 w 4807725"/>
              <a:gd name="connsiteY936" fmla="*/ 74478 h 3008458"/>
              <a:gd name="connsiteX937" fmla="*/ 1440595 w 4807725"/>
              <a:gd name="connsiteY937" fmla="*/ 80776 h 3008458"/>
              <a:gd name="connsiteX938" fmla="*/ 1247198 w 4807725"/>
              <a:gd name="connsiteY938" fmla="*/ 70250 h 3008458"/>
              <a:gd name="connsiteX939" fmla="*/ 765714 w 4807725"/>
              <a:gd name="connsiteY939" fmla="*/ 61750 h 3008458"/>
              <a:gd name="connsiteX940" fmla="*/ 679270 w 4807725"/>
              <a:gd name="connsiteY940" fmla="*/ 66518 h 3008458"/>
              <a:gd name="connsiteX941" fmla="*/ 779740 w 4807725"/>
              <a:gd name="connsiteY941" fmla="*/ 57196 h 3008458"/>
              <a:gd name="connsiteX942" fmla="*/ 1022730 w 4807725"/>
              <a:gd name="connsiteY942" fmla="*/ 53444 h 3008458"/>
              <a:gd name="connsiteX943" fmla="*/ 960020 w 4807725"/>
              <a:gd name="connsiteY943" fmla="*/ 39384 h 3008458"/>
              <a:gd name="connsiteX944" fmla="*/ 1208937 w 4807725"/>
              <a:gd name="connsiteY944" fmla="*/ 41949 h 3008458"/>
              <a:gd name="connsiteX945" fmla="*/ 1710189 w 4807725"/>
              <a:gd name="connsiteY945" fmla="*/ 57604 h 3008458"/>
              <a:gd name="connsiteX946" fmla="*/ 1943398 w 4807725"/>
              <a:gd name="connsiteY946" fmla="*/ 66860 h 3008458"/>
              <a:gd name="connsiteX947" fmla="*/ 1742777 w 4807725"/>
              <a:gd name="connsiteY947" fmla="*/ 72182 h 3008458"/>
              <a:gd name="connsiteX948" fmla="*/ 1659387 w 4807725"/>
              <a:gd name="connsiteY948" fmla="*/ 68282 h 3008458"/>
              <a:gd name="connsiteX949" fmla="*/ 1304451 w 4807725"/>
              <a:gd name="connsiteY949" fmla="*/ 59151 h 3008458"/>
              <a:gd name="connsiteX950" fmla="*/ 1268283 w 4807725"/>
              <a:gd name="connsiteY950" fmla="*/ 57586 h 3008458"/>
              <a:gd name="connsiteX951" fmla="*/ 1196569 w 4807725"/>
              <a:gd name="connsiteY951" fmla="*/ 56376 h 3008458"/>
              <a:gd name="connsiteX952" fmla="*/ 1166857 w 4807725"/>
              <a:gd name="connsiteY952" fmla="*/ 55612 h 3008458"/>
              <a:gd name="connsiteX953" fmla="*/ 686468 w 4807725"/>
              <a:gd name="connsiteY953" fmla="*/ 56453 h 3008458"/>
              <a:gd name="connsiteX954" fmla="*/ 640746 w 4807725"/>
              <a:gd name="connsiteY954" fmla="*/ 56878 h 3008458"/>
              <a:gd name="connsiteX955" fmla="*/ 714521 w 4807725"/>
              <a:gd name="connsiteY955" fmla="*/ 47345 h 3008458"/>
              <a:gd name="connsiteX956" fmla="*/ 960020 w 4807725"/>
              <a:gd name="connsiteY956" fmla="*/ 39384 h 3008458"/>
              <a:gd name="connsiteX957" fmla="*/ 1288539 w 4807725"/>
              <a:gd name="connsiteY957" fmla="*/ 588 h 3008458"/>
              <a:gd name="connsiteX958" fmla="*/ 2300511 w 4807725"/>
              <a:gd name="connsiteY958" fmla="*/ 13311 h 3008458"/>
              <a:gd name="connsiteX959" fmla="*/ 2804041 w 4807725"/>
              <a:gd name="connsiteY959" fmla="*/ 35984 h 3008458"/>
              <a:gd name="connsiteX960" fmla="*/ 3307572 w 4807725"/>
              <a:gd name="connsiteY960" fmla="*/ 58657 h 3008458"/>
              <a:gd name="connsiteX961" fmla="*/ 3792518 w 4807725"/>
              <a:gd name="connsiteY961" fmla="*/ 71850 h 3008458"/>
              <a:gd name="connsiteX962" fmla="*/ 3965698 w 4807725"/>
              <a:gd name="connsiteY962" fmla="*/ 83134 h 3008458"/>
              <a:gd name="connsiteX963" fmla="*/ 3942609 w 4807725"/>
              <a:gd name="connsiteY963" fmla="*/ 100241 h 3008458"/>
              <a:gd name="connsiteX964" fmla="*/ 3875166 w 4807725"/>
              <a:gd name="connsiteY964" fmla="*/ 98520 h 3008458"/>
              <a:gd name="connsiteX965" fmla="*/ 3862864 w 4807725"/>
              <a:gd name="connsiteY965" fmla="*/ 97490 h 3008458"/>
              <a:gd name="connsiteX966" fmla="*/ 3643140 w 4807725"/>
              <a:gd name="connsiteY966" fmla="*/ 89324 h 3008458"/>
              <a:gd name="connsiteX967" fmla="*/ 3139609 w 4807725"/>
              <a:gd name="connsiteY967" fmla="*/ 66652 h 3008458"/>
              <a:gd name="connsiteX968" fmla="*/ 2118523 w 4807725"/>
              <a:gd name="connsiteY968" fmla="*/ 25860 h 3008458"/>
              <a:gd name="connsiteX969" fmla="*/ 1139160 w 4807725"/>
              <a:gd name="connsiteY969" fmla="*/ 18063 h 3008458"/>
              <a:gd name="connsiteX970" fmla="*/ 681911 w 4807725"/>
              <a:gd name="connsiteY970" fmla="*/ 42419 h 3008458"/>
              <a:gd name="connsiteX971" fmla="*/ 443817 w 4807725"/>
              <a:gd name="connsiteY971" fmla="*/ 73186 h 3008458"/>
              <a:gd name="connsiteX972" fmla="*/ 335201 w 4807725"/>
              <a:gd name="connsiteY972" fmla="*/ 96817 h 3008458"/>
              <a:gd name="connsiteX973" fmla="*/ 330354 w 4807725"/>
              <a:gd name="connsiteY973" fmla="*/ 98945 h 3008458"/>
              <a:gd name="connsiteX974" fmla="*/ 284969 w 4807725"/>
              <a:gd name="connsiteY974" fmla="*/ 109249 h 3008458"/>
              <a:gd name="connsiteX975" fmla="*/ 153818 w 4807725"/>
              <a:gd name="connsiteY975" fmla="*/ 182861 h 3008458"/>
              <a:gd name="connsiteX976" fmla="*/ 147516 w 4807725"/>
              <a:gd name="connsiteY976" fmla="*/ 201071 h 3008458"/>
              <a:gd name="connsiteX977" fmla="*/ 99065 w 4807725"/>
              <a:gd name="connsiteY977" fmla="*/ 252999 h 3008458"/>
              <a:gd name="connsiteX978" fmla="*/ 55538 w 4807725"/>
              <a:gd name="connsiteY978" fmla="*/ 332339 h 3008458"/>
              <a:gd name="connsiteX979" fmla="*/ 47874 w 4807725"/>
              <a:gd name="connsiteY979" fmla="*/ 360796 h 3008458"/>
              <a:gd name="connsiteX980" fmla="*/ 40539 w 4807725"/>
              <a:gd name="connsiteY980" fmla="*/ 359268 h 3008458"/>
              <a:gd name="connsiteX981" fmla="*/ 45614 w 4807725"/>
              <a:gd name="connsiteY981" fmla="*/ 369186 h 3008458"/>
              <a:gd name="connsiteX982" fmla="*/ 30714 w 4807725"/>
              <a:gd name="connsiteY982" fmla="*/ 424514 h 3008458"/>
              <a:gd name="connsiteX983" fmla="*/ 30143 w 4807725"/>
              <a:gd name="connsiteY983" fmla="*/ 428610 h 3008458"/>
              <a:gd name="connsiteX984" fmla="*/ 25846 w 4807725"/>
              <a:gd name="connsiteY984" fmla="*/ 441609 h 3008458"/>
              <a:gd name="connsiteX985" fmla="*/ 21420 w 4807725"/>
              <a:gd name="connsiteY985" fmla="*/ 491168 h 3008458"/>
              <a:gd name="connsiteX986" fmla="*/ 16375 w 4807725"/>
              <a:gd name="connsiteY986" fmla="*/ 527344 h 3008458"/>
              <a:gd name="connsiteX987" fmla="*/ 18637 w 4807725"/>
              <a:gd name="connsiteY987" fmla="*/ 632056 h 3008458"/>
              <a:gd name="connsiteX988" fmla="*/ 19039 w 4807725"/>
              <a:gd name="connsiteY988" fmla="*/ 635697 h 3008458"/>
              <a:gd name="connsiteX989" fmla="*/ 19110 w 4807725"/>
              <a:gd name="connsiteY989" fmla="*/ 723047 h 3008458"/>
              <a:gd name="connsiteX990" fmla="*/ 23480 w 4807725"/>
              <a:gd name="connsiteY990" fmla="*/ 837983 h 3008458"/>
              <a:gd name="connsiteX991" fmla="*/ 22227 w 4807725"/>
              <a:gd name="connsiteY991" fmla="*/ 862102 h 3008458"/>
              <a:gd name="connsiteX992" fmla="*/ 13841 w 4807725"/>
              <a:gd name="connsiteY992" fmla="*/ 802328 h 3008458"/>
              <a:gd name="connsiteX993" fmla="*/ 1593 w 4807725"/>
              <a:gd name="connsiteY993" fmla="*/ 573595 h 3008458"/>
              <a:gd name="connsiteX994" fmla="*/ 83330 w 4807725"/>
              <a:gd name="connsiteY994" fmla="*/ 252290 h 3008458"/>
              <a:gd name="connsiteX995" fmla="*/ 378597 w 4807725"/>
              <a:gd name="connsiteY995" fmla="*/ 63334 h 3008458"/>
              <a:gd name="connsiteX996" fmla="*/ 1288539 w 4807725"/>
              <a:gd name="connsiteY996" fmla="*/ 588 h 300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Lst>
            <a:rect l="l" t="t" r="r" b="b"/>
            <a:pathLst>
              <a:path w="4807725" h="3008458">
                <a:moveTo>
                  <a:pt x="1898965" y="2960016"/>
                </a:moveTo>
                <a:lnTo>
                  <a:pt x="1995255" y="2965055"/>
                </a:lnTo>
                <a:cubicBezTo>
                  <a:pt x="2034309" y="2965949"/>
                  <a:pt x="2072792" y="2965089"/>
                  <a:pt x="2110137" y="2960720"/>
                </a:cubicBezTo>
                <a:cubicBezTo>
                  <a:pt x="2203410" y="2961463"/>
                  <a:pt x="2282656" y="2966760"/>
                  <a:pt x="2361902" y="2972057"/>
                </a:cubicBezTo>
                <a:lnTo>
                  <a:pt x="2565419" y="2973677"/>
                </a:lnTo>
                <a:lnTo>
                  <a:pt x="2426597" y="2974322"/>
                </a:lnTo>
                <a:cubicBezTo>
                  <a:pt x="2258109" y="2974730"/>
                  <a:pt x="2091376" y="2974569"/>
                  <a:pt x="1928149" y="2973270"/>
                </a:cubicBezTo>
                <a:cubicBezTo>
                  <a:pt x="1760187" y="2981265"/>
                  <a:pt x="1587668" y="2975225"/>
                  <a:pt x="1424263" y="2997254"/>
                </a:cubicBezTo>
                <a:cubicBezTo>
                  <a:pt x="1270328" y="3000695"/>
                  <a:pt x="1106923" y="3022724"/>
                  <a:pt x="957900" y="2993541"/>
                </a:cubicBezTo>
                <a:cubicBezTo>
                  <a:pt x="943873" y="2998096"/>
                  <a:pt x="953343" y="2979507"/>
                  <a:pt x="967369" y="2974953"/>
                </a:cubicBezTo>
                <a:cubicBezTo>
                  <a:pt x="1065199" y="2989729"/>
                  <a:pt x="1191082" y="2995398"/>
                  <a:pt x="1293824" y="2977552"/>
                </a:cubicBezTo>
                <a:cubicBezTo>
                  <a:pt x="1401123" y="2973740"/>
                  <a:pt x="1522448" y="2965374"/>
                  <a:pt x="1629747" y="2961562"/>
                </a:cubicBezTo>
                <a:lnTo>
                  <a:pt x="1787608" y="2960656"/>
                </a:lnTo>
                <a:lnTo>
                  <a:pt x="1792405" y="2961107"/>
                </a:lnTo>
                <a:lnTo>
                  <a:pt x="1815460" y="2960496"/>
                </a:lnTo>
                <a:close/>
                <a:moveTo>
                  <a:pt x="1258838" y="2936138"/>
                </a:moveTo>
                <a:lnTo>
                  <a:pt x="1219490" y="2939632"/>
                </a:lnTo>
                <a:cubicBezTo>
                  <a:pt x="1144801" y="2948369"/>
                  <a:pt x="1065555" y="2943072"/>
                  <a:pt x="990865" y="2951809"/>
                </a:cubicBezTo>
                <a:cubicBezTo>
                  <a:pt x="944229" y="2951438"/>
                  <a:pt x="901100" y="2949929"/>
                  <a:pt x="859723" y="2947849"/>
                </a:cubicBezTo>
                <a:lnTo>
                  <a:pt x="794242" y="2943845"/>
                </a:lnTo>
                <a:lnTo>
                  <a:pt x="839956" y="2940693"/>
                </a:lnTo>
                <a:cubicBezTo>
                  <a:pt x="882516" y="2940449"/>
                  <a:pt x="925646" y="2941958"/>
                  <a:pt x="972282" y="2942330"/>
                </a:cubicBezTo>
                <a:cubicBezTo>
                  <a:pt x="1018919" y="2942701"/>
                  <a:pt x="1069061" y="2941934"/>
                  <a:pt x="1120958" y="2940597"/>
                </a:cubicBezTo>
                <a:close/>
                <a:moveTo>
                  <a:pt x="3481733" y="2931248"/>
                </a:moveTo>
                <a:lnTo>
                  <a:pt x="3593607" y="2937601"/>
                </a:lnTo>
                <a:lnTo>
                  <a:pt x="3419025" y="2950727"/>
                </a:lnTo>
                <a:lnTo>
                  <a:pt x="3264081" y="2957532"/>
                </a:lnTo>
                <a:lnTo>
                  <a:pt x="3103127" y="2959002"/>
                </a:lnTo>
                <a:lnTo>
                  <a:pt x="2956435" y="2955282"/>
                </a:lnTo>
                <a:lnTo>
                  <a:pt x="3146175" y="2952054"/>
                </a:lnTo>
                <a:cubicBezTo>
                  <a:pt x="3228688" y="2949503"/>
                  <a:pt x="3310773" y="2945637"/>
                  <a:pt x="3391779" y="2939939"/>
                </a:cubicBezTo>
                <a:close/>
                <a:moveTo>
                  <a:pt x="4396877" y="2921907"/>
                </a:moveTo>
                <a:lnTo>
                  <a:pt x="4393921" y="2923129"/>
                </a:lnTo>
                <a:cubicBezTo>
                  <a:pt x="4370909" y="2930601"/>
                  <a:pt x="4346669" y="2936532"/>
                  <a:pt x="4320984" y="2940994"/>
                </a:cubicBezTo>
                <a:cubicBezTo>
                  <a:pt x="4190188" y="2967949"/>
                  <a:pt x="4045722" y="2952800"/>
                  <a:pt x="3910370" y="2965721"/>
                </a:cubicBezTo>
                <a:cubicBezTo>
                  <a:pt x="3723825" y="2964236"/>
                  <a:pt x="3555863" y="2972230"/>
                  <a:pt x="3387901" y="2980225"/>
                </a:cubicBezTo>
                <a:cubicBezTo>
                  <a:pt x="3217661" y="2981203"/>
                  <a:pt x="3046281" y="2978672"/>
                  <a:pt x="2874902" y="2976141"/>
                </a:cubicBezTo>
                <a:lnTo>
                  <a:pt x="2565419" y="2973677"/>
                </a:lnTo>
                <a:lnTo>
                  <a:pt x="2935564" y="2971958"/>
                </a:lnTo>
                <a:lnTo>
                  <a:pt x="3264081" y="2957532"/>
                </a:lnTo>
                <a:lnTo>
                  <a:pt x="3358932" y="2956665"/>
                </a:lnTo>
                <a:cubicBezTo>
                  <a:pt x="3530356" y="2953363"/>
                  <a:pt x="3702963" y="2947738"/>
                  <a:pt x="3873204" y="2946761"/>
                </a:cubicBezTo>
                <a:lnTo>
                  <a:pt x="3954468" y="2942353"/>
                </a:lnTo>
                <a:lnTo>
                  <a:pt x="4036867" y="2941454"/>
                </a:lnTo>
                <a:lnTo>
                  <a:pt x="4120412" y="2944063"/>
                </a:lnTo>
                <a:cubicBezTo>
                  <a:pt x="4181074" y="2939880"/>
                  <a:pt x="4241737" y="2935697"/>
                  <a:pt x="4302400" y="2931514"/>
                </a:cubicBezTo>
                <a:lnTo>
                  <a:pt x="4305062" y="2930842"/>
                </a:lnTo>
                <a:lnTo>
                  <a:pt x="4363063" y="2927331"/>
                </a:lnTo>
                <a:close/>
                <a:moveTo>
                  <a:pt x="1493078" y="2920857"/>
                </a:moveTo>
                <a:lnTo>
                  <a:pt x="1557263" y="2926070"/>
                </a:lnTo>
                <a:lnTo>
                  <a:pt x="1565186" y="2930687"/>
                </a:lnTo>
                <a:lnTo>
                  <a:pt x="1437506" y="2942534"/>
                </a:lnTo>
                <a:cubicBezTo>
                  <a:pt x="1387363" y="2943301"/>
                  <a:pt x="1336081" y="2940560"/>
                  <a:pt x="1280153" y="2935449"/>
                </a:cubicBezTo>
                <a:lnTo>
                  <a:pt x="1258838" y="2936138"/>
                </a:lnTo>
                <a:lnTo>
                  <a:pt x="1400339" y="2923574"/>
                </a:lnTo>
                <a:lnTo>
                  <a:pt x="1438401" y="2922431"/>
                </a:lnTo>
                <a:lnTo>
                  <a:pt x="1472129" y="2922323"/>
                </a:lnTo>
                <a:close/>
                <a:moveTo>
                  <a:pt x="1590737" y="2920626"/>
                </a:moveTo>
                <a:lnTo>
                  <a:pt x="1591884" y="2920630"/>
                </a:lnTo>
                <a:lnTo>
                  <a:pt x="1616437" y="2929523"/>
                </a:lnTo>
                <a:cubicBezTo>
                  <a:pt x="1692800" y="2949816"/>
                  <a:pt x="1783861" y="2934793"/>
                  <a:pt x="1853815" y="2935350"/>
                </a:cubicBezTo>
                <a:cubicBezTo>
                  <a:pt x="1933061" y="2940647"/>
                  <a:pt x="2012308" y="2945944"/>
                  <a:pt x="2072970" y="2941760"/>
                </a:cubicBezTo>
                <a:cubicBezTo>
                  <a:pt x="2166243" y="2942503"/>
                  <a:pt x="2245489" y="2947800"/>
                  <a:pt x="2338762" y="2948543"/>
                </a:cubicBezTo>
                <a:cubicBezTo>
                  <a:pt x="2506724" y="2940548"/>
                  <a:pt x="2679242" y="2946587"/>
                  <a:pt x="2851761" y="2952627"/>
                </a:cubicBezTo>
                <a:lnTo>
                  <a:pt x="2956435" y="2955282"/>
                </a:lnTo>
                <a:lnTo>
                  <a:pt x="2898008" y="2956276"/>
                </a:lnTo>
                <a:cubicBezTo>
                  <a:pt x="2815293" y="2956711"/>
                  <a:pt x="2732803" y="2956345"/>
                  <a:pt x="2651189" y="2955696"/>
                </a:cubicBezTo>
                <a:lnTo>
                  <a:pt x="1898965" y="2960016"/>
                </a:lnTo>
                <a:lnTo>
                  <a:pt x="1876955" y="2958864"/>
                </a:lnTo>
                <a:lnTo>
                  <a:pt x="1815460" y="2960496"/>
                </a:lnTo>
                <a:lnTo>
                  <a:pt x="1787608" y="2960656"/>
                </a:lnTo>
                <a:lnTo>
                  <a:pt x="1704437" y="2952825"/>
                </a:lnTo>
                <a:cubicBezTo>
                  <a:pt x="1658940" y="2955962"/>
                  <a:pt x="1610879" y="2951205"/>
                  <a:pt x="1572090" y="2934711"/>
                </a:cubicBezTo>
                <a:lnTo>
                  <a:pt x="1565186" y="2930687"/>
                </a:lnTo>
                <a:lnTo>
                  <a:pt x="1588024" y="2928568"/>
                </a:lnTo>
                <a:close/>
                <a:moveTo>
                  <a:pt x="1547666" y="2920477"/>
                </a:moveTo>
                <a:lnTo>
                  <a:pt x="1585439" y="2920608"/>
                </a:lnTo>
                <a:lnTo>
                  <a:pt x="1585745" y="2921550"/>
                </a:lnTo>
                <a:cubicBezTo>
                  <a:pt x="1586885" y="2925059"/>
                  <a:pt x="1588024" y="2928568"/>
                  <a:pt x="1588024" y="2928568"/>
                </a:cubicBezTo>
                <a:lnTo>
                  <a:pt x="1557263" y="2926070"/>
                </a:lnTo>
                <a:close/>
                <a:moveTo>
                  <a:pt x="1135687" y="2920300"/>
                </a:moveTo>
                <a:lnTo>
                  <a:pt x="1236460" y="2921363"/>
                </a:lnTo>
                <a:lnTo>
                  <a:pt x="1168297" y="2925226"/>
                </a:lnTo>
                <a:cubicBezTo>
                  <a:pt x="1042326" y="2931222"/>
                  <a:pt x="916354" y="2937218"/>
                  <a:pt x="792455" y="2929451"/>
                </a:cubicBezTo>
                <a:lnTo>
                  <a:pt x="740018" y="2923973"/>
                </a:lnTo>
                <a:lnTo>
                  <a:pt x="893739" y="2921290"/>
                </a:lnTo>
                <a:cubicBezTo>
                  <a:pt x="977106" y="2921371"/>
                  <a:pt x="1058720" y="2922021"/>
                  <a:pt x="1135687" y="2920300"/>
                </a:cubicBezTo>
                <a:close/>
                <a:moveTo>
                  <a:pt x="2408939" y="2919939"/>
                </a:moveTo>
                <a:lnTo>
                  <a:pt x="2701463" y="2922915"/>
                </a:lnTo>
                <a:lnTo>
                  <a:pt x="2534776" y="2931439"/>
                </a:lnTo>
                <a:cubicBezTo>
                  <a:pt x="2366815" y="2939434"/>
                  <a:pt x="2202448" y="2934626"/>
                  <a:pt x="2037512" y="2928063"/>
                </a:cubicBezTo>
                <a:lnTo>
                  <a:pt x="1873587" y="2921609"/>
                </a:lnTo>
                <a:lnTo>
                  <a:pt x="1895895" y="2921687"/>
                </a:lnTo>
                <a:cubicBezTo>
                  <a:pt x="2066135" y="2920709"/>
                  <a:pt x="2236375" y="2919731"/>
                  <a:pt x="2408939" y="2919939"/>
                </a:cubicBezTo>
                <a:close/>
                <a:moveTo>
                  <a:pt x="1269180" y="2919509"/>
                </a:moveTo>
                <a:lnTo>
                  <a:pt x="1375882" y="2919880"/>
                </a:lnTo>
                <a:lnTo>
                  <a:pt x="1500842" y="2920314"/>
                </a:lnTo>
                <a:lnTo>
                  <a:pt x="1493078" y="2920857"/>
                </a:lnTo>
                <a:lnTo>
                  <a:pt x="1492473" y="2920808"/>
                </a:lnTo>
                <a:lnTo>
                  <a:pt x="1438401" y="2922431"/>
                </a:lnTo>
                <a:lnTo>
                  <a:pt x="1361286" y="2922680"/>
                </a:lnTo>
                <a:lnTo>
                  <a:pt x="1236460" y="2921363"/>
                </a:lnTo>
                <a:close/>
                <a:moveTo>
                  <a:pt x="1584589" y="2917988"/>
                </a:moveTo>
                <a:lnTo>
                  <a:pt x="1590863" y="2920260"/>
                </a:lnTo>
                <a:lnTo>
                  <a:pt x="1590737" y="2920626"/>
                </a:lnTo>
                <a:lnTo>
                  <a:pt x="1585439" y="2920608"/>
                </a:lnTo>
                <a:close/>
                <a:moveTo>
                  <a:pt x="1542398" y="2917407"/>
                </a:moveTo>
                <a:lnTo>
                  <a:pt x="1547666" y="2920477"/>
                </a:lnTo>
                <a:lnTo>
                  <a:pt x="1500842" y="2920314"/>
                </a:lnTo>
                <a:close/>
                <a:moveTo>
                  <a:pt x="1590137" y="2915033"/>
                </a:moveTo>
                <a:lnTo>
                  <a:pt x="1789161" y="2918285"/>
                </a:lnTo>
                <a:lnTo>
                  <a:pt x="1873587" y="2921609"/>
                </a:lnTo>
                <a:lnTo>
                  <a:pt x="1591884" y="2920630"/>
                </a:lnTo>
                <a:lnTo>
                  <a:pt x="1590863" y="2920260"/>
                </a:lnTo>
                <a:lnTo>
                  <a:pt x="1591005" y="2919843"/>
                </a:lnTo>
                <a:close/>
                <a:moveTo>
                  <a:pt x="1578941" y="2914850"/>
                </a:moveTo>
                <a:lnTo>
                  <a:pt x="1583594" y="2914926"/>
                </a:lnTo>
                <a:lnTo>
                  <a:pt x="1584589" y="2917988"/>
                </a:lnTo>
                <a:lnTo>
                  <a:pt x="1579647" y="2916198"/>
                </a:lnTo>
                <a:lnTo>
                  <a:pt x="1577617" y="2914943"/>
                </a:lnTo>
                <a:close/>
                <a:moveTo>
                  <a:pt x="1583467" y="2914533"/>
                </a:moveTo>
                <a:cubicBezTo>
                  <a:pt x="1586973" y="2913395"/>
                  <a:pt x="1589012" y="2913702"/>
                  <a:pt x="1590096" y="2914805"/>
                </a:cubicBezTo>
                <a:lnTo>
                  <a:pt x="1590137" y="2915033"/>
                </a:lnTo>
                <a:lnTo>
                  <a:pt x="1583594" y="2914926"/>
                </a:lnTo>
                <a:close/>
                <a:moveTo>
                  <a:pt x="1536830" y="2914162"/>
                </a:moveTo>
                <a:lnTo>
                  <a:pt x="1577427" y="2914825"/>
                </a:lnTo>
                <a:lnTo>
                  <a:pt x="1577617" y="2914943"/>
                </a:lnTo>
                <a:lnTo>
                  <a:pt x="1542398" y="2917407"/>
                </a:lnTo>
                <a:close/>
                <a:moveTo>
                  <a:pt x="1575364" y="2913549"/>
                </a:moveTo>
                <a:lnTo>
                  <a:pt x="1583467" y="2914533"/>
                </a:lnTo>
                <a:lnTo>
                  <a:pt x="1578941" y="2914850"/>
                </a:lnTo>
                <a:lnTo>
                  <a:pt x="1577427" y="2914825"/>
                </a:lnTo>
                <a:close/>
                <a:moveTo>
                  <a:pt x="4384972" y="2909743"/>
                </a:moveTo>
                <a:lnTo>
                  <a:pt x="4379649" y="2912007"/>
                </a:lnTo>
                <a:lnTo>
                  <a:pt x="4305062" y="2930842"/>
                </a:lnTo>
                <a:lnTo>
                  <a:pt x="4150173" y="2940217"/>
                </a:lnTo>
                <a:lnTo>
                  <a:pt x="4036867" y="2941454"/>
                </a:lnTo>
                <a:lnTo>
                  <a:pt x="3995099" y="2940149"/>
                </a:lnTo>
                <a:lnTo>
                  <a:pt x="3954468" y="2942353"/>
                </a:lnTo>
                <a:lnTo>
                  <a:pt x="3933867" y="2942578"/>
                </a:lnTo>
                <a:cubicBezTo>
                  <a:pt x="3849886" y="2946575"/>
                  <a:pt x="3768272" y="2945925"/>
                  <a:pt x="3687842" y="2942952"/>
                </a:cubicBezTo>
                <a:lnTo>
                  <a:pt x="3593607" y="2937601"/>
                </a:lnTo>
                <a:lnTo>
                  <a:pt x="3661906" y="2932466"/>
                </a:lnTo>
                <a:lnTo>
                  <a:pt x="3773360" y="2919947"/>
                </a:lnTo>
                <a:lnTo>
                  <a:pt x="3844234" y="2923200"/>
                </a:lnTo>
                <a:cubicBezTo>
                  <a:pt x="3928170" y="2925035"/>
                  <a:pt x="4013291" y="2924546"/>
                  <a:pt x="4097272" y="2920549"/>
                </a:cubicBezTo>
                <a:cubicBezTo>
                  <a:pt x="4157934" y="2916365"/>
                  <a:pt x="4232624" y="2907628"/>
                  <a:pt x="4297843" y="2917480"/>
                </a:cubicBezTo>
                <a:close/>
                <a:moveTo>
                  <a:pt x="1536461" y="2908825"/>
                </a:moveTo>
                <a:lnTo>
                  <a:pt x="1545481" y="2909920"/>
                </a:lnTo>
                <a:lnTo>
                  <a:pt x="1536830" y="2914162"/>
                </a:lnTo>
                <a:close/>
                <a:moveTo>
                  <a:pt x="3008483" y="2907214"/>
                </a:moveTo>
                <a:lnTo>
                  <a:pt x="3598298" y="2911910"/>
                </a:lnTo>
                <a:lnTo>
                  <a:pt x="3658948" y="2914695"/>
                </a:lnTo>
                <a:lnTo>
                  <a:pt x="3630908" y="2916836"/>
                </a:lnTo>
                <a:lnTo>
                  <a:pt x="3481733" y="2931248"/>
                </a:lnTo>
                <a:lnTo>
                  <a:pt x="3448920" y="2929385"/>
                </a:lnTo>
                <a:cubicBezTo>
                  <a:pt x="3276401" y="2923345"/>
                  <a:pt x="3103882" y="2917306"/>
                  <a:pt x="2935920" y="2925301"/>
                </a:cubicBezTo>
                <a:lnTo>
                  <a:pt x="2701463" y="2922915"/>
                </a:lnTo>
                <a:close/>
                <a:moveTo>
                  <a:pt x="1546300" y="2895573"/>
                </a:moveTo>
                <a:lnTo>
                  <a:pt x="1575364" y="2913549"/>
                </a:lnTo>
                <a:lnTo>
                  <a:pt x="1545481" y="2909920"/>
                </a:lnTo>
                <a:lnTo>
                  <a:pt x="1548534" y="2908423"/>
                </a:lnTo>
                <a:cubicBezTo>
                  <a:pt x="1549718" y="2906099"/>
                  <a:pt x="1548579" y="2902590"/>
                  <a:pt x="1546300" y="2895573"/>
                </a:cubicBezTo>
                <a:close/>
                <a:moveTo>
                  <a:pt x="1546300" y="2895573"/>
                </a:moveTo>
                <a:cubicBezTo>
                  <a:pt x="1889059" y="2900635"/>
                  <a:pt x="2230679" y="2902189"/>
                  <a:pt x="2572299" y="2903742"/>
                </a:cubicBezTo>
                <a:lnTo>
                  <a:pt x="2674902" y="2904559"/>
                </a:lnTo>
                <a:lnTo>
                  <a:pt x="2404337" y="2911737"/>
                </a:lnTo>
                <a:cubicBezTo>
                  <a:pt x="2124519" y="2909509"/>
                  <a:pt x="1826118" y="2897801"/>
                  <a:pt x="1546300" y="2895573"/>
                </a:cubicBezTo>
                <a:close/>
                <a:moveTo>
                  <a:pt x="294594" y="2865211"/>
                </a:moveTo>
                <a:lnTo>
                  <a:pt x="315173" y="2876440"/>
                </a:lnTo>
                <a:lnTo>
                  <a:pt x="330203" y="2881261"/>
                </a:lnTo>
                <a:lnTo>
                  <a:pt x="340648" y="2889985"/>
                </a:lnTo>
                <a:cubicBezTo>
                  <a:pt x="355802" y="2900093"/>
                  <a:pt x="372062" y="2908388"/>
                  <a:pt x="389506" y="2914360"/>
                </a:cubicBezTo>
                <a:cubicBezTo>
                  <a:pt x="431408" y="2924026"/>
                  <a:pt x="472170" y="2930183"/>
                  <a:pt x="513546" y="2932262"/>
                </a:cubicBezTo>
                <a:lnTo>
                  <a:pt x="551650" y="2930303"/>
                </a:lnTo>
                <a:lnTo>
                  <a:pt x="631490" y="2937356"/>
                </a:lnTo>
                <a:cubicBezTo>
                  <a:pt x="667985" y="2939324"/>
                  <a:pt x="704124" y="2940195"/>
                  <a:pt x="739101" y="2940473"/>
                </a:cubicBezTo>
                <a:lnTo>
                  <a:pt x="794242" y="2943845"/>
                </a:lnTo>
                <a:lnTo>
                  <a:pt x="711048" y="2949582"/>
                </a:lnTo>
                <a:cubicBezTo>
                  <a:pt x="631801" y="2944285"/>
                  <a:pt x="557112" y="2953022"/>
                  <a:pt x="477866" y="2947725"/>
                </a:cubicBezTo>
                <a:cubicBezTo>
                  <a:pt x="412646" y="2937874"/>
                  <a:pt x="342870" y="2913988"/>
                  <a:pt x="296589" y="2866960"/>
                </a:cubicBezTo>
                <a:close/>
                <a:moveTo>
                  <a:pt x="284233" y="2837751"/>
                </a:moveTo>
                <a:lnTo>
                  <a:pt x="346989" y="2870715"/>
                </a:lnTo>
                <a:cubicBezTo>
                  <a:pt x="415001" y="2896628"/>
                  <a:pt x="488954" y="2908007"/>
                  <a:pt x="561790" y="2912961"/>
                </a:cubicBezTo>
                <a:lnTo>
                  <a:pt x="612445" y="2914669"/>
                </a:lnTo>
                <a:lnTo>
                  <a:pt x="622688" y="2916216"/>
                </a:lnTo>
                <a:lnTo>
                  <a:pt x="639506" y="2915582"/>
                </a:lnTo>
                <a:lnTo>
                  <a:pt x="669324" y="2916587"/>
                </a:lnTo>
                <a:lnTo>
                  <a:pt x="740018" y="2923973"/>
                </a:lnTo>
                <a:lnTo>
                  <a:pt x="641271" y="2925696"/>
                </a:lnTo>
                <a:lnTo>
                  <a:pt x="551650" y="2930303"/>
                </a:lnTo>
                <a:lnTo>
                  <a:pt x="521743" y="2927661"/>
                </a:lnTo>
                <a:cubicBezTo>
                  <a:pt x="485342" y="2922997"/>
                  <a:pt x="449390" y="2916732"/>
                  <a:pt x="414693" y="2908363"/>
                </a:cubicBezTo>
                <a:lnTo>
                  <a:pt x="330203" y="2881261"/>
                </a:lnTo>
                <a:lnTo>
                  <a:pt x="298432" y="2854726"/>
                </a:lnTo>
                <a:close/>
                <a:moveTo>
                  <a:pt x="138453" y="2809709"/>
                </a:moveTo>
                <a:cubicBezTo>
                  <a:pt x="143010" y="2823743"/>
                  <a:pt x="128983" y="2828297"/>
                  <a:pt x="124426" y="2814263"/>
                </a:cubicBezTo>
                <a:cubicBezTo>
                  <a:pt x="138453" y="2809709"/>
                  <a:pt x="138453" y="2809709"/>
                  <a:pt x="138453" y="2809709"/>
                </a:cubicBezTo>
                <a:close/>
                <a:moveTo>
                  <a:pt x="128210" y="2711762"/>
                </a:moveTo>
                <a:lnTo>
                  <a:pt x="144559" y="2745809"/>
                </a:lnTo>
                <a:lnTo>
                  <a:pt x="138453" y="2809709"/>
                </a:lnTo>
                <a:lnTo>
                  <a:pt x="127211" y="2738821"/>
                </a:lnTo>
                <a:close/>
                <a:moveTo>
                  <a:pt x="147875" y="2711111"/>
                </a:moveTo>
                <a:lnTo>
                  <a:pt x="171234" y="2753977"/>
                </a:lnTo>
                <a:cubicBezTo>
                  <a:pt x="181626" y="2767329"/>
                  <a:pt x="193264" y="2779670"/>
                  <a:pt x="206370" y="2790747"/>
                </a:cubicBezTo>
                <a:lnTo>
                  <a:pt x="243594" y="2815471"/>
                </a:lnTo>
                <a:lnTo>
                  <a:pt x="255617" y="2831055"/>
                </a:lnTo>
                <a:lnTo>
                  <a:pt x="294594" y="2865211"/>
                </a:lnTo>
                <a:lnTo>
                  <a:pt x="232731" y="2831456"/>
                </a:lnTo>
                <a:cubicBezTo>
                  <a:pt x="206040" y="2814913"/>
                  <a:pt x="180532" y="2796045"/>
                  <a:pt x="157392" y="2772531"/>
                </a:cubicBezTo>
                <a:lnTo>
                  <a:pt x="144559" y="2745809"/>
                </a:lnTo>
                <a:close/>
                <a:moveTo>
                  <a:pt x="107234" y="2612857"/>
                </a:moveTo>
                <a:lnTo>
                  <a:pt x="122076" y="2663765"/>
                </a:lnTo>
                <a:lnTo>
                  <a:pt x="129480" y="2677352"/>
                </a:lnTo>
                <a:lnTo>
                  <a:pt x="128210" y="2711762"/>
                </a:lnTo>
                <a:lnTo>
                  <a:pt x="120311" y="2695314"/>
                </a:lnTo>
                <a:close/>
                <a:moveTo>
                  <a:pt x="85922" y="2599831"/>
                </a:moveTo>
                <a:lnTo>
                  <a:pt x="115499" y="2685293"/>
                </a:lnTo>
                <a:lnTo>
                  <a:pt x="120311" y="2695314"/>
                </a:lnTo>
                <a:lnTo>
                  <a:pt x="127211" y="2738821"/>
                </a:lnTo>
                <a:lnTo>
                  <a:pt x="124426" y="2814263"/>
                </a:lnTo>
                <a:cubicBezTo>
                  <a:pt x="109705" y="2756987"/>
                  <a:pt x="98491" y="2698572"/>
                  <a:pt x="89978" y="2639523"/>
                </a:cubicBezTo>
                <a:close/>
                <a:moveTo>
                  <a:pt x="139422" y="2547806"/>
                </a:moveTo>
                <a:lnTo>
                  <a:pt x="232081" y="2763794"/>
                </a:lnTo>
                <a:cubicBezTo>
                  <a:pt x="241284" y="2780198"/>
                  <a:pt x="251363" y="2796318"/>
                  <a:pt x="262396" y="2811643"/>
                </a:cubicBezTo>
                <a:lnTo>
                  <a:pt x="284233" y="2837751"/>
                </a:lnTo>
                <a:lnTo>
                  <a:pt x="250309" y="2819931"/>
                </a:lnTo>
                <a:lnTo>
                  <a:pt x="243594" y="2815471"/>
                </a:lnTo>
                <a:lnTo>
                  <a:pt x="222567" y="2788215"/>
                </a:lnTo>
                <a:cubicBezTo>
                  <a:pt x="202978" y="2757730"/>
                  <a:pt x="188079" y="2723782"/>
                  <a:pt x="176687" y="2688696"/>
                </a:cubicBezTo>
                <a:lnTo>
                  <a:pt x="145163" y="2601595"/>
                </a:lnTo>
                <a:lnTo>
                  <a:pt x="144788" y="2590456"/>
                </a:lnTo>
                <a:close/>
                <a:moveTo>
                  <a:pt x="114890" y="2517953"/>
                </a:moveTo>
                <a:lnTo>
                  <a:pt x="145163" y="2601595"/>
                </a:lnTo>
                <a:lnTo>
                  <a:pt x="148589" y="2703637"/>
                </a:lnTo>
                <a:lnTo>
                  <a:pt x="147875" y="2711111"/>
                </a:lnTo>
                <a:lnTo>
                  <a:pt x="129480" y="2677352"/>
                </a:lnTo>
                <a:lnTo>
                  <a:pt x="129570" y="2674907"/>
                </a:lnTo>
                <a:cubicBezTo>
                  <a:pt x="126989" y="2631142"/>
                  <a:pt x="121470" y="2590271"/>
                  <a:pt x="117091" y="2552908"/>
                </a:cubicBezTo>
                <a:close/>
                <a:moveTo>
                  <a:pt x="4703995" y="2396904"/>
                </a:moveTo>
                <a:lnTo>
                  <a:pt x="4704217" y="2397881"/>
                </a:lnTo>
                <a:lnTo>
                  <a:pt x="4702900" y="2398110"/>
                </a:lnTo>
                <a:close/>
                <a:moveTo>
                  <a:pt x="4715742" y="2395879"/>
                </a:moveTo>
                <a:lnTo>
                  <a:pt x="4716177" y="2396765"/>
                </a:lnTo>
                <a:lnTo>
                  <a:pt x="4713009" y="2410342"/>
                </a:lnTo>
                <a:lnTo>
                  <a:pt x="4707457" y="2412144"/>
                </a:lnTo>
                <a:lnTo>
                  <a:pt x="4704217" y="2397881"/>
                </a:lnTo>
                <a:close/>
                <a:moveTo>
                  <a:pt x="4717120" y="2388383"/>
                </a:moveTo>
                <a:lnTo>
                  <a:pt x="4721483" y="2407590"/>
                </a:lnTo>
                <a:lnTo>
                  <a:pt x="4716177" y="2396765"/>
                </a:lnTo>
                <a:lnTo>
                  <a:pt x="4716926" y="2393555"/>
                </a:lnTo>
                <a:close/>
                <a:moveTo>
                  <a:pt x="4734553" y="2338544"/>
                </a:moveTo>
                <a:lnTo>
                  <a:pt x="4721127" y="2454247"/>
                </a:lnTo>
                <a:cubicBezTo>
                  <a:pt x="4711302" y="2519493"/>
                  <a:pt x="4687450" y="2589294"/>
                  <a:pt x="4659042" y="2645060"/>
                </a:cubicBezTo>
                <a:cubicBezTo>
                  <a:pt x="4644659" y="2696272"/>
                  <a:pt x="4620808" y="2766072"/>
                  <a:pt x="4573816" y="2812358"/>
                </a:cubicBezTo>
                <a:cubicBezTo>
                  <a:pt x="4556194" y="2829715"/>
                  <a:pt x="4538002" y="2845318"/>
                  <a:pt x="4519022" y="2859238"/>
                </a:cubicBezTo>
                <a:lnTo>
                  <a:pt x="4463840" y="2893335"/>
                </a:lnTo>
                <a:lnTo>
                  <a:pt x="4388268" y="2909451"/>
                </a:lnTo>
                <a:lnTo>
                  <a:pt x="4384972" y="2909743"/>
                </a:lnTo>
                <a:lnTo>
                  <a:pt x="4454368" y="2880231"/>
                </a:lnTo>
                <a:cubicBezTo>
                  <a:pt x="4502366" y="2854950"/>
                  <a:pt x="4545763" y="2821467"/>
                  <a:pt x="4578728" y="2779735"/>
                </a:cubicBezTo>
                <a:cubicBezTo>
                  <a:pt x="4607137" y="2723969"/>
                  <a:pt x="4635545" y="2668203"/>
                  <a:pt x="4659397" y="2598403"/>
                </a:cubicBezTo>
                <a:cubicBezTo>
                  <a:pt x="4671323" y="2563503"/>
                  <a:pt x="4683249" y="2528602"/>
                  <a:pt x="4693422" y="2494271"/>
                </a:cubicBezTo>
                <a:lnTo>
                  <a:pt x="4713009" y="2410342"/>
                </a:lnTo>
                <a:lnTo>
                  <a:pt x="4714470" y="2409867"/>
                </a:lnTo>
                <a:cubicBezTo>
                  <a:pt x="4717976" y="2408728"/>
                  <a:pt x="4721483" y="2407590"/>
                  <a:pt x="4721483" y="2407590"/>
                </a:cubicBezTo>
                <a:close/>
                <a:moveTo>
                  <a:pt x="4688536" y="2328846"/>
                </a:moveTo>
                <a:lnTo>
                  <a:pt x="4694117" y="2353415"/>
                </a:lnTo>
                <a:lnTo>
                  <a:pt x="4688671" y="2448302"/>
                </a:lnTo>
                <a:cubicBezTo>
                  <a:pt x="4681126" y="2501172"/>
                  <a:pt x="4667906" y="2552977"/>
                  <a:pt x="4645371" y="2602957"/>
                </a:cubicBezTo>
                <a:cubicBezTo>
                  <a:pt x="4616962" y="2658723"/>
                  <a:pt x="4574527" y="2719043"/>
                  <a:pt x="4522978" y="2751295"/>
                </a:cubicBezTo>
                <a:cubicBezTo>
                  <a:pt x="4471429" y="2783547"/>
                  <a:pt x="4401297" y="2806318"/>
                  <a:pt x="4345191" y="2824536"/>
                </a:cubicBezTo>
                <a:cubicBezTo>
                  <a:pt x="4204926" y="2870079"/>
                  <a:pt x="4055548" y="2887554"/>
                  <a:pt x="3906169" y="2905029"/>
                </a:cubicBezTo>
                <a:lnTo>
                  <a:pt x="3773360" y="2919947"/>
                </a:lnTo>
                <a:lnTo>
                  <a:pt x="3658948" y="2914695"/>
                </a:lnTo>
                <a:lnTo>
                  <a:pt x="3872990" y="2898349"/>
                </a:lnTo>
                <a:cubicBezTo>
                  <a:pt x="3951755" y="2890228"/>
                  <a:pt x="4029951" y="2880352"/>
                  <a:pt x="4111654" y="2869337"/>
                </a:cubicBezTo>
                <a:cubicBezTo>
                  <a:pt x="4181786" y="2846565"/>
                  <a:pt x="4256475" y="2837828"/>
                  <a:pt x="4326608" y="2815056"/>
                </a:cubicBezTo>
                <a:cubicBezTo>
                  <a:pt x="4396740" y="2792284"/>
                  <a:pt x="4466872" y="2769512"/>
                  <a:pt x="4518421" y="2737261"/>
                </a:cubicBezTo>
                <a:cubicBezTo>
                  <a:pt x="4645015" y="2649614"/>
                  <a:pt x="4674135" y="2500533"/>
                  <a:pt x="4689229" y="2356007"/>
                </a:cubicBezTo>
                <a:close/>
                <a:moveTo>
                  <a:pt x="88343" y="2326940"/>
                </a:moveTo>
                <a:lnTo>
                  <a:pt x="105440" y="2427488"/>
                </a:lnTo>
                <a:lnTo>
                  <a:pt x="110317" y="2445326"/>
                </a:lnTo>
                <a:lnTo>
                  <a:pt x="114890" y="2517953"/>
                </a:lnTo>
                <a:lnTo>
                  <a:pt x="101320" y="2480458"/>
                </a:lnTo>
                <a:lnTo>
                  <a:pt x="93881" y="2445595"/>
                </a:lnTo>
                <a:lnTo>
                  <a:pt x="88753" y="2370124"/>
                </a:lnTo>
                <a:close/>
                <a:moveTo>
                  <a:pt x="4719546" y="2323866"/>
                </a:moveTo>
                <a:lnTo>
                  <a:pt x="4717120" y="2388383"/>
                </a:lnTo>
                <a:lnTo>
                  <a:pt x="4713361" y="2371831"/>
                </a:lnTo>
                <a:close/>
                <a:moveTo>
                  <a:pt x="4697550" y="2293602"/>
                </a:moveTo>
                <a:lnTo>
                  <a:pt x="4698921" y="2308257"/>
                </a:lnTo>
                <a:lnTo>
                  <a:pt x="4713361" y="2371831"/>
                </a:lnTo>
                <a:lnTo>
                  <a:pt x="4712369" y="2379521"/>
                </a:lnTo>
                <a:cubicBezTo>
                  <a:pt x="4712369" y="2379521"/>
                  <a:pt x="4713508" y="2383030"/>
                  <a:pt x="4712894" y="2387108"/>
                </a:cubicBezTo>
                <a:lnTo>
                  <a:pt x="4703995" y="2396904"/>
                </a:lnTo>
                <a:lnTo>
                  <a:pt x="4694117" y="2353415"/>
                </a:lnTo>
                <a:close/>
                <a:moveTo>
                  <a:pt x="67541" y="2253087"/>
                </a:moveTo>
                <a:lnTo>
                  <a:pt x="68033" y="2258557"/>
                </a:lnTo>
                <a:cubicBezTo>
                  <a:pt x="68905" y="2297059"/>
                  <a:pt x="72407" y="2334707"/>
                  <a:pt x="78101" y="2371643"/>
                </a:cubicBezTo>
                <a:lnTo>
                  <a:pt x="93881" y="2445595"/>
                </a:lnTo>
                <a:lnTo>
                  <a:pt x="103757" y="2590931"/>
                </a:lnTo>
                <a:lnTo>
                  <a:pt x="107234" y="2612857"/>
                </a:lnTo>
                <a:lnTo>
                  <a:pt x="92249" y="2561458"/>
                </a:lnTo>
                <a:lnTo>
                  <a:pt x="71940" y="2462972"/>
                </a:lnTo>
                <a:lnTo>
                  <a:pt x="71736" y="2460976"/>
                </a:lnTo>
                <a:close/>
                <a:moveTo>
                  <a:pt x="4685913" y="2241330"/>
                </a:moveTo>
                <a:lnTo>
                  <a:pt x="4686648" y="2254792"/>
                </a:lnTo>
                <a:lnTo>
                  <a:pt x="4688536" y="2328846"/>
                </a:lnTo>
                <a:lnTo>
                  <a:pt x="4684895" y="2312812"/>
                </a:lnTo>
                <a:lnTo>
                  <a:pt x="4683034" y="2292917"/>
                </a:lnTo>
                <a:lnTo>
                  <a:pt x="4685383" y="2248658"/>
                </a:lnTo>
                <a:close/>
                <a:moveTo>
                  <a:pt x="4671371" y="2129094"/>
                </a:moveTo>
                <a:lnTo>
                  <a:pt x="4676270" y="2220589"/>
                </a:lnTo>
                <a:lnTo>
                  <a:pt x="4683034" y="2292917"/>
                </a:lnTo>
                <a:lnTo>
                  <a:pt x="4679937" y="2351267"/>
                </a:lnTo>
                <a:cubicBezTo>
                  <a:pt x="4679670" y="2386260"/>
                  <a:pt x="4679404" y="2421253"/>
                  <a:pt x="4674491" y="2453876"/>
                </a:cubicBezTo>
                <a:cubicBezTo>
                  <a:pt x="4664666" y="2519122"/>
                  <a:pt x="4640814" y="2588922"/>
                  <a:pt x="4593822" y="2635209"/>
                </a:cubicBezTo>
                <a:cubicBezTo>
                  <a:pt x="4560856" y="2676940"/>
                  <a:pt x="4495281" y="2713747"/>
                  <a:pt x="4439175" y="2731964"/>
                </a:cubicBezTo>
                <a:cubicBezTo>
                  <a:pt x="4298910" y="2777507"/>
                  <a:pt x="4168115" y="2804462"/>
                  <a:pt x="4018737" y="2821937"/>
                </a:cubicBezTo>
                <a:cubicBezTo>
                  <a:pt x="3850775" y="2829932"/>
                  <a:pt x="3701396" y="2847407"/>
                  <a:pt x="3537991" y="2869436"/>
                </a:cubicBezTo>
                <a:cubicBezTo>
                  <a:pt x="3372308" y="2884448"/>
                  <a:pt x="3205485" y="2895951"/>
                  <a:pt x="3038093" y="2905700"/>
                </a:cubicBezTo>
                <a:lnTo>
                  <a:pt x="3008483" y="2907214"/>
                </a:lnTo>
                <a:lnTo>
                  <a:pt x="2674902" y="2904559"/>
                </a:lnTo>
                <a:lnTo>
                  <a:pt x="2911641" y="2898278"/>
                </a:lnTo>
                <a:cubicBezTo>
                  <a:pt x="3079603" y="2890283"/>
                  <a:pt x="3246426" y="2878780"/>
                  <a:pt x="3412109" y="2863768"/>
                </a:cubicBezTo>
                <a:cubicBezTo>
                  <a:pt x="3575514" y="2841738"/>
                  <a:pt x="3738919" y="2819709"/>
                  <a:pt x="3906881" y="2811714"/>
                </a:cubicBezTo>
                <a:cubicBezTo>
                  <a:pt x="4056259" y="2794240"/>
                  <a:pt x="4205638" y="2776765"/>
                  <a:pt x="4350459" y="2745255"/>
                </a:cubicBezTo>
                <a:cubicBezTo>
                  <a:pt x="4420592" y="2722484"/>
                  <a:pt x="4490724" y="2699712"/>
                  <a:pt x="4551743" y="2648872"/>
                </a:cubicBezTo>
                <a:cubicBezTo>
                  <a:pt x="4603292" y="2616620"/>
                  <a:pt x="4641169" y="2542265"/>
                  <a:pt x="4646438" y="2462985"/>
                </a:cubicBezTo>
                <a:cubicBezTo>
                  <a:pt x="4656263" y="2397739"/>
                  <a:pt x="4666088" y="2332492"/>
                  <a:pt x="4661887" y="2271801"/>
                </a:cubicBezTo>
                <a:close/>
                <a:moveTo>
                  <a:pt x="4695094" y="2120384"/>
                </a:moveTo>
                <a:lnTo>
                  <a:pt x="4694930" y="2124355"/>
                </a:lnTo>
                <a:cubicBezTo>
                  <a:pt x="4695538" y="2178457"/>
                  <a:pt x="4697745" y="2233008"/>
                  <a:pt x="4697915" y="2287252"/>
                </a:cubicBezTo>
                <a:lnTo>
                  <a:pt x="4697550" y="2293602"/>
                </a:lnTo>
                <a:lnTo>
                  <a:pt x="4690296" y="2216035"/>
                </a:lnTo>
                <a:lnTo>
                  <a:pt x="4690597" y="2176555"/>
                </a:lnTo>
                <a:lnTo>
                  <a:pt x="4693856" y="2131492"/>
                </a:lnTo>
                <a:close/>
                <a:moveTo>
                  <a:pt x="4699370" y="2017807"/>
                </a:moveTo>
                <a:lnTo>
                  <a:pt x="4704377" y="2037122"/>
                </a:lnTo>
                <a:lnTo>
                  <a:pt x="4695094" y="2120384"/>
                </a:lnTo>
                <a:close/>
                <a:moveTo>
                  <a:pt x="4707672" y="1990470"/>
                </a:moveTo>
                <a:lnTo>
                  <a:pt x="4729205" y="2082925"/>
                </a:lnTo>
                <a:lnTo>
                  <a:pt x="4737554" y="2184216"/>
                </a:lnTo>
                <a:lnTo>
                  <a:pt x="4719546" y="2323866"/>
                </a:lnTo>
                <a:lnTo>
                  <a:pt x="4724971" y="2179566"/>
                </a:lnTo>
                <a:cubicBezTo>
                  <a:pt x="4723199" y="2144265"/>
                  <a:pt x="4719532" y="2109095"/>
                  <a:pt x="4713460" y="2073978"/>
                </a:cubicBezTo>
                <a:lnTo>
                  <a:pt x="4704377" y="2037122"/>
                </a:lnTo>
                <a:lnTo>
                  <a:pt x="4705745" y="2024851"/>
                </a:lnTo>
                <a:close/>
                <a:moveTo>
                  <a:pt x="4687518" y="1968714"/>
                </a:moveTo>
                <a:lnTo>
                  <a:pt x="4692042" y="1987070"/>
                </a:lnTo>
                <a:lnTo>
                  <a:pt x="4691185" y="2099391"/>
                </a:lnTo>
                <a:lnTo>
                  <a:pt x="4690597" y="2176555"/>
                </a:lnTo>
                <a:lnTo>
                  <a:pt x="4685913" y="2241330"/>
                </a:lnTo>
                <a:lnTo>
                  <a:pt x="4681405" y="2158805"/>
                </a:lnTo>
                <a:cubicBezTo>
                  <a:pt x="4678387" y="2095790"/>
                  <a:pt x="4677693" y="2033960"/>
                  <a:pt x="4687518" y="1968714"/>
                </a:cubicBezTo>
                <a:close/>
                <a:moveTo>
                  <a:pt x="4701544" y="1964159"/>
                </a:moveTo>
                <a:lnTo>
                  <a:pt x="4699370" y="2017807"/>
                </a:lnTo>
                <a:lnTo>
                  <a:pt x="4692042" y="1987070"/>
                </a:lnTo>
                <a:lnTo>
                  <a:pt x="4692075" y="1982748"/>
                </a:lnTo>
                <a:lnTo>
                  <a:pt x="4691343" y="1967471"/>
                </a:lnTo>
                <a:lnTo>
                  <a:pt x="4694531" y="1966436"/>
                </a:lnTo>
                <a:cubicBezTo>
                  <a:pt x="4698038" y="1965298"/>
                  <a:pt x="4701544" y="1964159"/>
                  <a:pt x="4701544" y="1964159"/>
                </a:cubicBezTo>
                <a:close/>
                <a:moveTo>
                  <a:pt x="4690837" y="1956895"/>
                </a:moveTo>
                <a:lnTo>
                  <a:pt x="4691343" y="1967471"/>
                </a:lnTo>
                <a:lnTo>
                  <a:pt x="4687518" y="1968714"/>
                </a:lnTo>
                <a:close/>
                <a:moveTo>
                  <a:pt x="88178" y="1768755"/>
                </a:moveTo>
                <a:lnTo>
                  <a:pt x="89879" y="1841559"/>
                </a:lnTo>
                <a:lnTo>
                  <a:pt x="84549" y="1927401"/>
                </a:lnTo>
                <a:lnTo>
                  <a:pt x="88343" y="2326940"/>
                </a:lnTo>
                <a:lnTo>
                  <a:pt x="86260" y="2314695"/>
                </a:lnTo>
                <a:cubicBezTo>
                  <a:pt x="64187" y="2151208"/>
                  <a:pt x="74724" y="1992648"/>
                  <a:pt x="85261" y="1834087"/>
                </a:cubicBezTo>
                <a:close/>
                <a:moveTo>
                  <a:pt x="96701" y="1731671"/>
                </a:moveTo>
                <a:lnTo>
                  <a:pt x="97105" y="1734716"/>
                </a:lnTo>
                <a:lnTo>
                  <a:pt x="99287" y="1829532"/>
                </a:lnTo>
                <a:cubicBezTo>
                  <a:pt x="107334" y="1997573"/>
                  <a:pt x="115380" y="2165614"/>
                  <a:pt x="123427" y="2333655"/>
                </a:cubicBezTo>
                <a:cubicBezTo>
                  <a:pt x="123071" y="2380312"/>
                  <a:pt x="125083" y="2422322"/>
                  <a:pt x="128848" y="2463763"/>
                </a:cubicBezTo>
                <a:lnTo>
                  <a:pt x="139422" y="2547806"/>
                </a:lnTo>
                <a:lnTo>
                  <a:pt x="136422" y="2540813"/>
                </a:lnTo>
                <a:lnTo>
                  <a:pt x="110317" y="2445326"/>
                </a:lnTo>
                <a:lnTo>
                  <a:pt x="101296" y="2302056"/>
                </a:lnTo>
                <a:cubicBezTo>
                  <a:pt x="97930" y="2217822"/>
                  <a:pt x="96098" y="2133090"/>
                  <a:pt x="94705" y="2048216"/>
                </a:cubicBezTo>
                <a:lnTo>
                  <a:pt x="89879" y="1841559"/>
                </a:lnTo>
                <a:close/>
                <a:moveTo>
                  <a:pt x="94586" y="1625275"/>
                </a:moveTo>
                <a:lnTo>
                  <a:pt x="96944" y="1727746"/>
                </a:lnTo>
                <a:lnTo>
                  <a:pt x="96701" y="1731671"/>
                </a:lnTo>
                <a:lnTo>
                  <a:pt x="95442" y="1722183"/>
                </a:lnTo>
                <a:lnTo>
                  <a:pt x="94136" y="1635340"/>
                </a:lnTo>
                <a:close/>
                <a:moveTo>
                  <a:pt x="78559" y="1596702"/>
                </a:moveTo>
                <a:lnTo>
                  <a:pt x="77214" y="1666046"/>
                </a:lnTo>
                <a:cubicBezTo>
                  <a:pt x="76147" y="1806018"/>
                  <a:pt x="61053" y="1950545"/>
                  <a:pt x="64543" y="2104551"/>
                </a:cubicBezTo>
                <a:lnTo>
                  <a:pt x="67541" y="2253087"/>
                </a:lnTo>
                <a:lnTo>
                  <a:pt x="57083" y="2136789"/>
                </a:lnTo>
                <a:cubicBezTo>
                  <a:pt x="51228" y="2017790"/>
                  <a:pt x="59131" y="1896870"/>
                  <a:pt x="67033" y="1777949"/>
                </a:cubicBezTo>
                <a:close/>
                <a:moveTo>
                  <a:pt x="80352" y="1504188"/>
                </a:moveTo>
                <a:lnTo>
                  <a:pt x="82451" y="1534505"/>
                </a:lnTo>
                <a:lnTo>
                  <a:pt x="82269" y="1538354"/>
                </a:lnTo>
                <a:lnTo>
                  <a:pt x="78559" y="1596702"/>
                </a:lnTo>
                <a:close/>
                <a:moveTo>
                  <a:pt x="89206" y="1391530"/>
                </a:moveTo>
                <a:lnTo>
                  <a:pt x="92854" y="1550014"/>
                </a:lnTo>
                <a:lnTo>
                  <a:pt x="94136" y="1635340"/>
                </a:lnTo>
                <a:lnTo>
                  <a:pt x="88178" y="1768755"/>
                </a:lnTo>
                <a:lnTo>
                  <a:pt x="82838" y="1540108"/>
                </a:lnTo>
                <a:lnTo>
                  <a:pt x="82451" y="1534505"/>
                </a:lnTo>
                <a:close/>
                <a:moveTo>
                  <a:pt x="108249" y="1325701"/>
                </a:moveTo>
                <a:lnTo>
                  <a:pt x="108871" y="1518808"/>
                </a:lnTo>
                <a:cubicBezTo>
                  <a:pt x="115601" y="1754423"/>
                  <a:pt x="140033" y="1990834"/>
                  <a:pt x="180244" y="2222123"/>
                </a:cubicBezTo>
                <a:cubicBezTo>
                  <a:pt x="203029" y="2292294"/>
                  <a:pt x="225813" y="2362466"/>
                  <a:pt x="234571" y="2437192"/>
                </a:cubicBezTo>
                <a:cubicBezTo>
                  <a:pt x="252799" y="2493329"/>
                  <a:pt x="261557" y="2568056"/>
                  <a:pt x="279785" y="2624193"/>
                </a:cubicBezTo>
                <a:cubicBezTo>
                  <a:pt x="283986" y="2684885"/>
                  <a:pt x="306770" y="2755056"/>
                  <a:pt x="353051" y="2802085"/>
                </a:cubicBezTo>
                <a:cubicBezTo>
                  <a:pt x="399332" y="2849114"/>
                  <a:pt x="469108" y="2872999"/>
                  <a:pt x="534328" y="2882851"/>
                </a:cubicBezTo>
                <a:cubicBezTo>
                  <a:pt x="613574" y="2888148"/>
                  <a:pt x="692820" y="2893445"/>
                  <a:pt x="753483" y="2889261"/>
                </a:cubicBezTo>
                <a:cubicBezTo>
                  <a:pt x="846755" y="2890004"/>
                  <a:pt x="926002" y="2895301"/>
                  <a:pt x="1019274" y="2896043"/>
                </a:cubicBezTo>
                <a:cubicBezTo>
                  <a:pt x="1191793" y="2902083"/>
                  <a:pt x="1359755" y="2894088"/>
                  <a:pt x="1546300" y="2895573"/>
                </a:cubicBezTo>
                <a:cubicBezTo>
                  <a:pt x="1539287" y="2897851"/>
                  <a:pt x="1536920" y="2902498"/>
                  <a:pt x="1536305" y="2906575"/>
                </a:cubicBezTo>
                <a:lnTo>
                  <a:pt x="1536461" y="2908825"/>
                </a:lnTo>
                <a:lnTo>
                  <a:pt x="1481320" y="2902128"/>
                </a:lnTo>
                <a:cubicBezTo>
                  <a:pt x="1412680" y="2901144"/>
                  <a:pt x="1343075" y="2912109"/>
                  <a:pt x="1273207" y="2919281"/>
                </a:cubicBezTo>
                <a:lnTo>
                  <a:pt x="1269180" y="2919509"/>
                </a:lnTo>
                <a:lnTo>
                  <a:pt x="855869" y="2918073"/>
                </a:lnTo>
                <a:cubicBezTo>
                  <a:pt x="816246" y="2915424"/>
                  <a:pt x="776623" y="2912776"/>
                  <a:pt x="737570" y="2911882"/>
                </a:cubicBezTo>
                <a:lnTo>
                  <a:pt x="639506" y="2915582"/>
                </a:lnTo>
                <a:lnTo>
                  <a:pt x="612445" y="2914669"/>
                </a:lnTo>
                <a:lnTo>
                  <a:pt x="427029" y="2886662"/>
                </a:lnTo>
                <a:cubicBezTo>
                  <a:pt x="315528" y="2829782"/>
                  <a:pt x="274516" y="2703473"/>
                  <a:pt x="252088" y="2586644"/>
                </a:cubicBezTo>
                <a:cubicBezTo>
                  <a:pt x="204774" y="2369298"/>
                  <a:pt x="157460" y="2151951"/>
                  <a:pt x="123903" y="1936682"/>
                </a:cubicBezTo>
                <a:lnTo>
                  <a:pt x="97105" y="1734716"/>
                </a:lnTo>
                <a:lnTo>
                  <a:pt x="96944" y="1727746"/>
                </a:lnTo>
                <a:lnTo>
                  <a:pt x="99171" y="1691884"/>
                </a:lnTo>
                <a:cubicBezTo>
                  <a:pt x="103256" y="1614927"/>
                  <a:pt x="106157" y="1540294"/>
                  <a:pt x="106690" y="1470308"/>
                </a:cubicBezTo>
                <a:lnTo>
                  <a:pt x="103539" y="1424789"/>
                </a:lnTo>
                <a:lnTo>
                  <a:pt x="107757" y="1330336"/>
                </a:lnTo>
                <a:close/>
                <a:moveTo>
                  <a:pt x="98656" y="1267073"/>
                </a:moveTo>
                <a:lnTo>
                  <a:pt x="97763" y="1341338"/>
                </a:lnTo>
                <a:lnTo>
                  <a:pt x="103539" y="1424789"/>
                </a:lnTo>
                <a:lnTo>
                  <a:pt x="96509" y="1582211"/>
                </a:lnTo>
                <a:lnTo>
                  <a:pt x="94586" y="1625275"/>
                </a:lnTo>
                <a:lnTo>
                  <a:pt x="92854" y="1550014"/>
                </a:lnTo>
                <a:lnTo>
                  <a:pt x="91961" y="1490604"/>
                </a:lnTo>
                <a:close/>
                <a:moveTo>
                  <a:pt x="98952" y="1252917"/>
                </a:moveTo>
                <a:lnTo>
                  <a:pt x="98999" y="1255610"/>
                </a:lnTo>
                <a:lnTo>
                  <a:pt x="98656" y="1267073"/>
                </a:lnTo>
                <a:lnTo>
                  <a:pt x="98814" y="1253913"/>
                </a:lnTo>
                <a:close/>
                <a:moveTo>
                  <a:pt x="96105" y="1092651"/>
                </a:moveTo>
                <a:lnTo>
                  <a:pt x="98877" y="1248713"/>
                </a:lnTo>
                <a:lnTo>
                  <a:pt x="98814" y="1253913"/>
                </a:lnTo>
                <a:lnTo>
                  <a:pt x="94087" y="1288233"/>
                </a:lnTo>
                <a:lnTo>
                  <a:pt x="89206" y="1391530"/>
                </a:lnTo>
                <a:lnTo>
                  <a:pt x="87901" y="1334843"/>
                </a:lnTo>
                <a:lnTo>
                  <a:pt x="85716" y="1311508"/>
                </a:lnTo>
                <a:lnTo>
                  <a:pt x="90241" y="1180883"/>
                </a:lnTo>
                <a:close/>
                <a:moveTo>
                  <a:pt x="4705768" y="1074866"/>
                </a:moveTo>
                <a:lnTo>
                  <a:pt x="4725820" y="1227121"/>
                </a:lnTo>
                <a:lnTo>
                  <a:pt x="4728681" y="1251224"/>
                </a:lnTo>
                <a:lnTo>
                  <a:pt x="4733155" y="1488477"/>
                </a:lnTo>
                <a:cubicBezTo>
                  <a:pt x="4739262" y="1757988"/>
                  <a:pt x="4781075" y="2027784"/>
                  <a:pt x="4743019" y="2293817"/>
                </a:cubicBezTo>
                <a:lnTo>
                  <a:pt x="4734553" y="2338544"/>
                </a:lnTo>
                <a:lnTo>
                  <a:pt x="4735479" y="2330566"/>
                </a:lnTo>
                <a:cubicBezTo>
                  <a:pt x="4738710" y="2289035"/>
                  <a:pt x="4740194" y="2247344"/>
                  <a:pt x="4739344" y="2205927"/>
                </a:cubicBezTo>
                <a:lnTo>
                  <a:pt x="4737554" y="2184216"/>
                </a:lnTo>
                <a:lnTo>
                  <a:pt x="4742808" y="2143473"/>
                </a:lnTo>
                <a:cubicBezTo>
                  <a:pt x="4751142" y="1987082"/>
                  <a:pt x="4738766" y="1832567"/>
                  <a:pt x="4724921" y="1679499"/>
                </a:cubicBezTo>
                <a:lnTo>
                  <a:pt x="4721720" y="1641905"/>
                </a:lnTo>
                <a:lnTo>
                  <a:pt x="4723285" y="1559555"/>
                </a:lnTo>
                <a:cubicBezTo>
                  <a:pt x="4722702" y="1483144"/>
                  <a:pt x="4719785" y="1407006"/>
                  <a:pt x="4713662" y="1330697"/>
                </a:cubicBezTo>
                <a:lnTo>
                  <a:pt x="4705610" y="1266544"/>
                </a:lnTo>
                <a:close/>
                <a:moveTo>
                  <a:pt x="112331" y="1069237"/>
                </a:moveTo>
                <a:lnTo>
                  <a:pt x="110345" y="1170208"/>
                </a:lnTo>
                <a:lnTo>
                  <a:pt x="98952" y="1252917"/>
                </a:lnTo>
                <a:lnTo>
                  <a:pt x="98877" y="1248713"/>
                </a:lnTo>
                <a:lnTo>
                  <a:pt x="99355" y="1208952"/>
                </a:lnTo>
                <a:cubicBezTo>
                  <a:pt x="101989" y="1169312"/>
                  <a:pt x="104624" y="1129672"/>
                  <a:pt x="109011" y="1089462"/>
                </a:cubicBezTo>
                <a:close/>
                <a:moveTo>
                  <a:pt x="4724962" y="1063035"/>
                </a:moveTo>
                <a:lnTo>
                  <a:pt x="4784348" y="1502882"/>
                </a:lnTo>
                <a:cubicBezTo>
                  <a:pt x="4787838" y="1656889"/>
                  <a:pt x="4781858" y="1829484"/>
                  <a:pt x="4785347" y="1983490"/>
                </a:cubicBezTo>
                <a:cubicBezTo>
                  <a:pt x="4793394" y="2151531"/>
                  <a:pt x="4815467" y="2315018"/>
                  <a:pt x="4804930" y="2473579"/>
                </a:cubicBezTo>
                <a:cubicBezTo>
                  <a:pt x="4813333" y="2594962"/>
                  <a:pt x="4784213" y="2744043"/>
                  <a:pt x="4671645" y="2827135"/>
                </a:cubicBezTo>
                <a:cubicBezTo>
                  <a:pt x="4608259" y="2882622"/>
                  <a:pt x="4524167" y="2901200"/>
                  <a:pt x="4442739" y="2914550"/>
                </a:cubicBezTo>
                <a:lnTo>
                  <a:pt x="4396877" y="2921907"/>
                </a:lnTo>
                <a:lnTo>
                  <a:pt x="4459495" y="2896020"/>
                </a:lnTo>
                <a:lnTo>
                  <a:pt x="4463840" y="2893335"/>
                </a:lnTo>
                <a:lnTo>
                  <a:pt x="4475275" y="2890896"/>
                </a:lnTo>
                <a:cubicBezTo>
                  <a:pt x="4535937" y="2886713"/>
                  <a:pt x="4592043" y="2868495"/>
                  <a:pt x="4643592" y="2836244"/>
                </a:cubicBezTo>
                <a:cubicBezTo>
                  <a:pt x="4695141" y="2803992"/>
                  <a:pt x="4723550" y="2748226"/>
                  <a:pt x="4751958" y="2692460"/>
                </a:cubicBezTo>
                <a:cubicBezTo>
                  <a:pt x="4809132" y="2534270"/>
                  <a:pt x="4801085" y="2366229"/>
                  <a:pt x="4779012" y="2202743"/>
                </a:cubicBezTo>
                <a:cubicBezTo>
                  <a:pt x="4770965" y="2034702"/>
                  <a:pt x="4767476" y="1880696"/>
                  <a:pt x="4759429" y="1712655"/>
                </a:cubicBezTo>
                <a:cubicBezTo>
                  <a:pt x="4764698" y="1633374"/>
                  <a:pt x="4761813" y="1552863"/>
                  <a:pt x="4754853" y="1471735"/>
                </a:cubicBezTo>
                <a:lnTo>
                  <a:pt x="4728681" y="1251224"/>
                </a:lnTo>
                <a:lnTo>
                  <a:pt x="4725267" y="1070222"/>
                </a:lnTo>
                <a:close/>
                <a:moveTo>
                  <a:pt x="22227" y="862102"/>
                </a:moveTo>
                <a:lnTo>
                  <a:pt x="28118" y="904092"/>
                </a:lnTo>
                <a:lnTo>
                  <a:pt x="21532" y="1017026"/>
                </a:lnTo>
                <a:cubicBezTo>
                  <a:pt x="29578" y="1185067"/>
                  <a:pt x="33068" y="1339073"/>
                  <a:pt x="27088" y="1511668"/>
                </a:cubicBezTo>
                <a:cubicBezTo>
                  <a:pt x="34068" y="1819681"/>
                  <a:pt x="12994" y="2136803"/>
                  <a:pt x="71167" y="2459221"/>
                </a:cubicBezTo>
                <a:lnTo>
                  <a:pt x="71940" y="2462972"/>
                </a:lnTo>
                <a:lnTo>
                  <a:pt x="85922" y="2599831"/>
                </a:lnTo>
                <a:lnTo>
                  <a:pt x="84126" y="2594639"/>
                </a:lnTo>
                <a:cubicBezTo>
                  <a:pt x="52583" y="2449741"/>
                  <a:pt x="35067" y="2300289"/>
                  <a:pt x="17551" y="2150837"/>
                </a:cubicBezTo>
                <a:cubicBezTo>
                  <a:pt x="14061" y="1996831"/>
                  <a:pt x="10571" y="1842824"/>
                  <a:pt x="16552" y="1670229"/>
                </a:cubicBezTo>
                <a:cubicBezTo>
                  <a:pt x="13062" y="1516223"/>
                  <a:pt x="9572" y="1362216"/>
                  <a:pt x="15552" y="1189621"/>
                </a:cubicBezTo>
                <a:cubicBezTo>
                  <a:pt x="6794" y="1114895"/>
                  <a:pt x="12063" y="1035614"/>
                  <a:pt x="17331" y="956334"/>
                </a:cubicBezTo>
                <a:close/>
                <a:moveTo>
                  <a:pt x="39026" y="817079"/>
                </a:moveTo>
                <a:lnTo>
                  <a:pt x="41538" y="839876"/>
                </a:lnTo>
                <a:lnTo>
                  <a:pt x="85716" y="1311508"/>
                </a:lnTo>
                <a:lnTo>
                  <a:pt x="82019" y="1418202"/>
                </a:lnTo>
                <a:lnTo>
                  <a:pt x="80352" y="1504188"/>
                </a:lnTo>
                <a:lnTo>
                  <a:pt x="66034" y="1297341"/>
                </a:lnTo>
                <a:cubicBezTo>
                  <a:pt x="59643" y="1217968"/>
                  <a:pt x="53252" y="1138595"/>
                  <a:pt x="49229" y="1054574"/>
                </a:cubicBezTo>
                <a:cubicBezTo>
                  <a:pt x="42572" y="1010194"/>
                  <a:pt x="37053" y="969323"/>
                  <a:pt x="31535" y="928451"/>
                </a:cubicBezTo>
                <a:lnTo>
                  <a:pt x="28118" y="904092"/>
                </a:lnTo>
                <a:lnTo>
                  <a:pt x="28909" y="890519"/>
                </a:lnTo>
                <a:close/>
                <a:moveTo>
                  <a:pt x="130739" y="762960"/>
                </a:moveTo>
                <a:lnTo>
                  <a:pt x="134811" y="840619"/>
                </a:lnTo>
                <a:cubicBezTo>
                  <a:pt x="138834" y="924639"/>
                  <a:pt x="138212" y="1006290"/>
                  <a:pt x="133513" y="1087324"/>
                </a:cubicBezTo>
                <a:lnTo>
                  <a:pt x="108249" y="1325701"/>
                </a:lnTo>
                <a:lnTo>
                  <a:pt x="108113" y="1283678"/>
                </a:lnTo>
                <a:lnTo>
                  <a:pt x="110345" y="1170208"/>
                </a:lnTo>
                <a:lnTo>
                  <a:pt x="111984" y="1158310"/>
                </a:lnTo>
                <a:cubicBezTo>
                  <a:pt x="115232" y="1114592"/>
                  <a:pt x="116727" y="1071443"/>
                  <a:pt x="119362" y="1031803"/>
                </a:cubicBezTo>
                <a:lnTo>
                  <a:pt x="119305" y="1026755"/>
                </a:lnTo>
                <a:lnTo>
                  <a:pt x="129187" y="966557"/>
                </a:lnTo>
                <a:cubicBezTo>
                  <a:pt x="127264" y="912882"/>
                  <a:pt x="128848" y="858069"/>
                  <a:pt x="130432" y="803256"/>
                </a:cubicBezTo>
                <a:close/>
                <a:moveTo>
                  <a:pt x="112063" y="700055"/>
                </a:moveTo>
                <a:lnTo>
                  <a:pt x="116583" y="784481"/>
                </a:lnTo>
                <a:cubicBezTo>
                  <a:pt x="113949" y="824122"/>
                  <a:pt x="115961" y="866132"/>
                  <a:pt x="117973" y="908142"/>
                </a:cubicBezTo>
                <a:lnTo>
                  <a:pt x="119305" y="1026755"/>
                </a:lnTo>
                <a:lnTo>
                  <a:pt x="112331" y="1069237"/>
                </a:lnTo>
                <a:lnTo>
                  <a:pt x="112873" y="1041666"/>
                </a:lnTo>
                <a:lnTo>
                  <a:pt x="108469" y="859210"/>
                </a:lnTo>
                <a:lnTo>
                  <a:pt x="109214" y="833416"/>
                </a:lnTo>
                <a:cubicBezTo>
                  <a:pt x="109481" y="798423"/>
                  <a:pt x="109748" y="763430"/>
                  <a:pt x="112382" y="723790"/>
                </a:cubicBezTo>
                <a:close/>
                <a:moveTo>
                  <a:pt x="111436" y="653496"/>
                </a:moveTo>
                <a:lnTo>
                  <a:pt x="112063" y="700055"/>
                </a:lnTo>
                <a:lnTo>
                  <a:pt x="110782" y="676134"/>
                </a:lnTo>
                <a:close/>
                <a:moveTo>
                  <a:pt x="125614" y="582255"/>
                </a:moveTo>
                <a:lnTo>
                  <a:pt x="131677" y="639955"/>
                </a:lnTo>
                <a:lnTo>
                  <a:pt x="130739" y="762960"/>
                </a:lnTo>
                <a:lnTo>
                  <a:pt x="123614" y="627059"/>
                </a:lnTo>
                <a:close/>
                <a:moveTo>
                  <a:pt x="107315" y="508343"/>
                </a:moveTo>
                <a:lnTo>
                  <a:pt x="113449" y="583818"/>
                </a:lnTo>
                <a:lnTo>
                  <a:pt x="111436" y="653496"/>
                </a:lnTo>
                <a:lnTo>
                  <a:pt x="111219" y="637386"/>
                </a:lnTo>
                <a:cubicBezTo>
                  <a:pt x="110795" y="606981"/>
                  <a:pt x="109725" y="575331"/>
                  <a:pt x="106178" y="543515"/>
                </a:cubicBezTo>
                <a:lnTo>
                  <a:pt x="105352" y="539578"/>
                </a:lnTo>
                <a:close/>
                <a:moveTo>
                  <a:pt x="105598" y="451138"/>
                </a:moveTo>
                <a:lnTo>
                  <a:pt x="109894" y="467295"/>
                </a:lnTo>
                <a:lnTo>
                  <a:pt x="107315" y="508343"/>
                </a:lnTo>
                <a:lnTo>
                  <a:pt x="104389" y="472344"/>
                </a:lnTo>
                <a:close/>
                <a:moveTo>
                  <a:pt x="85934" y="447979"/>
                </a:moveTo>
                <a:lnTo>
                  <a:pt x="86278" y="448651"/>
                </a:lnTo>
                <a:lnTo>
                  <a:pt x="105352" y="539578"/>
                </a:lnTo>
                <a:lnTo>
                  <a:pt x="104336" y="555749"/>
                </a:lnTo>
                <a:cubicBezTo>
                  <a:pt x="108715" y="593112"/>
                  <a:pt x="109587" y="631614"/>
                  <a:pt x="110460" y="670115"/>
                </a:cubicBezTo>
                <a:lnTo>
                  <a:pt x="110782" y="676134"/>
                </a:lnTo>
                <a:lnTo>
                  <a:pt x="110282" y="693444"/>
                </a:lnTo>
                <a:cubicBezTo>
                  <a:pt x="110015" y="728437"/>
                  <a:pt x="109748" y="763430"/>
                  <a:pt x="107114" y="803070"/>
                </a:cubicBezTo>
                <a:lnTo>
                  <a:pt x="108469" y="859210"/>
                </a:lnTo>
                <a:lnTo>
                  <a:pt x="106046" y="943042"/>
                </a:lnTo>
                <a:lnTo>
                  <a:pt x="96105" y="1092651"/>
                </a:lnTo>
                <a:lnTo>
                  <a:pt x="94512" y="1003025"/>
                </a:lnTo>
                <a:cubicBezTo>
                  <a:pt x="91059" y="920759"/>
                  <a:pt x="88175" y="840248"/>
                  <a:pt x="93443" y="760967"/>
                </a:cubicBezTo>
                <a:cubicBezTo>
                  <a:pt x="98712" y="681687"/>
                  <a:pt x="94510" y="620995"/>
                  <a:pt x="85752" y="546269"/>
                </a:cubicBezTo>
                <a:close/>
                <a:moveTo>
                  <a:pt x="48147" y="374135"/>
                </a:moveTo>
                <a:lnTo>
                  <a:pt x="53687" y="384962"/>
                </a:lnTo>
                <a:lnTo>
                  <a:pt x="43985" y="413903"/>
                </a:lnTo>
                <a:cubicBezTo>
                  <a:pt x="34216" y="462162"/>
                  <a:pt x="38155" y="519060"/>
                  <a:pt x="34203" y="578521"/>
                </a:cubicBezTo>
                <a:cubicBezTo>
                  <a:pt x="38405" y="639212"/>
                  <a:pt x="42605" y="699904"/>
                  <a:pt x="46807" y="760596"/>
                </a:cubicBezTo>
                <a:lnTo>
                  <a:pt x="39026" y="817079"/>
                </a:lnTo>
                <a:lnTo>
                  <a:pt x="19039" y="635697"/>
                </a:lnTo>
                <a:lnTo>
                  <a:pt x="19032" y="628049"/>
                </a:lnTo>
                <a:cubicBezTo>
                  <a:pt x="18181" y="596328"/>
                  <a:pt x="17111" y="564678"/>
                  <a:pt x="17640" y="533478"/>
                </a:cubicBezTo>
                <a:lnTo>
                  <a:pt x="21420" y="491168"/>
                </a:lnTo>
                <a:lnTo>
                  <a:pt x="30143" y="428610"/>
                </a:lnTo>
                <a:close/>
                <a:moveTo>
                  <a:pt x="47874" y="360796"/>
                </a:moveTo>
                <a:lnTo>
                  <a:pt x="52254" y="361709"/>
                </a:lnTo>
                <a:lnTo>
                  <a:pt x="48147" y="374135"/>
                </a:lnTo>
                <a:lnTo>
                  <a:pt x="45614" y="369186"/>
                </a:lnTo>
                <a:close/>
                <a:moveTo>
                  <a:pt x="59870" y="347174"/>
                </a:moveTo>
                <a:cubicBezTo>
                  <a:pt x="63946" y="347790"/>
                  <a:pt x="68592" y="350160"/>
                  <a:pt x="68592" y="350160"/>
                </a:cubicBezTo>
                <a:lnTo>
                  <a:pt x="90298" y="402896"/>
                </a:lnTo>
                <a:lnTo>
                  <a:pt x="85939" y="445368"/>
                </a:lnTo>
                <a:lnTo>
                  <a:pt x="85934" y="447979"/>
                </a:lnTo>
                <a:lnTo>
                  <a:pt x="53687" y="384962"/>
                </a:lnTo>
                <a:lnTo>
                  <a:pt x="59123" y="368748"/>
                </a:lnTo>
                <a:cubicBezTo>
                  <a:pt x="59123" y="368748"/>
                  <a:pt x="57983" y="365240"/>
                  <a:pt x="55091" y="362300"/>
                </a:cubicBezTo>
                <a:lnTo>
                  <a:pt x="52254" y="361709"/>
                </a:lnTo>
                <a:lnTo>
                  <a:pt x="54565" y="354714"/>
                </a:lnTo>
                <a:cubicBezTo>
                  <a:pt x="52287" y="347697"/>
                  <a:pt x="55794" y="346558"/>
                  <a:pt x="59870" y="347174"/>
                </a:cubicBezTo>
                <a:close/>
                <a:moveTo>
                  <a:pt x="134089" y="323579"/>
                </a:moveTo>
                <a:lnTo>
                  <a:pt x="133456" y="406668"/>
                </a:lnTo>
                <a:lnTo>
                  <a:pt x="125614" y="582255"/>
                </a:lnTo>
                <a:lnTo>
                  <a:pt x="115914" y="489934"/>
                </a:lnTo>
                <a:lnTo>
                  <a:pt x="109894" y="467295"/>
                </a:lnTo>
                <a:lnTo>
                  <a:pt x="110307" y="460726"/>
                </a:lnTo>
                <a:lnTo>
                  <a:pt x="108055" y="415365"/>
                </a:lnTo>
                <a:lnTo>
                  <a:pt x="119785" y="364565"/>
                </a:lnTo>
                <a:close/>
                <a:moveTo>
                  <a:pt x="127388" y="259234"/>
                </a:moveTo>
                <a:lnTo>
                  <a:pt x="122820" y="272435"/>
                </a:lnTo>
                <a:cubicBezTo>
                  <a:pt x="115584" y="303873"/>
                  <a:pt x="110671" y="336496"/>
                  <a:pt x="105759" y="369119"/>
                </a:cubicBezTo>
                <a:lnTo>
                  <a:pt x="108055" y="415365"/>
                </a:lnTo>
                <a:lnTo>
                  <a:pt x="107501" y="417762"/>
                </a:lnTo>
                <a:lnTo>
                  <a:pt x="105598" y="451138"/>
                </a:lnTo>
                <a:lnTo>
                  <a:pt x="97283" y="419868"/>
                </a:lnTo>
                <a:lnTo>
                  <a:pt x="90298" y="402896"/>
                </a:lnTo>
                <a:lnTo>
                  <a:pt x="96645" y="341051"/>
                </a:lnTo>
                <a:cubicBezTo>
                  <a:pt x="102697" y="311936"/>
                  <a:pt x="112518" y="285477"/>
                  <a:pt x="125599" y="261594"/>
                </a:cubicBezTo>
                <a:close/>
                <a:moveTo>
                  <a:pt x="4364100" y="192225"/>
                </a:moveTo>
                <a:lnTo>
                  <a:pt x="4453473" y="245089"/>
                </a:lnTo>
                <a:cubicBezTo>
                  <a:pt x="4480120" y="267464"/>
                  <a:pt x="4503830" y="292733"/>
                  <a:pt x="4525047" y="320023"/>
                </a:cubicBezTo>
                <a:lnTo>
                  <a:pt x="4569090" y="387754"/>
                </a:lnTo>
                <a:lnTo>
                  <a:pt x="4606261" y="466120"/>
                </a:lnTo>
                <a:lnTo>
                  <a:pt x="4622395" y="504839"/>
                </a:lnTo>
                <a:lnTo>
                  <a:pt x="4663641" y="665538"/>
                </a:lnTo>
                <a:cubicBezTo>
                  <a:pt x="4674856" y="723952"/>
                  <a:pt x="4683440" y="783220"/>
                  <a:pt x="4691740" y="841611"/>
                </a:cubicBezTo>
                <a:lnTo>
                  <a:pt x="4696749" y="874034"/>
                </a:lnTo>
                <a:lnTo>
                  <a:pt x="4705811" y="1022240"/>
                </a:lnTo>
                <a:lnTo>
                  <a:pt x="4705768" y="1074866"/>
                </a:lnTo>
                <a:lnTo>
                  <a:pt x="4699368" y="1026272"/>
                </a:lnTo>
                <a:cubicBezTo>
                  <a:pt x="4689382" y="959701"/>
                  <a:pt x="4679396" y="893131"/>
                  <a:pt x="4672916" y="825422"/>
                </a:cubicBezTo>
                <a:cubicBezTo>
                  <a:pt x="4650487" y="708593"/>
                  <a:pt x="4637528" y="573175"/>
                  <a:pt x="4587046" y="465455"/>
                </a:cubicBezTo>
                <a:cubicBezTo>
                  <a:pt x="4545767" y="374139"/>
                  <a:pt x="4488709" y="287947"/>
                  <a:pt x="4407880" y="222562"/>
                </a:cubicBezTo>
                <a:lnTo>
                  <a:pt x="4368720" y="197113"/>
                </a:lnTo>
                <a:close/>
                <a:moveTo>
                  <a:pt x="4305101" y="168724"/>
                </a:moveTo>
                <a:lnTo>
                  <a:pt x="4356209" y="188983"/>
                </a:lnTo>
                <a:lnTo>
                  <a:pt x="4368720" y="197113"/>
                </a:lnTo>
                <a:lnTo>
                  <a:pt x="4412097" y="243009"/>
                </a:lnTo>
                <a:cubicBezTo>
                  <a:pt x="4428838" y="264723"/>
                  <a:pt x="4443826" y="287006"/>
                  <a:pt x="4457674" y="305780"/>
                </a:cubicBezTo>
                <a:cubicBezTo>
                  <a:pt x="4540766" y="418426"/>
                  <a:pt x="4567751" y="549290"/>
                  <a:pt x="4608763" y="675599"/>
                </a:cubicBezTo>
                <a:cubicBezTo>
                  <a:pt x="4640306" y="820497"/>
                  <a:pt x="4671849" y="965394"/>
                  <a:pt x="4684808" y="1100812"/>
                </a:cubicBezTo>
                <a:lnTo>
                  <a:pt x="4705610" y="1266544"/>
                </a:lnTo>
                <a:lnTo>
                  <a:pt x="4705458" y="1450928"/>
                </a:lnTo>
                <a:lnTo>
                  <a:pt x="4721720" y="1641905"/>
                </a:lnTo>
                <a:lnTo>
                  <a:pt x="4718904" y="1790051"/>
                </a:lnTo>
                <a:lnTo>
                  <a:pt x="4707672" y="1990470"/>
                </a:lnTo>
                <a:lnTo>
                  <a:pt x="4701544" y="1964159"/>
                </a:lnTo>
                <a:cubicBezTo>
                  <a:pt x="4699266" y="1957142"/>
                  <a:pt x="4694620" y="1954772"/>
                  <a:pt x="4691114" y="1955911"/>
                </a:cubicBezTo>
                <a:lnTo>
                  <a:pt x="4690837" y="1956895"/>
                </a:lnTo>
                <a:lnTo>
                  <a:pt x="4687500" y="1887206"/>
                </a:lnTo>
                <a:lnTo>
                  <a:pt x="4692993" y="1805009"/>
                </a:lnTo>
                <a:cubicBezTo>
                  <a:pt x="4703932" y="1574566"/>
                  <a:pt x="4700473" y="1340070"/>
                  <a:pt x="4670781" y="1105366"/>
                </a:cubicBezTo>
                <a:cubicBezTo>
                  <a:pt x="4653265" y="955914"/>
                  <a:pt x="4621723" y="811017"/>
                  <a:pt x="4590180" y="666119"/>
                </a:cubicBezTo>
                <a:lnTo>
                  <a:pt x="4587139" y="656458"/>
                </a:lnTo>
                <a:lnTo>
                  <a:pt x="4572308" y="563324"/>
                </a:lnTo>
                <a:cubicBezTo>
                  <a:pt x="4551802" y="500170"/>
                  <a:pt x="4526650" y="434645"/>
                  <a:pt x="4492118" y="376045"/>
                </a:cubicBezTo>
                <a:lnTo>
                  <a:pt x="4469554" y="345083"/>
                </a:lnTo>
                <a:lnTo>
                  <a:pt x="4439091" y="296300"/>
                </a:lnTo>
                <a:cubicBezTo>
                  <a:pt x="4409115" y="251734"/>
                  <a:pt x="4374405" y="216463"/>
                  <a:pt x="4336143" y="188162"/>
                </a:cubicBezTo>
                <a:close/>
                <a:moveTo>
                  <a:pt x="4301438" y="149051"/>
                </a:moveTo>
                <a:lnTo>
                  <a:pt x="4371210" y="176776"/>
                </a:lnTo>
                <a:cubicBezTo>
                  <a:pt x="4428143" y="202893"/>
                  <a:pt x="4481526" y="235980"/>
                  <a:pt x="4527806" y="283009"/>
                </a:cubicBezTo>
                <a:cubicBezTo>
                  <a:pt x="4606341" y="381620"/>
                  <a:pt x="4665936" y="517409"/>
                  <a:pt x="4692922" y="648273"/>
                </a:cubicBezTo>
                <a:cubicBezTo>
                  <a:pt x="4704048" y="718352"/>
                  <a:pt x="4711382" y="788692"/>
                  <a:pt x="4716310" y="859086"/>
                </a:cubicBezTo>
                <a:lnTo>
                  <a:pt x="4724962" y="1063035"/>
                </a:lnTo>
                <a:lnTo>
                  <a:pt x="4718129" y="1012423"/>
                </a:lnTo>
                <a:lnTo>
                  <a:pt x="4696749" y="874034"/>
                </a:lnTo>
                <a:lnTo>
                  <a:pt x="4692658" y="807134"/>
                </a:lnTo>
                <a:cubicBezTo>
                  <a:pt x="4685549" y="735994"/>
                  <a:pt x="4675300" y="665630"/>
                  <a:pt x="4660668" y="596690"/>
                </a:cubicBezTo>
                <a:lnTo>
                  <a:pt x="4622395" y="504839"/>
                </a:lnTo>
                <a:lnTo>
                  <a:pt x="4619763" y="494587"/>
                </a:lnTo>
                <a:lnTo>
                  <a:pt x="4606261" y="466120"/>
                </a:lnTo>
                <a:lnTo>
                  <a:pt x="4581662" y="407087"/>
                </a:lnTo>
                <a:lnTo>
                  <a:pt x="4569090" y="387754"/>
                </a:lnTo>
                <a:lnTo>
                  <a:pt x="4546034" y="339146"/>
                </a:lnTo>
                <a:cubicBezTo>
                  <a:pt x="4504488" y="282823"/>
                  <a:pt x="4454701" y="236933"/>
                  <a:pt x="4398426" y="200906"/>
                </a:cubicBezTo>
                <a:lnTo>
                  <a:pt x="4310408" y="154740"/>
                </a:lnTo>
                <a:close/>
                <a:moveTo>
                  <a:pt x="4037547" y="128058"/>
                </a:moveTo>
                <a:lnTo>
                  <a:pt x="4056638" y="135413"/>
                </a:lnTo>
                <a:cubicBezTo>
                  <a:pt x="4160252" y="165765"/>
                  <a:pt x="4268601" y="177126"/>
                  <a:pt x="4355644" y="230312"/>
                </a:cubicBezTo>
                <a:cubicBezTo>
                  <a:pt x="4384658" y="248040"/>
                  <a:pt x="4410143" y="269823"/>
                  <a:pt x="4432692" y="294500"/>
                </a:cubicBezTo>
                <a:lnTo>
                  <a:pt x="4469554" y="345083"/>
                </a:lnTo>
                <a:lnTo>
                  <a:pt x="4490063" y="377924"/>
                </a:lnTo>
                <a:cubicBezTo>
                  <a:pt x="4504705" y="407349"/>
                  <a:pt x="4517292" y="438653"/>
                  <a:pt x="4528706" y="470823"/>
                </a:cubicBezTo>
                <a:lnTo>
                  <a:pt x="4587139" y="656458"/>
                </a:lnTo>
                <a:lnTo>
                  <a:pt x="4604020" y="762466"/>
                </a:lnTo>
                <a:cubicBezTo>
                  <a:pt x="4612253" y="829605"/>
                  <a:pt x="4618733" y="897314"/>
                  <a:pt x="4625213" y="965023"/>
                </a:cubicBezTo>
                <a:cubicBezTo>
                  <a:pt x="4633259" y="1133064"/>
                  <a:pt x="4659889" y="1310584"/>
                  <a:pt x="4667935" y="1478625"/>
                </a:cubicBezTo>
                <a:lnTo>
                  <a:pt x="4687500" y="1887206"/>
                </a:lnTo>
                <a:lnTo>
                  <a:pt x="4677693" y="2033960"/>
                </a:lnTo>
                <a:lnTo>
                  <a:pt x="4671371" y="2129094"/>
                </a:lnTo>
                <a:lnTo>
                  <a:pt x="4670146" y="2106223"/>
                </a:lnTo>
                <a:cubicBezTo>
                  <a:pt x="4669273" y="2067721"/>
                  <a:pt x="4668401" y="2029220"/>
                  <a:pt x="4664022" y="1991856"/>
                </a:cubicBezTo>
                <a:cubicBezTo>
                  <a:pt x="4670002" y="1819261"/>
                  <a:pt x="4661955" y="1651220"/>
                  <a:pt x="4653909" y="1483180"/>
                </a:cubicBezTo>
                <a:cubicBezTo>
                  <a:pt x="4631836" y="1319693"/>
                  <a:pt x="4623789" y="1151652"/>
                  <a:pt x="4597160" y="974132"/>
                </a:cubicBezTo>
                <a:cubicBezTo>
                  <a:pt x="4584200" y="838714"/>
                  <a:pt x="4585268" y="698742"/>
                  <a:pt x="4539699" y="558398"/>
                </a:cubicBezTo>
                <a:cubicBezTo>
                  <a:pt x="4512713" y="427535"/>
                  <a:pt x="4453117" y="291746"/>
                  <a:pt x="4323034" y="225386"/>
                </a:cubicBezTo>
                <a:cubicBezTo>
                  <a:pt x="4213198" y="179601"/>
                  <a:pt x="4095839" y="183770"/>
                  <a:pt x="3990467" y="138021"/>
                </a:cubicBezTo>
                <a:lnTo>
                  <a:pt x="3977219" y="131167"/>
                </a:lnTo>
                <a:close/>
                <a:moveTo>
                  <a:pt x="3506020" y="127945"/>
                </a:moveTo>
                <a:lnTo>
                  <a:pt x="3750083" y="132170"/>
                </a:lnTo>
                <a:cubicBezTo>
                  <a:pt x="3673115" y="133890"/>
                  <a:pt x="3595008" y="132102"/>
                  <a:pt x="3516332" y="128559"/>
                </a:cubicBezTo>
                <a:close/>
                <a:moveTo>
                  <a:pt x="3968294" y="126550"/>
                </a:moveTo>
                <a:lnTo>
                  <a:pt x="3977219" y="131167"/>
                </a:lnTo>
                <a:lnTo>
                  <a:pt x="3959377" y="132087"/>
                </a:lnTo>
                <a:cubicBezTo>
                  <a:pt x="3889992" y="133284"/>
                  <a:pt x="3820037" y="132727"/>
                  <a:pt x="3750083" y="132170"/>
                </a:cubicBezTo>
                <a:cubicBezTo>
                  <a:pt x="3820037" y="132727"/>
                  <a:pt x="3888853" y="129775"/>
                  <a:pt x="3957668" y="126824"/>
                </a:cubicBezTo>
                <a:close/>
                <a:moveTo>
                  <a:pt x="4134717" y="124602"/>
                </a:moveTo>
                <a:lnTo>
                  <a:pt x="4198689" y="132680"/>
                </a:lnTo>
                <a:lnTo>
                  <a:pt x="4283726" y="155339"/>
                </a:lnTo>
                <a:lnTo>
                  <a:pt x="4305101" y="168724"/>
                </a:lnTo>
                <a:lnTo>
                  <a:pt x="4273425" y="156167"/>
                </a:lnTo>
                <a:cubicBezTo>
                  <a:pt x="4243182" y="146594"/>
                  <a:pt x="4212632" y="139061"/>
                  <a:pt x="4181491" y="132688"/>
                </a:cubicBezTo>
                <a:close/>
                <a:moveTo>
                  <a:pt x="4127806" y="123407"/>
                </a:moveTo>
                <a:lnTo>
                  <a:pt x="4134717" y="124602"/>
                </a:lnTo>
                <a:lnTo>
                  <a:pt x="4125994" y="123500"/>
                </a:lnTo>
                <a:close/>
                <a:moveTo>
                  <a:pt x="4119337" y="122660"/>
                </a:moveTo>
                <a:lnTo>
                  <a:pt x="4125994" y="123500"/>
                </a:lnTo>
                <a:lnTo>
                  <a:pt x="4037547" y="128058"/>
                </a:lnTo>
                <a:lnTo>
                  <a:pt x="4029537" y="124973"/>
                </a:lnTo>
                <a:close/>
                <a:moveTo>
                  <a:pt x="4211889" y="121849"/>
                </a:moveTo>
                <a:cubicBezTo>
                  <a:pt x="4245638" y="130283"/>
                  <a:pt x="4278204" y="141041"/>
                  <a:pt x="4309366" y="154193"/>
                </a:cubicBezTo>
                <a:lnTo>
                  <a:pt x="4310408" y="154740"/>
                </a:lnTo>
                <a:lnTo>
                  <a:pt x="4355999" y="183654"/>
                </a:lnTo>
                <a:lnTo>
                  <a:pt x="4364100" y="192225"/>
                </a:lnTo>
                <a:lnTo>
                  <a:pt x="4363516" y="191880"/>
                </a:lnTo>
                <a:lnTo>
                  <a:pt x="4356209" y="188983"/>
                </a:lnTo>
                <a:lnTo>
                  <a:pt x="4318833" y="164694"/>
                </a:lnTo>
                <a:lnTo>
                  <a:pt x="4283726" y="155339"/>
                </a:lnTo>
                <a:lnTo>
                  <a:pt x="4276236" y="150649"/>
                </a:lnTo>
                <a:cubicBezTo>
                  <a:pt x="4255477" y="139693"/>
                  <a:pt x="4233979" y="130190"/>
                  <a:pt x="4211889" y="121849"/>
                </a:cubicBezTo>
                <a:close/>
                <a:moveTo>
                  <a:pt x="4165253" y="121477"/>
                </a:moveTo>
                <a:lnTo>
                  <a:pt x="4127806" y="123407"/>
                </a:lnTo>
                <a:lnTo>
                  <a:pt x="4122946" y="122567"/>
                </a:lnTo>
                <a:close/>
                <a:moveTo>
                  <a:pt x="4162499" y="112996"/>
                </a:moveTo>
                <a:lnTo>
                  <a:pt x="4169771" y="114299"/>
                </a:lnTo>
                <a:lnTo>
                  <a:pt x="4165253" y="121477"/>
                </a:lnTo>
                <a:close/>
                <a:moveTo>
                  <a:pt x="3946562" y="110229"/>
                </a:moveTo>
                <a:lnTo>
                  <a:pt x="3954585" y="110614"/>
                </a:lnTo>
                <a:lnTo>
                  <a:pt x="3998477" y="113008"/>
                </a:lnTo>
                <a:lnTo>
                  <a:pt x="4029537" y="124973"/>
                </a:lnTo>
                <a:lnTo>
                  <a:pt x="3968294" y="126550"/>
                </a:lnTo>
                <a:lnTo>
                  <a:pt x="3946098" y="115067"/>
                </a:lnTo>
                <a:cubicBezTo>
                  <a:pt x="3946098" y="115067"/>
                  <a:pt x="3946098" y="115067"/>
                  <a:pt x="3945528" y="113312"/>
                </a:cubicBezTo>
                <a:lnTo>
                  <a:pt x="3944579" y="110388"/>
                </a:lnTo>
                <a:close/>
                <a:moveTo>
                  <a:pt x="4172775" y="109529"/>
                </a:moveTo>
                <a:lnTo>
                  <a:pt x="4178411" y="110308"/>
                </a:lnTo>
                <a:lnTo>
                  <a:pt x="4211889" y="121849"/>
                </a:lnTo>
                <a:lnTo>
                  <a:pt x="4169771" y="114299"/>
                </a:lnTo>
                <a:close/>
                <a:moveTo>
                  <a:pt x="3962054" y="108986"/>
                </a:moveTo>
                <a:lnTo>
                  <a:pt x="3960124" y="110512"/>
                </a:lnTo>
                <a:lnTo>
                  <a:pt x="3959690" y="109176"/>
                </a:lnTo>
                <a:close/>
                <a:moveTo>
                  <a:pt x="3903702" y="108174"/>
                </a:moveTo>
                <a:lnTo>
                  <a:pt x="3944495" y="110130"/>
                </a:lnTo>
                <a:lnTo>
                  <a:pt x="3944579" y="110388"/>
                </a:lnTo>
                <a:lnTo>
                  <a:pt x="3923092" y="112113"/>
                </a:lnTo>
                <a:cubicBezTo>
                  <a:pt x="3845823" y="115143"/>
                  <a:pt x="3768867" y="115405"/>
                  <a:pt x="3691921" y="114209"/>
                </a:cubicBezTo>
                <a:lnTo>
                  <a:pt x="3508939" y="108943"/>
                </a:lnTo>
                <a:lnTo>
                  <a:pt x="3659881" y="111038"/>
                </a:lnTo>
                <a:close/>
                <a:moveTo>
                  <a:pt x="3984681" y="107693"/>
                </a:moveTo>
                <a:lnTo>
                  <a:pt x="4086006" y="116181"/>
                </a:lnTo>
                <a:lnTo>
                  <a:pt x="4122946" y="122567"/>
                </a:lnTo>
                <a:lnTo>
                  <a:pt x="4119337" y="122660"/>
                </a:lnTo>
                <a:lnTo>
                  <a:pt x="4076671" y="117273"/>
                </a:lnTo>
                <a:lnTo>
                  <a:pt x="3998477" y="113008"/>
                </a:lnTo>
                <a:close/>
                <a:moveTo>
                  <a:pt x="3983557" y="107260"/>
                </a:moveTo>
                <a:lnTo>
                  <a:pt x="3984681" y="107693"/>
                </a:lnTo>
                <a:lnTo>
                  <a:pt x="3981490" y="107426"/>
                </a:lnTo>
                <a:close/>
                <a:moveTo>
                  <a:pt x="3965698" y="106103"/>
                </a:moveTo>
                <a:lnTo>
                  <a:pt x="3981490" y="107426"/>
                </a:lnTo>
                <a:lnTo>
                  <a:pt x="3962054" y="108986"/>
                </a:lnTo>
                <a:close/>
                <a:moveTo>
                  <a:pt x="3955838" y="105277"/>
                </a:moveTo>
                <a:lnTo>
                  <a:pt x="3958497" y="105500"/>
                </a:lnTo>
                <a:lnTo>
                  <a:pt x="3959555" y="108758"/>
                </a:lnTo>
                <a:lnTo>
                  <a:pt x="3959690" y="109176"/>
                </a:lnTo>
                <a:lnTo>
                  <a:pt x="3946562" y="110229"/>
                </a:lnTo>
                <a:lnTo>
                  <a:pt x="3944495" y="110130"/>
                </a:lnTo>
                <a:lnTo>
                  <a:pt x="3943163" y="106028"/>
                </a:lnTo>
                <a:close/>
                <a:moveTo>
                  <a:pt x="3967624" y="104579"/>
                </a:moveTo>
                <a:lnTo>
                  <a:pt x="3965698" y="106103"/>
                </a:lnTo>
                <a:lnTo>
                  <a:pt x="3958497" y="105500"/>
                </a:lnTo>
                <a:lnTo>
                  <a:pt x="3958376" y="105127"/>
                </a:lnTo>
                <a:close/>
                <a:moveTo>
                  <a:pt x="4159511" y="103793"/>
                </a:moveTo>
                <a:lnTo>
                  <a:pt x="4171473" y="107916"/>
                </a:lnTo>
                <a:lnTo>
                  <a:pt x="4172925" y="109290"/>
                </a:lnTo>
                <a:lnTo>
                  <a:pt x="4172775" y="109529"/>
                </a:lnTo>
                <a:lnTo>
                  <a:pt x="4160837" y="107877"/>
                </a:lnTo>
                <a:lnTo>
                  <a:pt x="4160696" y="107443"/>
                </a:lnTo>
                <a:close/>
                <a:moveTo>
                  <a:pt x="3970563" y="102254"/>
                </a:moveTo>
                <a:lnTo>
                  <a:pt x="3975400" y="104118"/>
                </a:lnTo>
                <a:lnTo>
                  <a:pt x="3967624" y="104579"/>
                </a:lnTo>
                <a:close/>
                <a:moveTo>
                  <a:pt x="4006948" y="102249"/>
                </a:moveTo>
                <a:lnTo>
                  <a:pt x="4031962" y="103375"/>
                </a:lnTo>
                <a:lnTo>
                  <a:pt x="3983557" y="107260"/>
                </a:lnTo>
                <a:lnTo>
                  <a:pt x="3975400" y="104118"/>
                </a:lnTo>
                <a:close/>
                <a:moveTo>
                  <a:pt x="3966948" y="100862"/>
                </a:moveTo>
                <a:lnTo>
                  <a:pt x="3972155" y="100995"/>
                </a:lnTo>
                <a:lnTo>
                  <a:pt x="3970563" y="102254"/>
                </a:lnTo>
                <a:close/>
                <a:moveTo>
                  <a:pt x="3942609" y="100241"/>
                </a:moveTo>
                <a:lnTo>
                  <a:pt x="3956908" y="100606"/>
                </a:lnTo>
                <a:lnTo>
                  <a:pt x="3958376" y="105127"/>
                </a:lnTo>
                <a:lnTo>
                  <a:pt x="3955838" y="105277"/>
                </a:lnTo>
                <a:lnTo>
                  <a:pt x="3942558" y="104165"/>
                </a:lnTo>
                <a:lnTo>
                  <a:pt x="3941541" y="101032"/>
                </a:lnTo>
                <a:close/>
                <a:moveTo>
                  <a:pt x="4092924" y="98482"/>
                </a:moveTo>
                <a:lnTo>
                  <a:pt x="4160837" y="107877"/>
                </a:lnTo>
                <a:lnTo>
                  <a:pt x="4162499" y="112996"/>
                </a:lnTo>
                <a:lnTo>
                  <a:pt x="4152724" y="111244"/>
                </a:lnTo>
                <a:cubicBezTo>
                  <a:pt x="4134013" y="108835"/>
                  <a:pt x="4116098" y="107380"/>
                  <a:pt x="4098324" y="106363"/>
                </a:cubicBezTo>
                <a:lnTo>
                  <a:pt x="4031962" y="103375"/>
                </a:lnTo>
                <a:close/>
                <a:moveTo>
                  <a:pt x="3955567" y="96478"/>
                </a:moveTo>
                <a:lnTo>
                  <a:pt x="3966948" y="100862"/>
                </a:lnTo>
                <a:lnTo>
                  <a:pt x="3956908" y="100606"/>
                </a:lnTo>
                <a:close/>
                <a:moveTo>
                  <a:pt x="4128371" y="95054"/>
                </a:moveTo>
                <a:lnTo>
                  <a:pt x="4130102" y="95498"/>
                </a:lnTo>
                <a:lnTo>
                  <a:pt x="4092924" y="98482"/>
                </a:lnTo>
                <a:lnTo>
                  <a:pt x="4086203" y="97553"/>
                </a:lnTo>
                <a:close/>
                <a:moveTo>
                  <a:pt x="4156139" y="93409"/>
                </a:moveTo>
                <a:lnTo>
                  <a:pt x="4159511" y="103793"/>
                </a:lnTo>
                <a:lnTo>
                  <a:pt x="4151054" y="100878"/>
                </a:lnTo>
                <a:lnTo>
                  <a:pt x="4130102" y="95498"/>
                </a:lnTo>
                <a:close/>
                <a:moveTo>
                  <a:pt x="4000987" y="85764"/>
                </a:moveTo>
                <a:lnTo>
                  <a:pt x="4086203" y="97553"/>
                </a:lnTo>
                <a:lnTo>
                  <a:pt x="4006948" y="102249"/>
                </a:lnTo>
                <a:lnTo>
                  <a:pt x="3988177" y="101404"/>
                </a:lnTo>
                <a:lnTo>
                  <a:pt x="3972155" y="100995"/>
                </a:lnTo>
                <a:lnTo>
                  <a:pt x="3984291" y="91394"/>
                </a:lnTo>
                <a:close/>
                <a:moveTo>
                  <a:pt x="1928487" y="84245"/>
                </a:moveTo>
                <a:lnTo>
                  <a:pt x="2151850" y="91315"/>
                </a:lnTo>
                <a:lnTo>
                  <a:pt x="2155334" y="91478"/>
                </a:lnTo>
                <a:lnTo>
                  <a:pt x="2165625" y="91751"/>
                </a:lnTo>
                <a:lnTo>
                  <a:pt x="2280647" y="95392"/>
                </a:lnTo>
                <a:lnTo>
                  <a:pt x="2319463" y="95833"/>
                </a:lnTo>
                <a:lnTo>
                  <a:pt x="2657769" y="104810"/>
                </a:lnTo>
                <a:lnTo>
                  <a:pt x="2914515" y="104503"/>
                </a:lnTo>
                <a:lnTo>
                  <a:pt x="3036689" y="107826"/>
                </a:lnTo>
                <a:cubicBezTo>
                  <a:pt x="3118303" y="108476"/>
                  <a:pt x="3199916" y="109126"/>
                  <a:pt x="3279163" y="114423"/>
                </a:cubicBezTo>
                <a:lnTo>
                  <a:pt x="3506020" y="127945"/>
                </a:lnTo>
                <a:lnTo>
                  <a:pt x="3500597" y="127851"/>
                </a:lnTo>
                <a:cubicBezTo>
                  <a:pt x="3418983" y="127201"/>
                  <a:pt x="3337369" y="126551"/>
                  <a:pt x="3251110" y="123532"/>
                </a:cubicBezTo>
                <a:cubicBezTo>
                  <a:pt x="3083147" y="131526"/>
                  <a:pt x="2910629" y="125487"/>
                  <a:pt x="2742667" y="133482"/>
                </a:cubicBezTo>
                <a:cubicBezTo>
                  <a:pt x="2397629" y="121403"/>
                  <a:pt x="2066618" y="104769"/>
                  <a:pt x="1721581" y="92690"/>
                </a:cubicBezTo>
                <a:lnTo>
                  <a:pt x="1699190" y="91792"/>
                </a:lnTo>
                <a:lnTo>
                  <a:pt x="1782243" y="88507"/>
                </a:lnTo>
                <a:close/>
                <a:moveTo>
                  <a:pt x="434896" y="81985"/>
                </a:moveTo>
                <a:lnTo>
                  <a:pt x="410772" y="87066"/>
                </a:lnTo>
                <a:lnTo>
                  <a:pt x="335622" y="108926"/>
                </a:lnTo>
                <a:lnTo>
                  <a:pt x="331605" y="109620"/>
                </a:lnTo>
                <a:lnTo>
                  <a:pt x="326625" y="111543"/>
                </a:lnTo>
                <a:lnTo>
                  <a:pt x="317579" y="114175"/>
                </a:lnTo>
                <a:lnTo>
                  <a:pt x="301294" y="121324"/>
                </a:lnTo>
                <a:lnTo>
                  <a:pt x="236882" y="146194"/>
                </a:lnTo>
                <a:cubicBezTo>
                  <a:pt x="205278" y="162274"/>
                  <a:pt x="177136" y="183047"/>
                  <a:pt x="162932" y="210930"/>
                </a:cubicBezTo>
                <a:lnTo>
                  <a:pt x="162163" y="213364"/>
                </a:lnTo>
                <a:lnTo>
                  <a:pt x="127388" y="259234"/>
                </a:lnTo>
                <a:lnTo>
                  <a:pt x="147516" y="201071"/>
                </a:lnTo>
                <a:lnTo>
                  <a:pt x="159093" y="188663"/>
                </a:lnTo>
                <a:cubicBezTo>
                  <a:pt x="181608" y="169959"/>
                  <a:pt x="206506" y="154118"/>
                  <a:pt x="233420" y="141501"/>
                </a:cubicBezTo>
                <a:lnTo>
                  <a:pt x="330354" y="98945"/>
                </a:lnTo>
                <a:lnTo>
                  <a:pt x="384249" y="86709"/>
                </a:lnTo>
                <a:close/>
                <a:moveTo>
                  <a:pt x="2291256" y="80311"/>
                </a:moveTo>
                <a:lnTo>
                  <a:pt x="2431010" y="80947"/>
                </a:lnTo>
                <a:lnTo>
                  <a:pt x="2728996" y="91379"/>
                </a:lnTo>
                <a:cubicBezTo>
                  <a:pt x="2901515" y="97418"/>
                  <a:pt x="3055450" y="93978"/>
                  <a:pt x="3227969" y="100017"/>
                </a:cubicBezTo>
                <a:cubicBezTo>
                  <a:pt x="3306077" y="101806"/>
                  <a:pt x="3383592" y="104756"/>
                  <a:pt x="3460816" y="107558"/>
                </a:cubicBezTo>
                <a:lnTo>
                  <a:pt x="3508939" y="108943"/>
                </a:lnTo>
                <a:lnTo>
                  <a:pt x="3167306" y="104200"/>
                </a:lnTo>
                <a:lnTo>
                  <a:pt x="2914515" y="104503"/>
                </a:lnTo>
                <a:lnTo>
                  <a:pt x="2794216" y="101230"/>
                </a:lnTo>
                <a:lnTo>
                  <a:pt x="2319463" y="95833"/>
                </a:lnTo>
                <a:lnTo>
                  <a:pt x="2165625" y="91751"/>
                </a:lnTo>
                <a:lnTo>
                  <a:pt x="2151850" y="91315"/>
                </a:lnTo>
                <a:lnTo>
                  <a:pt x="1972965" y="82948"/>
                </a:lnTo>
                <a:lnTo>
                  <a:pt x="2035682" y="81120"/>
                </a:lnTo>
                <a:cubicBezTo>
                  <a:pt x="2120588" y="79973"/>
                  <a:pt x="2205851" y="79923"/>
                  <a:pt x="2291256" y="80311"/>
                </a:cubicBezTo>
                <a:close/>
                <a:moveTo>
                  <a:pt x="545236" y="79113"/>
                </a:moveTo>
                <a:lnTo>
                  <a:pt x="473728" y="89199"/>
                </a:lnTo>
                <a:cubicBezTo>
                  <a:pt x="339270" y="113828"/>
                  <a:pt x="212930" y="163456"/>
                  <a:pt x="152165" y="271785"/>
                </a:cubicBezTo>
                <a:lnTo>
                  <a:pt x="134089" y="323579"/>
                </a:lnTo>
                <a:lnTo>
                  <a:pt x="134256" y="301689"/>
                </a:lnTo>
                <a:lnTo>
                  <a:pt x="162163" y="213364"/>
                </a:lnTo>
                <a:lnTo>
                  <a:pt x="174110" y="197604"/>
                </a:lnTo>
                <a:cubicBezTo>
                  <a:pt x="193201" y="178800"/>
                  <a:pt x="215041" y="162497"/>
                  <a:pt x="239123" y="148618"/>
                </a:cubicBezTo>
                <a:lnTo>
                  <a:pt x="301294" y="121324"/>
                </a:lnTo>
                <a:lnTo>
                  <a:pt x="326625" y="111543"/>
                </a:lnTo>
                <a:lnTo>
                  <a:pt x="335622" y="108926"/>
                </a:lnTo>
                <a:lnTo>
                  <a:pt x="441717" y="90593"/>
                </a:lnTo>
                <a:close/>
                <a:moveTo>
                  <a:pt x="770271" y="75785"/>
                </a:moveTo>
                <a:cubicBezTo>
                  <a:pt x="921750" y="88656"/>
                  <a:pt x="1073318" y="89862"/>
                  <a:pt x="1225500" y="86991"/>
                </a:cubicBezTo>
                <a:lnTo>
                  <a:pt x="1440595" y="80776"/>
                </a:lnTo>
                <a:lnTo>
                  <a:pt x="1485688" y="83230"/>
                </a:lnTo>
                <a:lnTo>
                  <a:pt x="1699190" y="91792"/>
                </a:lnTo>
                <a:lnTo>
                  <a:pt x="1278972" y="108414"/>
                </a:lnTo>
                <a:cubicBezTo>
                  <a:pt x="1111624" y="112331"/>
                  <a:pt x="944890" y="112170"/>
                  <a:pt x="779385" y="103853"/>
                </a:cubicBezTo>
                <a:cubicBezTo>
                  <a:pt x="760801" y="94373"/>
                  <a:pt x="756244" y="80339"/>
                  <a:pt x="770271" y="75785"/>
                </a:cubicBezTo>
                <a:close/>
                <a:moveTo>
                  <a:pt x="1742777" y="72182"/>
                </a:moveTo>
                <a:lnTo>
                  <a:pt x="1972965" y="82948"/>
                </a:lnTo>
                <a:lnTo>
                  <a:pt x="1928487" y="84245"/>
                </a:lnTo>
                <a:lnTo>
                  <a:pt x="1763660" y="79027"/>
                </a:lnTo>
                <a:lnTo>
                  <a:pt x="1658549" y="74478"/>
                </a:lnTo>
                <a:lnTo>
                  <a:pt x="1684414" y="73730"/>
                </a:lnTo>
                <a:close/>
                <a:moveTo>
                  <a:pt x="679270" y="66518"/>
                </a:moveTo>
                <a:lnTo>
                  <a:pt x="553964" y="78145"/>
                </a:lnTo>
                <a:lnTo>
                  <a:pt x="545236" y="79113"/>
                </a:lnTo>
                <a:lnTo>
                  <a:pt x="575195" y="74888"/>
                </a:lnTo>
                <a:cubicBezTo>
                  <a:pt x="608926" y="71329"/>
                  <a:pt x="642267" y="68805"/>
                  <a:pt x="674319" y="66791"/>
                </a:cubicBezTo>
                <a:close/>
                <a:moveTo>
                  <a:pt x="4037015" y="62669"/>
                </a:moveTo>
                <a:cubicBezTo>
                  <a:pt x="4096198" y="60269"/>
                  <a:pt x="4160874" y="84114"/>
                  <a:pt x="4207332" y="107814"/>
                </a:cubicBezTo>
                <a:cubicBezTo>
                  <a:pt x="4232929" y="115017"/>
                  <a:pt x="4259665" y="125729"/>
                  <a:pt x="4285217" y="138764"/>
                </a:cubicBezTo>
                <a:lnTo>
                  <a:pt x="4301438" y="149051"/>
                </a:lnTo>
                <a:lnTo>
                  <a:pt x="4283589" y="141958"/>
                </a:lnTo>
                <a:cubicBezTo>
                  <a:pt x="4253791" y="131514"/>
                  <a:pt x="4223548" y="121942"/>
                  <a:pt x="4193306" y="112369"/>
                </a:cubicBezTo>
                <a:lnTo>
                  <a:pt x="4178411" y="110308"/>
                </a:lnTo>
                <a:lnTo>
                  <a:pt x="4171473" y="107916"/>
                </a:lnTo>
                <a:lnTo>
                  <a:pt x="4156139" y="93409"/>
                </a:lnTo>
                <a:lnTo>
                  <a:pt x="4128371" y="95054"/>
                </a:lnTo>
                <a:lnTo>
                  <a:pt x="4081013" y="82895"/>
                </a:lnTo>
                <a:cubicBezTo>
                  <a:pt x="4057433" y="78917"/>
                  <a:pt x="4034268" y="77711"/>
                  <a:pt x="4013470" y="81556"/>
                </a:cubicBezTo>
                <a:lnTo>
                  <a:pt x="4000987" y="85764"/>
                </a:lnTo>
                <a:lnTo>
                  <a:pt x="3996463" y="85139"/>
                </a:lnTo>
                <a:lnTo>
                  <a:pt x="3965698" y="83134"/>
                </a:lnTo>
                <a:lnTo>
                  <a:pt x="3970150" y="79835"/>
                </a:lnTo>
                <a:cubicBezTo>
                  <a:pt x="3990548" y="68788"/>
                  <a:pt x="4013342" y="63629"/>
                  <a:pt x="4037015" y="62669"/>
                </a:cubicBezTo>
                <a:close/>
                <a:moveTo>
                  <a:pt x="2191717" y="60272"/>
                </a:moveTo>
                <a:cubicBezTo>
                  <a:pt x="2361958" y="59294"/>
                  <a:pt x="2533337" y="61825"/>
                  <a:pt x="2705856" y="67864"/>
                </a:cubicBezTo>
                <a:cubicBezTo>
                  <a:pt x="3046337" y="65909"/>
                  <a:pt x="3391375" y="77988"/>
                  <a:pt x="3722386" y="94622"/>
                </a:cubicBezTo>
                <a:cubicBezTo>
                  <a:pt x="3769022" y="94993"/>
                  <a:pt x="3812152" y="96503"/>
                  <a:pt x="3855281" y="98013"/>
                </a:cubicBezTo>
                <a:lnTo>
                  <a:pt x="3875166" y="98520"/>
                </a:lnTo>
                <a:lnTo>
                  <a:pt x="3942558" y="104165"/>
                </a:lnTo>
                <a:lnTo>
                  <a:pt x="3943163" y="106028"/>
                </a:lnTo>
                <a:lnTo>
                  <a:pt x="3907746" y="108127"/>
                </a:lnTo>
                <a:lnTo>
                  <a:pt x="3903702" y="108174"/>
                </a:lnTo>
                <a:lnTo>
                  <a:pt x="3834242" y="104844"/>
                </a:lnTo>
                <a:cubicBezTo>
                  <a:pt x="3661723" y="98805"/>
                  <a:pt x="3489204" y="92765"/>
                  <a:pt x="3316685" y="86725"/>
                </a:cubicBezTo>
                <a:cubicBezTo>
                  <a:pt x="3144166" y="80686"/>
                  <a:pt x="2976204" y="88681"/>
                  <a:pt x="2803685" y="82641"/>
                </a:cubicBezTo>
                <a:lnTo>
                  <a:pt x="2431010" y="80947"/>
                </a:lnTo>
                <a:lnTo>
                  <a:pt x="2211440" y="73260"/>
                </a:lnTo>
                <a:cubicBezTo>
                  <a:pt x="2129826" y="72610"/>
                  <a:pt x="2046767" y="70491"/>
                  <a:pt x="1962984" y="67637"/>
                </a:cubicBezTo>
                <a:lnTo>
                  <a:pt x="1943398" y="66860"/>
                </a:lnTo>
                <a:close/>
                <a:moveTo>
                  <a:pt x="640746" y="56878"/>
                </a:moveTo>
                <a:lnTo>
                  <a:pt x="595474" y="62728"/>
                </a:lnTo>
                <a:cubicBezTo>
                  <a:pt x="554623" y="68235"/>
                  <a:pt x="513771" y="73742"/>
                  <a:pt x="476427" y="78111"/>
                </a:cubicBezTo>
                <a:lnTo>
                  <a:pt x="434896" y="81985"/>
                </a:lnTo>
                <a:lnTo>
                  <a:pt x="502157" y="67818"/>
                </a:lnTo>
                <a:cubicBezTo>
                  <a:pt x="532510" y="62810"/>
                  <a:pt x="562853" y="59260"/>
                  <a:pt x="593475" y="57317"/>
                </a:cubicBezTo>
                <a:close/>
                <a:moveTo>
                  <a:pt x="1022730" y="53444"/>
                </a:moveTo>
                <a:lnTo>
                  <a:pt x="1196569" y="56376"/>
                </a:lnTo>
                <a:lnTo>
                  <a:pt x="1304451" y="59151"/>
                </a:lnTo>
                <a:lnTo>
                  <a:pt x="1658549" y="74478"/>
                </a:lnTo>
                <a:lnTo>
                  <a:pt x="1440595" y="80776"/>
                </a:lnTo>
                <a:lnTo>
                  <a:pt x="1247198" y="70250"/>
                </a:lnTo>
                <a:cubicBezTo>
                  <a:pt x="1087522" y="61979"/>
                  <a:pt x="926663" y="56033"/>
                  <a:pt x="765714" y="61750"/>
                </a:cubicBezTo>
                <a:lnTo>
                  <a:pt x="679270" y="66518"/>
                </a:lnTo>
                <a:lnTo>
                  <a:pt x="779740" y="57196"/>
                </a:lnTo>
                <a:cubicBezTo>
                  <a:pt x="860215" y="54337"/>
                  <a:pt x="941259" y="53233"/>
                  <a:pt x="1022730" y="53444"/>
                </a:cubicBezTo>
                <a:close/>
                <a:moveTo>
                  <a:pt x="960020" y="39384"/>
                </a:moveTo>
                <a:cubicBezTo>
                  <a:pt x="1041064" y="38279"/>
                  <a:pt x="1122678" y="38929"/>
                  <a:pt x="1208937" y="41949"/>
                </a:cubicBezTo>
                <a:cubicBezTo>
                  <a:pt x="1372164" y="43248"/>
                  <a:pt x="1541176" y="50426"/>
                  <a:pt x="1710189" y="57604"/>
                </a:cubicBezTo>
                <a:lnTo>
                  <a:pt x="1943398" y="66860"/>
                </a:lnTo>
                <a:lnTo>
                  <a:pt x="1742777" y="72182"/>
                </a:lnTo>
                <a:lnTo>
                  <a:pt x="1659387" y="68282"/>
                </a:lnTo>
                <a:lnTo>
                  <a:pt x="1304451" y="59151"/>
                </a:lnTo>
                <a:lnTo>
                  <a:pt x="1268283" y="57586"/>
                </a:lnTo>
                <a:lnTo>
                  <a:pt x="1196569" y="56376"/>
                </a:lnTo>
                <a:lnTo>
                  <a:pt x="1166857" y="55612"/>
                </a:lnTo>
                <a:cubicBezTo>
                  <a:pt x="1008365" y="45018"/>
                  <a:pt x="835846" y="38979"/>
                  <a:pt x="686468" y="56453"/>
                </a:cubicBezTo>
                <a:lnTo>
                  <a:pt x="640746" y="56878"/>
                </a:lnTo>
                <a:lnTo>
                  <a:pt x="714521" y="47345"/>
                </a:lnTo>
                <a:cubicBezTo>
                  <a:pt x="798502" y="43347"/>
                  <a:pt x="878976" y="40488"/>
                  <a:pt x="960020" y="39384"/>
                </a:cubicBezTo>
                <a:close/>
                <a:moveTo>
                  <a:pt x="1288539" y="588"/>
                </a:moveTo>
                <a:cubicBezTo>
                  <a:pt x="1629019" y="-1367"/>
                  <a:pt x="1955474" y="1232"/>
                  <a:pt x="2300511" y="13311"/>
                </a:cubicBezTo>
                <a:cubicBezTo>
                  <a:pt x="2459004" y="23905"/>
                  <a:pt x="2631522" y="29944"/>
                  <a:pt x="2804041" y="35984"/>
                </a:cubicBezTo>
                <a:cubicBezTo>
                  <a:pt x="2962533" y="46578"/>
                  <a:pt x="3135052" y="52617"/>
                  <a:pt x="3307572" y="58657"/>
                </a:cubicBezTo>
                <a:cubicBezTo>
                  <a:pt x="3475534" y="50662"/>
                  <a:pt x="3634026" y="61256"/>
                  <a:pt x="3792518" y="71850"/>
                </a:cubicBezTo>
                <a:lnTo>
                  <a:pt x="3965698" y="83134"/>
                </a:lnTo>
                <a:lnTo>
                  <a:pt x="3942609" y="100241"/>
                </a:lnTo>
                <a:lnTo>
                  <a:pt x="3875166" y="98520"/>
                </a:lnTo>
                <a:lnTo>
                  <a:pt x="3862864" y="97490"/>
                </a:lnTo>
                <a:cubicBezTo>
                  <a:pt x="3787695" y="92808"/>
                  <a:pt x="3713094" y="89881"/>
                  <a:pt x="3643140" y="89324"/>
                </a:cubicBezTo>
                <a:cubicBezTo>
                  <a:pt x="3484647" y="78731"/>
                  <a:pt x="3312128" y="72691"/>
                  <a:pt x="3139609" y="66652"/>
                </a:cubicBezTo>
                <a:cubicBezTo>
                  <a:pt x="2794572" y="54573"/>
                  <a:pt x="2463560" y="37939"/>
                  <a:pt x="2118523" y="25860"/>
                </a:cubicBezTo>
                <a:cubicBezTo>
                  <a:pt x="1792069" y="23261"/>
                  <a:pt x="1465615" y="20662"/>
                  <a:pt x="1139160" y="18063"/>
                </a:cubicBezTo>
                <a:cubicBezTo>
                  <a:pt x="985225" y="21504"/>
                  <a:pt x="831289" y="24944"/>
                  <a:pt x="681911" y="42419"/>
                </a:cubicBezTo>
                <a:cubicBezTo>
                  <a:pt x="607222" y="51156"/>
                  <a:pt x="532532" y="59894"/>
                  <a:pt x="443817" y="73186"/>
                </a:cubicBezTo>
                <a:cubicBezTo>
                  <a:pt x="406472" y="77554"/>
                  <a:pt x="370267" y="85432"/>
                  <a:pt x="335201" y="96817"/>
                </a:cubicBezTo>
                <a:lnTo>
                  <a:pt x="330354" y="98945"/>
                </a:lnTo>
                <a:lnTo>
                  <a:pt x="284969" y="109249"/>
                </a:lnTo>
                <a:cubicBezTo>
                  <a:pt x="242889" y="122912"/>
                  <a:pt x="186783" y="141129"/>
                  <a:pt x="153818" y="182861"/>
                </a:cubicBezTo>
                <a:lnTo>
                  <a:pt x="147516" y="201071"/>
                </a:lnTo>
                <a:lnTo>
                  <a:pt x="99065" y="252999"/>
                </a:lnTo>
                <a:cubicBezTo>
                  <a:pt x="81683" y="277065"/>
                  <a:pt x="67052" y="303633"/>
                  <a:pt x="55538" y="332339"/>
                </a:cubicBezTo>
                <a:lnTo>
                  <a:pt x="47874" y="360796"/>
                </a:lnTo>
                <a:lnTo>
                  <a:pt x="40539" y="359268"/>
                </a:lnTo>
                <a:lnTo>
                  <a:pt x="45614" y="369186"/>
                </a:lnTo>
                <a:lnTo>
                  <a:pt x="30714" y="424514"/>
                </a:lnTo>
                <a:lnTo>
                  <a:pt x="30143" y="428610"/>
                </a:lnTo>
                <a:lnTo>
                  <a:pt x="25846" y="441609"/>
                </a:lnTo>
                <a:lnTo>
                  <a:pt x="21420" y="491168"/>
                </a:lnTo>
                <a:lnTo>
                  <a:pt x="16375" y="527344"/>
                </a:lnTo>
                <a:cubicBezTo>
                  <a:pt x="14799" y="562035"/>
                  <a:pt x="15989" y="597040"/>
                  <a:pt x="18637" y="632056"/>
                </a:cubicBezTo>
                <a:lnTo>
                  <a:pt x="19039" y="635697"/>
                </a:lnTo>
                <a:lnTo>
                  <a:pt x="19110" y="723047"/>
                </a:lnTo>
                <a:cubicBezTo>
                  <a:pt x="23489" y="760410"/>
                  <a:pt x="24361" y="798912"/>
                  <a:pt x="23480" y="837983"/>
                </a:cubicBezTo>
                <a:lnTo>
                  <a:pt x="22227" y="862102"/>
                </a:lnTo>
                <a:lnTo>
                  <a:pt x="13841" y="802328"/>
                </a:lnTo>
                <a:cubicBezTo>
                  <a:pt x="5083" y="727602"/>
                  <a:pt x="-3675" y="652875"/>
                  <a:pt x="1593" y="573595"/>
                </a:cubicBezTo>
                <a:cubicBezTo>
                  <a:pt x="-2252" y="466246"/>
                  <a:pt x="21955" y="349788"/>
                  <a:pt x="83330" y="252290"/>
                </a:cubicBezTo>
                <a:cubicBezTo>
                  <a:pt x="158731" y="150238"/>
                  <a:pt x="261829" y="85735"/>
                  <a:pt x="378597" y="63334"/>
                </a:cubicBezTo>
                <a:cubicBezTo>
                  <a:pt x="686824" y="9796"/>
                  <a:pt x="994694" y="2915"/>
                  <a:pt x="1288539" y="588"/>
                </a:cubicBez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endParaRPr lang="zh-CN" altLang="en-US">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1100"/>
                            </p:stCondLst>
                            <p:childTnLst>
                              <p:par>
                                <p:cTn id="16" presetID="55"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750" fill="hold"/>
                                        <p:tgtEl>
                                          <p:spTgt spid="5"/>
                                        </p:tgtEl>
                                        <p:attrNameLst>
                                          <p:attrName>ppt_w</p:attrName>
                                        </p:attrNameLst>
                                      </p:cBhvr>
                                      <p:tavLst>
                                        <p:tav tm="0">
                                          <p:val>
                                            <p:strVal val="#ppt_w*0.70"/>
                                          </p:val>
                                        </p:tav>
                                        <p:tav tm="100000">
                                          <p:val>
                                            <p:strVal val="#ppt_w"/>
                                          </p:val>
                                        </p:tav>
                                      </p:tavLst>
                                    </p:anim>
                                    <p:anim calcmode="lin" valueType="num">
                                      <p:cBhvr>
                                        <p:cTn id="19" dur="750" fill="hold"/>
                                        <p:tgtEl>
                                          <p:spTgt spid="5"/>
                                        </p:tgtEl>
                                        <p:attrNameLst>
                                          <p:attrName>ppt_h</p:attrName>
                                        </p:attrNameLst>
                                      </p:cBhvr>
                                      <p:tavLst>
                                        <p:tav tm="0">
                                          <p:val>
                                            <p:strVal val="#ppt_h"/>
                                          </p:val>
                                        </p:tav>
                                        <p:tav tm="100000">
                                          <p:val>
                                            <p:strVal val="#ppt_h"/>
                                          </p:val>
                                        </p:tav>
                                      </p:tavLst>
                                    </p:anim>
                                    <p:animEffect transition="in" filter="fade">
                                      <p:cBhvr>
                                        <p:cTn id="20" dur="750"/>
                                        <p:tgtEl>
                                          <p:spTgt spid="5"/>
                                        </p:tgtEl>
                                      </p:cBhvr>
                                    </p:animEffect>
                                  </p:childTnLst>
                                </p:cTn>
                              </p:par>
                            </p:childTnLst>
                          </p:cTn>
                        </p:par>
                        <p:par>
                          <p:cTn id="21" fill="hold">
                            <p:stCondLst>
                              <p:cond delay="975"/>
                            </p:stCondLst>
                            <p:childTnLst>
                              <p:par>
                                <p:cTn id="22" presetID="38" presetClass="entr" presetSubtype="0" accel="50000" fill="hold" grpId="0" nodeType="afterEffect">
                                  <p:stCondLst>
                                    <p:cond delay="0"/>
                                  </p:stCondLst>
                                  <p:iterate type="lt">
                                    <p:tmPct val="50000"/>
                                  </p:iterate>
                                  <p:childTnLst>
                                    <p:set>
                                      <p:cBhvr>
                                        <p:cTn id="23" dur="1" fill="hold">
                                          <p:stCondLst>
                                            <p:cond delay="0"/>
                                          </p:stCondLst>
                                        </p:cTn>
                                        <p:tgtEl>
                                          <p:spTgt spid="4"/>
                                        </p:tgtEl>
                                        <p:attrNameLst>
                                          <p:attrName>style.visibility</p:attrName>
                                        </p:attrNameLst>
                                      </p:cBhvr>
                                      <p:to>
                                        <p:strVal val="visible"/>
                                      </p:to>
                                    </p:set>
                                    <p:set>
                                      <p:cBhvr>
                                        <p:cTn id="24" dur="227" fill="hold">
                                          <p:stCondLst>
                                            <p:cond delay="0"/>
                                          </p:stCondLst>
                                        </p:cTn>
                                        <p:tgtEl>
                                          <p:spTgt spid="4"/>
                                        </p:tgtEl>
                                        <p:attrNameLst>
                                          <p:attrName>style.rotation</p:attrName>
                                        </p:attrNameLst>
                                      </p:cBhvr>
                                      <p:to>
                                        <p:strVal val="-45.0"/>
                                      </p:to>
                                    </p:set>
                                    <p:anim calcmode="lin" valueType="num">
                                      <p:cBhvr>
                                        <p:cTn id="25"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6"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7"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8"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7712951" y="584684"/>
            <a:ext cx="4479049" cy="5372285"/>
          </a:xfrm>
          <a:prstGeom prst="rect">
            <a:avLst/>
          </a:prstGeom>
        </p:spPr>
      </p:pic>
      <p:sp>
        <p:nvSpPr>
          <p:cNvPr id="3" name="文本框 2"/>
          <p:cNvSpPr txBox="1"/>
          <p:nvPr/>
        </p:nvSpPr>
        <p:spPr>
          <a:xfrm>
            <a:off x="1091444" y="1541461"/>
            <a:ext cx="2772307" cy="646331"/>
          </a:xfrm>
          <a:prstGeom prst="rect">
            <a:avLst/>
          </a:prstGeom>
          <a:noFill/>
        </p:spPr>
        <p:txBody>
          <a:bodyPr wrap="square" rtlCol="0">
            <a:spAutoFit/>
          </a:bodyPr>
          <a:lstStyle/>
          <a:p>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行业前景</a:t>
            </a:r>
            <a:endPar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4" name="TextBox 107"/>
          <p:cNvSpPr txBox="1"/>
          <p:nvPr/>
        </p:nvSpPr>
        <p:spPr>
          <a:xfrm>
            <a:off x="860612" y="3297720"/>
            <a:ext cx="6892677" cy="253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just">
              <a:lnSpc>
                <a:spcPct val="120000"/>
              </a:lnSpc>
              <a:spcAft>
                <a:spcPts val="900"/>
              </a:spcAft>
            </a:pPr>
            <a:r>
              <a:rPr lang="zh-CN" altLang="en-US" dirty="0">
                <a:sym typeface="微软雅黑" panose="020B0503020204020204" pitchFamily="34" charset="-122"/>
              </a:rPr>
              <a:t>朝阳行业就是刚刚兴起，正在发展阶段，而且有相当大的发展空间的行业。朝阳行业正随着社会经济的发展而越来越受到投资创业者的关注和青睐。其较少的投资、广阔的发展空间成为吸引人的亮点。</a:t>
            </a:r>
            <a:endParaRPr lang="zh-CN" altLang="en-US" dirty="0">
              <a:sym typeface="微软雅黑" panose="020B0503020204020204" pitchFamily="34" charset="-122"/>
            </a:endParaRPr>
          </a:p>
          <a:p>
            <a:pPr algn="just">
              <a:lnSpc>
                <a:spcPct val="120000"/>
              </a:lnSpc>
              <a:spcAft>
                <a:spcPts val="900"/>
              </a:spcAft>
            </a:pPr>
            <a:r>
              <a:rPr lang="zh-CN" altLang="en-US" dirty="0">
                <a:sym typeface="微软雅黑" panose="020B0503020204020204" pitchFamily="34" charset="-122"/>
              </a:rPr>
              <a:t>朝阳行业应该是国家支持的，社会需要或紧缺的对老百姓的生产生活在一定时期有帮助的。目前来看我国的游戏行业、企业石油化工、电子通讯、服装加工零售业、餐饮娱乐业、旅游业、医药器械生产业、实用技术学校、计算机和相关产业、金融保险业，我认为这些是朝阳行业。前景的话再未来十年里游戏行业、石油化工、电子通讯业和计算机还要占据主导地位，其次是金融保险业、餐饮娱乐、旅游、服装加工零售、医药器械生产业等。</a:t>
            </a:r>
            <a:endParaRPr lang="zh-CN" altLang="en-US" dirty="0">
              <a:sym typeface="微软雅黑" panose="020B0503020204020204" pitchFamily="34" charset="-122"/>
            </a:endParaRPr>
          </a:p>
        </p:txBody>
      </p:sp>
      <p:pic>
        <p:nvPicPr>
          <p:cNvPr id="5" name="图片 4"/>
          <p:cNvPicPr>
            <a:picLocks noChangeAspect="1"/>
          </p:cNvPicPr>
          <p:nvPr/>
        </p:nvPicPr>
        <p:blipFill>
          <a:blip r:embed="rId2"/>
          <a:stretch>
            <a:fillRect/>
          </a:stretch>
        </p:blipFill>
        <p:spPr>
          <a:xfrm rot="21381993" flipH="1">
            <a:off x="7925880" y="2519638"/>
            <a:ext cx="3292523" cy="5551160"/>
          </a:xfrm>
          <a:prstGeom prst="rect">
            <a:avLst/>
          </a:prstGeom>
          <a:effectLst>
            <a:outerShdw blurRad="241300" dist="330200" dir="7800000" algn="tl" rotWithShape="0">
              <a:prstClr val="black">
                <a:alpha val="40000"/>
              </a:prstClr>
            </a:outerShdw>
          </a:effectLst>
        </p:spPr>
      </p:pic>
      <p:cxnSp>
        <p:nvCxnSpPr>
          <p:cNvPr id="12" name="直接连接符 11"/>
          <p:cNvCxnSpPr/>
          <p:nvPr/>
        </p:nvCxnSpPr>
        <p:spPr>
          <a:xfrm flipH="1">
            <a:off x="860612" y="2668579"/>
            <a:ext cx="6892680" cy="0"/>
          </a:xfrm>
          <a:prstGeom prst="line">
            <a:avLst/>
          </a:prstGeom>
          <a:ln w="25400" cap="rnd">
            <a:solidFill>
              <a:srgbClr val="111111">
                <a:alpha val="85000"/>
              </a:srgb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par>
                          <p:cTn id="13" fill="hold">
                            <p:stCondLst>
                              <p:cond delay="1000"/>
                            </p:stCondLst>
                            <p:childTnLst>
                              <p:par>
                                <p:cTn id="14" presetID="2" presetClass="entr" presetSubtype="6" decel="10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750" fill="hold"/>
                                        <p:tgtEl>
                                          <p:spTgt spid="5"/>
                                        </p:tgtEl>
                                        <p:attrNameLst>
                                          <p:attrName>ppt_x</p:attrName>
                                        </p:attrNameLst>
                                      </p:cBhvr>
                                      <p:tavLst>
                                        <p:tav tm="0">
                                          <p:val>
                                            <p:strVal val="1+#ppt_w/2"/>
                                          </p:val>
                                        </p:tav>
                                        <p:tav tm="100000">
                                          <p:val>
                                            <p:strVal val="#ppt_x"/>
                                          </p:val>
                                        </p:tav>
                                      </p:tavLst>
                                    </p:anim>
                                    <p:anim calcmode="lin" valueType="num">
                                      <p:cBhvr additive="base">
                                        <p:cTn id="17" dur="75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childTnLst>
                          </p:cTn>
                        </p:par>
                        <p:par>
                          <p:cTn id="22" fill="hold">
                            <p:stCondLst>
                              <p:cond delay="2500"/>
                            </p:stCondLst>
                            <p:childTnLst>
                              <p:par>
                                <p:cTn id="23" presetID="9" presetClass="entr" presetSubtype="0" fill="hold" grpId="0" nodeType="after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dissolve">
                                      <p:cBhvr>
                                        <p:cTn id="25" dur="1000"/>
                                        <p:tgtEl>
                                          <p:spTgt spid="4">
                                            <p:txEl>
                                              <p:pRg st="0" end="0"/>
                                            </p:txEl>
                                          </p:spTgt>
                                        </p:tgtEl>
                                      </p:cBhvr>
                                    </p:animEffect>
                                  </p:childTnLst>
                                </p:cTn>
                              </p:par>
                            </p:childTnLst>
                          </p:cTn>
                        </p:par>
                        <p:par>
                          <p:cTn id="26" fill="hold">
                            <p:stCondLst>
                              <p:cond delay="3500"/>
                            </p:stCondLst>
                            <p:childTnLst>
                              <p:par>
                                <p:cTn id="27" presetID="9" presetClass="entr" presetSubtype="0" fill="hold" grpId="0" nodeType="after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dissolve">
                                      <p:cBhvr>
                                        <p:cTn id="29"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004730" y="4427731"/>
            <a:ext cx="9607994" cy="3780420"/>
          </a:xfrm>
          <a:prstGeom prst="rect">
            <a:avLst/>
          </a:prstGeom>
          <a:effectLst>
            <a:outerShdw blurRad="571500" dist="431800" dir="4800000" algn="tl" rotWithShape="0">
              <a:prstClr val="black">
                <a:alpha val="45000"/>
              </a:prstClr>
            </a:outerShdw>
          </a:effectLst>
        </p:spPr>
      </p:pic>
      <p:sp>
        <p:nvSpPr>
          <p:cNvPr id="4" name="TextBox 64"/>
          <p:cNvSpPr txBox="1"/>
          <p:nvPr/>
        </p:nvSpPr>
        <p:spPr>
          <a:xfrm>
            <a:off x="4423306" y="2996952"/>
            <a:ext cx="3313729" cy="1015663"/>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algn="ctr"/>
            <a:r>
              <a:rPr lang="zh-CN" altLang="en-US" sz="6000" b="1" spc="100" dirty="0">
                <a:latin typeface="方正喵呜体" panose="02010600010101010101" pitchFamily="2" charset="-122"/>
                <a:ea typeface="方正喵呜体" panose="02010600010101010101" pitchFamily="2" charset="-122"/>
              </a:rPr>
              <a:t>关于我们</a:t>
            </a:r>
            <a:endParaRPr lang="en-US" altLang="zh-CN" sz="6000" b="1" spc="100" dirty="0">
              <a:latin typeface="方正喵呜体" panose="02010600010101010101" pitchFamily="2" charset="-122"/>
              <a:ea typeface="方正喵呜体" panose="02010600010101010101" pitchFamily="2" charset="-122"/>
            </a:endParaRPr>
          </a:p>
        </p:txBody>
      </p:sp>
      <p:sp>
        <p:nvSpPr>
          <p:cNvPr id="5" name="文本框 4"/>
          <p:cNvSpPr txBox="1"/>
          <p:nvPr/>
        </p:nvSpPr>
        <p:spPr>
          <a:xfrm>
            <a:off x="5167099" y="2347720"/>
            <a:ext cx="1826142" cy="584775"/>
          </a:xfrm>
          <a:prstGeom prst="rect">
            <a:avLst/>
          </a:prstGeom>
          <a:noFill/>
        </p:spPr>
        <p:txBody>
          <a:bodyPr wrap="none" rtlCol="0">
            <a:spAutoFit/>
          </a:bodyPr>
          <a:lstStyle/>
          <a:p>
            <a:pPr algn="ctr"/>
            <a:r>
              <a:rPr lang="zh-CN" altLang="en-US" sz="3200" dirty="0">
                <a:solidFill>
                  <a:schemeClr val="tx1">
                    <a:lumMod val="75000"/>
                    <a:lumOff val="25000"/>
                  </a:schemeClr>
                </a:solidFill>
                <a:latin typeface="方正喵呜体" panose="02010600010101010101" pitchFamily="2" charset="-122"/>
                <a:ea typeface="方正喵呜体" panose="02010600010101010101" pitchFamily="2" charset="-122"/>
              </a:rPr>
              <a:t>第一部分</a:t>
            </a:r>
            <a:endParaRPr lang="zh-CN" altLang="en-US" sz="3200"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15" name="任意多边形 14"/>
          <p:cNvSpPr/>
          <p:nvPr/>
        </p:nvSpPr>
        <p:spPr>
          <a:xfrm>
            <a:off x="3753224" y="1673609"/>
            <a:ext cx="4807725" cy="3008458"/>
          </a:xfrm>
          <a:custGeom>
            <a:avLst/>
            <a:gdLst>
              <a:gd name="connsiteX0" fmla="*/ 1898965 w 4807725"/>
              <a:gd name="connsiteY0" fmla="*/ 2960016 h 3008458"/>
              <a:gd name="connsiteX1" fmla="*/ 1995255 w 4807725"/>
              <a:gd name="connsiteY1" fmla="*/ 2965055 h 3008458"/>
              <a:gd name="connsiteX2" fmla="*/ 2110137 w 4807725"/>
              <a:gd name="connsiteY2" fmla="*/ 2960720 h 3008458"/>
              <a:gd name="connsiteX3" fmla="*/ 2361902 w 4807725"/>
              <a:gd name="connsiteY3" fmla="*/ 2972057 h 3008458"/>
              <a:gd name="connsiteX4" fmla="*/ 2565419 w 4807725"/>
              <a:gd name="connsiteY4" fmla="*/ 2973677 h 3008458"/>
              <a:gd name="connsiteX5" fmla="*/ 2426597 w 4807725"/>
              <a:gd name="connsiteY5" fmla="*/ 2974322 h 3008458"/>
              <a:gd name="connsiteX6" fmla="*/ 1928149 w 4807725"/>
              <a:gd name="connsiteY6" fmla="*/ 2973270 h 3008458"/>
              <a:gd name="connsiteX7" fmla="*/ 1424263 w 4807725"/>
              <a:gd name="connsiteY7" fmla="*/ 2997254 h 3008458"/>
              <a:gd name="connsiteX8" fmla="*/ 957900 w 4807725"/>
              <a:gd name="connsiteY8" fmla="*/ 2993541 h 3008458"/>
              <a:gd name="connsiteX9" fmla="*/ 967369 w 4807725"/>
              <a:gd name="connsiteY9" fmla="*/ 2974953 h 3008458"/>
              <a:gd name="connsiteX10" fmla="*/ 1293824 w 4807725"/>
              <a:gd name="connsiteY10" fmla="*/ 2977552 h 3008458"/>
              <a:gd name="connsiteX11" fmla="*/ 1629747 w 4807725"/>
              <a:gd name="connsiteY11" fmla="*/ 2961562 h 3008458"/>
              <a:gd name="connsiteX12" fmla="*/ 1787608 w 4807725"/>
              <a:gd name="connsiteY12" fmla="*/ 2960656 h 3008458"/>
              <a:gd name="connsiteX13" fmla="*/ 1792405 w 4807725"/>
              <a:gd name="connsiteY13" fmla="*/ 2961107 h 3008458"/>
              <a:gd name="connsiteX14" fmla="*/ 1815460 w 4807725"/>
              <a:gd name="connsiteY14" fmla="*/ 2960496 h 3008458"/>
              <a:gd name="connsiteX15" fmla="*/ 1258838 w 4807725"/>
              <a:gd name="connsiteY15" fmla="*/ 2936138 h 3008458"/>
              <a:gd name="connsiteX16" fmla="*/ 1219490 w 4807725"/>
              <a:gd name="connsiteY16" fmla="*/ 2939632 h 3008458"/>
              <a:gd name="connsiteX17" fmla="*/ 990865 w 4807725"/>
              <a:gd name="connsiteY17" fmla="*/ 2951809 h 3008458"/>
              <a:gd name="connsiteX18" fmla="*/ 859723 w 4807725"/>
              <a:gd name="connsiteY18" fmla="*/ 2947849 h 3008458"/>
              <a:gd name="connsiteX19" fmla="*/ 794242 w 4807725"/>
              <a:gd name="connsiteY19" fmla="*/ 2943845 h 3008458"/>
              <a:gd name="connsiteX20" fmla="*/ 839956 w 4807725"/>
              <a:gd name="connsiteY20" fmla="*/ 2940693 h 3008458"/>
              <a:gd name="connsiteX21" fmla="*/ 972282 w 4807725"/>
              <a:gd name="connsiteY21" fmla="*/ 2942330 h 3008458"/>
              <a:gd name="connsiteX22" fmla="*/ 1120958 w 4807725"/>
              <a:gd name="connsiteY22" fmla="*/ 2940597 h 3008458"/>
              <a:gd name="connsiteX23" fmla="*/ 3481733 w 4807725"/>
              <a:gd name="connsiteY23" fmla="*/ 2931248 h 3008458"/>
              <a:gd name="connsiteX24" fmla="*/ 3593607 w 4807725"/>
              <a:gd name="connsiteY24" fmla="*/ 2937601 h 3008458"/>
              <a:gd name="connsiteX25" fmla="*/ 3419025 w 4807725"/>
              <a:gd name="connsiteY25" fmla="*/ 2950727 h 3008458"/>
              <a:gd name="connsiteX26" fmla="*/ 3264081 w 4807725"/>
              <a:gd name="connsiteY26" fmla="*/ 2957532 h 3008458"/>
              <a:gd name="connsiteX27" fmla="*/ 3103127 w 4807725"/>
              <a:gd name="connsiteY27" fmla="*/ 2959002 h 3008458"/>
              <a:gd name="connsiteX28" fmla="*/ 2956435 w 4807725"/>
              <a:gd name="connsiteY28" fmla="*/ 2955282 h 3008458"/>
              <a:gd name="connsiteX29" fmla="*/ 3146175 w 4807725"/>
              <a:gd name="connsiteY29" fmla="*/ 2952054 h 3008458"/>
              <a:gd name="connsiteX30" fmla="*/ 3391779 w 4807725"/>
              <a:gd name="connsiteY30" fmla="*/ 2939939 h 3008458"/>
              <a:gd name="connsiteX31" fmla="*/ 4396877 w 4807725"/>
              <a:gd name="connsiteY31" fmla="*/ 2921907 h 3008458"/>
              <a:gd name="connsiteX32" fmla="*/ 4393921 w 4807725"/>
              <a:gd name="connsiteY32" fmla="*/ 2923129 h 3008458"/>
              <a:gd name="connsiteX33" fmla="*/ 4320984 w 4807725"/>
              <a:gd name="connsiteY33" fmla="*/ 2940994 h 3008458"/>
              <a:gd name="connsiteX34" fmla="*/ 3910370 w 4807725"/>
              <a:gd name="connsiteY34" fmla="*/ 2965721 h 3008458"/>
              <a:gd name="connsiteX35" fmla="*/ 3387901 w 4807725"/>
              <a:gd name="connsiteY35" fmla="*/ 2980225 h 3008458"/>
              <a:gd name="connsiteX36" fmla="*/ 2874902 w 4807725"/>
              <a:gd name="connsiteY36" fmla="*/ 2976141 h 3008458"/>
              <a:gd name="connsiteX37" fmla="*/ 2565419 w 4807725"/>
              <a:gd name="connsiteY37" fmla="*/ 2973677 h 3008458"/>
              <a:gd name="connsiteX38" fmla="*/ 2935564 w 4807725"/>
              <a:gd name="connsiteY38" fmla="*/ 2971958 h 3008458"/>
              <a:gd name="connsiteX39" fmla="*/ 3264081 w 4807725"/>
              <a:gd name="connsiteY39" fmla="*/ 2957532 h 3008458"/>
              <a:gd name="connsiteX40" fmla="*/ 3358932 w 4807725"/>
              <a:gd name="connsiteY40" fmla="*/ 2956665 h 3008458"/>
              <a:gd name="connsiteX41" fmla="*/ 3873204 w 4807725"/>
              <a:gd name="connsiteY41" fmla="*/ 2946761 h 3008458"/>
              <a:gd name="connsiteX42" fmla="*/ 3954468 w 4807725"/>
              <a:gd name="connsiteY42" fmla="*/ 2942353 h 3008458"/>
              <a:gd name="connsiteX43" fmla="*/ 4036867 w 4807725"/>
              <a:gd name="connsiteY43" fmla="*/ 2941454 h 3008458"/>
              <a:gd name="connsiteX44" fmla="*/ 4120412 w 4807725"/>
              <a:gd name="connsiteY44" fmla="*/ 2944063 h 3008458"/>
              <a:gd name="connsiteX45" fmla="*/ 4302400 w 4807725"/>
              <a:gd name="connsiteY45" fmla="*/ 2931514 h 3008458"/>
              <a:gd name="connsiteX46" fmla="*/ 4305062 w 4807725"/>
              <a:gd name="connsiteY46" fmla="*/ 2930842 h 3008458"/>
              <a:gd name="connsiteX47" fmla="*/ 4363063 w 4807725"/>
              <a:gd name="connsiteY47" fmla="*/ 2927331 h 3008458"/>
              <a:gd name="connsiteX48" fmla="*/ 1493078 w 4807725"/>
              <a:gd name="connsiteY48" fmla="*/ 2920857 h 3008458"/>
              <a:gd name="connsiteX49" fmla="*/ 1557263 w 4807725"/>
              <a:gd name="connsiteY49" fmla="*/ 2926070 h 3008458"/>
              <a:gd name="connsiteX50" fmla="*/ 1565186 w 4807725"/>
              <a:gd name="connsiteY50" fmla="*/ 2930687 h 3008458"/>
              <a:gd name="connsiteX51" fmla="*/ 1437506 w 4807725"/>
              <a:gd name="connsiteY51" fmla="*/ 2942534 h 3008458"/>
              <a:gd name="connsiteX52" fmla="*/ 1280153 w 4807725"/>
              <a:gd name="connsiteY52" fmla="*/ 2935449 h 3008458"/>
              <a:gd name="connsiteX53" fmla="*/ 1258838 w 4807725"/>
              <a:gd name="connsiteY53" fmla="*/ 2936138 h 3008458"/>
              <a:gd name="connsiteX54" fmla="*/ 1400339 w 4807725"/>
              <a:gd name="connsiteY54" fmla="*/ 2923574 h 3008458"/>
              <a:gd name="connsiteX55" fmla="*/ 1438401 w 4807725"/>
              <a:gd name="connsiteY55" fmla="*/ 2922431 h 3008458"/>
              <a:gd name="connsiteX56" fmla="*/ 1472129 w 4807725"/>
              <a:gd name="connsiteY56" fmla="*/ 2922323 h 3008458"/>
              <a:gd name="connsiteX57" fmla="*/ 1590737 w 4807725"/>
              <a:gd name="connsiteY57" fmla="*/ 2920626 h 3008458"/>
              <a:gd name="connsiteX58" fmla="*/ 1591884 w 4807725"/>
              <a:gd name="connsiteY58" fmla="*/ 2920630 h 3008458"/>
              <a:gd name="connsiteX59" fmla="*/ 1616437 w 4807725"/>
              <a:gd name="connsiteY59" fmla="*/ 2929523 h 3008458"/>
              <a:gd name="connsiteX60" fmla="*/ 1853815 w 4807725"/>
              <a:gd name="connsiteY60" fmla="*/ 2935350 h 3008458"/>
              <a:gd name="connsiteX61" fmla="*/ 2072970 w 4807725"/>
              <a:gd name="connsiteY61" fmla="*/ 2941760 h 3008458"/>
              <a:gd name="connsiteX62" fmla="*/ 2338762 w 4807725"/>
              <a:gd name="connsiteY62" fmla="*/ 2948543 h 3008458"/>
              <a:gd name="connsiteX63" fmla="*/ 2851761 w 4807725"/>
              <a:gd name="connsiteY63" fmla="*/ 2952627 h 3008458"/>
              <a:gd name="connsiteX64" fmla="*/ 2956435 w 4807725"/>
              <a:gd name="connsiteY64" fmla="*/ 2955282 h 3008458"/>
              <a:gd name="connsiteX65" fmla="*/ 2898008 w 4807725"/>
              <a:gd name="connsiteY65" fmla="*/ 2956276 h 3008458"/>
              <a:gd name="connsiteX66" fmla="*/ 2651189 w 4807725"/>
              <a:gd name="connsiteY66" fmla="*/ 2955696 h 3008458"/>
              <a:gd name="connsiteX67" fmla="*/ 1898965 w 4807725"/>
              <a:gd name="connsiteY67" fmla="*/ 2960016 h 3008458"/>
              <a:gd name="connsiteX68" fmla="*/ 1876955 w 4807725"/>
              <a:gd name="connsiteY68" fmla="*/ 2958864 h 3008458"/>
              <a:gd name="connsiteX69" fmla="*/ 1815460 w 4807725"/>
              <a:gd name="connsiteY69" fmla="*/ 2960496 h 3008458"/>
              <a:gd name="connsiteX70" fmla="*/ 1787608 w 4807725"/>
              <a:gd name="connsiteY70" fmla="*/ 2960656 h 3008458"/>
              <a:gd name="connsiteX71" fmla="*/ 1704437 w 4807725"/>
              <a:gd name="connsiteY71" fmla="*/ 2952825 h 3008458"/>
              <a:gd name="connsiteX72" fmla="*/ 1572090 w 4807725"/>
              <a:gd name="connsiteY72" fmla="*/ 2934711 h 3008458"/>
              <a:gd name="connsiteX73" fmla="*/ 1565186 w 4807725"/>
              <a:gd name="connsiteY73" fmla="*/ 2930687 h 3008458"/>
              <a:gd name="connsiteX74" fmla="*/ 1588024 w 4807725"/>
              <a:gd name="connsiteY74" fmla="*/ 2928568 h 3008458"/>
              <a:gd name="connsiteX75" fmla="*/ 1547666 w 4807725"/>
              <a:gd name="connsiteY75" fmla="*/ 2920477 h 3008458"/>
              <a:gd name="connsiteX76" fmla="*/ 1585439 w 4807725"/>
              <a:gd name="connsiteY76" fmla="*/ 2920608 h 3008458"/>
              <a:gd name="connsiteX77" fmla="*/ 1585745 w 4807725"/>
              <a:gd name="connsiteY77" fmla="*/ 2921550 h 3008458"/>
              <a:gd name="connsiteX78" fmla="*/ 1588024 w 4807725"/>
              <a:gd name="connsiteY78" fmla="*/ 2928568 h 3008458"/>
              <a:gd name="connsiteX79" fmla="*/ 1557263 w 4807725"/>
              <a:gd name="connsiteY79" fmla="*/ 2926070 h 3008458"/>
              <a:gd name="connsiteX80" fmla="*/ 1135687 w 4807725"/>
              <a:gd name="connsiteY80" fmla="*/ 2920300 h 3008458"/>
              <a:gd name="connsiteX81" fmla="*/ 1236460 w 4807725"/>
              <a:gd name="connsiteY81" fmla="*/ 2921363 h 3008458"/>
              <a:gd name="connsiteX82" fmla="*/ 1168297 w 4807725"/>
              <a:gd name="connsiteY82" fmla="*/ 2925226 h 3008458"/>
              <a:gd name="connsiteX83" fmla="*/ 792455 w 4807725"/>
              <a:gd name="connsiteY83" fmla="*/ 2929451 h 3008458"/>
              <a:gd name="connsiteX84" fmla="*/ 740018 w 4807725"/>
              <a:gd name="connsiteY84" fmla="*/ 2923973 h 3008458"/>
              <a:gd name="connsiteX85" fmla="*/ 893739 w 4807725"/>
              <a:gd name="connsiteY85" fmla="*/ 2921290 h 3008458"/>
              <a:gd name="connsiteX86" fmla="*/ 1135687 w 4807725"/>
              <a:gd name="connsiteY86" fmla="*/ 2920300 h 3008458"/>
              <a:gd name="connsiteX87" fmla="*/ 2408939 w 4807725"/>
              <a:gd name="connsiteY87" fmla="*/ 2919939 h 3008458"/>
              <a:gd name="connsiteX88" fmla="*/ 2701463 w 4807725"/>
              <a:gd name="connsiteY88" fmla="*/ 2922915 h 3008458"/>
              <a:gd name="connsiteX89" fmla="*/ 2534776 w 4807725"/>
              <a:gd name="connsiteY89" fmla="*/ 2931439 h 3008458"/>
              <a:gd name="connsiteX90" fmla="*/ 2037512 w 4807725"/>
              <a:gd name="connsiteY90" fmla="*/ 2928063 h 3008458"/>
              <a:gd name="connsiteX91" fmla="*/ 1873587 w 4807725"/>
              <a:gd name="connsiteY91" fmla="*/ 2921609 h 3008458"/>
              <a:gd name="connsiteX92" fmla="*/ 1895895 w 4807725"/>
              <a:gd name="connsiteY92" fmla="*/ 2921687 h 3008458"/>
              <a:gd name="connsiteX93" fmla="*/ 2408939 w 4807725"/>
              <a:gd name="connsiteY93" fmla="*/ 2919939 h 3008458"/>
              <a:gd name="connsiteX94" fmla="*/ 1269180 w 4807725"/>
              <a:gd name="connsiteY94" fmla="*/ 2919509 h 3008458"/>
              <a:gd name="connsiteX95" fmla="*/ 1375882 w 4807725"/>
              <a:gd name="connsiteY95" fmla="*/ 2919880 h 3008458"/>
              <a:gd name="connsiteX96" fmla="*/ 1500842 w 4807725"/>
              <a:gd name="connsiteY96" fmla="*/ 2920314 h 3008458"/>
              <a:gd name="connsiteX97" fmla="*/ 1493078 w 4807725"/>
              <a:gd name="connsiteY97" fmla="*/ 2920857 h 3008458"/>
              <a:gd name="connsiteX98" fmla="*/ 1492473 w 4807725"/>
              <a:gd name="connsiteY98" fmla="*/ 2920808 h 3008458"/>
              <a:gd name="connsiteX99" fmla="*/ 1438401 w 4807725"/>
              <a:gd name="connsiteY99" fmla="*/ 2922431 h 3008458"/>
              <a:gd name="connsiteX100" fmla="*/ 1361286 w 4807725"/>
              <a:gd name="connsiteY100" fmla="*/ 2922680 h 3008458"/>
              <a:gd name="connsiteX101" fmla="*/ 1236460 w 4807725"/>
              <a:gd name="connsiteY101" fmla="*/ 2921363 h 3008458"/>
              <a:gd name="connsiteX102" fmla="*/ 1584589 w 4807725"/>
              <a:gd name="connsiteY102" fmla="*/ 2917988 h 3008458"/>
              <a:gd name="connsiteX103" fmla="*/ 1590863 w 4807725"/>
              <a:gd name="connsiteY103" fmla="*/ 2920260 h 3008458"/>
              <a:gd name="connsiteX104" fmla="*/ 1590737 w 4807725"/>
              <a:gd name="connsiteY104" fmla="*/ 2920626 h 3008458"/>
              <a:gd name="connsiteX105" fmla="*/ 1585439 w 4807725"/>
              <a:gd name="connsiteY105" fmla="*/ 2920608 h 3008458"/>
              <a:gd name="connsiteX106" fmla="*/ 1542398 w 4807725"/>
              <a:gd name="connsiteY106" fmla="*/ 2917407 h 3008458"/>
              <a:gd name="connsiteX107" fmla="*/ 1547666 w 4807725"/>
              <a:gd name="connsiteY107" fmla="*/ 2920477 h 3008458"/>
              <a:gd name="connsiteX108" fmla="*/ 1500842 w 4807725"/>
              <a:gd name="connsiteY108" fmla="*/ 2920314 h 3008458"/>
              <a:gd name="connsiteX109" fmla="*/ 1590137 w 4807725"/>
              <a:gd name="connsiteY109" fmla="*/ 2915033 h 3008458"/>
              <a:gd name="connsiteX110" fmla="*/ 1789161 w 4807725"/>
              <a:gd name="connsiteY110" fmla="*/ 2918285 h 3008458"/>
              <a:gd name="connsiteX111" fmla="*/ 1873587 w 4807725"/>
              <a:gd name="connsiteY111" fmla="*/ 2921609 h 3008458"/>
              <a:gd name="connsiteX112" fmla="*/ 1591884 w 4807725"/>
              <a:gd name="connsiteY112" fmla="*/ 2920630 h 3008458"/>
              <a:gd name="connsiteX113" fmla="*/ 1590863 w 4807725"/>
              <a:gd name="connsiteY113" fmla="*/ 2920260 h 3008458"/>
              <a:gd name="connsiteX114" fmla="*/ 1591005 w 4807725"/>
              <a:gd name="connsiteY114" fmla="*/ 2919843 h 3008458"/>
              <a:gd name="connsiteX115" fmla="*/ 1578941 w 4807725"/>
              <a:gd name="connsiteY115" fmla="*/ 2914850 h 3008458"/>
              <a:gd name="connsiteX116" fmla="*/ 1583594 w 4807725"/>
              <a:gd name="connsiteY116" fmla="*/ 2914926 h 3008458"/>
              <a:gd name="connsiteX117" fmla="*/ 1584589 w 4807725"/>
              <a:gd name="connsiteY117" fmla="*/ 2917988 h 3008458"/>
              <a:gd name="connsiteX118" fmla="*/ 1579647 w 4807725"/>
              <a:gd name="connsiteY118" fmla="*/ 2916198 h 3008458"/>
              <a:gd name="connsiteX119" fmla="*/ 1577617 w 4807725"/>
              <a:gd name="connsiteY119" fmla="*/ 2914943 h 3008458"/>
              <a:gd name="connsiteX120" fmla="*/ 1583467 w 4807725"/>
              <a:gd name="connsiteY120" fmla="*/ 2914533 h 3008458"/>
              <a:gd name="connsiteX121" fmla="*/ 1590096 w 4807725"/>
              <a:gd name="connsiteY121" fmla="*/ 2914805 h 3008458"/>
              <a:gd name="connsiteX122" fmla="*/ 1590137 w 4807725"/>
              <a:gd name="connsiteY122" fmla="*/ 2915033 h 3008458"/>
              <a:gd name="connsiteX123" fmla="*/ 1583594 w 4807725"/>
              <a:gd name="connsiteY123" fmla="*/ 2914926 h 3008458"/>
              <a:gd name="connsiteX124" fmla="*/ 1536830 w 4807725"/>
              <a:gd name="connsiteY124" fmla="*/ 2914162 h 3008458"/>
              <a:gd name="connsiteX125" fmla="*/ 1577427 w 4807725"/>
              <a:gd name="connsiteY125" fmla="*/ 2914825 h 3008458"/>
              <a:gd name="connsiteX126" fmla="*/ 1577617 w 4807725"/>
              <a:gd name="connsiteY126" fmla="*/ 2914943 h 3008458"/>
              <a:gd name="connsiteX127" fmla="*/ 1542398 w 4807725"/>
              <a:gd name="connsiteY127" fmla="*/ 2917407 h 3008458"/>
              <a:gd name="connsiteX128" fmla="*/ 1575364 w 4807725"/>
              <a:gd name="connsiteY128" fmla="*/ 2913549 h 3008458"/>
              <a:gd name="connsiteX129" fmla="*/ 1583467 w 4807725"/>
              <a:gd name="connsiteY129" fmla="*/ 2914533 h 3008458"/>
              <a:gd name="connsiteX130" fmla="*/ 1578941 w 4807725"/>
              <a:gd name="connsiteY130" fmla="*/ 2914850 h 3008458"/>
              <a:gd name="connsiteX131" fmla="*/ 1577427 w 4807725"/>
              <a:gd name="connsiteY131" fmla="*/ 2914825 h 3008458"/>
              <a:gd name="connsiteX132" fmla="*/ 4384972 w 4807725"/>
              <a:gd name="connsiteY132" fmla="*/ 2909743 h 3008458"/>
              <a:gd name="connsiteX133" fmla="*/ 4379649 w 4807725"/>
              <a:gd name="connsiteY133" fmla="*/ 2912007 h 3008458"/>
              <a:gd name="connsiteX134" fmla="*/ 4305062 w 4807725"/>
              <a:gd name="connsiteY134" fmla="*/ 2930842 h 3008458"/>
              <a:gd name="connsiteX135" fmla="*/ 4150173 w 4807725"/>
              <a:gd name="connsiteY135" fmla="*/ 2940217 h 3008458"/>
              <a:gd name="connsiteX136" fmla="*/ 4036867 w 4807725"/>
              <a:gd name="connsiteY136" fmla="*/ 2941454 h 3008458"/>
              <a:gd name="connsiteX137" fmla="*/ 3995099 w 4807725"/>
              <a:gd name="connsiteY137" fmla="*/ 2940149 h 3008458"/>
              <a:gd name="connsiteX138" fmla="*/ 3954468 w 4807725"/>
              <a:gd name="connsiteY138" fmla="*/ 2942353 h 3008458"/>
              <a:gd name="connsiteX139" fmla="*/ 3933867 w 4807725"/>
              <a:gd name="connsiteY139" fmla="*/ 2942578 h 3008458"/>
              <a:gd name="connsiteX140" fmla="*/ 3687842 w 4807725"/>
              <a:gd name="connsiteY140" fmla="*/ 2942952 h 3008458"/>
              <a:gd name="connsiteX141" fmla="*/ 3593607 w 4807725"/>
              <a:gd name="connsiteY141" fmla="*/ 2937601 h 3008458"/>
              <a:gd name="connsiteX142" fmla="*/ 3661906 w 4807725"/>
              <a:gd name="connsiteY142" fmla="*/ 2932466 h 3008458"/>
              <a:gd name="connsiteX143" fmla="*/ 3773360 w 4807725"/>
              <a:gd name="connsiteY143" fmla="*/ 2919947 h 3008458"/>
              <a:gd name="connsiteX144" fmla="*/ 3844234 w 4807725"/>
              <a:gd name="connsiteY144" fmla="*/ 2923200 h 3008458"/>
              <a:gd name="connsiteX145" fmla="*/ 4097272 w 4807725"/>
              <a:gd name="connsiteY145" fmla="*/ 2920549 h 3008458"/>
              <a:gd name="connsiteX146" fmla="*/ 4297843 w 4807725"/>
              <a:gd name="connsiteY146" fmla="*/ 2917480 h 3008458"/>
              <a:gd name="connsiteX147" fmla="*/ 1536461 w 4807725"/>
              <a:gd name="connsiteY147" fmla="*/ 2908825 h 3008458"/>
              <a:gd name="connsiteX148" fmla="*/ 1545481 w 4807725"/>
              <a:gd name="connsiteY148" fmla="*/ 2909920 h 3008458"/>
              <a:gd name="connsiteX149" fmla="*/ 1536830 w 4807725"/>
              <a:gd name="connsiteY149" fmla="*/ 2914162 h 3008458"/>
              <a:gd name="connsiteX150" fmla="*/ 3008483 w 4807725"/>
              <a:gd name="connsiteY150" fmla="*/ 2907214 h 3008458"/>
              <a:gd name="connsiteX151" fmla="*/ 3598298 w 4807725"/>
              <a:gd name="connsiteY151" fmla="*/ 2911910 h 3008458"/>
              <a:gd name="connsiteX152" fmla="*/ 3658948 w 4807725"/>
              <a:gd name="connsiteY152" fmla="*/ 2914695 h 3008458"/>
              <a:gd name="connsiteX153" fmla="*/ 3630908 w 4807725"/>
              <a:gd name="connsiteY153" fmla="*/ 2916836 h 3008458"/>
              <a:gd name="connsiteX154" fmla="*/ 3481733 w 4807725"/>
              <a:gd name="connsiteY154" fmla="*/ 2931248 h 3008458"/>
              <a:gd name="connsiteX155" fmla="*/ 3448920 w 4807725"/>
              <a:gd name="connsiteY155" fmla="*/ 2929385 h 3008458"/>
              <a:gd name="connsiteX156" fmla="*/ 2935920 w 4807725"/>
              <a:gd name="connsiteY156" fmla="*/ 2925301 h 3008458"/>
              <a:gd name="connsiteX157" fmla="*/ 2701463 w 4807725"/>
              <a:gd name="connsiteY157" fmla="*/ 2922915 h 3008458"/>
              <a:gd name="connsiteX158" fmla="*/ 1546300 w 4807725"/>
              <a:gd name="connsiteY158" fmla="*/ 2895573 h 3008458"/>
              <a:gd name="connsiteX159" fmla="*/ 1575364 w 4807725"/>
              <a:gd name="connsiteY159" fmla="*/ 2913549 h 3008458"/>
              <a:gd name="connsiteX160" fmla="*/ 1545481 w 4807725"/>
              <a:gd name="connsiteY160" fmla="*/ 2909920 h 3008458"/>
              <a:gd name="connsiteX161" fmla="*/ 1548534 w 4807725"/>
              <a:gd name="connsiteY161" fmla="*/ 2908423 h 3008458"/>
              <a:gd name="connsiteX162" fmla="*/ 1546300 w 4807725"/>
              <a:gd name="connsiteY162" fmla="*/ 2895573 h 3008458"/>
              <a:gd name="connsiteX163" fmla="*/ 1546300 w 4807725"/>
              <a:gd name="connsiteY163" fmla="*/ 2895573 h 3008458"/>
              <a:gd name="connsiteX164" fmla="*/ 2572299 w 4807725"/>
              <a:gd name="connsiteY164" fmla="*/ 2903742 h 3008458"/>
              <a:gd name="connsiteX165" fmla="*/ 2674902 w 4807725"/>
              <a:gd name="connsiteY165" fmla="*/ 2904559 h 3008458"/>
              <a:gd name="connsiteX166" fmla="*/ 2404337 w 4807725"/>
              <a:gd name="connsiteY166" fmla="*/ 2911737 h 3008458"/>
              <a:gd name="connsiteX167" fmla="*/ 1546300 w 4807725"/>
              <a:gd name="connsiteY167" fmla="*/ 2895573 h 3008458"/>
              <a:gd name="connsiteX168" fmla="*/ 294594 w 4807725"/>
              <a:gd name="connsiteY168" fmla="*/ 2865211 h 3008458"/>
              <a:gd name="connsiteX169" fmla="*/ 315173 w 4807725"/>
              <a:gd name="connsiteY169" fmla="*/ 2876440 h 3008458"/>
              <a:gd name="connsiteX170" fmla="*/ 330203 w 4807725"/>
              <a:gd name="connsiteY170" fmla="*/ 2881261 h 3008458"/>
              <a:gd name="connsiteX171" fmla="*/ 340648 w 4807725"/>
              <a:gd name="connsiteY171" fmla="*/ 2889985 h 3008458"/>
              <a:gd name="connsiteX172" fmla="*/ 389506 w 4807725"/>
              <a:gd name="connsiteY172" fmla="*/ 2914360 h 3008458"/>
              <a:gd name="connsiteX173" fmla="*/ 513546 w 4807725"/>
              <a:gd name="connsiteY173" fmla="*/ 2932262 h 3008458"/>
              <a:gd name="connsiteX174" fmla="*/ 551650 w 4807725"/>
              <a:gd name="connsiteY174" fmla="*/ 2930303 h 3008458"/>
              <a:gd name="connsiteX175" fmla="*/ 631490 w 4807725"/>
              <a:gd name="connsiteY175" fmla="*/ 2937356 h 3008458"/>
              <a:gd name="connsiteX176" fmla="*/ 739101 w 4807725"/>
              <a:gd name="connsiteY176" fmla="*/ 2940473 h 3008458"/>
              <a:gd name="connsiteX177" fmla="*/ 794242 w 4807725"/>
              <a:gd name="connsiteY177" fmla="*/ 2943845 h 3008458"/>
              <a:gd name="connsiteX178" fmla="*/ 711048 w 4807725"/>
              <a:gd name="connsiteY178" fmla="*/ 2949582 h 3008458"/>
              <a:gd name="connsiteX179" fmla="*/ 477866 w 4807725"/>
              <a:gd name="connsiteY179" fmla="*/ 2947725 h 3008458"/>
              <a:gd name="connsiteX180" fmla="*/ 296589 w 4807725"/>
              <a:gd name="connsiteY180" fmla="*/ 2866960 h 3008458"/>
              <a:gd name="connsiteX181" fmla="*/ 284233 w 4807725"/>
              <a:gd name="connsiteY181" fmla="*/ 2837751 h 3008458"/>
              <a:gd name="connsiteX182" fmla="*/ 346989 w 4807725"/>
              <a:gd name="connsiteY182" fmla="*/ 2870715 h 3008458"/>
              <a:gd name="connsiteX183" fmla="*/ 561790 w 4807725"/>
              <a:gd name="connsiteY183" fmla="*/ 2912961 h 3008458"/>
              <a:gd name="connsiteX184" fmla="*/ 612445 w 4807725"/>
              <a:gd name="connsiteY184" fmla="*/ 2914669 h 3008458"/>
              <a:gd name="connsiteX185" fmla="*/ 622688 w 4807725"/>
              <a:gd name="connsiteY185" fmla="*/ 2916216 h 3008458"/>
              <a:gd name="connsiteX186" fmla="*/ 639506 w 4807725"/>
              <a:gd name="connsiteY186" fmla="*/ 2915582 h 3008458"/>
              <a:gd name="connsiteX187" fmla="*/ 669324 w 4807725"/>
              <a:gd name="connsiteY187" fmla="*/ 2916587 h 3008458"/>
              <a:gd name="connsiteX188" fmla="*/ 740018 w 4807725"/>
              <a:gd name="connsiteY188" fmla="*/ 2923973 h 3008458"/>
              <a:gd name="connsiteX189" fmla="*/ 641271 w 4807725"/>
              <a:gd name="connsiteY189" fmla="*/ 2925696 h 3008458"/>
              <a:gd name="connsiteX190" fmla="*/ 551650 w 4807725"/>
              <a:gd name="connsiteY190" fmla="*/ 2930303 h 3008458"/>
              <a:gd name="connsiteX191" fmla="*/ 521743 w 4807725"/>
              <a:gd name="connsiteY191" fmla="*/ 2927661 h 3008458"/>
              <a:gd name="connsiteX192" fmla="*/ 414693 w 4807725"/>
              <a:gd name="connsiteY192" fmla="*/ 2908363 h 3008458"/>
              <a:gd name="connsiteX193" fmla="*/ 330203 w 4807725"/>
              <a:gd name="connsiteY193" fmla="*/ 2881261 h 3008458"/>
              <a:gd name="connsiteX194" fmla="*/ 298432 w 4807725"/>
              <a:gd name="connsiteY194" fmla="*/ 2854726 h 3008458"/>
              <a:gd name="connsiteX195" fmla="*/ 138453 w 4807725"/>
              <a:gd name="connsiteY195" fmla="*/ 2809709 h 3008458"/>
              <a:gd name="connsiteX196" fmla="*/ 124426 w 4807725"/>
              <a:gd name="connsiteY196" fmla="*/ 2814263 h 3008458"/>
              <a:gd name="connsiteX197" fmla="*/ 138453 w 4807725"/>
              <a:gd name="connsiteY197" fmla="*/ 2809709 h 3008458"/>
              <a:gd name="connsiteX198" fmla="*/ 128210 w 4807725"/>
              <a:gd name="connsiteY198" fmla="*/ 2711762 h 3008458"/>
              <a:gd name="connsiteX199" fmla="*/ 144559 w 4807725"/>
              <a:gd name="connsiteY199" fmla="*/ 2745809 h 3008458"/>
              <a:gd name="connsiteX200" fmla="*/ 138453 w 4807725"/>
              <a:gd name="connsiteY200" fmla="*/ 2809709 h 3008458"/>
              <a:gd name="connsiteX201" fmla="*/ 127211 w 4807725"/>
              <a:gd name="connsiteY201" fmla="*/ 2738821 h 3008458"/>
              <a:gd name="connsiteX202" fmla="*/ 147875 w 4807725"/>
              <a:gd name="connsiteY202" fmla="*/ 2711111 h 3008458"/>
              <a:gd name="connsiteX203" fmla="*/ 171234 w 4807725"/>
              <a:gd name="connsiteY203" fmla="*/ 2753977 h 3008458"/>
              <a:gd name="connsiteX204" fmla="*/ 206370 w 4807725"/>
              <a:gd name="connsiteY204" fmla="*/ 2790747 h 3008458"/>
              <a:gd name="connsiteX205" fmla="*/ 243594 w 4807725"/>
              <a:gd name="connsiteY205" fmla="*/ 2815471 h 3008458"/>
              <a:gd name="connsiteX206" fmla="*/ 255617 w 4807725"/>
              <a:gd name="connsiteY206" fmla="*/ 2831055 h 3008458"/>
              <a:gd name="connsiteX207" fmla="*/ 294594 w 4807725"/>
              <a:gd name="connsiteY207" fmla="*/ 2865211 h 3008458"/>
              <a:gd name="connsiteX208" fmla="*/ 232731 w 4807725"/>
              <a:gd name="connsiteY208" fmla="*/ 2831456 h 3008458"/>
              <a:gd name="connsiteX209" fmla="*/ 157392 w 4807725"/>
              <a:gd name="connsiteY209" fmla="*/ 2772531 h 3008458"/>
              <a:gd name="connsiteX210" fmla="*/ 144559 w 4807725"/>
              <a:gd name="connsiteY210" fmla="*/ 2745809 h 3008458"/>
              <a:gd name="connsiteX211" fmla="*/ 107234 w 4807725"/>
              <a:gd name="connsiteY211" fmla="*/ 2612857 h 3008458"/>
              <a:gd name="connsiteX212" fmla="*/ 122076 w 4807725"/>
              <a:gd name="connsiteY212" fmla="*/ 2663765 h 3008458"/>
              <a:gd name="connsiteX213" fmla="*/ 129480 w 4807725"/>
              <a:gd name="connsiteY213" fmla="*/ 2677352 h 3008458"/>
              <a:gd name="connsiteX214" fmla="*/ 128210 w 4807725"/>
              <a:gd name="connsiteY214" fmla="*/ 2711762 h 3008458"/>
              <a:gd name="connsiteX215" fmla="*/ 120311 w 4807725"/>
              <a:gd name="connsiteY215" fmla="*/ 2695314 h 3008458"/>
              <a:gd name="connsiteX216" fmla="*/ 85922 w 4807725"/>
              <a:gd name="connsiteY216" fmla="*/ 2599831 h 3008458"/>
              <a:gd name="connsiteX217" fmla="*/ 115499 w 4807725"/>
              <a:gd name="connsiteY217" fmla="*/ 2685293 h 3008458"/>
              <a:gd name="connsiteX218" fmla="*/ 120311 w 4807725"/>
              <a:gd name="connsiteY218" fmla="*/ 2695314 h 3008458"/>
              <a:gd name="connsiteX219" fmla="*/ 127211 w 4807725"/>
              <a:gd name="connsiteY219" fmla="*/ 2738821 h 3008458"/>
              <a:gd name="connsiteX220" fmla="*/ 124426 w 4807725"/>
              <a:gd name="connsiteY220" fmla="*/ 2814263 h 3008458"/>
              <a:gd name="connsiteX221" fmla="*/ 89978 w 4807725"/>
              <a:gd name="connsiteY221" fmla="*/ 2639523 h 3008458"/>
              <a:gd name="connsiteX222" fmla="*/ 139422 w 4807725"/>
              <a:gd name="connsiteY222" fmla="*/ 2547806 h 3008458"/>
              <a:gd name="connsiteX223" fmla="*/ 232081 w 4807725"/>
              <a:gd name="connsiteY223" fmla="*/ 2763794 h 3008458"/>
              <a:gd name="connsiteX224" fmla="*/ 262396 w 4807725"/>
              <a:gd name="connsiteY224" fmla="*/ 2811643 h 3008458"/>
              <a:gd name="connsiteX225" fmla="*/ 284233 w 4807725"/>
              <a:gd name="connsiteY225" fmla="*/ 2837751 h 3008458"/>
              <a:gd name="connsiteX226" fmla="*/ 250309 w 4807725"/>
              <a:gd name="connsiteY226" fmla="*/ 2819931 h 3008458"/>
              <a:gd name="connsiteX227" fmla="*/ 243594 w 4807725"/>
              <a:gd name="connsiteY227" fmla="*/ 2815471 h 3008458"/>
              <a:gd name="connsiteX228" fmla="*/ 222567 w 4807725"/>
              <a:gd name="connsiteY228" fmla="*/ 2788215 h 3008458"/>
              <a:gd name="connsiteX229" fmla="*/ 176687 w 4807725"/>
              <a:gd name="connsiteY229" fmla="*/ 2688696 h 3008458"/>
              <a:gd name="connsiteX230" fmla="*/ 145163 w 4807725"/>
              <a:gd name="connsiteY230" fmla="*/ 2601595 h 3008458"/>
              <a:gd name="connsiteX231" fmla="*/ 144788 w 4807725"/>
              <a:gd name="connsiteY231" fmla="*/ 2590456 h 3008458"/>
              <a:gd name="connsiteX232" fmla="*/ 114890 w 4807725"/>
              <a:gd name="connsiteY232" fmla="*/ 2517953 h 3008458"/>
              <a:gd name="connsiteX233" fmla="*/ 145163 w 4807725"/>
              <a:gd name="connsiteY233" fmla="*/ 2601595 h 3008458"/>
              <a:gd name="connsiteX234" fmla="*/ 148589 w 4807725"/>
              <a:gd name="connsiteY234" fmla="*/ 2703637 h 3008458"/>
              <a:gd name="connsiteX235" fmla="*/ 147875 w 4807725"/>
              <a:gd name="connsiteY235" fmla="*/ 2711111 h 3008458"/>
              <a:gd name="connsiteX236" fmla="*/ 129480 w 4807725"/>
              <a:gd name="connsiteY236" fmla="*/ 2677352 h 3008458"/>
              <a:gd name="connsiteX237" fmla="*/ 129570 w 4807725"/>
              <a:gd name="connsiteY237" fmla="*/ 2674907 h 3008458"/>
              <a:gd name="connsiteX238" fmla="*/ 117091 w 4807725"/>
              <a:gd name="connsiteY238" fmla="*/ 2552908 h 3008458"/>
              <a:gd name="connsiteX239" fmla="*/ 4703995 w 4807725"/>
              <a:gd name="connsiteY239" fmla="*/ 2396904 h 3008458"/>
              <a:gd name="connsiteX240" fmla="*/ 4704217 w 4807725"/>
              <a:gd name="connsiteY240" fmla="*/ 2397881 h 3008458"/>
              <a:gd name="connsiteX241" fmla="*/ 4702900 w 4807725"/>
              <a:gd name="connsiteY241" fmla="*/ 2398110 h 3008458"/>
              <a:gd name="connsiteX242" fmla="*/ 4715742 w 4807725"/>
              <a:gd name="connsiteY242" fmla="*/ 2395879 h 3008458"/>
              <a:gd name="connsiteX243" fmla="*/ 4716177 w 4807725"/>
              <a:gd name="connsiteY243" fmla="*/ 2396765 h 3008458"/>
              <a:gd name="connsiteX244" fmla="*/ 4713009 w 4807725"/>
              <a:gd name="connsiteY244" fmla="*/ 2410342 h 3008458"/>
              <a:gd name="connsiteX245" fmla="*/ 4707457 w 4807725"/>
              <a:gd name="connsiteY245" fmla="*/ 2412144 h 3008458"/>
              <a:gd name="connsiteX246" fmla="*/ 4704217 w 4807725"/>
              <a:gd name="connsiteY246" fmla="*/ 2397881 h 3008458"/>
              <a:gd name="connsiteX247" fmla="*/ 4717120 w 4807725"/>
              <a:gd name="connsiteY247" fmla="*/ 2388383 h 3008458"/>
              <a:gd name="connsiteX248" fmla="*/ 4721483 w 4807725"/>
              <a:gd name="connsiteY248" fmla="*/ 2407590 h 3008458"/>
              <a:gd name="connsiteX249" fmla="*/ 4716177 w 4807725"/>
              <a:gd name="connsiteY249" fmla="*/ 2396765 h 3008458"/>
              <a:gd name="connsiteX250" fmla="*/ 4716926 w 4807725"/>
              <a:gd name="connsiteY250" fmla="*/ 2393555 h 3008458"/>
              <a:gd name="connsiteX251" fmla="*/ 4734553 w 4807725"/>
              <a:gd name="connsiteY251" fmla="*/ 2338544 h 3008458"/>
              <a:gd name="connsiteX252" fmla="*/ 4721127 w 4807725"/>
              <a:gd name="connsiteY252" fmla="*/ 2454247 h 3008458"/>
              <a:gd name="connsiteX253" fmla="*/ 4659042 w 4807725"/>
              <a:gd name="connsiteY253" fmla="*/ 2645060 h 3008458"/>
              <a:gd name="connsiteX254" fmla="*/ 4573816 w 4807725"/>
              <a:gd name="connsiteY254" fmla="*/ 2812358 h 3008458"/>
              <a:gd name="connsiteX255" fmla="*/ 4519022 w 4807725"/>
              <a:gd name="connsiteY255" fmla="*/ 2859238 h 3008458"/>
              <a:gd name="connsiteX256" fmla="*/ 4463840 w 4807725"/>
              <a:gd name="connsiteY256" fmla="*/ 2893335 h 3008458"/>
              <a:gd name="connsiteX257" fmla="*/ 4388268 w 4807725"/>
              <a:gd name="connsiteY257" fmla="*/ 2909451 h 3008458"/>
              <a:gd name="connsiteX258" fmla="*/ 4384972 w 4807725"/>
              <a:gd name="connsiteY258" fmla="*/ 2909743 h 3008458"/>
              <a:gd name="connsiteX259" fmla="*/ 4454368 w 4807725"/>
              <a:gd name="connsiteY259" fmla="*/ 2880231 h 3008458"/>
              <a:gd name="connsiteX260" fmla="*/ 4578728 w 4807725"/>
              <a:gd name="connsiteY260" fmla="*/ 2779735 h 3008458"/>
              <a:gd name="connsiteX261" fmla="*/ 4659397 w 4807725"/>
              <a:gd name="connsiteY261" fmla="*/ 2598403 h 3008458"/>
              <a:gd name="connsiteX262" fmla="*/ 4693422 w 4807725"/>
              <a:gd name="connsiteY262" fmla="*/ 2494271 h 3008458"/>
              <a:gd name="connsiteX263" fmla="*/ 4713009 w 4807725"/>
              <a:gd name="connsiteY263" fmla="*/ 2410342 h 3008458"/>
              <a:gd name="connsiteX264" fmla="*/ 4714470 w 4807725"/>
              <a:gd name="connsiteY264" fmla="*/ 2409867 h 3008458"/>
              <a:gd name="connsiteX265" fmla="*/ 4721483 w 4807725"/>
              <a:gd name="connsiteY265" fmla="*/ 2407590 h 3008458"/>
              <a:gd name="connsiteX266" fmla="*/ 4688536 w 4807725"/>
              <a:gd name="connsiteY266" fmla="*/ 2328846 h 3008458"/>
              <a:gd name="connsiteX267" fmla="*/ 4694117 w 4807725"/>
              <a:gd name="connsiteY267" fmla="*/ 2353415 h 3008458"/>
              <a:gd name="connsiteX268" fmla="*/ 4688671 w 4807725"/>
              <a:gd name="connsiteY268" fmla="*/ 2448302 h 3008458"/>
              <a:gd name="connsiteX269" fmla="*/ 4645371 w 4807725"/>
              <a:gd name="connsiteY269" fmla="*/ 2602957 h 3008458"/>
              <a:gd name="connsiteX270" fmla="*/ 4522978 w 4807725"/>
              <a:gd name="connsiteY270" fmla="*/ 2751295 h 3008458"/>
              <a:gd name="connsiteX271" fmla="*/ 4345191 w 4807725"/>
              <a:gd name="connsiteY271" fmla="*/ 2824536 h 3008458"/>
              <a:gd name="connsiteX272" fmla="*/ 3906169 w 4807725"/>
              <a:gd name="connsiteY272" fmla="*/ 2905029 h 3008458"/>
              <a:gd name="connsiteX273" fmla="*/ 3773360 w 4807725"/>
              <a:gd name="connsiteY273" fmla="*/ 2919947 h 3008458"/>
              <a:gd name="connsiteX274" fmla="*/ 3658948 w 4807725"/>
              <a:gd name="connsiteY274" fmla="*/ 2914695 h 3008458"/>
              <a:gd name="connsiteX275" fmla="*/ 3872990 w 4807725"/>
              <a:gd name="connsiteY275" fmla="*/ 2898349 h 3008458"/>
              <a:gd name="connsiteX276" fmla="*/ 4111654 w 4807725"/>
              <a:gd name="connsiteY276" fmla="*/ 2869337 h 3008458"/>
              <a:gd name="connsiteX277" fmla="*/ 4326608 w 4807725"/>
              <a:gd name="connsiteY277" fmla="*/ 2815056 h 3008458"/>
              <a:gd name="connsiteX278" fmla="*/ 4518421 w 4807725"/>
              <a:gd name="connsiteY278" fmla="*/ 2737261 h 3008458"/>
              <a:gd name="connsiteX279" fmla="*/ 4689229 w 4807725"/>
              <a:gd name="connsiteY279" fmla="*/ 2356007 h 3008458"/>
              <a:gd name="connsiteX280" fmla="*/ 88343 w 4807725"/>
              <a:gd name="connsiteY280" fmla="*/ 2326940 h 3008458"/>
              <a:gd name="connsiteX281" fmla="*/ 105440 w 4807725"/>
              <a:gd name="connsiteY281" fmla="*/ 2427488 h 3008458"/>
              <a:gd name="connsiteX282" fmla="*/ 110317 w 4807725"/>
              <a:gd name="connsiteY282" fmla="*/ 2445326 h 3008458"/>
              <a:gd name="connsiteX283" fmla="*/ 114890 w 4807725"/>
              <a:gd name="connsiteY283" fmla="*/ 2517953 h 3008458"/>
              <a:gd name="connsiteX284" fmla="*/ 101320 w 4807725"/>
              <a:gd name="connsiteY284" fmla="*/ 2480458 h 3008458"/>
              <a:gd name="connsiteX285" fmla="*/ 93881 w 4807725"/>
              <a:gd name="connsiteY285" fmla="*/ 2445595 h 3008458"/>
              <a:gd name="connsiteX286" fmla="*/ 88753 w 4807725"/>
              <a:gd name="connsiteY286" fmla="*/ 2370124 h 3008458"/>
              <a:gd name="connsiteX287" fmla="*/ 4719546 w 4807725"/>
              <a:gd name="connsiteY287" fmla="*/ 2323866 h 3008458"/>
              <a:gd name="connsiteX288" fmla="*/ 4717120 w 4807725"/>
              <a:gd name="connsiteY288" fmla="*/ 2388383 h 3008458"/>
              <a:gd name="connsiteX289" fmla="*/ 4713361 w 4807725"/>
              <a:gd name="connsiteY289" fmla="*/ 2371831 h 3008458"/>
              <a:gd name="connsiteX290" fmla="*/ 4697550 w 4807725"/>
              <a:gd name="connsiteY290" fmla="*/ 2293602 h 3008458"/>
              <a:gd name="connsiteX291" fmla="*/ 4698921 w 4807725"/>
              <a:gd name="connsiteY291" fmla="*/ 2308257 h 3008458"/>
              <a:gd name="connsiteX292" fmla="*/ 4713361 w 4807725"/>
              <a:gd name="connsiteY292" fmla="*/ 2371831 h 3008458"/>
              <a:gd name="connsiteX293" fmla="*/ 4712369 w 4807725"/>
              <a:gd name="connsiteY293" fmla="*/ 2379521 h 3008458"/>
              <a:gd name="connsiteX294" fmla="*/ 4712894 w 4807725"/>
              <a:gd name="connsiteY294" fmla="*/ 2387108 h 3008458"/>
              <a:gd name="connsiteX295" fmla="*/ 4703995 w 4807725"/>
              <a:gd name="connsiteY295" fmla="*/ 2396904 h 3008458"/>
              <a:gd name="connsiteX296" fmla="*/ 4694117 w 4807725"/>
              <a:gd name="connsiteY296" fmla="*/ 2353415 h 3008458"/>
              <a:gd name="connsiteX297" fmla="*/ 67541 w 4807725"/>
              <a:gd name="connsiteY297" fmla="*/ 2253087 h 3008458"/>
              <a:gd name="connsiteX298" fmla="*/ 68033 w 4807725"/>
              <a:gd name="connsiteY298" fmla="*/ 2258557 h 3008458"/>
              <a:gd name="connsiteX299" fmla="*/ 78101 w 4807725"/>
              <a:gd name="connsiteY299" fmla="*/ 2371643 h 3008458"/>
              <a:gd name="connsiteX300" fmla="*/ 93881 w 4807725"/>
              <a:gd name="connsiteY300" fmla="*/ 2445595 h 3008458"/>
              <a:gd name="connsiteX301" fmla="*/ 103757 w 4807725"/>
              <a:gd name="connsiteY301" fmla="*/ 2590931 h 3008458"/>
              <a:gd name="connsiteX302" fmla="*/ 107234 w 4807725"/>
              <a:gd name="connsiteY302" fmla="*/ 2612857 h 3008458"/>
              <a:gd name="connsiteX303" fmla="*/ 92249 w 4807725"/>
              <a:gd name="connsiteY303" fmla="*/ 2561458 h 3008458"/>
              <a:gd name="connsiteX304" fmla="*/ 71940 w 4807725"/>
              <a:gd name="connsiteY304" fmla="*/ 2462972 h 3008458"/>
              <a:gd name="connsiteX305" fmla="*/ 71736 w 4807725"/>
              <a:gd name="connsiteY305" fmla="*/ 2460976 h 3008458"/>
              <a:gd name="connsiteX306" fmla="*/ 4685913 w 4807725"/>
              <a:gd name="connsiteY306" fmla="*/ 2241330 h 3008458"/>
              <a:gd name="connsiteX307" fmla="*/ 4686648 w 4807725"/>
              <a:gd name="connsiteY307" fmla="*/ 2254792 h 3008458"/>
              <a:gd name="connsiteX308" fmla="*/ 4688536 w 4807725"/>
              <a:gd name="connsiteY308" fmla="*/ 2328846 h 3008458"/>
              <a:gd name="connsiteX309" fmla="*/ 4684895 w 4807725"/>
              <a:gd name="connsiteY309" fmla="*/ 2312812 h 3008458"/>
              <a:gd name="connsiteX310" fmla="*/ 4683034 w 4807725"/>
              <a:gd name="connsiteY310" fmla="*/ 2292917 h 3008458"/>
              <a:gd name="connsiteX311" fmla="*/ 4685383 w 4807725"/>
              <a:gd name="connsiteY311" fmla="*/ 2248658 h 3008458"/>
              <a:gd name="connsiteX312" fmla="*/ 4671371 w 4807725"/>
              <a:gd name="connsiteY312" fmla="*/ 2129094 h 3008458"/>
              <a:gd name="connsiteX313" fmla="*/ 4676270 w 4807725"/>
              <a:gd name="connsiteY313" fmla="*/ 2220589 h 3008458"/>
              <a:gd name="connsiteX314" fmla="*/ 4683034 w 4807725"/>
              <a:gd name="connsiteY314" fmla="*/ 2292917 h 3008458"/>
              <a:gd name="connsiteX315" fmla="*/ 4679937 w 4807725"/>
              <a:gd name="connsiteY315" fmla="*/ 2351267 h 3008458"/>
              <a:gd name="connsiteX316" fmla="*/ 4674491 w 4807725"/>
              <a:gd name="connsiteY316" fmla="*/ 2453876 h 3008458"/>
              <a:gd name="connsiteX317" fmla="*/ 4593822 w 4807725"/>
              <a:gd name="connsiteY317" fmla="*/ 2635209 h 3008458"/>
              <a:gd name="connsiteX318" fmla="*/ 4439175 w 4807725"/>
              <a:gd name="connsiteY318" fmla="*/ 2731964 h 3008458"/>
              <a:gd name="connsiteX319" fmla="*/ 4018737 w 4807725"/>
              <a:gd name="connsiteY319" fmla="*/ 2821937 h 3008458"/>
              <a:gd name="connsiteX320" fmla="*/ 3537991 w 4807725"/>
              <a:gd name="connsiteY320" fmla="*/ 2869436 h 3008458"/>
              <a:gd name="connsiteX321" fmla="*/ 3038093 w 4807725"/>
              <a:gd name="connsiteY321" fmla="*/ 2905700 h 3008458"/>
              <a:gd name="connsiteX322" fmla="*/ 3008483 w 4807725"/>
              <a:gd name="connsiteY322" fmla="*/ 2907214 h 3008458"/>
              <a:gd name="connsiteX323" fmla="*/ 2674902 w 4807725"/>
              <a:gd name="connsiteY323" fmla="*/ 2904559 h 3008458"/>
              <a:gd name="connsiteX324" fmla="*/ 2911641 w 4807725"/>
              <a:gd name="connsiteY324" fmla="*/ 2898278 h 3008458"/>
              <a:gd name="connsiteX325" fmla="*/ 3412109 w 4807725"/>
              <a:gd name="connsiteY325" fmla="*/ 2863768 h 3008458"/>
              <a:gd name="connsiteX326" fmla="*/ 3906881 w 4807725"/>
              <a:gd name="connsiteY326" fmla="*/ 2811714 h 3008458"/>
              <a:gd name="connsiteX327" fmla="*/ 4350459 w 4807725"/>
              <a:gd name="connsiteY327" fmla="*/ 2745255 h 3008458"/>
              <a:gd name="connsiteX328" fmla="*/ 4551743 w 4807725"/>
              <a:gd name="connsiteY328" fmla="*/ 2648872 h 3008458"/>
              <a:gd name="connsiteX329" fmla="*/ 4646438 w 4807725"/>
              <a:gd name="connsiteY329" fmla="*/ 2462985 h 3008458"/>
              <a:gd name="connsiteX330" fmla="*/ 4661887 w 4807725"/>
              <a:gd name="connsiteY330" fmla="*/ 2271801 h 3008458"/>
              <a:gd name="connsiteX331" fmla="*/ 4695094 w 4807725"/>
              <a:gd name="connsiteY331" fmla="*/ 2120384 h 3008458"/>
              <a:gd name="connsiteX332" fmla="*/ 4694930 w 4807725"/>
              <a:gd name="connsiteY332" fmla="*/ 2124355 h 3008458"/>
              <a:gd name="connsiteX333" fmla="*/ 4697915 w 4807725"/>
              <a:gd name="connsiteY333" fmla="*/ 2287252 h 3008458"/>
              <a:gd name="connsiteX334" fmla="*/ 4697550 w 4807725"/>
              <a:gd name="connsiteY334" fmla="*/ 2293602 h 3008458"/>
              <a:gd name="connsiteX335" fmla="*/ 4690296 w 4807725"/>
              <a:gd name="connsiteY335" fmla="*/ 2216035 h 3008458"/>
              <a:gd name="connsiteX336" fmla="*/ 4690597 w 4807725"/>
              <a:gd name="connsiteY336" fmla="*/ 2176555 h 3008458"/>
              <a:gd name="connsiteX337" fmla="*/ 4693856 w 4807725"/>
              <a:gd name="connsiteY337" fmla="*/ 2131492 h 3008458"/>
              <a:gd name="connsiteX338" fmla="*/ 4699370 w 4807725"/>
              <a:gd name="connsiteY338" fmla="*/ 2017807 h 3008458"/>
              <a:gd name="connsiteX339" fmla="*/ 4704377 w 4807725"/>
              <a:gd name="connsiteY339" fmla="*/ 2037122 h 3008458"/>
              <a:gd name="connsiteX340" fmla="*/ 4695094 w 4807725"/>
              <a:gd name="connsiteY340" fmla="*/ 2120384 h 3008458"/>
              <a:gd name="connsiteX341" fmla="*/ 4707672 w 4807725"/>
              <a:gd name="connsiteY341" fmla="*/ 1990470 h 3008458"/>
              <a:gd name="connsiteX342" fmla="*/ 4729205 w 4807725"/>
              <a:gd name="connsiteY342" fmla="*/ 2082925 h 3008458"/>
              <a:gd name="connsiteX343" fmla="*/ 4737554 w 4807725"/>
              <a:gd name="connsiteY343" fmla="*/ 2184216 h 3008458"/>
              <a:gd name="connsiteX344" fmla="*/ 4719546 w 4807725"/>
              <a:gd name="connsiteY344" fmla="*/ 2323866 h 3008458"/>
              <a:gd name="connsiteX345" fmla="*/ 4724971 w 4807725"/>
              <a:gd name="connsiteY345" fmla="*/ 2179566 h 3008458"/>
              <a:gd name="connsiteX346" fmla="*/ 4713460 w 4807725"/>
              <a:gd name="connsiteY346" fmla="*/ 2073978 h 3008458"/>
              <a:gd name="connsiteX347" fmla="*/ 4704377 w 4807725"/>
              <a:gd name="connsiteY347" fmla="*/ 2037122 h 3008458"/>
              <a:gd name="connsiteX348" fmla="*/ 4705745 w 4807725"/>
              <a:gd name="connsiteY348" fmla="*/ 2024851 h 3008458"/>
              <a:gd name="connsiteX349" fmla="*/ 4687518 w 4807725"/>
              <a:gd name="connsiteY349" fmla="*/ 1968714 h 3008458"/>
              <a:gd name="connsiteX350" fmla="*/ 4692042 w 4807725"/>
              <a:gd name="connsiteY350" fmla="*/ 1987070 h 3008458"/>
              <a:gd name="connsiteX351" fmla="*/ 4691185 w 4807725"/>
              <a:gd name="connsiteY351" fmla="*/ 2099391 h 3008458"/>
              <a:gd name="connsiteX352" fmla="*/ 4690597 w 4807725"/>
              <a:gd name="connsiteY352" fmla="*/ 2176555 h 3008458"/>
              <a:gd name="connsiteX353" fmla="*/ 4685913 w 4807725"/>
              <a:gd name="connsiteY353" fmla="*/ 2241330 h 3008458"/>
              <a:gd name="connsiteX354" fmla="*/ 4681405 w 4807725"/>
              <a:gd name="connsiteY354" fmla="*/ 2158805 h 3008458"/>
              <a:gd name="connsiteX355" fmla="*/ 4687518 w 4807725"/>
              <a:gd name="connsiteY355" fmla="*/ 1968714 h 3008458"/>
              <a:gd name="connsiteX356" fmla="*/ 4701544 w 4807725"/>
              <a:gd name="connsiteY356" fmla="*/ 1964159 h 3008458"/>
              <a:gd name="connsiteX357" fmla="*/ 4699370 w 4807725"/>
              <a:gd name="connsiteY357" fmla="*/ 2017807 h 3008458"/>
              <a:gd name="connsiteX358" fmla="*/ 4692042 w 4807725"/>
              <a:gd name="connsiteY358" fmla="*/ 1987070 h 3008458"/>
              <a:gd name="connsiteX359" fmla="*/ 4692075 w 4807725"/>
              <a:gd name="connsiteY359" fmla="*/ 1982748 h 3008458"/>
              <a:gd name="connsiteX360" fmla="*/ 4691343 w 4807725"/>
              <a:gd name="connsiteY360" fmla="*/ 1967471 h 3008458"/>
              <a:gd name="connsiteX361" fmla="*/ 4694531 w 4807725"/>
              <a:gd name="connsiteY361" fmla="*/ 1966436 h 3008458"/>
              <a:gd name="connsiteX362" fmla="*/ 4701544 w 4807725"/>
              <a:gd name="connsiteY362" fmla="*/ 1964159 h 3008458"/>
              <a:gd name="connsiteX363" fmla="*/ 4690837 w 4807725"/>
              <a:gd name="connsiteY363" fmla="*/ 1956895 h 3008458"/>
              <a:gd name="connsiteX364" fmla="*/ 4691343 w 4807725"/>
              <a:gd name="connsiteY364" fmla="*/ 1967471 h 3008458"/>
              <a:gd name="connsiteX365" fmla="*/ 4687518 w 4807725"/>
              <a:gd name="connsiteY365" fmla="*/ 1968714 h 3008458"/>
              <a:gd name="connsiteX366" fmla="*/ 88178 w 4807725"/>
              <a:gd name="connsiteY366" fmla="*/ 1768755 h 3008458"/>
              <a:gd name="connsiteX367" fmla="*/ 89879 w 4807725"/>
              <a:gd name="connsiteY367" fmla="*/ 1841559 h 3008458"/>
              <a:gd name="connsiteX368" fmla="*/ 84549 w 4807725"/>
              <a:gd name="connsiteY368" fmla="*/ 1927401 h 3008458"/>
              <a:gd name="connsiteX369" fmla="*/ 88343 w 4807725"/>
              <a:gd name="connsiteY369" fmla="*/ 2326940 h 3008458"/>
              <a:gd name="connsiteX370" fmla="*/ 86260 w 4807725"/>
              <a:gd name="connsiteY370" fmla="*/ 2314695 h 3008458"/>
              <a:gd name="connsiteX371" fmla="*/ 85261 w 4807725"/>
              <a:gd name="connsiteY371" fmla="*/ 1834087 h 3008458"/>
              <a:gd name="connsiteX372" fmla="*/ 96701 w 4807725"/>
              <a:gd name="connsiteY372" fmla="*/ 1731671 h 3008458"/>
              <a:gd name="connsiteX373" fmla="*/ 97105 w 4807725"/>
              <a:gd name="connsiteY373" fmla="*/ 1734716 h 3008458"/>
              <a:gd name="connsiteX374" fmla="*/ 99287 w 4807725"/>
              <a:gd name="connsiteY374" fmla="*/ 1829532 h 3008458"/>
              <a:gd name="connsiteX375" fmla="*/ 123427 w 4807725"/>
              <a:gd name="connsiteY375" fmla="*/ 2333655 h 3008458"/>
              <a:gd name="connsiteX376" fmla="*/ 128848 w 4807725"/>
              <a:gd name="connsiteY376" fmla="*/ 2463763 h 3008458"/>
              <a:gd name="connsiteX377" fmla="*/ 139422 w 4807725"/>
              <a:gd name="connsiteY377" fmla="*/ 2547806 h 3008458"/>
              <a:gd name="connsiteX378" fmla="*/ 136422 w 4807725"/>
              <a:gd name="connsiteY378" fmla="*/ 2540813 h 3008458"/>
              <a:gd name="connsiteX379" fmla="*/ 110317 w 4807725"/>
              <a:gd name="connsiteY379" fmla="*/ 2445326 h 3008458"/>
              <a:gd name="connsiteX380" fmla="*/ 101296 w 4807725"/>
              <a:gd name="connsiteY380" fmla="*/ 2302056 h 3008458"/>
              <a:gd name="connsiteX381" fmla="*/ 94705 w 4807725"/>
              <a:gd name="connsiteY381" fmla="*/ 2048216 h 3008458"/>
              <a:gd name="connsiteX382" fmla="*/ 89879 w 4807725"/>
              <a:gd name="connsiteY382" fmla="*/ 1841559 h 3008458"/>
              <a:gd name="connsiteX383" fmla="*/ 94586 w 4807725"/>
              <a:gd name="connsiteY383" fmla="*/ 1625275 h 3008458"/>
              <a:gd name="connsiteX384" fmla="*/ 96944 w 4807725"/>
              <a:gd name="connsiteY384" fmla="*/ 1727746 h 3008458"/>
              <a:gd name="connsiteX385" fmla="*/ 96701 w 4807725"/>
              <a:gd name="connsiteY385" fmla="*/ 1731671 h 3008458"/>
              <a:gd name="connsiteX386" fmla="*/ 95442 w 4807725"/>
              <a:gd name="connsiteY386" fmla="*/ 1722183 h 3008458"/>
              <a:gd name="connsiteX387" fmla="*/ 94136 w 4807725"/>
              <a:gd name="connsiteY387" fmla="*/ 1635340 h 3008458"/>
              <a:gd name="connsiteX388" fmla="*/ 78559 w 4807725"/>
              <a:gd name="connsiteY388" fmla="*/ 1596702 h 3008458"/>
              <a:gd name="connsiteX389" fmla="*/ 77214 w 4807725"/>
              <a:gd name="connsiteY389" fmla="*/ 1666046 h 3008458"/>
              <a:gd name="connsiteX390" fmla="*/ 64543 w 4807725"/>
              <a:gd name="connsiteY390" fmla="*/ 2104551 h 3008458"/>
              <a:gd name="connsiteX391" fmla="*/ 67541 w 4807725"/>
              <a:gd name="connsiteY391" fmla="*/ 2253087 h 3008458"/>
              <a:gd name="connsiteX392" fmla="*/ 57083 w 4807725"/>
              <a:gd name="connsiteY392" fmla="*/ 2136789 h 3008458"/>
              <a:gd name="connsiteX393" fmla="*/ 67033 w 4807725"/>
              <a:gd name="connsiteY393" fmla="*/ 1777949 h 3008458"/>
              <a:gd name="connsiteX394" fmla="*/ 80352 w 4807725"/>
              <a:gd name="connsiteY394" fmla="*/ 1504188 h 3008458"/>
              <a:gd name="connsiteX395" fmla="*/ 82451 w 4807725"/>
              <a:gd name="connsiteY395" fmla="*/ 1534505 h 3008458"/>
              <a:gd name="connsiteX396" fmla="*/ 82269 w 4807725"/>
              <a:gd name="connsiteY396" fmla="*/ 1538354 h 3008458"/>
              <a:gd name="connsiteX397" fmla="*/ 78559 w 4807725"/>
              <a:gd name="connsiteY397" fmla="*/ 1596702 h 3008458"/>
              <a:gd name="connsiteX398" fmla="*/ 89206 w 4807725"/>
              <a:gd name="connsiteY398" fmla="*/ 1391530 h 3008458"/>
              <a:gd name="connsiteX399" fmla="*/ 92854 w 4807725"/>
              <a:gd name="connsiteY399" fmla="*/ 1550014 h 3008458"/>
              <a:gd name="connsiteX400" fmla="*/ 94136 w 4807725"/>
              <a:gd name="connsiteY400" fmla="*/ 1635340 h 3008458"/>
              <a:gd name="connsiteX401" fmla="*/ 88178 w 4807725"/>
              <a:gd name="connsiteY401" fmla="*/ 1768755 h 3008458"/>
              <a:gd name="connsiteX402" fmla="*/ 82838 w 4807725"/>
              <a:gd name="connsiteY402" fmla="*/ 1540108 h 3008458"/>
              <a:gd name="connsiteX403" fmla="*/ 82451 w 4807725"/>
              <a:gd name="connsiteY403" fmla="*/ 1534505 h 3008458"/>
              <a:gd name="connsiteX404" fmla="*/ 108249 w 4807725"/>
              <a:gd name="connsiteY404" fmla="*/ 1325701 h 3008458"/>
              <a:gd name="connsiteX405" fmla="*/ 108871 w 4807725"/>
              <a:gd name="connsiteY405" fmla="*/ 1518808 h 3008458"/>
              <a:gd name="connsiteX406" fmla="*/ 180244 w 4807725"/>
              <a:gd name="connsiteY406" fmla="*/ 2222123 h 3008458"/>
              <a:gd name="connsiteX407" fmla="*/ 234571 w 4807725"/>
              <a:gd name="connsiteY407" fmla="*/ 2437192 h 3008458"/>
              <a:gd name="connsiteX408" fmla="*/ 279785 w 4807725"/>
              <a:gd name="connsiteY408" fmla="*/ 2624193 h 3008458"/>
              <a:gd name="connsiteX409" fmla="*/ 353051 w 4807725"/>
              <a:gd name="connsiteY409" fmla="*/ 2802085 h 3008458"/>
              <a:gd name="connsiteX410" fmla="*/ 534328 w 4807725"/>
              <a:gd name="connsiteY410" fmla="*/ 2882851 h 3008458"/>
              <a:gd name="connsiteX411" fmla="*/ 753483 w 4807725"/>
              <a:gd name="connsiteY411" fmla="*/ 2889261 h 3008458"/>
              <a:gd name="connsiteX412" fmla="*/ 1019274 w 4807725"/>
              <a:gd name="connsiteY412" fmla="*/ 2896043 h 3008458"/>
              <a:gd name="connsiteX413" fmla="*/ 1546300 w 4807725"/>
              <a:gd name="connsiteY413" fmla="*/ 2895573 h 3008458"/>
              <a:gd name="connsiteX414" fmla="*/ 1536305 w 4807725"/>
              <a:gd name="connsiteY414" fmla="*/ 2906575 h 3008458"/>
              <a:gd name="connsiteX415" fmla="*/ 1536461 w 4807725"/>
              <a:gd name="connsiteY415" fmla="*/ 2908825 h 3008458"/>
              <a:gd name="connsiteX416" fmla="*/ 1481320 w 4807725"/>
              <a:gd name="connsiteY416" fmla="*/ 2902128 h 3008458"/>
              <a:gd name="connsiteX417" fmla="*/ 1273207 w 4807725"/>
              <a:gd name="connsiteY417" fmla="*/ 2919281 h 3008458"/>
              <a:gd name="connsiteX418" fmla="*/ 1269180 w 4807725"/>
              <a:gd name="connsiteY418" fmla="*/ 2919509 h 3008458"/>
              <a:gd name="connsiteX419" fmla="*/ 855869 w 4807725"/>
              <a:gd name="connsiteY419" fmla="*/ 2918073 h 3008458"/>
              <a:gd name="connsiteX420" fmla="*/ 737570 w 4807725"/>
              <a:gd name="connsiteY420" fmla="*/ 2911882 h 3008458"/>
              <a:gd name="connsiteX421" fmla="*/ 639506 w 4807725"/>
              <a:gd name="connsiteY421" fmla="*/ 2915582 h 3008458"/>
              <a:gd name="connsiteX422" fmla="*/ 612445 w 4807725"/>
              <a:gd name="connsiteY422" fmla="*/ 2914669 h 3008458"/>
              <a:gd name="connsiteX423" fmla="*/ 427029 w 4807725"/>
              <a:gd name="connsiteY423" fmla="*/ 2886662 h 3008458"/>
              <a:gd name="connsiteX424" fmla="*/ 252088 w 4807725"/>
              <a:gd name="connsiteY424" fmla="*/ 2586644 h 3008458"/>
              <a:gd name="connsiteX425" fmla="*/ 123903 w 4807725"/>
              <a:gd name="connsiteY425" fmla="*/ 1936682 h 3008458"/>
              <a:gd name="connsiteX426" fmla="*/ 97105 w 4807725"/>
              <a:gd name="connsiteY426" fmla="*/ 1734716 h 3008458"/>
              <a:gd name="connsiteX427" fmla="*/ 96944 w 4807725"/>
              <a:gd name="connsiteY427" fmla="*/ 1727746 h 3008458"/>
              <a:gd name="connsiteX428" fmla="*/ 99171 w 4807725"/>
              <a:gd name="connsiteY428" fmla="*/ 1691884 h 3008458"/>
              <a:gd name="connsiteX429" fmla="*/ 106690 w 4807725"/>
              <a:gd name="connsiteY429" fmla="*/ 1470308 h 3008458"/>
              <a:gd name="connsiteX430" fmla="*/ 103539 w 4807725"/>
              <a:gd name="connsiteY430" fmla="*/ 1424789 h 3008458"/>
              <a:gd name="connsiteX431" fmla="*/ 107757 w 4807725"/>
              <a:gd name="connsiteY431" fmla="*/ 1330336 h 3008458"/>
              <a:gd name="connsiteX432" fmla="*/ 98656 w 4807725"/>
              <a:gd name="connsiteY432" fmla="*/ 1267073 h 3008458"/>
              <a:gd name="connsiteX433" fmla="*/ 97763 w 4807725"/>
              <a:gd name="connsiteY433" fmla="*/ 1341338 h 3008458"/>
              <a:gd name="connsiteX434" fmla="*/ 103539 w 4807725"/>
              <a:gd name="connsiteY434" fmla="*/ 1424789 h 3008458"/>
              <a:gd name="connsiteX435" fmla="*/ 96509 w 4807725"/>
              <a:gd name="connsiteY435" fmla="*/ 1582211 h 3008458"/>
              <a:gd name="connsiteX436" fmla="*/ 94586 w 4807725"/>
              <a:gd name="connsiteY436" fmla="*/ 1625275 h 3008458"/>
              <a:gd name="connsiteX437" fmla="*/ 92854 w 4807725"/>
              <a:gd name="connsiteY437" fmla="*/ 1550014 h 3008458"/>
              <a:gd name="connsiteX438" fmla="*/ 91961 w 4807725"/>
              <a:gd name="connsiteY438" fmla="*/ 1490604 h 3008458"/>
              <a:gd name="connsiteX439" fmla="*/ 98952 w 4807725"/>
              <a:gd name="connsiteY439" fmla="*/ 1252917 h 3008458"/>
              <a:gd name="connsiteX440" fmla="*/ 98999 w 4807725"/>
              <a:gd name="connsiteY440" fmla="*/ 1255610 h 3008458"/>
              <a:gd name="connsiteX441" fmla="*/ 98656 w 4807725"/>
              <a:gd name="connsiteY441" fmla="*/ 1267073 h 3008458"/>
              <a:gd name="connsiteX442" fmla="*/ 98814 w 4807725"/>
              <a:gd name="connsiteY442" fmla="*/ 1253913 h 3008458"/>
              <a:gd name="connsiteX443" fmla="*/ 96105 w 4807725"/>
              <a:gd name="connsiteY443" fmla="*/ 1092651 h 3008458"/>
              <a:gd name="connsiteX444" fmla="*/ 98877 w 4807725"/>
              <a:gd name="connsiteY444" fmla="*/ 1248713 h 3008458"/>
              <a:gd name="connsiteX445" fmla="*/ 98814 w 4807725"/>
              <a:gd name="connsiteY445" fmla="*/ 1253913 h 3008458"/>
              <a:gd name="connsiteX446" fmla="*/ 94087 w 4807725"/>
              <a:gd name="connsiteY446" fmla="*/ 1288233 h 3008458"/>
              <a:gd name="connsiteX447" fmla="*/ 89206 w 4807725"/>
              <a:gd name="connsiteY447" fmla="*/ 1391530 h 3008458"/>
              <a:gd name="connsiteX448" fmla="*/ 87901 w 4807725"/>
              <a:gd name="connsiteY448" fmla="*/ 1334843 h 3008458"/>
              <a:gd name="connsiteX449" fmla="*/ 85716 w 4807725"/>
              <a:gd name="connsiteY449" fmla="*/ 1311508 h 3008458"/>
              <a:gd name="connsiteX450" fmla="*/ 90241 w 4807725"/>
              <a:gd name="connsiteY450" fmla="*/ 1180883 h 3008458"/>
              <a:gd name="connsiteX451" fmla="*/ 4705768 w 4807725"/>
              <a:gd name="connsiteY451" fmla="*/ 1074866 h 3008458"/>
              <a:gd name="connsiteX452" fmla="*/ 4725820 w 4807725"/>
              <a:gd name="connsiteY452" fmla="*/ 1227121 h 3008458"/>
              <a:gd name="connsiteX453" fmla="*/ 4728681 w 4807725"/>
              <a:gd name="connsiteY453" fmla="*/ 1251224 h 3008458"/>
              <a:gd name="connsiteX454" fmla="*/ 4733155 w 4807725"/>
              <a:gd name="connsiteY454" fmla="*/ 1488477 h 3008458"/>
              <a:gd name="connsiteX455" fmla="*/ 4743019 w 4807725"/>
              <a:gd name="connsiteY455" fmla="*/ 2293817 h 3008458"/>
              <a:gd name="connsiteX456" fmla="*/ 4734553 w 4807725"/>
              <a:gd name="connsiteY456" fmla="*/ 2338544 h 3008458"/>
              <a:gd name="connsiteX457" fmla="*/ 4735479 w 4807725"/>
              <a:gd name="connsiteY457" fmla="*/ 2330566 h 3008458"/>
              <a:gd name="connsiteX458" fmla="*/ 4739344 w 4807725"/>
              <a:gd name="connsiteY458" fmla="*/ 2205927 h 3008458"/>
              <a:gd name="connsiteX459" fmla="*/ 4737554 w 4807725"/>
              <a:gd name="connsiteY459" fmla="*/ 2184216 h 3008458"/>
              <a:gd name="connsiteX460" fmla="*/ 4742808 w 4807725"/>
              <a:gd name="connsiteY460" fmla="*/ 2143473 h 3008458"/>
              <a:gd name="connsiteX461" fmla="*/ 4724921 w 4807725"/>
              <a:gd name="connsiteY461" fmla="*/ 1679499 h 3008458"/>
              <a:gd name="connsiteX462" fmla="*/ 4721720 w 4807725"/>
              <a:gd name="connsiteY462" fmla="*/ 1641905 h 3008458"/>
              <a:gd name="connsiteX463" fmla="*/ 4723285 w 4807725"/>
              <a:gd name="connsiteY463" fmla="*/ 1559555 h 3008458"/>
              <a:gd name="connsiteX464" fmla="*/ 4713662 w 4807725"/>
              <a:gd name="connsiteY464" fmla="*/ 1330697 h 3008458"/>
              <a:gd name="connsiteX465" fmla="*/ 4705610 w 4807725"/>
              <a:gd name="connsiteY465" fmla="*/ 1266544 h 3008458"/>
              <a:gd name="connsiteX466" fmla="*/ 112331 w 4807725"/>
              <a:gd name="connsiteY466" fmla="*/ 1069237 h 3008458"/>
              <a:gd name="connsiteX467" fmla="*/ 110345 w 4807725"/>
              <a:gd name="connsiteY467" fmla="*/ 1170208 h 3008458"/>
              <a:gd name="connsiteX468" fmla="*/ 98952 w 4807725"/>
              <a:gd name="connsiteY468" fmla="*/ 1252917 h 3008458"/>
              <a:gd name="connsiteX469" fmla="*/ 98877 w 4807725"/>
              <a:gd name="connsiteY469" fmla="*/ 1248713 h 3008458"/>
              <a:gd name="connsiteX470" fmla="*/ 99355 w 4807725"/>
              <a:gd name="connsiteY470" fmla="*/ 1208952 h 3008458"/>
              <a:gd name="connsiteX471" fmla="*/ 109011 w 4807725"/>
              <a:gd name="connsiteY471" fmla="*/ 1089462 h 3008458"/>
              <a:gd name="connsiteX472" fmla="*/ 4724962 w 4807725"/>
              <a:gd name="connsiteY472" fmla="*/ 1063035 h 3008458"/>
              <a:gd name="connsiteX473" fmla="*/ 4784348 w 4807725"/>
              <a:gd name="connsiteY473" fmla="*/ 1502882 h 3008458"/>
              <a:gd name="connsiteX474" fmla="*/ 4785347 w 4807725"/>
              <a:gd name="connsiteY474" fmla="*/ 1983490 h 3008458"/>
              <a:gd name="connsiteX475" fmla="*/ 4804930 w 4807725"/>
              <a:gd name="connsiteY475" fmla="*/ 2473579 h 3008458"/>
              <a:gd name="connsiteX476" fmla="*/ 4671645 w 4807725"/>
              <a:gd name="connsiteY476" fmla="*/ 2827135 h 3008458"/>
              <a:gd name="connsiteX477" fmla="*/ 4442739 w 4807725"/>
              <a:gd name="connsiteY477" fmla="*/ 2914550 h 3008458"/>
              <a:gd name="connsiteX478" fmla="*/ 4396877 w 4807725"/>
              <a:gd name="connsiteY478" fmla="*/ 2921907 h 3008458"/>
              <a:gd name="connsiteX479" fmla="*/ 4459495 w 4807725"/>
              <a:gd name="connsiteY479" fmla="*/ 2896020 h 3008458"/>
              <a:gd name="connsiteX480" fmla="*/ 4463840 w 4807725"/>
              <a:gd name="connsiteY480" fmla="*/ 2893335 h 3008458"/>
              <a:gd name="connsiteX481" fmla="*/ 4475275 w 4807725"/>
              <a:gd name="connsiteY481" fmla="*/ 2890896 h 3008458"/>
              <a:gd name="connsiteX482" fmla="*/ 4643592 w 4807725"/>
              <a:gd name="connsiteY482" fmla="*/ 2836244 h 3008458"/>
              <a:gd name="connsiteX483" fmla="*/ 4751958 w 4807725"/>
              <a:gd name="connsiteY483" fmla="*/ 2692460 h 3008458"/>
              <a:gd name="connsiteX484" fmla="*/ 4779012 w 4807725"/>
              <a:gd name="connsiteY484" fmla="*/ 2202743 h 3008458"/>
              <a:gd name="connsiteX485" fmla="*/ 4759429 w 4807725"/>
              <a:gd name="connsiteY485" fmla="*/ 1712655 h 3008458"/>
              <a:gd name="connsiteX486" fmla="*/ 4754853 w 4807725"/>
              <a:gd name="connsiteY486" fmla="*/ 1471735 h 3008458"/>
              <a:gd name="connsiteX487" fmla="*/ 4728681 w 4807725"/>
              <a:gd name="connsiteY487" fmla="*/ 1251224 h 3008458"/>
              <a:gd name="connsiteX488" fmla="*/ 4725267 w 4807725"/>
              <a:gd name="connsiteY488" fmla="*/ 1070222 h 3008458"/>
              <a:gd name="connsiteX489" fmla="*/ 22227 w 4807725"/>
              <a:gd name="connsiteY489" fmla="*/ 862102 h 3008458"/>
              <a:gd name="connsiteX490" fmla="*/ 28118 w 4807725"/>
              <a:gd name="connsiteY490" fmla="*/ 904092 h 3008458"/>
              <a:gd name="connsiteX491" fmla="*/ 21532 w 4807725"/>
              <a:gd name="connsiteY491" fmla="*/ 1017026 h 3008458"/>
              <a:gd name="connsiteX492" fmla="*/ 27088 w 4807725"/>
              <a:gd name="connsiteY492" fmla="*/ 1511668 h 3008458"/>
              <a:gd name="connsiteX493" fmla="*/ 71167 w 4807725"/>
              <a:gd name="connsiteY493" fmla="*/ 2459221 h 3008458"/>
              <a:gd name="connsiteX494" fmla="*/ 71940 w 4807725"/>
              <a:gd name="connsiteY494" fmla="*/ 2462972 h 3008458"/>
              <a:gd name="connsiteX495" fmla="*/ 85922 w 4807725"/>
              <a:gd name="connsiteY495" fmla="*/ 2599831 h 3008458"/>
              <a:gd name="connsiteX496" fmla="*/ 84126 w 4807725"/>
              <a:gd name="connsiteY496" fmla="*/ 2594639 h 3008458"/>
              <a:gd name="connsiteX497" fmla="*/ 17551 w 4807725"/>
              <a:gd name="connsiteY497" fmla="*/ 2150837 h 3008458"/>
              <a:gd name="connsiteX498" fmla="*/ 16552 w 4807725"/>
              <a:gd name="connsiteY498" fmla="*/ 1670229 h 3008458"/>
              <a:gd name="connsiteX499" fmla="*/ 15552 w 4807725"/>
              <a:gd name="connsiteY499" fmla="*/ 1189621 h 3008458"/>
              <a:gd name="connsiteX500" fmla="*/ 17331 w 4807725"/>
              <a:gd name="connsiteY500" fmla="*/ 956334 h 3008458"/>
              <a:gd name="connsiteX501" fmla="*/ 39026 w 4807725"/>
              <a:gd name="connsiteY501" fmla="*/ 817079 h 3008458"/>
              <a:gd name="connsiteX502" fmla="*/ 41538 w 4807725"/>
              <a:gd name="connsiteY502" fmla="*/ 839876 h 3008458"/>
              <a:gd name="connsiteX503" fmla="*/ 85716 w 4807725"/>
              <a:gd name="connsiteY503" fmla="*/ 1311508 h 3008458"/>
              <a:gd name="connsiteX504" fmla="*/ 82019 w 4807725"/>
              <a:gd name="connsiteY504" fmla="*/ 1418202 h 3008458"/>
              <a:gd name="connsiteX505" fmla="*/ 80352 w 4807725"/>
              <a:gd name="connsiteY505" fmla="*/ 1504188 h 3008458"/>
              <a:gd name="connsiteX506" fmla="*/ 66034 w 4807725"/>
              <a:gd name="connsiteY506" fmla="*/ 1297341 h 3008458"/>
              <a:gd name="connsiteX507" fmla="*/ 49229 w 4807725"/>
              <a:gd name="connsiteY507" fmla="*/ 1054574 h 3008458"/>
              <a:gd name="connsiteX508" fmla="*/ 31535 w 4807725"/>
              <a:gd name="connsiteY508" fmla="*/ 928451 h 3008458"/>
              <a:gd name="connsiteX509" fmla="*/ 28118 w 4807725"/>
              <a:gd name="connsiteY509" fmla="*/ 904092 h 3008458"/>
              <a:gd name="connsiteX510" fmla="*/ 28909 w 4807725"/>
              <a:gd name="connsiteY510" fmla="*/ 890519 h 3008458"/>
              <a:gd name="connsiteX511" fmla="*/ 130739 w 4807725"/>
              <a:gd name="connsiteY511" fmla="*/ 762960 h 3008458"/>
              <a:gd name="connsiteX512" fmla="*/ 134811 w 4807725"/>
              <a:gd name="connsiteY512" fmla="*/ 840619 h 3008458"/>
              <a:gd name="connsiteX513" fmla="*/ 133513 w 4807725"/>
              <a:gd name="connsiteY513" fmla="*/ 1087324 h 3008458"/>
              <a:gd name="connsiteX514" fmla="*/ 108249 w 4807725"/>
              <a:gd name="connsiteY514" fmla="*/ 1325701 h 3008458"/>
              <a:gd name="connsiteX515" fmla="*/ 108113 w 4807725"/>
              <a:gd name="connsiteY515" fmla="*/ 1283678 h 3008458"/>
              <a:gd name="connsiteX516" fmla="*/ 110345 w 4807725"/>
              <a:gd name="connsiteY516" fmla="*/ 1170208 h 3008458"/>
              <a:gd name="connsiteX517" fmla="*/ 111984 w 4807725"/>
              <a:gd name="connsiteY517" fmla="*/ 1158310 h 3008458"/>
              <a:gd name="connsiteX518" fmla="*/ 119362 w 4807725"/>
              <a:gd name="connsiteY518" fmla="*/ 1031803 h 3008458"/>
              <a:gd name="connsiteX519" fmla="*/ 119305 w 4807725"/>
              <a:gd name="connsiteY519" fmla="*/ 1026755 h 3008458"/>
              <a:gd name="connsiteX520" fmla="*/ 129187 w 4807725"/>
              <a:gd name="connsiteY520" fmla="*/ 966557 h 3008458"/>
              <a:gd name="connsiteX521" fmla="*/ 130432 w 4807725"/>
              <a:gd name="connsiteY521" fmla="*/ 803256 h 3008458"/>
              <a:gd name="connsiteX522" fmla="*/ 112063 w 4807725"/>
              <a:gd name="connsiteY522" fmla="*/ 700055 h 3008458"/>
              <a:gd name="connsiteX523" fmla="*/ 116583 w 4807725"/>
              <a:gd name="connsiteY523" fmla="*/ 784481 h 3008458"/>
              <a:gd name="connsiteX524" fmla="*/ 117973 w 4807725"/>
              <a:gd name="connsiteY524" fmla="*/ 908142 h 3008458"/>
              <a:gd name="connsiteX525" fmla="*/ 119305 w 4807725"/>
              <a:gd name="connsiteY525" fmla="*/ 1026755 h 3008458"/>
              <a:gd name="connsiteX526" fmla="*/ 112331 w 4807725"/>
              <a:gd name="connsiteY526" fmla="*/ 1069237 h 3008458"/>
              <a:gd name="connsiteX527" fmla="*/ 112873 w 4807725"/>
              <a:gd name="connsiteY527" fmla="*/ 1041666 h 3008458"/>
              <a:gd name="connsiteX528" fmla="*/ 108469 w 4807725"/>
              <a:gd name="connsiteY528" fmla="*/ 859210 h 3008458"/>
              <a:gd name="connsiteX529" fmla="*/ 109214 w 4807725"/>
              <a:gd name="connsiteY529" fmla="*/ 833416 h 3008458"/>
              <a:gd name="connsiteX530" fmla="*/ 112382 w 4807725"/>
              <a:gd name="connsiteY530" fmla="*/ 723790 h 3008458"/>
              <a:gd name="connsiteX531" fmla="*/ 111436 w 4807725"/>
              <a:gd name="connsiteY531" fmla="*/ 653496 h 3008458"/>
              <a:gd name="connsiteX532" fmla="*/ 112063 w 4807725"/>
              <a:gd name="connsiteY532" fmla="*/ 700055 h 3008458"/>
              <a:gd name="connsiteX533" fmla="*/ 110782 w 4807725"/>
              <a:gd name="connsiteY533" fmla="*/ 676134 h 3008458"/>
              <a:gd name="connsiteX534" fmla="*/ 125614 w 4807725"/>
              <a:gd name="connsiteY534" fmla="*/ 582255 h 3008458"/>
              <a:gd name="connsiteX535" fmla="*/ 131677 w 4807725"/>
              <a:gd name="connsiteY535" fmla="*/ 639955 h 3008458"/>
              <a:gd name="connsiteX536" fmla="*/ 130739 w 4807725"/>
              <a:gd name="connsiteY536" fmla="*/ 762960 h 3008458"/>
              <a:gd name="connsiteX537" fmla="*/ 123614 w 4807725"/>
              <a:gd name="connsiteY537" fmla="*/ 627059 h 3008458"/>
              <a:gd name="connsiteX538" fmla="*/ 107315 w 4807725"/>
              <a:gd name="connsiteY538" fmla="*/ 508343 h 3008458"/>
              <a:gd name="connsiteX539" fmla="*/ 113449 w 4807725"/>
              <a:gd name="connsiteY539" fmla="*/ 583818 h 3008458"/>
              <a:gd name="connsiteX540" fmla="*/ 111436 w 4807725"/>
              <a:gd name="connsiteY540" fmla="*/ 653496 h 3008458"/>
              <a:gd name="connsiteX541" fmla="*/ 111219 w 4807725"/>
              <a:gd name="connsiteY541" fmla="*/ 637386 h 3008458"/>
              <a:gd name="connsiteX542" fmla="*/ 106178 w 4807725"/>
              <a:gd name="connsiteY542" fmla="*/ 543515 h 3008458"/>
              <a:gd name="connsiteX543" fmla="*/ 105352 w 4807725"/>
              <a:gd name="connsiteY543" fmla="*/ 539578 h 3008458"/>
              <a:gd name="connsiteX544" fmla="*/ 105598 w 4807725"/>
              <a:gd name="connsiteY544" fmla="*/ 451138 h 3008458"/>
              <a:gd name="connsiteX545" fmla="*/ 109894 w 4807725"/>
              <a:gd name="connsiteY545" fmla="*/ 467295 h 3008458"/>
              <a:gd name="connsiteX546" fmla="*/ 107315 w 4807725"/>
              <a:gd name="connsiteY546" fmla="*/ 508343 h 3008458"/>
              <a:gd name="connsiteX547" fmla="*/ 104389 w 4807725"/>
              <a:gd name="connsiteY547" fmla="*/ 472344 h 3008458"/>
              <a:gd name="connsiteX548" fmla="*/ 85934 w 4807725"/>
              <a:gd name="connsiteY548" fmla="*/ 447979 h 3008458"/>
              <a:gd name="connsiteX549" fmla="*/ 86278 w 4807725"/>
              <a:gd name="connsiteY549" fmla="*/ 448651 h 3008458"/>
              <a:gd name="connsiteX550" fmla="*/ 105352 w 4807725"/>
              <a:gd name="connsiteY550" fmla="*/ 539578 h 3008458"/>
              <a:gd name="connsiteX551" fmla="*/ 104336 w 4807725"/>
              <a:gd name="connsiteY551" fmla="*/ 555749 h 3008458"/>
              <a:gd name="connsiteX552" fmla="*/ 110460 w 4807725"/>
              <a:gd name="connsiteY552" fmla="*/ 670115 h 3008458"/>
              <a:gd name="connsiteX553" fmla="*/ 110782 w 4807725"/>
              <a:gd name="connsiteY553" fmla="*/ 676134 h 3008458"/>
              <a:gd name="connsiteX554" fmla="*/ 110282 w 4807725"/>
              <a:gd name="connsiteY554" fmla="*/ 693444 h 3008458"/>
              <a:gd name="connsiteX555" fmla="*/ 107114 w 4807725"/>
              <a:gd name="connsiteY555" fmla="*/ 803070 h 3008458"/>
              <a:gd name="connsiteX556" fmla="*/ 108469 w 4807725"/>
              <a:gd name="connsiteY556" fmla="*/ 859210 h 3008458"/>
              <a:gd name="connsiteX557" fmla="*/ 106046 w 4807725"/>
              <a:gd name="connsiteY557" fmla="*/ 943042 h 3008458"/>
              <a:gd name="connsiteX558" fmla="*/ 96105 w 4807725"/>
              <a:gd name="connsiteY558" fmla="*/ 1092651 h 3008458"/>
              <a:gd name="connsiteX559" fmla="*/ 94512 w 4807725"/>
              <a:gd name="connsiteY559" fmla="*/ 1003025 h 3008458"/>
              <a:gd name="connsiteX560" fmla="*/ 93443 w 4807725"/>
              <a:gd name="connsiteY560" fmla="*/ 760967 h 3008458"/>
              <a:gd name="connsiteX561" fmla="*/ 85752 w 4807725"/>
              <a:gd name="connsiteY561" fmla="*/ 546269 h 3008458"/>
              <a:gd name="connsiteX562" fmla="*/ 48147 w 4807725"/>
              <a:gd name="connsiteY562" fmla="*/ 374135 h 3008458"/>
              <a:gd name="connsiteX563" fmla="*/ 53687 w 4807725"/>
              <a:gd name="connsiteY563" fmla="*/ 384962 h 3008458"/>
              <a:gd name="connsiteX564" fmla="*/ 43985 w 4807725"/>
              <a:gd name="connsiteY564" fmla="*/ 413903 h 3008458"/>
              <a:gd name="connsiteX565" fmla="*/ 34203 w 4807725"/>
              <a:gd name="connsiteY565" fmla="*/ 578521 h 3008458"/>
              <a:gd name="connsiteX566" fmla="*/ 46807 w 4807725"/>
              <a:gd name="connsiteY566" fmla="*/ 760596 h 3008458"/>
              <a:gd name="connsiteX567" fmla="*/ 39026 w 4807725"/>
              <a:gd name="connsiteY567" fmla="*/ 817079 h 3008458"/>
              <a:gd name="connsiteX568" fmla="*/ 19039 w 4807725"/>
              <a:gd name="connsiteY568" fmla="*/ 635697 h 3008458"/>
              <a:gd name="connsiteX569" fmla="*/ 19032 w 4807725"/>
              <a:gd name="connsiteY569" fmla="*/ 628049 h 3008458"/>
              <a:gd name="connsiteX570" fmla="*/ 17640 w 4807725"/>
              <a:gd name="connsiteY570" fmla="*/ 533478 h 3008458"/>
              <a:gd name="connsiteX571" fmla="*/ 21420 w 4807725"/>
              <a:gd name="connsiteY571" fmla="*/ 491168 h 3008458"/>
              <a:gd name="connsiteX572" fmla="*/ 30143 w 4807725"/>
              <a:gd name="connsiteY572" fmla="*/ 428610 h 3008458"/>
              <a:gd name="connsiteX573" fmla="*/ 47874 w 4807725"/>
              <a:gd name="connsiteY573" fmla="*/ 360796 h 3008458"/>
              <a:gd name="connsiteX574" fmla="*/ 52254 w 4807725"/>
              <a:gd name="connsiteY574" fmla="*/ 361709 h 3008458"/>
              <a:gd name="connsiteX575" fmla="*/ 48147 w 4807725"/>
              <a:gd name="connsiteY575" fmla="*/ 374135 h 3008458"/>
              <a:gd name="connsiteX576" fmla="*/ 45614 w 4807725"/>
              <a:gd name="connsiteY576" fmla="*/ 369186 h 3008458"/>
              <a:gd name="connsiteX577" fmla="*/ 59870 w 4807725"/>
              <a:gd name="connsiteY577" fmla="*/ 347174 h 3008458"/>
              <a:gd name="connsiteX578" fmla="*/ 68592 w 4807725"/>
              <a:gd name="connsiteY578" fmla="*/ 350160 h 3008458"/>
              <a:gd name="connsiteX579" fmla="*/ 90298 w 4807725"/>
              <a:gd name="connsiteY579" fmla="*/ 402896 h 3008458"/>
              <a:gd name="connsiteX580" fmla="*/ 85939 w 4807725"/>
              <a:gd name="connsiteY580" fmla="*/ 445368 h 3008458"/>
              <a:gd name="connsiteX581" fmla="*/ 85934 w 4807725"/>
              <a:gd name="connsiteY581" fmla="*/ 447979 h 3008458"/>
              <a:gd name="connsiteX582" fmla="*/ 53687 w 4807725"/>
              <a:gd name="connsiteY582" fmla="*/ 384962 h 3008458"/>
              <a:gd name="connsiteX583" fmla="*/ 59123 w 4807725"/>
              <a:gd name="connsiteY583" fmla="*/ 368748 h 3008458"/>
              <a:gd name="connsiteX584" fmla="*/ 55091 w 4807725"/>
              <a:gd name="connsiteY584" fmla="*/ 362300 h 3008458"/>
              <a:gd name="connsiteX585" fmla="*/ 52254 w 4807725"/>
              <a:gd name="connsiteY585" fmla="*/ 361709 h 3008458"/>
              <a:gd name="connsiteX586" fmla="*/ 54565 w 4807725"/>
              <a:gd name="connsiteY586" fmla="*/ 354714 h 3008458"/>
              <a:gd name="connsiteX587" fmla="*/ 59870 w 4807725"/>
              <a:gd name="connsiteY587" fmla="*/ 347174 h 3008458"/>
              <a:gd name="connsiteX588" fmla="*/ 134089 w 4807725"/>
              <a:gd name="connsiteY588" fmla="*/ 323579 h 3008458"/>
              <a:gd name="connsiteX589" fmla="*/ 133456 w 4807725"/>
              <a:gd name="connsiteY589" fmla="*/ 406668 h 3008458"/>
              <a:gd name="connsiteX590" fmla="*/ 125614 w 4807725"/>
              <a:gd name="connsiteY590" fmla="*/ 582255 h 3008458"/>
              <a:gd name="connsiteX591" fmla="*/ 115914 w 4807725"/>
              <a:gd name="connsiteY591" fmla="*/ 489934 h 3008458"/>
              <a:gd name="connsiteX592" fmla="*/ 109894 w 4807725"/>
              <a:gd name="connsiteY592" fmla="*/ 467295 h 3008458"/>
              <a:gd name="connsiteX593" fmla="*/ 110307 w 4807725"/>
              <a:gd name="connsiteY593" fmla="*/ 460726 h 3008458"/>
              <a:gd name="connsiteX594" fmla="*/ 108055 w 4807725"/>
              <a:gd name="connsiteY594" fmla="*/ 415365 h 3008458"/>
              <a:gd name="connsiteX595" fmla="*/ 119785 w 4807725"/>
              <a:gd name="connsiteY595" fmla="*/ 364565 h 3008458"/>
              <a:gd name="connsiteX596" fmla="*/ 127388 w 4807725"/>
              <a:gd name="connsiteY596" fmla="*/ 259234 h 3008458"/>
              <a:gd name="connsiteX597" fmla="*/ 122820 w 4807725"/>
              <a:gd name="connsiteY597" fmla="*/ 272435 h 3008458"/>
              <a:gd name="connsiteX598" fmla="*/ 105759 w 4807725"/>
              <a:gd name="connsiteY598" fmla="*/ 369119 h 3008458"/>
              <a:gd name="connsiteX599" fmla="*/ 108055 w 4807725"/>
              <a:gd name="connsiteY599" fmla="*/ 415365 h 3008458"/>
              <a:gd name="connsiteX600" fmla="*/ 107501 w 4807725"/>
              <a:gd name="connsiteY600" fmla="*/ 417762 h 3008458"/>
              <a:gd name="connsiteX601" fmla="*/ 105598 w 4807725"/>
              <a:gd name="connsiteY601" fmla="*/ 451138 h 3008458"/>
              <a:gd name="connsiteX602" fmla="*/ 97283 w 4807725"/>
              <a:gd name="connsiteY602" fmla="*/ 419868 h 3008458"/>
              <a:gd name="connsiteX603" fmla="*/ 90298 w 4807725"/>
              <a:gd name="connsiteY603" fmla="*/ 402896 h 3008458"/>
              <a:gd name="connsiteX604" fmla="*/ 96645 w 4807725"/>
              <a:gd name="connsiteY604" fmla="*/ 341051 h 3008458"/>
              <a:gd name="connsiteX605" fmla="*/ 125599 w 4807725"/>
              <a:gd name="connsiteY605" fmla="*/ 261594 h 3008458"/>
              <a:gd name="connsiteX606" fmla="*/ 4364100 w 4807725"/>
              <a:gd name="connsiteY606" fmla="*/ 192225 h 3008458"/>
              <a:gd name="connsiteX607" fmla="*/ 4453473 w 4807725"/>
              <a:gd name="connsiteY607" fmla="*/ 245089 h 3008458"/>
              <a:gd name="connsiteX608" fmla="*/ 4525047 w 4807725"/>
              <a:gd name="connsiteY608" fmla="*/ 320023 h 3008458"/>
              <a:gd name="connsiteX609" fmla="*/ 4569090 w 4807725"/>
              <a:gd name="connsiteY609" fmla="*/ 387754 h 3008458"/>
              <a:gd name="connsiteX610" fmla="*/ 4606261 w 4807725"/>
              <a:gd name="connsiteY610" fmla="*/ 466120 h 3008458"/>
              <a:gd name="connsiteX611" fmla="*/ 4622395 w 4807725"/>
              <a:gd name="connsiteY611" fmla="*/ 504839 h 3008458"/>
              <a:gd name="connsiteX612" fmla="*/ 4663641 w 4807725"/>
              <a:gd name="connsiteY612" fmla="*/ 665538 h 3008458"/>
              <a:gd name="connsiteX613" fmla="*/ 4691740 w 4807725"/>
              <a:gd name="connsiteY613" fmla="*/ 841611 h 3008458"/>
              <a:gd name="connsiteX614" fmla="*/ 4696749 w 4807725"/>
              <a:gd name="connsiteY614" fmla="*/ 874034 h 3008458"/>
              <a:gd name="connsiteX615" fmla="*/ 4705811 w 4807725"/>
              <a:gd name="connsiteY615" fmla="*/ 1022240 h 3008458"/>
              <a:gd name="connsiteX616" fmla="*/ 4705768 w 4807725"/>
              <a:gd name="connsiteY616" fmla="*/ 1074866 h 3008458"/>
              <a:gd name="connsiteX617" fmla="*/ 4699368 w 4807725"/>
              <a:gd name="connsiteY617" fmla="*/ 1026272 h 3008458"/>
              <a:gd name="connsiteX618" fmla="*/ 4672916 w 4807725"/>
              <a:gd name="connsiteY618" fmla="*/ 825422 h 3008458"/>
              <a:gd name="connsiteX619" fmla="*/ 4587046 w 4807725"/>
              <a:gd name="connsiteY619" fmla="*/ 465455 h 3008458"/>
              <a:gd name="connsiteX620" fmla="*/ 4407880 w 4807725"/>
              <a:gd name="connsiteY620" fmla="*/ 222562 h 3008458"/>
              <a:gd name="connsiteX621" fmla="*/ 4368720 w 4807725"/>
              <a:gd name="connsiteY621" fmla="*/ 197113 h 3008458"/>
              <a:gd name="connsiteX622" fmla="*/ 4305101 w 4807725"/>
              <a:gd name="connsiteY622" fmla="*/ 168724 h 3008458"/>
              <a:gd name="connsiteX623" fmla="*/ 4356209 w 4807725"/>
              <a:gd name="connsiteY623" fmla="*/ 188983 h 3008458"/>
              <a:gd name="connsiteX624" fmla="*/ 4368720 w 4807725"/>
              <a:gd name="connsiteY624" fmla="*/ 197113 h 3008458"/>
              <a:gd name="connsiteX625" fmla="*/ 4412097 w 4807725"/>
              <a:gd name="connsiteY625" fmla="*/ 243009 h 3008458"/>
              <a:gd name="connsiteX626" fmla="*/ 4457674 w 4807725"/>
              <a:gd name="connsiteY626" fmla="*/ 305780 h 3008458"/>
              <a:gd name="connsiteX627" fmla="*/ 4608763 w 4807725"/>
              <a:gd name="connsiteY627" fmla="*/ 675599 h 3008458"/>
              <a:gd name="connsiteX628" fmla="*/ 4684808 w 4807725"/>
              <a:gd name="connsiteY628" fmla="*/ 1100812 h 3008458"/>
              <a:gd name="connsiteX629" fmla="*/ 4705610 w 4807725"/>
              <a:gd name="connsiteY629" fmla="*/ 1266544 h 3008458"/>
              <a:gd name="connsiteX630" fmla="*/ 4705458 w 4807725"/>
              <a:gd name="connsiteY630" fmla="*/ 1450928 h 3008458"/>
              <a:gd name="connsiteX631" fmla="*/ 4721720 w 4807725"/>
              <a:gd name="connsiteY631" fmla="*/ 1641905 h 3008458"/>
              <a:gd name="connsiteX632" fmla="*/ 4718904 w 4807725"/>
              <a:gd name="connsiteY632" fmla="*/ 1790051 h 3008458"/>
              <a:gd name="connsiteX633" fmla="*/ 4707672 w 4807725"/>
              <a:gd name="connsiteY633" fmla="*/ 1990470 h 3008458"/>
              <a:gd name="connsiteX634" fmla="*/ 4701544 w 4807725"/>
              <a:gd name="connsiteY634" fmla="*/ 1964159 h 3008458"/>
              <a:gd name="connsiteX635" fmla="*/ 4691114 w 4807725"/>
              <a:gd name="connsiteY635" fmla="*/ 1955911 h 3008458"/>
              <a:gd name="connsiteX636" fmla="*/ 4690837 w 4807725"/>
              <a:gd name="connsiteY636" fmla="*/ 1956895 h 3008458"/>
              <a:gd name="connsiteX637" fmla="*/ 4687500 w 4807725"/>
              <a:gd name="connsiteY637" fmla="*/ 1887206 h 3008458"/>
              <a:gd name="connsiteX638" fmla="*/ 4692993 w 4807725"/>
              <a:gd name="connsiteY638" fmla="*/ 1805009 h 3008458"/>
              <a:gd name="connsiteX639" fmla="*/ 4670781 w 4807725"/>
              <a:gd name="connsiteY639" fmla="*/ 1105366 h 3008458"/>
              <a:gd name="connsiteX640" fmla="*/ 4590180 w 4807725"/>
              <a:gd name="connsiteY640" fmla="*/ 666119 h 3008458"/>
              <a:gd name="connsiteX641" fmla="*/ 4587139 w 4807725"/>
              <a:gd name="connsiteY641" fmla="*/ 656458 h 3008458"/>
              <a:gd name="connsiteX642" fmla="*/ 4572308 w 4807725"/>
              <a:gd name="connsiteY642" fmla="*/ 563324 h 3008458"/>
              <a:gd name="connsiteX643" fmla="*/ 4492118 w 4807725"/>
              <a:gd name="connsiteY643" fmla="*/ 376045 h 3008458"/>
              <a:gd name="connsiteX644" fmla="*/ 4469554 w 4807725"/>
              <a:gd name="connsiteY644" fmla="*/ 345083 h 3008458"/>
              <a:gd name="connsiteX645" fmla="*/ 4439091 w 4807725"/>
              <a:gd name="connsiteY645" fmla="*/ 296300 h 3008458"/>
              <a:gd name="connsiteX646" fmla="*/ 4336143 w 4807725"/>
              <a:gd name="connsiteY646" fmla="*/ 188162 h 3008458"/>
              <a:gd name="connsiteX647" fmla="*/ 4301438 w 4807725"/>
              <a:gd name="connsiteY647" fmla="*/ 149051 h 3008458"/>
              <a:gd name="connsiteX648" fmla="*/ 4371210 w 4807725"/>
              <a:gd name="connsiteY648" fmla="*/ 176776 h 3008458"/>
              <a:gd name="connsiteX649" fmla="*/ 4527806 w 4807725"/>
              <a:gd name="connsiteY649" fmla="*/ 283009 h 3008458"/>
              <a:gd name="connsiteX650" fmla="*/ 4692922 w 4807725"/>
              <a:gd name="connsiteY650" fmla="*/ 648273 h 3008458"/>
              <a:gd name="connsiteX651" fmla="*/ 4716310 w 4807725"/>
              <a:gd name="connsiteY651" fmla="*/ 859086 h 3008458"/>
              <a:gd name="connsiteX652" fmla="*/ 4724962 w 4807725"/>
              <a:gd name="connsiteY652" fmla="*/ 1063035 h 3008458"/>
              <a:gd name="connsiteX653" fmla="*/ 4718129 w 4807725"/>
              <a:gd name="connsiteY653" fmla="*/ 1012423 h 3008458"/>
              <a:gd name="connsiteX654" fmla="*/ 4696749 w 4807725"/>
              <a:gd name="connsiteY654" fmla="*/ 874034 h 3008458"/>
              <a:gd name="connsiteX655" fmla="*/ 4692658 w 4807725"/>
              <a:gd name="connsiteY655" fmla="*/ 807134 h 3008458"/>
              <a:gd name="connsiteX656" fmla="*/ 4660668 w 4807725"/>
              <a:gd name="connsiteY656" fmla="*/ 596690 h 3008458"/>
              <a:gd name="connsiteX657" fmla="*/ 4622395 w 4807725"/>
              <a:gd name="connsiteY657" fmla="*/ 504839 h 3008458"/>
              <a:gd name="connsiteX658" fmla="*/ 4619763 w 4807725"/>
              <a:gd name="connsiteY658" fmla="*/ 494587 h 3008458"/>
              <a:gd name="connsiteX659" fmla="*/ 4606261 w 4807725"/>
              <a:gd name="connsiteY659" fmla="*/ 466120 h 3008458"/>
              <a:gd name="connsiteX660" fmla="*/ 4581662 w 4807725"/>
              <a:gd name="connsiteY660" fmla="*/ 407087 h 3008458"/>
              <a:gd name="connsiteX661" fmla="*/ 4569090 w 4807725"/>
              <a:gd name="connsiteY661" fmla="*/ 387754 h 3008458"/>
              <a:gd name="connsiteX662" fmla="*/ 4546034 w 4807725"/>
              <a:gd name="connsiteY662" fmla="*/ 339146 h 3008458"/>
              <a:gd name="connsiteX663" fmla="*/ 4398426 w 4807725"/>
              <a:gd name="connsiteY663" fmla="*/ 200906 h 3008458"/>
              <a:gd name="connsiteX664" fmla="*/ 4310408 w 4807725"/>
              <a:gd name="connsiteY664" fmla="*/ 154740 h 3008458"/>
              <a:gd name="connsiteX665" fmla="*/ 4037547 w 4807725"/>
              <a:gd name="connsiteY665" fmla="*/ 128058 h 3008458"/>
              <a:gd name="connsiteX666" fmla="*/ 4056638 w 4807725"/>
              <a:gd name="connsiteY666" fmla="*/ 135413 h 3008458"/>
              <a:gd name="connsiteX667" fmla="*/ 4355644 w 4807725"/>
              <a:gd name="connsiteY667" fmla="*/ 230312 h 3008458"/>
              <a:gd name="connsiteX668" fmla="*/ 4432692 w 4807725"/>
              <a:gd name="connsiteY668" fmla="*/ 294500 h 3008458"/>
              <a:gd name="connsiteX669" fmla="*/ 4469554 w 4807725"/>
              <a:gd name="connsiteY669" fmla="*/ 345083 h 3008458"/>
              <a:gd name="connsiteX670" fmla="*/ 4490063 w 4807725"/>
              <a:gd name="connsiteY670" fmla="*/ 377924 h 3008458"/>
              <a:gd name="connsiteX671" fmla="*/ 4528706 w 4807725"/>
              <a:gd name="connsiteY671" fmla="*/ 470823 h 3008458"/>
              <a:gd name="connsiteX672" fmla="*/ 4587139 w 4807725"/>
              <a:gd name="connsiteY672" fmla="*/ 656458 h 3008458"/>
              <a:gd name="connsiteX673" fmla="*/ 4604020 w 4807725"/>
              <a:gd name="connsiteY673" fmla="*/ 762466 h 3008458"/>
              <a:gd name="connsiteX674" fmla="*/ 4625213 w 4807725"/>
              <a:gd name="connsiteY674" fmla="*/ 965023 h 3008458"/>
              <a:gd name="connsiteX675" fmla="*/ 4667935 w 4807725"/>
              <a:gd name="connsiteY675" fmla="*/ 1478625 h 3008458"/>
              <a:gd name="connsiteX676" fmla="*/ 4687500 w 4807725"/>
              <a:gd name="connsiteY676" fmla="*/ 1887206 h 3008458"/>
              <a:gd name="connsiteX677" fmla="*/ 4677693 w 4807725"/>
              <a:gd name="connsiteY677" fmla="*/ 2033960 h 3008458"/>
              <a:gd name="connsiteX678" fmla="*/ 4671371 w 4807725"/>
              <a:gd name="connsiteY678" fmla="*/ 2129094 h 3008458"/>
              <a:gd name="connsiteX679" fmla="*/ 4670146 w 4807725"/>
              <a:gd name="connsiteY679" fmla="*/ 2106223 h 3008458"/>
              <a:gd name="connsiteX680" fmla="*/ 4664022 w 4807725"/>
              <a:gd name="connsiteY680" fmla="*/ 1991856 h 3008458"/>
              <a:gd name="connsiteX681" fmla="*/ 4653909 w 4807725"/>
              <a:gd name="connsiteY681" fmla="*/ 1483180 h 3008458"/>
              <a:gd name="connsiteX682" fmla="*/ 4597160 w 4807725"/>
              <a:gd name="connsiteY682" fmla="*/ 974132 h 3008458"/>
              <a:gd name="connsiteX683" fmla="*/ 4539699 w 4807725"/>
              <a:gd name="connsiteY683" fmla="*/ 558398 h 3008458"/>
              <a:gd name="connsiteX684" fmla="*/ 4323034 w 4807725"/>
              <a:gd name="connsiteY684" fmla="*/ 225386 h 3008458"/>
              <a:gd name="connsiteX685" fmla="*/ 3990467 w 4807725"/>
              <a:gd name="connsiteY685" fmla="*/ 138021 h 3008458"/>
              <a:gd name="connsiteX686" fmla="*/ 3977219 w 4807725"/>
              <a:gd name="connsiteY686" fmla="*/ 131167 h 3008458"/>
              <a:gd name="connsiteX687" fmla="*/ 3506020 w 4807725"/>
              <a:gd name="connsiteY687" fmla="*/ 127945 h 3008458"/>
              <a:gd name="connsiteX688" fmla="*/ 3750083 w 4807725"/>
              <a:gd name="connsiteY688" fmla="*/ 132170 h 3008458"/>
              <a:gd name="connsiteX689" fmla="*/ 3516332 w 4807725"/>
              <a:gd name="connsiteY689" fmla="*/ 128559 h 3008458"/>
              <a:gd name="connsiteX690" fmla="*/ 3968294 w 4807725"/>
              <a:gd name="connsiteY690" fmla="*/ 126550 h 3008458"/>
              <a:gd name="connsiteX691" fmla="*/ 3977219 w 4807725"/>
              <a:gd name="connsiteY691" fmla="*/ 131167 h 3008458"/>
              <a:gd name="connsiteX692" fmla="*/ 3959377 w 4807725"/>
              <a:gd name="connsiteY692" fmla="*/ 132087 h 3008458"/>
              <a:gd name="connsiteX693" fmla="*/ 3750083 w 4807725"/>
              <a:gd name="connsiteY693" fmla="*/ 132170 h 3008458"/>
              <a:gd name="connsiteX694" fmla="*/ 3957668 w 4807725"/>
              <a:gd name="connsiteY694" fmla="*/ 126824 h 3008458"/>
              <a:gd name="connsiteX695" fmla="*/ 4134717 w 4807725"/>
              <a:gd name="connsiteY695" fmla="*/ 124602 h 3008458"/>
              <a:gd name="connsiteX696" fmla="*/ 4198689 w 4807725"/>
              <a:gd name="connsiteY696" fmla="*/ 132680 h 3008458"/>
              <a:gd name="connsiteX697" fmla="*/ 4283726 w 4807725"/>
              <a:gd name="connsiteY697" fmla="*/ 155339 h 3008458"/>
              <a:gd name="connsiteX698" fmla="*/ 4305101 w 4807725"/>
              <a:gd name="connsiteY698" fmla="*/ 168724 h 3008458"/>
              <a:gd name="connsiteX699" fmla="*/ 4273425 w 4807725"/>
              <a:gd name="connsiteY699" fmla="*/ 156167 h 3008458"/>
              <a:gd name="connsiteX700" fmla="*/ 4181491 w 4807725"/>
              <a:gd name="connsiteY700" fmla="*/ 132688 h 3008458"/>
              <a:gd name="connsiteX701" fmla="*/ 4127806 w 4807725"/>
              <a:gd name="connsiteY701" fmla="*/ 123407 h 3008458"/>
              <a:gd name="connsiteX702" fmla="*/ 4134717 w 4807725"/>
              <a:gd name="connsiteY702" fmla="*/ 124602 h 3008458"/>
              <a:gd name="connsiteX703" fmla="*/ 4125994 w 4807725"/>
              <a:gd name="connsiteY703" fmla="*/ 123500 h 3008458"/>
              <a:gd name="connsiteX704" fmla="*/ 4119337 w 4807725"/>
              <a:gd name="connsiteY704" fmla="*/ 122660 h 3008458"/>
              <a:gd name="connsiteX705" fmla="*/ 4125994 w 4807725"/>
              <a:gd name="connsiteY705" fmla="*/ 123500 h 3008458"/>
              <a:gd name="connsiteX706" fmla="*/ 4037547 w 4807725"/>
              <a:gd name="connsiteY706" fmla="*/ 128058 h 3008458"/>
              <a:gd name="connsiteX707" fmla="*/ 4029537 w 4807725"/>
              <a:gd name="connsiteY707" fmla="*/ 124973 h 3008458"/>
              <a:gd name="connsiteX708" fmla="*/ 4211889 w 4807725"/>
              <a:gd name="connsiteY708" fmla="*/ 121849 h 3008458"/>
              <a:gd name="connsiteX709" fmla="*/ 4309366 w 4807725"/>
              <a:gd name="connsiteY709" fmla="*/ 154193 h 3008458"/>
              <a:gd name="connsiteX710" fmla="*/ 4310408 w 4807725"/>
              <a:gd name="connsiteY710" fmla="*/ 154740 h 3008458"/>
              <a:gd name="connsiteX711" fmla="*/ 4355999 w 4807725"/>
              <a:gd name="connsiteY711" fmla="*/ 183654 h 3008458"/>
              <a:gd name="connsiteX712" fmla="*/ 4364100 w 4807725"/>
              <a:gd name="connsiteY712" fmla="*/ 192225 h 3008458"/>
              <a:gd name="connsiteX713" fmla="*/ 4363516 w 4807725"/>
              <a:gd name="connsiteY713" fmla="*/ 191880 h 3008458"/>
              <a:gd name="connsiteX714" fmla="*/ 4356209 w 4807725"/>
              <a:gd name="connsiteY714" fmla="*/ 188983 h 3008458"/>
              <a:gd name="connsiteX715" fmla="*/ 4318833 w 4807725"/>
              <a:gd name="connsiteY715" fmla="*/ 164694 h 3008458"/>
              <a:gd name="connsiteX716" fmla="*/ 4283726 w 4807725"/>
              <a:gd name="connsiteY716" fmla="*/ 155339 h 3008458"/>
              <a:gd name="connsiteX717" fmla="*/ 4276236 w 4807725"/>
              <a:gd name="connsiteY717" fmla="*/ 150649 h 3008458"/>
              <a:gd name="connsiteX718" fmla="*/ 4211889 w 4807725"/>
              <a:gd name="connsiteY718" fmla="*/ 121849 h 3008458"/>
              <a:gd name="connsiteX719" fmla="*/ 4165253 w 4807725"/>
              <a:gd name="connsiteY719" fmla="*/ 121477 h 3008458"/>
              <a:gd name="connsiteX720" fmla="*/ 4127806 w 4807725"/>
              <a:gd name="connsiteY720" fmla="*/ 123407 h 3008458"/>
              <a:gd name="connsiteX721" fmla="*/ 4122946 w 4807725"/>
              <a:gd name="connsiteY721" fmla="*/ 122567 h 3008458"/>
              <a:gd name="connsiteX722" fmla="*/ 4162499 w 4807725"/>
              <a:gd name="connsiteY722" fmla="*/ 112996 h 3008458"/>
              <a:gd name="connsiteX723" fmla="*/ 4169771 w 4807725"/>
              <a:gd name="connsiteY723" fmla="*/ 114299 h 3008458"/>
              <a:gd name="connsiteX724" fmla="*/ 4165253 w 4807725"/>
              <a:gd name="connsiteY724" fmla="*/ 121477 h 3008458"/>
              <a:gd name="connsiteX725" fmla="*/ 3946562 w 4807725"/>
              <a:gd name="connsiteY725" fmla="*/ 110229 h 3008458"/>
              <a:gd name="connsiteX726" fmla="*/ 3954585 w 4807725"/>
              <a:gd name="connsiteY726" fmla="*/ 110614 h 3008458"/>
              <a:gd name="connsiteX727" fmla="*/ 3998477 w 4807725"/>
              <a:gd name="connsiteY727" fmla="*/ 113008 h 3008458"/>
              <a:gd name="connsiteX728" fmla="*/ 4029537 w 4807725"/>
              <a:gd name="connsiteY728" fmla="*/ 124973 h 3008458"/>
              <a:gd name="connsiteX729" fmla="*/ 3968294 w 4807725"/>
              <a:gd name="connsiteY729" fmla="*/ 126550 h 3008458"/>
              <a:gd name="connsiteX730" fmla="*/ 3946098 w 4807725"/>
              <a:gd name="connsiteY730" fmla="*/ 115067 h 3008458"/>
              <a:gd name="connsiteX731" fmla="*/ 3945528 w 4807725"/>
              <a:gd name="connsiteY731" fmla="*/ 113312 h 3008458"/>
              <a:gd name="connsiteX732" fmla="*/ 3944579 w 4807725"/>
              <a:gd name="connsiteY732" fmla="*/ 110388 h 3008458"/>
              <a:gd name="connsiteX733" fmla="*/ 4172775 w 4807725"/>
              <a:gd name="connsiteY733" fmla="*/ 109529 h 3008458"/>
              <a:gd name="connsiteX734" fmla="*/ 4178411 w 4807725"/>
              <a:gd name="connsiteY734" fmla="*/ 110308 h 3008458"/>
              <a:gd name="connsiteX735" fmla="*/ 4211889 w 4807725"/>
              <a:gd name="connsiteY735" fmla="*/ 121849 h 3008458"/>
              <a:gd name="connsiteX736" fmla="*/ 4169771 w 4807725"/>
              <a:gd name="connsiteY736" fmla="*/ 114299 h 3008458"/>
              <a:gd name="connsiteX737" fmla="*/ 3962054 w 4807725"/>
              <a:gd name="connsiteY737" fmla="*/ 108986 h 3008458"/>
              <a:gd name="connsiteX738" fmla="*/ 3960124 w 4807725"/>
              <a:gd name="connsiteY738" fmla="*/ 110512 h 3008458"/>
              <a:gd name="connsiteX739" fmla="*/ 3959690 w 4807725"/>
              <a:gd name="connsiteY739" fmla="*/ 109176 h 3008458"/>
              <a:gd name="connsiteX740" fmla="*/ 3903702 w 4807725"/>
              <a:gd name="connsiteY740" fmla="*/ 108174 h 3008458"/>
              <a:gd name="connsiteX741" fmla="*/ 3944495 w 4807725"/>
              <a:gd name="connsiteY741" fmla="*/ 110130 h 3008458"/>
              <a:gd name="connsiteX742" fmla="*/ 3944579 w 4807725"/>
              <a:gd name="connsiteY742" fmla="*/ 110388 h 3008458"/>
              <a:gd name="connsiteX743" fmla="*/ 3923092 w 4807725"/>
              <a:gd name="connsiteY743" fmla="*/ 112113 h 3008458"/>
              <a:gd name="connsiteX744" fmla="*/ 3691921 w 4807725"/>
              <a:gd name="connsiteY744" fmla="*/ 114209 h 3008458"/>
              <a:gd name="connsiteX745" fmla="*/ 3508939 w 4807725"/>
              <a:gd name="connsiteY745" fmla="*/ 108943 h 3008458"/>
              <a:gd name="connsiteX746" fmla="*/ 3659881 w 4807725"/>
              <a:gd name="connsiteY746" fmla="*/ 111038 h 3008458"/>
              <a:gd name="connsiteX747" fmla="*/ 3984681 w 4807725"/>
              <a:gd name="connsiteY747" fmla="*/ 107693 h 3008458"/>
              <a:gd name="connsiteX748" fmla="*/ 4086006 w 4807725"/>
              <a:gd name="connsiteY748" fmla="*/ 116181 h 3008458"/>
              <a:gd name="connsiteX749" fmla="*/ 4122946 w 4807725"/>
              <a:gd name="connsiteY749" fmla="*/ 122567 h 3008458"/>
              <a:gd name="connsiteX750" fmla="*/ 4119337 w 4807725"/>
              <a:gd name="connsiteY750" fmla="*/ 122660 h 3008458"/>
              <a:gd name="connsiteX751" fmla="*/ 4076671 w 4807725"/>
              <a:gd name="connsiteY751" fmla="*/ 117273 h 3008458"/>
              <a:gd name="connsiteX752" fmla="*/ 3998477 w 4807725"/>
              <a:gd name="connsiteY752" fmla="*/ 113008 h 3008458"/>
              <a:gd name="connsiteX753" fmla="*/ 3983557 w 4807725"/>
              <a:gd name="connsiteY753" fmla="*/ 107260 h 3008458"/>
              <a:gd name="connsiteX754" fmla="*/ 3984681 w 4807725"/>
              <a:gd name="connsiteY754" fmla="*/ 107693 h 3008458"/>
              <a:gd name="connsiteX755" fmla="*/ 3981490 w 4807725"/>
              <a:gd name="connsiteY755" fmla="*/ 107426 h 3008458"/>
              <a:gd name="connsiteX756" fmla="*/ 3965698 w 4807725"/>
              <a:gd name="connsiteY756" fmla="*/ 106103 h 3008458"/>
              <a:gd name="connsiteX757" fmla="*/ 3981490 w 4807725"/>
              <a:gd name="connsiteY757" fmla="*/ 107426 h 3008458"/>
              <a:gd name="connsiteX758" fmla="*/ 3962054 w 4807725"/>
              <a:gd name="connsiteY758" fmla="*/ 108986 h 3008458"/>
              <a:gd name="connsiteX759" fmla="*/ 3955838 w 4807725"/>
              <a:gd name="connsiteY759" fmla="*/ 105277 h 3008458"/>
              <a:gd name="connsiteX760" fmla="*/ 3958497 w 4807725"/>
              <a:gd name="connsiteY760" fmla="*/ 105500 h 3008458"/>
              <a:gd name="connsiteX761" fmla="*/ 3959555 w 4807725"/>
              <a:gd name="connsiteY761" fmla="*/ 108758 h 3008458"/>
              <a:gd name="connsiteX762" fmla="*/ 3959690 w 4807725"/>
              <a:gd name="connsiteY762" fmla="*/ 109176 h 3008458"/>
              <a:gd name="connsiteX763" fmla="*/ 3946562 w 4807725"/>
              <a:gd name="connsiteY763" fmla="*/ 110229 h 3008458"/>
              <a:gd name="connsiteX764" fmla="*/ 3944495 w 4807725"/>
              <a:gd name="connsiteY764" fmla="*/ 110130 h 3008458"/>
              <a:gd name="connsiteX765" fmla="*/ 3943163 w 4807725"/>
              <a:gd name="connsiteY765" fmla="*/ 106028 h 3008458"/>
              <a:gd name="connsiteX766" fmla="*/ 3967624 w 4807725"/>
              <a:gd name="connsiteY766" fmla="*/ 104579 h 3008458"/>
              <a:gd name="connsiteX767" fmla="*/ 3965698 w 4807725"/>
              <a:gd name="connsiteY767" fmla="*/ 106103 h 3008458"/>
              <a:gd name="connsiteX768" fmla="*/ 3958497 w 4807725"/>
              <a:gd name="connsiteY768" fmla="*/ 105500 h 3008458"/>
              <a:gd name="connsiteX769" fmla="*/ 3958376 w 4807725"/>
              <a:gd name="connsiteY769" fmla="*/ 105127 h 3008458"/>
              <a:gd name="connsiteX770" fmla="*/ 4159511 w 4807725"/>
              <a:gd name="connsiteY770" fmla="*/ 103793 h 3008458"/>
              <a:gd name="connsiteX771" fmla="*/ 4171473 w 4807725"/>
              <a:gd name="connsiteY771" fmla="*/ 107916 h 3008458"/>
              <a:gd name="connsiteX772" fmla="*/ 4172925 w 4807725"/>
              <a:gd name="connsiteY772" fmla="*/ 109290 h 3008458"/>
              <a:gd name="connsiteX773" fmla="*/ 4172775 w 4807725"/>
              <a:gd name="connsiteY773" fmla="*/ 109529 h 3008458"/>
              <a:gd name="connsiteX774" fmla="*/ 4160837 w 4807725"/>
              <a:gd name="connsiteY774" fmla="*/ 107877 h 3008458"/>
              <a:gd name="connsiteX775" fmla="*/ 4160696 w 4807725"/>
              <a:gd name="connsiteY775" fmla="*/ 107443 h 3008458"/>
              <a:gd name="connsiteX776" fmla="*/ 3970563 w 4807725"/>
              <a:gd name="connsiteY776" fmla="*/ 102254 h 3008458"/>
              <a:gd name="connsiteX777" fmla="*/ 3975400 w 4807725"/>
              <a:gd name="connsiteY777" fmla="*/ 104118 h 3008458"/>
              <a:gd name="connsiteX778" fmla="*/ 3967624 w 4807725"/>
              <a:gd name="connsiteY778" fmla="*/ 104579 h 3008458"/>
              <a:gd name="connsiteX779" fmla="*/ 4006948 w 4807725"/>
              <a:gd name="connsiteY779" fmla="*/ 102249 h 3008458"/>
              <a:gd name="connsiteX780" fmla="*/ 4031962 w 4807725"/>
              <a:gd name="connsiteY780" fmla="*/ 103375 h 3008458"/>
              <a:gd name="connsiteX781" fmla="*/ 3983557 w 4807725"/>
              <a:gd name="connsiteY781" fmla="*/ 107260 h 3008458"/>
              <a:gd name="connsiteX782" fmla="*/ 3975400 w 4807725"/>
              <a:gd name="connsiteY782" fmla="*/ 104118 h 3008458"/>
              <a:gd name="connsiteX783" fmla="*/ 3966948 w 4807725"/>
              <a:gd name="connsiteY783" fmla="*/ 100862 h 3008458"/>
              <a:gd name="connsiteX784" fmla="*/ 3972155 w 4807725"/>
              <a:gd name="connsiteY784" fmla="*/ 100995 h 3008458"/>
              <a:gd name="connsiteX785" fmla="*/ 3970563 w 4807725"/>
              <a:gd name="connsiteY785" fmla="*/ 102254 h 3008458"/>
              <a:gd name="connsiteX786" fmla="*/ 3942609 w 4807725"/>
              <a:gd name="connsiteY786" fmla="*/ 100241 h 3008458"/>
              <a:gd name="connsiteX787" fmla="*/ 3956908 w 4807725"/>
              <a:gd name="connsiteY787" fmla="*/ 100606 h 3008458"/>
              <a:gd name="connsiteX788" fmla="*/ 3958376 w 4807725"/>
              <a:gd name="connsiteY788" fmla="*/ 105127 h 3008458"/>
              <a:gd name="connsiteX789" fmla="*/ 3955838 w 4807725"/>
              <a:gd name="connsiteY789" fmla="*/ 105277 h 3008458"/>
              <a:gd name="connsiteX790" fmla="*/ 3942558 w 4807725"/>
              <a:gd name="connsiteY790" fmla="*/ 104165 h 3008458"/>
              <a:gd name="connsiteX791" fmla="*/ 3941541 w 4807725"/>
              <a:gd name="connsiteY791" fmla="*/ 101032 h 3008458"/>
              <a:gd name="connsiteX792" fmla="*/ 4092924 w 4807725"/>
              <a:gd name="connsiteY792" fmla="*/ 98482 h 3008458"/>
              <a:gd name="connsiteX793" fmla="*/ 4160837 w 4807725"/>
              <a:gd name="connsiteY793" fmla="*/ 107877 h 3008458"/>
              <a:gd name="connsiteX794" fmla="*/ 4162499 w 4807725"/>
              <a:gd name="connsiteY794" fmla="*/ 112996 h 3008458"/>
              <a:gd name="connsiteX795" fmla="*/ 4152724 w 4807725"/>
              <a:gd name="connsiteY795" fmla="*/ 111244 h 3008458"/>
              <a:gd name="connsiteX796" fmla="*/ 4098324 w 4807725"/>
              <a:gd name="connsiteY796" fmla="*/ 106363 h 3008458"/>
              <a:gd name="connsiteX797" fmla="*/ 4031962 w 4807725"/>
              <a:gd name="connsiteY797" fmla="*/ 103375 h 3008458"/>
              <a:gd name="connsiteX798" fmla="*/ 3955567 w 4807725"/>
              <a:gd name="connsiteY798" fmla="*/ 96478 h 3008458"/>
              <a:gd name="connsiteX799" fmla="*/ 3966948 w 4807725"/>
              <a:gd name="connsiteY799" fmla="*/ 100862 h 3008458"/>
              <a:gd name="connsiteX800" fmla="*/ 3956908 w 4807725"/>
              <a:gd name="connsiteY800" fmla="*/ 100606 h 3008458"/>
              <a:gd name="connsiteX801" fmla="*/ 4128371 w 4807725"/>
              <a:gd name="connsiteY801" fmla="*/ 95054 h 3008458"/>
              <a:gd name="connsiteX802" fmla="*/ 4130102 w 4807725"/>
              <a:gd name="connsiteY802" fmla="*/ 95498 h 3008458"/>
              <a:gd name="connsiteX803" fmla="*/ 4092924 w 4807725"/>
              <a:gd name="connsiteY803" fmla="*/ 98482 h 3008458"/>
              <a:gd name="connsiteX804" fmla="*/ 4086203 w 4807725"/>
              <a:gd name="connsiteY804" fmla="*/ 97553 h 3008458"/>
              <a:gd name="connsiteX805" fmla="*/ 4156139 w 4807725"/>
              <a:gd name="connsiteY805" fmla="*/ 93409 h 3008458"/>
              <a:gd name="connsiteX806" fmla="*/ 4159511 w 4807725"/>
              <a:gd name="connsiteY806" fmla="*/ 103793 h 3008458"/>
              <a:gd name="connsiteX807" fmla="*/ 4151054 w 4807725"/>
              <a:gd name="connsiteY807" fmla="*/ 100878 h 3008458"/>
              <a:gd name="connsiteX808" fmla="*/ 4130102 w 4807725"/>
              <a:gd name="connsiteY808" fmla="*/ 95498 h 3008458"/>
              <a:gd name="connsiteX809" fmla="*/ 4000987 w 4807725"/>
              <a:gd name="connsiteY809" fmla="*/ 85764 h 3008458"/>
              <a:gd name="connsiteX810" fmla="*/ 4086203 w 4807725"/>
              <a:gd name="connsiteY810" fmla="*/ 97553 h 3008458"/>
              <a:gd name="connsiteX811" fmla="*/ 4006948 w 4807725"/>
              <a:gd name="connsiteY811" fmla="*/ 102249 h 3008458"/>
              <a:gd name="connsiteX812" fmla="*/ 3988177 w 4807725"/>
              <a:gd name="connsiteY812" fmla="*/ 101404 h 3008458"/>
              <a:gd name="connsiteX813" fmla="*/ 3972155 w 4807725"/>
              <a:gd name="connsiteY813" fmla="*/ 100995 h 3008458"/>
              <a:gd name="connsiteX814" fmla="*/ 3984291 w 4807725"/>
              <a:gd name="connsiteY814" fmla="*/ 91394 h 3008458"/>
              <a:gd name="connsiteX815" fmla="*/ 1928487 w 4807725"/>
              <a:gd name="connsiteY815" fmla="*/ 84245 h 3008458"/>
              <a:gd name="connsiteX816" fmla="*/ 2151850 w 4807725"/>
              <a:gd name="connsiteY816" fmla="*/ 91315 h 3008458"/>
              <a:gd name="connsiteX817" fmla="*/ 2155334 w 4807725"/>
              <a:gd name="connsiteY817" fmla="*/ 91478 h 3008458"/>
              <a:gd name="connsiteX818" fmla="*/ 2165625 w 4807725"/>
              <a:gd name="connsiteY818" fmla="*/ 91751 h 3008458"/>
              <a:gd name="connsiteX819" fmla="*/ 2280647 w 4807725"/>
              <a:gd name="connsiteY819" fmla="*/ 95392 h 3008458"/>
              <a:gd name="connsiteX820" fmla="*/ 2319463 w 4807725"/>
              <a:gd name="connsiteY820" fmla="*/ 95833 h 3008458"/>
              <a:gd name="connsiteX821" fmla="*/ 2657769 w 4807725"/>
              <a:gd name="connsiteY821" fmla="*/ 104810 h 3008458"/>
              <a:gd name="connsiteX822" fmla="*/ 2914515 w 4807725"/>
              <a:gd name="connsiteY822" fmla="*/ 104503 h 3008458"/>
              <a:gd name="connsiteX823" fmla="*/ 3036689 w 4807725"/>
              <a:gd name="connsiteY823" fmla="*/ 107826 h 3008458"/>
              <a:gd name="connsiteX824" fmla="*/ 3279163 w 4807725"/>
              <a:gd name="connsiteY824" fmla="*/ 114423 h 3008458"/>
              <a:gd name="connsiteX825" fmla="*/ 3506020 w 4807725"/>
              <a:gd name="connsiteY825" fmla="*/ 127945 h 3008458"/>
              <a:gd name="connsiteX826" fmla="*/ 3500597 w 4807725"/>
              <a:gd name="connsiteY826" fmla="*/ 127851 h 3008458"/>
              <a:gd name="connsiteX827" fmla="*/ 3251110 w 4807725"/>
              <a:gd name="connsiteY827" fmla="*/ 123532 h 3008458"/>
              <a:gd name="connsiteX828" fmla="*/ 2742667 w 4807725"/>
              <a:gd name="connsiteY828" fmla="*/ 133482 h 3008458"/>
              <a:gd name="connsiteX829" fmla="*/ 1721581 w 4807725"/>
              <a:gd name="connsiteY829" fmla="*/ 92690 h 3008458"/>
              <a:gd name="connsiteX830" fmla="*/ 1699190 w 4807725"/>
              <a:gd name="connsiteY830" fmla="*/ 91792 h 3008458"/>
              <a:gd name="connsiteX831" fmla="*/ 1782243 w 4807725"/>
              <a:gd name="connsiteY831" fmla="*/ 88507 h 3008458"/>
              <a:gd name="connsiteX832" fmla="*/ 434896 w 4807725"/>
              <a:gd name="connsiteY832" fmla="*/ 81985 h 3008458"/>
              <a:gd name="connsiteX833" fmla="*/ 410772 w 4807725"/>
              <a:gd name="connsiteY833" fmla="*/ 87066 h 3008458"/>
              <a:gd name="connsiteX834" fmla="*/ 335622 w 4807725"/>
              <a:gd name="connsiteY834" fmla="*/ 108926 h 3008458"/>
              <a:gd name="connsiteX835" fmla="*/ 331605 w 4807725"/>
              <a:gd name="connsiteY835" fmla="*/ 109620 h 3008458"/>
              <a:gd name="connsiteX836" fmla="*/ 326625 w 4807725"/>
              <a:gd name="connsiteY836" fmla="*/ 111543 h 3008458"/>
              <a:gd name="connsiteX837" fmla="*/ 317579 w 4807725"/>
              <a:gd name="connsiteY837" fmla="*/ 114175 h 3008458"/>
              <a:gd name="connsiteX838" fmla="*/ 301294 w 4807725"/>
              <a:gd name="connsiteY838" fmla="*/ 121324 h 3008458"/>
              <a:gd name="connsiteX839" fmla="*/ 236882 w 4807725"/>
              <a:gd name="connsiteY839" fmla="*/ 146194 h 3008458"/>
              <a:gd name="connsiteX840" fmla="*/ 162932 w 4807725"/>
              <a:gd name="connsiteY840" fmla="*/ 210930 h 3008458"/>
              <a:gd name="connsiteX841" fmla="*/ 162163 w 4807725"/>
              <a:gd name="connsiteY841" fmla="*/ 213364 h 3008458"/>
              <a:gd name="connsiteX842" fmla="*/ 127388 w 4807725"/>
              <a:gd name="connsiteY842" fmla="*/ 259234 h 3008458"/>
              <a:gd name="connsiteX843" fmla="*/ 147516 w 4807725"/>
              <a:gd name="connsiteY843" fmla="*/ 201071 h 3008458"/>
              <a:gd name="connsiteX844" fmla="*/ 159093 w 4807725"/>
              <a:gd name="connsiteY844" fmla="*/ 188663 h 3008458"/>
              <a:gd name="connsiteX845" fmla="*/ 233420 w 4807725"/>
              <a:gd name="connsiteY845" fmla="*/ 141501 h 3008458"/>
              <a:gd name="connsiteX846" fmla="*/ 330354 w 4807725"/>
              <a:gd name="connsiteY846" fmla="*/ 98945 h 3008458"/>
              <a:gd name="connsiteX847" fmla="*/ 384249 w 4807725"/>
              <a:gd name="connsiteY847" fmla="*/ 86709 h 3008458"/>
              <a:gd name="connsiteX848" fmla="*/ 2291256 w 4807725"/>
              <a:gd name="connsiteY848" fmla="*/ 80311 h 3008458"/>
              <a:gd name="connsiteX849" fmla="*/ 2431010 w 4807725"/>
              <a:gd name="connsiteY849" fmla="*/ 80947 h 3008458"/>
              <a:gd name="connsiteX850" fmla="*/ 2728996 w 4807725"/>
              <a:gd name="connsiteY850" fmla="*/ 91379 h 3008458"/>
              <a:gd name="connsiteX851" fmla="*/ 3227969 w 4807725"/>
              <a:gd name="connsiteY851" fmla="*/ 100017 h 3008458"/>
              <a:gd name="connsiteX852" fmla="*/ 3460816 w 4807725"/>
              <a:gd name="connsiteY852" fmla="*/ 107558 h 3008458"/>
              <a:gd name="connsiteX853" fmla="*/ 3508939 w 4807725"/>
              <a:gd name="connsiteY853" fmla="*/ 108943 h 3008458"/>
              <a:gd name="connsiteX854" fmla="*/ 3167306 w 4807725"/>
              <a:gd name="connsiteY854" fmla="*/ 104200 h 3008458"/>
              <a:gd name="connsiteX855" fmla="*/ 2914515 w 4807725"/>
              <a:gd name="connsiteY855" fmla="*/ 104503 h 3008458"/>
              <a:gd name="connsiteX856" fmla="*/ 2794216 w 4807725"/>
              <a:gd name="connsiteY856" fmla="*/ 101230 h 3008458"/>
              <a:gd name="connsiteX857" fmla="*/ 2319463 w 4807725"/>
              <a:gd name="connsiteY857" fmla="*/ 95833 h 3008458"/>
              <a:gd name="connsiteX858" fmla="*/ 2165625 w 4807725"/>
              <a:gd name="connsiteY858" fmla="*/ 91751 h 3008458"/>
              <a:gd name="connsiteX859" fmla="*/ 2151850 w 4807725"/>
              <a:gd name="connsiteY859" fmla="*/ 91315 h 3008458"/>
              <a:gd name="connsiteX860" fmla="*/ 1972965 w 4807725"/>
              <a:gd name="connsiteY860" fmla="*/ 82948 h 3008458"/>
              <a:gd name="connsiteX861" fmla="*/ 2035682 w 4807725"/>
              <a:gd name="connsiteY861" fmla="*/ 81120 h 3008458"/>
              <a:gd name="connsiteX862" fmla="*/ 2291256 w 4807725"/>
              <a:gd name="connsiteY862" fmla="*/ 80311 h 3008458"/>
              <a:gd name="connsiteX863" fmla="*/ 545236 w 4807725"/>
              <a:gd name="connsiteY863" fmla="*/ 79113 h 3008458"/>
              <a:gd name="connsiteX864" fmla="*/ 473728 w 4807725"/>
              <a:gd name="connsiteY864" fmla="*/ 89199 h 3008458"/>
              <a:gd name="connsiteX865" fmla="*/ 152165 w 4807725"/>
              <a:gd name="connsiteY865" fmla="*/ 271785 h 3008458"/>
              <a:gd name="connsiteX866" fmla="*/ 134089 w 4807725"/>
              <a:gd name="connsiteY866" fmla="*/ 323579 h 3008458"/>
              <a:gd name="connsiteX867" fmla="*/ 134256 w 4807725"/>
              <a:gd name="connsiteY867" fmla="*/ 301689 h 3008458"/>
              <a:gd name="connsiteX868" fmla="*/ 162163 w 4807725"/>
              <a:gd name="connsiteY868" fmla="*/ 213364 h 3008458"/>
              <a:gd name="connsiteX869" fmla="*/ 174110 w 4807725"/>
              <a:gd name="connsiteY869" fmla="*/ 197604 h 3008458"/>
              <a:gd name="connsiteX870" fmla="*/ 239123 w 4807725"/>
              <a:gd name="connsiteY870" fmla="*/ 148618 h 3008458"/>
              <a:gd name="connsiteX871" fmla="*/ 301294 w 4807725"/>
              <a:gd name="connsiteY871" fmla="*/ 121324 h 3008458"/>
              <a:gd name="connsiteX872" fmla="*/ 326625 w 4807725"/>
              <a:gd name="connsiteY872" fmla="*/ 111543 h 3008458"/>
              <a:gd name="connsiteX873" fmla="*/ 335622 w 4807725"/>
              <a:gd name="connsiteY873" fmla="*/ 108926 h 3008458"/>
              <a:gd name="connsiteX874" fmla="*/ 441717 w 4807725"/>
              <a:gd name="connsiteY874" fmla="*/ 90593 h 3008458"/>
              <a:gd name="connsiteX875" fmla="*/ 770271 w 4807725"/>
              <a:gd name="connsiteY875" fmla="*/ 75785 h 3008458"/>
              <a:gd name="connsiteX876" fmla="*/ 1225500 w 4807725"/>
              <a:gd name="connsiteY876" fmla="*/ 86991 h 3008458"/>
              <a:gd name="connsiteX877" fmla="*/ 1440595 w 4807725"/>
              <a:gd name="connsiteY877" fmla="*/ 80776 h 3008458"/>
              <a:gd name="connsiteX878" fmla="*/ 1485688 w 4807725"/>
              <a:gd name="connsiteY878" fmla="*/ 83230 h 3008458"/>
              <a:gd name="connsiteX879" fmla="*/ 1699190 w 4807725"/>
              <a:gd name="connsiteY879" fmla="*/ 91792 h 3008458"/>
              <a:gd name="connsiteX880" fmla="*/ 1278972 w 4807725"/>
              <a:gd name="connsiteY880" fmla="*/ 108414 h 3008458"/>
              <a:gd name="connsiteX881" fmla="*/ 779385 w 4807725"/>
              <a:gd name="connsiteY881" fmla="*/ 103853 h 3008458"/>
              <a:gd name="connsiteX882" fmla="*/ 770271 w 4807725"/>
              <a:gd name="connsiteY882" fmla="*/ 75785 h 3008458"/>
              <a:gd name="connsiteX883" fmla="*/ 1742777 w 4807725"/>
              <a:gd name="connsiteY883" fmla="*/ 72182 h 3008458"/>
              <a:gd name="connsiteX884" fmla="*/ 1972965 w 4807725"/>
              <a:gd name="connsiteY884" fmla="*/ 82948 h 3008458"/>
              <a:gd name="connsiteX885" fmla="*/ 1928487 w 4807725"/>
              <a:gd name="connsiteY885" fmla="*/ 84245 h 3008458"/>
              <a:gd name="connsiteX886" fmla="*/ 1763660 w 4807725"/>
              <a:gd name="connsiteY886" fmla="*/ 79027 h 3008458"/>
              <a:gd name="connsiteX887" fmla="*/ 1658549 w 4807725"/>
              <a:gd name="connsiteY887" fmla="*/ 74478 h 3008458"/>
              <a:gd name="connsiteX888" fmla="*/ 1684414 w 4807725"/>
              <a:gd name="connsiteY888" fmla="*/ 73730 h 3008458"/>
              <a:gd name="connsiteX889" fmla="*/ 679270 w 4807725"/>
              <a:gd name="connsiteY889" fmla="*/ 66518 h 3008458"/>
              <a:gd name="connsiteX890" fmla="*/ 553964 w 4807725"/>
              <a:gd name="connsiteY890" fmla="*/ 78145 h 3008458"/>
              <a:gd name="connsiteX891" fmla="*/ 545236 w 4807725"/>
              <a:gd name="connsiteY891" fmla="*/ 79113 h 3008458"/>
              <a:gd name="connsiteX892" fmla="*/ 575195 w 4807725"/>
              <a:gd name="connsiteY892" fmla="*/ 74888 h 3008458"/>
              <a:gd name="connsiteX893" fmla="*/ 674319 w 4807725"/>
              <a:gd name="connsiteY893" fmla="*/ 66791 h 3008458"/>
              <a:gd name="connsiteX894" fmla="*/ 4037015 w 4807725"/>
              <a:gd name="connsiteY894" fmla="*/ 62669 h 3008458"/>
              <a:gd name="connsiteX895" fmla="*/ 4207332 w 4807725"/>
              <a:gd name="connsiteY895" fmla="*/ 107814 h 3008458"/>
              <a:gd name="connsiteX896" fmla="*/ 4285217 w 4807725"/>
              <a:gd name="connsiteY896" fmla="*/ 138764 h 3008458"/>
              <a:gd name="connsiteX897" fmla="*/ 4301438 w 4807725"/>
              <a:gd name="connsiteY897" fmla="*/ 149051 h 3008458"/>
              <a:gd name="connsiteX898" fmla="*/ 4283589 w 4807725"/>
              <a:gd name="connsiteY898" fmla="*/ 141958 h 3008458"/>
              <a:gd name="connsiteX899" fmla="*/ 4193306 w 4807725"/>
              <a:gd name="connsiteY899" fmla="*/ 112369 h 3008458"/>
              <a:gd name="connsiteX900" fmla="*/ 4178411 w 4807725"/>
              <a:gd name="connsiteY900" fmla="*/ 110308 h 3008458"/>
              <a:gd name="connsiteX901" fmla="*/ 4171473 w 4807725"/>
              <a:gd name="connsiteY901" fmla="*/ 107916 h 3008458"/>
              <a:gd name="connsiteX902" fmla="*/ 4156139 w 4807725"/>
              <a:gd name="connsiteY902" fmla="*/ 93409 h 3008458"/>
              <a:gd name="connsiteX903" fmla="*/ 4128371 w 4807725"/>
              <a:gd name="connsiteY903" fmla="*/ 95054 h 3008458"/>
              <a:gd name="connsiteX904" fmla="*/ 4081013 w 4807725"/>
              <a:gd name="connsiteY904" fmla="*/ 82895 h 3008458"/>
              <a:gd name="connsiteX905" fmla="*/ 4013470 w 4807725"/>
              <a:gd name="connsiteY905" fmla="*/ 81556 h 3008458"/>
              <a:gd name="connsiteX906" fmla="*/ 4000987 w 4807725"/>
              <a:gd name="connsiteY906" fmla="*/ 85764 h 3008458"/>
              <a:gd name="connsiteX907" fmla="*/ 3996463 w 4807725"/>
              <a:gd name="connsiteY907" fmla="*/ 85139 h 3008458"/>
              <a:gd name="connsiteX908" fmla="*/ 3965698 w 4807725"/>
              <a:gd name="connsiteY908" fmla="*/ 83134 h 3008458"/>
              <a:gd name="connsiteX909" fmla="*/ 3970150 w 4807725"/>
              <a:gd name="connsiteY909" fmla="*/ 79835 h 3008458"/>
              <a:gd name="connsiteX910" fmla="*/ 4037015 w 4807725"/>
              <a:gd name="connsiteY910" fmla="*/ 62669 h 3008458"/>
              <a:gd name="connsiteX911" fmla="*/ 2191717 w 4807725"/>
              <a:gd name="connsiteY911" fmla="*/ 60272 h 3008458"/>
              <a:gd name="connsiteX912" fmla="*/ 2705856 w 4807725"/>
              <a:gd name="connsiteY912" fmla="*/ 67864 h 3008458"/>
              <a:gd name="connsiteX913" fmla="*/ 3722386 w 4807725"/>
              <a:gd name="connsiteY913" fmla="*/ 94622 h 3008458"/>
              <a:gd name="connsiteX914" fmla="*/ 3855281 w 4807725"/>
              <a:gd name="connsiteY914" fmla="*/ 98013 h 3008458"/>
              <a:gd name="connsiteX915" fmla="*/ 3875166 w 4807725"/>
              <a:gd name="connsiteY915" fmla="*/ 98520 h 3008458"/>
              <a:gd name="connsiteX916" fmla="*/ 3942558 w 4807725"/>
              <a:gd name="connsiteY916" fmla="*/ 104165 h 3008458"/>
              <a:gd name="connsiteX917" fmla="*/ 3943163 w 4807725"/>
              <a:gd name="connsiteY917" fmla="*/ 106028 h 3008458"/>
              <a:gd name="connsiteX918" fmla="*/ 3907746 w 4807725"/>
              <a:gd name="connsiteY918" fmla="*/ 108127 h 3008458"/>
              <a:gd name="connsiteX919" fmla="*/ 3903702 w 4807725"/>
              <a:gd name="connsiteY919" fmla="*/ 108174 h 3008458"/>
              <a:gd name="connsiteX920" fmla="*/ 3834242 w 4807725"/>
              <a:gd name="connsiteY920" fmla="*/ 104844 h 3008458"/>
              <a:gd name="connsiteX921" fmla="*/ 3316685 w 4807725"/>
              <a:gd name="connsiteY921" fmla="*/ 86725 h 3008458"/>
              <a:gd name="connsiteX922" fmla="*/ 2803685 w 4807725"/>
              <a:gd name="connsiteY922" fmla="*/ 82641 h 3008458"/>
              <a:gd name="connsiteX923" fmla="*/ 2431010 w 4807725"/>
              <a:gd name="connsiteY923" fmla="*/ 80947 h 3008458"/>
              <a:gd name="connsiteX924" fmla="*/ 2211440 w 4807725"/>
              <a:gd name="connsiteY924" fmla="*/ 73260 h 3008458"/>
              <a:gd name="connsiteX925" fmla="*/ 1962984 w 4807725"/>
              <a:gd name="connsiteY925" fmla="*/ 67637 h 3008458"/>
              <a:gd name="connsiteX926" fmla="*/ 1943398 w 4807725"/>
              <a:gd name="connsiteY926" fmla="*/ 66860 h 3008458"/>
              <a:gd name="connsiteX927" fmla="*/ 640746 w 4807725"/>
              <a:gd name="connsiteY927" fmla="*/ 56878 h 3008458"/>
              <a:gd name="connsiteX928" fmla="*/ 595474 w 4807725"/>
              <a:gd name="connsiteY928" fmla="*/ 62728 h 3008458"/>
              <a:gd name="connsiteX929" fmla="*/ 476427 w 4807725"/>
              <a:gd name="connsiteY929" fmla="*/ 78111 h 3008458"/>
              <a:gd name="connsiteX930" fmla="*/ 434896 w 4807725"/>
              <a:gd name="connsiteY930" fmla="*/ 81985 h 3008458"/>
              <a:gd name="connsiteX931" fmla="*/ 502157 w 4807725"/>
              <a:gd name="connsiteY931" fmla="*/ 67818 h 3008458"/>
              <a:gd name="connsiteX932" fmla="*/ 593475 w 4807725"/>
              <a:gd name="connsiteY932" fmla="*/ 57317 h 3008458"/>
              <a:gd name="connsiteX933" fmla="*/ 1022730 w 4807725"/>
              <a:gd name="connsiteY933" fmla="*/ 53444 h 3008458"/>
              <a:gd name="connsiteX934" fmla="*/ 1196569 w 4807725"/>
              <a:gd name="connsiteY934" fmla="*/ 56376 h 3008458"/>
              <a:gd name="connsiteX935" fmla="*/ 1304451 w 4807725"/>
              <a:gd name="connsiteY935" fmla="*/ 59151 h 3008458"/>
              <a:gd name="connsiteX936" fmla="*/ 1658549 w 4807725"/>
              <a:gd name="connsiteY936" fmla="*/ 74478 h 3008458"/>
              <a:gd name="connsiteX937" fmla="*/ 1440595 w 4807725"/>
              <a:gd name="connsiteY937" fmla="*/ 80776 h 3008458"/>
              <a:gd name="connsiteX938" fmla="*/ 1247198 w 4807725"/>
              <a:gd name="connsiteY938" fmla="*/ 70250 h 3008458"/>
              <a:gd name="connsiteX939" fmla="*/ 765714 w 4807725"/>
              <a:gd name="connsiteY939" fmla="*/ 61750 h 3008458"/>
              <a:gd name="connsiteX940" fmla="*/ 679270 w 4807725"/>
              <a:gd name="connsiteY940" fmla="*/ 66518 h 3008458"/>
              <a:gd name="connsiteX941" fmla="*/ 779740 w 4807725"/>
              <a:gd name="connsiteY941" fmla="*/ 57196 h 3008458"/>
              <a:gd name="connsiteX942" fmla="*/ 1022730 w 4807725"/>
              <a:gd name="connsiteY942" fmla="*/ 53444 h 3008458"/>
              <a:gd name="connsiteX943" fmla="*/ 960020 w 4807725"/>
              <a:gd name="connsiteY943" fmla="*/ 39384 h 3008458"/>
              <a:gd name="connsiteX944" fmla="*/ 1208937 w 4807725"/>
              <a:gd name="connsiteY944" fmla="*/ 41949 h 3008458"/>
              <a:gd name="connsiteX945" fmla="*/ 1710189 w 4807725"/>
              <a:gd name="connsiteY945" fmla="*/ 57604 h 3008458"/>
              <a:gd name="connsiteX946" fmla="*/ 1943398 w 4807725"/>
              <a:gd name="connsiteY946" fmla="*/ 66860 h 3008458"/>
              <a:gd name="connsiteX947" fmla="*/ 1742777 w 4807725"/>
              <a:gd name="connsiteY947" fmla="*/ 72182 h 3008458"/>
              <a:gd name="connsiteX948" fmla="*/ 1659387 w 4807725"/>
              <a:gd name="connsiteY948" fmla="*/ 68282 h 3008458"/>
              <a:gd name="connsiteX949" fmla="*/ 1304451 w 4807725"/>
              <a:gd name="connsiteY949" fmla="*/ 59151 h 3008458"/>
              <a:gd name="connsiteX950" fmla="*/ 1268283 w 4807725"/>
              <a:gd name="connsiteY950" fmla="*/ 57586 h 3008458"/>
              <a:gd name="connsiteX951" fmla="*/ 1196569 w 4807725"/>
              <a:gd name="connsiteY951" fmla="*/ 56376 h 3008458"/>
              <a:gd name="connsiteX952" fmla="*/ 1166857 w 4807725"/>
              <a:gd name="connsiteY952" fmla="*/ 55612 h 3008458"/>
              <a:gd name="connsiteX953" fmla="*/ 686468 w 4807725"/>
              <a:gd name="connsiteY953" fmla="*/ 56453 h 3008458"/>
              <a:gd name="connsiteX954" fmla="*/ 640746 w 4807725"/>
              <a:gd name="connsiteY954" fmla="*/ 56878 h 3008458"/>
              <a:gd name="connsiteX955" fmla="*/ 714521 w 4807725"/>
              <a:gd name="connsiteY955" fmla="*/ 47345 h 3008458"/>
              <a:gd name="connsiteX956" fmla="*/ 960020 w 4807725"/>
              <a:gd name="connsiteY956" fmla="*/ 39384 h 3008458"/>
              <a:gd name="connsiteX957" fmla="*/ 1288539 w 4807725"/>
              <a:gd name="connsiteY957" fmla="*/ 588 h 3008458"/>
              <a:gd name="connsiteX958" fmla="*/ 2300511 w 4807725"/>
              <a:gd name="connsiteY958" fmla="*/ 13311 h 3008458"/>
              <a:gd name="connsiteX959" fmla="*/ 2804041 w 4807725"/>
              <a:gd name="connsiteY959" fmla="*/ 35984 h 3008458"/>
              <a:gd name="connsiteX960" fmla="*/ 3307572 w 4807725"/>
              <a:gd name="connsiteY960" fmla="*/ 58657 h 3008458"/>
              <a:gd name="connsiteX961" fmla="*/ 3792518 w 4807725"/>
              <a:gd name="connsiteY961" fmla="*/ 71850 h 3008458"/>
              <a:gd name="connsiteX962" fmla="*/ 3965698 w 4807725"/>
              <a:gd name="connsiteY962" fmla="*/ 83134 h 3008458"/>
              <a:gd name="connsiteX963" fmla="*/ 3942609 w 4807725"/>
              <a:gd name="connsiteY963" fmla="*/ 100241 h 3008458"/>
              <a:gd name="connsiteX964" fmla="*/ 3875166 w 4807725"/>
              <a:gd name="connsiteY964" fmla="*/ 98520 h 3008458"/>
              <a:gd name="connsiteX965" fmla="*/ 3862864 w 4807725"/>
              <a:gd name="connsiteY965" fmla="*/ 97490 h 3008458"/>
              <a:gd name="connsiteX966" fmla="*/ 3643140 w 4807725"/>
              <a:gd name="connsiteY966" fmla="*/ 89324 h 3008458"/>
              <a:gd name="connsiteX967" fmla="*/ 3139609 w 4807725"/>
              <a:gd name="connsiteY967" fmla="*/ 66652 h 3008458"/>
              <a:gd name="connsiteX968" fmla="*/ 2118523 w 4807725"/>
              <a:gd name="connsiteY968" fmla="*/ 25860 h 3008458"/>
              <a:gd name="connsiteX969" fmla="*/ 1139160 w 4807725"/>
              <a:gd name="connsiteY969" fmla="*/ 18063 h 3008458"/>
              <a:gd name="connsiteX970" fmla="*/ 681911 w 4807725"/>
              <a:gd name="connsiteY970" fmla="*/ 42419 h 3008458"/>
              <a:gd name="connsiteX971" fmla="*/ 443817 w 4807725"/>
              <a:gd name="connsiteY971" fmla="*/ 73186 h 3008458"/>
              <a:gd name="connsiteX972" fmla="*/ 335201 w 4807725"/>
              <a:gd name="connsiteY972" fmla="*/ 96817 h 3008458"/>
              <a:gd name="connsiteX973" fmla="*/ 330354 w 4807725"/>
              <a:gd name="connsiteY973" fmla="*/ 98945 h 3008458"/>
              <a:gd name="connsiteX974" fmla="*/ 284969 w 4807725"/>
              <a:gd name="connsiteY974" fmla="*/ 109249 h 3008458"/>
              <a:gd name="connsiteX975" fmla="*/ 153818 w 4807725"/>
              <a:gd name="connsiteY975" fmla="*/ 182861 h 3008458"/>
              <a:gd name="connsiteX976" fmla="*/ 147516 w 4807725"/>
              <a:gd name="connsiteY976" fmla="*/ 201071 h 3008458"/>
              <a:gd name="connsiteX977" fmla="*/ 99065 w 4807725"/>
              <a:gd name="connsiteY977" fmla="*/ 252999 h 3008458"/>
              <a:gd name="connsiteX978" fmla="*/ 55538 w 4807725"/>
              <a:gd name="connsiteY978" fmla="*/ 332339 h 3008458"/>
              <a:gd name="connsiteX979" fmla="*/ 47874 w 4807725"/>
              <a:gd name="connsiteY979" fmla="*/ 360796 h 3008458"/>
              <a:gd name="connsiteX980" fmla="*/ 40539 w 4807725"/>
              <a:gd name="connsiteY980" fmla="*/ 359268 h 3008458"/>
              <a:gd name="connsiteX981" fmla="*/ 45614 w 4807725"/>
              <a:gd name="connsiteY981" fmla="*/ 369186 h 3008458"/>
              <a:gd name="connsiteX982" fmla="*/ 30714 w 4807725"/>
              <a:gd name="connsiteY982" fmla="*/ 424514 h 3008458"/>
              <a:gd name="connsiteX983" fmla="*/ 30143 w 4807725"/>
              <a:gd name="connsiteY983" fmla="*/ 428610 h 3008458"/>
              <a:gd name="connsiteX984" fmla="*/ 25846 w 4807725"/>
              <a:gd name="connsiteY984" fmla="*/ 441609 h 3008458"/>
              <a:gd name="connsiteX985" fmla="*/ 21420 w 4807725"/>
              <a:gd name="connsiteY985" fmla="*/ 491168 h 3008458"/>
              <a:gd name="connsiteX986" fmla="*/ 16375 w 4807725"/>
              <a:gd name="connsiteY986" fmla="*/ 527344 h 3008458"/>
              <a:gd name="connsiteX987" fmla="*/ 18637 w 4807725"/>
              <a:gd name="connsiteY987" fmla="*/ 632056 h 3008458"/>
              <a:gd name="connsiteX988" fmla="*/ 19039 w 4807725"/>
              <a:gd name="connsiteY988" fmla="*/ 635697 h 3008458"/>
              <a:gd name="connsiteX989" fmla="*/ 19110 w 4807725"/>
              <a:gd name="connsiteY989" fmla="*/ 723047 h 3008458"/>
              <a:gd name="connsiteX990" fmla="*/ 23480 w 4807725"/>
              <a:gd name="connsiteY990" fmla="*/ 837983 h 3008458"/>
              <a:gd name="connsiteX991" fmla="*/ 22227 w 4807725"/>
              <a:gd name="connsiteY991" fmla="*/ 862102 h 3008458"/>
              <a:gd name="connsiteX992" fmla="*/ 13841 w 4807725"/>
              <a:gd name="connsiteY992" fmla="*/ 802328 h 3008458"/>
              <a:gd name="connsiteX993" fmla="*/ 1593 w 4807725"/>
              <a:gd name="connsiteY993" fmla="*/ 573595 h 3008458"/>
              <a:gd name="connsiteX994" fmla="*/ 83330 w 4807725"/>
              <a:gd name="connsiteY994" fmla="*/ 252290 h 3008458"/>
              <a:gd name="connsiteX995" fmla="*/ 378597 w 4807725"/>
              <a:gd name="connsiteY995" fmla="*/ 63334 h 3008458"/>
              <a:gd name="connsiteX996" fmla="*/ 1288539 w 4807725"/>
              <a:gd name="connsiteY996" fmla="*/ 588 h 300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Lst>
            <a:rect l="l" t="t" r="r" b="b"/>
            <a:pathLst>
              <a:path w="4807725" h="3008458">
                <a:moveTo>
                  <a:pt x="1898965" y="2960016"/>
                </a:moveTo>
                <a:lnTo>
                  <a:pt x="1995255" y="2965055"/>
                </a:lnTo>
                <a:cubicBezTo>
                  <a:pt x="2034309" y="2965949"/>
                  <a:pt x="2072792" y="2965089"/>
                  <a:pt x="2110137" y="2960720"/>
                </a:cubicBezTo>
                <a:cubicBezTo>
                  <a:pt x="2203410" y="2961463"/>
                  <a:pt x="2282656" y="2966760"/>
                  <a:pt x="2361902" y="2972057"/>
                </a:cubicBezTo>
                <a:lnTo>
                  <a:pt x="2565419" y="2973677"/>
                </a:lnTo>
                <a:lnTo>
                  <a:pt x="2426597" y="2974322"/>
                </a:lnTo>
                <a:cubicBezTo>
                  <a:pt x="2258109" y="2974730"/>
                  <a:pt x="2091376" y="2974569"/>
                  <a:pt x="1928149" y="2973270"/>
                </a:cubicBezTo>
                <a:cubicBezTo>
                  <a:pt x="1760187" y="2981265"/>
                  <a:pt x="1587668" y="2975225"/>
                  <a:pt x="1424263" y="2997254"/>
                </a:cubicBezTo>
                <a:cubicBezTo>
                  <a:pt x="1270328" y="3000695"/>
                  <a:pt x="1106923" y="3022724"/>
                  <a:pt x="957900" y="2993541"/>
                </a:cubicBezTo>
                <a:cubicBezTo>
                  <a:pt x="943873" y="2998096"/>
                  <a:pt x="953343" y="2979507"/>
                  <a:pt x="967369" y="2974953"/>
                </a:cubicBezTo>
                <a:cubicBezTo>
                  <a:pt x="1065199" y="2989729"/>
                  <a:pt x="1191082" y="2995398"/>
                  <a:pt x="1293824" y="2977552"/>
                </a:cubicBezTo>
                <a:cubicBezTo>
                  <a:pt x="1401123" y="2973740"/>
                  <a:pt x="1522448" y="2965374"/>
                  <a:pt x="1629747" y="2961562"/>
                </a:cubicBezTo>
                <a:lnTo>
                  <a:pt x="1787608" y="2960656"/>
                </a:lnTo>
                <a:lnTo>
                  <a:pt x="1792405" y="2961107"/>
                </a:lnTo>
                <a:lnTo>
                  <a:pt x="1815460" y="2960496"/>
                </a:lnTo>
                <a:close/>
                <a:moveTo>
                  <a:pt x="1258838" y="2936138"/>
                </a:moveTo>
                <a:lnTo>
                  <a:pt x="1219490" y="2939632"/>
                </a:lnTo>
                <a:cubicBezTo>
                  <a:pt x="1144801" y="2948369"/>
                  <a:pt x="1065555" y="2943072"/>
                  <a:pt x="990865" y="2951809"/>
                </a:cubicBezTo>
                <a:cubicBezTo>
                  <a:pt x="944229" y="2951438"/>
                  <a:pt x="901100" y="2949929"/>
                  <a:pt x="859723" y="2947849"/>
                </a:cubicBezTo>
                <a:lnTo>
                  <a:pt x="794242" y="2943845"/>
                </a:lnTo>
                <a:lnTo>
                  <a:pt x="839956" y="2940693"/>
                </a:lnTo>
                <a:cubicBezTo>
                  <a:pt x="882516" y="2940449"/>
                  <a:pt x="925646" y="2941958"/>
                  <a:pt x="972282" y="2942330"/>
                </a:cubicBezTo>
                <a:cubicBezTo>
                  <a:pt x="1018919" y="2942701"/>
                  <a:pt x="1069061" y="2941934"/>
                  <a:pt x="1120958" y="2940597"/>
                </a:cubicBezTo>
                <a:close/>
                <a:moveTo>
                  <a:pt x="3481733" y="2931248"/>
                </a:moveTo>
                <a:lnTo>
                  <a:pt x="3593607" y="2937601"/>
                </a:lnTo>
                <a:lnTo>
                  <a:pt x="3419025" y="2950727"/>
                </a:lnTo>
                <a:lnTo>
                  <a:pt x="3264081" y="2957532"/>
                </a:lnTo>
                <a:lnTo>
                  <a:pt x="3103127" y="2959002"/>
                </a:lnTo>
                <a:lnTo>
                  <a:pt x="2956435" y="2955282"/>
                </a:lnTo>
                <a:lnTo>
                  <a:pt x="3146175" y="2952054"/>
                </a:lnTo>
                <a:cubicBezTo>
                  <a:pt x="3228688" y="2949503"/>
                  <a:pt x="3310773" y="2945637"/>
                  <a:pt x="3391779" y="2939939"/>
                </a:cubicBezTo>
                <a:close/>
                <a:moveTo>
                  <a:pt x="4396877" y="2921907"/>
                </a:moveTo>
                <a:lnTo>
                  <a:pt x="4393921" y="2923129"/>
                </a:lnTo>
                <a:cubicBezTo>
                  <a:pt x="4370909" y="2930601"/>
                  <a:pt x="4346669" y="2936532"/>
                  <a:pt x="4320984" y="2940994"/>
                </a:cubicBezTo>
                <a:cubicBezTo>
                  <a:pt x="4190188" y="2967949"/>
                  <a:pt x="4045722" y="2952800"/>
                  <a:pt x="3910370" y="2965721"/>
                </a:cubicBezTo>
                <a:cubicBezTo>
                  <a:pt x="3723825" y="2964236"/>
                  <a:pt x="3555863" y="2972230"/>
                  <a:pt x="3387901" y="2980225"/>
                </a:cubicBezTo>
                <a:cubicBezTo>
                  <a:pt x="3217661" y="2981203"/>
                  <a:pt x="3046281" y="2978672"/>
                  <a:pt x="2874902" y="2976141"/>
                </a:cubicBezTo>
                <a:lnTo>
                  <a:pt x="2565419" y="2973677"/>
                </a:lnTo>
                <a:lnTo>
                  <a:pt x="2935564" y="2971958"/>
                </a:lnTo>
                <a:lnTo>
                  <a:pt x="3264081" y="2957532"/>
                </a:lnTo>
                <a:lnTo>
                  <a:pt x="3358932" y="2956665"/>
                </a:lnTo>
                <a:cubicBezTo>
                  <a:pt x="3530356" y="2953363"/>
                  <a:pt x="3702963" y="2947738"/>
                  <a:pt x="3873204" y="2946761"/>
                </a:cubicBezTo>
                <a:lnTo>
                  <a:pt x="3954468" y="2942353"/>
                </a:lnTo>
                <a:lnTo>
                  <a:pt x="4036867" y="2941454"/>
                </a:lnTo>
                <a:lnTo>
                  <a:pt x="4120412" y="2944063"/>
                </a:lnTo>
                <a:cubicBezTo>
                  <a:pt x="4181074" y="2939880"/>
                  <a:pt x="4241737" y="2935697"/>
                  <a:pt x="4302400" y="2931514"/>
                </a:cubicBezTo>
                <a:lnTo>
                  <a:pt x="4305062" y="2930842"/>
                </a:lnTo>
                <a:lnTo>
                  <a:pt x="4363063" y="2927331"/>
                </a:lnTo>
                <a:close/>
                <a:moveTo>
                  <a:pt x="1493078" y="2920857"/>
                </a:moveTo>
                <a:lnTo>
                  <a:pt x="1557263" y="2926070"/>
                </a:lnTo>
                <a:lnTo>
                  <a:pt x="1565186" y="2930687"/>
                </a:lnTo>
                <a:lnTo>
                  <a:pt x="1437506" y="2942534"/>
                </a:lnTo>
                <a:cubicBezTo>
                  <a:pt x="1387363" y="2943301"/>
                  <a:pt x="1336081" y="2940560"/>
                  <a:pt x="1280153" y="2935449"/>
                </a:cubicBezTo>
                <a:lnTo>
                  <a:pt x="1258838" y="2936138"/>
                </a:lnTo>
                <a:lnTo>
                  <a:pt x="1400339" y="2923574"/>
                </a:lnTo>
                <a:lnTo>
                  <a:pt x="1438401" y="2922431"/>
                </a:lnTo>
                <a:lnTo>
                  <a:pt x="1472129" y="2922323"/>
                </a:lnTo>
                <a:close/>
                <a:moveTo>
                  <a:pt x="1590737" y="2920626"/>
                </a:moveTo>
                <a:lnTo>
                  <a:pt x="1591884" y="2920630"/>
                </a:lnTo>
                <a:lnTo>
                  <a:pt x="1616437" y="2929523"/>
                </a:lnTo>
                <a:cubicBezTo>
                  <a:pt x="1692800" y="2949816"/>
                  <a:pt x="1783861" y="2934793"/>
                  <a:pt x="1853815" y="2935350"/>
                </a:cubicBezTo>
                <a:cubicBezTo>
                  <a:pt x="1933061" y="2940647"/>
                  <a:pt x="2012308" y="2945944"/>
                  <a:pt x="2072970" y="2941760"/>
                </a:cubicBezTo>
                <a:cubicBezTo>
                  <a:pt x="2166243" y="2942503"/>
                  <a:pt x="2245489" y="2947800"/>
                  <a:pt x="2338762" y="2948543"/>
                </a:cubicBezTo>
                <a:cubicBezTo>
                  <a:pt x="2506724" y="2940548"/>
                  <a:pt x="2679242" y="2946587"/>
                  <a:pt x="2851761" y="2952627"/>
                </a:cubicBezTo>
                <a:lnTo>
                  <a:pt x="2956435" y="2955282"/>
                </a:lnTo>
                <a:lnTo>
                  <a:pt x="2898008" y="2956276"/>
                </a:lnTo>
                <a:cubicBezTo>
                  <a:pt x="2815293" y="2956711"/>
                  <a:pt x="2732803" y="2956345"/>
                  <a:pt x="2651189" y="2955696"/>
                </a:cubicBezTo>
                <a:lnTo>
                  <a:pt x="1898965" y="2960016"/>
                </a:lnTo>
                <a:lnTo>
                  <a:pt x="1876955" y="2958864"/>
                </a:lnTo>
                <a:lnTo>
                  <a:pt x="1815460" y="2960496"/>
                </a:lnTo>
                <a:lnTo>
                  <a:pt x="1787608" y="2960656"/>
                </a:lnTo>
                <a:lnTo>
                  <a:pt x="1704437" y="2952825"/>
                </a:lnTo>
                <a:cubicBezTo>
                  <a:pt x="1658940" y="2955962"/>
                  <a:pt x="1610879" y="2951205"/>
                  <a:pt x="1572090" y="2934711"/>
                </a:cubicBezTo>
                <a:lnTo>
                  <a:pt x="1565186" y="2930687"/>
                </a:lnTo>
                <a:lnTo>
                  <a:pt x="1588024" y="2928568"/>
                </a:lnTo>
                <a:close/>
                <a:moveTo>
                  <a:pt x="1547666" y="2920477"/>
                </a:moveTo>
                <a:lnTo>
                  <a:pt x="1585439" y="2920608"/>
                </a:lnTo>
                <a:lnTo>
                  <a:pt x="1585745" y="2921550"/>
                </a:lnTo>
                <a:cubicBezTo>
                  <a:pt x="1586885" y="2925059"/>
                  <a:pt x="1588024" y="2928568"/>
                  <a:pt x="1588024" y="2928568"/>
                </a:cubicBezTo>
                <a:lnTo>
                  <a:pt x="1557263" y="2926070"/>
                </a:lnTo>
                <a:close/>
                <a:moveTo>
                  <a:pt x="1135687" y="2920300"/>
                </a:moveTo>
                <a:lnTo>
                  <a:pt x="1236460" y="2921363"/>
                </a:lnTo>
                <a:lnTo>
                  <a:pt x="1168297" y="2925226"/>
                </a:lnTo>
                <a:cubicBezTo>
                  <a:pt x="1042326" y="2931222"/>
                  <a:pt x="916354" y="2937218"/>
                  <a:pt x="792455" y="2929451"/>
                </a:cubicBezTo>
                <a:lnTo>
                  <a:pt x="740018" y="2923973"/>
                </a:lnTo>
                <a:lnTo>
                  <a:pt x="893739" y="2921290"/>
                </a:lnTo>
                <a:cubicBezTo>
                  <a:pt x="977106" y="2921371"/>
                  <a:pt x="1058720" y="2922021"/>
                  <a:pt x="1135687" y="2920300"/>
                </a:cubicBezTo>
                <a:close/>
                <a:moveTo>
                  <a:pt x="2408939" y="2919939"/>
                </a:moveTo>
                <a:lnTo>
                  <a:pt x="2701463" y="2922915"/>
                </a:lnTo>
                <a:lnTo>
                  <a:pt x="2534776" y="2931439"/>
                </a:lnTo>
                <a:cubicBezTo>
                  <a:pt x="2366815" y="2939434"/>
                  <a:pt x="2202448" y="2934626"/>
                  <a:pt x="2037512" y="2928063"/>
                </a:cubicBezTo>
                <a:lnTo>
                  <a:pt x="1873587" y="2921609"/>
                </a:lnTo>
                <a:lnTo>
                  <a:pt x="1895895" y="2921687"/>
                </a:lnTo>
                <a:cubicBezTo>
                  <a:pt x="2066135" y="2920709"/>
                  <a:pt x="2236375" y="2919731"/>
                  <a:pt x="2408939" y="2919939"/>
                </a:cubicBezTo>
                <a:close/>
                <a:moveTo>
                  <a:pt x="1269180" y="2919509"/>
                </a:moveTo>
                <a:lnTo>
                  <a:pt x="1375882" y="2919880"/>
                </a:lnTo>
                <a:lnTo>
                  <a:pt x="1500842" y="2920314"/>
                </a:lnTo>
                <a:lnTo>
                  <a:pt x="1493078" y="2920857"/>
                </a:lnTo>
                <a:lnTo>
                  <a:pt x="1492473" y="2920808"/>
                </a:lnTo>
                <a:lnTo>
                  <a:pt x="1438401" y="2922431"/>
                </a:lnTo>
                <a:lnTo>
                  <a:pt x="1361286" y="2922680"/>
                </a:lnTo>
                <a:lnTo>
                  <a:pt x="1236460" y="2921363"/>
                </a:lnTo>
                <a:close/>
                <a:moveTo>
                  <a:pt x="1584589" y="2917988"/>
                </a:moveTo>
                <a:lnTo>
                  <a:pt x="1590863" y="2920260"/>
                </a:lnTo>
                <a:lnTo>
                  <a:pt x="1590737" y="2920626"/>
                </a:lnTo>
                <a:lnTo>
                  <a:pt x="1585439" y="2920608"/>
                </a:lnTo>
                <a:close/>
                <a:moveTo>
                  <a:pt x="1542398" y="2917407"/>
                </a:moveTo>
                <a:lnTo>
                  <a:pt x="1547666" y="2920477"/>
                </a:lnTo>
                <a:lnTo>
                  <a:pt x="1500842" y="2920314"/>
                </a:lnTo>
                <a:close/>
                <a:moveTo>
                  <a:pt x="1590137" y="2915033"/>
                </a:moveTo>
                <a:lnTo>
                  <a:pt x="1789161" y="2918285"/>
                </a:lnTo>
                <a:lnTo>
                  <a:pt x="1873587" y="2921609"/>
                </a:lnTo>
                <a:lnTo>
                  <a:pt x="1591884" y="2920630"/>
                </a:lnTo>
                <a:lnTo>
                  <a:pt x="1590863" y="2920260"/>
                </a:lnTo>
                <a:lnTo>
                  <a:pt x="1591005" y="2919843"/>
                </a:lnTo>
                <a:close/>
                <a:moveTo>
                  <a:pt x="1578941" y="2914850"/>
                </a:moveTo>
                <a:lnTo>
                  <a:pt x="1583594" y="2914926"/>
                </a:lnTo>
                <a:lnTo>
                  <a:pt x="1584589" y="2917988"/>
                </a:lnTo>
                <a:lnTo>
                  <a:pt x="1579647" y="2916198"/>
                </a:lnTo>
                <a:lnTo>
                  <a:pt x="1577617" y="2914943"/>
                </a:lnTo>
                <a:close/>
                <a:moveTo>
                  <a:pt x="1583467" y="2914533"/>
                </a:moveTo>
                <a:cubicBezTo>
                  <a:pt x="1586973" y="2913395"/>
                  <a:pt x="1589012" y="2913702"/>
                  <a:pt x="1590096" y="2914805"/>
                </a:cubicBezTo>
                <a:lnTo>
                  <a:pt x="1590137" y="2915033"/>
                </a:lnTo>
                <a:lnTo>
                  <a:pt x="1583594" y="2914926"/>
                </a:lnTo>
                <a:close/>
                <a:moveTo>
                  <a:pt x="1536830" y="2914162"/>
                </a:moveTo>
                <a:lnTo>
                  <a:pt x="1577427" y="2914825"/>
                </a:lnTo>
                <a:lnTo>
                  <a:pt x="1577617" y="2914943"/>
                </a:lnTo>
                <a:lnTo>
                  <a:pt x="1542398" y="2917407"/>
                </a:lnTo>
                <a:close/>
                <a:moveTo>
                  <a:pt x="1575364" y="2913549"/>
                </a:moveTo>
                <a:lnTo>
                  <a:pt x="1583467" y="2914533"/>
                </a:lnTo>
                <a:lnTo>
                  <a:pt x="1578941" y="2914850"/>
                </a:lnTo>
                <a:lnTo>
                  <a:pt x="1577427" y="2914825"/>
                </a:lnTo>
                <a:close/>
                <a:moveTo>
                  <a:pt x="4384972" y="2909743"/>
                </a:moveTo>
                <a:lnTo>
                  <a:pt x="4379649" y="2912007"/>
                </a:lnTo>
                <a:lnTo>
                  <a:pt x="4305062" y="2930842"/>
                </a:lnTo>
                <a:lnTo>
                  <a:pt x="4150173" y="2940217"/>
                </a:lnTo>
                <a:lnTo>
                  <a:pt x="4036867" y="2941454"/>
                </a:lnTo>
                <a:lnTo>
                  <a:pt x="3995099" y="2940149"/>
                </a:lnTo>
                <a:lnTo>
                  <a:pt x="3954468" y="2942353"/>
                </a:lnTo>
                <a:lnTo>
                  <a:pt x="3933867" y="2942578"/>
                </a:lnTo>
                <a:cubicBezTo>
                  <a:pt x="3849886" y="2946575"/>
                  <a:pt x="3768272" y="2945925"/>
                  <a:pt x="3687842" y="2942952"/>
                </a:cubicBezTo>
                <a:lnTo>
                  <a:pt x="3593607" y="2937601"/>
                </a:lnTo>
                <a:lnTo>
                  <a:pt x="3661906" y="2932466"/>
                </a:lnTo>
                <a:lnTo>
                  <a:pt x="3773360" y="2919947"/>
                </a:lnTo>
                <a:lnTo>
                  <a:pt x="3844234" y="2923200"/>
                </a:lnTo>
                <a:cubicBezTo>
                  <a:pt x="3928170" y="2925035"/>
                  <a:pt x="4013291" y="2924546"/>
                  <a:pt x="4097272" y="2920549"/>
                </a:cubicBezTo>
                <a:cubicBezTo>
                  <a:pt x="4157934" y="2916365"/>
                  <a:pt x="4232624" y="2907628"/>
                  <a:pt x="4297843" y="2917480"/>
                </a:cubicBezTo>
                <a:close/>
                <a:moveTo>
                  <a:pt x="1536461" y="2908825"/>
                </a:moveTo>
                <a:lnTo>
                  <a:pt x="1545481" y="2909920"/>
                </a:lnTo>
                <a:lnTo>
                  <a:pt x="1536830" y="2914162"/>
                </a:lnTo>
                <a:close/>
                <a:moveTo>
                  <a:pt x="3008483" y="2907214"/>
                </a:moveTo>
                <a:lnTo>
                  <a:pt x="3598298" y="2911910"/>
                </a:lnTo>
                <a:lnTo>
                  <a:pt x="3658948" y="2914695"/>
                </a:lnTo>
                <a:lnTo>
                  <a:pt x="3630908" y="2916836"/>
                </a:lnTo>
                <a:lnTo>
                  <a:pt x="3481733" y="2931248"/>
                </a:lnTo>
                <a:lnTo>
                  <a:pt x="3448920" y="2929385"/>
                </a:lnTo>
                <a:cubicBezTo>
                  <a:pt x="3276401" y="2923345"/>
                  <a:pt x="3103882" y="2917306"/>
                  <a:pt x="2935920" y="2925301"/>
                </a:cubicBezTo>
                <a:lnTo>
                  <a:pt x="2701463" y="2922915"/>
                </a:lnTo>
                <a:close/>
                <a:moveTo>
                  <a:pt x="1546300" y="2895573"/>
                </a:moveTo>
                <a:lnTo>
                  <a:pt x="1575364" y="2913549"/>
                </a:lnTo>
                <a:lnTo>
                  <a:pt x="1545481" y="2909920"/>
                </a:lnTo>
                <a:lnTo>
                  <a:pt x="1548534" y="2908423"/>
                </a:lnTo>
                <a:cubicBezTo>
                  <a:pt x="1549718" y="2906099"/>
                  <a:pt x="1548579" y="2902590"/>
                  <a:pt x="1546300" y="2895573"/>
                </a:cubicBezTo>
                <a:close/>
                <a:moveTo>
                  <a:pt x="1546300" y="2895573"/>
                </a:moveTo>
                <a:cubicBezTo>
                  <a:pt x="1889059" y="2900635"/>
                  <a:pt x="2230679" y="2902189"/>
                  <a:pt x="2572299" y="2903742"/>
                </a:cubicBezTo>
                <a:lnTo>
                  <a:pt x="2674902" y="2904559"/>
                </a:lnTo>
                <a:lnTo>
                  <a:pt x="2404337" y="2911737"/>
                </a:lnTo>
                <a:cubicBezTo>
                  <a:pt x="2124519" y="2909509"/>
                  <a:pt x="1826118" y="2897801"/>
                  <a:pt x="1546300" y="2895573"/>
                </a:cubicBezTo>
                <a:close/>
                <a:moveTo>
                  <a:pt x="294594" y="2865211"/>
                </a:moveTo>
                <a:lnTo>
                  <a:pt x="315173" y="2876440"/>
                </a:lnTo>
                <a:lnTo>
                  <a:pt x="330203" y="2881261"/>
                </a:lnTo>
                <a:lnTo>
                  <a:pt x="340648" y="2889985"/>
                </a:lnTo>
                <a:cubicBezTo>
                  <a:pt x="355802" y="2900093"/>
                  <a:pt x="372062" y="2908388"/>
                  <a:pt x="389506" y="2914360"/>
                </a:cubicBezTo>
                <a:cubicBezTo>
                  <a:pt x="431408" y="2924026"/>
                  <a:pt x="472170" y="2930183"/>
                  <a:pt x="513546" y="2932262"/>
                </a:cubicBezTo>
                <a:lnTo>
                  <a:pt x="551650" y="2930303"/>
                </a:lnTo>
                <a:lnTo>
                  <a:pt x="631490" y="2937356"/>
                </a:lnTo>
                <a:cubicBezTo>
                  <a:pt x="667985" y="2939324"/>
                  <a:pt x="704124" y="2940195"/>
                  <a:pt x="739101" y="2940473"/>
                </a:cubicBezTo>
                <a:lnTo>
                  <a:pt x="794242" y="2943845"/>
                </a:lnTo>
                <a:lnTo>
                  <a:pt x="711048" y="2949582"/>
                </a:lnTo>
                <a:cubicBezTo>
                  <a:pt x="631801" y="2944285"/>
                  <a:pt x="557112" y="2953022"/>
                  <a:pt x="477866" y="2947725"/>
                </a:cubicBezTo>
                <a:cubicBezTo>
                  <a:pt x="412646" y="2937874"/>
                  <a:pt x="342870" y="2913988"/>
                  <a:pt x="296589" y="2866960"/>
                </a:cubicBezTo>
                <a:close/>
                <a:moveTo>
                  <a:pt x="284233" y="2837751"/>
                </a:moveTo>
                <a:lnTo>
                  <a:pt x="346989" y="2870715"/>
                </a:lnTo>
                <a:cubicBezTo>
                  <a:pt x="415001" y="2896628"/>
                  <a:pt x="488954" y="2908007"/>
                  <a:pt x="561790" y="2912961"/>
                </a:cubicBezTo>
                <a:lnTo>
                  <a:pt x="612445" y="2914669"/>
                </a:lnTo>
                <a:lnTo>
                  <a:pt x="622688" y="2916216"/>
                </a:lnTo>
                <a:lnTo>
                  <a:pt x="639506" y="2915582"/>
                </a:lnTo>
                <a:lnTo>
                  <a:pt x="669324" y="2916587"/>
                </a:lnTo>
                <a:lnTo>
                  <a:pt x="740018" y="2923973"/>
                </a:lnTo>
                <a:lnTo>
                  <a:pt x="641271" y="2925696"/>
                </a:lnTo>
                <a:lnTo>
                  <a:pt x="551650" y="2930303"/>
                </a:lnTo>
                <a:lnTo>
                  <a:pt x="521743" y="2927661"/>
                </a:lnTo>
                <a:cubicBezTo>
                  <a:pt x="485342" y="2922997"/>
                  <a:pt x="449390" y="2916732"/>
                  <a:pt x="414693" y="2908363"/>
                </a:cubicBezTo>
                <a:lnTo>
                  <a:pt x="330203" y="2881261"/>
                </a:lnTo>
                <a:lnTo>
                  <a:pt x="298432" y="2854726"/>
                </a:lnTo>
                <a:close/>
                <a:moveTo>
                  <a:pt x="138453" y="2809709"/>
                </a:moveTo>
                <a:cubicBezTo>
                  <a:pt x="143010" y="2823743"/>
                  <a:pt x="128983" y="2828297"/>
                  <a:pt x="124426" y="2814263"/>
                </a:cubicBezTo>
                <a:cubicBezTo>
                  <a:pt x="138453" y="2809709"/>
                  <a:pt x="138453" y="2809709"/>
                  <a:pt x="138453" y="2809709"/>
                </a:cubicBezTo>
                <a:close/>
                <a:moveTo>
                  <a:pt x="128210" y="2711762"/>
                </a:moveTo>
                <a:lnTo>
                  <a:pt x="144559" y="2745809"/>
                </a:lnTo>
                <a:lnTo>
                  <a:pt x="138453" y="2809709"/>
                </a:lnTo>
                <a:lnTo>
                  <a:pt x="127211" y="2738821"/>
                </a:lnTo>
                <a:close/>
                <a:moveTo>
                  <a:pt x="147875" y="2711111"/>
                </a:moveTo>
                <a:lnTo>
                  <a:pt x="171234" y="2753977"/>
                </a:lnTo>
                <a:cubicBezTo>
                  <a:pt x="181626" y="2767329"/>
                  <a:pt x="193264" y="2779670"/>
                  <a:pt x="206370" y="2790747"/>
                </a:cubicBezTo>
                <a:lnTo>
                  <a:pt x="243594" y="2815471"/>
                </a:lnTo>
                <a:lnTo>
                  <a:pt x="255617" y="2831055"/>
                </a:lnTo>
                <a:lnTo>
                  <a:pt x="294594" y="2865211"/>
                </a:lnTo>
                <a:lnTo>
                  <a:pt x="232731" y="2831456"/>
                </a:lnTo>
                <a:cubicBezTo>
                  <a:pt x="206040" y="2814913"/>
                  <a:pt x="180532" y="2796045"/>
                  <a:pt x="157392" y="2772531"/>
                </a:cubicBezTo>
                <a:lnTo>
                  <a:pt x="144559" y="2745809"/>
                </a:lnTo>
                <a:close/>
                <a:moveTo>
                  <a:pt x="107234" y="2612857"/>
                </a:moveTo>
                <a:lnTo>
                  <a:pt x="122076" y="2663765"/>
                </a:lnTo>
                <a:lnTo>
                  <a:pt x="129480" y="2677352"/>
                </a:lnTo>
                <a:lnTo>
                  <a:pt x="128210" y="2711762"/>
                </a:lnTo>
                <a:lnTo>
                  <a:pt x="120311" y="2695314"/>
                </a:lnTo>
                <a:close/>
                <a:moveTo>
                  <a:pt x="85922" y="2599831"/>
                </a:moveTo>
                <a:lnTo>
                  <a:pt x="115499" y="2685293"/>
                </a:lnTo>
                <a:lnTo>
                  <a:pt x="120311" y="2695314"/>
                </a:lnTo>
                <a:lnTo>
                  <a:pt x="127211" y="2738821"/>
                </a:lnTo>
                <a:lnTo>
                  <a:pt x="124426" y="2814263"/>
                </a:lnTo>
                <a:cubicBezTo>
                  <a:pt x="109705" y="2756987"/>
                  <a:pt x="98491" y="2698572"/>
                  <a:pt x="89978" y="2639523"/>
                </a:cubicBezTo>
                <a:close/>
                <a:moveTo>
                  <a:pt x="139422" y="2547806"/>
                </a:moveTo>
                <a:lnTo>
                  <a:pt x="232081" y="2763794"/>
                </a:lnTo>
                <a:cubicBezTo>
                  <a:pt x="241284" y="2780198"/>
                  <a:pt x="251363" y="2796318"/>
                  <a:pt x="262396" y="2811643"/>
                </a:cubicBezTo>
                <a:lnTo>
                  <a:pt x="284233" y="2837751"/>
                </a:lnTo>
                <a:lnTo>
                  <a:pt x="250309" y="2819931"/>
                </a:lnTo>
                <a:lnTo>
                  <a:pt x="243594" y="2815471"/>
                </a:lnTo>
                <a:lnTo>
                  <a:pt x="222567" y="2788215"/>
                </a:lnTo>
                <a:cubicBezTo>
                  <a:pt x="202978" y="2757730"/>
                  <a:pt x="188079" y="2723782"/>
                  <a:pt x="176687" y="2688696"/>
                </a:cubicBezTo>
                <a:lnTo>
                  <a:pt x="145163" y="2601595"/>
                </a:lnTo>
                <a:lnTo>
                  <a:pt x="144788" y="2590456"/>
                </a:lnTo>
                <a:close/>
                <a:moveTo>
                  <a:pt x="114890" y="2517953"/>
                </a:moveTo>
                <a:lnTo>
                  <a:pt x="145163" y="2601595"/>
                </a:lnTo>
                <a:lnTo>
                  <a:pt x="148589" y="2703637"/>
                </a:lnTo>
                <a:lnTo>
                  <a:pt x="147875" y="2711111"/>
                </a:lnTo>
                <a:lnTo>
                  <a:pt x="129480" y="2677352"/>
                </a:lnTo>
                <a:lnTo>
                  <a:pt x="129570" y="2674907"/>
                </a:lnTo>
                <a:cubicBezTo>
                  <a:pt x="126989" y="2631142"/>
                  <a:pt x="121470" y="2590271"/>
                  <a:pt x="117091" y="2552908"/>
                </a:cubicBezTo>
                <a:close/>
                <a:moveTo>
                  <a:pt x="4703995" y="2396904"/>
                </a:moveTo>
                <a:lnTo>
                  <a:pt x="4704217" y="2397881"/>
                </a:lnTo>
                <a:lnTo>
                  <a:pt x="4702900" y="2398110"/>
                </a:lnTo>
                <a:close/>
                <a:moveTo>
                  <a:pt x="4715742" y="2395879"/>
                </a:moveTo>
                <a:lnTo>
                  <a:pt x="4716177" y="2396765"/>
                </a:lnTo>
                <a:lnTo>
                  <a:pt x="4713009" y="2410342"/>
                </a:lnTo>
                <a:lnTo>
                  <a:pt x="4707457" y="2412144"/>
                </a:lnTo>
                <a:lnTo>
                  <a:pt x="4704217" y="2397881"/>
                </a:lnTo>
                <a:close/>
                <a:moveTo>
                  <a:pt x="4717120" y="2388383"/>
                </a:moveTo>
                <a:lnTo>
                  <a:pt x="4721483" y="2407590"/>
                </a:lnTo>
                <a:lnTo>
                  <a:pt x="4716177" y="2396765"/>
                </a:lnTo>
                <a:lnTo>
                  <a:pt x="4716926" y="2393555"/>
                </a:lnTo>
                <a:close/>
                <a:moveTo>
                  <a:pt x="4734553" y="2338544"/>
                </a:moveTo>
                <a:lnTo>
                  <a:pt x="4721127" y="2454247"/>
                </a:lnTo>
                <a:cubicBezTo>
                  <a:pt x="4711302" y="2519493"/>
                  <a:pt x="4687450" y="2589294"/>
                  <a:pt x="4659042" y="2645060"/>
                </a:cubicBezTo>
                <a:cubicBezTo>
                  <a:pt x="4644659" y="2696272"/>
                  <a:pt x="4620808" y="2766072"/>
                  <a:pt x="4573816" y="2812358"/>
                </a:cubicBezTo>
                <a:cubicBezTo>
                  <a:pt x="4556194" y="2829715"/>
                  <a:pt x="4538002" y="2845318"/>
                  <a:pt x="4519022" y="2859238"/>
                </a:cubicBezTo>
                <a:lnTo>
                  <a:pt x="4463840" y="2893335"/>
                </a:lnTo>
                <a:lnTo>
                  <a:pt x="4388268" y="2909451"/>
                </a:lnTo>
                <a:lnTo>
                  <a:pt x="4384972" y="2909743"/>
                </a:lnTo>
                <a:lnTo>
                  <a:pt x="4454368" y="2880231"/>
                </a:lnTo>
                <a:cubicBezTo>
                  <a:pt x="4502366" y="2854950"/>
                  <a:pt x="4545763" y="2821467"/>
                  <a:pt x="4578728" y="2779735"/>
                </a:cubicBezTo>
                <a:cubicBezTo>
                  <a:pt x="4607137" y="2723969"/>
                  <a:pt x="4635545" y="2668203"/>
                  <a:pt x="4659397" y="2598403"/>
                </a:cubicBezTo>
                <a:cubicBezTo>
                  <a:pt x="4671323" y="2563503"/>
                  <a:pt x="4683249" y="2528602"/>
                  <a:pt x="4693422" y="2494271"/>
                </a:cubicBezTo>
                <a:lnTo>
                  <a:pt x="4713009" y="2410342"/>
                </a:lnTo>
                <a:lnTo>
                  <a:pt x="4714470" y="2409867"/>
                </a:lnTo>
                <a:cubicBezTo>
                  <a:pt x="4717976" y="2408728"/>
                  <a:pt x="4721483" y="2407590"/>
                  <a:pt x="4721483" y="2407590"/>
                </a:cubicBezTo>
                <a:close/>
                <a:moveTo>
                  <a:pt x="4688536" y="2328846"/>
                </a:moveTo>
                <a:lnTo>
                  <a:pt x="4694117" y="2353415"/>
                </a:lnTo>
                <a:lnTo>
                  <a:pt x="4688671" y="2448302"/>
                </a:lnTo>
                <a:cubicBezTo>
                  <a:pt x="4681126" y="2501172"/>
                  <a:pt x="4667906" y="2552977"/>
                  <a:pt x="4645371" y="2602957"/>
                </a:cubicBezTo>
                <a:cubicBezTo>
                  <a:pt x="4616962" y="2658723"/>
                  <a:pt x="4574527" y="2719043"/>
                  <a:pt x="4522978" y="2751295"/>
                </a:cubicBezTo>
                <a:cubicBezTo>
                  <a:pt x="4471429" y="2783547"/>
                  <a:pt x="4401297" y="2806318"/>
                  <a:pt x="4345191" y="2824536"/>
                </a:cubicBezTo>
                <a:cubicBezTo>
                  <a:pt x="4204926" y="2870079"/>
                  <a:pt x="4055548" y="2887554"/>
                  <a:pt x="3906169" y="2905029"/>
                </a:cubicBezTo>
                <a:lnTo>
                  <a:pt x="3773360" y="2919947"/>
                </a:lnTo>
                <a:lnTo>
                  <a:pt x="3658948" y="2914695"/>
                </a:lnTo>
                <a:lnTo>
                  <a:pt x="3872990" y="2898349"/>
                </a:lnTo>
                <a:cubicBezTo>
                  <a:pt x="3951755" y="2890228"/>
                  <a:pt x="4029951" y="2880352"/>
                  <a:pt x="4111654" y="2869337"/>
                </a:cubicBezTo>
                <a:cubicBezTo>
                  <a:pt x="4181786" y="2846565"/>
                  <a:pt x="4256475" y="2837828"/>
                  <a:pt x="4326608" y="2815056"/>
                </a:cubicBezTo>
                <a:cubicBezTo>
                  <a:pt x="4396740" y="2792284"/>
                  <a:pt x="4466872" y="2769512"/>
                  <a:pt x="4518421" y="2737261"/>
                </a:cubicBezTo>
                <a:cubicBezTo>
                  <a:pt x="4645015" y="2649614"/>
                  <a:pt x="4674135" y="2500533"/>
                  <a:pt x="4689229" y="2356007"/>
                </a:cubicBezTo>
                <a:close/>
                <a:moveTo>
                  <a:pt x="88343" y="2326940"/>
                </a:moveTo>
                <a:lnTo>
                  <a:pt x="105440" y="2427488"/>
                </a:lnTo>
                <a:lnTo>
                  <a:pt x="110317" y="2445326"/>
                </a:lnTo>
                <a:lnTo>
                  <a:pt x="114890" y="2517953"/>
                </a:lnTo>
                <a:lnTo>
                  <a:pt x="101320" y="2480458"/>
                </a:lnTo>
                <a:lnTo>
                  <a:pt x="93881" y="2445595"/>
                </a:lnTo>
                <a:lnTo>
                  <a:pt x="88753" y="2370124"/>
                </a:lnTo>
                <a:close/>
                <a:moveTo>
                  <a:pt x="4719546" y="2323866"/>
                </a:moveTo>
                <a:lnTo>
                  <a:pt x="4717120" y="2388383"/>
                </a:lnTo>
                <a:lnTo>
                  <a:pt x="4713361" y="2371831"/>
                </a:lnTo>
                <a:close/>
                <a:moveTo>
                  <a:pt x="4697550" y="2293602"/>
                </a:moveTo>
                <a:lnTo>
                  <a:pt x="4698921" y="2308257"/>
                </a:lnTo>
                <a:lnTo>
                  <a:pt x="4713361" y="2371831"/>
                </a:lnTo>
                <a:lnTo>
                  <a:pt x="4712369" y="2379521"/>
                </a:lnTo>
                <a:cubicBezTo>
                  <a:pt x="4712369" y="2379521"/>
                  <a:pt x="4713508" y="2383030"/>
                  <a:pt x="4712894" y="2387108"/>
                </a:cubicBezTo>
                <a:lnTo>
                  <a:pt x="4703995" y="2396904"/>
                </a:lnTo>
                <a:lnTo>
                  <a:pt x="4694117" y="2353415"/>
                </a:lnTo>
                <a:close/>
                <a:moveTo>
                  <a:pt x="67541" y="2253087"/>
                </a:moveTo>
                <a:lnTo>
                  <a:pt x="68033" y="2258557"/>
                </a:lnTo>
                <a:cubicBezTo>
                  <a:pt x="68905" y="2297059"/>
                  <a:pt x="72407" y="2334707"/>
                  <a:pt x="78101" y="2371643"/>
                </a:cubicBezTo>
                <a:lnTo>
                  <a:pt x="93881" y="2445595"/>
                </a:lnTo>
                <a:lnTo>
                  <a:pt x="103757" y="2590931"/>
                </a:lnTo>
                <a:lnTo>
                  <a:pt x="107234" y="2612857"/>
                </a:lnTo>
                <a:lnTo>
                  <a:pt x="92249" y="2561458"/>
                </a:lnTo>
                <a:lnTo>
                  <a:pt x="71940" y="2462972"/>
                </a:lnTo>
                <a:lnTo>
                  <a:pt x="71736" y="2460976"/>
                </a:lnTo>
                <a:close/>
                <a:moveTo>
                  <a:pt x="4685913" y="2241330"/>
                </a:moveTo>
                <a:lnTo>
                  <a:pt x="4686648" y="2254792"/>
                </a:lnTo>
                <a:lnTo>
                  <a:pt x="4688536" y="2328846"/>
                </a:lnTo>
                <a:lnTo>
                  <a:pt x="4684895" y="2312812"/>
                </a:lnTo>
                <a:lnTo>
                  <a:pt x="4683034" y="2292917"/>
                </a:lnTo>
                <a:lnTo>
                  <a:pt x="4685383" y="2248658"/>
                </a:lnTo>
                <a:close/>
                <a:moveTo>
                  <a:pt x="4671371" y="2129094"/>
                </a:moveTo>
                <a:lnTo>
                  <a:pt x="4676270" y="2220589"/>
                </a:lnTo>
                <a:lnTo>
                  <a:pt x="4683034" y="2292917"/>
                </a:lnTo>
                <a:lnTo>
                  <a:pt x="4679937" y="2351267"/>
                </a:lnTo>
                <a:cubicBezTo>
                  <a:pt x="4679670" y="2386260"/>
                  <a:pt x="4679404" y="2421253"/>
                  <a:pt x="4674491" y="2453876"/>
                </a:cubicBezTo>
                <a:cubicBezTo>
                  <a:pt x="4664666" y="2519122"/>
                  <a:pt x="4640814" y="2588922"/>
                  <a:pt x="4593822" y="2635209"/>
                </a:cubicBezTo>
                <a:cubicBezTo>
                  <a:pt x="4560856" y="2676940"/>
                  <a:pt x="4495281" y="2713747"/>
                  <a:pt x="4439175" y="2731964"/>
                </a:cubicBezTo>
                <a:cubicBezTo>
                  <a:pt x="4298910" y="2777507"/>
                  <a:pt x="4168115" y="2804462"/>
                  <a:pt x="4018737" y="2821937"/>
                </a:cubicBezTo>
                <a:cubicBezTo>
                  <a:pt x="3850775" y="2829932"/>
                  <a:pt x="3701396" y="2847407"/>
                  <a:pt x="3537991" y="2869436"/>
                </a:cubicBezTo>
                <a:cubicBezTo>
                  <a:pt x="3372308" y="2884448"/>
                  <a:pt x="3205485" y="2895951"/>
                  <a:pt x="3038093" y="2905700"/>
                </a:cubicBezTo>
                <a:lnTo>
                  <a:pt x="3008483" y="2907214"/>
                </a:lnTo>
                <a:lnTo>
                  <a:pt x="2674902" y="2904559"/>
                </a:lnTo>
                <a:lnTo>
                  <a:pt x="2911641" y="2898278"/>
                </a:lnTo>
                <a:cubicBezTo>
                  <a:pt x="3079603" y="2890283"/>
                  <a:pt x="3246426" y="2878780"/>
                  <a:pt x="3412109" y="2863768"/>
                </a:cubicBezTo>
                <a:cubicBezTo>
                  <a:pt x="3575514" y="2841738"/>
                  <a:pt x="3738919" y="2819709"/>
                  <a:pt x="3906881" y="2811714"/>
                </a:cubicBezTo>
                <a:cubicBezTo>
                  <a:pt x="4056259" y="2794240"/>
                  <a:pt x="4205638" y="2776765"/>
                  <a:pt x="4350459" y="2745255"/>
                </a:cubicBezTo>
                <a:cubicBezTo>
                  <a:pt x="4420592" y="2722484"/>
                  <a:pt x="4490724" y="2699712"/>
                  <a:pt x="4551743" y="2648872"/>
                </a:cubicBezTo>
                <a:cubicBezTo>
                  <a:pt x="4603292" y="2616620"/>
                  <a:pt x="4641169" y="2542265"/>
                  <a:pt x="4646438" y="2462985"/>
                </a:cubicBezTo>
                <a:cubicBezTo>
                  <a:pt x="4656263" y="2397739"/>
                  <a:pt x="4666088" y="2332492"/>
                  <a:pt x="4661887" y="2271801"/>
                </a:cubicBezTo>
                <a:close/>
                <a:moveTo>
                  <a:pt x="4695094" y="2120384"/>
                </a:moveTo>
                <a:lnTo>
                  <a:pt x="4694930" y="2124355"/>
                </a:lnTo>
                <a:cubicBezTo>
                  <a:pt x="4695538" y="2178457"/>
                  <a:pt x="4697745" y="2233008"/>
                  <a:pt x="4697915" y="2287252"/>
                </a:cubicBezTo>
                <a:lnTo>
                  <a:pt x="4697550" y="2293602"/>
                </a:lnTo>
                <a:lnTo>
                  <a:pt x="4690296" y="2216035"/>
                </a:lnTo>
                <a:lnTo>
                  <a:pt x="4690597" y="2176555"/>
                </a:lnTo>
                <a:lnTo>
                  <a:pt x="4693856" y="2131492"/>
                </a:lnTo>
                <a:close/>
                <a:moveTo>
                  <a:pt x="4699370" y="2017807"/>
                </a:moveTo>
                <a:lnTo>
                  <a:pt x="4704377" y="2037122"/>
                </a:lnTo>
                <a:lnTo>
                  <a:pt x="4695094" y="2120384"/>
                </a:lnTo>
                <a:close/>
                <a:moveTo>
                  <a:pt x="4707672" y="1990470"/>
                </a:moveTo>
                <a:lnTo>
                  <a:pt x="4729205" y="2082925"/>
                </a:lnTo>
                <a:lnTo>
                  <a:pt x="4737554" y="2184216"/>
                </a:lnTo>
                <a:lnTo>
                  <a:pt x="4719546" y="2323866"/>
                </a:lnTo>
                <a:lnTo>
                  <a:pt x="4724971" y="2179566"/>
                </a:lnTo>
                <a:cubicBezTo>
                  <a:pt x="4723199" y="2144265"/>
                  <a:pt x="4719532" y="2109095"/>
                  <a:pt x="4713460" y="2073978"/>
                </a:cubicBezTo>
                <a:lnTo>
                  <a:pt x="4704377" y="2037122"/>
                </a:lnTo>
                <a:lnTo>
                  <a:pt x="4705745" y="2024851"/>
                </a:lnTo>
                <a:close/>
                <a:moveTo>
                  <a:pt x="4687518" y="1968714"/>
                </a:moveTo>
                <a:lnTo>
                  <a:pt x="4692042" y="1987070"/>
                </a:lnTo>
                <a:lnTo>
                  <a:pt x="4691185" y="2099391"/>
                </a:lnTo>
                <a:lnTo>
                  <a:pt x="4690597" y="2176555"/>
                </a:lnTo>
                <a:lnTo>
                  <a:pt x="4685913" y="2241330"/>
                </a:lnTo>
                <a:lnTo>
                  <a:pt x="4681405" y="2158805"/>
                </a:lnTo>
                <a:cubicBezTo>
                  <a:pt x="4678387" y="2095790"/>
                  <a:pt x="4677693" y="2033960"/>
                  <a:pt x="4687518" y="1968714"/>
                </a:cubicBezTo>
                <a:close/>
                <a:moveTo>
                  <a:pt x="4701544" y="1964159"/>
                </a:moveTo>
                <a:lnTo>
                  <a:pt x="4699370" y="2017807"/>
                </a:lnTo>
                <a:lnTo>
                  <a:pt x="4692042" y="1987070"/>
                </a:lnTo>
                <a:lnTo>
                  <a:pt x="4692075" y="1982748"/>
                </a:lnTo>
                <a:lnTo>
                  <a:pt x="4691343" y="1967471"/>
                </a:lnTo>
                <a:lnTo>
                  <a:pt x="4694531" y="1966436"/>
                </a:lnTo>
                <a:cubicBezTo>
                  <a:pt x="4698038" y="1965298"/>
                  <a:pt x="4701544" y="1964159"/>
                  <a:pt x="4701544" y="1964159"/>
                </a:cubicBezTo>
                <a:close/>
                <a:moveTo>
                  <a:pt x="4690837" y="1956895"/>
                </a:moveTo>
                <a:lnTo>
                  <a:pt x="4691343" y="1967471"/>
                </a:lnTo>
                <a:lnTo>
                  <a:pt x="4687518" y="1968714"/>
                </a:lnTo>
                <a:close/>
                <a:moveTo>
                  <a:pt x="88178" y="1768755"/>
                </a:moveTo>
                <a:lnTo>
                  <a:pt x="89879" y="1841559"/>
                </a:lnTo>
                <a:lnTo>
                  <a:pt x="84549" y="1927401"/>
                </a:lnTo>
                <a:lnTo>
                  <a:pt x="88343" y="2326940"/>
                </a:lnTo>
                <a:lnTo>
                  <a:pt x="86260" y="2314695"/>
                </a:lnTo>
                <a:cubicBezTo>
                  <a:pt x="64187" y="2151208"/>
                  <a:pt x="74724" y="1992648"/>
                  <a:pt x="85261" y="1834087"/>
                </a:cubicBezTo>
                <a:close/>
                <a:moveTo>
                  <a:pt x="96701" y="1731671"/>
                </a:moveTo>
                <a:lnTo>
                  <a:pt x="97105" y="1734716"/>
                </a:lnTo>
                <a:lnTo>
                  <a:pt x="99287" y="1829532"/>
                </a:lnTo>
                <a:cubicBezTo>
                  <a:pt x="107334" y="1997573"/>
                  <a:pt x="115380" y="2165614"/>
                  <a:pt x="123427" y="2333655"/>
                </a:cubicBezTo>
                <a:cubicBezTo>
                  <a:pt x="123071" y="2380312"/>
                  <a:pt x="125083" y="2422322"/>
                  <a:pt x="128848" y="2463763"/>
                </a:cubicBezTo>
                <a:lnTo>
                  <a:pt x="139422" y="2547806"/>
                </a:lnTo>
                <a:lnTo>
                  <a:pt x="136422" y="2540813"/>
                </a:lnTo>
                <a:lnTo>
                  <a:pt x="110317" y="2445326"/>
                </a:lnTo>
                <a:lnTo>
                  <a:pt x="101296" y="2302056"/>
                </a:lnTo>
                <a:cubicBezTo>
                  <a:pt x="97930" y="2217822"/>
                  <a:pt x="96098" y="2133090"/>
                  <a:pt x="94705" y="2048216"/>
                </a:cubicBezTo>
                <a:lnTo>
                  <a:pt x="89879" y="1841559"/>
                </a:lnTo>
                <a:close/>
                <a:moveTo>
                  <a:pt x="94586" y="1625275"/>
                </a:moveTo>
                <a:lnTo>
                  <a:pt x="96944" y="1727746"/>
                </a:lnTo>
                <a:lnTo>
                  <a:pt x="96701" y="1731671"/>
                </a:lnTo>
                <a:lnTo>
                  <a:pt x="95442" y="1722183"/>
                </a:lnTo>
                <a:lnTo>
                  <a:pt x="94136" y="1635340"/>
                </a:lnTo>
                <a:close/>
                <a:moveTo>
                  <a:pt x="78559" y="1596702"/>
                </a:moveTo>
                <a:lnTo>
                  <a:pt x="77214" y="1666046"/>
                </a:lnTo>
                <a:cubicBezTo>
                  <a:pt x="76147" y="1806018"/>
                  <a:pt x="61053" y="1950545"/>
                  <a:pt x="64543" y="2104551"/>
                </a:cubicBezTo>
                <a:lnTo>
                  <a:pt x="67541" y="2253087"/>
                </a:lnTo>
                <a:lnTo>
                  <a:pt x="57083" y="2136789"/>
                </a:lnTo>
                <a:cubicBezTo>
                  <a:pt x="51228" y="2017790"/>
                  <a:pt x="59131" y="1896870"/>
                  <a:pt x="67033" y="1777949"/>
                </a:cubicBezTo>
                <a:close/>
                <a:moveTo>
                  <a:pt x="80352" y="1504188"/>
                </a:moveTo>
                <a:lnTo>
                  <a:pt x="82451" y="1534505"/>
                </a:lnTo>
                <a:lnTo>
                  <a:pt x="82269" y="1538354"/>
                </a:lnTo>
                <a:lnTo>
                  <a:pt x="78559" y="1596702"/>
                </a:lnTo>
                <a:close/>
                <a:moveTo>
                  <a:pt x="89206" y="1391530"/>
                </a:moveTo>
                <a:lnTo>
                  <a:pt x="92854" y="1550014"/>
                </a:lnTo>
                <a:lnTo>
                  <a:pt x="94136" y="1635340"/>
                </a:lnTo>
                <a:lnTo>
                  <a:pt x="88178" y="1768755"/>
                </a:lnTo>
                <a:lnTo>
                  <a:pt x="82838" y="1540108"/>
                </a:lnTo>
                <a:lnTo>
                  <a:pt x="82451" y="1534505"/>
                </a:lnTo>
                <a:close/>
                <a:moveTo>
                  <a:pt x="108249" y="1325701"/>
                </a:moveTo>
                <a:lnTo>
                  <a:pt x="108871" y="1518808"/>
                </a:lnTo>
                <a:cubicBezTo>
                  <a:pt x="115601" y="1754423"/>
                  <a:pt x="140033" y="1990834"/>
                  <a:pt x="180244" y="2222123"/>
                </a:cubicBezTo>
                <a:cubicBezTo>
                  <a:pt x="203029" y="2292294"/>
                  <a:pt x="225813" y="2362466"/>
                  <a:pt x="234571" y="2437192"/>
                </a:cubicBezTo>
                <a:cubicBezTo>
                  <a:pt x="252799" y="2493329"/>
                  <a:pt x="261557" y="2568056"/>
                  <a:pt x="279785" y="2624193"/>
                </a:cubicBezTo>
                <a:cubicBezTo>
                  <a:pt x="283986" y="2684885"/>
                  <a:pt x="306770" y="2755056"/>
                  <a:pt x="353051" y="2802085"/>
                </a:cubicBezTo>
                <a:cubicBezTo>
                  <a:pt x="399332" y="2849114"/>
                  <a:pt x="469108" y="2872999"/>
                  <a:pt x="534328" y="2882851"/>
                </a:cubicBezTo>
                <a:cubicBezTo>
                  <a:pt x="613574" y="2888148"/>
                  <a:pt x="692820" y="2893445"/>
                  <a:pt x="753483" y="2889261"/>
                </a:cubicBezTo>
                <a:cubicBezTo>
                  <a:pt x="846755" y="2890004"/>
                  <a:pt x="926002" y="2895301"/>
                  <a:pt x="1019274" y="2896043"/>
                </a:cubicBezTo>
                <a:cubicBezTo>
                  <a:pt x="1191793" y="2902083"/>
                  <a:pt x="1359755" y="2894088"/>
                  <a:pt x="1546300" y="2895573"/>
                </a:cubicBezTo>
                <a:cubicBezTo>
                  <a:pt x="1539287" y="2897851"/>
                  <a:pt x="1536920" y="2902498"/>
                  <a:pt x="1536305" y="2906575"/>
                </a:cubicBezTo>
                <a:lnTo>
                  <a:pt x="1536461" y="2908825"/>
                </a:lnTo>
                <a:lnTo>
                  <a:pt x="1481320" y="2902128"/>
                </a:lnTo>
                <a:cubicBezTo>
                  <a:pt x="1412680" y="2901144"/>
                  <a:pt x="1343075" y="2912109"/>
                  <a:pt x="1273207" y="2919281"/>
                </a:cubicBezTo>
                <a:lnTo>
                  <a:pt x="1269180" y="2919509"/>
                </a:lnTo>
                <a:lnTo>
                  <a:pt x="855869" y="2918073"/>
                </a:lnTo>
                <a:cubicBezTo>
                  <a:pt x="816246" y="2915424"/>
                  <a:pt x="776623" y="2912776"/>
                  <a:pt x="737570" y="2911882"/>
                </a:cubicBezTo>
                <a:lnTo>
                  <a:pt x="639506" y="2915582"/>
                </a:lnTo>
                <a:lnTo>
                  <a:pt x="612445" y="2914669"/>
                </a:lnTo>
                <a:lnTo>
                  <a:pt x="427029" y="2886662"/>
                </a:lnTo>
                <a:cubicBezTo>
                  <a:pt x="315528" y="2829782"/>
                  <a:pt x="274516" y="2703473"/>
                  <a:pt x="252088" y="2586644"/>
                </a:cubicBezTo>
                <a:cubicBezTo>
                  <a:pt x="204774" y="2369298"/>
                  <a:pt x="157460" y="2151951"/>
                  <a:pt x="123903" y="1936682"/>
                </a:cubicBezTo>
                <a:lnTo>
                  <a:pt x="97105" y="1734716"/>
                </a:lnTo>
                <a:lnTo>
                  <a:pt x="96944" y="1727746"/>
                </a:lnTo>
                <a:lnTo>
                  <a:pt x="99171" y="1691884"/>
                </a:lnTo>
                <a:cubicBezTo>
                  <a:pt x="103256" y="1614927"/>
                  <a:pt x="106157" y="1540294"/>
                  <a:pt x="106690" y="1470308"/>
                </a:cubicBezTo>
                <a:lnTo>
                  <a:pt x="103539" y="1424789"/>
                </a:lnTo>
                <a:lnTo>
                  <a:pt x="107757" y="1330336"/>
                </a:lnTo>
                <a:close/>
                <a:moveTo>
                  <a:pt x="98656" y="1267073"/>
                </a:moveTo>
                <a:lnTo>
                  <a:pt x="97763" y="1341338"/>
                </a:lnTo>
                <a:lnTo>
                  <a:pt x="103539" y="1424789"/>
                </a:lnTo>
                <a:lnTo>
                  <a:pt x="96509" y="1582211"/>
                </a:lnTo>
                <a:lnTo>
                  <a:pt x="94586" y="1625275"/>
                </a:lnTo>
                <a:lnTo>
                  <a:pt x="92854" y="1550014"/>
                </a:lnTo>
                <a:lnTo>
                  <a:pt x="91961" y="1490604"/>
                </a:lnTo>
                <a:close/>
                <a:moveTo>
                  <a:pt x="98952" y="1252917"/>
                </a:moveTo>
                <a:lnTo>
                  <a:pt x="98999" y="1255610"/>
                </a:lnTo>
                <a:lnTo>
                  <a:pt x="98656" y="1267073"/>
                </a:lnTo>
                <a:lnTo>
                  <a:pt x="98814" y="1253913"/>
                </a:lnTo>
                <a:close/>
                <a:moveTo>
                  <a:pt x="96105" y="1092651"/>
                </a:moveTo>
                <a:lnTo>
                  <a:pt x="98877" y="1248713"/>
                </a:lnTo>
                <a:lnTo>
                  <a:pt x="98814" y="1253913"/>
                </a:lnTo>
                <a:lnTo>
                  <a:pt x="94087" y="1288233"/>
                </a:lnTo>
                <a:lnTo>
                  <a:pt x="89206" y="1391530"/>
                </a:lnTo>
                <a:lnTo>
                  <a:pt x="87901" y="1334843"/>
                </a:lnTo>
                <a:lnTo>
                  <a:pt x="85716" y="1311508"/>
                </a:lnTo>
                <a:lnTo>
                  <a:pt x="90241" y="1180883"/>
                </a:lnTo>
                <a:close/>
                <a:moveTo>
                  <a:pt x="4705768" y="1074866"/>
                </a:moveTo>
                <a:lnTo>
                  <a:pt x="4725820" y="1227121"/>
                </a:lnTo>
                <a:lnTo>
                  <a:pt x="4728681" y="1251224"/>
                </a:lnTo>
                <a:lnTo>
                  <a:pt x="4733155" y="1488477"/>
                </a:lnTo>
                <a:cubicBezTo>
                  <a:pt x="4739262" y="1757988"/>
                  <a:pt x="4781075" y="2027784"/>
                  <a:pt x="4743019" y="2293817"/>
                </a:cubicBezTo>
                <a:lnTo>
                  <a:pt x="4734553" y="2338544"/>
                </a:lnTo>
                <a:lnTo>
                  <a:pt x="4735479" y="2330566"/>
                </a:lnTo>
                <a:cubicBezTo>
                  <a:pt x="4738710" y="2289035"/>
                  <a:pt x="4740194" y="2247344"/>
                  <a:pt x="4739344" y="2205927"/>
                </a:cubicBezTo>
                <a:lnTo>
                  <a:pt x="4737554" y="2184216"/>
                </a:lnTo>
                <a:lnTo>
                  <a:pt x="4742808" y="2143473"/>
                </a:lnTo>
                <a:cubicBezTo>
                  <a:pt x="4751142" y="1987082"/>
                  <a:pt x="4738766" y="1832567"/>
                  <a:pt x="4724921" y="1679499"/>
                </a:cubicBezTo>
                <a:lnTo>
                  <a:pt x="4721720" y="1641905"/>
                </a:lnTo>
                <a:lnTo>
                  <a:pt x="4723285" y="1559555"/>
                </a:lnTo>
                <a:cubicBezTo>
                  <a:pt x="4722702" y="1483144"/>
                  <a:pt x="4719785" y="1407006"/>
                  <a:pt x="4713662" y="1330697"/>
                </a:cubicBezTo>
                <a:lnTo>
                  <a:pt x="4705610" y="1266544"/>
                </a:lnTo>
                <a:close/>
                <a:moveTo>
                  <a:pt x="112331" y="1069237"/>
                </a:moveTo>
                <a:lnTo>
                  <a:pt x="110345" y="1170208"/>
                </a:lnTo>
                <a:lnTo>
                  <a:pt x="98952" y="1252917"/>
                </a:lnTo>
                <a:lnTo>
                  <a:pt x="98877" y="1248713"/>
                </a:lnTo>
                <a:lnTo>
                  <a:pt x="99355" y="1208952"/>
                </a:lnTo>
                <a:cubicBezTo>
                  <a:pt x="101989" y="1169312"/>
                  <a:pt x="104624" y="1129672"/>
                  <a:pt x="109011" y="1089462"/>
                </a:cubicBezTo>
                <a:close/>
                <a:moveTo>
                  <a:pt x="4724962" y="1063035"/>
                </a:moveTo>
                <a:lnTo>
                  <a:pt x="4784348" y="1502882"/>
                </a:lnTo>
                <a:cubicBezTo>
                  <a:pt x="4787838" y="1656889"/>
                  <a:pt x="4781858" y="1829484"/>
                  <a:pt x="4785347" y="1983490"/>
                </a:cubicBezTo>
                <a:cubicBezTo>
                  <a:pt x="4793394" y="2151531"/>
                  <a:pt x="4815467" y="2315018"/>
                  <a:pt x="4804930" y="2473579"/>
                </a:cubicBezTo>
                <a:cubicBezTo>
                  <a:pt x="4813333" y="2594962"/>
                  <a:pt x="4784213" y="2744043"/>
                  <a:pt x="4671645" y="2827135"/>
                </a:cubicBezTo>
                <a:cubicBezTo>
                  <a:pt x="4608259" y="2882622"/>
                  <a:pt x="4524167" y="2901200"/>
                  <a:pt x="4442739" y="2914550"/>
                </a:cubicBezTo>
                <a:lnTo>
                  <a:pt x="4396877" y="2921907"/>
                </a:lnTo>
                <a:lnTo>
                  <a:pt x="4459495" y="2896020"/>
                </a:lnTo>
                <a:lnTo>
                  <a:pt x="4463840" y="2893335"/>
                </a:lnTo>
                <a:lnTo>
                  <a:pt x="4475275" y="2890896"/>
                </a:lnTo>
                <a:cubicBezTo>
                  <a:pt x="4535937" y="2886713"/>
                  <a:pt x="4592043" y="2868495"/>
                  <a:pt x="4643592" y="2836244"/>
                </a:cubicBezTo>
                <a:cubicBezTo>
                  <a:pt x="4695141" y="2803992"/>
                  <a:pt x="4723550" y="2748226"/>
                  <a:pt x="4751958" y="2692460"/>
                </a:cubicBezTo>
                <a:cubicBezTo>
                  <a:pt x="4809132" y="2534270"/>
                  <a:pt x="4801085" y="2366229"/>
                  <a:pt x="4779012" y="2202743"/>
                </a:cubicBezTo>
                <a:cubicBezTo>
                  <a:pt x="4770965" y="2034702"/>
                  <a:pt x="4767476" y="1880696"/>
                  <a:pt x="4759429" y="1712655"/>
                </a:cubicBezTo>
                <a:cubicBezTo>
                  <a:pt x="4764698" y="1633374"/>
                  <a:pt x="4761813" y="1552863"/>
                  <a:pt x="4754853" y="1471735"/>
                </a:cubicBezTo>
                <a:lnTo>
                  <a:pt x="4728681" y="1251224"/>
                </a:lnTo>
                <a:lnTo>
                  <a:pt x="4725267" y="1070222"/>
                </a:lnTo>
                <a:close/>
                <a:moveTo>
                  <a:pt x="22227" y="862102"/>
                </a:moveTo>
                <a:lnTo>
                  <a:pt x="28118" y="904092"/>
                </a:lnTo>
                <a:lnTo>
                  <a:pt x="21532" y="1017026"/>
                </a:lnTo>
                <a:cubicBezTo>
                  <a:pt x="29578" y="1185067"/>
                  <a:pt x="33068" y="1339073"/>
                  <a:pt x="27088" y="1511668"/>
                </a:cubicBezTo>
                <a:cubicBezTo>
                  <a:pt x="34068" y="1819681"/>
                  <a:pt x="12994" y="2136803"/>
                  <a:pt x="71167" y="2459221"/>
                </a:cubicBezTo>
                <a:lnTo>
                  <a:pt x="71940" y="2462972"/>
                </a:lnTo>
                <a:lnTo>
                  <a:pt x="85922" y="2599831"/>
                </a:lnTo>
                <a:lnTo>
                  <a:pt x="84126" y="2594639"/>
                </a:lnTo>
                <a:cubicBezTo>
                  <a:pt x="52583" y="2449741"/>
                  <a:pt x="35067" y="2300289"/>
                  <a:pt x="17551" y="2150837"/>
                </a:cubicBezTo>
                <a:cubicBezTo>
                  <a:pt x="14061" y="1996831"/>
                  <a:pt x="10571" y="1842824"/>
                  <a:pt x="16552" y="1670229"/>
                </a:cubicBezTo>
                <a:cubicBezTo>
                  <a:pt x="13062" y="1516223"/>
                  <a:pt x="9572" y="1362216"/>
                  <a:pt x="15552" y="1189621"/>
                </a:cubicBezTo>
                <a:cubicBezTo>
                  <a:pt x="6794" y="1114895"/>
                  <a:pt x="12063" y="1035614"/>
                  <a:pt x="17331" y="956334"/>
                </a:cubicBezTo>
                <a:close/>
                <a:moveTo>
                  <a:pt x="39026" y="817079"/>
                </a:moveTo>
                <a:lnTo>
                  <a:pt x="41538" y="839876"/>
                </a:lnTo>
                <a:lnTo>
                  <a:pt x="85716" y="1311508"/>
                </a:lnTo>
                <a:lnTo>
                  <a:pt x="82019" y="1418202"/>
                </a:lnTo>
                <a:lnTo>
                  <a:pt x="80352" y="1504188"/>
                </a:lnTo>
                <a:lnTo>
                  <a:pt x="66034" y="1297341"/>
                </a:lnTo>
                <a:cubicBezTo>
                  <a:pt x="59643" y="1217968"/>
                  <a:pt x="53252" y="1138595"/>
                  <a:pt x="49229" y="1054574"/>
                </a:cubicBezTo>
                <a:cubicBezTo>
                  <a:pt x="42572" y="1010194"/>
                  <a:pt x="37053" y="969323"/>
                  <a:pt x="31535" y="928451"/>
                </a:cubicBezTo>
                <a:lnTo>
                  <a:pt x="28118" y="904092"/>
                </a:lnTo>
                <a:lnTo>
                  <a:pt x="28909" y="890519"/>
                </a:lnTo>
                <a:close/>
                <a:moveTo>
                  <a:pt x="130739" y="762960"/>
                </a:moveTo>
                <a:lnTo>
                  <a:pt x="134811" y="840619"/>
                </a:lnTo>
                <a:cubicBezTo>
                  <a:pt x="138834" y="924639"/>
                  <a:pt x="138212" y="1006290"/>
                  <a:pt x="133513" y="1087324"/>
                </a:cubicBezTo>
                <a:lnTo>
                  <a:pt x="108249" y="1325701"/>
                </a:lnTo>
                <a:lnTo>
                  <a:pt x="108113" y="1283678"/>
                </a:lnTo>
                <a:lnTo>
                  <a:pt x="110345" y="1170208"/>
                </a:lnTo>
                <a:lnTo>
                  <a:pt x="111984" y="1158310"/>
                </a:lnTo>
                <a:cubicBezTo>
                  <a:pt x="115232" y="1114592"/>
                  <a:pt x="116727" y="1071443"/>
                  <a:pt x="119362" y="1031803"/>
                </a:cubicBezTo>
                <a:lnTo>
                  <a:pt x="119305" y="1026755"/>
                </a:lnTo>
                <a:lnTo>
                  <a:pt x="129187" y="966557"/>
                </a:lnTo>
                <a:cubicBezTo>
                  <a:pt x="127264" y="912882"/>
                  <a:pt x="128848" y="858069"/>
                  <a:pt x="130432" y="803256"/>
                </a:cubicBezTo>
                <a:close/>
                <a:moveTo>
                  <a:pt x="112063" y="700055"/>
                </a:moveTo>
                <a:lnTo>
                  <a:pt x="116583" y="784481"/>
                </a:lnTo>
                <a:cubicBezTo>
                  <a:pt x="113949" y="824122"/>
                  <a:pt x="115961" y="866132"/>
                  <a:pt x="117973" y="908142"/>
                </a:cubicBezTo>
                <a:lnTo>
                  <a:pt x="119305" y="1026755"/>
                </a:lnTo>
                <a:lnTo>
                  <a:pt x="112331" y="1069237"/>
                </a:lnTo>
                <a:lnTo>
                  <a:pt x="112873" y="1041666"/>
                </a:lnTo>
                <a:lnTo>
                  <a:pt x="108469" y="859210"/>
                </a:lnTo>
                <a:lnTo>
                  <a:pt x="109214" y="833416"/>
                </a:lnTo>
                <a:cubicBezTo>
                  <a:pt x="109481" y="798423"/>
                  <a:pt x="109748" y="763430"/>
                  <a:pt x="112382" y="723790"/>
                </a:cubicBezTo>
                <a:close/>
                <a:moveTo>
                  <a:pt x="111436" y="653496"/>
                </a:moveTo>
                <a:lnTo>
                  <a:pt x="112063" y="700055"/>
                </a:lnTo>
                <a:lnTo>
                  <a:pt x="110782" y="676134"/>
                </a:lnTo>
                <a:close/>
                <a:moveTo>
                  <a:pt x="125614" y="582255"/>
                </a:moveTo>
                <a:lnTo>
                  <a:pt x="131677" y="639955"/>
                </a:lnTo>
                <a:lnTo>
                  <a:pt x="130739" y="762960"/>
                </a:lnTo>
                <a:lnTo>
                  <a:pt x="123614" y="627059"/>
                </a:lnTo>
                <a:close/>
                <a:moveTo>
                  <a:pt x="107315" y="508343"/>
                </a:moveTo>
                <a:lnTo>
                  <a:pt x="113449" y="583818"/>
                </a:lnTo>
                <a:lnTo>
                  <a:pt x="111436" y="653496"/>
                </a:lnTo>
                <a:lnTo>
                  <a:pt x="111219" y="637386"/>
                </a:lnTo>
                <a:cubicBezTo>
                  <a:pt x="110795" y="606981"/>
                  <a:pt x="109725" y="575331"/>
                  <a:pt x="106178" y="543515"/>
                </a:cubicBezTo>
                <a:lnTo>
                  <a:pt x="105352" y="539578"/>
                </a:lnTo>
                <a:close/>
                <a:moveTo>
                  <a:pt x="105598" y="451138"/>
                </a:moveTo>
                <a:lnTo>
                  <a:pt x="109894" y="467295"/>
                </a:lnTo>
                <a:lnTo>
                  <a:pt x="107315" y="508343"/>
                </a:lnTo>
                <a:lnTo>
                  <a:pt x="104389" y="472344"/>
                </a:lnTo>
                <a:close/>
                <a:moveTo>
                  <a:pt x="85934" y="447979"/>
                </a:moveTo>
                <a:lnTo>
                  <a:pt x="86278" y="448651"/>
                </a:lnTo>
                <a:lnTo>
                  <a:pt x="105352" y="539578"/>
                </a:lnTo>
                <a:lnTo>
                  <a:pt x="104336" y="555749"/>
                </a:lnTo>
                <a:cubicBezTo>
                  <a:pt x="108715" y="593112"/>
                  <a:pt x="109587" y="631614"/>
                  <a:pt x="110460" y="670115"/>
                </a:cubicBezTo>
                <a:lnTo>
                  <a:pt x="110782" y="676134"/>
                </a:lnTo>
                <a:lnTo>
                  <a:pt x="110282" y="693444"/>
                </a:lnTo>
                <a:cubicBezTo>
                  <a:pt x="110015" y="728437"/>
                  <a:pt x="109748" y="763430"/>
                  <a:pt x="107114" y="803070"/>
                </a:cubicBezTo>
                <a:lnTo>
                  <a:pt x="108469" y="859210"/>
                </a:lnTo>
                <a:lnTo>
                  <a:pt x="106046" y="943042"/>
                </a:lnTo>
                <a:lnTo>
                  <a:pt x="96105" y="1092651"/>
                </a:lnTo>
                <a:lnTo>
                  <a:pt x="94512" y="1003025"/>
                </a:lnTo>
                <a:cubicBezTo>
                  <a:pt x="91059" y="920759"/>
                  <a:pt x="88175" y="840248"/>
                  <a:pt x="93443" y="760967"/>
                </a:cubicBezTo>
                <a:cubicBezTo>
                  <a:pt x="98712" y="681687"/>
                  <a:pt x="94510" y="620995"/>
                  <a:pt x="85752" y="546269"/>
                </a:cubicBezTo>
                <a:close/>
                <a:moveTo>
                  <a:pt x="48147" y="374135"/>
                </a:moveTo>
                <a:lnTo>
                  <a:pt x="53687" y="384962"/>
                </a:lnTo>
                <a:lnTo>
                  <a:pt x="43985" y="413903"/>
                </a:lnTo>
                <a:cubicBezTo>
                  <a:pt x="34216" y="462162"/>
                  <a:pt x="38155" y="519060"/>
                  <a:pt x="34203" y="578521"/>
                </a:cubicBezTo>
                <a:cubicBezTo>
                  <a:pt x="38405" y="639212"/>
                  <a:pt x="42605" y="699904"/>
                  <a:pt x="46807" y="760596"/>
                </a:cubicBezTo>
                <a:lnTo>
                  <a:pt x="39026" y="817079"/>
                </a:lnTo>
                <a:lnTo>
                  <a:pt x="19039" y="635697"/>
                </a:lnTo>
                <a:lnTo>
                  <a:pt x="19032" y="628049"/>
                </a:lnTo>
                <a:cubicBezTo>
                  <a:pt x="18181" y="596328"/>
                  <a:pt x="17111" y="564678"/>
                  <a:pt x="17640" y="533478"/>
                </a:cubicBezTo>
                <a:lnTo>
                  <a:pt x="21420" y="491168"/>
                </a:lnTo>
                <a:lnTo>
                  <a:pt x="30143" y="428610"/>
                </a:lnTo>
                <a:close/>
                <a:moveTo>
                  <a:pt x="47874" y="360796"/>
                </a:moveTo>
                <a:lnTo>
                  <a:pt x="52254" y="361709"/>
                </a:lnTo>
                <a:lnTo>
                  <a:pt x="48147" y="374135"/>
                </a:lnTo>
                <a:lnTo>
                  <a:pt x="45614" y="369186"/>
                </a:lnTo>
                <a:close/>
                <a:moveTo>
                  <a:pt x="59870" y="347174"/>
                </a:moveTo>
                <a:cubicBezTo>
                  <a:pt x="63946" y="347790"/>
                  <a:pt x="68592" y="350160"/>
                  <a:pt x="68592" y="350160"/>
                </a:cubicBezTo>
                <a:lnTo>
                  <a:pt x="90298" y="402896"/>
                </a:lnTo>
                <a:lnTo>
                  <a:pt x="85939" y="445368"/>
                </a:lnTo>
                <a:lnTo>
                  <a:pt x="85934" y="447979"/>
                </a:lnTo>
                <a:lnTo>
                  <a:pt x="53687" y="384962"/>
                </a:lnTo>
                <a:lnTo>
                  <a:pt x="59123" y="368748"/>
                </a:lnTo>
                <a:cubicBezTo>
                  <a:pt x="59123" y="368748"/>
                  <a:pt x="57983" y="365240"/>
                  <a:pt x="55091" y="362300"/>
                </a:cubicBezTo>
                <a:lnTo>
                  <a:pt x="52254" y="361709"/>
                </a:lnTo>
                <a:lnTo>
                  <a:pt x="54565" y="354714"/>
                </a:lnTo>
                <a:cubicBezTo>
                  <a:pt x="52287" y="347697"/>
                  <a:pt x="55794" y="346558"/>
                  <a:pt x="59870" y="347174"/>
                </a:cubicBezTo>
                <a:close/>
                <a:moveTo>
                  <a:pt x="134089" y="323579"/>
                </a:moveTo>
                <a:lnTo>
                  <a:pt x="133456" y="406668"/>
                </a:lnTo>
                <a:lnTo>
                  <a:pt x="125614" y="582255"/>
                </a:lnTo>
                <a:lnTo>
                  <a:pt x="115914" y="489934"/>
                </a:lnTo>
                <a:lnTo>
                  <a:pt x="109894" y="467295"/>
                </a:lnTo>
                <a:lnTo>
                  <a:pt x="110307" y="460726"/>
                </a:lnTo>
                <a:lnTo>
                  <a:pt x="108055" y="415365"/>
                </a:lnTo>
                <a:lnTo>
                  <a:pt x="119785" y="364565"/>
                </a:lnTo>
                <a:close/>
                <a:moveTo>
                  <a:pt x="127388" y="259234"/>
                </a:moveTo>
                <a:lnTo>
                  <a:pt x="122820" y="272435"/>
                </a:lnTo>
                <a:cubicBezTo>
                  <a:pt x="115584" y="303873"/>
                  <a:pt x="110671" y="336496"/>
                  <a:pt x="105759" y="369119"/>
                </a:cubicBezTo>
                <a:lnTo>
                  <a:pt x="108055" y="415365"/>
                </a:lnTo>
                <a:lnTo>
                  <a:pt x="107501" y="417762"/>
                </a:lnTo>
                <a:lnTo>
                  <a:pt x="105598" y="451138"/>
                </a:lnTo>
                <a:lnTo>
                  <a:pt x="97283" y="419868"/>
                </a:lnTo>
                <a:lnTo>
                  <a:pt x="90298" y="402896"/>
                </a:lnTo>
                <a:lnTo>
                  <a:pt x="96645" y="341051"/>
                </a:lnTo>
                <a:cubicBezTo>
                  <a:pt x="102697" y="311936"/>
                  <a:pt x="112518" y="285477"/>
                  <a:pt x="125599" y="261594"/>
                </a:cubicBezTo>
                <a:close/>
                <a:moveTo>
                  <a:pt x="4364100" y="192225"/>
                </a:moveTo>
                <a:lnTo>
                  <a:pt x="4453473" y="245089"/>
                </a:lnTo>
                <a:cubicBezTo>
                  <a:pt x="4480120" y="267464"/>
                  <a:pt x="4503830" y="292733"/>
                  <a:pt x="4525047" y="320023"/>
                </a:cubicBezTo>
                <a:lnTo>
                  <a:pt x="4569090" y="387754"/>
                </a:lnTo>
                <a:lnTo>
                  <a:pt x="4606261" y="466120"/>
                </a:lnTo>
                <a:lnTo>
                  <a:pt x="4622395" y="504839"/>
                </a:lnTo>
                <a:lnTo>
                  <a:pt x="4663641" y="665538"/>
                </a:lnTo>
                <a:cubicBezTo>
                  <a:pt x="4674856" y="723952"/>
                  <a:pt x="4683440" y="783220"/>
                  <a:pt x="4691740" y="841611"/>
                </a:cubicBezTo>
                <a:lnTo>
                  <a:pt x="4696749" y="874034"/>
                </a:lnTo>
                <a:lnTo>
                  <a:pt x="4705811" y="1022240"/>
                </a:lnTo>
                <a:lnTo>
                  <a:pt x="4705768" y="1074866"/>
                </a:lnTo>
                <a:lnTo>
                  <a:pt x="4699368" y="1026272"/>
                </a:lnTo>
                <a:cubicBezTo>
                  <a:pt x="4689382" y="959701"/>
                  <a:pt x="4679396" y="893131"/>
                  <a:pt x="4672916" y="825422"/>
                </a:cubicBezTo>
                <a:cubicBezTo>
                  <a:pt x="4650487" y="708593"/>
                  <a:pt x="4637528" y="573175"/>
                  <a:pt x="4587046" y="465455"/>
                </a:cubicBezTo>
                <a:cubicBezTo>
                  <a:pt x="4545767" y="374139"/>
                  <a:pt x="4488709" y="287947"/>
                  <a:pt x="4407880" y="222562"/>
                </a:cubicBezTo>
                <a:lnTo>
                  <a:pt x="4368720" y="197113"/>
                </a:lnTo>
                <a:close/>
                <a:moveTo>
                  <a:pt x="4305101" y="168724"/>
                </a:moveTo>
                <a:lnTo>
                  <a:pt x="4356209" y="188983"/>
                </a:lnTo>
                <a:lnTo>
                  <a:pt x="4368720" y="197113"/>
                </a:lnTo>
                <a:lnTo>
                  <a:pt x="4412097" y="243009"/>
                </a:lnTo>
                <a:cubicBezTo>
                  <a:pt x="4428838" y="264723"/>
                  <a:pt x="4443826" y="287006"/>
                  <a:pt x="4457674" y="305780"/>
                </a:cubicBezTo>
                <a:cubicBezTo>
                  <a:pt x="4540766" y="418426"/>
                  <a:pt x="4567751" y="549290"/>
                  <a:pt x="4608763" y="675599"/>
                </a:cubicBezTo>
                <a:cubicBezTo>
                  <a:pt x="4640306" y="820497"/>
                  <a:pt x="4671849" y="965394"/>
                  <a:pt x="4684808" y="1100812"/>
                </a:cubicBezTo>
                <a:lnTo>
                  <a:pt x="4705610" y="1266544"/>
                </a:lnTo>
                <a:lnTo>
                  <a:pt x="4705458" y="1450928"/>
                </a:lnTo>
                <a:lnTo>
                  <a:pt x="4721720" y="1641905"/>
                </a:lnTo>
                <a:lnTo>
                  <a:pt x="4718904" y="1790051"/>
                </a:lnTo>
                <a:lnTo>
                  <a:pt x="4707672" y="1990470"/>
                </a:lnTo>
                <a:lnTo>
                  <a:pt x="4701544" y="1964159"/>
                </a:lnTo>
                <a:cubicBezTo>
                  <a:pt x="4699266" y="1957142"/>
                  <a:pt x="4694620" y="1954772"/>
                  <a:pt x="4691114" y="1955911"/>
                </a:cubicBezTo>
                <a:lnTo>
                  <a:pt x="4690837" y="1956895"/>
                </a:lnTo>
                <a:lnTo>
                  <a:pt x="4687500" y="1887206"/>
                </a:lnTo>
                <a:lnTo>
                  <a:pt x="4692993" y="1805009"/>
                </a:lnTo>
                <a:cubicBezTo>
                  <a:pt x="4703932" y="1574566"/>
                  <a:pt x="4700473" y="1340070"/>
                  <a:pt x="4670781" y="1105366"/>
                </a:cubicBezTo>
                <a:cubicBezTo>
                  <a:pt x="4653265" y="955914"/>
                  <a:pt x="4621723" y="811017"/>
                  <a:pt x="4590180" y="666119"/>
                </a:cubicBezTo>
                <a:lnTo>
                  <a:pt x="4587139" y="656458"/>
                </a:lnTo>
                <a:lnTo>
                  <a:pt x="4572308" y="563324"/>
                </a:lnTo>
                <a:cubicBezTo>
                  <a:pt x="4551802" y="500170"/>
                  <a:pt x="4526650" y="434645"/>
                  <a:pt x="4492118" y="376045"/>
                </a:cubicBezTo>
                <a:lnTo>
                  <a:pt x="4469554" y="345083"/>
                </a:lnTo>
                <a:lnTo>
                  <a:pt x="4439091" y="296300"/>
                </a:lnTo>
                <a:cubicBezTo>
                  <a:pt x="4409115" y="251734"/>
                  <a:pt x="4374405" y="216463"/>
                  <a:pt x="4336143" y="188162"/>
                </a:cubicBezTo>
                <a:close/>
                <a:moveTo>
                  <a:pt x="4301438" y="149051"/>
                </a:moveTo>
                <a:lnTo>
                  <a:pt x="4371210" y="176776"/>
                </a:lnTo>
                <a:cubicBezTo>
                  <a:pt x="4428143" y="202893"/>
                  <a:pt x="4481526" y="235980"/>
                  <a:pt x="4527806" y="283009"/>
                </a:cubicBezTo>
                <a:cubicBezTo>
                  <a:pt x="4606341" y="381620"/>
                  <a:pt x="4665936" y="517409"/>
                  <a:pt x="4692922" y="648273"/>
                </a:cubicBezTo>
                <a:cubicBezTo>
                  <a:pt x="4704048" y="718352"/>
                  <a:pt x="4711382" y="788692"/>
                  <a:pt x="4716310" y="859086"/>
                </a:cubicBezTo>
                <a:lnTo>
                  <a:pt x="4724962" y="1063035"/>
                </a:lnTo>
                <a:lnTo>
                  <a:pt x="4718129" y="1012423"/>
                </a:lnTo>
                <a:lnTo>
                  <a:pt x="4696749" y="874034"/>
                </a:lnTo>
                <a:lnTo>
                  <a:pt x="4692658" y="807134"/>
                </a:lnTo>
                <a:cubicBezTo>
                  <a:pt x="4685549" y="735994"/>
                  <a:pt x="4675300" y="665630"/>
                  <a:pt x="4660668" y="596690"/>
                </a:cubicBezTo>
                <a:lnTo>
                  <a:pt x="4622395" y="504839"/>
                </a:lnTo>
                <a:lnTo>
                  <a:pt x="4619763" y="494587"/>
                </a:lnTo>
                <a:lnTo>
                  <a:pt x="4606261" y="466120"/>
                </a:lnTo>
                <a:lnTo>
                  <a:pt x="4581662" y="407087"/>
                </a:lnTo>
                <a:lnTo>
                  <a:pt x="4569090" y="387754"/>
                </a:lnTo>
                <a:lnTo>
                  <a:pt x="4546034" y="339146"/>
                </a:lnTo>
                <a:cubicBezTo>
                  <a:pt x="4504488" y="282823"/>
                  <a:pt x="4454701" y="236933"/>
                  <a:pt x="4398426" y="200906"/>
                </a:cubicBezTo>
                <a:lnTo>
                  <a:pt x="4310408" y="154740"/>
                </a:lnTo>
                <a:close/>
                <a:moveTo>
                  <a:pt x="4037547" y="128058"/>
                </a:moveTo>
                <a:lnTo>
                  <a:pt x="4056638" y="135413"/>
                </a:lnTo>
                <a:cubicBezTo>
                  <a:pt x="4160252" y="165765"/>
                  <a:pt x="4268601" y="177126"/>
                  <a:pt x="4355644" y="230312"/>
                </a:cubicBezTo>
                <a:cubicBezTo>
                  <a:pt x="4384658" y="248040"/>
                  <a:pt x="4410143" y="269823"/>
                  <a:pt x="4432692" y="294500"/>
                </a:cubicBezTo>
                <a:lnTo>
                  <a:pt x="4469554" y="345083"/>
                </a:lnTo>
                <a:lnTo>
                  <a:pt x="4490063" y="377924"/>
                </a:lnTo>
                <a:cubicBezTo>
                  <a:pt x="4504705" y="407349"/>
                  <a:pt x="4517292" y="438653"/>
                  <a:pt x="4528706" y="470823"/>
                </a:cubicBezTo>
                <a:lnTo>
                  <a:pt x="4587139" y="656458"/>
                </a:lnTo>
                <a:lnTo>
                  <a:pt x="4604020" y="762466"/>
                </a:lnTo>
                <a:cubicBezTo>
                  <a:pt x="4612253" y="829605"/>
                  <a:pt x="4618733" y="897314"/>
                  <a:pt x="4625213" y="965023"/>
                </a:cubicBezTo>
                <a:cubicBezTo>
                  <a:pt x="4633259" y="1133064"/>
                  <a:pt x="4659889" y="1310584"/>
                  <a:pt x="4667935" y="1478625"/>
                </a:cubicBezTo>
                <a:lnTo>
                  <a:pt x="4687500" y="1887206"/>
                </a:lnTo>
                <a:lnTo>
                  <a:pt x="4677693" y="2033960"/>
                </a:lnTo>
                <a:lnTo>
                  <a:pt x="4671371" y="2129094"/>
                </a:lnTo>
                <a:lnTo>
                  <a:pt x="4670146" y="2106223"/>
                </a:lnTo>
                <a:cubicBezTo>
                  <a:pt x="4669273" y="2067721"/>
                  <a:pt x="4668401" y="2029220"/>
                  <a:pt x="4664022" y="1991856"/>
                </a:cubicBezTo>
                <a:cubicBezTo>
                  <a:pt x="4670002" y="1819261"/>
                  <a:pt x="4661955" y="1651220"/>
                  <a:pt x="4653909" y="1483180"/>
                </a:cubicBezTo>
                <a:cubicBezTo>
                  <a:pt x="4631836" y="1319693"/>
                  <a:pt x="4623789" y="1151652"/>
                  <a:pt x="4597160" y="974132"/>
                </a:cubicBezTo>
                <a:cubicBezTo>
                  <a:pt x="4584200" y="838714"/>
                  <a:pt x="4585268" y="698742"/>
                  <a:pt x="4539699" y="558398"/>
                </a:cubicBezTo>
                <a:cubicBezTo>
                  <a:pt x="4512713" y="427535"/>
                  <a:pt x="4453117" y="291746"/>
                  <a:pt x="4323034" y="225386"/>
                </a:cubicBezTo>
                <a:cubicBezTo>
                  <a:pt x="4213198" y="179601"/>
                  <a:pt x="4095839" y="183770"/>
                  <a:pt x="3990467" y="138021"/>
                </a:cubicBezTo>
                <a:lnTo>
                  <a:pt x="3977219" y="131167"/>
                </a:lnTo>
                <a:close/>
                <a:moveTo>
                  <a:pt x="3506020" y="127945"/>
                </a:moveTo>
                <a:lnTo>
                  <a:pt x="3750083" y="132170"/>
                </a:lnTo>
                <a:cubicBezTo>
                  <a:pt x="3673115" y="133890"/>
                  <a:pt x="3595008" y="132102"/>
                  <a:pt x="3516332" y="128559"/>
                </a:cubicBezTo>
                <a:close/>
                <a:moveTo>
                  <a:pt x="3968294" y="126550"/>
                </a:moveTo>
                <a:lnTo>
                  <a:pt x="3977219" y="131167"/>
                </a:lnTo>
                <a:lnTo>
                  <a:pt x="3959377" y="132087"/>
                </a:lnTo>
                <a:cubicBezTo>
                  <a:pt x="3889992" y="133284"/>
                  <a:pt x="3820037" y="132727"/>
                  <a:pt x="3750083" y="132170"/>
                </a:cubicBezTo>
                <a:cubicBezTo>
                  <a:pt x="3820037" y="132727"/>
                  <a:pt x="3888853" y="129775"/>
                  <a:pt x="3957668" y="126824"/>
                </a:cubicBezTo>
                <a:close/>
                <a:moveTo>
                  <a:pt x="4134717" y="124602"/>
                </a:moveTo>
                <a:lnTo>
                  <a:pt x="4198689" y="132680"/>
                </a:lnTo>
                <a:lnTo>
                  <a:pt x="4283726" y="155339"/>
                </a:lnTo>
                <a:lnTo>
                  <a:pt x="4305101" y="168724"/>
                </a:lnTo>
                <a:lnTo>
                  <a:pt x="4273425" y="156167"/>
                </a:lnTo>
                <a:cubicBezTo>
                  <a:pt x="4243182" y="146594"/>
                  <a:pt x="4212632" y="139061"/>
                  <a:pt x="4181491" y="132688"/>
                </a:cubicBezTo>
                <a:close/>
                <a:moveTo>
                  <a:pt x="4127806" y="123407"/>
                </a:moveTo>
                <a:lnTo>
                  <a:pt x="4134717" y="124602"/>
                </a:lnTo>
                <a:lnTo>
                  <a:pt x="4125994" y="123500"/>
                </a:lnTo>
                <a:close/>
                <a:moveTo>
                  <a:pt x="4119337" y="122660"/>
                </a:moveTo>
                <a:lnTo>
                  <a:pt x="4125994" y="123500"/>
                </a:lnTo>
                <a:lnTo>
                  <a:pt x="4037547" y="128058"/>
                </a:lnTo>
                <a:lnTo>
                  <a:pt x="4029537" y="124973"/>
                </a:lnTo>
                <a:close/>
                <a:moveTo>
                  <a:pt x="4211889" y="121849"/>
                </a:moveTo>
                <a:cubicBezTo>
                  <a:pt x="4245638" y="130283"/>
                  <a:pt x="4278204" y="141041"/>
                  <a:pt x="4309366" y="154193"/>
                </a:cubicBezTo>
                <a:lnTo>
                  <a:pt x="4310408" y="154740"/>
                </a:lnTo>
                <a:lnTo>
                  <a:pt x="4355999" y="183654"/>
                </a:lnTo>
                <a:lnTo>
                  <a:pt x="4364100" y="192225"/>
                </a:lnTo>
                <a:lnTo>
                  <a:pt x="4363516" y="191880"/>
                </a:lnTo>
                <a:lnTo>
                  <a:pt x="4356209" y="188983"/>
                </a:lnTo>
                <a:lnTo>
                  <a:pt x="4318833" y="164694"/>
                </a:lnTo>
                <a:lnTo>
                  <a:pt x="4283726" y="155339"/>
                </a:lnTo>
                <a:lnTo>
                  <a:pt x="4276236" y="150649"/>
                </a:lnTo>
                <a:cubicBezTo>
                  <a:pt x="4255477" y="139693"/>
                  <a:pt x="4233979" y="130190"/>
                  <a:pt x="4211889" y="121849"/>
                </a:cubicBezTo>
                <a:close/>
                <a:moveTo>
                  <a:pt x="4165253" y="121477"/>
                </a:moveTo>
                <a:lnTo>
                  <a:pt x="4127806" y="123407"/>
                </a:lnTo>
                <a:lnTo>
                  <a:pt x="4122946" y="122567"/>
                </a:lnTo>
                <a:close/>
                <a:moveTo>
                  <a:pt x="4162499" y="112996"/>
                </a:moveTo>
                <a:lnTo>
                  <a:pt x="4169771" y="114299"/>
                </a:lnTo>
                <a:lnTo>
                  <a:pt x="4165253" y="121477"/>
                </a:lnTo>
                <a:close/>
                <a:moveTo>
                  <a:pt x="3946562" y="110229"/>
                </a:moveTo>
                <a:lnTo>
                  <a:pt x="3954585" y="110614"/>
                </a:lnTo>
                <a:lnTo>
                  <a:pt x="3998477" y="113008"/>
                </a:lnTo>
                <a:lnTo>
                  <a:pt x="4029537" y="124973"/>
                </a:lnTo>
                <a:lnTo>
                  <a:pt x="3968294" y="126550"/>
                </a:lnTo>
                <a:lnTo>
                  <a:pt x="3946098" y="115067"/>
                </a:lnTo>
                <a:cubicBezTo>
                  <a:pt x="3946098" y="115067"/>
                  <a:pt x="3946098" y="115067"/>
                  <a:pt x="3945528" y="113312"/>
                </a:cubicBezTo>
                <a:lnTo>
                  <a:pt x="3944579" y="110388"/>
                </a:lnTo>
                <a:close/>
                <a:moveTo>
                  <a:pt x="4172775" y="109529"/>
                </a:moveTo>
                <a:lnTo>
                  <a:pt x="4178411" y="110308"/>
                </a:lnTo>
                <a:lnTo>
                  <a:pt x="4211889" y="121849"/>
                </a:lnTo>
                <a:lnTo>
                  <a:pt x="4169771" y="114299"/>
                </a:lnTo>
                <a:close/>
                <a:moveTo>
                  <a:pt x="3962054" y="108986"/>
                </a:moveTo>
                <a:lnTo>
                  <a:pt x="3960124" y="110512"/>
                </a:lnTo>
                <a:lnTo>
                  <a:pt x="3959690" y="109176"/>
                </a:lnTo>
                <a:close/>
                <a:moveTo>
                  <a:pt x="3903702" y="108174"/>
                </a:moveTo>
                <a:lnTo>
                  <a:pt x="3944495" y="110130"/>
                </a:lnTo>
                <a:lnTo>
                  <a:pt x="3944579" y="110388"/>
                </a:lnTo>
                <a:lnTo>
                  <a:pt x="3923092" y="112113"/>
                </a:lnTo>
                <a:cubicBezTo>
                  <a:pt x="3845823" y="115143"/>
                  <a:pt x="3768867" y="115405"/>
                  <a:pt x="3691921" y="114209"/>
                </a:cubicBezTo>
                <a:lnTo>
                  <a:pt x="3508939" y="108943"/>
                </a:lnTo>
                <a:lnTo>
                  <a:pt x="3659881" y="111038"/>
                </a:lnTo>
                <a:close/>
                <a:moveTo>
                  <a:pt x="3984681" y="107693"/>
                </a:moveTo>
                <a:lnTo>
                  <a:pt x="4086006" y="116181"/>
                </a:lnTo>
                <a:lnTo>
                  <a:pt x="4122946" y="122567"/>
                </a:lnTo>
                <a:lnTo>
                  <a:pt x="4119337" y="122660"/>
                </a:lnTo>
                <a:lnTo>
                  <a:pt x="4076671" y="117273"/>
                </a:lnTo>
                <a:lnTo>
                  <a:pt x="3998477" y="113008"/>
                </a:lnTo>
                <a:close/>
                <a:moveTo>
                  <a:pt x="3983557" y="107260"/>
                </a:moveTo>
                <a:lnTo>
                  <a:pt x="3984681" y="107693"/>
                </a:lnTo>
                <a:lnTo>
                  <a:pt x="3981490" y="107426"/>
                </a:lnTo>
                <a:close/>
                <a:moveTo>
                  <a:pt x="3965698" y="106103"/>
                </a:moveTo>
                <a:lnTo>
                  <a:pt x="3981490" y="107426"/>
                </a:lnTo>
                <a:lnTo>
                  <a:pt x="3962054" y="108986"/>
                </a:lnTo>
                <a:close/>
                <a:moveTo>
                  <a:pt x="3955838" y="105277"/>
                </a:moveTo>
                <a:lnTo>
                  <a:pt x="3958497" y="105500"/>
                </a:lnTo>
                <a:lnTo>
                  <a:pt x="3959555" y="108758"/>
                </a:lnTo>
                <a:lnTo>
                  <a:pt x="3959690" y="109176"/>
                </a:lnTo>
                <a:lnTo>
                  <a:pt x="3946562" y="110229"/>
                </a:lnTo>
                <a:lnTo>
                  <a:pt x="3944495" y="110130"/>
                </a:lnTo>
                <a:lnTo>
                  <a:pt x="3943163" y="106028"/>
                </a:lnTo>
                <a:close/>
                <a:moveTo>
                  <a:pt x="3967624" y="104579"/>
                </a:moveTo>
                <a:lnTo>
                  <a:pt x="3965698" y="106103"/>
                </a:lnTo>
                <a:lnTo>
                  <a:pt x="3958497" y="105500"/>
                </a:lnTo>
                <a:lnTo>
                  <a:pt x="3958376" y="105127"/>
                </a:lnTo>
                <a:close/>
                <a:moveTo>
                  <a:pt x="4159511" y="103793"/>
                </a:moveTo>
                <a:lnTo>
                  <a:pt x="4171473" y="107916"/>
                </a:lnTo>
                <a:lnTo>
                  <a:pt x="4172925" y="109290"/>
                </a:lnTo>
                <a:lnTo>
                  <a:pt x="4172775" y="109529"/>
                </a:lnTo>
                <a:lnTo>
                  <a:pt x="4160837" y="107877"/>
                </a:lnTo>
                <a:lnTo>
                  <a:pt x="4160696" y="107443"/>
                </a:lnTo>
                <a:close/>
                <a:moveTo>
                  <a:pt x="3970563" y="102254"/>
                </a:moveTo>
                <a:lnTo>
                  <a:pt x="3975400" y="104118"/>
                </a:lnTo>
                <a:lnTo>
                  <a:pt x="3967624" y="104579"/>
                </a:lnTo>
                <a:close/>
                <a:moveTo>
                  <a:pt x="4006948" y="102249"/>
                </a:moveTo>
                <a:lnTo>
                  <a:pt x="4031962" y="103375"/>
                </a:lnTo>
                <a:lnTo>
                  <a:pt x="3983557" y="107260"/>
                </a:lnTo>
                <a:lnTo>
                  <a:pt x="3975400" y="104118"/>
                </a:lnTo>
                <a:close/>
                <a:moveTo>
                  <a:pt x="3966948" y="100862"/>
                </a:moveTo>
                <a:lnTo>
                  <a:pt x="3972155" y="100995"/>
                </a:lnTo>
                <a:lnTo>
                  <a:pt x="3970563" y="102254"/>
                </a:lnTo>
                <a:close/>
                <a:moveTo>
                  <a:pt x="3942609" y="100241"/>
                </a:moveTo>
                <a:lnTo>
                  <a:pt x="3956908" y="100606"/>
                </a:lnTo>
                <a:lnTo>
                  <a:pt x="3958376" y="105127"/>
                </a:lnTo>
                <a:lnTo>
                  <a:pt x="3955838" y="105277"/>
                </a:lnTo>
                <a:lnTo>
                  <a:pt x="3942558" y="104165"/>
                </a:lnTo>
                <a:lnTo>
                  <a:pt x="3941541" y="101032"/>
                </a:lnTo>
                <a:close/>
                <a:moveTo>
                  <a:pt x="4092924" y="98482"/>
                </a:moveTo>
                <a:lnTo>
                  <a:pt x="4160837" y="107877"/>
                </a:lnTo>
                <a:lnTo>
                  <a:pt x="4162499" y="112996"/>
                </a:lnTo>
                <a:lnTo>
                  <a:pt x="4152724" y="111244"/>
                </a:lnTo>
                <a:cubicBezTo>
                  <a:pt x="4134013" y="108835"/>
                  <a:pt x="4116098" y="107380"/>
                  <a:pt x="4098324" y="106363"/>
                </a:cubicBezTo>
                <a:lnTo>
                  <a:pt x="4031962" y="103375"/>
                </a:lnTo>
                <a:close/>
                <a:moveTo>
                  <a:pt x="3955567" y="96478"/>
                </a:moveTo>
                <a:lnTo>
                  <a:pt x="3966948" y="100862"/>
                </a:lnTo>
                <a:lnTo>
                  <a:pt x="3956908" y="100606"/>
                </a:lnTo>
                <a:close/>
                <a:moveTo>
                  <a:pt x="4128371" y="95054"/>
                </a:moveTo>
                <a:lnTo>
                  <a:pt x="4130102" y="95498"/>
                </a:lnTo>
                <a:lnTo>
                  <a:pt x="4092924" y="98482"/>
                </a:lnTo>
                <a:lnTo>
                  <a:pt x="4086203" y="97553"/>
                </a:lnTo>
                <a:close/>
                <a:moveTo>
                  <a:pt x="4156139" y="93409"/>
                </a:moveTo>
                <a:lnTo>
                  <a:pt x="4159511" y="103793"/>
                </a:lnTo>
                <a:lnTo>
                  <a:pt x="4151054" y="100878"/>
                </a:lnTo>
                <a:lnTo>
                  <a:pt x="4130102" y="95498"/>
                </a:lnTo>
                <a:close/>
                <a:moveTo>
                  <a:pt x="4000987" y="85764"/>
                </a:moveTo>
                <a:lnTo>
                  <a:pt x="4086203" y="97553"/>
                </a:lnTo>
                <a:lnTo>
                  <a:pt x="4006948" y="102249"/>
                </a:lnTo>
                <a:lnTo>
                  <a:pt x="3988177" y="101404"/>
                </a:lnTo>
                <a:lnTo>
                  <a:pt x="3972155" y="100995"/>
                </a:lnTo>
                <a:lnTo>
                  <a:pt x="3984291" y="91394"/>
                </a:lnTo>
                <a:close/>
                <a:moveTo>
                  <a:pt x="1928487" y="84245"/>
                </a:moveTo>
                <a:lnTo>
                  <a:pt x="2151850" y="91315"/>
                </a:lnTo>
                <a:lnTo>
                  <a:pt x="2155334" y="91478"/>
                </a:lnTo>
                <a:lnTo>
                  <a:pt x="2165625" y="91751"/>
                </a:lnTo>
                <a:lnTo>
                  <a:pt x="2280647" y="95392"/>
                </a:lnTo>
                <a:lnTo>
                  <a:pt x="2319463" y="95833"/>
                </a:lnTo>
                <a:lnTo>
                  <a:pt x="2657769" y="104810"/>
                </a:lnTo>
                <a:lnTo>
                  <a:pt x="2914515" y="104503"/>
                </a:lnTo>
                <a:lnTo>
                  <a:pt x="3036689" y="107826"/>
                </a:lnTo>
                <a:cubicBezTo>
                  <a:pt x="3118303" y="108476"/>
                  <a:pt x="3199916" y="109126"/>
                  <a:pt x="3279163" y="114423"/>
                </a:cubicBezTo>
                <a:lnTo>
                  <a:pt x="3506020" y="127945"/>
                </a:lnTo>
                <a:lnTo>
                  <a:pt x="3500597" y="127851"/>
                </a:lnTo>
                <a:cubicBezTo>
                  <a:pt x="3418983" y="127201"/>
                  <a:pt x="3337369" y="126551"/>
                  <a:pt x="3251110" y="123532"/>
                </a:cubicBezTo>
                <a:cubicBezTo>
                  <a:pt x="3083147" y="131526"/>
                  <a:pt x="2910629" y="125487"/>
                  <a:pt x="2742667" y="133482"/>
                </a:cubicBezTo>
                <a:cubicBezTo>
                  <a:pt x="2397629" y="121403"/>
                  <a:pt x="2066618" y="104769"/>
                  <a:pt x="1721581" y="92690"/>
                </a:cubicBezTo>
                <a:lnTo>
                  <a:pt x="1699190" y="91792"/>
                </a:lnTo>
                <a:lnTo>
                  <a:pt x="1782243" y="88507"/>
                </a:lnTo>
                <a:close/>
                <a:moveTo>
                  <a:pt x="434896" y="81985"/>
                </a:moveTo>
                <a:lnTo>
                  <a:pt x="410772" y="87066"/>
                </a:lnTo>
                <a:lnTo>
                  <a:pt x="335622" y="108926"/>
                </a:lnTo>
                <a:lnTo>
                  <a:pt x="331605" y="109620"/>
                </a:lnTo>
                <a:lnTo>
                  <a:pt x="326625" y="111543"/>
                </a:lnTo>
                <a:lnTo>
                  <a:pt x="317579" y="114175"/>
                </a:lnTo>
                <a:lnTo>
                  <a:pt x="301294" y="121324"/>
                </a:lnTo>
                <a:lnTo>
                  <a:pt x="236882" y="146194"/>
                </a:lnTo>
                <a:cubicBezTo>
                  <a:pt x="205278" y="162274"/>
                  <a:pt x="177136" y="183047"/>
                  <a:pt x="162932" y="210930"/>
                </a:cubicBezTo>
                <a:lnTo>
                  <a:pt x="162163" y="213364"/>
                </a:lnTo>
                <a:lnTo>
                  <a:pt x="127388" y="259234"/>
                </a:lnTo>
                <a:lnTo>
                  <a:pt x="147516" y="201071"/>
                </a:lnTo>
                <a:lnTo>
                  <a:pt x="159093" y="188663"/>
                </a:lnTo>
                <a:cubicBezTo>
                  <a:pt x="181608" y="169959"/>
                  <a:pt x="206506" y="154118"/>
                  <a:pt x="233420" y="141501"/>
                </a:cubicBezTo>
                <a:lnTo>
                  <a:pt x="330354" y="98945"/>
                </a:lnTo>
                <a:lnTo>
                  <a:pt x="384249" y="86709"/>
                </a:lnTo>
                <a:close/>
                <a:moveTo>
                  <a:pt x="2291256" y="80311"/>
                </a:moveTo>
                <a:lnTo>
                  <a:pt x="2431010" y="80947"/>
                </a:lnTo>
                <a:lnTo>
                  <a:pt x="2728996" y="91379"/>
                </a:lnTo>
                <a:cubicBezTo>
                  <a:pt x="2901515" y="97418"/>
                  <a:pt x="3055450" y="93978"/>
                  <a:pt x="3227969" y="100017"/>
                </a:cubicBezTo>
                <a:cubicBezTo>
                  <a:pt x="3306077" y="101806"/>
                  <a:pt x="3383592" y="104756"/>
                  <a:pt x="3460816" y="107558"/>
                </a:cubicBezTo>
                <a:lnTo>
                  <a:pt x="3508939" y="108943"/>
                </a:lnTo>
                <a:lnTo>
                  <a:pt x="3167306" y="104200"/>
                </a:lnTo>
                <a:lnTo>
                  <a:pt x="2914515" y="104503"/>
                </a:lnTo>
                <a:lnTo>
                  <a:pt x="2794216" y="101230"/>
                </a:lnTo>
                <a:lnTo>
                  <a:pt x="2319463" y="95833"/>
                </a:lnTo>
                <a:lnTo>
                  <a:pt x="2165625" y="91751"/>
                </a:lnTo>
                <a:lnTo>
                  <a:pt x="2151850" y="91315"/>
                </a:lnTo>
                <a:lnTo>
                  <a:pt x="1972965" y="82948"/>
                </a:lnTo>
                <a:lnTo>
                  <a:pt x="2035682" y="81120"/>
                </a:lnTo>
                <a:cubicBezTo>
                  <a:pt x="2120588" y="79973"/>
                  <a:pt x="2205851" y="79923"/>
                  <a:pt x="2291256" y="80311"/>
                </a:cubicBezTo>
                <a:close/>
                <a:moveTo>
                  <a:pt x="545236" y="79113"/>
                </a:moveTo>
                <a:lnTo>
                  <a:pt x="473728" y="89199"/>
                </a:lnTo>
                <a:cubicBezTo>
                  <a:pt x="339270" y="113828"/>
                  <a:pt x="212930" y="163456"/>
                  <a:pt x="152165" y="271785"/>
                </a:cubicBezTo>
                <a:lnTo>
                  <a:pt x="134089" y="323579"/>
                </a:lnTo>
                <a:lnTo>
                  <a:pt x="134256" y="301689"/>
                </a:lnTo>
                <a:lnTo>
                  <a:pt x="162163" y="213364"/>
                </a:lnTo>
                <a:lnTo>
                  <a:pt x="174110" y="197604"/>
                </a:lnTo>
                <a:cubicBezTo>
                  <a:pt x="193201" y="178800"/>
                  <a:pt x="215041" y="162497"/>
                  <a:pt x="239123" y="148618"/>
                </a:cubicBezTo>
                <a:lnTo>
                  <a:pt x="301294" y="121324"/>
                </a:lnTo>
                <a:lnTo>
                  <a:pt x="326625" y="111543"/>
                </a:lnTo>
                <a:lnTo>
                  <a:pt x="335622" y="108926"/>
                </a:lnTo>
                <a:lnTo>
                  <a:pt x="441717" y="90593"/>
                </a:lnTo>
                <a:close/>
                <a:moveTo>
                  <a:pt x="770271" y="75785"/>
                </a:moveTo>
                <a:cubicBezTo>
                  <a:pt x="921750" y="88656"/>
                  <a:pt x="1073318" y="89862"/>
                  <a:pt x="1225500" y="86991"/>
                </a:cubicBezTo>
                <a:lnTo>
                  <a:pt x="1440595" y="80776"/>
                </a:lnTo>
                <a:lnTo>
                  <a:pt x="1485688" y="83230"/>
                </a:lnTo>
                <a:lnTo>
                  <a:pt x="1699190" y="91792"/>
                </a:lnTo>
                <a:lnTo>
                  <a:pt x="1278972" y="108414"/>
                </a:lnTo>
                <a:cubicBezTo>
                  <a:pt x="1111624" y="112331"/>
                  <a:pt x="944890" y="112170"/>
                  <a:pt x="779385" y="103853"/>
                </a:cubicBezTo>
                <a:cubicBezTo>
                  <a:pt x="760801" y="94373"/>
                  <a:pt x="756244" y="80339"/>
                  <a:pt x="770271" y="75785"/>
                </a:cubicBezTo>
                <a:close/>
                <a:moveTo>
                  <a:pt x="1742777" y="72182"/>
                </a:moveTo>
                <a:lnTo>
                  <a:pt x="1972965" y="82948"/>
                </a:lnTo>
                <a:lnTo>
                  <a:pt x="1928487" y="84245"/>
                </a:lnTo>
                <a:lnTo>
                  <a:pt x="1763660" y="79027"/>
                </a:lnTo>
                <a:lnTo>
                  <a:pt x="1658549" y="74478"/>
                </a:lnTo>
                <a:lnTo>
                  <a:pt x="1684414" y="73730"/>
                </a:lnTo>
                <a:close/>
                <a:moveTo>
                  <a:pt x="679270" y="66518"/>
                </a:moveTo>
                <a:lnTo>
                  <a:pt x="553964" y="78145"/>
                </a:lnTo>
                <a:lnTo>
                  <a:pt x="545236" y="79113"/>
                </a:lnTo>
                <a:lnTo>
                  <a:pt x="575195" y="74888"/>
                </a:lnTo>
                <a:cubicBezTo>
                  <a:pt x="608926" y="71329"/>
                  <a:pt x="642267" y="68805"/>
                  <a:pt x="674319" y="66791"/>
                </a:cubicBezTo>
                <a:close/>
                <a:moveTo>
                  <a:pt x="4037015" y="62669"/>
                </a:moveTo>
                <a:cubicBezTo>
                  <a:pt x="4096198" y="60269"/>
                  <a:pt x="4160874" y="84114"/>
                  <a:pt x="4207332" y="107814"/>
                </a:cubicBezTo>
                <a:cubicBezTo>
                  <a:pt x="4232929" y="115017"/>
                  <a:pt x="4259665" y="125729"/>
                  <a:pt x="4285217" y="138764"/>
                </a:cubicBezTo>
                <a:lnTo>
                  <a:pt x="4301438" y="149051"/>
                </a:lnTo>
                <a:lnTo>
                  <a:pt x="4283589" y="141958"/>
                </a:lnTo>
                <a:cubicBezTo>
                  <a:pt x="4253791" y="131514"/>
                  <a:pt x="4223548" y="121942"/>
                  <a:pt x="4193306" y="112369"/>
                </a:cubicBezTo>
                <a:lnTo>
                  <a:pt x="4178411" y="110308"/>
                </a:lnTo>
                <a:lnTo>
                  <a:pt x="4171473" y="107916"/>
                </a:lnTo>
                <a:lnTo>
                  <a:pt x="4156139" y="93409"/>
                </a:lnTo>
                <a:lnTo>
                  <a:pt x="4128371" y="95054"/>
                </a:lnTo>
                <a:lnTo>
                  <a:pt x="4081013" y="82895"/>
                </a:lnTo>
                <a:cubicBezTo>
                  <a:pt x="4057433" y="78917"/>
                  <a:pt x="4034268" y="77711"/>
                  <a:pt x="4013470" y="81556"/>
                </a:cubicBezTo>
                <a:lnTo>
                  <a:pt x="4000987" y="85764"/>
                </a:lnTo>
                <a:lnTo>
                  <a:pt x="3996463" y="85139"/>
                </a:lnTo>
                <a:lnTo>
                  <a:pt x="3965698" y="83134"/>
                </a:lnTo>
                <a:lnTo>
                  <a:pt x="3970150" y="79835"/>
                </a:lnTo>
                <a:cubicBezTo>
                  <a:pt x="3990548" y="68788"/>
                  <a:pt x="4013342" y="63629"/>
                  <a:pt x="4037015" y="62669"/>
                </a:cubicBezTo>
                <a:close/>
                <a:moveTo>
                  <a:pt x="2191717" y="60272"/>
                </a:moveTo>
                <a:cubicBezTo>
                  <a:pt x="2361958" y="59294"/>
                  <a:pt x="2533337" y="61825"/>
                  <a:pt x="2705856" y="67864"/>
                </a:cubicBezTo>
                <a:cubicBezTo>
                  <a:pt x="3046337" y="65909"/>
                  <a:pt x="3391375" y="77988"/>
                  <a:pt x="3722386" y="94622"/>
                </a:cubicBezTo>
                <a:cubicBezTo>
                  <a:pt x="3769022" y="94993"/>
                  <a:pt x="3812152" y="96503"/>
                  <a:pt x="3855281" y="98013"/>
                </a:cubicBezTo>
                <a:lnTo>
                  <a:pt x="3875166" y="98520"/>
                </a:lnTo>
                <a:lnTo>
                  <a:pt x="3942558" y="104165"/>
                </a:lnTo>
                <a:lnTo>
                  <a:pt x="3943163" y="106028"/>
                </a:lnTo>
                <a:lnTo>
                  <a:pt x="3907746" y="108127"/>
                </a:lnTo>
                <a:lnTo>
                  <a:pt x="3903702" y="108174"/>
                </a:lnTo>
                <a:lnTo>
                  <a:pt x="3834242" y="104844"/>
                </a:lnTo>
                <a:cubicBezTo>
                  <a:pt x="3661723" y="98805"/>
                  <a:pt x="3489204" y="92765"/>
                  <a:pt x="3316685" y="86725"/>
                </a:cubicBezTo>
                <a:cubicBezTo>
                  <a:pt x="3144166" y="80686"/>
                  <a:pt x="2976204" y="88681"/>
                  <a:pt x="2803685" y="82641"/>
                </a:cubicBezTo>
                <a:lnTo>
                  <a:pt x="2431010" y="80947"/>
                </a:lnTo>
                <a:lnTo>
                  <a:pt x="2211440" y="73260"/>
                </a:lnTo>
                <a:cubicBezTo>
                  <a:pt x="2129826" y="72610"/>
                  <a:pt x="2046767" y="70491"/>
                  <a:pt x="1962984" y="67637"/>
                </a:cubicBezTo>
                <a:lnTo>
                  <a:pt x="1943398" y="66860"/>
                </a:lnTo>
                <a:close/>
                <a:moveTo>
                  <a:pt x="640746" y="56878"/>
                </a:moveTo>
                <a:lnTo>
                  <a:pt x="595474" y="62728"/>
                </a:lnTo>
                <a:cubicBezTo>
                  <a:pt x="554623" y="68235"/>
                  <a:pt x="513771" y="73742"/>
                  <a:pt x="476427" y="78111"/>
                </a:cubicBezTo>
                <a:lnTo>
                  <a:pt x="434896" y="81985"/>
                </a:lnTo>
                <a:lnTo>
                  <a:pt x="502157" y="67818"/>
                </a:lnTo>
                <a:cubicBezTo>
                  <a:pt x="532510" y="62810"/>
                  <a:pt x="562853" y="59260"/>
                  <a:pt x="593475" y="57317"/>
                </a:cubicBezTo>
                <a:close/>
                <a:moveTo>
                  <a:pt x="1022730" y="53444"/>
                </a:moveTo>
                <a:lnTo>
                  <a:pt x="1196569" y="56376"/>
                </a:lnTo>
                <a:lnTo>
                  <a:pt x="1304451" y="59151"/>
                </a:lnTo>
                <a:lnTo>
                  <a:pt x="1658549" y="74478"/>
                </a:lnTo>
                <a:lnTo>
                  <a:pt x="1440595" y="80776"/>
                </a:lnTo>
                <a:lnTo>
                  <a:pt x="1247198" y="70250"/>
                </a:lnTo>
                <a:cubicBezTo>
                  <a:pt x="1087522" y="61979"/>
                  <a:pt x="926663" y="56033"/>
                  <a:pt x="765714" y="61750"/>
                </a:cubicBezTo>
                <a:lnTo>
                  <a:pt x="679270" y="66518"/>
                </a:lnTo>
                <a:lnTo>
                  <a:pt x="779740" y="57196"/>
                </a:lnTo>
                <a:cubicBezTo>
                  <a:pt x="860215" y="54337"/>
                  <a:pt x="941259" y="53233"/>
                  <a:pt x="1022730" y="53444"/>
                </a:cubicBezTo>
                <a:close/>
                <a:moveTo>
                  <a:pt x="960020" y="39384"/>
                </a:moveTo>
                <a:cubicBezTo>
                  <a:pt x="1041064" y="38279"/>
                  <a:pt x="1122678" y="38929"/>
                  <a:pt x="1208937" y="41949"/>
                </a:cubicBezTo>
                <a:cubicBezTo>
                  <a:pt x="1372164" y="43248"/>
                  <a:pt x="1541176" y="50426"/>
                  <a:pt x="1710189" y="57604"/>
                </a:cubicBezTo>
                <a:lnTo>
                  <a:pt x="1943398" y="66860"/>
                </a:lnTo>
                <a:lnTo>
                  <a:pt x="1742777" y="72182"/>
                </a:lnTo>
                <a:lnTo>
                  <a:pt x="1659387" y="68282"/>
                </a:lnTo>
                <a:lnTo>
                  <a:pt x="1304451" y="59151"/>
                </a:lnTo>
                <a:lnTo>
                  <a:pt x="1268283" y="57586"/>
                </a:lnTo>
                <a:lnTo>
                  <a:pt x="1196569" y="56376"/>
                </a:lnTo>
                <a:lnTo>
                  <a:pt x="1166857" y="55612"/>
                </a:lnTo>
                <a:cubicBezTo>
                  <a:pt x="1008365" y="45018"/>
                  <a:pt x="835846" y="38979"/>
                  <a:pt x="686468" y="56453"/>
                </a:cubicBezTo>
                <a:lnTo>
                  <a:pt x="640746" y="56878"/>
                </a:lnTo>
                <a:lnTo>
                  <a:pt x="714521" y="47345"/>
                </a:lnTo>
                <a:cubicBezTo>
                  <a:pt x="798502" y="43347"/>
                  <a:pt x="878976" y="40488"/>
                  <a:pt x="960020" y="39384"/>
                </a:cubicBezTo>
                <a:close/>
                <a:moveTo>
                  <a:pt x="1288539" y="588"/>
                </a:moveTo>
                <a:cubicBezTo>
                  <a:pt x="1629019" y="-1367"/>
                  <a:pt x="1955474" y="1232"/>
                  <a:pt x="2300511" y="13311"/>
                </a:cubicBezTo>
                <a:cubicBezTo>
                  <a:pt x="2459004" y="23905"/>
                  <a:pt x="2631522" y="29944"/>
                  <a:pt x="2804041" y="35984"/>
                </a:cubicBezTo>
                <a:cubicBezTo>
                  <a:pt x="2962533" y="46578"/>
                  <a:pt x="3135052" y="52617"/>
                  <a:pt x="3307572" y="58657"/>
                </a:cubicBezTo>
                <a:cubicBezTo>
                  <a:pt x="3475534" y="50662"/>
                  <a:pt x="3634026" y="61256"/>
                  <a:pt x="3792518" y="71850"/>
                </a:cubicBezTo>
                <a:lnTo>
                  <a:pt x="3965698" y="83134"/>
                </a:lnTo>
                <a:lnTo>
                  <a:pt x="3942609" y="100241"/>
                </a:lnTo>
                <a:lnTo>
                  <a:pt x="3875166" y="98520"/>
                </a:lnTo>
                <a:lnTo>
                  <a:pt x="3862864" y="97490"/>
                </a:lnTo>
                <a:cubicBezTo>
                  <a:pt x="3787695" y="92808"/>
                  <a:pt x="3713094" y="89881"/>
                  <a:pt x="3643140" y="89324"/>
                </a:cubicBezTo>
                <a:cubicBezTo>
                  <a:pt x="3484647" y="78731"/>
                  <a:pt x="3312128" y="72691"/>
                  <a:pt x="3139609" y="66652"/>
                </a:cubicBezTo>
                <a:cubicBezTo>
                  <a:pt x="2794572" y="54573"/>
                  <a:pt x="2463560" y="37939"/>
                  <a:pt x="2118523" y="25860"/>
                </a:cubicBezTo>
                <a:cubicBezTo>
                  <a:pt x="1792069" y="23261"/>
                  <a:pt x="1465615" y="20662"/>
                  <a:pt x="1139160" y="18063"/>
                </a:cubicBezTo>
                <a:cubicBezTo>
                  <a:pt x="985225" y="21504"/>
                  <a:pt x="831289" y="24944"/>
                  <a:pt x="681911" y="42419"/>
                </a:cubicBezTo>
                <a:cubicBezTo>
                  <a:pt x="607222" y="51156"/>
                  <a:pt x="532532" y="59894"/>
                  <a:pt x="443817" y="73186"/>
                </a:cubicBezTo>
                <a:cubicBezTo>
                  <a:pt x="406472" y="77554"/>
                  <a:pt x="370267" y="85432"/>
                  <a:pt x="335201" y="96817"/>
                </a:cubicBezTo>
                <a:lnTo>
                  <a:pt x="330354" y="98945"/>
                </a:lnTo>
                <a:lnTo>
                  <a:pt x="284969" y="109249"/>
                </a:lnTo>
                <a:cubicBezTo>
                  <a:pt x="242889" y="122912"/>
                  <a:pt x="186783" y="141129"/>
                  <a:pt x="153818" y="182861"/>
                </a:cubicBezTo>
                <a:lnTo>
                  <a:pt x="147516" y="201071"/>
                </a:lnTo>
                <a:lnTo>
                  <a:pt x="99065" y="252999"/>
                </a:lnTo>
                <a:cubicBezTo>
                  <a:pt x="81683" y="277065"/>
                  <a:pt x="67052" y="303633"/>
                  <a:pt x="55538" y="332339"/>
                </a:cubicBezTo>
                <a:lnTo>
                  <a:pt x="47874" y="360796"/>
                </a:lnTo>
                <a:lnTo>
                  <a:pt x="40539" y="359268"/>
                </a:lnTo>
                <a:lnTo>
                  <a:pt x="45614" y="369186"/>
                </a:lnTo>
                <a:lnTo>
                  <a:pt x="30714" y="424514"/>
                </a:lnTo>
                <a:lnTo>
                  <a:pt x="30143" y="428610"/>
                </a:lnTo>
                <a:lnTo>
                  <a:pt x="25846" y="441609"/>
                </a:lnTo>
                <a:lnTo>
                  <a:pt x="21420" y="491168"/>
                </a:lnTo>
                <a:lnTo>
                  <a:pt x="16375" y="527344"/>
                </a:lnTo>
                <a:cubicBezTo>
                  <a:pt x="14799" y="562035"/>
                  <a:pt x="15989" y="597040"/>
                  <a:pt x="18637" y="632056"/>
                </a:cubicBezTo>
                <a:lnTo>
                  <a:pt x="19039" y="635697"/>
                </a:lnTo>
                <a:lnTo>
                  <a:pt x="19110" y="723047"/>
                </a:lnTo>
                <a:cubicBezTo>
                  <a:pt x="23489" y="760410"/>
                  <a:pt x="24361" y="798912"/>
                  <a:pt x="23480" y="837983"/>
                </a:cubicBezTo>
                <a:lnTo>
                  <a:pt x="22227" y="862102"/>
                </a:lnTo>
                <a:lnTo>
                  <a:pt x="13841" y="802328"/>
                </a:lnTo>
                <a:cubicBezTo>
                  <a:pt x="5083" y="727602"/>
                  <a:pt x="-3675" y="652875"/>
                  <a:pt x="1593" y="573595"/>
                </a:cubicBezTo>
                <a:cubicBezTo>
                  <a:pt x="-2252" y="466246"/>
                  <a:pt x="21955" y="349788"/>
                  <a:pt x="83330" y="252290"/>
                </a:cubicBezTo>
                <a:cubicBezTo>
                  <a:pt x="158731" y="150238"/>
                  <a:pt x="261829" y="85735"/>
                  <a:pt x="378597" y="63334"/>
                </a:cubicBezTo>
                <a:cubicBezTo>
                  <a:pt x="686824" y="9796"/>
                  <a:pt x="994694" y="2915"/>
                  <a:pt x="1288539" y="588"/>
                </a:cubicBez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endParaRPr lang="zh-CN" altLang="en-US">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1100"/>
                            </p:stCondLst>
                            <p:childTnLst>
                              <p:par>
                                <p:cTn id="16" presetID="55"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750" fill="hold"/>
                                        <p:tgtEl>
                                          <p:spTgt spid="5"/>
                                        </p:tgtEl>
                                        <p:attrNameLst>
                                          <p:attrName>ppt_w</p:attrName>
                                        </p:attrNameLst>
                                      </p:cBhvr>
                                      <p:tavLst>
                                        <p:tav tm="0">
                                          <p:val>
                                            <p:strVal val="#ppt_w*0.70"/>
                                          </p:val>
                                        </p:tav>
                                        <p:tav tm="100000">
                                          <p:val>
                                            <p:strVal val="#ppt_w"/>
                                          </p:val>
                                        </p:tav>
                                      </p:tavLst>
                                    </p:anim>
                                    <p:anim calcmode="lin" valueType="num">
                                      <p:cBhvr>
                                        <p:cTn id="19" dur="750" fill="hold"/>
                                        <p:tgtEl>
                                          <p:spTgt spid="5"/>
                                        </p:tgtEl>
                                        <p:attrNameLst>
                                          <p:attrName>ppt_h</p:attrName>
                                        </p:attrNameLst>
                                      </p:cBhvr>
                                      <p:tavLst>
                                        <p:tav tm="0">
                                          <p:val>
                                            <p:strVal val="#ppt_h"/>
                                          </p:val>
                                        </p:tav>
                                        <p:tav tm="100000">
                                          <p:val>
                                            <p:strVal val="#ppt_h"/>
                                          </p:val>
                                        </p:tav>
                                      </p:tavLst>
                                    </p:anim>
                                    <p:animEffect transition="in" filter="fade">
                                      <p:cBhvr>
                                        <p:cTn id="20" dur="750"/>
                                        <p:tgtEl>
                                          <p:spTgt spid="5"/>
                                        </p:tgtEl>
                                      </p:cBhvr>
                                    </p:animEffect>
                                  </p:childTnLst>
                                </p:cTn>
                              </p:par>
                            </p:childTnLst>
                          </p:cTn>
                        </p:par>
                        <p:par>
                          <p:cTn id="21" fill="hold">
                            <p:stCondLst>
                              <p:cond delay="975"/>
                            </p:stCondLst>
                            <p:childTnLst>
                              <p:par>
                                <p:cTn id="22" presetID="38" presetClass="entr" presetSubtype="0" accel="50000" fill="hold" grpId="0" nodeType="afterEffect">
                                  <p:stCondLst>
                                    <p:cond delay="0"/>
                                  </p:stCondLst>
                                  <p:iterate type="lt">
                                    <p:tmPct val="50000"/>
                                  </p:iterate>
                                  <p:childTnLst>
                                    <p:set>
                                      <p:cBhvr>
                                        <p:cTn id="23" dur="1" fill="hold">
                                          <p:stCondLst>
                                            <p:cond delay="0"/>
                                          </p:stCondLst>
                                        </p:cTn>
                                        <p:tgtEl>
                                          <p:spTgt spid="4"/>
                                        </p:tgtEl>
                                        <p:attrNameLst>
                                          <p:attrName>style.visibility</p:attrName>
                                        </p:attrNameLst>
                                      </p:cBhvr>
                                      <p:to>
                                        <p:strVal val="visible"/>
                                      </p:to>
                                    </p:set>
                                    <p:set>
                                      <p:cBhvr>
                                        <p:cTn id="24" dur="227" fill="hold">
                                          <p:stCondLst>
                                            <p:cond delay="0"/>
                                          </p:stCondLst>
                                        </p:cTn>
                                        <p:tgtEl>
                                          <p:spTgt spid="4"/>
                                        </p:tgtEl>
                                        <p:attrNameLst>
                                          <p:attrName>style.rotation</p:attrName>
                                        </p:attrNameLst>
                                      </p:cBhvr>
                                      <p:to>
                                        <p:strVal val="-45.0"/>
                                      </p:to>
                                    </p:set>
                                    <p:anim calcmode="lin" valueType="num">
                                      <p:cBhvr>
                                        <p:cTn id="25"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6"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7"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8"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4043772" y="812753"/>
            <a:ext cx="8148228" cy="3794469"/>
          </a:xfrm>
          <a:prstGeom prst="rect">
            <a:avLst/>
          </a:prstGeom>
        </p:spPr>
      </p:pic>
      <p:pic>
        <p:nvPicPr>
          <p:cNvPr id="3" name="图片 2"/>
          <p:cNvPicPr>
            <a:picLocks noChangeAspect="1"/>
          </p:cNvPicPr>
          <p:nvPr/>
        </p:nvPicPr>
        <p:blipFill>
          <a:blip r:embed="rId2" cstate="screen"/>
          <a:stretch>
            <a:fillRect/>
          </a:stretch>
        </p:blipFill>
        <p:spPr>
          <a:xfrm rot="1472096">
            <a:off x="-1206885" y="-213428"/>
            <a:ext cx="6528831" cy="5436604"/>
          </a:xfrm>
          <a:prstGeom prst="rect">
            <a:avLst/>
          </a:prstGeom>
          <a:effectLst>
            <a:outerShdw blurRad="330200" dist="254000" dir="6000000" algn="tl" rotWithShape="0">
              <a:prstClr val="black">
                <a:alpha val="40000"/>
              </a:prstClr>
            </a:outerShdw>
          </a:effectLst>
        </p:spPr>
      </p:pic>
      <p:sp>
        <p:nvSpPr>
          <p:cNvPr id="4" name="TextBox 107"/>
          <p:cNvSpPr txBox="1"/>
          <p:nvPr/>
        </p:nvSpPr>
        <p:spPr>
          <a:xfrm>
            <a:off x="1034780" y="5247303"/>
            <a:ext cx="10122441"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dirty="0">
                <a:sym typeface="微软雅黑" panose="020B0503020204020204" pitchFamily="34"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在此录入上述图表的综合描述说明，在此录入上述图表的综合描述说明，在此录入上述图表的综合描述说明。</a:t>
            </a:r>
            <a:endParaRPr lang="zh-CN" altLang="en-US" dirty="0">
              <a:sym typeface="微软雅黑" panose="020B0503020204020204" pitchFamily="34" charset="-122"/>
            </a:endParaRPr>
          </a:p>
        </p:txBody>
      </p:sp>
      <p:sp>
        <p:nvSpPr>
          <p:cNvPr id="5" name="文本框 4"/>
          <p:cNvSpPr txBox="1"/>
          <p:nvPr/>
        </p:nvSpPr>
        <p:spPr>
          <a:xfrm>
            <a:off x="1415480" y="4114817"/>
            <a:ext cx="2772307" cy="646331"/>
          </a:xfrm>
          <a:prstGeom prst="rect">
            <a:avLst/>
          </a:prstGeom>
          <a:noFill/>
        </p:spPr>
        <p:txBody>
          <a:bodyPr wrap="square" rtlCol="0">
            <a:spAutoFit/>
          </a:bodyPr>
          <a:lstStyle/>
          <a:p>
            <a:pPr algn="ct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业绩预期</a:t>
            </a:r>
            <a:endPar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750"/>
                                        <p:tgtEl>
                                          <p:spTgt spid="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childTnLst>
                          </p:cTn>
                        </p:par>
                        <p:par>
                          <p:cTn id="12" fill="hold">
                            <p:stCondLst>
                              <p:cond delay="2000"/>
                            </p:stCondLst>
                            <p:childTnLst>
                              <p:par>
                                <p:cTn id="13" presetID="2" presetClass="entr" presetSubtype="8" decel="10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14" presetClass="entr" presetSubtype="10" fill="hold" grpId="0" nodeType="afterEffect">
                                  <p:stCondLst>
                                    <p:cond delay="0"/>
                                  </p:stCondLst>
                                  <p:iterate type="lt">
                                    <p:tmPct val="3000"/>
                                  </p:iterate>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695400" y="5622457"/>
            <a:ext cx="6948772" cy="1189618"/>
          </a:xfrm>
          <a:prstGeom prst="rect">
            <a:avLst/>
          </a:prstGeom>
        </p:spPr>
      </p:pic>
      <p:pic>
        <p:nvPicPr>
          <p:cNvPr id="5" name="图片 4"/>
          <p:cNvPicPr>
            <a:picLocks noChangeAspect="1"/>
          </p:cNvPicPr>
          <p:nvPr/>
        </p:nvPicPr>
        <p:blipFill>
          <a:blip r:embed="rId2" cstate="screen"/>
          <a:stretch>
            <a:fillRect/>
          </a:stretch>
        </p:blipFill>
        <p:spPr>
          <a:xfrm>
            <a:off x="-60684" y="1484784"/>
            <a:ext cx="6528831" cy="5436604"/>
          </a:xfrm>
          <a:prstGeom prst="rect">
            <a:avLst/>
          </a:prstGeom>
          <a:effectLst>
            <a:outerShdw blurRad="241300" dist="330200" dir="2700000" algn="tl" rotWithShape="0">
              <a:prstClr val="black">
                <a:alpha val="40000"/>
              </a:prstClr>
            </a:outerShdw>
          </a:effectLst>
        </p:spPr>
      </p:pic>
      <p:pic>
        <p:nvPicPr>
          <p:cNvPr id="6" name="图片 5"/>
          <p:cNvPicPr>
            <a:picLocks noChangeAspect="1"/>
          </p:cNvPicPr>
          <p:nvPr/>
        </p:nvPicPr>
        <p:blipFill>
          <a:blip r:embed="rId3" cstate="screen"/>
          <a:stretch>
            <a:fillRect/>
          </a:stretch>
        </p:blipFill>
        <p:spPr>
          <a:xfrm flipH="1">
            <a:off x="6855697" y="5938518"/>
            <a:ext cx="5320508" cy="910862"/>
          </a:xfrm>
          <a:prstGeom prst="rect">
            <a:avLst/>
          </a:prstGeom>
        </p:spPr>
      </p:pic>
      <p:grpSp>
        <p:nvGrpSpPr>
          <p:cNvPr id="7" name="组合 6"/>
          <p:cNvGrpSpPr/>
          <p:nvPr/>
        </p:nvGrpSpPr>
        <p:grpSpPr>
          <a:xfrm>
            <a:off x="3503712" y="-1107504"/>
            <a:ext cx="3115186" cy="6588732"/>
            <a:chOff x="3575720" y="-1143508"/>
            <a:chExt cx="3115186" cy="6588732"/>
          </a:xfrm>
        </p:grpSpPr>
        <p:pic>
          <p:nvPicPr>
            <p:cNvPr id="3" name="图片 2"/>
            <p:cNvPicPr>
              <a:picLocks noChangeAspect="1"/>
            </p:cNvPicPr>
            <p:nvPr/>
          </p:nvPicPr>
          <p:blipFill>
            <a:blip r:embed="rId4" cstate="screen"/>
            <a:stretch>
              <a:fillRect/>
            </a:stretch>
          </p:blipFill>
          <p:spPr>
            <a:xfrm>
              <a:off x="4324593" y="1909851"/>
              <a:ext cx="2366313" cy="3535373"/>
            </a:xfrm>
            <a:prstGeom prst="rect">
              <a:avLst/>
            </a:prstGeom>
            <a:ln>
              <a:noFill/>
            </a:ln>
          </p:spPr>
        </p:pic>
        <p:sp>
          <p:nvSpPr>
            <p:cNvPr id="4" name="矩形 3"/>
            <p:cNvSpPr/>
            <p:nvPr/>
          </p:nvSpPr>
          <p:spPr>
            <a:xfrm>
              <a:off x="3575720" y="-1143508"/>
              <a:ext cx="2340260" cy="320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4709847" y="800708"/>
            <a:ext cx="2772307" cy="646331"/>
          </a:xfrm>
          <a:prstGeom prst="rect">
            <a:avLst/>
          </a:prstGeom>
          <a:noFill/>
        </p:spPr>
        <p:txBody>
          <a:bodyPr wrap="square" rtlCol="0">
            <a:spAutoFit/>
          </a:bodyPr>
          <a:lstStyle/>
          <a:p>
            <a:pPr algn="ct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机会与挑战</a:t>
            </a:r>
            <a:endPar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9" name="TextBox 107"/>
          <p:cNvSpPr txBox="1"/>
          <p:nvPr/>
        </p:nvSpPr>
        <p:spPr>
          <a:xfrm>
            <a:off x="7481148" y="1880828"/>
            <a:ext cx="3655412"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l">
              <a:lnSpc>
                <a:spcPct val="120000"/>
              </a:lnSpc>
            </a:pPr>
            <a:r>
              <a:rPr lang="zh-CN" altLang="en-US" dirty="0">
                <a:sym typeface="微软雅黑" panose="020B0503020204020204" pitchFamily="34" charset="-122"/>
              </a:rPr>
              <a:t>在此录入上述图表的综合描述说明，在此录入上述图表的综合描述说明，在此录入上述图表的综合描述说明。在此录入上述图表的描述说明。</a:t>
            </a:r>
            <a:endParaRPr lang="zh-CN" altLang="en-US" dirty="0">
              <a:sym typeface="微软雅黑" panose="020B0503020204020204" pitchFamily="34" charset="-122"/>
            </a:endParaRPr>
          </a:p>
        </p:txBody>
      </p:sp>
      <p:grpSp>
        <p:nvGrpSpPr>
          <p:cNvPr id="14" name="组合 13"/>
          <p:cNvGrpSpPr/>
          <p:nvPr/>
        </p:nvGrpSpPr>
        <p:grpSpPr>
          <a:xfrm>
            <a:off x="6873333" y="1880828"/>
            <a:ext cx="432937" cy="532109"/>
            <a:chOff x="12066802" y="4337051"/>
            <a:chExt cx="655594" cy="805769"/>
          </a:xfrm>
        </p:grpSpPr>
        <p:sp>
          <p:nvSpPr>
            <p:cNvPr id="10" name="Freeform 1106"/>
            <p:cNvSpPr/>
            <p:nvPr/>
          </p:nvSpPr>
          <p:spPr bwMode="auto">
            <a:xfrm>
              <a:off x="12193588" y="4337051"/>
              <a:ext cx="446088" cy="660400"/>
            </a:xfrm>
            <a:custGeom>
              <a:avLst/>
              <a:gdLst>
                <a:gd name="T0" fmla="*/ 4 w 119"/>
                <a:gd name="T1" fmla="*/ 107 h 176"/>
                <a:gd name="T2" fmla="*/ 25 w 119"/>
                <a:gd name="T3" fmla="*/ 159 h 176"/>
                <a:gd name="T4" fmla="*/ 45 w 119"/>
                <a:gd name="T5" fmla="*/ 166 h 176"/>
                <a:gd name="T6" fmla="*/ 57 w 119"/>
                <a:gd name="T7" fmla="*/ 141 h 176"/>
                <a:gd name="T8" fmla="*/ 74 w 119"/>
                <a:gd name="T9" fmla="*/ 106 h 176"/>
                <a:gd name="T10" fmla="*/ 88 w 119"/>
                <a:gd name="T11" fmla="*/ 75 h 176"/>
                <a:gd name="T12" fmla="*/ 101 w 119"/>
                <a:gd name="T13" fmla="*/ 40 h 176"/>
                <a:gd name="T14" fmla="*/ 104 w 119"/>
                <a:gd name="T15" fmla="*/ 8 h 176"/>
                <a:gd name="T16" fmla="*/ 85 w 119"/>
                <a:gd name="T17" fmla="*/ 25 h 176"/>
                <a:gd name="T18" fmla="*/ 61 w 119"/>
                <a:gd name="T19" fmla="*/ 89 h 176"/>
                <a:gd name="T20" fmla="*/ 50 w 119"/>
                <a:gd name="T21" fmla="*/ 116 h 176"/>
                <a:gd name="T22" fmla="*/ 38 w 119"/>
                <a:gd name="T23" fmla="*/ 143 h 176"/>
                <a:gd name="T24" fmla="*/ 40 w 119"/>
                <a:gd name="T25" fmla="*/ 143 h 176"/>
                <a:gd name="T26" fmla="*/ 34 w 119"/>
                <a:gd name="T27" fmla="*/ 125 h 176"/>
                <a:gd name="T28" fmla="*/ 26 w 119"/>
                <a:gd name="T29" fmla="*/ 109 h 176"/>
                <a:gd name="T30" fmla="*/ 19 w 119"/>
                <a:gd name="T31" fmla="*/ 92 h 176"/>
                <a:gd name="T32" fmla="*/ 16 w 119"/>
                <a:gd name="T33" fmla="*/ 88 h 176"/>
                <a:gd name="T34" fmla="*/ 7 w 119"/>
                <a:gd name="T35" fmla="*/ 94 h 176"/>
                <a:gd name="T36" fmla="*/ 5 w 119"/>
                <a:gd name="T37" fmla="*/ 111 h 176"/>
                <a:gd name="T38" fmla="*/ 7 w 119"/>
                <a:gd name="T39" fmla="*/ 109 h 176"/>
                <a:gd name="T40" fmla="*/ 8 w 119"/>
                <a:gd name="T41" fmla="*/ 97 h 176"/>
                <a:gd name="T42" fmla="*/ 17 w 119"/>
                <a:gd name="T43" fmla="*/ 92 h 176"/>
                <a:gd name="T44" fmla="*/ 23 w 119"/>
                <a:gd name="T45" fmla="*/ 107 h 176"/>
                <a:gd name="T46" fmla="*/ 33 w 119"/>
                <a:gd name="T47" fmla="*/ 129 h 176"/>
                <a:gd name="T48" fmla="*/ 38 w 119"/>
                <a:gd name="T49" fmla="*/ 145 h 176"/>
                <a:gd name="T50" fmla="*/ 40 w 119"/>
                <a:gd name="T51" fmla="*/ 144 h 176"/>
                <a:gd name="T52" fmla="*/ 50 w 119"/>
                <a:gd name="T53" fmla="*/ 123 h 176"/>
                <a:gd name="T54" fmla="*/ 59 w 119"/>
                <a:gd name="T55" fmla="*/ 102 h 176"/>
                <a:gd name="T56" fmla="*/ 79 w 119"/>
                <a:gd name="T57" fmla="*/ 51 h 176"/>
                <a:gd name="T58" fmla="*/ 93 w 119"/>
                <a:gd name="T59" fmla="*/ 13 h 176"/>
                <a:gd name="T60" fmla="*/ 108 w 119"/>
                <a:gd name="T61" fmla="*/ 23 h 176"/>
                <a:gd name="T62" fmla="*/ 102 w 119"/>
                <a:gd name="T63" fmla="*/ 34 h 176"/>
                <a:gd name="T64" fmla="*/ 92 w 119"/>
                <a:gd name="T65" fmla="*/ 54 h 176"/>
                <a:gd name="T66" fmla="*/ 70 w 119"/>
                <a:gd name="T67" fmla="*/ 108 h 176"/>
                <a:gd name="T68" fmla="*/ 48 w 119"/>
                <a:gd name="T69" fmla="*/ 155 h 176"/>
                <a:gd name="T70" fmla="*/ 41 w 119"/>
                <a:gd name="T71" fmla="*/ 166 h 176"/>
                <a:gd name="T72" fmla="*/ 27 w 119"/>
                <a:gd name="T73" fmla="*/ 156 h 176"/>
                <a:gd name="T74" fmla="*/ 21 w 119"/>
                <a:gd name="T75" fmla="*/ 136 h 176"/>
                <a:gd name="T76" fmla="*/ 5 w 119"/>
                <a:gd name="T77" fmla="*/ 105 h 176"/>
                <a:gd name="T78" fmla="*/ 4 w 119"/>
                <a:gd name="T79" fmla="*/ 10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9" h="176">
                  <a:moveTo>
                    <a:pt x="4" y="107"/>
                  </a:moveTo>
                  <a:cubicBezTo>
                    <a:pt x="19" y="117"/>
                    <a:pt x="19" y="144"/>
                    <a:pt x="25" y="159"/>
                  </a:cubicBezTo>
                  <a:cubicBezTo>
                    <a:pt x="30" y="169"/>
                    <a:pt x="37" y="176"/>
                    <a:pt x="45" y="166"/>
                  </a:cubicBezTo>
                  <a:cubicBezTo>
                    <a:pt x="50" y="159"/>
                    <a:pt x="53" y="149"/>
                    <a:pt x="57" y="141"/>
                  </a:cubicBezTo>
                  <a:cubicBezTo>
                    <a:pt x="62" y="128"/>
                    <a:pt x="68" y="117"/>
                    <a:pt x="74" y="106"/>
                  </a:cubicBezTo>
                  <a:cubicBezTo>
                    <a:pt x="79" y="95"/>
                    <a:pt x="84" y="85"/>
                    <a:pt x="88" y="75"/>
                  </a:cubicBezTo>
                  <a:cubicBezTo>
                    <a:pt x="93" y="63"/>
                    <a:pt x="95" y="51"/>
                    <a:pt x="101" y="40"/>
                  </a:cubicBezTo>
                  <a:cubicBezTo>
                    <a:pt x="107" y="29"/>
                    <a:pt x="119" y="18"/>
                    <a:pt x="104" y="8"/>
                  </a:cubicBezTo>
                  <a:cubicBezTo>
                    <a:pt x="92" y="1"/>
                    <a:pt x="88" y="17"/>
                    <a:pt x="85" y="25"/>
                  </a:cubicBezTo>
                  <a:cubicBezTo>
                    <a:pt x="79" y="47"/>
                    <a:pt x="70" y="68"/>
                    <a:pt x="61" y="89"/>
                  </a:cubicBezTo>
                  <a:cubicBezTo>
                    <a:pt x="57" y="98"/>
                    <a:pt x="54" y="107"/>
                    <a:pt x="50" y="116"/>
                  </a:cubicBezTo>
                  <a:cubicBezTo>
                    <a:pt x="47" y="126"/>
                    <a:pt x="40" y="134"/>
                    <a:pt x="38" y="143"/>
                  </a:cubicBezTo>
                  <a:cubicBezTo>
                    <a:pt x="38" y="143"/>
                    <a:pt x="39" y="143"/>
                    <a:pt x="40" y="143"/>
                  </a:cubicBezTo>
                  <a:cubicBezTo>
                    <a:pt x="37" y="137"/>
                    <a:pt x="36" y="131"/>
                    <a:pt x="34" y="125"/>
                  </a:cubicBezTo>
                  <a:cubicBezTo>
                    <a:pt x="32" y="119"/>
                    <a:pt x="29" y="114"/>
                    <a:pt x="26" y="109"/>
                  </a:cubicBezTo>
                  <a:cubicBezTo>
                    <a:pt x="23" y="103"/>
                    <a:pt x="21" y="97"/>
                    <a:pt x="19" y="92"/>
                  </a:cubicBezTo>
                  <a:cubicBezTo>
                    <a:pt x="19" y="90"/>
                    <a:pt x="18" y="89"/>
                    <a:pt x="16" y="88"/>
                  </a:cubicBezTo>
                  <a:cubicBezTo>
                    <a:pt x="14" y="86"/>
                    <a:pt x="8" y="93"/>
                    <a:pt x="7" y="94"/>
                  </a:cubicBezTo>
                  <a:cubicBezTo>
                    <a:pt x="3" y="99"/>
                    <a:pt x="0" y="105"/>
                    <a:pt x="5" y="111"/>
                  </a:cubicBezTo>
                  <a:cubicBezTo>
                    <a:pt x="6" y="112"/>
                    <a:pt x="8" y="110"/>
                    <a:pt x="7" y="109"/>
                  </a:cubicBezTo>
                  <a:cubicBezTo>
                    <a:pt x="5" y="104"/>
                    <a:pt x="5" y="101"/>
                    <a:pt x="8" y="97"/>
                  </a:cubicBezTo>
                  <a:cubicBezTo>
                    <a:pt x="8" y="97"/>
                    <a:pt x="15" y="88"/>
                    <a:pt x="17" y="92"/>
                  </a:cubicBezTo>
                  <a:cubicBezTo>
                    <a:pt x="19" y="97"/>
                    <a:pt x="20" y="102"/>
                    <a:pt x="23" y="107"/>
                  </a:cubicBezTo>
                  <a:cubicBezTo>
                    <a:pt x="26" y="114"/>
                    <a:pt x="30" y="121"/>
                    <a:pt x="33" y="129"/>
                  </a:cubicBezTo>
                  <a:cubicBezTo>
                    <a:pt x="34" y="134"/>
                    <a:pt x="35" y="139"/>
                    <a:pt x="38" y="145"/>
                  </a:cubicBezTo>
                  <a:cubicBezTo>
                    <a:pt x="38" y="146"/>
                    <a:pt x="40" y="145"/>
                    <a:pt x="40" y="144"/>
                  </a:cubicBezTo>
                  <a:cubicBezTo>
                    <a:pt x="42" y="137"/>
                    <a:pt x="48" y="130"/>
                    <a:pt x="50" y="123"/>
                  </a:cubicBezTo>
                  <a:cubicBezTo>
                    <a:pt x="54" y="116"/>
                    <a:pt x="56" y="109"/>
                    <a:pt x="59" y="102"/>
                  </a:cubicBezTo>
                  <a:cubicBezTo>
                    <a:pt x="64" y="85"/>
                    <a:pt x="73" y="68"/>
                    <a:pt x="79" y="51"/>
                  </a:cubicBezTo>
                  <a:cubicBezTo>
                    <a:pt x="84" y="38"/>
                    <a:pt x="87" y="24"/>
                    <a:pt x="93" y="13"/>
                  </a:cubicBezTo>
                  <a:cubicBezTo>
                    <a:pt x="99" y="0"/>
                    <a:pt x="109" y="18"/>
                    <a:pt x="108" y="23"/>
                  </a:cubicBezTo>
                  <a:cubicBezTo>
                    <a:pt x="107" y="27"/>
                    <a:pt x="104" y="31"/>
                    <a:pt x="102" y="34"/>
                  </a:cubicBezTo>
                  <a:cubicBezTo>
                    <a:pt x="97" y="40"/>
                    <a:pt x="95" y="47"/>
                    <a:pt x="92" y="54"/>
                  </a:cubicBezTo>
                  <a:cubicBezTo>
                    <a:pt x="86" y="72"/>
                    <a:pt x="79" y="90"/>
                    <a:pt x="70" y="108"/>
                  </a:cubicBezTo>
                  <a:cubicBezTo>
                    <a:pt x="62" y="123"/>
                    <a:pt x="55" y="139"/>
                    <a:pt x="48" y="155"/>
                  </a:cubicBezTo>
                  <a:cubicBezTo>
                    <a:pt x="46" y="159"/>
                    <a:pt x="44" y="163"/>
                    <a:pt x="41" y="166"/>
                  </a:cubicBezTo>
                  <a:cubicBezTo>
                    <a:pt x="34" y="175"/>
                    <a:pt x="28" y="159"/>
                    <a:pt x="27" y="156"/>
                  </a:cubicBezTo>
                  <a:cubicBezTo>
                    <a:pt x="24" y="150"/>
                    <a:pt x="23" y="143"/>
                    <a:pt x="21" y="136"/>
                  </a:cubicBezTo>
                  <a:cubicBezTo>
                    <a:pt x="18" y="125"/>
                    <a:pt x="16" y="112"/>
                    <a:pt x="5" y="105"/>
                  </a:cubicBezTo>
                  <a:cubicBezTo>
                    <a:pt x="4" y="104"/>
                    <a:pt x="3" y="107"/>
                    <a:pt x="4" y="107"/>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13" name="任意多边形 12"/>
            <p:cNvSpPr/>
            <p:nvPr/>
          </p:nvSpPr>
          <p:spPr bwMode="auto">
            <a:xfrm>
              <a:off x="12066802" y="4569947"/>
              <a:ext cx="655594" cy="572873"/>
            </a:xfrm>
            <a:custGeom>
              <a:avLst/>
              <a:gdLst>
                <a:gd name="connsiteX0" fmla="*/ 133533 w 655594"/>
                <a:gd name="connsiteY0" fmla="*/ 44924 h 572873"/>
                <a:gd name="connsiteX1" fmla="*/ 291520 w 655594"/>
                <a:gd name="connsiteY1" fmla="*/ 60235 h 572873"/>
                <a:gd name="connsiteX2" fmla="*/ 295265 w 655594"/>
                <a:gd name="connsiteY2" fmla="*/ 67744 h 572873"/>
                <a:gd name="connsiteX3" fmla="*/ 119256 w 655594"/>
                <a:gd name="connsiteY3" fmla="*/ 56481 h 572873"/>
                <a:gd name="connsiteX4" fmla="*/ 55593 w 655594"/>
                <a:gd name="connsiteY4" fmla="*/ 180375 h 572873"/>
                <a:gd name="connsiteX5" fmla="*/ 74318 w 655594"/>
                <a:gd name="connsiteY5" fmla="*/ 394375 h 572873"/>
                <a:gd name="connsiteX6" fmla="*/ 134236 w 655594"/>
                <a:gd name="connsiteY6" fmla="*/ 491989 h 572873"/>
                <a:gd name="connsiteX7" fmla="*/ 212878 w 655594"/>
                <a:gd name="connsiteY7" fmla="*/ 503252 h 572873"/>
                <a:gd name="connsiteX8" fmla="*/ 426336 w 655594"/>
                <a:gd name="connsiteY8" fmla="*/ 518269 h 572873"/>
                <a:gd name="connsiteX9" fmla="*/ 591110 w 655594"/>
                <a:gd name="connsiteY9" fmla="*/ 439427 h 572873"/>
                <a:gd name="connsiteX10" fmla="*/ 587365 w 655594"/>
                <a:gd name="connsiteY10" fmla="*/ 225428 h 572873"/>
                <a:gd name="connsiteX11" fmla="*/ 549916 w 655594"/>
                <a:gd name="connsiteY11" fmla="*/ 120305 h 572873"/>
                <a:gd name="connsiteX12" fmla="*/ 467529 w 655594"/>
                <a:gd name="connsiteY12" fmla="*/ 101533 h 572873"/>
                <a:gd name="connsiteX13" fmla="*/ 467529 w 655594"/>
                <a:gd name="connsiteY13" fmla="*/ 90270 h 572873"/>
                <a:gd name="connsiteX14" fmla="*/ 583620 w 655594"/>
                <a:gd name="connsiteY14" fmla="*/ 169112 h 572873"/>
                <a:gd name="connsiteX15" fmla="*/ 602344 w 655594"/>
                <a:gd name="connsiteY15" fmla="*/ 424410 h 572873"/>
                <a:gd name="connsiteX16" fmla="*/ 489998 w 655594"/>
                <a:gd name="connsiteY16" fmla="*/ 522024 h 572873"/>
                <a:gd name="connsiteX17" fmla="*/ 246582 w 655594"/>
                <a:gd name="connsiteY17" fmla="*/ 518269 h 572873"/>
                <a:gd name="connsiteX18" fmla="*/ 123001 w 655594"/>
                <a:gd name="connsiteY18" fmla="*/ 499497 h 572873"/>
                <a:gd name="connsiteX19" fmla="*/ 74318 w 655594"/>
                <a:gd name="connsiteY19" fmla="*/ 458199 h 572873"/>
                <a:gd name="connsiteX20" fmla="*/ 59338 w 655594"/>
                <a:gd name="connsiteY20" fmla="*/ 345568 h 572873"/>
                <a:gd name="connsiteX21" fmla="*/ 48103 w 655594"/>
                <a:gd name="connsiteY21" fmla="*/ 195393 h 572873"/>
                <a:gd name="connsiteX22" fmla="*/ 81807 w 655594"/>
                <a:gd name="connsiteY22" fmla="*/ 56481 h 572873"/>
                <a:gd name="connsiteX23" fmla="*/ 133533 w 655594"/>
                <a:gd name="connsiteY23" fmla="*/ 44924 h 572873"/>
                <a:gd name="connsiteX24" fmla="*/ 80782 w 655594"/>
                <a:gd name="connsiteY24" fmla="*/ 866 h 572873"/>
                <a:gd name="connsiteX25" fmla="*/ 126239 w 655594"/>
                <a:gd name="connsiteY25" fmla="*/ 6966 h 572873"/>
                <a:gd name="connsiteX26" fmla="*/ 309941 w 655594"/>
                <a:gd name="connsiteY26" fmla="*/ 3212 h 572873"/>
                <a:gd name="connsiteX27" fmla="*/ 313690 w 655594"/>
                <a:gd name="connsiteY27" fmla="*/ 10720 h 572873"/>
                <a:gd name="connsiteX28" fmla="*/ 77502 w 655594"/>
                <a:gd name="connsiteY28" fmla="*/ 10720 h 572873"/>
                <a:gd name="connsiteX29" fmla="*/ 32514 w 655594"/>
                <a:gd name="connsiteY29" fmla="*/ 18228 h 572873"/>
                <a:gd name="connsiteX30" fmla="*/ 10020 w 655594"/>
                <a:gd name="connsiteY30" fmla="*/ 82048 h 572873"/>
                <a:gd name="connsiteX31" fmla="*/ 17518 w 655594"/>
                <a:gd name="connsiteY31" fmla="*/ 217195 h 572873"/>
                <a:gd name="connsiteX32" fmla="*/ 28765 w 655594"/>
                <a:gd name="connsiteY32" fmla="*/ 367359 h 572873"/>
                <a:gd name="connsiteX33" fmla="*/ 32514 w 655594"/>
                <a:gd name="connsiteY33" fmla="*/ 498752 h 572873"/>
                <a:gd name="connsiteX34" fmla="*/ 264953 w 655594"/>
                <a:gd name="connsiteY34" fmla="*/ 551309 h 572873"/>
                <a:gd name="connsiteX35" fmla="*/ 542380 w 655594"/>
                <a:gd name="connsiteY35" fmla="*/ 547555 h 572873"/>
                <a:gd name="connsiteX36" fmla="*/ 643603 w 655594"/>
                <a:gd name="connsiteY36" fmla="*/ 371113 h 572873"/>
                <a:gd name="connsiteX37" fmla="*/ 628607 w 655594"/>
                <a:gd name="connsiteY37" fmla="*/ 250982 h 572873"/>
                <a:gd name="connsiteX38" fmla="*/ 617360 w 655594"/>
                <a:gd name="connsiteY38" fmla="*/ 127097 h 572873"/>
                <a:gd name="connsiteX39" fmla="*/ 546129 w 655594"/>
                <a:gd name="connsiteY39" fmla="*/ 55770 h 572873"/>
                <a:gd name="connsiteX40" fmla="*/ 486144 w 655594"/>
                <a:gd name="connsiteY40" fmla="*/ 44507 h 572873"/>
                <a:gd name="connsiteX41" fmla="*/ 489894 w 655594"/>
                <a:gd name="connsiteY41" fmla="*/ 36999 h 572873"/>
                <a:gd name="connsiteX42" fmla="*/ 621109 w 655594"/>
                <a:gd name="connsiteY42" fmla="*/ 89556 h 572873"/>
                <a:gd name="connsiteX43" fmla="*/ 639854 w 655594"/>
                <a:gd name="connsiteY43" fmla="*/ 262244 h 572873"/>
                <a:gd name="connsiteX44" fmla="*/ 654850 w 655594"/>
                <a:gd name="connsiteY44" fmla="*/ 382375 h 572873"/>
                <a:gd name="connsiteX45" fmla="*/ 561125 w 655594"/>
                <a:gd name="connsiteY45" fmla="*/ 551309 h 572873"/>
                <a:gd name="connsiteX46" fmla="*/ 264953 w 655594"/>
                <a:gd name="connsiteY46" fmla="*/ 558817 h 572873"/>
                <a:gd name="connsiteX47" fmla="*/ 96247 w 655594"/>
                <a:gd name="connsiteY47" fmla="*/ 558817 h 572873"/>
                <a:gd name="connsiteX48" fmla="*/ 36263 w 655594"/>
                <a:gd name="connsiteY48" fmla="*/ 525031 h 572873"/>
                <a:gd name="connsiteX49" fmla="*/ 17518 w 655594"/>
                <a:gd name="connsiteY49" fmla="*/ 412408 h 572873"/>
                <a:gd name="connsiteX50" fmla="*/ 10020 w 655594"/>
                <a:gd name="connsiteY50" fmla="*/ 232212 h 572873"/>
                <a:gd name="connsiteX51" fmla="*/ 2522 w 655594"/>
                <a:gd name="connsiteY51" fmla="*/ 48261 h 572873"/>
                <a:gd name="connsiteX52" fmla="*/ 32514 w 655594"/>
                <a:gd name="connsiteY52" fmla="*/ 3212 h 572873"/>
                <a:gd name="connsiteX53" fmla="*/ 80782 w 655594"/>
                <a:gd name="connsiteY53" fmla="*/ 866 h 57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55594" h="572873">
                  <a:moveTo>
                    <a:pt x="133533" y="44924"/>
                  </a:moveTo>
                  <a:cubicBezTo>
                    <a:pt x="186195" y="44748"/>
                    <a:pt x="240964" y="71498"/>
                    <a:pt x="291520" y="60235"/>
                  </a:cubicBezTo>
                  <a:cubicBezTo>
                    <a:pt x="299010" y="60235"/>
                    <a:pt x="299010" y="67744"/>
                    <a:pt x="295265" y="67744"/>
                  </a:cubicBezTo>
                  <a:cubicBezTo>
                    <a:pt x="235347" y="82761"/>
                    <a:pt x="179174" y="48972"/>
                    <a:pt x="119256" y="56481"/>
                  </a:cubicBezTo>
                  <a:cubicBezTo>
                    <a:pt x="48103" y="63989"/>
                    <a:pt x="51848" y="124059"/>
                    <a:pt x="55593" y="180375"/>
                  </a:cubicBezTo>
                  <a:cubicBezTo>
                    <a:pt x="59338" y="251708"/>
                    <a:pt x="66828" y="323042"/>
                    <a:pt x="74318" y="394375"/>
                  </a:cubicBezTo>
                  <a:cubicBezTo>
                    <a:pt x="78062" y="439427"/>
                    <a:pt x="78062" y="488234"/>
                    <a:pt x="134236" y="491989"/>
                  </a:cubicBezTo>
                  <a:cubicBezTo>
                    <a:pt x="160450" y="495743"/>
                    <a:pt x="186664" y="499497"/>
                    <a:pt x="212878" y="503252"/>
                  </a:cubicBezTo>
                  <a:cubicBezTo>
                    <a:pt x="284030" y="514515"/>
                    <a:pt x="355183" y="525778"/>
                    <a:pt x="426336" y="518269"/>
                  </a:cubicBezTo>
                  <a:cubicBezTo>
                    <a:pt x="482509" y="514515"/>
                    <a:pt x="576130" y="507006"/>
                    <a:pt x="591110" y="439427"/>
                  </a:cubicBezTo>
                  <a:cubicBezTo>
                    <a:pt x="606089" y="371849"/>
                    <a:pt x="598600" y="293007"/>
                    <a:pt x="587365" y="225428"/>
                  </a:cubicBezTo>
                  <a:cubicBezTo>
                    <a:pt x="579875" y="191638"/>
                    <a:pt x="572386" y="142831"/>
                    <a:pt x="549916" y="120305"/>
                  </a:cubicBezTo>
                  <a:cubicBezTo>
                    <a:pt x="527447" y="97779"/>
                    <a:pt x="497488" y="101533"/>
                    <a:pt x="467529" y="101533"/>
                  </a:cubicBezTo>
                  <a:cubicBezTo>
                    <a:pt x="460039" y="101533"/>
                    <a:pt x="460039" y="90270"/>
                    <a:pt x="467529" y="90270"/>
                  </a:cubicBezTo>
                  <a:cubicBezTo>
                    <a:pt x="531192" y="90270"/>
                    <a:pt x="564896" y="105288"/>
                    <a:pt x="583620" y="169112"/>
                  </a:cubicBezTo>
                  <a:cubicBezTo>
                    <a:pt x="606089" y="247954"/>
                    <a:pt x="617324" y="345568"/>
                    <a:pt x="602344" y="424410"/>
                  </a:cubicBezTo>
                  <a:cubicBezTo>
                    <a:pt x="591110" y="484480"/>
                    <a:pt x="546171" y="510761"/>
                    <a:pt x="489998" y="522024"/>
                  </a:cubicBezTo>
                  <a:cubicBezTo>
                    <a:pt x="407611" y="537041"/>
                    <a:pt x="325224" y="529532"/>
                    <a:pt x="246582" y="518269"/>
                  </a:cubicBezTo>
                  <a:cubicBezTo>
                    <a:pt x="205388" y="514515"/>
                    <a:pt x="164195" y="507006"/>
                    <a:pt x="123001" y="499497"/>
                  </a:cubicBezTo>
                  <a:cubicBezTo>
                    <a:pt x="100532" y="495743"/>
                    <a:pt x="78062" y="480726"/>
                    <a:pt x="74318" y="458199"/>
                  </a:cubicBezTo>
                  <a:cubicBezTo>
                    <a:pt x="63083" y="420655"/>
                    <a:pt x="63083" y="383112"/>
                    <a:pt x="59338" y="345568"/>
                  </a:cubicBezTo>
                  <a:cubicBezTo>
                    <a:pt x="51848" y="296761"/>
                    <a:pt x="48103" y="244200"/>
                    <a:pt x="48103" y="195393"/>
                  </a:cubicBezTo>
                  <a:cubicBezTo>
                    <a:pt x="44359" y="150340"/>
                    <a:pt x="33124" y="82761"/>
                    <a:pt x="81807" y="56481"/>
                  </a:cubicBezTo>
                  <a:cubicBezTo>
                    <a:pt x="98659" y="48033"/>
                    <a:pt x="115979" y="44983"/>
                    <a:pt x="133533" y="44924"/>
                  </a:cubicBezTo>
                  <a:close/>
                  <a:moveTo>
                    <a:pt x="80782" y="866"/>
                  </a:moveTo>
                  <a:cubicBezTo>
                    <a:pt x="96247" y="2273"/>
                    <a:pt x="111243" y="5089"/>
                    <a:pt x="126239" y="6966"/>
                  </a:cubicBezTo>
                  <a:cubicBezTo>
                    <a:pt x="189973" y="6966"/>
                    <a:pt x="249957" y="10720"/>
                    <a:pt x="309941" y="3212"/>
                  </a:cubicBezTo>
                  <a:cubicBezTo>
                    <a:pt x="317439" y="-542"/>
                    <a:pt x="321188" y="10720"/>
                    <a:pt x="313690" y="10720"/>
                  </a:cubicBezTo>
                  <a:cubicBezTo>
                    <a:pt x="234961" y="21982"/>
                    <a:pt x="156231" y="14474"/>
                    <a:pt x="77502" y="10720"/>
                  </a:cubicBezTo>
                  <a:cubicBezTo>
                    <a:pt x="66255" y="10720"/>
                    <a:pt x="43761" y="6966"/>
                    <a:pt x="32514" y="18228"/>
                  </a:cubicBezTo>
                  <a:cubicBezTo>
                    <a:pt x="10020" y="29491"/>
                    <a:pt x="10020" y="59524"/>
                    <a:pt x="10020" y="82048"/>
                  </a:cubicBezTo>
                  <a:cubicBezTo>
                    <a:pt x="13769" y="127097"/>
                    <a:pt x="13769" y="172146"/>
                    <a:pt x="17518" y="217195"/>
                  </a:cubicBezTo>
                  <a:cubicBezTo>
                    <a:pt x="21267" y="265999"/>
                    <a:pt x="25016" y="318556"/>
                    <a:pt x="28765" y="367359"/>
                  </a:cubicBezTo>
                  <a:cubicBezTo>
                    <a:pt x="28765" y="408654"/>
                    <a:pt x="21267" y="457457"/>
                    <a:pt x="32514" y="498752"/>
                  </a:cubicBezTo>
                  <a:cubicBezTo>
                    <a:pt x="62506" y="585096"/>
                    <a:pt x="197471" y="547555"/>
                    <a:pt x="264953" y="551309"/>
                  </a:cubicBezTo>
                  <a:cubicBezTo>
                    <a:pt x="351180" y="555063"/>
                    <a:pt x="459901" y="581342"/>
                    <a:pt x="542380" y="547555"/>
                  </a:cubicBezTo>
                  <a:cubicBezTo>
                    <a:pt x="613611" y="517522"/>
                    <a:pt x="643603" y="442441"/>
                    <a:pt x="643603" y="371113"/>
                  </a:cubicBezTo>
                  <a:cubicBezTo>
                    <a:pt x="643603" y="329818"/>
                    <a:pt x="636105" y="292277"/>
                    <a:pt x="628607" y="250982"/>
                  </a:cubicBezTo>
                  <a:cubicBezTo>
                    <a:pt x="621109" y="209687"/>
                    <a:pt x="621109" y="168392"/>
                    <a:pt x="617360" y="127097"/>
                  </a:cubicBezTo>
                  <a:cubicBezTo>
                    <a:pt x="613611" y="78294"/>
                    <a:pt x="598615" y="55770"/>
                    <a:pt x="546129" y="55770"/>
                  </a:cubicBezTo>
                  <a:cubicBezTo>
                    <a:pt x="527384" y="55770"/>
                    <a:pt x="508639" y="55770"/>
                    <a:pt x="486144" y="44507"/>
                  </a:cubicBezTo>
                  <a:cubicBezTo>
                    <a:pt x="482395" y="44507"/>
                    <a:pt x="482395" y="33245"/>
                    <a:pt x="489894" y="36999"/>
                  </a:cubicBezTo>
                  <a:cubicBezTo>
                    <a:pt x="534882" y="55770"/>
                    <a:pt x="606113" y="25737"/>
                    <a:pt x="621109" y="89556"/>
                  </a:cubicBezTo>
                  <a:cubicBezTo>
                    <a:pt x="632356" y="145868"/>
                    <a:pt x="628607" y="205933"/>
                    <a:pt x="639854" y="262244"/>
                  </a:cubicBezTo>
                  <a:cubicBezTo>
                    <a:pt x="647352" y="303539"/>
                    <a:pt x="658599" y="341080"/>
                    <a:pt x="654850" y="382375"/>
                  </a:cubicBezTo>
                  <a:cubicBezTo>
                    <a:pt x="647352" y="446195"/>
                    <a:pt x="624858" y="517522"/>
                    <a:pt x="561125" y="551309"/>
                  </a:cubicBezTo>
                  <a:cubicBezTo>
                    <a:pt x="471148" y="592604"/>
                    <a:pt x="362427" y="562572"/>
                    <a:pt x="264953" y="558817"/>
                  </a:cubicBezTo>
                  <a:cubicBezTo>
                    <a:pt x="212467" y="558817"/>
                    <a:pt x="152482" y="570080"/>
                    <a:pt x="96247" y="558817"/>
                  </a:cubicBezTo>
                  <a:cubicBezTo>
                    <a:pt x="73753" y="555063"/>
                    <a:pt x="47510" y="543801"/>
                    <a:pt x="36263" y="525031"/>
                  </a:cubicBezTo>
                  <a:cubicBezTo>
                    <a:pt x="17518" y="487490"/>
                    <a:pt x="17518" y="449949"/>
                    <a:pt x="17518" y="412408"/>
                  </a:cubicBezTo>
                  <a:cubicBezTo>
                    <a:pt x="17518" y="352343"/>
                    <a:pt x="13769" y="292277"/>
                    <a:pt x="10020" y="232212"/>
                  </a:cubicBezTo>
                  <a:cubicBezTo>
                    <a:pt x="6271" y="172146"/>
                    <a:pt x="-4976" y="108327"/>
                    <a:pt x="2522" y="48261"/>
                  </a:cubicBezTo>
                  <a:cubicBezTo>
                    <a:pt x="2522" y="29491"/>
                    <a:pt x="17518" y="10720"/>
                    <a:pt x="32514" y="3212"/>
                  </a:cubicBezTo>
                  <a:cubicBezTo>
                    <a:pt x="49385" y="-542"/>
                    <a:pt x="65318" y="-542"/>
                    <a:pt x="80782" y="866"/>
                  </a:cubicBez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endParaRPr lang="zh-CN" altLang="en-US"/>
            </a:p>
          </p:txBody>
        </p:sp>
      </p:grpSp>
      <p:sp>
        <p:nvSpPr>
          <p:cNvPr id="15" name="TextBox 107"/>
          <p:cNvSpPr txBox="1"/>
          <p:nvPr/>
        </p:nvSpPr>
        <p:spPr>
          <a:xfrm>
            <a:off x="7481148" y="3147609"/>
            <a:ext cx="3655412"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l">
              <a:lnSpc>
                <a:spcPct val="120000"/>
              </a:lnSpc>
            </a:pPr>
            <a:r>
              <a:rPr lang="zh-CN" altLang="en-US" dirty="0">
                <a:sym typeface="微软雅黑" panose="020B0503020204020204" pitchFamily="34" charset="-122"/>
              </a:rPr>
              <a:t>在此录入上述图表的综合描述说明，在此录入上述图表的综合描述说明，在此录入上述图表的综合描述说明。在此录入上述图表的描述说明。</a:t>
            </a:r>
            <a:endParaRPr lang="zh-CN" altLang="en-US" dirty="0">
              <a:sym typeface="微软雅黑" panose="020B0503020204020204" pitchFamily="34" charset="-122"/>
            </a:endParaRPr>
          </a:p>
        </p:txBody>
      </p:sp>
      <p:grpSp>
        <p:nvGrpSpPr>
          <p:cNvPr id="16" name="组合 15"/>
          <p:cNvGrpSpPr/>
          <p:nvPr/>
        </p:nvGrpSpPr>
        <p:grpSpPr>
          <a:xfrm>
            <a:off x="6873333" y="3147609"/>
            <a:ext cx="432937" cy="532109"/>
            <a:chOff x="12066802" y="4337051"/>
            <a:chExt cx="655594" cy="805769"/>
          </a:xfrm>
        </p:grpSpPr>
        <p:sp>
          <p:nvSpPr>
            <p:cNvPr id="17" name="Freeform 1106"/>
            <p:cNvSpPr/>
            <p:nvPr/>
          </p:nvSpPr>
          <p:spPr bwMode="auto">
            <a:xfrm>
              <a:off x="12193588" y="4337051"/>
              <a:ext cx="446088" cy="660400"/>
            </a:xfrm>
            <a:custGeom>
              <a:avLst/>
              <a:gdLst>
                <a:gd name="T0" fmla="*/ 4 w 119"/>
                <a:gd name="T1" fmla="*/ 107 h 176"/>
                <a:gd name="T2" fmla="*/ 25 w 119"/>
                <a:gd name="T3" fmla="*/ 159 h 176"/>
                <a:gd name="T4" fmla="*/ 45 w 119"/>
                <a:gd name="T5" fmla="*/ 166 h 176"/>
                <a:gd name="T6" fmla="*/ 57 w 119"/>
                <a:gd name="T7" fmla="*/ 141 h 176"/>
                <a:gd name="T8" fmla="*/ 74 w 119"/>
                <a:gd name="T9" fmla="*/ 106 h 176"/>
                <a:gd name="T10" fmla="*/ 88 w 119"/>
                <a:gd name="T11" fmla="*/ 75 h 176"/>
                <a:gd name="T12" fmla="*/ 101 w 119"/>
                <a:gd name="T13" fmla="*/ 40 h 176"/>
                <a:gd name="T14" fmla="*/ 104 w 119"/>
                <a:gd name="T15" fmla="*/ 8 h 176"/>
                <a:gd name="T16" fmla="*/ 85 w 119"/>
                <a:gd name="T17" fmla="*/ 25 h 176"/>
                <a:gd name="T18" fmla="*/ 61 w 119"/>
                <a:gd name="T19" fmla="*/ 89 h 176"/>
                <a:gd name="T20" fmla="*/ 50 w 119"/>
                <a:gd name="T21" fmla="*/ 116 h 176"/>
                <a:gd name="T22" fmla="*/ 38 w 119"/>
                <a:gd name="T23" fmla="*/ 143 h 176"/>
                <a:gd name="T24" fmla="*/ 40 w 119"/>
                <a:gd name="T25" fmla="*/ 143 h 176"/>
                <a:gd name="T26" fmla="*/ 34 w 119"/>
                <a:gd name="T27" fmla="*/ 125 h 176"/>
                <a:gd name="T28" fmla="*/ 26 w 119"/>
                <a:gd name="T29" fmla="*/ 109 h 176"/>
                <a:gd name="T30" fmla="*/ 19 w 119"/>
                <a:gd name="T31" fmla="*/ 92 h 176"/>
                <a:gd name="T32" fmla="*/ 16 w 119"/>
                <a:gd name="T33" fmla="*/ 88 h 176"/>
                <a:gd name="T34" fmla="*/ 7 w 119"/>
                <a:gd name="T35" fmla="*/ 94 h 176"/>
                <a:gd name="T36" fmla="*/ 5 w 119"/>
                <a:gd name="T37" fmla="*/ 111 h 176"/>
                <a:gd name="T38" fmla="*/ 7 w 119"/>
                <a:gd name="T39" fmla="*/ 109 h 176"/>
                <a:gd name="T40" fmla="*/ 8 w 119"/>
                <a:gd name="T41" fmla="*/ 97 h 176"/>
                <a:gd name="T42" fmla="*/ 17 w 119"/>
                <a:gd name="T43" fmla="*/ 92 h 176"/>
                <a:gd name="T44" fmla="*/ 23 w 119"/>
                <a:gd name="T45" fmla="*/ 107 h 176"/>
                <a:gd name="T46" fmla="*/ 33 w 119"/>
                <a:gd name="T47" fmla="*/ 129 h 176"/>
                <a:gd name="T48" fmla="*/ 38 w 119"/>
                <a:gd name="T49" fmla="*/ 145 h 176"/>
                <a:gd name="T50" fmla="*/ 40 w 119"/>
                <a:gd name="T51" fmla="*/ 144 h 176"/>
                <a:gd name="T52" fmla="*/ 50 w 119"/>
                <a:gd name="T53" fmla="*/ 123 h 176"/>
                <a:gd name="T54" fmla="*/ 59 w 119"/>
                <a:gd name="T55" fmla="*/ 102 h 176"/>
                <a:gd name="T56" fmla="*/ 79 w 119"/>
                <a:gd name="T57" fmla="*/ 51 h 176"/>
                <a:gd name="T58" fmla="*/ 93 w 119"/>
                <a:gd name="T59" fmla="*/ 13 h 176"/>
                <a:gd name="T60" fmla="*/ 108 w 119"/>
                <a:gd name="T61" fmla="*/ 23 h 176"/>
                <a:gd name="T62" fmla="*/ 102 w 119"/>
                <a:gd name="T63" fmla="*/ 34 h 176"/>
                <a:gd name="T64" fmla="*/ 92 w 119"/>
                <a:gd name="T65" fmla="*/ 54 h 176"/>
                <a:gd name="T66" fmla="*/ 70 w 119"/>
                <a:gd name="T67" fmla="*/ 108 h 176"/>
                <a:gd name="T68" fmla="*/ 48 w 119"/>
                <a:gd name="T69" fmla="*/ 155 h 176"/>
                <a:gd name="T70" fmla="*/ 41 w 119"/>
                <a:gd name="T71" fmla="*/ 166 h 176"/>
                <a:gd name="T72" fmla="*/ 27 w 119"/>
                <a:gd name="T73" fmla="*/ 156 h 176"/>
                <a:gd name="T74" fmla="*/ 21 w 119"/>
                <a:gd name="T75" fmla="*/ 136 h 176"/>
                <a:gd name="T76" fmla="*/ 5 w 119"/>
                <a:gd name="T77" fmla="*/ 105 h 176"/>
                <a:gd name="T78" fmla="*/ 4 w 119"/>
                <a:gd name="T79" fmla="*/ 10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9" h="176">
                  <a:moveTo>
                    <a:pt x="4" y="107"/>
                  </a:moveTo>
                  <a:cubicBezTo>
                    <a:pt x="19" y="117"/>
                    <a:pt x="19" y="144"/>
                    <a:pt x="25" y="159"/>
                  </a:cubicBezTo>
                  <a:cubicBezTo>
                    <a:pt x="30" y="169"/>
                    <a:pt x="37" y="176"/>
                    <a:pt x="45" y="166"/>
                  </a:cubicBezTo>
                  <a:cubicBezTo>
                    <a:pt x="50" y="159"/>
                    <a:pt x="53" y="149"/>
                    <a:pt x="57" y="141"/>
                  </a:cubicBezTo>
                  <a:cubicBezTo>
                    <a:pt x="62" y="128"/>
                    <a:pt x="68" y="117"/>
                    <a:pt x="74" y="106"/>
                  </a:cubicBezTo>
                  <a:cubicBezTo>
                    <a:pt x="79" y="95"/>
                    <a:pt x="84" y="85"/>
                    <a:pt x="88" y="75"/>
                  </a:cubicBezTo>
                  <a:cubicBezTo>
                    <a:pt x="93" y="63"/>
                    <a:pt x="95" y="51"/>
                    <a:pt x="101" y="40"/>
                  </a:cubicBezTo>
                  <a:cubicBezTo>
                    <a:pt x="107" y="29"/>
                    <a:pt x="119" y="18"/>
                    <a:pt x="104" y="8"/>
                  </a:cubicBezTo>
                  <a:cubicBezTo>
                    <a:pt x="92" y="1"/>
                    <a:pt x="88" y="17"/>
                    <a:pt x="85" y="25"/>
                  </a:cubicBezTo>
                  <a:cubicBezTo>
                    <a:pt x="79" y="47"/>
                    <a:pt x="70" y="68"/>
                    <a:pt x="61" y="89"/>
                  </a:cubicBezTo>
                  <a:cubicBezTo>
                    <a:pt x="57" y="98"/>
                    <a:pt x="54" y="107"/>
                    <a:pt x="50" y="116"/>
                  </a:cubicBezTo>
                  <a:cubicBezTo>
                    <a:pt x="47" y="126"/>
                    <a:pt x="40" y="134"/>
                    <a:pt x="38" y="143"/>
                  </a:cubicBezTo>
                  <a:cubicBezTo>
                    <a:pt x="38" y="143"/>
                    <a:pt x="39" y="143"/>
                    <a:pt x="40" y="143"/>
                  </a:cubicBezTo>
                  <a:cubicBezTo>
                    <a:pt x="37" y="137"/>
                    <a:pt x="36" y="131"/>
                    <a:pt x="34" y="125"/>
                  </a:cubicBezTo>
                  <a:cubicBezTo>
                    <a:pt x="32" y="119"/>
                    <a:pt x="29" y="114"/>
                    <a:pt x="26" y="109"/>
                  </a:cubicBezTo>
                  <a:cubicBezTo>
                    <a:pt x="23" y="103"/>
                    <a:pt x="21" y="97"/>
                    <a:pt x="19" y="92"/>
                  </a:cubicBezTo>
                  <a:cubicBezTo>
                    <a:pt x="19" y="90"/>
                    <a:pt x="18" y="89"/>
                    <a:pt x="16" y="88"/>
                  </a:cubicBezTo>
                  <a:cubicBezTo>
                    <a:pt x="14" y="86"/>
                    <a:pt x="8" y="93"/>
                    <a:pt x="7" y="94"/>
                  </a:cubicBezTo>
                  <a:cubicBezTo>
                    <a:pt x="3" y="99"/>
                    <a:pt x="0" y="105"/>
                    <a:pt x="5" y="111"/>
                  </a:cubicBezTo>
                  <a:cubicBezTo>
                    <a:pt x="6" y="112"/>
                    <a:pt x="8" y="110"/>
                    <a:pt x="7" y="109"/>
                  </a:cubicBezTo>
                  <a:cubicBezTo>
                    <a:pt x="5" y="104"/>
                    <a:pt x="5" y="101"/>
                    <a:pt x="8" y="97"/>
                  </a:cubicBezTo>
                  <a:cubicBezTo>
                    <a:pt x="8" y="97"/>
                    <a:pt x="15" y="88"/>
                    <a:pt x="17" y="92"/>
                  </a:cubicBezTo>
                  <a:cubicBezTo>
                    <a:pt x="19" y="97"/>
                    <a:pt x="20" y="102"/>
                    <a:pt x="23" y="107"/>
                  </a:cubicBezTo>
                  <a:cubicBezTo>
                    <a:pt x="26" y="114"/>
                    <a:pt x="30" y="121"/>
                    <a:pt x="33" y="129"/>
                  </a:cubicBezTo>
                  <a:cubicBezTo>
                    <a:pt x="34" y="134"/>
                    <a:pt x="35" y="139"/>
                    <a:pt x="38" y="145"/>
                  </a:cubicBezTo>
                  <a:cubicBezTo>
                    <a:pt x="38" y="146"/>
                    <a:pt x="40" y="145"/>
                    <a:pt x="40" y="144"/>
                  </a:cubicBezTo>
                  <a:cubicBezTo>
                    <a:pt x="42" y="137"/>
                    <a:pt x="48" y="130"/>
                    <a:pt x="50" y="123"/>
                  </a:cubicBezTo>
                  <a:cubicBezTo>
                    <a:pt x="54" y="116"/>
                    <a:pt x="56" y="109"/>
                    <a:pt x="59" y="102"/>
                  </a:cubicBezTo>
                  <a:cubicBezTo>
                    <a:pt x="64" y="85"/>
                    <a:pt x="73" y="68"/>
                    <a:pt x="79" y="51"/>
                  </a:cubicBezTo>
                  <a:cubicBezTo>
                    <a:pt x="84" y="38"/>
                    <a:pt x="87" y="24"/>
                    <a:pt x="93" y="13"/>
                  </a:cubicBezTo>
                  <a:cubicBezTo>
                    <a:pt x="99" y="0"/>
                    <a:pt x="109" y="18"/>
                    <a:pt x="108" y="23"/>
                  </a:cubicBezTo>
                  <a:cubicBezTo>
                    <a:pt x="107" y="27"/>
                    <a:pt x="104" y="31"/>
                    <a:pt x="102" y="34"/>
                  </a:cubicBezTo>
                  <a:cubicBezTo>
                    <a:pt x="97" y="40"/>
                    <a:pt x="95" y="47"/>
                    <a:pt x="92" y="54"/>
                  </a:cubicBezTo>
                  <a:cubicBezTo>
                    <a:pt x="86" y="72"/>
                    <a:pt x="79" y="90"/>
                    <a:pt x="70" y="108"/>
                  </a:cubicBezTo>
                  <a:cubicBezTo>
                    <a:pt x="62" y="123"/>
                    <a:pt x="55" y="139"/>
                    <a:pt x="48" y="155"/>
                  </a:cubicBezTo>
                  <a:cubicBezTo>
                    <a:pt x="46" y="159"/>
                    <a:pt x="44" y="163"/>
                    <a:pt x="41" y="166"/>
                  </a:cubicBezTo>
                  <a:cubicBezTo>
                    <a:pt x="34" y="175"/>
                    <a:pt x="28" y="159"/>
                    <a:pt x="27" y="156"/>
                  </a:cubicBezTo>
                  <a:cubicBezTo>
                    <a:pt x="24" y="150"/>
                    <a:pt x="23" y="143"/>
                    <a:pt x="21" y="136"/>
                  </a:cubicBezTo>
                  <a:cubicBezTo>
                    <a:pt x="18" y="125"/>
                    <a:pt x="16" y="112"/>
                    <a:pt x="5" y="105"/>
                  </a:cubicBezTo>
                  <a:cubicBezTo>
                    <a:pt x="4" y="104"/>
                    <a:pt x="3" y="107"/>
                    <a:pt x="4" y="107"/>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18" name="任意多边形 17"/>
            <p:cNvSpPr/>
            <p:nvPr/>
          </p:nvSpPr>
          <p:spPr bwMode="auto">
            <a:xfrm>
              <a:off x="12066802" y="4569947"/>
              <a:ext cx="655594" cy="572873"/>
            </a:xfrm>
            <a:custGeom>
              <a:avLst/>
              <a:gdLst>
                <a:gd name="connsiteX0" fmla="*/ 133533 w 655594"/>
                <a:gd name="connsiteY0" fmla="*/ 44924 h 572873"/>
                <a:gd name="connsiteX1" fmla="*/ 291520 w 655594"/>
                <a:gd name="connsiteY1" fmla="*/ 60235 h 572873"/>
                <a:gd name="connsiteX2" fmla="*/ 295265 w 655594"/>
                <a:gd name="connsiteY2" fmla="*/ 67744 h 572873"/>
                <a:gd name="connsiteX3" fmla="*/ 119256 w 655594"/>
                <a:gd name="connsiteY3" fmla="*/ 56481 h 572873"/>
                <a:gd name="connsiteX4" fmla="*/ 55593 w 655594"/>
                <a:gd name="connsiteY4" fmla="*/ 180375 h 572873"/>
                <a:gd name="connsiteX5" fmla="*/ 74318 w 655594"/>
                <a:gd name="connsiteY5" fmla="*/ 394375 h 572873"/>
                <a:gd name="connsiteX6" fmla="*/ 134236 w 655594"/>
                <a:gd name="connsiteY6" fmla="*/ 491989 h 572873"/>
                <a:gd name="connsiteX7" fmla="*/ 212878 w 655594"/>
                <a:gd name="connsiteY7" fmla="*/ 503252 h 572873"/>
                <a:gd name="connsiteX8" fmla="*/ 426336 w 655594"/>
                <a:gd name="connsiteY8" fmla="*/ 518269 h 572873"/>
                <a:gd name="connsiteX9" fmla="*/ 591110 w 655594"/>
                <a:gd name="connsiteY9" fmla="*/ 439427 h 572873"/>
                <a:gd name="connsiteX10" fmla="*/ 587365 w 655594"/>
                <a:gd name="connsiteY10" fmla="*/ 225428 h 572873"/>
                <a:gd name="connsiteX11" fmla="*/ 549916 w 655594"/>
                <a:gd name="connsiteY11" fmla="*/ 120305 h 572873"/>
                <a:gd name="connsiteX12" fmla="*/ 467529 w 655594"/>
                <a:gd name="connsiteY12" fmla="*/ 101533 h 572873"/>
                <a:gd name="connsiteX13" fmla="*/ 467529 w 655594"/>
                <a:gd name="connsiteY13" fmla="*/ 90270 h 572873"/>
                <a:gd name="connsiteX14" fmla="*/ 583620 w 655594"/>
                <a:gd name="connsiteY14" fmla="*/ 169112 h 572873"/>
                <a:gd name="connsiteX15" fmla="*/ 602344 w 655594"/>
                <a:gd name="connsiteY15" fmla="*/ 424410 h 572873"/>
                <a:gd name="connsiteX16" fmla="*/ 489998 w 655594"/>
                <a:gd name="connsiteY16" fmla="*/ 522024 h 572873"/>
                <a:gd name="connsiteX17" fmla="*/ 246582 w 655594"/>
                <a:gd name="connsiteY17" fmla="*/ 518269 h 572873"/>
                <a:gd name="connsiteX18" fmla="*/ 123001 w 655594"/>
                <a:gd name="connsiteY18" fmla="*/ 499497 h 572873"/>
                <a:gd name="connsiteX19" fmla="*/ 74318 w 655594"/>
                <a:gd name="connsiteY19" fmla="*/ 458199 h 572873"/>
                <a:gd name="connsiteX20" fmla="*/ 59338 w 655594"/>
                <a:gd name="connsiteY20" fmla="*/ 345568 h 572873"/>
                <a:gd name="connsiteX21" fmla="*/ 48103 w 655594"/>
                <a:gd name="connsiteY21" fmla="*/ 195393 h 572873"/>
                <a:gd name="connsiteX22" fmla="*/ 81807 w 655594"/>
                <a:gd name="connsiteY22" fmla="*/ 56481 h 572873"/>
                <a:gd name="connsiteX23" fmla="*/ 133533 w 655594"/>
                <a:gd name="connsiteY23" fmla="*/ 44924 h 572873"/>
                <a:gd name="connsiteX24" fmla="*/ 80782 w 655594"/>
                <a:gd name="connsiteY24" fmla="*/ 866 h 572873"/>
                <a:gd name="connsiteX25" fmla="*/ 126239 w 655594"/>
                <a:gd name="connsiteY25" fmla="*/ 6966 h 572873"/>
                <a:gd name="connsiteX26" fmla="*/ 309941 w 655594"/>
                <a:gd name="connsiteY26" fmla="*/ 3212 h 572873"/>
                <a:gd name="connsiteX27" fmla="*/ 313690 w 655594"/>
                <a:gd name="connsiteY27" fmla="*/ 10720 h 572873"/>
                <a:gd name="connsiteX28" fmla="*/ 77502 w 655594"/>
                <a:gd name="connsiteY28" fmla="*/ 10720 h 572873"/>
                <a:gd name="connsiteX29" fmla="*/ 32514 w 655594"/>
                <a:gd name="connsiteY29" fmla="*/ 18228 h 572873"/>
                <a:gd name="connsiteX30" fmla="*/ 10020 w 655594"/>
                <a:gd name="connsiteY30" fmla="*/ 82048 h 572873"/>
                <a:gd name="connsiteX31" fmla="*/ 17518 w 655594"/>
                <a:gd name="connsiteY31" fmla="*/ 217195 h 572873"/>
                <a:gd name="connsiteX32" fmla="*/ 28765 w 655594"/>
                <a:gd name="connsiteY32" fmla="*/ 367359 h 572873"/>
                <a:gd name="connsiteX33" fmla="*/ 32514 w 655594"/>
                <a:gd name="connsiteY33" fmla="*/ 498752 h 572873"/>
                <a:gd name="connsiteX34" fmla="*/ 264953 w 655594"/>
                <a:gd name="connsiteY34" fmla="*/ 551309 h 572873"/>
                <a:gd name="connsiteX35" fmla="*/ 542380 w 655594"/>
                <a:gd name="connsiteY35" fmla="*/ 547555 h 572873"/>
                <a:gd name="connsiteX36" fmla="*/ 643603 w 655594"/>
                <a:gd name="connsiteY36" fmla="*/ 371113 h 572873"/>
                <a:gd name="connsiteX37" fmla="*/ 628607 w 655594"/>
                <a:gd name="connsiteY37" fmla="*/ 250982 h 572873"/>
                <a:gd name="connsiteX38" fmla="*/ 617360 w 655594"/>
                <a:gd name="connsiteY38" fmla="*/ 127097 h 572873"/>
                <a:gd name="connsiteX39" fmla="*/ 546129 w 655594"/>
                <a:gd name="connsiteY39" fmla="*/ 55770 h 572873"/>
                <a:gd name="connsiteX40" fmla="*/ 486144 w 655594"/>
                <a:gd name="connsiteY40" fmla="*/ 44507 h 572873"/>
                <a:gd name="connsiteX41" fmla="*/ 489894 w 655594"/>
                <a:gd name="connsiteY41" fmla="*/ 36999 h 572873"/>
                <a:gd name="connsiteX42" fmla="*/ 621109 w 655594"/>
                <a:gd name="connsiteY42" fmla="*/ 89556 h 572873"/>
                <a:gd name="connsiteX43" fmla="*/ 639854 w 655594"/>
                <a:gd name="connsiteY43" fmla="*/ 262244 h 572873"/>
                <a:gd name="connsiteX44" fmla="*/ 654850 w 655594"/>
                <a:gd name="connsiteY44" fmla="*/ 382375 h 572873"/>
                <a:gd name="connsiteX45" fmla="*/ 561125 w 655594"/>
                <a:gd name="connsiteY45" fmla="*/ 551309 h 572873"/>
                <a:gd name="connsiteX46" fmla="*/ 264953 w 655594"/>
                <a:gd name="connsiteY46" fmla="*/ 558817 h 572873"/>
                <a:gd name="connsiteX47" fmla="*/ 96247 w 655594"/>
                <a:gd name="connsiteY47" fmla="*/ 558817 h 572873"/>
                <a:gd name="connsiteX48" fmla="*/ 36263 w 655594"/>
                <a:gd name="connsiteY48" fmla="*/ 525031 h 572873"/>
                <a:gd name="connsiteX49" fmla="*/ 17518 w 655594"/>
                <a:gd name="connsiteY49" fmla="*/ 412408 h 572873"/>
                <a:gd name="connsiteX50" fmla="*/ 10020 w 655594"/>
                <a:gd name="connsiteY50" fmla="*/ 232212 h 572873"/>
                <a:gd name="connsiteX51" fmla="*/ 2522 w 655594"/>
                <a:gd name="connsiteY51" fmla="*/ 48261 h 572873"/>
                <a:gd name="connsiteX52" fmla="*/ 32514 w 655594"/>
                <a:gd name="connsiteY52" fmla="*/ 3212 h 572873"/>
                <a:gd name="connsiteX53" fmla="*/ 80782 w 655594"/>
                <a:gd name="connsiteY53" fmla="*/ 866 h 57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55594" h="572873">
                  <a:moveTo>
                    <a:pt x="133533" y="44924"/>
                  </a:moveTo>
                  <a:cubicBezTo>
                    <a:pt x="186195" y="44748"/>
                    <a:pt x="240964" y="71498"/>
                    <a:pt x="291520" y="60235"/>
                  </a:cubicBezTo>
                  <a:cubicBezTo>
                    <a:pt x="299010" y="60235"/>
                    <a:pt x="299010" y="67744"/>
                    <a:pt x="295265" y="67744"/>
                  </a:cubicBezTo>
                  <a:cubicBezTo>
                    <a:pt x="235347" y="82761"/>
                    <a:pt x="179174" y="48972"/>
                    <a:pt x="119256" y="56481"/>
                  </a:cubicBezTo>
                  <a:cubicBezTo>
                    <a:pt x="48103" y="63989"/>
                    <a:pt x="51848" y="124059"/>
                    <a:pt x="55593" y="180375"/>
                  </a:cubicBezTo>
                  <a:cubicBezTo>
                    <a:pt x="59338" y="251708"/>
                    <a:pt x="66828" y="323042"/>
                    <a:pt x="74318" y="394375"/>
                  </a:cubicBezTo>
                  <a:cubicBezTo>
                    <a:pt x="78062" y="439427"/>
                    <a:pt x="78062" y="488234"/>
                    <a:pt x="134236" y="491989"/>
                  </a:cubicBezTo>
                  <a:cubicBezTo>
                    <a:pt x="160450" y="495743"/>
                    <a:pt x="186664" y="499497"/>
                    <a:pt x="212878" y="503252"/>
                  </a:cubicBezTo>
                  <a:cubicBezTo>
                    <a:pt x="284030" y="514515"/>
                    <a:pt x="355183" y="525778"/>
                    <a:pt x="426336" y="518269"/>
                  </a:cubicBezTo>
                  <a:cubicBezTo>
                    <a:pt x="482509" y="514515"/>
                    <a:pt x="576130" y="507006"/>
                    <a:pt x="591110" y="439427"/>
                  </a:cubicBezTo>
                  <a:cubicBezTo>
                    <a:pt x="606089" y="371849"/>
                    <a:pt x="598600" y="293007"/>
                    <a:pt x="587365" y="225428"/>
                  </a:cubicBezTo>
                  <a:cubicBezTo>
                    <a:pt x="579875" y="191638"/>
                    <a:pt x="572386" y="142831"/>
                    <a:pt x="549916" y="120305"/>
                  </a:cubicBezTo>
                  <a:cubicBezTo>
                    <a:pt x="527447" y="97779"/>
                    <a:pt x="497488" y="101533"/>
                    <a:pt x="467529" y="101533"/>
                  </a:cubicBezTo>
                  <a:cubicBezTo>
                    <a:pt x="460039" y="101533"/>
                    <a:pt x="460039" y="90270"/>
                    <a:pt x="467529" y="90270"/>
                  </a:cubicBezTo>
                  <a:cubicBezTo>
                    <a:pt x="531192" y="90270"/>
                    <a:pt x="564896" y="105288"/>
                    <a:pt x="583620" y="169112"/>
                  </a:cubicBezTo>
                  <a:cubicBezTo>
                    <a:pt x="606089" y="247954"/>
                    <a:pt x="617324" y="345568"/>
                    <a:pt x="602344" y="424410"/>
                  </a:cubicBezTo>
                  <a:cubicBezTo>
                    <a:pt x="591110" y="484480"/>
                    <a:pt x="546171" y="510761"/>
                    <a:pt x="489998" y="522024"/>
                  </a:cubicBezTo>
                  <a:cubicBezTo>
                    <a:pt x="407611" y="537041"/>
                    <a:pt x="325224" y="529532"/>
                    <a:pt x="246582" y="518269"/>
                  </a:cubicBezTo>
                  <a:cubicBezTo>
                    <a:pt x="205388" y="514515"/>
                    <a:pt x="164195" y="507006"/>
                    <a:pt x="123001" y="499497"/>
                  </a:cubicBezTo>
                  <a:cubicBezTo>
                    <a:pt x="100532" y="495743"/>
                    <a:pt x="78062" y="480726"/>
                    <a:pt x="74318" y="458199"/>
                  </a:cubicBezTo>
                  <a:cubicBezTo>
                    <a:pt x="63083" y="420655"/>
                    <a:pt x="63083" y="383112"/>
                    <a:pt x="59338" y="345568"/>
                  </a:cubicBezTo>
                  <a:cubicBezTo>
                    <a:pt x="51848" y="296761"/>
                    <a:pt x="48103" y="244200"/>
                    <a:pt x="48103" y="195393"/>
                  </a:cubicBezTo>
                  <a:cubicBezTo>
                    <a:pt x="44359" y="150340"/>
                    <a:pt x="33124" y="82761"/>
                    <a:pt x="81807" y="56481"/>
                  </a:cubicBezTo>
                  <a:cubicBezTo>
                    <a:pt x="98659" y="48033"/>
                    <a:pt x="115979" y="44983"/>
                    <a:pt x="133533" y="44924"/>
                  </a:cubicBezTo>
                  <a:close/>
                  <a:moveTo>
                    <a:pt x="80782" y="866"/>
                  </a:moveTo>
                  <a:cubicBezTo>
                    <a:pt x="96247" y="2273"/>
                    <a:pt x="111243" y="5089"/>
                    <a:pt x="126239" y="6966"/>
                  </a:cubicBezTo>
                  <a:cubicBezTo>
                    <a:pt x="189973" y="6966"/>
                    <a:pt x="249957" y="10720"/>
                    <a:pt x="309941" y="3212"/>
                  </a:cubicBezTo>
                  <a:cubicBezTo>
                    <a:pt x="317439" y="-542"/>
                    <a:pt x="321188" y="10720"/>
                    <a:pt x="313690" y="10720"/>
                  </a:cubicBezTo>
                  <a:cubicBezTo>
                    <a:pt x="234961" y="21982"/>
                    <a:pt x="156231" y="14474"/>
                    <a:pt x="77502" y="10720"/>
                  </a:cubicBezTo>
                  <a:cubicBezTo>
                    <a:pt x="66255" y="10720"/>
                    <a:pt x="43761" y="6966"/>
                    <a:pt x="32514" y="18228"/>
                  </a:cubicBezTo>
                  <a:cubicBezTo>
                    <a:pt x="10020" y="29491"/>
                    <a:pt x="10020" y="59524"/>
                    <a:pt x="10020" y="82048"/>
                  </a:cubicBezTo>
                  <a:cubicBezTo>
                    <a:pt x="13769" y="127097"/>
                    <a:pt x="13769" y="172146"/>
                    <a:pt x="17518" y="217195"/>
                  </a:cubicBezTo>
                  <a:cubicBezTo>
                    <a:pt x="21267" y="265999"/>
                    <a:pt x="25016" y="318556"/>
                    <a:pt x="28765" y="367359"/>
                  </a:cubicBezTo>
                  <a:cubicBezTo>
                    <a:pt x="28765" y="408654"/>
                    <a:pt x="21267" y="457457"/>
                    <a:pt x="32514" y="498752"/>
                  </a:cubicBezTo>
                  <a:cubicBezTo>
                    <a:pt x="62506" y="585096"/>
                    <a:pt x="197471" y="547555"/>
                    <a:pt x="264953" y="551309"/>
                  </a:cubicBezTo>
                  <a:cubicBezTo>
                    <a:pt x="351180" y="555063"/>
                    <a:pt x="459901" y="581342"/>
                    <a:pt x="542380" y="547555"/>
                  </a:cubicBezTo>
                  <a:cubicBezTo>
                    <a:pt x="613611" y="517522"/>
                    <a:pt x="643603" y="442441"/>
                    <a:pt x="643603" y="371113"/>
                  </a:cubicBezTo>
                  <a:cubicBezTo>
                    <a:pt x="643603" y="329818"/>
                    <a:pt x="636105" y="292277"/>
                    <a:pt x="628607" y="250982"/>
                  </a:cubicBezTo>
                  <a:cubicBezTo>
                    <a:pt x="621109" y="209687"/>
                    <a:pt x="621109" y="168392"/>
                    <a:pt x="617360" y="127097"/>
                  </a:cubicBezTo>
                  <a:cubicBezTo>
                    <a:pt x="613611" y="78294"/>
                    <a:pt x="598615" y="55770"/>
                    <a:pt x="546129" y="55770"/>
                  </a:cubicBezTo>
                  <a:cubicBezTo>
                    <a:pt x="527384" y="55770"/>
                    <a:pt x="508639" y="55770"/>
                    <a:pt x="486144" y="44507"/>
                  </a:cubicBezTo>
                  <a:cubicBezTo>
                    <a:pt x="482395" y="44507"/>
                    <a:pt x="482395" y="33245"/>
                    <a:pt x="489894" y="36999"/>
                  </a:cubicBezTo>
                  <a:cubicBezTo>
                    <a:pt x="534882" y="55770"/>
                    <a:pt x="606113" y="25737"/>
                    <a:pt x="621109" y="89556"/>
                  </a:cubicBezTo>
                  <a:cubicBezTo>
                    <a:pt x="632356" y="145868"/>
                    <a:pt x="628607" y="205933"/>
                    <a:pt x="639854" y="262244"/>
                  </a:cubicBezTo>
                  <a:cubicBezTo>
                    <a:pt x="647352" y="303539"/>
                    <a:pt x="658599" y="341080"/>
                    <a:pt x="654850" y="382375"/>
                  </a:cubicBezTo>
                  <a:cubicBezTo>
                    <a:pt x="647352" y="446195"/>
                    <a:pt x="624858" y="517522"/>
                    <a:pt x="561125" y="551309"/>
                  </a:cubicBezTo>
                  <a:cubicBezTo>
                    <a:pt x="471148" y="592604"/>
                    <a:pt x="362427" y="562572"/>
                    <a:pt x="264953" y="558817"/>
                  </a:cubicBezTo>
                  <a:cubicBezTo>
                    <a:pt x="212467" y="558817"/>
                    <a:pt x="152482" y="570080"/>
                    <a:pt x="96247" y="558817"/>
                  </a:cubicBezTo>
                  <a:cubicBezTo>
                    <a:pt x="73753" y="555063"/>
                    <a:pt x="47510" y="543801"/>
                    <a:pt x="36263" y="525031"/>
                  </a:cubicBezTo>
                  <a:cubicBezTo>
                    <a:pt x="17518" y="487490"/>
                    <a:pt x="17518" y="449949"/>
                    <a:pt x="17518" y="412408"/>
                  </a:cubicBezTo>
                  <a:cubicBezTo>
                    <a:pt x="17518" y="352343"/>
                    <a:pt x="13769" y="292277"/>
                    <a:pt x="10020" y="232212"/>
                  </a:cubicBezTo>
                  <a:cubicBezTo>
                    <a:pt x="6271" y="172146"/>
                    <a:pt x="-4976" y="108327"/>
                    <a:pt x="2522" y="48261"/>
                  </a:cubicBezTo>
                  <a:cubicBezTo>
                    <a:pt x="2522" y="29491"/>
                    <a:pt x="17518" y="10720"/>
                    <a:pt x="32514" y="3212"/>
                  </a:cubicBezTo>
                  <a:cubicBezTo>
                    <a:pt x="49385" y="-542"/>
                    <a:pt x="65318" y="-542"/>
                    <a:pt x="80782" y="866"/>
                  </a:cubicBez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endParaRPr lang="zh-CN" altLang="en-US"/>
            </a:p>
          </p:txBody>
        </p:sp>
      </p:grpSp>
      <p:sp>
        <p:nvSpPr>
          <p:cNvPr id="19" name="TextBox 107"/>
          <p:cNvSpPr txBox="1"/>
          <p:nvPr/>
        </p:nvSpPr>
        <p:spPr>
          <a:xfrm>
            <a:off x="7481148" y="4414390"/>
            <a:ext cx="3655412"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l">
              <a:lnSpc>
                <a:spcPct val="120000"/>
              </a:lnSpc>
            </a:pPr>
            <a:r>
              <a:rPr lang="zh-CN" altLang="en-US" dirty="0">
                <a:sym typeface="微软雅黑" panose="020B0503020204020204" pitchFamily="34" charset="-122"/>
              </a:rPr>
              <a:t>在此录入上述图表的综合描述说明，在此录入上述图表的综合描述说明，在此录入上述图表的综合描述说明。在此录入上述图表的描述说明。</a:t>
            </a:r>
            <a:endParaRPr lang="zh-CN" altLang="en-US" dirty="0">
              <a:sym typeface="微软雅黑" panose="020B0503020204020204" pitchFamily="34" charset="-122"/>
            </a:endParaRPr>
          </a:p>
        </p:txBody>
      </p:sp>
      <p:grpSp>
        <p:nvGrpSpPr>
          <p:cNvPr id="20" name="组合 19"/>
          <p:cNvGrpSpPr/>
          <p:nvPr/>
        </p:nvGrpSpPr>
        <p:grpSpPr>
          <a:xfrm>
            <a:off x="6873333" y="4414390"/>
            <a:ext cx="432937" cy="532109"/>
            <a:chOff x="12066802" y="4337051"/>
            <a:chExt cx="655594" cy="805769"/>
          </a:xfrm>
        </p:grpSpPr>
        <p:sp>
          <p:nvSpPr>
            <p:cNvPr id="21" name="Freeform 1106"/>
            <p:cNvSpPr/>
            <p:nvPr/>
          </p:nvSpPr>
          <p:spPr bwMode="auto">
            <a:xfrm>
              <a:off x="12193588" y="4337051"/>
              <a:ext cx="446088" cy="660400"/>
            </a:xfrm>
            <a:custGeom>
              <a:avLst/>
              <a:gdLst>
                <a:gd name="T0" fmla="*/ 4 w 119"/>
                <a:gd name="T1" fmla="*/ 107 h 176"/>
                <a:gd name="T2" fmla="*/ 25 w 119"/>
                <a:gd name="T3" fmla="*/ 159 h 176"/>
                <a:gd name="T4" fmla="*/ 45 w 119"/>
                <a:gd name="T5" fmla="*/ 166 h 176"/>
                <a:gd name="T6" fmla="*/ 57 w 119"/>
                <a:gd name="T7" fmla="*/ 141 h 176"/>
                <a:gd name="T8" fmla="*/ 74 w 119"/>
                <a:gd name="T9" fmla="*/ 106 h 176"/>
                <a:gd name="T10" fmla="*/ 88 w 119"/>
                <a:gd name="T11" fmla="*/ 75 h 176"/>
                <a:gd name="T12" fmla="*/ 101 w 119"/>
                <a:gd name="T13" fmla="*/ 40 h 176"/>
                <a:gd name="T14" fmla="*/ 104 w 119"/>
                <a:gd name="T15" fmla="*/ 8 h 176"/>
                <a:gd name="T16" fmla="*/ 85 w 119"/>
                <a:gd name="T17" fmla="*/ 25 h 176"/>
                <a:gd name="T18" fmla="*/ 61 w 119"/>
                <a:gd name="T19" fmla="*/ 89 h 176"/>
                <a:gd name="T20" fmla="*/ 50 w 119"/>
                <a:gd name="T21" fmla="*/ 116 h 176"/>
                <a:gd name="T22" fmla="*/ 38 w 119"/>
                <a:gd name="T23" fmla="*/ 143 h 176"/>
                <a:gd name="T24" fmla="*/ 40 w 119"/>
                <a:gd name="T25" fmla="*/ 143 h 176"/>
                <a:gd name="T26" fmla="*/ 34 w 119"/>
                <a:gd name="T27" fmla="*/ 125 h 176"/>
                <a:gd name="T28" fmla="*/ 26 w 119"/>
                <a:gd name="T29" fmla="*/ 109 h 176"/>
                <a:gd name="T30" fmla="*/ 19 w 119"/>
                <a:gd name="T31" fmla="*/ 92 h 176"/>
                <a:gd name="T32" fmla="*/ 16 w 119"/>
                <a:gd name="T33" fmla="*/ 88 h 176"/>
                <a:gd name="T34" fmla="*/ 7 w 119"/>
                <a:gd name="T35" fmla="*/ 94 h 176"/>
                <a:gd name="T36" fmla="*/ 5 w 119"/>
                <a:gd name="T37" fmla="*/ 111 h 176"/>
                <a:gd name="T38" fmla="*/ 7 w 119"/>
                <a:gd name="T39" fmla="*/ 109 h 176"/>
                <a:gd name="T40" fmla="*/ 8 w 119"/>
                <a:gd name="T41" fmla="*/ 97 h 176"/>
                <a:gd name="T42" fmla="*/ 17 w 119"/>
                <a:gd name="T43" fmla="*/ 92 h 176"/>
                <a:gd name="T44" fmla="*/ 23 w 119"/>
                <a:gd name="T45" fmla="*/ 107 h 176"/>
                <a:gd name="T46" fmla="*/ 33 w 119"/>
                <a:gd name="T47" fmla="*/ 129 h 176"/>
                <a:gd name="T48" fmla="*/ 38 w 119"/>
                <a:gd name="T49" fmla="*/ 145 h 176"/>
                <a:gd name="T50" fmla="*/ 40 w 119"/>
                <a:gd name="T51" fmla="*/ 144 h 176"/>
                <a:gd name="T52" fmla="*/ 50 w 119"/>
                <a:gd name="T53" fmla="*/ 123 h 176"/>
                <a:gd name="T54" fmla="*/ 59 w 119"/>
                <a:gd name="T55" fmla="*/ 102 h 176"/>
                <a:gd name="T56" fmla="*/ 79 w 119"/>
                <a:gd name="T57" fmla="*/ 51 h 176"/>
                <a:gd name="T58" fmla="*/ 93 w 119"/>
                <a:gd name="T59" fmla="*/ 13 h 176"/>
                <a:gd name="T60" fmla="*/ 108 w 119"/>
                <a:gd name="T61" fmla="*/ 23 h 176"/>
                <a:gd name="T62" fmla="*/ 102 w 119"/>
                <a:gd name="T63" fmla="*/ 34 h 176"/>
                <a:gd name="T64" fmla="*/ 92 w 119"/>
                <a:gd name="T65" fmla="*/ 54 h 176"/>
                <a:gd name="T66" fmla="*/ 70 w 119"/>
                <a:gd name="T67" fmla="*/ 108 h 176"/>
                <a:gd name="T68" fmla="*/ 48 w 119"/>
                <a:gd name="T69" fmla="*/ 155 h 176"/>
                <a:gd name="T70" fmla="*/ 41 w 119"/>
                <a:gd name="T71" fmla="*/ 166 h 176"/>
                <a:gd name="T72" fmla="*/ 27 w 119"/>
                <a:gd name="T73" fmla="*/ 156 h 176"/>
                <a:gd name="T74" fmla="*/ 21 w 119"/>
                <a:gd name="T75" fmla="*/ 136 h 176"/>
                <a:gd name="T76" fmla="*/ 5 w 119"/>
                <a:gd name="T77" fmla="*/ 105 h 176"/>
                <a:gd name="T78" fmla="*/ 4 w 119"/>
                <a:gd name="T79" fmla="*/ 10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9" h="176">
                  <a:moveTo>
                    <a:pt x="4" y="107"/>
                  </a:moveTo>
                  <a:cubicBezTo>
                    <a:pt x="19" y="117"/>
                    <a:pt x="19" y="144"/>
                    <a:pt x="25" y="159"/>
                  </a:cubicBezTo>
                  <a:cubicBezTo>
                    <a:pt x="30" y="169"/>
                    <a:pt x="37" y="176"/>
                    <a:pt x="45" y="166"/>
                  </a:cubicBezTo>
                  <a:cubicBezTo>
                    <a:pt x="50" y="159"/>
                    <a:pt x="53" y="149"/>
                    <a:pt x="57" y="141"/>
                  </a:cubicBezTo>
                  <a:cubicBezTo>
                    <a:pt x="62" y="128"/>
                    <a:pt x="68" y="117"/>
                    <a:pt x="74" y="106"/>
                  </a:cubicBezTo>
                  <a:cubicBezTo>
                    <a:pt x="79" y="95"/>
                    <a:pt x="84" y="85"/>
                    <a:pt x="88" y="75"/>
                  </a:cubicBezTo>
                  <a:cubicBezTo>
                    <a:pt x="93" y="63"/>
                    <a:pt x="95" y="51"/>
                    <a:pt x="101" y="40"/>
                  </a:cubicBezTo>
                  <a:cubicBezTo>
                    <a:pt x="107" y="29"/>
                    <a:pt x="119" y="18"/>
                    <a:pt x="104" y="8"/>
                  </a:cubicBezTo>
                  <a:cubicBezTo>
                    <a:pt x="92" y="1"/>
                    <a:pt x="88" y="17"/>
                    <a:pt x="85" y="25"/>
                  </a:cubicBezTo>
                  <a:cubicBezTo>
                    <a:pt x="79" y="47"/>
                    <a:pt x="70" y="68"/>
                    <a:pt x="61" y="89"/>
                  </a:cubicBezTo>
                  <a:cubicBezTo>
                    <a:pt x="57" y="98"/>
                    <a:pt x="54" y="107"/>
                    <a:pt x="50" y="116"/>
                  </a:cubicBezTo>
                  <a:cubicBezTo>
                    <a:pt x="47" y="126"/>
                    <a:pt x="40" y="134"/>
                    <a:pt x="38" y="143"/>
                  </a:cubicBezTo>
                  <a:cubicBezTo>
                    <a:pt x="38" y="143"/>
                    <a:pt x="39" y="143"/>
                    <a:pt x="40" y="143"/>
                  </a:cubicBezTo>
                  <a:cubicBezTo>
                    <a:pt x="37" y="137"/>
                    <a:pt x="36" y="131"/>
                    <a:pt x="34" y="125"/>
                  </a:cubicBezTo>
                  <a:cubicBezTo>
                    <a:pt x="32" y="119"/>
                    <a:pt x="29" y="114"/>
                    <a:pt x="26" y="109"/>
                  </a:cubicBezTo>
                  <a:cubicBezTo>
                    <a:pt x="23" y="103"/>
                    <a:pt x="21" y="97"/>
                    <a:pt x="19" y="92"/>
                  </a:cubicBezTo>
                  <a:cubicBezTo>
                    <a:pt x="19" y="90"/>
                    <a:pt x="18" y="89"/>
                    <a:pt x="16" y="88"/>
                  </a:cubicBezTo>
                  <a:cubicBezTo>
                    <a:pt x="14" y="86"/>
                    <a:pt x="8" y="93"/>
                    <a:pt x="7" y="94"/>
                  </a:cubicBezTo>
                  <a:cubicBezTo>
                    <a:pt x="3" y="99"/>
                    <a:pt x="0" y="105"/>
                    <a:pt x="5" y="111"/>
                  </a:cubicBezTo>
                  <a:cubicBezTo>
                    <a:pt x="6" y="112"/>
                    <a:pt x="8" y="110"/>
                    <a:pt x="7" y="109"/>
                  </a:cubicBezTo>
                  <a:cubicBezTo>
                    <a:pt x="5" y="104"/>
                    <a:pt x="5" y="101"/>
                    <a:pt x="8" y="97"/>
                  </a:cubicBezTo>
                  <a:cubicBezTo>
                    <a:pt x="8" y="97"/>
                    <a:pt x="15" y="88"/>
                    <a:pt x="17" y="92"/>
                  </a:cubicBezTo>
                  <a:cubicBezTo>
                    <a:pt x="19" y="97"/>
                    <a:pt x="20" y="102"/>
                    <a:pt x="23" y="107"/>
                  </a:cubicBezTo>
                  <a:cubicBezTo>
                    <a:pt x="26" y="114"/>
                    <a:pt x="30" y="121"/>
                    <a:pt x="33" y="129"/>
                  </a:cubicBezTo>
                  <a:cubicBezTo>
                    <a:pt x="34" y="134"/>
                    <a:pt x="35" y="139"/>
                    <a:pt x="38" y="145"/>
                  </a:cubicBezTo>
                  <a:cubicBezTo>
                    <a:pt x="38" y="146"/>
                    <a:pt x="40" y="145"/>
                    <a:pt x="40" y="144"/>
                  </a:cubicBezTo>
                  <a:cubicBezTo>
                    <a:pt x="42" y="137"/>
                    <a:pt x="48" y="130"/>
                    <a:pt x="50" y="123"/>
                  </a:cubicBezTo>
                  <a:cubicBezTo>
                    <a:pt x="54" y="116"/>
                    <a:pt x="56" y="109"/>
                    <a:pt x="59" y="102"/>
                  </a:cubicBezTo>
                  <a:cubicBezTo>
                    <a:pt x="64" y="85"/>
                    <a:pt x="73" y="68"/>
                    <a:pt x="79" y="51"/>
                  </a:cubicBezTo>
                  <a:cubicBezTo>
                    <a:pt x="84" y="38"/>
                    <a:pt x="87" y="24"/>
                    <a:pt x="93" y="13"/>
                  </a:cubicBezTo>
                  <a:cubicBezTo>
                    <a:pt x="99" y="0"/>
                    <a:pt x="109" y="18"/>
                    <a:pt x="108" y="23"/>
                  </a:cubicBezTo>
                  <a:cubicBezTo>
                    <a:pt x="107" y="27"/>
                    <a:pt x="104" y="31"/>
                    <a:pt x="102" y="34"/>
                  </a:cubicBezTo>
                  <a:cubicBezTo>
                    <a:pt x="97" y="40"/>
                    <a:pt x="95" y="47"/>
                    <a:pt x="92" y="54"/>
                  </a:cubicBezTo>
                  <a:cubicBezTo>
                    <a:pt x="86" y="72"/>
                    <a:pt x="79" y="90"/>
                    <a:pt x="70" y="108"/>
                  </a:cubicBezTo>
                  <a:cubicBezTo>
                    <a:pt x="62" y="123"/>
                    <a:pt x="55" y="139"/>
                    <a:pt x="48" y="155"/>
                  </a:cubicBezTo>
                  <a:cubicBezTo>
                    <a:pt x="46" y="159"/>
                    <a:pt x="44" y="163"/>
                    <a:pt x="41" y="166"/>
                  </a:cubicBezTo>
                  <a:cubicBezTo>
                    <a:pt x="34" y="175"/>
                    <a:pt x="28" y="159"/>
                    <a:pt x="27" y="156"/>
                  </a:cubicBezTo>
                  <a:cubicBezTo>
                    <a:pt x="24" y="150"/>
                    <a:pt x="23" y="143"/>
                    <a:pt x="21" y="136"/>
                  </a:cubicBezTo>
                  <a:cubicBezTo>
                    <a:pt x="18" y="125"/>
                    <a:pt x="16" y="112"/>
                    <a:pt x="5" y="105"/>
                  </a:cubicBezTo>
                  <a:cubicBezTo>
                    <a:pt x="4" y="104"/>
                    <a:pt x="3" y="107"/>
                    <a:pt x="4" y="107"/>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22" name="任意多边形 21"/>
            <p:cNvSpPr/>
            <p:nvPr/>
          </p:nvSpPr>
          <p:spPr bwMode="auto">
            <a:xfrm>
              <a:off x="12066802" y="4569947"/>
              <a:ext cx="655594" cy="572873"/>
            </a:xfrm>
            <a:custGeom>
              <a:avLst/>
              <a:gdLst>
                <a:gd name="connsiteX0" fmla="*/ 133533 w 655594"/>
                <a:gd name="connsiteY0" fmla="*/ 44924 h 572873"/>
                <a:gd name="connsiteX1" fmla="*/ 291520 w 655594"/>
                <a:gd name="connsiteY1" fmla="*/ 60235 h 572873"/>
                <a:gd name="connsiteX2" fmla="*/ 295265 w 655594"/>
                <a:gd name="connsiteY2" fmla="*/ 67744 h 572873"/>
                <a:gd name="connsiteX3" fmla="*/ 119256 w 655594"/>
                <a:gd name="connsiteY3" fmla="*/ 56481 h 572873"/>
                <a:gd name="connsiteX4" fmla="*/ 55593 w 655594"/>
                <a:gd name="connsiteY4" fmla="*/ 180375 h 572873"/>
                <a:gd name="connsiteX5" fmla="*/ 74318 w 655594"/>
                <a:gd name="connsiteY5" fmla="*/ 394375 h 572873"/>
                <a:gd name="connsiteX6" fmla="*/ 134236 w 655594"/>
                <a:gd name="connsiteY6" fmla="*/ 491989 h 572873"/>
                <a:gd name="connsiteX7" fmla="*/ 212878 w 655594"/>
                <a:gd name="connsiteY7" fmla="*/ 503252 h 572873"/>
                <a:gd name="connsiteX8" fmla="*/ 426336 w 655594"/>
                <a:gd name="connsiteY8" fmla="*/ 518269 h 572873"/>
                <a:gd name="connsiteX9" fmla="*/ 591110 w 655594"/>
                <a:gd name="connsiteY9" fmla="*/ 439427 h 572873"/>
                <a:gd name="connsiteX10" fmla="*/ 587365 w 655594"/>
                <a:gd name="connsiteY10" fmla="*/ 225428 h 572873"/>
                <a:gd name="connsiteX11" fmla="*/ 549916 w 655594"/>
                <a:gd name="connsiteY11" fmla="*/ 120305 h 572873"/>
                <a:gd name="connsiteX12" fmla="*/ 467529 w 655594"/>
                <a:gd name="connsiteY12" fmla="*/ 101533 h 572873"/>
                <a:gd name="connsiteX13" fmla="*/ 467529 w 655594"/>
                <a:gd name="connsiteY13" fmla="*/ 90270 h 572873"/>
                <a:gd name="connsiteX14" fmla="*/ 583620 w 655594"/>
                <a:gd name="connsiteY14" fmla="*/ 169112 h 572873"/>
                <a:gd name="connsiteX15" fmla="*/ 602344 w 655594"/>
                <a:gd name="connsiteY15" fmla="*/ 424410 h 572873"/>
                <a:gd name="connsiteX16" fmla="*/ 489998 w 655594"/>
                <a:gd name="connsiteY16" fmla="*/ 522024 h 572873"/>
                <a:gd name="connsiteX17" fmla="*/ 246582 w 655594"/>
                <a:gd name="connsiteY17" fmla="*/ 518269 h 572873"/>
                <a:gd name="connsiteX18" fmla="*/ 123001 w 655594"/>
                <a:gd name="connsiteY18" fmla="*/ 499497 h 572873"/>
                <a:gd name="connsiteX19" fmla="*/ 74318 w 655594"/>
                <a:gd name="connsiteY19" fmla="*/ 458199 h 572873"/>
                <a:gd name="connsiteX20" fmla="*/ 59338 w 655594"/>
                <a:gd name="connsiteY20" fmla="*/ 345568 h 572873"/>
                <a:gd name="connsiteX21" fmla="*/ 48103 w 655594"/>
                <a:gd name="connsiteY21" fmla="*/ 195393 h 572873"/>
                <a:gd name="connsiteX22" fmla="*/ 81807 w 655594"/>
                <a:gd name="connsiteY22" fmla="*/ 56481 h 572873"/>
                <a:gd name="connsiteX23" fmla="*/ 133533 w 655594"/>
                <a:gd name="connsiteY23" fmla="*/ 44924 h 572873"/>
                <a:gd name="connsiteX24" fmla="*/ 80782 w 655594"/>
                <a:gd name="connsiteY24" fmla="*/ 866 h 572873"/>
                <a:gd name="connsiteX25" fmla="*/ 126239 w 655594"/>
                <a:gd name="connsiteY25" fmla="*/ 6966 h 572873"/>
                <a:gd name="connsiteX26" fmla="*/ 309941 w 655594"/>
                <a:gd name="connsiteY26" fmla="*/ 3212 h 572873"/>
                <a:gd name="connsiteX27" fmla="*/ 313690 w 655594"/>
                <a:gd name="connsiteY27" fmla="*/ 10720 h 572873"/>
                <a:gd name="connsiteX28" fmla="*/ 77502 w 655594"/>
                <a:gd name="connsiteY28" fmla="*/ 10720 h 572873"/>
                <a:gd name="connsiteX29" fmla="*/ 32514 w 655594"/>
                <a:gd name="connsiteY29" fmla="*/ 18228 h 572873"/>
                <a:gd name="connsiteX30" fmla="*/ 10020 w 655594"/>
                <a:gd name="connsiteY30" fmla="*/ 82048 h 572873"/>
                <a:gd name="connsiteX31" fmla="*/ 17518 w 655594"/>
                <a:gd name="connsiteY31" fmla="*/ 217195 h 572873"/>
                <a:gd name="connsiteX32" fmla="*/ 28765 w 655594"/>
                <a:gd name="connsiteY32" fmla="*/ 367359 h 572873"/>
                <a:gd name="connsiteX33" fmla="*/ 32514 w 655594"/>
                <a:gd name="connsiteY33" fmla="*/ 498752 h 572873"/>
                <a:gd name="connsiteX34" fmla="*/ 264953 w 655594"/>
                <a:gd name="connsiteY34" fmla="*/ 551309 h 572873"/>
                <a:gd name="connsiteX35" fmla="*/ 542380 w 655594"/>
                <a:gd name="connsiteY35" fmla="*/ 547555 h 572873"/>
                <a:gd name="connsiteX36" fmla="*/ 643603 w 655594"/>
                <a:gd name="connsiteY36" fmla="*/ 371113 h 572873"/>
                <a:gd name="connsiteX37" fmla="*/ 628607 w 655594"/>
                <a:gd name="connsiteY37" fmla="*/ 250982 h 572873"/>
                <a:gd name="connsiteX38" fmla="*/ 617360 w 655594"/>
                <a:gd name="connsiteY38" fmla="*/ 127097 h 572873"/>
                <a:gd name="connsiteX39" fmla="*/ 546129 w 655594"/>
                <a:gd name="connsiteY39" fmla="*/ 55770 h 572873"/>
                <a:gd name="connsiteX40" fmla="*/ 486144 w 655594"/>
                <a:gd name="connsiteY40" fmla="*/ 44507 h 572873"/>
                <a:gd name="connsiteX41" fmla="*/ 489894 w 655594"/>
                <a:gd name="connsiteY41" fmla="*/ 36999 h 572873"/>
                <a:gd name="connsiteX42" fmla="*/ 621109 w 655594"/>
                <a:gd name="connsiteY42" fmla="*/ 89556 h 572873"/>
                <a:gd name="connsiteX43" fmla="*/ 639854 w 655594"/>
                <a:gd name="connsiteY43" fmla="*/ 262244 h 572873"/>
                <a:gd name="connsiteX44" fmla="*/ 654850 w 655594"/>
                <a:gd name="connsiteY44" fmla="*/ 382375 h 572873"/>
                <a:gd name="connsiteX45" fmla="*/ 561125 w 655594"/>
                <a:gd name="connsiteY45" fmla="*/ 551309 h 572873"/>
                <a:gd name="connsiteX46" fmla="*/ 264953 w 655594"/>
                <a:gd name="connsiteY46" fmla="*/ 558817 h 572873"/>
                <a:gd name="connsiteX47" fmla="*/ 96247 w 655594"/>
                <a:gd name="connsiteY47" fmla="*/ 558817 h 572873"/>
                <a:gd name="connsiteX48" fmla="*/ 36263 w 655594"/>
                <a:gd name="connsiteY48" fmla="*/ 525031 h 572873"/>
                <a:gd name="connsiteX49" fmla="*/ 17518 w 655594"/>
                <a:gd name="connsiteY49" fmla="*/ 412408 h 572873"/>
                <a:gd name="connsiteX50" fmla="*/ 10020 w 655594"/>
                <a:gd name="connsiteY50" fmla="*/ 232212 h 572873"/>
                <a:gd name="connsiteX51" fmla="*/ 2522 w 655594"/>
                <a:gd name="connsiteY51" fmla="*/ 48261 h 572873"/>
                <a:gd name="connsiteX52" fmla="*/ 32514 w 655594"/>
                <a:gd name="connsiteY52" fmla="*/ 3212 h 572873"/>
                <a:gd name="connsiteX53" fmla="*/ 80782 w 655594"/>
                <a:gd name="connsiteY53" fmla="*/ 866 h 57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55594" h="572873">
                  <a:moveTo>
                    <a:pt x="133533" y="44924"/>
                  </a:moveTo>
                  <a:cubicBezTo>
                    <a:pt x="186195" y="44748"/>
                    <a:pt x="240964" y="71498"/>
                    <a:pt x="291520" y="60235"/>
                  </a:cubicBezTo>
                  <a:cubicBezTo>
                    <a:pt x="299010" y="60235"/>
                    <a:pt x="299010" y="67744"/>
                    <a:pt x="295265" y="67744"/>
                  </a:cubicBezTo>
                  <a:cubicBezTo>
                    <a:pt x="235347" y="82761"/>
                    <a:pt x="179174" y="48972"/>
                    <a:pt x="119256" y="56481"/>
                  </a:cubicBezTo>
                  <a:cubicBezTo>
                    <a:pt x="48103" y="63989"/>
                    <a:pt x="51848" y="124059"/>
                    <a:pt x="55593" y="180375"/>
                  </a:cubicBezTo>
                  <a:cubicBezTo>
                    <a:pt x="59338" y="251708"/>
                    <a:pt x="66828" y="323042"/>
                    <a:pt x="74318" y="394375"/>
                  </a:cubicBezTo>
                  <a:cubicBezTo>
                    <a:pt x="78062" y="439427"/>
                    <a:pt x="78062" y="488234"/>
                    <a:pt x="134236" y="491989"/>
                  </a:cubicBezTo>
                  <a:cubicBezTo>
                    <a:pt x="160450" y="495743"/>
                    <a:pt x="186664" y="499497"/>
                    <a:pt x="212878" y="503252"/>
                  </a:cubicBezTo>
                  <a:cubicBezTo>
                    <a:pt x="284030" y="514515"/>
                    <a:pt x="355183" y="525778"/>
                    <a:pt x="426336" y="518269"/>
                  </a:cubicBezTo>
                  <a:cubicBezTo>
                    <a:pt x="482509" y="514515"/>
                    <a:pt x="576130" y="507006"/>
                    <a:pt x="591110" y="439427"/>
                  </a:cubicBezTo>
                  <a:cubicBezTo>
                    <a:pt x="606089" y="371849"/>
                    <a:pt x="598600" y="293007"/>
                    <a:pt x="587365" y="225428"/>
                  </a:cubicBezTo>
                  <a:cubicBezTo>
                    <a:pt x="579875" y="191638"/>
                    <a:pt x="572386" y="142831"/>
                    <a:pt x="549916" y="120305"/>
                  </a:cubicBezTo>
                  <a:cubicBezTo>
                    <a:pt x="527447" y="97779"/>
                    <a:pt x="497488" y="101533"/>
                    <a:pt x="467529" y="101533"/>
                  </a:cubicBezTo>
                  <a:cubicBezTo>
                    <a:pt x="460039" y="101533"/>
                    <a:pt x="460039" y="90270"/>
                    <a:pt x="467529" y="90270"/>
                  </a:cubicBezTo>
                  <a:cubicBezTo>
                    <a:pt x="531192" y="90270"/>
                    <a:pt x="564896" y="105288"/>
                    <a:pt x="583620" y="169112"/>
                  </a:cubicBezTo>
                  <a:cubicBezTo>
                    <a:pt x="606089" y="247954"/>
                    <a:pt x="617324" y="345568"/>
                    <a:pt x="602344" y="424410"/>
                  </a:cubicBezTo>
                  <a:cubicBezTo>
                    <a:pt x="591110" y="484480"/>
                    <a:pt x="546171" y="510761"/>
                    <a:pt x="489998" y="522024"/>
                  </a:cubicBezTo>
                  <a:cubicBezTo>
                    <a:pt x="407611" y="537041"/>
                    <a:pt x="325224" y="529532"/>
                    <a:pt x="246582" y="518269"/>
                  </a:cubicBezTo>
                  <a:cubicBezTo>
                    <a:pt x="205388" y="514515"/>
                    <a:pt x="164195" y="507006"/>
                    <a:pt x="123001" y="499497"/>
                  </a:cubicBezTo>
                  <a:cubicBezTo>
                    <a:pt x="100532" y="495743"/>
                    <a:pt x="78062" y="480726"/>
                    <a:pt x="74318" y="458199"/>
                  </a:cubicBezTo>
                  <a:cubicBezTo>
                    <a:pt x="63083" y="420655"/>
                    <a:pt x="63083" y="383112"/>
                    <a:pt x="59338" y="345568"/>
                  </a:cubicBezTo>
                  <a:cubicBezTo>
                    <a:pt x="51848" y="296761"/>
                    <a:pt x="48103" y="244200"/>
                    <a:pt x="48103" y="195393"/>
                  </a:cubicBezTo>
                  <a:cubicBezTo>
                    <a:pt x="44359" y="150340"/>
                    <a:pt x="33124" y="82761"/>
                    <a:pt x="81807" y="56481"/>
                  </a:cubicBezTo>
                  <a:cubicBezTo>
                    <a:pt x="98659" y="48033"/>
                    <a:pt x="115979" y="44983"/>
                    <a:pt x="133533" y="44924"/>
                  </a:cubicBezTo>
                  <a:close/>
                  <a:moveTo>
                    <a:pt x="80782" y="866"/>
                  </a:moveTo>
                  <a:cubicBezTo>
                    <a:pt x="96247" y="2273"/>
                    <a:pt x="111243" y="5089"/>
                    <a:pt x="126239" y="6966"/>
                  </a:cubicBezTo>
                  <a:cubicBezTo>
                    <a:pt x="189973" y="6966"/>
                    <a:pt x="249957" y="10720"/>
                    <a:pt x="309941" y="3212"/>
                  </a:cubicBezTo>
                  <a:cubicBezTo>
                    <a:pt x="317439" y="-542"/>
                    <a:pt x="321188" y="10720"/>
                    <a:pt x="313690" y="10720"/>
                  </a:cubicBezTo>
                  <a:cubicBezTo>
                    <a:pt x="234961" y="21982"/>
                    <a:pt x="156231" y="14474"/>
                    <a:pt x="77502" y="10720"/>
                  </a:cubicBezTo>
                  <a:cubicBezTo>
                    <a:pt x="66255" y="10720"/>
                    <a:pt x="43761" y="6966"/>
                    <a:pt x="32514" y="18228"/>
                  </a:cubicBezTo>
                  <a:cubicBezTo>
                    <a:pt x="10020" y="29491"/>
                    <a:pt x="10020" y="59524"/>
                    <a:pt x="10020" y="82048"/>
                  </a:cubicBezTo>
                  <a:cubicBezTo>
                    <a:pt x="13769" y="127097"/>
                    <a:pt x="13769" y="172146"/>
                    <a:pt x="17518" y="217195"/>
                  </a:cubicBezTo>
                  <a:cubicBezTo>
                    <a:pt x="21267" y="265999"/>
                    <a:pt x="25016" y="318556"/>
                    <a:pt x="28765" y="367359"/>
                  </a:cubicBezTo>
                  <a:cubicBezTo>
                    <a:pt x="28765" y="408654"/>
                    <a:pt x="21267" y="457457"/>
                    <a:pt x="32514" y="498752"/>
                  </a:cubicBezTo>
                  <a:cubicBezTo>
                    <a:pt x="62506" y="585096"/>
                    <a:pt x="197471" y="547555"/>
                    <a:pt x="264953" y="551309"/>
                  </a:cubicBezTo>
                  <a:cubicBezTo>
                    <a:pt x="351180" y="555063"/>
                    <a:pt x="459901" y="581342"/>
                    <a:pt x="542380" y="547555"/>
                  </a:cubicBezTo>
                  <a:cubicBezTo>
                    <a:pt x="613611" y="517522"/>
                    <a:pt x="643603" y="442441"/>
                    <a:pt x="643603" y="371113"/>
                  </a:cubicBezTo>
                  <a:cubicBezTo>
                    <a:pt x="643603" y="329818"/>
                    <a:pt x="636105" y="292277"/>
                    <a:pt x="628607" y="250982"/>
                  </a:cubicBezTo>
                  <a:cubicBezTo>
                    <a:pt x="621109" y="209687"/>
                    <a:pt x="621109" y="168392"/>
                    <a:pt x="617360" y="127097"/>
                  </a:cubicBezTo>
                  <a:cubicBezTo>
                    <a:pt x="613611" y="78294"/>
                    <a:pt x="598615" y="55770"/>
                    <a:pt x="546129" y="55770"/>
                  </a:cubicBezTo>
                  <a:cubicBezTo>
                    <a:pt x="527384" y="55770"/>
                    <a:pt x="508639" y="55770"/>
                    <a:pt x="486144" y="44507"/>
                  </a:cubicBezTo>
                  <a:cubicBezTo>
                    <a:pt x="482395" y="44507"/>
                    <a:pt x="482395" y="33245"/>
                    <a:pt x="489894" y="36999"/>
                  </a:cubicBezTo>
                  <a:cubicBezTo>
                    <a:pt x="534882" y="55770"/>
                    <a:pt x="606113" y="25737"/>
                    <a:pt x="621109" y="89556"/>
                  </a:cubicBezTo>
                  <a:cubicBezTo>
                    <a:pt x="632356" y="145868"/>
                    <a:pt x="628607" y="205933"/>
                    <a:pt x="639854" y="262244"/>
                  </a:cubicBezTo>
                  <a:cubicBezTo>
                    <a:pt x="647352" y="303539"/>
                    <a:pt x="658599" y="341080"/>
                    <a:pt x="654850" y="382375"/>
                  </a:cubicBezTo>
                  <a:cubicBezTo>
                    <a:pt x="647352" y="446195"/>
                    <a:pt x="624858" y="517522"/>
                    <a:pt x="561125" y="551309"/>
                  </a:cubicBezTo>
                  <a:cubicBezTo>
                    <a:pt x="471148" y="592604"/>
                    <a:pt x="362427" y="562572"/>
                    <a:pt x="264953" y="558817"/>
                  </a:cubicBezTo>
                  <a:cubicBezTo>
                    <a:pt x="212467" y="558817"/>
                    <a:pt x="152482" y="570080"/>
                    <a:pt x="96247" y="558817"/>
                  </a:cubicBezTo>
                  <a:cubicBezTo>
                    <a:pt x="73753" y="555063"/>
                    <a:pt x="47510" y="543801"/>
                    <a:pt x="36263" y="525031"/>
                  </a:cubicBezTo>
                  <a:cubicBezTo>
                    <a:pt x="17518" y="487490"/>
                    <a:pt x="17518" y="449949"/>
                    <a:pt x="17518" y="412408"/>
                  </a:cubicBezTo>
                  <a:cubicBezTo>
                    <a:pt x="17518" y="352343"/>
                    <a:pt x="13769" y="292277"/>
                    <a:pt x="10020" y="232212"/>
                  </a:cubicBezTo>
                  <a:cubicBezTo>
                    <a:pt x="6271" y="172146"/>
                    <a:pt x="-4976" y="108327"/>
                    <a:pt x="2522" y="48261"/>
                  </a:cubicBezTo>
                  <a:cubicBezTo>
                    <a:pt x="2522" y="29491"/>
                    <a:pt x="17518" y="10720"/>
                    <a:pt x="32514" y="3212"/>
                  </a:cubicBezTo>
                  <a:cubicBezTo>
                    <a:pt x="49385" y="-542"/>
                    <a:pt x="65318" y="-542"/>
                    <a:pt x="80782" y="866"/>
                  </a:cubicBez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8" decel="10000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2500"/>
                            </p:stCondLst>
                            <p:childTnLst>
                              <p:par>
                                <p:cTn id="30" presetID="8" presetClass="emph" presetSubtype="0" autoRev="1" fill="hold" nodeType="afterEffect">
                                  <p:stCondLst>
                                    <p:cond delay="0"/>
                                  </p:stCondLst>
                                  <p:childTnLst>
                                    <p:animRot by="900000">
                                      <p:cBhvr>
                                        <p:cTn id="31" dur="500" fill="hold"/>
                                        <p:tgtEl>
                                          <p:spTgt spid="7"/>
                                        </p:tgtEl>
                                        <p:attrNameLst>
                                          <p:attrName>r</p:attrName>
                                        </p:attrNameLst>
                                      </p:cBhvr>
                                    </p:animRot>
                                  </p:childTnLst>
                                </p:cTn>
                              </p:par>
                            </p:childTnLst>
                          </p:cTn>
                        </p:par>
                        <p:par>
                          <p:cTn id="32" fill="hold">
                            <p:stCondLst>
                              <p:cond delay="3000"/>
                            </p:stCondLst>
                            <p:childTnLst>
                              <p:par>
                                <p:cTn id="33" presetID="8" presetClass="emph" presetSubtype="0" autoRev="1" fill="hold" nodeType="afterEffect">
                                  <p:stCondLst>
                                    <p:cond delay="0"/>
                                  </p:stCondLst>
                                  <p:childTnLst>
                                    <p:animRot by="-900000">
                                      <p:cBhvr>
                                        <p:cTn id="34" dur="400" fill="hold"/>
                                        <p:tgtEl>
                                          <p:spTgt spid="7"/>
                                        </p:tgtEl>
                                        <p:attrNameLst>
                                          <p:attrName>r</p:attrName>
                                        </p:attrNameLst>
                                      </p:cBhvr>
                                    </p:animRot>
                                  </p:childTnLst>
                                </p:cTn>
                              </p:par>
                            </p:childTnLst>
                          </p:cTn>
                        </p:par>
                        <p:par>
                          <p:cTn id="35" fill="hold">
                            <p:stCondLst>
                              <p:cond delay="3500"/>
                            </p:stCondLst>
                            <p:childTnLst>
                              <p:par>
                                <p:cTn id="36" presetID="17" presetClass="entr" presetSubtype="1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400" fill="hold"/>
                                        <p:tgtEl>
                                          <p:spTgt spid="14"/>
                                        </p:tgtEl>
                                        <p:attrNameLst>
                                          <p:attrName>ppt_w</p:attrName>
                                        </p:attrNameLst>
                                      </p:cBhvr>
                                      <p:tavLst>
                                        <p:tav tm="0">
                                          <p:val>
                                            <p:fltVal val="0"/>
                                          </p:val>
                                        </p:tav>
                                        <p:tav tm="100000">
                                          <p:val>
                                            <p:strVal val="#ppt_w"/>
                                          </p:val>
                                        </p:tav>
                                      </p:tavLst>
                                    </p:anim>
                                    <p:anim calcmode="lin" valueType="num">
                                      <p:cBhvr>
                                        <p:cTn id="39" dur="400" fill="hold"/>
                                        <p:tgtEl>
                                          <p:spTgt spid="14"/>
                                        </p:tgtEl>
                                        <p:attrNameLst>
                                          <p:attrName>ppt_h</p:attrName>
                                        </p:attrNameLst>
                                      </p:cBhvr>
                                      <p:tavLst>
                                        <p:tav tm="0">
                                          <p:val>
                                            <p:strVal val="#ppt_h"/>
                                          </p:val>
                                        </p:tav>
                                        <p:tav tm="100000">
                                          <p:val>
                                            <p:strVal val="#ppt_h"/>
                                          </p:val>
                                        </p:tav>
                                      </p:tavLst>
                                    </p:anim>
                                  </p:childTnLst>
                                </p:cTn>
                              </p:par>
                            </p:childTnLst>
                          </p:cTn>
                        </p:par>
                        <p:par>
                          <p:cTn id="40" fill="hold">
                            <p:stCondLst>
                              <p:cond delay="4000"/>
                            </p:stCondLst>
                            <p:childTnLst>
                              <p:par>
                                <p:cTn id="41" presetID="1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p:tgtEl>
                                          <p:spTgt spid="9"/>
                                        </p:tgtEl>
                                        <p:attrNameLst>
                                          <p:attrName>ppt_x</p:attrName>
                                        </p:attrNameLst>
                                      </p:cBhvr>
                                      <p:tavLst>
                                        <p:tav tm="0">
                                          <p:val>
                                            <p:strVal val="#ppt_x-#ppt_w*1.125000"/>
                                          </p:val>
                                        </p:tav>
                                        <p:tav tm="100000">
                                          <p:val>
                                            <p:strVal val="#ppt_x"/>
                                          </p:val>
                                        </p:tav>
                                      </p:tavLst>
                                    </p:anim>
                                    <p:animEffect transition="in" filter="wipe(right)">
                                      <p:cBhvr>
                                        <p:cTn id="44" dur="500"/>
                                        <p:tgtEl>
                                          <p:spTgt spid="9"/>
                                        </p:tgtEl>
                                      </p:cBhvr>
                                    </p:animEffect>
                                  </p:childTnLst>
                                </p:cTn>
                              </p:par>
                            </p:childTnLst>
                          </p:cTn>
                        </p:par>
                        <p:par>
                          <p:cTn id="45" fill="hold">
                            <p:stCondLst>
                              <p:cond delay="4500"/>
                            </p:stCondLst>
                            <p:childTnLst>
                              <p:par>
                                <p:cTn id="46" presetID="17" presetClass="entr" presetSubtype="1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400" fill="hold"/>
                                        <p:tgtEl>
                                          <p:spTgt spid="16"/>
                                        </p:tgtEl>
                                        <p:attrNameLst>
                                          <p:attrName>ppt_w</p:attrName>
                                        </p:attrNameLst>
                                      </p:cBhvr>
                                      <p:tavLst>
                                        <p:tav tm="0">
                                          <p:val>
                                            <p:fltVal val="0"/>
                                          </p:val>
                                        </p:tav>
                                        <p:tav tm="100000">
                                          <p:val>
                                            <p:strVal val="#ppt_w"/>
                                          </p:val>
                                        </p:tav>
                                      </p:tavLst>
                                    </p:anim>
                                    <p:anim calcmode="lin" valueType="num">
                                      <p:cBhvr>
                                        <p:cTn id="49" dur="400" fill="hold"/>
                                        <p:tgtEl>
                                          <p:spTgt spid="16"/>
                                        </p:tgtEl>
                                        <p:attrNameLst>
                                          <p:attrName>ppt_h</p:attrName>
                                        </p:attrNameLst>
                                      </p:cBhvr>
                                      <p:tavLst>
                                        <p:tav tm="0">
                                          <p:val>
                                            <p:strVal val="#ppt_h"/>
                                          </p:val>
                                        </p:tav>
                                        <p:tav tm="100000">
                                          <p:val>
                                            <p:strVal val="#ppt_h"/>
                                          </p:val>
                                        </p:tav>
                                      </p:tavLst>
                                    </p:anim>
                                  </p:childTnLst>
                                </p:cTn>
                              </p:par>
                            </p:childTnLst>
                          </p:cTn>
                        </p:par>
                        <p:par>
                          <p:cTn id="50" fill="hold">
                            <p:stCondLst>
                              <p:cond delay="5000"/>
                            </p:stCondLst>
                            <p:childTnLst>
                              <p:par>
                                <p:cTn id="51" presetID="12" presetClass="entr" presetSubtype="8"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p:tgtEl>
                                          <p:spTgt spid="15"/>
                                        </p:tgtEl>
                                        <p:attrNameLst>
                                          <p:attrName>ppt_x</p:attrName>
                                        </p:attrNameLst>
                                      </p:cBhvr>
                                      <p:tavLst>
                                        <p:tav tm="0">
                                          <p:val>
                                            <p:strVal val="#ppt_x-#ppt_w*1.125000"/>
                                          </p:val>
                                        </p:tav>
                                        <p:tav tm="100000">
                                          <p:val>
                                            <p:strVal val="#ppt_x"/>
                                          </p:val>
                                        </p:tav>
                                      </p:tavLst>
                                    </p:anim>
                                    <p:animEffect transition="in" filter="wipe(right)">
                                      <p:cBhvr>
                                        <p:cTn id="54" dur="500"/>
                                        <p:tgtEl>
                                          <p:spTgt spid="15"/>
                                        </p:tgtEl>
                                      </p:cBhvr>
                                    </p:animEffect>
                                  </p:childTnLst>
                                </p:cTn>
                              </p:par>
                            </p:childTnLst>
                          </p:cTn>
                        </p:par>
                        <p:par>
                          <p:cTn id="55" fill="hold">
                            <p:stCondLst>
                              <p:cond delay="5500"/>
                            </p:stCondLst>
                            <p:childTnLst>
                              <p:par>
                                <p:cTn id="56" presetID="17" presetClass="entr" presetSubtype="10"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400" fill="hold"/>
                                        <p:tgtEl>
                                          <p:spTgt spid="20"/>
                                        </p:tgtEl>
                                        <p:attrNameLst>
                                          <p:attrName>ppt_w</p:attrName>
                                        </p:attrNameLst>
                                      </p:cBhvr>
                                      <p:tavLst>
                                        <p:tav tm="0">
                                          <p:val>
                                            <p:fltVal val="0"/>
                                          </p:val>
                                        </p:tav>
                                        <p:tav tm="100000">
                                          <p:val>
                                            <p:strVal val="#ppt_w"/>
                                          </p:val>
                                        </p:tav>
                                      </p:tavLst>
                                    </p:anim>
                                    <p:anim calcmode="lin" valueType="num">
                                      <p:cBhvr>
                                        <p:cTn id="59" dur="400" fill="hold"/>
                                        <p:tgtEl>
                                          <p:spTgt spid="20"/>
                                        </p:tgtEl>
                                        <p:attrNameLst>
                                          <p:attrName>ppt_h</p:attrName>
                                        </p:attrNameLst>
                                      </p:cBhvr>
                                      <p:tavLst>
                                        <p:tav tm="0">
                                          <p:val>
                                            <p:strVal val="#ppt_h"/>
                                          </p:val>
                                        </p:tav>
                                        <p:tav tm="100000">
                                          <p:val>
                                            <p:strVal val="#ppt_h"/>
                                          </p:val>
                                        </p:tav>
                                      </p:tavLst>
                                    </p:anim>
                                  </p:childTnLst>
                                </p:cTn>
                              </p:par>
                            </p:childTnLst>
                          </p:cTn>
                        </p:par>
                        <p:par>
                          <p:cTn id="60" fill="hold">
                            <p:stCondLst>
                              <p:cond delay="6000"/>
                            </p:stCondLst>
                            <p:childTnLst>
                              <p:par>
                                <p:cTn id="61" presetID="12" presetClass="entr" presetSubtype="8"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p:tgtEl>
                                          <p:spTgt spid="19"/>
                                        </p:tgtEl>
                                        <p:attrNameLst>
                                          <p:attrName>ppt_x</p:attrName>
                                        </p:attrNameLst>
                                      </p:cBhvr>
                                      <p:tavLst>
                                        <p:tav tm="0">
                                          <p:val>
                                            <p:strVal val="#ppt_x-#ppt_w*1.125000"/>
                                          </p:val>
                                        </p:tav>
                                        <p:tav tm="100000">
                                          <p:val>
                                            <p:strVal val="#ppt_x"/>
                                          </p:val>
                                        </p:tav>
                                      </p:tavLst>
                                    </p:anim>
                                    <p:animEffect transition="in" filter="wipe(right)">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screen"/>
          <a:stretch>
            <a:fillRect/>
          </a:stretch>
        </p:blipFill>
        <p:spPr>
          <a:xfrm>
            <a:off x="695400" y="2353915"/>
            <a:ext cx="4676016" cy="4504085"/>
          </a:xfrm>
          <a:prstGeom prst="rect">
            <a:avLst/>
          </a:prstGeom>
        </p:spPr>
      </p:pic>
      <p:pic>
        <p:nvPicPr>
          <p:cNvPr id="4" name="图片 3"/>
          <p:cNvPicPr>
            <a:picLocks noChangeAspect="1"/>
          </p:cNvPicPr>
          <p:nvPr/>
        </p:nvPicPr>
        <p:blipFill rotWithShape="1">
          <a:blip r:embed="rId2" cstate="screen"/>
          <a:srcRect/>
          <a:stretch>
            <a:fillRect/>
          </a:stretch>
        </p:blipFill>
        <p:spPr>
          <a:xfrm rot="21429546" flipH="1">
            <a:off x="-2716955" y="2852907"/>
            <a:ext cx="6058191" cy="5253727"/>
          </a:xfrm>
          <a:prstGeom prst="rect">
            <a:avLst/>
          </a:prstGeom>
          <a:effectLst>
            <a:outerShdw blurRad="241300" dist="330200" dir="2700000" algn="tl" rotWithShape="0">
              <a:prstClr val="black">
                <a:alpha val="40000"/>
              </a:prstClr>
            </a:outerShdw>
          </a:effectLst>
        </p:spPr>
      </p:pic>
      <p:sp>
        <p:nvSpPr>
          <p:cNvPr id="5" name="文本框 4"/>
          <p:cNvSpPr txBox="1"/>
          <p:nvPr/>
        </p:nvSpPr>
        <p:spPr>
          <a:xfrm>
            <a:off x="4709847" y="800708"/>
            <a:ext cx="2772307" cy="646331"/>
          </a:xfrm>
          <a:prstGeom prst="rect">
            <a:avLst/>
          </a:prstGeom>
          <a:noFill/>
        </p:spPr>
        <p:txBody>
          <a:bodyPr wrap="square" rtlCol="0">
            <a:spAutoFit/>
          </a:bodyPr>
          <a:lstStyle/>
          <a:p>
            <a:pPr algn="ct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五年目标</a:t>
            </a:r>
            <a:endPar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6" name="矩形 50"/>
          <p:cNvSpPr>
            <a:spLocks noChangeArrowheads="1"/>
          </p:cNvSpPr>
          <p:nvPr/>
        </p:nvSpPr>
        <p:spPr bwMode="auto">
          <a:xfrm>
            <a:off x="5771964" y="2528900"/>
            <a:ext cx="30243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00" b="1" dirty="0">
                <a:solidFill>
                  <a:schemeClr val="tx1">
                    <a:lumMod val="75000"/>
                    <a:lumOff val="25000"/>
                  </a:schemeClr>
                </a:solidFill>
              </a:rPr>
              <a:t>市场占有率</a:t>
            </a:r>
            <a:r>
              <a:rPr lang="en-US" altLang="zh-CN" sz="2200" b="1" dirty="0">
                <a:solidFill>
                  <a:schemeClr val="tx1">
                    <a:lumMod val="75000"/>
                    <a:lumOff val="25000"/>
                  </a:schemeClr>
                </a:solidFill>
              </a:rPr>
              <a:t>90%</a:t>
            </a:r>
            <a:endParaRPr lang="zh-CN" altLang="en-US" sz="2200" b="1" dirty="0">
              <a:solidFill>
                <a:schemeClr val="tx1">
                  <a:lumMod val="75000"/>
                  <a:lumOff val="25000"/>
                </a:schemeClr>
              </a:solidFill>
            </a:endParaRPr>
          </a:p>
        </p:txBody>
      </p:sp>
      <p:sp>
        <p:nvSpPr>
          <p:cNvPr id="8" name="矩形 17"/>
          <p:cNvSpPr>
            <a:spLocks noChangeArrowheads="1"/>
          </p:cNvSpPr>
          <p:nvPr/>
        </p:nvSpPr>
        <p:spPr bwMode="auto">
          <a:xfrm>
            <a:off x="5771964" y="2960948"/>
            <a:ext cx="522058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在此录入上述图片的分析说明，在此录入上述图片的综合分析说明，录入上述图片的说明。</a:t>
            </a:r>
            <a:endParaRPr lang="zh-CN" altLang="en-US" sz="1400" dirty="0">
              <a:solidFill>
                <a:schemeClr val="tx1">
                  <a:lumMod val="75000"/>
                  <a:lumOff val="25000"/>
                </a:schemeClr>
              </a:solidFill>
              <a:sym typeface="微软雅黑" panose="020B0503020204020204" pitchFamily="34" charset="-122"/>
            </a:endParaRPr>
          </a:p>
        </p:txBody>
      </p:sp>
      <p:sp>
        <p:nvSpPr>
          <p:cNvPr id="9" name="矩形 50"/>
          <p:cNvSpPr>
            <a:spLocks noChangeArrowheads="1"/>
          </p:cNvSpPr>
          <p:nvPr/>
        </p:nvSpPr>
        <p:spPr bwMode="auto">
          <a:xfrm>
            <a:off x="5371416" y="3861815"/>
            <a:ext cx="342488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00" b="1" dirty="0">
                <a:solidFill>
                  <a:schemeClr val="tx1">
                    <a:lumMod val="75000"/>
                    <a:lumOff val="25000"/>
                  </a:schemeClr>
                </a:solidFill>
              </a:rPr>
              <a:t>实现子公司数目</a:t>
            </a:r>
            <a:endParaRPr lang="zh-CN" altLang="en-US" sz="2200" b="1" dirty="0">
              <a:solidFill>
                <a:schemeClr val="tx1">
                  <a:lumMod val="75000"/>
                  <a:lumOff val="25000"/>
                </a:schemeClr>
              </a:solidFill>
            </a:endParaRPr>
          </a:p>
        </p:txBody>
      </p:sp>
      <p:sp>
        <p:nvSpPr>
          <p:cNvPr id="10" name="矩形 17"/>
          <p:cNvSpPr>
            <a:spLocks noChangeArrowheads="1"/>
          </p:cNvSpPr>
          <p:nvPr/>
        </p:nvSpPr>
        <p:spPr bwMode="auto">
          <a:xfrm>
            <a:off x="5371416" y="4293863"/>
            <a:ext cx="562112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在此录入上述图片的分析说明，在此录入上述图片的综合分析说明，录入上述图片的说明。</a:t>
            </a:r>
            <a:endParaRPr lang="zh-CN" altLang="en-US" sz="1400" dirty="0">
              <a:solidFill>
                <a:schemeClr val="tx1">
                  <a:lumMod val="75000"/>
                  <a:lumOff val="25000"/>
                </a:schemeClr>
              </a:solidFill>
              <a:sym typeface="微软雅黑" panose="020B0503020204020204" pitchFamily="34" charset="-122"/>
            </a:endParaRPr>
          </a:p>
        </p:txBody>
      </p:sp>
      <p:sp>
        <p:nvSpPr>
          <p:cNvPr id="11" name="矩形 50"/>
          <p:cNvSpPr>
            <a:spLocks noChangeArrowheads="1"/>
          </p:cNvSpPr>
          <p:nvPr/>
        </p:nvSpPr>
        <p:spPr bwMode="auto">
          <a:xfrm>
            <a:off x="4866620" y="5194730"/>
            <a:ext cx="295757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00" b="1" dirty="0">
                <a:solidFill>
                  <a:schemeClr val="tx1">
                    <a:lumMod val="75000"/>
                    <a:lumOff val="25000"/>
                  </a:schemeClr>
                </a:solidFill>
              </a:rPr>
              <a:t>同期营业额</a:t>
            </a:r>
            <a:r>
              <a:rPr lang="en-US" altLang="zh-CN" sz="2200" b="1" dirty="0">
                <a:solidFill>
                  <a:schemeClr val="tx1">
                    <a:lumMod val="75000"/>
                    <a:lumOff val="25000"/>
                  </a:schemeClr>
                </a:solidFill>
              </a:rPr>
              <a:t>400%</a:t>
            </a:r>
            <a:endParaRPr lang="zh-CN" altLang="en-US" sz="2200" b="1" dirty="0">
              <a:solidFill>
                <a:schemeClr val="tx1">
                  <a:lumMod val="75000"/>
                  <a:lumOff val="25000"/>
                </a:schemeClr>
              </a:solidFill>
            </a:endParaRPr>
          </a:p>
        </p:txBody>
      </p:sp>
      <p:sp>
        <p:nvSpPr>
          <p:cNvPr id="12" name="矩形 17"/>
          <p:cNvSpPr>
            <a:spLocks noChangeArrowheads="1"/>
          </p:cNvSpPr>
          <p:nvPr/>
        </p:nvSpPr>
        <p:spPr bwMode="auto">
          <a:xfrm>
            <a:off x="4866620" y="5626776"/>
            <a:ext cx="616192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在此录入上述图片的分析说明，在此录入上述图片的综合分析说明，在此录入上述图片的综合分析说明，录入上述图片的说明。</a:t>
            </a:r>
            <a:endParaRPr lang="zh-CN" altLang="en-US" sz="1400" dirty="0">
              <a:solidFill>
                <a:schemeClr val="tx1">
                  <a:lumMod val="75000"/>
                  <a:lumOff val="25000"/>
                </a:schemeClr>
              </a:solidFill>
              <a:sym typeface="微软雅黑" panose="020B0503020204020204" pitchFamily="34" charset="-122"/>
            </a:endParaRP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8" presetClass="entr" presetSubtype="3"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upRight)">
                                      <p:cBhvr>
                                        <p:cTn id="17" dur="750"/>
                                        <p:tgtEl>
                                          <p:spTgt spid="3"/>
                                        </p:tgtEl>
                                      </p:cBhvr>
                                    </p:animEffect>
                                  </p:childTnLst>
                                </p:cTn>
                              </p:par>
                            </p:childTnLst>
                          </p:cTn>
                        </p:par>
                        <p:par>
                          <p:cTn id="18" fill="hold">
                            <p:stCondLst>
                              <p:cond delay="2000"/>
                            </p:stCondLst>
                            <p:childTnLst>
                              <p:par>
                                <p:cTn id="19" presetID="14" presetClass="entr" presetSubtype="1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par>
                          <p:cTn id="32" fill="hold">
                            <p:stCondLst>
                              <p:cond delay="3000"/>
                            </p:stCondLst>
                            <p:childTnLst>
                              <p:par>
                                <p:cTn id="33" presetID="14" presetClass="entr" presetSubtype="1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任意多边形 82"/>
          <p:cNvSpPr/>
          <p:nvPr/>
        </p:nvSpPr>
        <p:spPr bwMode="auto">
          <a:xfrm rot="21401676" flipH="1">
            <a:off x="5622107" y="2738988"/>
            <a:ext cx="782757" cy="2628155"/>
          </a:xfrm>
          <a:custGeom>
            <a:avLst/>
            <a:gdLst>
              <a:gd name="connsiteX0" fmla="*/ 720404 w 782757"/>
              <a:gd name="connsiteY0" fmla="*/ 2565889 h 2628155"/>
              <a:gd name="connsiteX1" fmla="*/ 511077 w 782757"/>
              <a:gd name="connsiteY1" fmla="*/ 2581926 h 2628155"/>
              <a:gd name="connsiteX2" fmla="*/ 621525 w 782757"/>
              <a:gd name="connsiteY2" fmla="*/ 2594241 h 2628155"/>
              <a:gd name="connsiteX3" fmla="*/ 720404 w 782757"/>
              <a:gd name="connsiteY3" fmla="*/ 2565889 h 2628155"/>
              <a:gd name="connsiteX4" fmla="*/ 720404 w 782757"/>
              <a:gd name="connsiteY4" fmla="*/ 2552422 h 2628155"/>
              <a:gd name="connsiteX5" fmla="*/ 720404 w 782757"/>
              <a:gd name="connsiteY5" fmla="*/ 2565889 h 2628155"/>
              <a:gd name="connsiteX6" fmla="*/ 725701 w 782757"/>
              <a:gd name="connsiteY6" fmla="*/ 2553485 h 2628155"/>
              <a:gd name="connsiteX7" fmla="*/ 722247 w 782757"/>
              <a:gd name="connsiteY7" fmla="*/ 2552329 h 2628155"/>
              <a:gd name="connsiteX8" fmla="*/ 720404 w 782757"/>
              <a:gd name="connsiteY8" fmla="*/ 2551713 h 2628155"/>
              <a:gd name="connsiteX9" fmla="*/ 716219 w 782757"/>
              <a:gd name="connsiteY9" fmla="*/ 2552632 h 2628155"/>
              <a:gd name="connsiteX10" fmla="*/ 720404 w 782757"/>
              <a:gd name="connsiteY10" fmla="*/ 2552422 h 2628155"/>
              <a:gd name="connsiteX11" fmla="*/ 240135 w 782757"/>
              <a:gd name="connsiteY11" fmla="*/ 2578829 h 2628155"/>
              <a:gd name="connsiteX12" fmla="*/ 240135 w 782757"/>
              <a:gd name="connsiteY12" fmla="*/ 2580066 h 2628155"/>
              <a:gd name="connsiteX13" fmla="*/ 359087 w 782757"/>
              <a:gd name="connsiteY13" fmla="*/ 2585040 h 2628155"/>
              <a:gd name="connsiteX14" fmla="*/ 381391 w 782757"/>
              <a:gd name="connsiteY14" fmla="*/ 2580066 h 2628155"/>
              <a:gd name="connsiteX15" fmla="*/ 474387 w 782757"/>
              <a:gd name="connsiteY15" fmla="*/ 2566455 h 2628155"/>
              <a:gd name="connsiteX16" fmla="*/ 445363 w 782757"/>
              <a:gd name="connsiteY16" fmla="*/ 2567275 h 2628155"/>
              <a:gd name="connsiteX17" fmla="*/ 405227 w 782757"/>
              <a:gd name="connsiteY17" fmla="*/ 2575635 h 2628155"/>
              <a:gd name="connsiteX18" fmla="*/ 353139 w 782757"/>
              <a:gd name="connsiteY18" fmla="*/ 2580065 h 2628155"/>
              <a:gd name="connsiteX19" fmla="*/ 335406 w 782757"/>
              <a:gd name="connsiteY19" fmla="*/ 2577954 h 2628155"/>
              <a:gd name="connsiteX20" fmla="*/ 324888 w 782757"/>
              <a:gd name="connsiteY20" fmla="*/ 2580065 h 2628155"/>
              <a:gd name="connsiteX21" fmla="*/ 278759 w 782757"/>
              <a:gd name="connsiteY21" fmla="*/ 2581173 h 2628155"/>
              <a:gd name="connsiteX22" fmla="*/ 254968 w 782757"/>
              <a:gd name="connsiteY22" fmla="*/ 2579729 h 2628155"/>
              <a:gd name="connsiteX23" fmla="*/ 254261 w 782757"/>
              <a:gd name="connsiteY23" fmla="*/ 2580066 h 2628155"/>
              <a:gd name="connsiteX24" fmla="*/ 254261 w 782757"/>
              <a:gd name="connsiteY24" fmla="*/ 2579686 h 2628155"/>
              <a:gd name="connsiteX25" fmla="*/ 491940 w 782757"/>
              <a:gd name="connsiteY25" fmla="*/ 2563886 h 2628155"/>
              <a:gd name="connsiteX26" fmla="*/ 474387 w 782757"/>
              <a:gd name="connsiteY26" fmla="*/ 2566455 h 2628155"/>
              <a:gd name="connsiteX27" fmla="*/ 494395 w 782757"/>
              <a:gd name="connsiteY27" fmla="*/ 2565889 h 2628155"/>
              <a:gd name="connsiteX28" fmla="*/ 607399 w 782757"/>
              <a:gd name="connsiteY28" fmla="*/ 2565889 h 2628155"/>
              <a:gd name="connsiteX29" fmla="*/ 663902 w 782757"/>
              <a:gd name="connsiteY29" fmla="*/ 2564117 h 2628155"/>
              <a:gd name="connsiteX30" fmla="*/ 716219 w 782757"/>
              <a:gd name="connsiteY30" fmla="*/ 2552632 h 2628155"/>
              <a:gd name="connsiteX31" fmla="*/ 593274 w 782757"/>
              <a:gd name="connsiteY31" fmla="*/ 2558801 h 2628155"/>
              <a:gd name="connsiteX32" fmla="*/ 734530 w 782757"/>
              <a:gd name="connsiteY32" fmla="*/ 2537537 h 2628155"/>
              <a:gd name="connsiteX33" fmla="*/ 734529 w 782757"/>
              <a:gd name="connsiteY33" fmla="*/ 2551713 h 2628155"/>
              <a:gd name="connsiteX34" fmla="*/ 734530 w 782757"/>
              <a:gd name="connsiteY34" fmla="*/ 2537537 h 2628155"/>
              <a:gd name="connsiteX35" fmla="*/ 480269 w 782757"/>
              <a:gd name="connsiteY35" fmla="*/ 2551713 h 2628155"/>
              <a:gd name="connsiteX36" fmla="*/ 448484 w 782757"/>
              <a:gd name="connsiteY36" fmla="*/ 2555257 h 2628155"/>
              <a:gd name="connsiteX37" fmla="*/ 379306 w 782757"/>
              <a:gd name="connsiteY37" fmla="*/ 2569143 h 2628155"/>
              <a:gd name="connsiteX38" fmla="*/ 445363 w 782757"/>
              <a:gd name="connsiteY38" fmla="*/ 2567275 h 2628155"/>
              <a:gd name="connsiteX39" fmla="*/ 452018 w 782757"/>
              <a:gd name="connsiteY39" fmla="*/ 2565889 h 2628155"/>
              <a:gd name="connsiteX40" fmla="*/ 491940 w 782757"/>
              <a:gd name="connsiteY40" fmla="*/ 2563886 h 2628155"/>
              <a:gd name="connsiteX41" fmla="*/ 550897 w 782757"/>
              <a:gd name="connsiteY41" fmla="*/ 2555257 h 2628155"/>
              <a:gd name="connsiteX42" fmla="*/ 720404 w 782757"/>
              <a:gd name="connsiteY42" fmla="*/ 2551713 h 2628155"/>
              <a:gd name="connsiteX43" fmla="*/ 722247 w 782757"/>
              <a:gd name="connsiteY43" fmla="*/ 2552329 h 2628155"/>
              <a:gd name="connsiteX44" fmla="*/ 734529 w 782757"/>
              <a:gd name="connsiteY44" fmla="*/ 2551713 h 2628155"/>
              <a:gd name="connsiteX45" fmla="*/ 600337 w 782757"/>
              <a:gd name="connsiteY45" fmla="*/ 2546397 h 2628155"/>
              <a:gd name="connsiteX46" fmla="*/ 514948 w 782757"/>
              <a:gd name="connsiteY46" fmla="*/ 2549779 h 2628155"/>
              <a:gd name="connsiteX47" fmla="*/ 309862 w 782757"/>
              <a:gd name="connsiteY47" fmla="*/ 2560298 h 2628155"/>
              <a:gd name="connsiteX48" fmla="*/ 290242 w 782757"/>
              <a:gd name="connsiteY48" fmla="*/ 2562942 h 2628155"/>
              <a:gd name="connsiteX49" fmla="*/ 284128 w 782757"/>
              <a:gd name="connsiteY49" fmla="*/ 2565852 h 2628155"/>
              <a:gd name="connsiteX50" fmla="*/ 301051 w 782757"/>
              <a:gd name="connsiteY50" fmla="*/ 2573863 h 2628155"/>
              <a:gd name="connsiteX51" fmla="*/ 335406 w 782757"/>
              <a:gd name="connsiteY51" fmla="*/ 2577954 h 2628155"/>
              <a:gd name="connsiteX52" fmla="*/ 379306 w 782757"/>
              <a:gd name="connsiteY52" fmla="*/ 2569143 h 2628155"/>
              <a:gd name="connsiteX53" fmla="*/ 369031 w 782757"/>
              <a:gd name="connsiteY53" fmla="*/ 2569433 h 2628155"/>
              <a:gd name="connsiteX54" fmla="*/ 254261 w 782757"/>
              <a:gd name="connsiteY54" fmla="*/ 2562345 h 2628155"/>
              <a:gd name="connsiteX55" fmla="*/ 254261 w 782757"/>
              <a:gd name="connsiteY55" fmla="*/ 2579686 h 2628155"/>
              <a:gd name="connsiteX56" fmla="*/ 254968 w 782757"/>
              <a:gd name="connsiteY56" fmla="*/ 2579729 h 2628155"/>
              <a:gd name="connsiteX57" fmla="*/ 284128 w 782757"/>
              <a:gd name="connsiteY57" fmla="*/ 2565852 h 2628155"/>
              <a:gd name="connsiteX58" fmla="*/ 280700 w 782757"/>
              <a:gd name="connsiteY58" fmla="*/ 2564229 h 2628155"/>
              <a:gd name="connsiteX59" fmla="*/ 268386 w 782757"/>
              <a:gd name="connsiteY59" fmla="*/ 2565889 h 2628155"/>
              <a:gd name="connsiteX60" fmla="*/ 320383 w 782757"/>
              <a:gd name="connsiteY60" fmla="*/ 2554931 h 2628155"/>
              <a:gd name="connsiteX61" fmla="*/ 301272 w 782757"/>
              <a:gd name="connsiteY61" fmla="*/ 2557694 h 2628155"/>
              <a:gd name="connsiteX62" fmla="*/ 299245 w 782757"/>
              <a:gd name="connsiteY62" fmla="*/ 2558658 h 2628155"/>
              <a:gd name="connsiteX63" fmla="*/ 309862 w 782757"/>
              <a:gd name="connsiteY63" fmla="*/ 2560298 h 2628155"/>
              <a:gd name="connsiteX64" fmla="*/ 328795 w 782757"/>
              <a:gd name="connsiteY64" fmla="*/ 2557745 h 2628155"/>
              <a:gd name="connsiteX65" fmla="*/ 383329 w 782757"/>
              <a:gd name="connsiteY65" fmla="*/ 2550394 h 2628155"/>
              <a:gd name="connsiteX66" fmla="*/ 328795 w 782757"/>
              <a:gd name="connsiteY66" fmla="*/ 2557745 h 2628155"/>
              <a:gd name="connsiteX67" fmla="*/ 353139 w 782757"/>
              <a:gd name="connsiteY67" fmla="*/ 2565889 h 2628155"/>
              <a:gd name="connsiteX68" fmla="*/ 448484 w 782757"/>
              <a:gd name="connsiteY68" fmla="*/ 2555257 h 2628155"/>
              <a:gd name="connsiteX69" fmla="*/ 466143 w 782757"/>
              <a:gd name="connsiteY69" fmla="*/ 2551713 h 2628155"/>
              <a:gd name="connsiteX70" fmla="*/ 536772 w 782757"/>
              <a:gd name="connsiteY70" fmla="*/ 2537537 h 2628155"/>
              <a:gd name="connsiteX71" fmla="*/ 466143 w 782757"/>
              <a:gd name="connsiteY71" fmla="*/ 2551713 h 2628155"/>
              <a:gd name="connsiteX72" fmla="*/ 466144 w 782757"/>
              <a:gd name="connsiteY72" fmla="*/ 2551713 h 2628155"/>
              <a:gd name="connsiteX73" fmla="*/ 514948 w 782757"/>
              <a:gd name="connsiteY73" fmla="*/ 2549779 h 2628155"/>
              <a:gd name="connsiteX74" fmla="*/ 734530 w 782757"/>
              <a:gd name="connsiteY74" fmla="*/ 2537537 h 2628155"/>
              <a:gd name="connsiteX75" fmla="*/ 713043 w 782757"/>
              <a:gd name="connsiteY75" fmla="*/ 2535577 h 2628155"/>
              <a:gd name="connsiteX76" fmla="*/ 655073 w 782757"/>
              <a:gd name="connsiteY76" fmla="*/ 2539309 h 2628155"/>
              <a:gd name="connsiteX77" fmla="*/ 536772 w 782757"/>
              <a:gd name="connsiteY77" fmla="*/ 2537537 h 2628155"/>
              <a:gd name="connsiteX78" fmla="*/ 254260 w 782757"/>
              <a:gd name="connsiteY78" fmla="*/ 2551713 h 2628155"/>
              <a:gd name="connsiteX79" fmla="*/ 280700 w 782757"/>
              <a:gd name="connsiteY79" fmla="*/ 2564229 h 2628155"/>
              <a:gd name="connsiteX80" fmla="*/ 290242 w 782757"/>
              <a:gd name="connsiteY80" fmla="*/ 2562942 h 2628155"/>
              <a:gd name="connsiteX81" fmla="*/ 299245 w 782757"/>
              <a:gd name="connsiteY81" fmla="*/ 2558658 h 2628155"/>
              <a:gd name="connsiteX82" fmla="*/ 249767 w 782757"/>
              <a:gd name="connsiteY82" fmla="*/ 2547315 h 2628155"/>
              <a:gd name="connsiteX83" fmla="*/ 240135 w 782757"/>
              <a:gd name="connsiteY83" fmla="*/ 2551713 h 2628155"/>
              <a:gd name="connsiteX84" fmla="*/ 240135 w 782757"/>
              <a:gd name="connsiteY84" fmla="*/ 2558801 h 2628155"/>
              <a:gd name="connsiteX85" fmla="*/ 254261 w 782757"/>
              <a:gd name="connsiteY85" fmla="*/ 2562345 h 2628155"/>
              <a:gd name="connsiteX86" fmla="*/ 254260 w 782757"/>
              <a:gd name="connsiteY86" fmla="*/ 2551713 h 2628155"/>
              <a:gd name="connsiteX87" fmla="*/ 770387 w 782757"/>
              <a:gd name="connsiteY87" fmla="*/ 2504823 h 2628155"/>
              <a:gd name="connsiteX88" fmla="*/ 769600 w 782757"/>
              <a:gd name="connsiteY88" fmla="*/ 2505274 h 2628155"/>
              <a:gd name="connsiteX89" fmla="*/ 769843 w 782757"/>
              <a:gd name="connsiteY89" fmla="*/ 2505640 h 2628155"/>
              <a:gd name="connsiteX90" fmla="*/ 197758 w 782757"/>
              <a:gd name="connsiteY90" fmla="*/ 2536429 h 2628155"/>
              <a:gd name="connsiteX91" fmla="*/ 197758 w 782757"/>
              <a:gd name="connsiteY91" fmla="*/ 2564563 h 2628155"/>
              <a:gd name="connsiteX92" fmla="*/ 231306 w 782757"/>
              <a:gd name="connsiteY92" fmla="*/ 2578293 h 2628155"/>
              <a:gd name="connsiteX93" fmla="*/ 240135 w 782757"/>
              <a:gd name="connsiteY93" fmla="*/ 2578829 h 2628155"/>
              <a:gd name="connsiteX94" fmla="*/ 240135 w 782757"/>
              <a:gd name="connsiteY94" fmla="*/ 2558801 h 2628155"/>
              <a:gd name="connsiteX95" fmla="*/ 240135 w 782757"/>
              <a:gd name="connsiteY95" fmla="*/ 2558801 h 2628155"/>
              <a:gd name="connsiteX96" fmla="*/ 211884 w 782757"/>
              <a:gd name="connsiteY96" fmla="*/ 2551713 h 2628155"/>
              <a:gd name="connsiteX97" fmla="*/ 197758 w 782757"/>
              <a:gd name="connsiteY97" fmla="*/ 2536430 h 2628155"/>
              <a:gd name="connsiteX98" fmla="*/ 176418 w 782757"/>
              <a:gd name="connsiteY98" fmla="*/ 2535378 h 2628155"/>
              <a:gd name="connsiteX99" fmla="*/ 176570 w 782757"/>
              <a:gd name="connsiteY99" fmla="*/ 2539309 h 2628155"/>
              <a:gd name="connsiteX100" fmla="*/ 183633 w 782757"/>
              <a:gd name="connsiteY100" fmla="*/ 2594241 h 2628155"/>
              <a:gd name="connsiteX101" fmla="*/ 268386 w 782757"/>
              <a:gd name="connsiteY101" fmla="*/ 2622594 h 2628155"/>
              <a:gd name="connsiteX102" fmla="*/ 489098 w 782757"/>
              <a:gd name="connsiteY102" fmla="*/ 2583609 h 2628155"/>
              <a:gd name="connsiteX103" fmla="*/ 511077 w 782757"/>
              <a:gd name="connsiteY103" fmla="*/ 2581926 h 2628155"/>
              <a:gd name="connsiteX104" fmla="*/ 494395 w 782757"/>
              <a:gd name="connsiteY104" fmla="*/ 2580065 h 2628155"/>
              <a:gd name="connsiteX105" fmla="*/ 367265 w 782757"/>
              <a:gd name="connsiteY105" fmla="*/ 2585381 h 2628155"/>
              <a:gd name="connsiteX106" fmla="*/ 359087 w 782757"/>
              <a:gd name="connsiteY106" fmla="*/ 2585040 h 2628155"/>
              <a:gd name="connsiteX107" fmla="*/ 254260 w 782757"/>
              <a:gd name="connsiteY107" fmla="*/ 2608418 h 2628155"/>
              <a:gd name="connsiteX108" fmla="*/ 197758 w 782757"/>
              <a:gd name="connsiteY108" fmla="*/ 2580065 h 2628155"/>
              <a:gd name="connsiteX109" fmla="*/ 197758 w 782757"/>
              <a:gd name="connsiteY109" fmla="*/ 2564563 h 2628155"/>
              <a:gd name="connsiteX110" fmla="*/ 191799 w 782757"/>
              <a:gd name="connsiteY110" fmla="*/ 2562124 h 2628155"/>
              <a:gd name="connsiteX111" fmla="*/ 776906 w 782757"/>
              <a:gd name="connsiteY111" fmla="*/ 2495008 h 2628155"/>
              <a:gd name="connsiteX112" fmla="*/ 770387 w 782757"/>
              <a:gd name="connsiteY112" fmla="*/ 2504823 h 2628155"/>
              <a:gd name="connsiteX113" fmla="*/ 775140 w 782757"/>
              <a:gd name="connsiteY113" fmla="*/ 2502096 h 2628155"/>
              <a:gd name="connsiteX114" fmla="*/ 776906 w 782757"/>
              <a:gd name="connsiteY114" fmla="*/ 2495008 h 2628155"/>
              <a:gd name="connsiteX115" fmla="*/ 762336 w 782757"/>
              <a:gd name="connsiteY115" fmla="*/ 2482081 h 2628155"/>
              <a:gd name="connsiteX116" fmla="*/ 753952 w 782757"/>
              <a:gd name="connsiteY116" fmla="*/ 2505641 h 2628155"/>
              <a:gd name="connsiteX117" fmla="*/ 734529 w 782757"/>
              <a:gd name="connsiteY117" fmla="*/ 2509184 h 2628155"/>
              <a:gd name="connsiteX118" fmla="*/ 593274 w 782757"/>
              <a:gd name="connsiteY118" fmla="*/ 2509184 h 2628155"/>
              <a:gd name="connsiteX119" fmla="*/ 494395 w 782757"/>
              <a:gd name="connsiteY119" fmla="*/ 2523361 h 2628155"/>
              <a:gd name="connsiteX120" fmla="*/ 492416 w 782757"/>
              <a:gd name="connsiteY120" fmla="*/ 2523849 h 2628155"/>
              <a:gd name="connsiteX121" fmla="*/ 598571 w 782757"/>
              <a:gd name="connsiteY121" fmla="*/ 2525132 h 2628155"/>
              <a:gd name="connsiteX122" fmla="*/ 713043 w 782757"/>
              <a:gd name="connsiteY122" fmla="*/ 2535577 h 2628155"/>
              <a:gd name="connsiteX123" fmla="*/ 713562 w 782757"/>
              <a:gd name="connsiteY123" fmla="*/ 2535543 h 2628155"/>
              <a:gd name="connsiteX124" fmla="*/ 762780 w 782757"/>
              <a:gd name="connsiteY124" fmla="*/ 2509184 h 2628155"/>
              <a:gd name="connsiteX125" fmla="*/ 769600 w 782757"/>
              <a:gd name="connsiteY125" fmla="*/ 2505274 h 2628155"/>
              <a:gd name="connsiteX126" fmla="*/ 762780 w 782757"/>
              <a:gd name="connsiteY126" fmla="*/ 2495008 h 2628155"/>
              <a:gd name="connsiteX127" fmla="*/ 169507 w 782757"/>
              <a:gd name="connsiteY127" fmla="*/ 2495009 h 2628155"/>
              <a:gd name="connsiteX128" fmla="*/ 169507 w 782757"/>
              <a:gd name="connsiteY128" fmla="*/ 2523360 h 2628155"/>
              <a:gd name="connsiteX129" fmla="*/ 176418 w 782757"/>
              <a:gd name="connsiteY129" fmla="*/ 2535378 h 2628155"/>
              <a:gd name="connsiteX130" fmla="*/ 175687 w 782757"/>
              <a:gd name="connsiteY130" fmla="*/ 2516494 h 2628155"/>
              <a:gd name="connsiteX131" fmla="*/ 547044 w 782757"/>
              <a:gd name="connsiteY131" fmla="*/ 2409052 h 2628155"/>
              <a:gd name="connsiteX132" fmla="*/ 377536 w 782757"/>
              <a:gd name="connsiteY132" fmla="*/ 2519319 h 2628155"/>
              <a:gd name="connsiteX133" fmla="*/ 377781 w 782757"/>
              <a:gd name="connsiteY133" fmla="*/ 2521712 h 2628155"/>
              <a:gd name="connsiteX134" fmla="*/ 346077 w 782757"/>
              <a:gd name="connsiteY134" fmla="*/ 2521588 h 2628155"/>
              <a:gd name="connsiteX135" fmla="*/ 289133 w 782757"/>
              <a:gd name="connsiteY135" fmla="*/ 2529341 h 2628155"/>
              <a:gd name="connsiteX136" fmla="*/ 270000 w 782757"/>
              <a:gd name="connsiteY136" fmla="*/ 2538077 h 2628155"/>
              <a:gd name="connsiteX137" fmla="*/ 320383 w 782757"/>
              <a:gd name="connsiteY137" fmla="*/ 2554931 h 2628155"/>
              <a:gd name="connsiteX138" fmla="*/ 354905 w 782757"/>
              <a:gd name="connsiteY138" fmla="*/ 2549941 h 2628155"/>
              <a:gd name="connsiteX139" fmla="*/ 383329 w 782757"/>
              <a:gd name="connsiteY139" fmla="*/ 2550394 h 2628155"/>
              <a:gd name="connsiteX140" fmla="*/ 386688 w 782757"/>
              <a:gd name="connsiteY140" fmla="*/ 2549941 h 2628155"/>
              <a:gd name="connsiteX141" fmla="*/ 492416 w 782757"/>
              <a:gd name="connsiteY141" fmla="*/ 2523849 h 2628155"/>
              <a:gd name="connsiteX142" fmla="*/ 452018 w 782757"/>
              <a:gd name="connsiteY142" fmla="*/ 2523360 h 2628155"/>
              <a:gd name="connsiteX143" fmla="*/ 411052 w 782757"/>
              <a:gd name="connsiteY143" fmla="*/ 2522064 h 2628155"/>
              <a:gd name="connsiteX144" fmla="*/ 561170 w 782757"/>
              <a:gd name="connsiteY144" fmla="*/ 2436618 h 2628155"/>
              <a:gd name="connsiteX145" fmla="*/ 547044 w 782757"/>
              <a:gd name="connsiteY145" fmla="*/ 2409052 h 2628155"/>
              <a:gd name="connsiteX146" fmla="*/ 169507 w 782757"/>
              <a:gd name="connsiteY146" fmla="*/ 2409951 h 2628155"/>
              <a:gd name="connsiteX147" fmla="*/ 183633 w 782757"/>
              <a:gd name="connsiteY147" fmla="*/ 2409951 h 2628155"/>
              <a:gd name="connsiteX148" fmla="*/ 169507 w 782757"/>
              <a:gd name="connsiteY148" fmla="*/ 2409951 h 2628155"/>
              <a:gd name="connsiteX149" fmla="*/ 169507 w 782757"/>
              <a:gd name="connsiteY149" fmla="*/ 2409951 h 2628155"/>
              <a:gd name="connsiteX150" fmla="*/ 169507 w 782757"/>
              <a:gd name="connsiteY150" fmla="*/ 2495008 h 2628155"/>
              <a:gd name="connsiteX151" fmla="*/ 169507 w 782757"/>
              <a:gd name="connsiteY151" fmla="*/ 2495009 h 2628155"/>
              <a:gd name="connsiteX152" fmla="*/ 169507 w 782757"/>
              <a:gd name="connsiteY152" fmla="*/ 2409951 h 2628155"/>
              <a:gd name="connsiteX153" fmla="*/ 169507 w 782757"/>
              <a:gd name="connsiteY153" fmla="*/ 2409946 h 2628155"/>
              <a:gd name="connsiteX154" fmla="*/ 169507 w 782757"/>
              <a:gd name="connsiteY154" fmla="*/ 2409950 h 2628155"/>
              <a:gd name="connsiteX155" fmla="*/ 169507 w 782757"/>
              <a:gd name="connsiteY155" fmla="*/ 2409951 h 2628155"/>
              <a:gd name="connsiteX156" fmla="*/ 758366 w 782757"/>
              <a:gd name="connsiteY156" fmla="*/ 2366534 h 2628155"/>
              <a:gd name="connsiteX157" fmla="*/ 762336 w 782757"/>
              <a:gd name="connsiteY157" fmla="*/ 2482081 h 2628155"/>
              <a:gd name="connsiteX158" fmla="*/ 762781 w 782757"/>
              <a:gd name="connsiteY158" fmla="*/ 2480833 h 2628155"/>
              <a:gd name="connsiteX159" fmla="*/ 762781 w 782757"/>
              <a:gd name="connsiteY159" fmla="*/ 2424126 h 2628155"/>
              <a:gd name="connsiteX160" fmla="*/ 126512 w 782757"/>
              <a:gd name="connsiteY160" fmla="*/ 2352910 h 2628155"/>
              <a:gd name="connsiteX161" fmla="*/ 155810 w 782757"/>
              <a:gd name="connsiteY161" fmla="*/ 2352910 h 2628155"/>
              <a:gd name="connsiteX162" fmla="*/ 126512 w 782757"/>
              <a:gd name="connsiteY162" fmla="*/ 2352910 h 2628155"/>
              <a:gd name="connsiteX163" fmla="*/ 181927 w 782757"/>
              <a:gd name="connsiteY163" fmla="*/ 2346400 h 2628155"/>
              <a:gd name="connsiteX164" fmla="*/ 182592 w 782757"/>
              <a:gd name="connsiteY164" fmla="*/ 2371145 h 2628155"/>
              <a:gd name="connsiteX165" fmla="*/ 183633 w 782757"/>
              <a:gd name="connsiteY165" fmla="*/ 2381599 h 2628155"/>
              <a:gd name="connsiteX166" fmla="*/ 197758 w 782757"/>
              <a:gd name="connsiteY166" fmla="*/ 2466656 h 2628155"/>
              <a:gd name="connsiteX167" fmla="*/ 194227 w 782757"/>
              <a:gd name="connsiteY167" fmla="*/ 2514501 h 2628155"/>
              <a:gd name="connsiteX168" fmla="*/ 197758 w 782757"/>
              <a:gd name="connsiteY168" fmla="*/ 2536429 h 2628155"/>
              <a:gd name="connsiteX169" fmla="*/ 197758 w 782757"/>
              <a:gd name="connsiteY169" fmla="*/ 2509184 h 2628155"/>
              <a:gd name="connsiteX170" fmla="*/ 197758 w 782757"/>
              <a:gd name="connsiteY170" fmla="*/ 2409951 h 2628155"/>
              <a:gd name="connsiteX171" fmla="*/ 776906 w 782757"/>
              <a:gd name="connsiteY171" fmla="*/ 2269606 h 2628155"/>
              <a:gd name="connsiteX172" fmla="*/ 776906 w 782757"/>
              <a:gd name="connsiteY172" fmla="*/ 2424120 h 2628155"/>
              <a:gd name="connsiteX173" fmla="*/ 776906 w 782757"/>
              <a:gd name="connsiteY173" fmla="*/ 2424127 h 2628155"/>
              <a:gd name="connsiteX174" fmla="*/ 776906 w 782757"/>
              <a:gd name="connsiteY174" fmla="*/ 2495008 h 2628155"/>
              <a:gd name="connsiteX175" fmla="*/ 780438 w 782757"/>
              <a:gd name="connsiteY175" fmla="*/ 2305402 h 2628155"/>
              <a:gd name="connsiteX176" fmla="*/ 168094 w 782757"/>
              <a:gd name="connsiteY176" fmla="*/ 2290871 h 2628155"/>
              <a:gd name="connsiteX177" fmla="*/ 169507 w 782757"/>
              <a:gd name="connsiteY177" fmla="*/ 2324894 h 2628155"/>
              <a:gd name="connsiteX178" fmla="*/ 183633 w 782757"/>
              <a:gd name="connsiteY178" fmla="*/ 2409951 h 2628155"/>
              <a:gd name="connsiteX179" fmla="*/ 182592 w 782757"/>
              <a:gd name="connsiteY179" fmla="*/ 2371145 h 2628155"/>
              <a:gd name="connsiteX180" fmla="*/ 178925 w 782757"/>
              <a:gd name="connsiteY180" fmla="*/ 2334346 h 2628155"/>
              <a:gd name="connsiteX181" fmla="*/ 188864 w 782757"/>
              <a:gd name="connsiteY181" fmla="*/ 2284987 h 2628155"/>
              <a:gd name="connsiteX182" fmla="*/ 190696 w 782757"/>
              <a:gd name="connsiteY182" fmla="*/ 2310718 h 2628155"/>
              <a:gd name="connsiteX183" fmla="*/ 197758 w 782757"/>
              <a:gd name="connsiteY183" fmla="*/ 2409951 h 2628155"/>
              <a:gd name="connsiteX184" fmla="*/ 227555 w 782757"/>
              <a:gd name="connsiteY184" fmla="*/ 2525576 h 2628155"/>
              <a:gd name="connsiteX185" fmla="*/ 249767 w 782757"/>
              <a:gd name="connsiteY185" fmla="*/ 2547315 h 2628155"/>
              <a:gd name="connsiteX186" fmla="*/ 270000 w 782757"/>
              <a:gd name="connsiteY186" fmla="*/ 2538077 h 2628155"/>
              <a:gd name="connsiteX187" fmla="*/ 268386 w 782757"/>
              <a:gd name="connsiteY187" fmla="*/ 2537537 h 2628155"/>
              <a:gd name="connsiteX188" fmla="*/ 211884 w 782757"/>
              <a:gd name="connsiteY188" fmla="*/ 2395775 h 2628155"/>
              <a:gd name="connsiteX189" fmla="*/ 195993 w 782757"/>
              <a:gd name="connsiteY189" fmla="*/ 2312490 h 2628155"/>
              <a:gd name="connsiteX190" fmla="*/ 761963 w 782757"/>
              <a:gd name="connsiteY190" fmla="*/ 2222123 h 2628155"/>
              <a:gd name="connsiteX191" fmla="*/ 762781 w 782757"/>
              <a:gd name="connsiteY191" fmla="*/ 2310718 h 2628155"/>
              <a:gd name="connsiteX192" fmla="*/ 762781 w 782757"/>
              <a:gd name="connsiteY192" fmla="*/ 2424126 h 2628155"/>
              <a:gd name="connsiteX193" fmla="*/ 762781 w 782757"/>
              <a:gd name="connsiteY193" fmla="*/ 2424127 h 2628155"/>
              <a:gd name="connsiteX194" fmla="*/ 762781 w 782757"/>
              <a:gd name="connsiteY194" fmla="*/ 2480832 h 2628155"/>
              <a:gd name="connsiteX195" fmla="*/ 762781 w 782757"/>
              <a:gd name="connsiteY195" fmla="*/ 2480833 h 2628155"/>
              <a:gd name="connsiteX196" fmla="*/ 762780 w 782757"/>
              <a:gd name="connsiteY196" fmla="*/ 2495008 h 2628155"/>
              <a:gd name="connsiteX197" fmla="*/ 776906 w 782757"/>
              <a:gd name="connsiteY197" fmla="*/ 2495008 h 2628155"/>
              <a:gd name="connsiteX198" fmla="*/ 776906 w 782757"/>
              <a:gd name="connsiteY198" fmla="*/ 2424120 h 2628155"/>
              <a:gd name="connsiteX199" fmla="*/ 775140 w 782757"/>
              <a:gd name="connsiteY199" fmla="*/ 2331982 h 2628155"/>
              <a:gd name="connsiteX200" fmla="*/ 762780 w 782757"/>
              <a:gd name="connsiteY200" fmla="*/ 2239837 h 2628155"/>
              <a:gd name="connsiteX201" fmla="*/ 159044 w 782757"/>
              <a:gd name="connsiteY201" fmla="*/ 2254540 h 2628155"/>
              <a:gd name="connsiteX202" fmla="*/ 167741 w 782757"/>
              <a:gd name="connsiteY202" fmla="*/ 2323122 h 2628155"/>
              <a:gd name="connsiteX203" fmla="*/ 169507 w 782757"/>
              <a:gd name="connsiteY203" fmla="*/ 2409946 h 2628155"/>
              <a:gd name="connsiteX204" fmla="*/ 169507 w 782757"/>
              <a:gd name="connsiteY204" fmla="*/ 2353246 h 2628155"/>
              <a:gd name="connsiteX205" fmla="*/ 167051 w 782757"/>
              <a:gd name="connsiteY205" fmla="*/ 2286680 h 2628155"/>
              <a:gd name="connsiteX206" fmla="*/ 169507 w 782757"/>
              <a:gd name="connsiteY206" fmla="*/ 2239837 h 2628155"/>
              <a:gd name="connsiteX207" fmla="*/ 176570 w 782757"/>
              <a:gd name="connsiteY207" fmla="*/ 2310718 h 2628155"/>
              <a:gd name="connsiteX208" fmla="*/ 178925 w 782757"/>
              <a:gd name="connsiteY208" fmla="*/ 2334346 h 2628155"/>
              <a:gd name="connsiteX209" fmla="*/ 181927 w 782757"/>
              <a:gd name="connsiteY209" fmla="*/ 2346400 h 2628155"/>
              <a:gd name="connsiteX210" fmla="*/ 179631 w 782757"/>
              <a:gd name="connsiteY210" fmla="*/ 2260835 h 2628155"/>
              <a:gd name="connsiteX211" fmla="*/ 165322 w 782757"/>
              <a:gd name="connsiteY211" fmla="*/ 2239837 h 2628155"/>
              <a:gd name="connsiteX212" fmla="*/ 167051 w 782757"/>
              <a:gd name="connsiteY212" fmla="*/ 2286680 h 2628155"/>
              <a:gd name="connsiteX213" fmla="*/ 168094 w 782757"/>
              <a:gd name="connsiteY213" fmla="*/ 2290871 h 2628155"/>
              <a:gd name="connsiteX214" fmla="*/ 165976 w 782757"/>
              <a:gd name="connsiteY214" fmla="*/ 2239837 h 2628155"/>
              <a:gd name="connsiteX215" fmla="*/ 155382 w 782757"/>
              <a:gd name="connsiteY215" fmla="*/ 2239837 h 2628155"/>
              <a:gd name="connsiteX216" fmla="*/ 159044 w 782757"/>
              <a:gd name="connsiteY216" fmla="*/ 2254540 h 2628155"/>
              <a:gd name="connsiteX217" fmla="*/ 157180 w 782757"/>
              <a:gd name="connsiteY217" fmla="*/ 2239837 h 2628155"/>
              <a:gd name="connsiteX218" fmla="*/ 157147 w 782757"/>
              <a:gd name="connsiteY218" fmla="*/ 2239837 h 2628155"/>
              <a:gd name="connsiteX219" fmla="*/ 155382 w 782757"/>
              <a:gd name="connsiteY219" fmla="*/ 2239837 h 2628155"/>
              <a:gd name="connsiteX220" fmla="*/ 166019 w 782757"/>
              <a:gd name="connsiteY220" fmla="*/ 2237737 h 2628155"/>
              <a:gd name="connsiteX221" fmla="*/ 165976 w 782757"/>
              <a:gd name="connsiteY221" fmla="*/ 2239837 h 2628155"/>
              <a:gd name="connsiteX222" fmla="*/ 165976 w 782757"/>
              <a:gd name="connsiteY222" fmla="*/ 2239837 h 2628155"/>
              <a:gd name="connsiteX223" fmla="*/ 169507 w 782757"/>
              <a:gd name="connsiteY223" fmla="*/ 2239837 h 2628155"/>
              <a:gd name="connsiteX224" fmla="*/ 156161 w 782757"/>
              <a:gd name="connsiteY224" fmla="*/ 2231800 h 2628155"/>
              <a:gd name="connsiteX225" fmla="*/ 157180 w 782757"/>
              <a:gd name="connsiteY225" fmla="*/ 2239837 h 2628155"/>
              <a:gd name="connsiteX226" fmla="*/ 165322 w 782757"/>
              <a:gd name="connsiteY226" fmla="*/ 2239837 h 2628155"/>
              <a:gd name="connsiteX227" fmla="*/ 165227 w 782757"/>
              <a:gd name="connsiteY227" fmla="*/ 2237260 h 2628155"/>
              <a:gd name="connsiteX228" fmla="*/ 621058 w 782757"/>
              <a:gd name="connsiteY228" fmla="*/ 2135598 h 2628155"/>
              <a:gd name="connsiteX229" fmla="*/ 323604 w 782757"/>
              <a:gd name="connsiteY229" fmla="*/ 2376883 h 2628155"/>
              <a:gd name="connsiteX230" fmla="*/ 337769 w 782757"/>
              <a:gd name="connsiteY230" fmla="*/ 2391076 h 2628155"/>
              <a:gd name="connsiteX231" fmla="*/ 621058 w 782757"/>
              <a:gd name="connsiteY231" fmla="*/ 2149791 h 2628155"/>
              <a:gd name="connsiteX232" fmla="*/ 621058 w 782757"/>
              <a:gd name="connsiteY232" fmla="*/ 2135598 h 2628155"/>
              <a:gd name="connsiteX233" fmla="*/ 155382 w 782757"/>
              <a:gd name="connsiteY233" fmla="*/ 1960419 h 2628155"/>
              <a:gd name="connsiteX234" fmla="*/ 155382 w 782757"/>
              <a:gd name="connsiteY234" fmla="*/ 1970490 h 2628155"/>
              <a:gd name="connsiteX235" fmla="*/ 162444 w 782757"/>
              <a:gd name="connsiteY235" fmla="*/ 2161868 h 2628155"/>
              <a:gd name="connsiteX236" fmla="*/ 165227 w 782757"/>
              <a:gd name="connsiteY236" fmla="*/ 2237260 h 2628155"/>
              <a:gd name="connsiteX237" fmla="*/ 166019 w 782757"/>
              <a:gd name="connsiteY237" fmla="*/ 2237737 h 2628155"/>
              <a:gd name="connsiteX238" fmla="*/ 168961 w 782757"/>
              <a:gd name="connsiteY238" fmla="*/ 2096045 h 2628155"/>
              <a:gd name="connsiteX239" fmla="*/ 164210 w 782757"/>
              <a:gd name="connsiteY239" fmla="*/ 2034282 h 2628155"/>
              <a:gd name="connsiteX240" fmla="*/ 666590 w 782757"/>
              <a:gd name="connsiteY240" fmla="*/ 1892305 h 2628155"/>
              <a:gd name="connsiteX241" fmla="*/ 648950 w 782757"/>
              <a:gd name="connsiteY241" fmla="*/ 1895840 h 2628155"/>
              <a:gd name="connsiteX242" fmla="*/ 253819 w 782757"/>
              <a:gd name="connsiteY242" fmla="*/ 2221124 h 2628155"/>
              <a:gd name="connsiteX243" fmla="*/ 267931 w 782757"/>
              <a:gd name="connsiteY243" fmla="*/ 2235267 h 2628155"/>
              <a:gd name="connsiteX244" fmla="*/ 663062 w 782757"/>
              <a:gd name="connsiteY244" fmla="*/ 1909983 h 2628155"/>
              <a:gd name="connsiteX245" fmla="*/ 666590 w 782757"/>
              <a:gd name="connsiteY245" fmla="*/ 1892305 h 2628155"/>
              <a:gd name="connsiteX246" fmla="*/ 169507 w 782757"/>
              <a:gd name="connsiteY246" fmla="*/ 1828718 h 2628155"/>
              <a:gd name="connsiteX247" fmla="*/ 169507 w 782757"/>
              <a:gd name="connsiteY247" fmla="*/ 1828728 h 2628155"/>
              <a:gd name="connsiteX248" fmla="*/ 169507 w 782757"/>
              <a:gd name="connsiteY248" fmla="*/ 1828736 h 2628155"/>
              <a:gd name="connsiteX249" fmla="*/ 612543 w 782757"/>
              <a:gd name="connsiteY249" fmla="*/ 1766525 h 2628155"/>
              <a:gd name="connsiteX250" fmla="*/ 594720 w 782757"/>
              <a:gd name="connsiteY250" fmla="*/ 1770083 h 2628155"/>
              <a:gd name="connsiteX251" fmla="*/ 209742 w 782757"/>
              <a:gd name="connsiteY251" fmla="*/ 2068968 h 2628155"/>
              <a:gd name="connsiteX252" fmla="*/ 224000 w 782757"/>
              <a:gd name="connsiteY252" fmla="*/ 2083201 h 2628155"/>
              <a:gd name="connsiteX253" fmla="*/ 608978 w 782757"/>
              <a:gd name="connsiteY253" fmla="*/ 1784315 h 2628155"/>
              <a:gd name="connsiteX254" fmla="*/ 612543 w 782757"/>
              <a:gd name="connsiteY254" fmla="*/ 1766525 h 2628155"/>
              <a:gd name="connsiteX255" fmla="*/ 564808 w 782757"/>
              <a:gd name="connsiteY255" fmla="*/ 1610715 h 2628155"/>
              <a:gd name="connsiteX256" fmla="*/ 547330 w 782757"/>
              <a:gd name="connsiteY256" fmla="*/ 1614273 h 2628155"/>
              <a:gd name="connsiteX257" fmla="*/ 363805 w 782757"/>
              <a:gd name="connsiteY257" fmla="*/ 1769054 h 2628155"/>
              <a:gd name="connsiteX258" fmla="*/ 172548 w 782757"/>
              <a:gd name="connsiteY258" fmla="*/ 1911114 h 2628155"/>
              <a:gd name="connsiteX259" fmla="*/ 169507 w 782757"/>
              <a:gd name="connsiteY259" fmla="*/ 1828736 h 2628155"/>
              <a:gd name="connsiteX260" fmla="*/ 169507 w 782757"/>
              <a:gd name="connsiteY260" fmla="*/ 1913685 h 2628155"/>
              <a:gd name="connsiteX261" fmla="*/ 164112 w 782757"/>
              <a:gd name="connsiteY261" fmla="*/ 1923611 h 2628155"/>
              <a:gd name="connsiteX262" fmla="*/ 166296 w 782757"/>
              <a:gd name="connsiteY262" fmla="*/ 1932729 h 2628155"/>
              <a:gd name="connsiteX263" fmla="*/ 169507 w 782757"/>
              <a:gd name="connsiteY263" fmla="*/ 1934363 h 2628155"/>
              <a:gd name="connsiteX264" fmla="*/ 169507 w 782757"/>
              <a:gd name="connsiteY264" fmla="*/ 2069723 h 2628155"/>
              <a:gd name="connsiteX265" fmla="*/ 168961 w 782757"/>
              <a:gd name="connsiteY265" fmla="*/ 2096045 h 2628155"/>
              <a:gd name="connsiteX266" fmla="*/ 178557 w 782757"/>
              <a:gd name="connsiteY266" fmla="*/ 2220788 h 2628155"/>
              <a:gd name="connsiteX267" fmla="*/ 179631 w 782757"/>
              <a:gd name="connsiteY267" fmla="*/ 2260835 h 2628155"/>
              <a:gd name="connsiteX268" fmla="*/ 186061 w 782757"/>
              <a:gd name="connsiteY268" fmla="*/ 2274170 h 2628155"/>
              <a:gd name="connsiteX269" fmla="*/ 188864 w 782757"/>
              <a:gd name="connsiteY269" fmla="*/ 2284987 h 2628155"/>
              <a:gd name="connsiteX270" fmla="*/ 183633 w 782757"/>
              <a:gd name="connsiteY270" fmla="*/ 2211485 h 2628155"/>
              <a:gd name="connsiteX271" fmla="*/ 176570 w 782757"/>
              <a:gd name="connsiteY271" fmla="*/ 2020106 h 2628155"/>
              <a:gd name="connsiteX272" fmla="*/ 173480 w 782757"/>
              <a:gd name="connsiteY272" fmla="*/ 1936385 h 2628155"/>
              <a:gd name="connsiteX273" fmla="*/ 183775 w 782757"/>
              <a:gd name="connsiteY273" fmla="*/ 1941624 h 2628155"/>
              <a:gd name="connsiteX274" fmla="*/ 561312 w 782757"/>
              <a:gd name="connsiteY274" fmla="*/ 1628506 h 2628155"/>
              <a:gd name="connsiteX275" fmla="*/ 564808 w 782757"/>
              <a:gd name="connsiteY275" fmla="*/ 1610715 h 2628155"/>
              <a:gd name="connsiteX276" fmla="*/ 616108 w 782757"/>
              <a:gd name="connsiteY276" fmla="*/ 1394979 h 2628155"/>
              <a:gd name="connsiteX277" fmla="*/ 608979 w 782757"/>
              <a:gd name="connsiteY277" fmla="*/ 1398538 h 2628155"/>
              <a:gd name="connsiteX278" fmla="*/ 224001 w 782757"/>
              <a:gd name="connsiteY278" fmla="*/ 1697423 h 2628155"/>
              <a:gd name="connsiteX279" fmla="*/ 224001 w 782757"/>
              <a:gd name="connsiteY279" fmla="*/ 1711655 h 2628155"/>
              <a:gd name="connsiteX280" fmla="*/ 623237 w 782757"/>
              <a:gd name="connsiteY280" fmla="*/ 1412770 h 2628155"/>
              <a:gd name="connsiteX281" fmla="*/ 616108 w 782757"/>
              <a:gd name="connsiteY281" fmla="*/ 1394979 h 2628155"/>
              <a:gd name="connsiteX282" fmla="*/ 650894 w 782757"/>
              <a:gd name="connsiteY282" fmla="*/ 1218509 h 2628155"/>
              <a:gd name="connsiteX283" fmla="*/ 307930 w 782757"/>
              <a:gd name="connsiteY283" fmla="*/ 1484185 h 2628155"/>
              <a:gd name="connsiteX284" fmla="*/ 322220 w 782757"/>
              <a:gd name="connsiteY284" fmla="*/ 1498168 h 2628155"/>
              <a:gd name="connsiteX285" fmla="*/ 650894 w 782757"/>
              <a:gd name="connsiteY285" fmla="*/ 1232492 h 2628155"/>
              <a:gd name="connsiteX286" fmla="*/ 650894 w 782757"/>
              <a:gd name="connsiteY286" fmla="*/ 1218509 h 2628155"/>
              <a:gd name="connsiteX287" fmla="*/ 150615 w 782757"/>
              <a:gd name="connsiteY287" fmla="*/ 1175048 h 2628155"/>
              <a:gd name="connsiteX288" fmla="*/ 155382 w 782757"/>
              <a:gd name="connsiteY288" fmla="*/ 1304209 h 2628155"/>
              <a:gd name="connsiteX289" fmla="*/ 169507 w 782757"/>
              <a:gd name="connsiteY289" fmla="*/ 1686966 h 2628155"/>
              <a:gd name="connsiteX290" fmla="*/ 169507 w 782757"/>
              <a:gd name="connsiteY290" fmla="*/ 1828718 h 2628155"/>
              <a:gd name="connsiteX291" fmla="*/ 175025 w 782757"/>
              <a:gd name="connsiteY291" fmla="*/ 1645545 h 2628155"/>
              <a:gd name="connsiteX292" fmla="*/ 159576 w 782757"/>
              <a:gd name="connsiteY292" fmla="*/ 1268547 h 2628155"/>
              <a:gd name="connsiteX293" fmla="*/ 582639 w 782757"/>
              <a:gd name="connsiteY293" fmla="*/ 1113327 h 2628155"/>
              <a:gd name="connsiteX294" fmla="*/ 564911 w 782757"/>
              <a:gd name="connsiteY294" fmla="*/ 1116885 h 2628155"/>
              <a:gd name="connsiteX295" fmla="*/ 181978 w 782757"/>
              <a:gd name="connsiteY295" fmla="*/ 1415770 h 2628155"/>
              <a:gd name="connsiteX296" fmla="*/ 196160 w 782757"/>
              <a:gd name="connsiteY296" fmla="*/ 1430003 h 2628155"/>
              <a:gd name="connsiteX297" fmla="*/ 579093 w 782757"/>
              <a:gd name="connsiteY297" fmla="*/ 1131118 h 2628155"/>
              <a:gd name="connsiteX298" fmla="*/ 582639 w 782757"/>
              <a:gd name="connsiteY298" fmla="*/ 1113327 h 2628155"/>
              <a:gd name="connsiteX299" fmla="*/ 678192 w 782757"/>
              <a:gd name="connsiteY299" fmla="*/ 1101569 h 2628155"/>
              <a:gd name="connsiteX300" fmla="*/ 678027 w 782757"/>
              <a:gd name="connsiteY300" fmla="*/ 1105742 h 2628155"/>
              <a:gd name="connsiteX301" fmla="*/ 692153 w 782757"/>
              <a:gd name="connsiteY301" fmla="*/ 1474323 h 2628155"/>
              <a:gd name="connsiteX302" fmla="*/ 720404 w 782757"/>
              <a:gd name="connsiteY302" fmla="*/ 1857080 h 2628155"/>
              <a:gd name="connsiteX303" fmla="*/ 748655 w 782757"/>
              <a:gd name="connsiteY303" fmla="*/ 2239837 h 2628155"/>
              <a:gd name="connsiteX304" fmla="*/ 755717 w 782757"/>
              <a:gd name="connsiteY304" fmla="*/ 2331982 h 2628155"/>
              <a:gd name="connsiteX305" fmla="*/ 758366 w 782757"/>
              <a:gd name="connsiteY305" fmla="*/ 2366534 h 2628155"/>
              <a:gd name="connsiteX306" fmla="*/ 755717 w 782757"/>
              <a:gd name="connsiteY306" fmla="*/ 2289454 h 2628155"/>
              <a:gd name="connsiteX307" fmla="*/ 748655 w 782757"/>
              <a:gd name="connsiteY307" fmla="*/ 2083899 h 2628155"/>
              <a:gd name="connsiteX308" fmla="*/ 736295 w 782757"/>
              <a:gd name="connsiteY308" fmla="*/ 1883660 h 2628155"/>
              <a:gd name="connsiteX309" fmla="*/ 736211 w 782757"/>
              <a:gd name="connsiteY309" fmla="*/ 1873654 h 2628155"/>
              <a:gd name="connsiteX310" fmla="*/ 734529 w 782757"/>
              <a:gd name="connsiteY310" fmla="*/ 1857080 h 2628155"/>
              <a:gd name="connsiteX311" fmla="*/ 706278 w 782757"/>
              <a:gd name="connsiteY311" fmla="*/ 1474323 h 2628155"/>
              <a:gd name="connsiteX312" fmla="*/ 693918 w 782757"/>
              <a:gd name="connsiteY312" fmla="*/ 1284717 h 2628155"/>
              <a:gd name="connsiteX313" fmla="*/ 693525 w 782757"/>
              <a:gd name="connsiteY313" fmla="*/ 1244854 h 2628155"/>
              <a:gd name="connsiteX314" fmla="*/ 678910 w 782757"/>
              <a:gd name="connsiteY314" fmla="*/ 1110615 h 2628155"/>
              <a:gd name="connsiteX315" fmla="*/ 693754 w 782757"/>
              <a:gd name="connsiteY315" fmla="*/ 1066103 h 2628155"/>
              <a:gd name="connsiteX316" fmla="*/ 692153 w 782757"/>
              <a:gd name="connsiteY316" fmla="*/ 1105742 h 2628155"/>
              <a:gd name="connsiteX317" fmla="*/ 693525 w 782757"/>
              <a:gd name="connsiteY317" fmla="*/ 1244854 h 2628155"/>
              <a:gd name="connsiteX318" fmla="*/ 699215 w 782757"/>
              <a:gd name="connsiteY318" fmla="*/ 1297121 h 2628155"/>
              <a:gd name="connsiteX319" fmla="*/ 734529 w 782757"/>
              <a:gd name="connsiteY319" fmla="*/ 1672790 h 2628155"/>
              <a:gd name="connsiteX320" fmla="*/ 736211 w 782757"/>
              <a:gd name="connsiteY320" fmla="*/ 1873654 h 2628155"/>
              <a:gd name="connsiteX321" fmla="*/ 753952 w 782757"/>
              <a:gd name="connsiteY321" fmla="*/ 2048458 h 2628155"/>
              <a:gd name="connsiteX322" fmla="*/ 761963 w 782757"/>
              <a:gd name="connsiteY322" fmla="*/ 2222123 h 2628155"/>
              <a:gd name="connsiteX323" fmla="*/ 761015 w 782757"/>
              <a:gd name="connsiteY323" fmla="*/ 2119340 h 2628155"/>
              <a:gd name="connsiteX324" fmla="*/ 748655 w 782757"/>
              <a:gd name="connsiteY324" fmla="*/ 1927961 h 2628155"/>
              <a:gd name="connsiteX325" fmla="*/ 734530 w 782757"/>
              <a:gd name="connsiteY325" fmla="*/ 1545204 h 2628155"/>
              <a:gd name="connsiteX326" fmla="*/ 704513 w 782757"/>
              <a:gd name="connsiteY326" fmla="*/ 1164219 h 2628155"/>
              <a:gd name="connsiteX327" fmla="*/ 618984 w 782757"/>
              <a:gd name="connsiteY327" fmla="*/ 916878 h 2628155"/>
              <a:gd name="connsiteX328" fmla="*/ 223854 w 782757"/>
              <a:gd name="connsiteY328" fmla="*/ 1259843 h 2628155"/>
              <a:gd name="connsiteX329" fmla="*/ 237965 w 782757"/>
              <a:gd name="connsiteY329" fmla="*/ 1274133 h 2628155"/>
              <a:gd name="connsiteX330" fmla="*/ 633096 w 782757"/>
              <a:gd name="connsiteY330" fmla="*/ 945459 h 2628155"/>
              <a:gd name="connsiteX331" fmla="*/ 618984 w 782757"/>
              <a:gd name="connsiteY331" fmla="*/ 916878 h 2628155"/>
              <a:gd name="connsiteX332" fmla="*/ 699139 w 782757"/>
              <a:gd name="connsiteY332" fmla="*/ 898874 h 2628155"/>
              <a:gd name="connsiteX333" fmla="*/ 699436 w 782757"/>
              <a:gd name="connsiteY333" fmla="*/ 925439 h 2628155"/>
              <a:gd name="connsiteX334" fmla="*/ 694901 w 782757"/>
              <a:gd name="connsiteY334" fmla="*/ 1037720 h 2628155"/>
              <a:gd name="connsiteX335" fmla="*/ 696567 w 782757"/>
              <a:gd name="connsiteY335" fmla="*/ 1073846 h 2628155"/>
              <a:gd name="connsiteX336" fmla="*/ 720404 w 782757"/>
              <a:gd name="connsiteY336" fmla="*/ 1360914 h 2628155"/>
              <a:gd name="connsiteX337" fmla="*/ 762780 w 782757"/>
              <a:gd name="connsiteY337" fmla="*/ 1743671 h 2628155"/>
              <a:gd name="connsiteX338" fmla="*/ 762780 w 782757"/>
              <a:gd name="connsiteY338" fmla="*/ 2126428 h 2628155"/>
              <a:gd name="connsiteX339" fmla="*/ 776906 w 782757"/>
              <a:gd name="connsiteY339" fmla="*/ 2269606 h 2628155"/>
              <a:gd name="connsiteX340" fmla="*/ 776906 w 782757"/>
              <a:gd name="connsiteY340" fmla="*/ 2112252 h 2628155"/>
              <a:gd name="connsiteX341" fmla="*/ 762780 w 782757"/>
              <a:gd name="connsiteY341" fmla="*/ 1729494 h 2628155"/>
              <a:gd name="connsiteX342" fmla="*/ 706278 w 782757"/>
              <a:gd name="connsiteY342" fmla="*/ 963980 h 2628155"/>
              <a:gd name="connsiteX343" fmla="*/ 564757 w 782757"/>
              <a:gd name="connsiteY343" fmla="*/ 801587 h 2628155"/>
              <a:gd name="connsiteX344" fmla="*/ 547193 w 782757"/>
              <a:gd name="connsiteY344" fmla="*/ 805104 h 2628155"/>
              <a:gd name="connsiteX345" fmla="*/ 181847 w 782757"/>
              <a:gd name="connsiteY345" fmla="*/ 1086499 h 2628155"/>
              <a:gd name="connsiteX346" fmla="*/ 195899 w 782757"/>
              <a:gd name="connsiteY346" fmla="*/ 1100569 h 2628155"/>
              <a:gd name="connsiteX347" fmla="*/ 561245 w 782757"/>
              <a:gd name="connsiteY347" fmla="*/ 819174 h 2628155"/>
              <a:gd name="connsiteX348" fmla="*/ 564757 w 782757"/>
              <a:gd name="connsiteY348" fmla="*/ 801587 h 2628155"/>
              <a:gd name="connsiteX349" fmla="*/ 663902 w 782757"/>
              <a:gd name="connsiteY349" fmla="*/ 793865 h 2628155"/>
              <a:gd name="connsiteX350" fmla="*/ 663902 w 782757"/>
              <a:gd name="connsiteY350" fmla="*/ 921452 h 2628155"/>
              <a:gd name="connsiteX351" fmla="*/ 678192 w 782757"/>
              <a:gd name="connsiteY351" fmla="*/ 1101569 h 2628155"/>
              <a:gd name="connsiteX352" fmla="*/ 683354 w 782757"/>
              <a:gd name="connsiteY352" fmla="*/ 971260 h 2628155"/>
              <a:gd name="connsiteX353" fmla="*/ 663902 w 782757"/>
              <a:gd name="connsiteY353" fmla="*/ 793866 h 2628155"/>
              <a:gd name="connsiteX354" fmla="*/ 663902 w 782757"/>
              <a:gd name="connsiteY354" fmla="*/ 571217 h 2628155"/>
              <a:gd name="connsiteX355" fmla="*/ 663902 w 782757"/>
              <a:gd name="connsiteY355" fmla="*/ 597052 h 2628155"/>
              <a:gd name="connsiteX356" fmla="*/ 681558 w 782757"/>
              <a:gd name="connsiteY356" fmla="*/ 753110 h 2628155"/>
              <a:gd name="connsiteX357" fmla="*/ 685090 w 782757"/>
              <a:gd name="connsiteY357" fmla="*/ 927432 h 2628155"/>
              <a:gd name="connsiteX358" fmla="*/ 683354 w 782757"/>
              <a:gd name="connsiteY358" fmla="*/ 971260 h 2628155"/>
              <a:gd name="connsiteX359" fmla="*/ 693754 w 782757"/>
              <a:gd name="connsiteY359" fmla="*/ 1066103 h 2628155"/>
              <a:gd name="connsiteX360" fmla="*/ 694901 w 782757"/>
              <a:gd name="connsiteY360" fmla="*/ 1037720 h 2628155"/>
              <a:gd name="connsiteX361" fmla="*/ 692153 w 782757"/>
              <a:gd name="connsiteY361" fmla="*/ 978157 h 2628155"/>
              <a:gd name="connsiteX362" fmla="*/ 690712 w 782757"/>
              <a:gd name="connsiteY362" fmla="*/ 822026 h 2628155"/>
              <a:gd name="connsiteX363" fmla="*/ 665667 w 782757"/>
              <a:gd name="connsiteY363" fmla="*/ 593628 h 2628155"/>
              <a:gd name="connsiteX364" fmla="*/ 677094 w 782757"/>
              <a:gd name="connsiteY364" fmla="*/ 549491 h 2628155"/>
              <a:gd name="connsiteX365" fmla="*/ 678027 w 782757"/>
              <a:gd name="connsiteY365" fmla="*/ 595400 h 2628155"/>
              <a:gd name="connsiteX366" fmla="*/ 690387 w 782757"/>
              <a:gd name="connsiteY366" fmla="*/ 786778 h 2628155"/>
              <a:gd name="connsiteX367" fmla="*/ 690712 w 782757"/>
              <a:gd name="connsiteY367" fmla="*/ 822026 h 2628155"/>
              <a:gd name="connsiteX368" fmla="*/ 699139 w 782757"/>
              <a:gd name="connsiteY368" fmla="*/ 898874 h 2628155"/>
              <a:gd name="connsiteX369" fmla="*/ 697450 w 782757"/>
              <a:gd name="connsiteY369" fmla="*/ 747794 h 2628155"/>
              <a:gd name="connsiteX370" fmla="*/ 682221 w 782757"/>
              <a:gd name="connsiteY370" fmla="*/ 575464 h 2628155"/>
              <a:gd name="connsiteX371" fmla="*/ 549543 w 782757"/>
              <a:gd name="connsiteY371" fmla="*/ 490090 h 2628155"/>
              <a:gd name="connsiteX372" fmla="*/ 537067 w 782757"/>
              <a:gd name="connsiteY372" fmla="*/ 493649 h 2628155"/>
              <a:gd name="connsiteX373" fmla="*/ 137830 w 782757"/>
              <a:gd name="connsiteY373" fmla="*/ 806766 h 2628155"/>
              <a:gd name="connsiteX374" fmla="*/ 152089 w 782757"/>
              <a:gd name="connsiteY374" fmla="*/ 820999 h 2628155"/>
              <a:gd name="connsiteX375" fmla="*/ 551326 w 782757"/>
              <a:gd name="connsiteY375" fmla="*/ 507881 h 2628155"/>
              <a:gd name="connsiteX376" fmla="*/ 549543 w 782757"/>
              <a:gd name="connsiteY376" fmla="*/ 490090 h 2628155"/>
              <a:gd name="connsiteX377" fmla="*/ 652291 w 782757"/>
              <a:gd name="connsiteY377" fmla="*/ 423847 h 2628155"/>
              <a:gd name="connsiteX378" fmla="*/ 663902 w 782757"/>
              <a:gd name="connsiteY378" fmla="*/ 571217 h 2628155"/>
              <a:gd name="connsiteX379" fmla="*/ 663902 w 782757"/>
              <a:gd name="connsiteY379" fmla="*/ 538695 h 2628155"/>
              <a:gd name="connsiteX380" fmla="*/ 658210 w 782757"/>
              <a:gd name="connsiteY380" fmla="*/ 453833 h 2628155"/>
              <a:gd name="connsiteX381" fmla="*/ 621525 w 782757"/>
              <a:gd name="connsiteY381" fmla="*/ 411109 h 2628155"/>
              <a:gd name="connsiteX382" fmla="*/ 663902 w 782757"/>
              <a:gd name="connsiteY382" fmla="*/ 793865 h 2628155"/>
              <a:gd name="connsiteX383" fmla="*/ 663902 w 782757"/>
              <a:gd name="connsiteY383" fmla="*/ 597052 h 2628155"/>
              <a:gd name="connsiteX384" fmla="*/ 662136 w 782757"/>
              <a:gd name="connsiteY384" fmla="*/ 581445 h 2628155"/>
              <a:gd name="connsiteX385" fmla="*/ 621525 w 782757"/>
              <a:gd name="connsiteY385" fmla="*/ 411109 h 2628155"/>
              <a:gd name="connsiteX386" fmla="*/ 568240 w 782757"/>
              <a:gd name="connsiteY386" fmla="*/ 304316 h 2628155"/>
              <a:gd name="connsiteX387" fmla="*/ 561184 w 782757"/>
              <a:gd name="connsiteY387" fmla="*/ 307874 h 2628155"/>
              <a:gd name="connsiteX388" fmla="*/ 151942 w 782757"/>
              <a:gd name="connsiteY388" fmla="*/ 620992 h 2628155"/>
              <a:gd name="connsiteX389" fmla="*/ 166054 w 782757"/>
              <a:gd name="connsiteY389" fmla="*/ 635225 h 2628155"/>
              <a:gd name="connsiteX390" fmla="*/ 575296 w 782757"/>
              <a:gd name="connsiteY390" fmla="*/ 322107 h 2628155"/>
              <a:gd name="connsiteX391" fmla="*/ 568240 w 782757"/>
              <a:gd name="connsiteY391" fmla="*/ 304316 h 2628155"/>
              <a:gd name="connsiteX392" fmla="*/ 505242 w 782757"/>
              <a:gd name="connsiteY392" fmla="*/ 155808 h 2628155"/>
              <a:gd name="connsiteX393" fmla="*/ 139896 w 782757"/>
              <a:gd name="connsiteY393" fmla="*/ 451273 h 2628155"/>
              <a:gd name="connsiteX394" fmla="*/ 153948 w 782757"/>
              <a:gd name="connsiteY394" fmla="*/ 465343 h 2628155"/>
              <a:gd name="connsiteX395" fmla="*/ 519294 w 782757"/>
              <a:gd name="connsiteY395" fmla="*/ 169878 h 2628155"/>
              <a:gd name="connsiteX396" fmla="*/ 505242 w 782757"/>
              <a:gd name="connsiteY396" fmla="*/ 155808 h 2628155"/>
              <a:gd name="connsiteX397" fmla="*/ 435392 w 782757"/>
              <a:gd name="connsiteY397" fmla="*/ 65921 h 2628155"/>
              <a:gd name="connsiteX398" fmla="*/ 261403 w 782757"/>
              <a:gd name="connsiteY398" fmla="*/ 189969 h 2628155"/>
              <a:gd name="connsiteX399" fmla="*/ 103782 w 782757"/>
              <a:gd name="connsiteY399" fmla="*/ 319998 h 2628155"/>
              <a:gd name="connsiteX400" fmla="*/ 84754 w 782757"/>
              <a:gd name="connsiteY400" fmla="*/ 141762 h 2628155"/>
              <a:gd name="connsiteX401" fmla="*/ 70629 w 782757"/>
              <a:gd name="connsiteY401" fmla="*/ 155938 h 2628155"/>
              <a:gd name="connsiteX402" fmla="*/ 127131 w 782757"/>
              <a:gd name="connsiteY402" fmla="*/ 907276 h 2628155"/>
              <a:gd name="connsiteX403" fmla="*/ 130320 w 782757"/>
              <a:gd name="connsiteY403" fmla="*/ 1006053 h 2628155"/>
              <a:gd name="connsiteX404" fmla="*/ 141256 w 782757"/>
              <a:gd name="connsiteY404" fmla="*/ 1077390 h 2628155"/>
              <a:gd name="connsiteX405" fmla="*/ 150615 w 782757"/>
              <a:gd name="connsiteY405" fmla="*/ 1175048 h 2628155"/>
              <a:gd name="connsiteX406" fmla="*/ 142463 w 782757"/>
              <a:gd name="connsiteY406" fmla="*/ 954151 h 2628155"/>
              <a:gd name="connsiteX407" fmla="*/ 154174 w 782757"/>
              <a:gd name="connsiteY407" fmla="*/ 958828 h 2628155"/>
              <a:gd name="connsiteX408" fmla="*/ 579107 w 782757"/>
              <a:gd name="connsiteY408" fmla="*/ 633545 h 2628155"/>
              <a:gd name="connsiteX409" fmla="*/ 582648 w 782757"/>
              <a:gd name="connsiteY409" fmla="*/ 615866 h 2628155"/>
              <a:gd name="connsiteX410" fmla="*/ 564943 w 782757"/>
              <a:gd name="connsiteY410" fmla="*/ 619402 h 2628155"/>
              <a:gd name="connsiteX411" fmla="*/ 352476 w 782757"/>
              <a:gd name="connsiteY411" fmla="*/ 771437 h 2628155"/>
              <a:gd name="connsiteX412" fmla="*/ 142052 w 782757"/>
              <a:gd name="connsiteY412" fmla="*/ 943020 h 2628155"/>
              <a:gd name="connsiteX413" fmla="*/ 141256 w 782757"/>
              <a:gd name="connsiteY413" fmla="*/ 921452 h 2628155"/>
              <a:gd name="connsiteX414" fmla="*/ 127131 w 782757"/>
              <a:gd name="connsiteY414" fmla="*/ 538695 h 2628155"/>
              <a:gd name="connsiteX415" fmla="*/ 105963 w 782757"/>
              <a:gd name="connsiteY415" fmla="*/ 340425 h 2628155"/>
              <a:gd name="connsiteX416" fmla="*/ 112017 w 782757"/>
              <a:gd name="connsiteY416" fmla="*/ 339186 h 2628155"/>
              <a:gd name="connsiteX417" fmla="*/ 435392 w 782757"/>
              <a:gd name="connsiteY417" fmla="*/ 94686 h 2628155"/>
              <a:gd name="connsiteX418" fmla="*/ 435392 w 782757"/>
              <a:gd name="connsiteY418" fmla="*/ 65921 h 2628155"/>
              <a:gd name="connsiteX419" fmla="*/ 167742 w 782757"/>
              <a:gd name="connsiteY419" fmla="*/ 79741 h 2628155"/>
              <a:gd name="connsiteX420" fmla="*/ 97013 w 782757"/>
              <a:gd name="connsiteY420" fmla="*/ 84272 h 2628155"/>
              <a:gd name="connsiteX421" fmla="*/ 96572 w 782757"/>
              <a:gd name="connsiteY421" fmla="*/ 84468 h 2628155"/>
              <a:gd name="connsiteX422" fmla="*/ 177293 w 782757"/>
              <a:gd name="connsiteY422" fmla="*/ 80442 h 2628155"/>
              <a:gd name="connsiteX423" fmla="*/ 98907 w 782757"/>
              <a:gd name="connsiteY423" fmla="*/ 83430 h 2628155"/>
              <a:gd name="connsiteX424" fmla="*/ 84754 w 782757"/>
              <a:gd name="connsiteY424" fmla="*/ 85057 h 2628155"/>
              <a:gd name="connsiteX425" fmla="*/ 97013 w 782757"/>
              <a:gd name="connsiteY425" fmla="*/ 84272 h 2628155"/>
              <a:gd name="connsiteX426" fmla="*/ 235348 w 782757"/>
              <a:gd name="connsiteY426" fmla="*/ 65921 h 2628155"/>
              <a:gd name="connsiteX427" fmla="*/ 233649 w 782757"/>
              <a:gd name="connsiteY427" fmla="*/ 67935 h 2628155"/>
              <a:gd name="connsiteX428" fmla="*/ 226600 w 782757"/>
              <a:gd name="connsiteY428" fmla="*/ 68746 h 2628155"/>
              <a:gd name="connsiteX429" fmla="*/ 232577 w 782757"/>
              <a:gd name="connsiteY429" fmla="*/ 69207 h 2628155"/>
              <a:gd name="connsiteX430" fmla="*/ 225113 w 782757"/>
              <a:gd name="connsiteY430" fmla="*/ 78058 h 2628155"/>
              <a:gd name="connsiteX431" fmla="*/ 177293 w 782757"/>
              <a:gd name="connsiteY431" fmla="*/ 80442 h 2628155"/>
              <a:gd name="connsiteX432" fmla="*/ 220430 w 782757"/>
              <a:gd name="connsiteY432" fmla="*/ 83610 h 2628155"/>
              <a:gd name="connsiteX433" fmla="*/ 209675 w 782757"/>
              <a:gd name="connsiteY433" fmla="*/ 96363 h 2628155"/>
              <a:gd name="connsiteX434" fmla="*/ 122033 w 782757"/>
              <a:gd name="connsiteY434" fmla="*/ 168461 h 2628155"/>
              <a:gd name="connsiteX435" fmla="*/ 122033 w 782757"/>
              <a:gd name="connsiteY435" fmla="*/ 183110 h 2628155"/>
              <a:gd name="connsiteX436" fmla="*/ 244374 w 782757"/>
              <a:gd name="connsiteY436" fmla="*/ 84703 h 2628155"/>
              <a:gd name="connsiteX437" fmla="*/ 409642 w 782757"/>
              <a:gd name="connsiteY437" fmla="*/ 70881 h 2628155"/>
              <a:gd name="connsiteX438" fmla="*/ 452182 w 782757"/>
              <a:gd name="connsiteY438" fmla="*/ 61524 h 2628155"/>
              <a:gd name="connsiteX439" fmla="*/ 374328 w 782757"/>
              <a:gd name="connsiteY439" fmla="*/ 70881 h 2628155"/>
              <a:gd name="connsiteX440" fmla="*/ 254546 w 782757"/>
              <a:gd name="connsiteY440" fmla="*/ 76640 h 2628155"/>
              <a:gd name="connsiteX441" fmla="*/ 253054 w 782757"/>
              <a:gd name="connsiteY441" fmla="*/ 73245 h 2628155"/>
              <a:gd name="connsiteX442" fmla="*/ 245751 w 782757"/>
              <a:gd name="connsiteY442" fmla="*/ 70224 h 2628155"/>
              <a:gd name="connsiteX443" fmla="*/ 254260 w 782757"/>
              <a:gd name="connsiteY443" fmla="*/ 70881 h 2628155"/>
              <a:gd name="connsiteX444" fmla="*/ 310623 w 782757"/>
              <a:gd name="connsiteY444" fmla="*/ 62619 h 2628155"/>
              <a:gd name="connsiteX445" fmla="*/ 254260 w 782757"/>
              <a:gd name="connsiteY445" fmla="*/ 65565 h 2628155"/>
              <a:gd name="connsiteX446" fmla="*/ 238788 w 782757"/>
              <a:gd name="connsiteY446" fmla="*/ 67344 h 2628155"/>
              <a:gd name="connsiteX447" fmla="*/ 84754 w 782757"/>
              <a:gd name="connsiteY447" fmla="*/ 70881 h 2628155"/>
              <a:gd name="connsiteX448" fmla="*/ 84754 w 782757"/>
              <a:gd name="connsiteY448" fmla="*/ 85057 h 2628155"/>
              <a:gd name="connsiteX449" fmla="*/ 84754 w 782757"/>
              <a:gd name="connsiteY449" fmla="*/ 70881 h 2628155"/>
              <a:gd name="connsiteX450" fmla="*/ 172086 w 782757"/>
              <a:gd name="connsiteY450" fmla="*/ 65292 h 2628155"/>
              <a:gd name="connsiteX451" fmla="*/ 143311 w 782757"/>
              <a:gd name="connsiteY451" fmla="*/ 67134 h 2628155"/>
              <a:gd name="connsiteX452" fmla="*/ 127130 w 782757"/>
              <a:gd name="connsiteY452" fmla="*/ 70881 h 2628155"/>
              <a:gd name="connsiteX453" fmla="*/ 98907 w 782757"/>
              <a:gd name="connsiteY453" fmla="*/ 83430 h 2628155"/>
              <a:gd name="connsiteX454" fmla="*/ 226600 w 782757"/>
              <a:gd name="connsiteY454" fmla="*/ 68746 h 2628155"/>
              <a:gd name="connsiteX455" fmla="*/ 185398 w 782757"/>
              <a:gd name="connsiteY455" fmla="*/ 65565 h 2628155"/>
              <a:gd name="connsiteX456" fmla="*/ 550897 w 782757"/>
              <a:gd name="connsiteY456" fmla="*/ 42528 h 2628155"/>
              <a:gd name="connsiteX457" fmla="*/ 508522 w 782757"/>
              <a:gd name="connsiteY457" fmla="*/ 47254 h 2628155"/>
              <a:gd name="connsiteX458" fmla="*/ 499692 w 782757"/>
              <a:gd name="connsiteY458" fmla="*/ 49617 h 2628155"/>
              <a:gd name="connsiteX459" fmla="*/ 457978 w 782757"/>
              <a:gd name="connsiteY459" fmla="*/ 60249 h 2628155"/>
              <a:gd name="connsiteX460" fmla="*/ 452182 w 782757"/>
              <a:gd name="connsiteY460" fmla="*/ 61524 h 2628155"/>
              <a:gd name="connsiteX461" fmla="*/ 521763 w 782757"/>
              <a:gd name="connsiteY461" fmla="*/ 53161 h 2628155"/>
              <a:gd name="connsiteX462" fmla="*/ 555673 w 782757"/>
              <a:gd name="connsiteY462" fmla="*/ 43860 h 2628155"/>
              <a:gd name="connsiteX463" fmla="*/ 586246 w 782757"/>
              <a:gd name="connsiteY463" fmla="*/ 35475 h 2628155"/>
              <a:gd name="connsiteX464" fmla="*/ 555673 w 782757"/>
              <a:gd name="connsiteY464" fmla="*/ 43860 h 2628155"/>
              <a:gd name="connsiteX465" fmla="*/ 582680 w 782757"/>
              <a:gd name="connsiteY465" fmla="*/ 51389 h 2628155"/>
              <a:gd name="connsiteX466" fmla="*/ 593274 w 782757"/>
              <a:gd name="connsiteY466" fmla="*/ 70881 h 2628155"/>
              <a:gd name="connsiteX467" fmla="*/ 607399 w 782757"/>
              <a:gd name="connsiteY467" fmla="*/ 127586 h 2628155"/>
              <a:gd name="connsiteX468" fmla="*/ 607399 w 782757"/>
              <a:gd name="connsiteY468" fmla="*/ 226819 h 2628155"/>
              <a:gd name="connsiteX469" fmla="*/ 621525 w 782757"/>
              <a:gd name="connsiteY469" fmla="*/ 411109 h 2628155"/>
              <a:gd name="connsiteX470" fmla="*/ 649776 w 782757"/>
              <a:gd name="connsiteY470" fmla="*/ 411109 h 2628155"/>
              <a:gd name="connsiteX471" fmla="*/ 652291 w 782757"/>
              <a:gd name="connsiteY471" fmla="*/ 423847 h 2628155"/>
              <a:gd name="connsiteX472" fmla="*/ 635651 w 782757"/>
              <a:gd name="connsiteY472" fmla="*/ 212643 h 2628155"/>
              <a:gd name="connsiteX473" fmla="*/ 621525 w 782757"/>
              <a:gd name="connsiteY473" fmla="*/ 70881 h 2628155"/>
              <a:gd name="connsiteX474" fmla="*/ 431328 w 782757"/>
              <a:gd name="connsiteY474" fmla="*/ 43846 h 2628155"/>
              <a:gd name="connsiteX475" fmla="*/ 372562 w 782757"/>
              <a:gd name="connsiteY475" fmla="*/ 51389 h 2628155"/>
              <a:gd name="connsiteX476" fmla="*/ 298064 w 782757"/>
              <a:gd name="connsiteY476" fmla="*/ 56705 h 2628155"/>
              <a:gd name="connsiteX477" fmla="*/ 350966 w 782757"/>
              <a:gd name="connsiteY477" fmla="*/ 56705 h 2628155"/>
              <a:gd name="connsiteX478" fmla="*/ 411407 w 782757"/>
              <a:gd name="connsiteY478" fmla="*/ 47845 h 2628155"/>
              <a:gd name="connsiteX479" fmla="*/ 142255 w 782757"/>
              <a:gd name="connsiteY479" fmla="*/ 58452 h 2628155"/>
              <a:gd name="connsiteX480" fmla="*/ 84754 w 782757"/>
              <a:gd name="connsiteY480" fmla="*/ 70881 h 2628155"/>
              <a:gd name="connsiteX481" fmla="*/ 143311 w 782757"/>
              <a:gd name="connsiteY481" fmla="*/ 67134 h 2628155"/>
              <a:gd name="connsiteX482" fmla="*/ 152954 w 782757"/>
              <a:gd name="connsiteY482" fmla="*/ 64900 h 2628155"/>
              <a:gd name="connsiteX483" fmla="*/ 172086 w 782757"/>
              <a:gd name="connsiteY483" fmla="*/ 65292 h 2628155"/>
              <a:gd name="connsiteX484" fmla="*/ 226671 w 782757"/>
              <a:gd name="connsiteY484" fmla="*/ 61799 h 2628155"/>
              <a:gd name="connsiteX485" fmla="*/ 298064 w 782757"/>
              <a:gd name="connsiteY485" fmla="*/ 56705 h 2628155"/>
              <a:gd name="connsiteX486" fmla="*/ 211884 w 782757"/>
              <a:gd name="connsiteY486" fmla="*/ 56705 h 2628155"/>
              <a:gd name="connsiteX487" fmla="*/ 473205 w 782757"/>
              <a:gd name="connsiteY487" fmla="*/ 35441 h 2628155"/>
              <a:gd name="connsiteX488" fmla="*/ 431328 w 782757"/>
              <a:gd name="connsiteY488" fmla="*/ 43846 h 2628155"/>
              <a:gd name="connsiteX489" fmla="*/ 443853 w 782757"/>
              <a:gd name="connsiteY489" fmla="*/ 42239 h 2628155"/>
              <a:gd name="connsiteX490" fmla="*/ 619759 w 782757"/>
              <a:gd name="connsiteY490" fmla="*/ 24808 h 2628155"/>
              <a:gd name="connsiteX491" fmla="*/ 579148 w 782757"/>
              <a:gd name="connsiteY491" fmla="*/ 28352 h 2628155"/>
              <a:gd name="connsiteX492" fmla="*/ 586246 w 782757"/>
              <a:gd name="connsiteY492" fmla="*/ 35475 h 2628155"/>
              <a:gd name="connsiteX493" fmla="*/ 621465 w 782757"/>
              <a:gd name="connsiteY493" fmla="*/ 25815 h 2628155"/>
              <a:gd name="connsiteX494" fmla="*/ 31295 w 782757"/>
              <a:gd name="connsiteY494" fmla="*/ 57483 h 2628155"/>
              <a:gd name="connsiteX495" fmla="*/ 23971 w 782757"/>
              <a:gd name="connsiteY495" fmla="*/ 68127 h 2628155"/>
              <a:gd name="connsiteX496" fmla="*/ 25162 w 782757"/>
              <a:gd name="connsiteY496" fmla="*/ 99289 h 2628155"/>
              <a:gd name="connsiteX497" fmla="*/ 8829 w 782757"/>
              <a:gd name="connsiteY497" fmla="*/ 127586 h 2628155"/>
              <a:gd name="connsiteX498" fmla="*/ 0 w 782757"/>
              <a:gd name="connsiteY498" fmla="*/ 226819 h 2628155"/>
              <a:gd name="connsiteX499" fmla="*/ 4636 w 782757"/>
              <a:gd name="connsiteY499" fmla="*/ 282195 h 2628155"/>
              <a:gd name="connsiteX500" fmla="*/ 14300 w 782757"/>
              <a:gd name="connsiteY500" fmla="*/ 332021 h 2628155"/>
              <a:gd name="connsiteX501" fmla="*/ 15892 w 782757"/>
              <a:gd name="connsiteY501" fmla="*/ 256943 h 2628155"/>
              <a:gd name="connsiteX502" fmla="*/ 17047 w 782757"/>
              <a:gd name="connsiteY502" fmla="*/ 250153 h 2628155"/>
              <a:gd name="connsiteX503" fmla="*/ 10595 w 782757"/>
              <a:gd name="connsiteY503" fmla="*/ 197138 h 2628155"/>
              <a:gd name="connsiteX504" fmla="*/ 14126 w 782757"/>
              <a:gd name="connsiteY504" fmla="*/ 141762 h 2628155"/>
              <a:gd name="connsiteX505" fmla="*/ 26110 w 782757"/>
              <a:gd name="connsiteY505" fmla="*/ 124076 h 2628155"/>
              <a:gd name="connsiteX506" fmla="*/ 28382 w 782757"/>
              <a:gd name="connsiteY506" fmla="*/ 183525 h 2628155"/>
              <a:gd name="connsiteX507" fmla="*/ 28252 w 782757"/>
              <a:gd name="connsiteY507" fmla="*/ 184290 h 2628155"/>
              <a:gd name="connsiteX508" fmla="*/ 17047 w 782757"/>
              <a:gd name="connsiteY508" fmla="*/ 250153 h 2628155"/>
              <a:gd name="connsiteX509" fmla="*/ 17658 w 782757"/>
              <a:gd name="connsiteY509" fmla="*/ 255171 h 2628155"/>
              <a:gd name="connsiteX510" fmla="*/ 30456 w 782757"/>
              <a:gd name="connsiteY510" fmla="*/ 313887 h 2628155"/>
              <a:gd name="connsiteX511" fmla="*/ 32859 w 782757"/>
              <a:gd name="connsiteY511" fmla="*/ 300619 h 2628155"/>
              <a:gd name="connsiteX512" fmla="*/ 33986 w 782757"/>
              <a:gd name="connsiteY512" fmla="*/ 330082 h 2628155"/>
              <a:gd name="connsiteX513" fmla="*/ 30456 w 782757"/>
              <a:gd name="connsiteY513" fmla="*/ 313887 h 2628155"/>
              <a:gd name="connsiteX514" fmla="*/ 28252 w 782757"/>
              <a:gd name="connsiteY514" fmla="*/ 326052 h 2628155"/>
              <a:gd name="connsiteX515" fmla="*/ 28251 w 782757"/>
              <a:gd name="connsiteY515" fmla="*/ 393153 h 2628155"/>
              <a:gd name="connsiteX516" fmla="*/ 37991 w 782757"/>
              <a:gd name="connsiteY516" fmla="*/ 434858 h 2628155"/>
              <a:gd name="connsiteX517" fmla="*/ 38620 w 782757"/>
              <a:gd name="connsiteY517" fmla="*/ 451289 h 2628155"/>
              <a:gd name="connsiteX518" fmla="*/ 53269 w 782757"/>
              <a:gd name="connsiteY518" fmla="*/ 834452 h 2628155"/>
              <a:gd name="connsiteX519" fmla="*/ 82566 w 782757"/>
              <a:gd name="connsiteY519" fmla="*/ 1217614 h 2628155"/>
              <a:gd name="connsiteX520" fmla="*/ 100204 w 782757"/>
              <a:gd name="connsiteY520" fmla="*/ 1371401 h 2628155"/>
              <a:gd name="connsiteX521" fmla="*/ 100877 w 782757"/>
              <a:gd name="connsiteY521" fmla="*/ 1373717 h 2628155"/>
              <a:gd name="connsiteX522" fmla="*/ 103074 w 782757"/>
              <a:gd name="connsiteY522" fmla="*/ 1396423 h 2628155"/>
              <a:gd name="connsiteX523" fmla="*/ 126512 w 782757"/>
              <a:gd name="connsiteY523" fmla="*/ 1600777 h 2628155"/>
              <a:gd name="connsiteX524" fmla="*/ 128874 w 782757"/>
              <a:gd name="connsiteY524" fmla="*/ 1762434 h 2628155"/>
              <a:gd name="connsiteX525" fmla="*/ 125678 w 782757"/>
              <a:gd name="connsiteY525" fmla="*/ 1741528 h 2628155"/>
              <a:gd name="connsiteX526" fmla="*/ 119188 w 782757"/>
              <a:gd name="connsiteY526" fmla="*/ 1622063 h 2628155"/>
              <a:gd name="connsiteX527" fmla="*/ 111863 w 782757"/>
              <a:gd name="connsiteY527" fmla="*/ 1487247 h 2628155"/>
              <a:gd name="connsiteX528" fmla="*/ 103074 w 782757"/>
              <a:gd name="connsiteY528" fmla="*/ 1396423 h 2628155"/>
              <a:gd name="connsiteX529" fmla="*/ 100204 w 782757"/>
              <a:gd name="connsiteY529" fmla="*/ 1371401 h 2628155"/>
              <a:gd name="connsiteX530" fmla="*/ 72367 w 782757"/>
              <a:gd name="connsiteY530" fmla="*/ 1275517 h 2628155"/>
              <a:gd name="connsiteX531" fmla="*/ 42377 w 782757"/>
              <a:gd name="connsiteY531" fmla="*/ 893100 h 2628155"/>
              <a:gd name="connsiteX532" fmla="*/ 28252 w 782757"/>
              <a:gd name="connsiteY532" fmla="*/ 510343 h 2628155"/>
              <a:gd name="connsiteX533" fmla="*/ 28251 w 782757"/>
              <a:gd name="connsiteY533" fmla="*/ 393153 h 2628155"/>
              <a:gd name="connsiteX534" fmla="*/ 15892 w 782757"/>
              <a:gd name="connsiteY534" fmla="*/ 340228 h 2628155"/>
              <a:gd name="connsiteX535" fmla="*/ 14300 w 782757"/>
              <a:gd name="connsiteY535" fmla="*/ 332021 h 2628155"/>
              <a:gd name="connsiteX536" fmla="*/ 14126 w 782757"/>
              <a:gd name="connsiteY536" fmla="*/ 340228 h 2628155"/>
              <a:gd name="connsiteX537" fmla="*/ 14126 w 782757"/>
              <a:gd name="connsiteY537" fmla="*/ 708809 h 2628155"/>
              <a:gd name="connsiteX538" fmla="*/ 70628 w 782757"/>
              <a:gd name="connsiteY538" fmla="*/ 1474323 h 2628155"/>
              <a:gd name="connsiteX539" fmla="*/ 118302 w 782757"/>
              <a:gd name="connsiteY539" fmla="*/ 1849992 h 2628155"/>
              <a:gd name="connsiteX540" fmla="*/ 119619 w 782757"/>
              <a:gd name="connsiteY540" fmla="*/ 1861234 h 2628155"/>
              <a:gd name="connsiteX541" fmla="*/ 124681 w 782757"/>
              <a:gd name="connsiteY541" fmla="*/ 1920078 h 2628155"/>
              <a:gd name="connsiteX542" fmla="*/ 126512 w 782757"/>
              <a:gd name="connsiteY542" fmla="*/ 2069086 h 2628155"/>
              <a:gd name="connsiteX543" fmla="*/ 126512 w 782757"/>
              <a:gd name="connsiteY543" fmla="*/ 2352910 h 2628155"/>
              <a:gd name="connsiteX544" fmla="*/ 132005 w 782757"/>
              <a:gd name="connsiteY544" fmla="*/ 1976844 h 2628155"/>
              <a:gd name="connsiteX545" fmla="*/ 131840 w 782757"/>
              <a:gd name="connsiteY545" fmla="*/ 1965546 h 2628155"/>
              <a:gd name="connsiteX546" fmla="*/ 140153 w 782757"/>
              <a:gd name="connsiteY546" fmla="*/ 2036497 h 2628155"/>
              <a:gd name="connsiteX547" fmla="*/ 140885 w 782757"/>
              <a:gd name="connsiteY547" fmla="*/ 2045599 h 2628155"/>
              <a:gd name="connsiteX548" fmla="*/ 141161 w 782757"/>
              <a:gd name="connsiteY548" fmla="*/ 2069086 h 2628155"/>
              <a:gd name="connsiteX549" fmla="*/ 155810 w 782757"/>
              <a:gd name="connsiteY549" fmla="*/ 2352910 h 2628155"/>
              <a:gd name="connsiteX550" fmla="*/ 155685 w 782757"/>
              <a:gd name="connsiteY550" fmla="*/ 2326716 h 2628155"/>
              <a:gd name="connsiteX551" fmla="*/ 169507 w 782757"/>
              <a:gd name="connsiteY551" fmla="*/ 2409951 h 2628155"/>
              <a:gd name="connsiteX552" fmla="*/ 169507 w 782757"/>
              <a:gd name="connsiteY552" fmla="*/ 2409950 h 2628155"/>
              <a:gd name="connsiteX553" fmla="*/ 162445 w 782757"/>
              <a:gd name="connsiteY553" fmla="*/ 2324894 h 2628155"/>
              <a:gd name="connsiteX554" fmla="*/ 155382 w 782757"/>
              <a:gd name="connsiteY554" fmla="*/ 2239837 h 2628155"/>
              <a:gd name="connsiteX555" fmla="*/ 155269 w 782757"/>
              <a:gd name="connsiteY555" fmla="*/ 2239680 h 2628155"/>
              <a:gd name="connsiteX556" fmla="*/ 155228 w 782757"/>
              <a:gd name="connsiteY556" fmla="*/ 2231239 h 2628155"/>
              <a:gd name="connsiteX557" fmla="*/ 156161 w 782757"/>
              <a:gd name="connsiteY557" fmla="*/ 2231800 h 2628155"/>
              <a:gd name="connsiteX558" fmla="*/ 155382 w 782757"/>
              <a:gd name="connsiteY558" fmla="*/ 2225661 h 2628155"/>
              <a:gd name="connsiteX559" fmla="*/ 155190 w 782757"/>
              <a:gd name="connsiteY559" fmla="*/ 2223278 h 2628155"/>
              <a:gd name="connsiteX560" fmla="*/ 154630 w 782757"/>
              <a:gd name="connsiteY560" fmla="*/ 2105963 h 2628155"/>
              <a:gd name="connsiteX561" fmla="*/ 155382 w 782757"/>
              <a:gd name="connsiteY561" fmla="*/ 2069723 h 2628155"/>
              <a:gd name="connsiteX562" fmla="*/ 154331 w 782757"/>
              <a:gd name="connsiteY562" fmla="*/ 1951629 h 2628155"/>
              <a:gd name="connsiteX563" fmla="*/ 153000 w 782757"/>
              <a:gd name="connsiteY563" fmla="*/ 1940492 h 2628155"/>
              <a:gd name="connsiteX564" fmla="*/ 147281 w 782757"/>
              <a:gd name="connsiteY564" fmla="*/ 1769535 h 2628155"/>
              <a:gd name="connsiteX565" fmla="*/ 153616 w 782757"/>
              <a:gd name="connsiteY565" fmla="*/ 1871256 h 2628155"/>
              <a:gd name="connsiteX566" fmla="*/ 154331 w 782757"/>
              <a:gd name="connsiteY566" fmla="*/ 1951629 h 2628155"/>
              <a:gd name="connsiteX567" fmla="*/ 155382 w 782757"/>
              <a:gd name="connsiteY567" fmla="*/ 1960419 h 2628155"/>
              <a:gd name="connsiteX568" fmla="*/ 155382 w 782757"/>
              <a:gd name="connsiteY568" fmla="*/ 1587732 h 2628155"/>
              <a:gd name="connsiteX569" fmla="*/ 141256 w 782757"/>
              <a:gd name="connsiteY569" fmla="*/ 1204976 h 2628155"/>
              <a:gd name="connsiteX570" fmla="*/ 135225 w 782757"/>
              <a:gd name="connsiteY570" fmla="*/ 1157954 h 2628155"/>
              <a:gd name="connsiteX571" fmla="*/ 139490 w 782757"/>
              <a:gd name="connsiteY571" fmla="*/ 1290033 h 2628155"/>
              <a:gd name="connsiteX572" fmla="*/ 140841 w 782757"/>
              <a:gd name="connsiteY572" fmla="*/ 1582869 h 2628155"/>
              <a:gd name="connsiteX573" fmla="*/ 124681 w 782757"/>
              <a:gd name="connsiteY573" fmla="*/ 1395004 h 2628155"/>
              <a:gd name="connsiteX574" fmla="*/ 97215 w 782757"/>
              <a:gd name="connsiteY574" fmla="*/ 1203423 h 2628155"/>
              <a:gd name="connsiteX575" fmla="*/ 67917 w 782757"/>
              <a:gd name="connsiteY575" fmla="*/ 834451 h 2628155"/>
              <a:gd name="connsiteX576" fmla="*/ 60593 w 782757"/>
              <a:gd name="connsiteY576" fmla="*/ 642870 h 2628155"/>
              <a:gd name="connsiteX577" fmla="*/ 60334 w 782757"/>
              <a:gd name="connsiteY577" fmla="*/ 615829 h 2628155"/>
              <a:gd name="connsiteX578" fmla="*/ 84754 w 782757"/>
              <a:gd name="connsiteY578" fmla="*/ 836395 h 2628155"/>
              <a:gd name="connsiteX579" fmla="*/ 118302 w 782757"/>
              <a:gd name="connsiteY579" fmla="*/ 1026001 h 2628155"/>
              <a:gd name="connsiteX580" fmla="*/ 135225 w 782757"/>
              <a:gd name="connsiteY580" fmla="*/ 1157954 h 2628155"/>
              <a:gd name="connsiteX581" fmla="*/ 130320 w 782757"/>
              <a:gd name="connsiteY581" fmla="*/ 1006053 h 2628155"/>
              <a:gd name="connsiteX582" fmla="*/ 113005 w 782757"/>
              <a:gd name="connsiteY582" fmla="*/ 893100 h 2628155"/>
              <a:gd name="connsiteX583" fmla="*/ 84754 w 782757"/>
              <a:gd name="connsiteY583" fmla="*/ 708809 h 2628155"/>
              <a:gd name="connsiteX584" fmla="*/ 58930 w 782757"/>
              <a:gd name="connsiteY584" fmla="*/ 453638 h 2628155"/>
              <a:gd name="connsiteX585" fmla="*/ 52999 w 782757"/>
              <a:gd name="connsiteY585" fmla="*/ 423161 h 2628155"/>
              <a:gd name="connsiteX586" fmla="*/ 51437 w 782757"/>
              <a:gd name="connsiteY586" fmla="*/ 259708 h 2628155"/>
              <a:gd name="connsiteX587" fmla="*/ 48426 w 782757"/>
              <a:gd name="connsiteY587" fmla="*/ 214697 h 2628155"/>
              <a:gd name="connsiteX588" fmla="*/ 56503 w 782757"/>
              <a:gd name="connsiteY588" fmla="*/ 170114 h 2628155"/>
              <a:gd name="connsiteX589" fmla="*/ 92258 w 782757"/>
              <a:gd name="connsiteY589" fmla="*/ 86386 h 2628155"/>
              <a:gd name="connsiteX590" fmla="*/ 96572 w 782757"/>
              <a:gd name="connsiteY590" fmla="*/ 84468 h 2628155"/>
              <a:gd name="connsiteX591" fmla="*/ 84754 w 782757"/>
              <a:gd name="connsiteY591" fmla="*/ 85057 h 2628155"/>
              <a:gd name="connsiteX592" fmla="*/ 56529 w 782757"/>
              <a:gd name="connsiteY592" fmla="*/ 93678 h 2628155"/>
              <a:gd name="connsiteX593" fmla="*/ 41910 w 782757"/>
              <a:gd name="connsiteY593" fmla="*/ 117315 h 2628155"/>
              <a:gd name="connsiteX594" fmla="*/ 40902 w 782757"/>
              <a:gd name="connsiteY594" fmla="*/ 102244 h 2628155"/>
              <a:gd name="connsiteX595" fmla="*/ 44143 w 782757"/>
              <a:gd name="connsiteY595" fmla="*/ 97461 h 2628155"/>
              <a:gd name="connsiteX596" fmla="*/ 56529 w 782757"/>
              <a:gd name="connsiteY596" fmla="*/ 93678 h 2628155"/>
              <a:gd name="connsiteX597" fmla="*/ 70628 w 782757"/>
              <a:gd name="connsiteY597" fmla="*/ 70881 h 2628155"/>
              <a:gd name="connsiteX598" fmla="*/ 39832 w 782757"/>
              <a:gd name="connsiteY598" fmla="*/ 86251 h 2628155"/>
              <a:gd name="connsiteX599" fmla="*/ 38619 w 782757"/>
              <a:gd name="connsiteY599" fmla="*/ 68127 h 2628155"/>
              <a:gd name="connsiteX600" fmla="*/ 31295 w 782757"/>
              <a:gd name="connsiteY600" fmla="*/ 57483 h 2628155"/>
              <a:gd name="connsiteX601" fmla="*/ 534686 w 782757"/>
              <a:gd name="connsiteY601" fmla="*/ 28352 h 2628155"/>
              <a:gd name="connsiteX602" fmla="*/ 515804 w 782757"/>
              <a:gd name="connsiteY602" fmla="*/ 33004 h 2628155"/>
              <a:gd name="connsiteX603" fmla="*/ 443853 w 782757"/>
              <a:gd name="connsiteY603" fmla="*/ 42239 h 2628155"/>
              <a:gd name="connsiteX604" fmla="*/ 381391 w 782757"/>
              <a:gd name="connsiteY604" fmla="*/ 56705 h 2628155"/>
              <a:gd name="connsiteX605" fmla="*/ 350966 w 782757"/>
              <a:gd name="connsiteY605" fmla="*/ 56705 h 2628155"/>
              <a:gd name="connsiteX606" fmla="*/ 310623 w 782757"/>
              <a:gd name="connsiteY606" fmla="*/ 62619 h 2628155"/>
              <a:gd name="connsiteX607" fmla="*/ 423767 w 782757"/>
              <a:gd name="connsiteY607" fmla="*/ 56705 h 2628155"/>
              <a:gd name="connsiteX608" fmla="*/ 508522 w 782757"/>
              <a:gd name="connsiteY608" fmla="*/ 47254 h 2628155"/>
              <a:gd name="connsiteX609" fmla="*/ 579148 w 782757"/>
              <a:gd name="connsiteY609" fmla="*/ 28352 h 2628155"/>
              <a:gd name="connsiteX610" fmla="*/ 503811 w 782757"/>
              <a:gd name="connsiteY610" fmla="*/ 28353 h 2628155"/>
              <a:gd name="connsiteX611" fmla="*/ 473207 w 782757"/>
              <a:gd name="connsiteY611" fmla="*/ 35440 h 2628155"/>
              <a:gd name="connsiteX612" fmla="*/ 473205 w 782757"/>
              <a:gd name="connsiteY612" fmla="*/ 35441 h 2628155"/>
              <a:gd name="connsiteX613" fmla="*/ 508520 w 782757"/>
              <a:gd name="connsiteY613" fmla="*/ 28353 h 2628155"/>
              <a:gd name="connsiteX614" fmla="*/ 652010 w 782757"/>
              <a:gd name="connsiteY614" fmla="*/ 17438 h 2628155"/>
              <a:gd name="connsiteX615" fmla="*/ 621465 w 782757"/>
              <a:gd name="connsiteY615" fmla="*/ 25815 h 2628155"/>
              <a:gd name="connsiteX616" fmla="*/ 649776 w 782757"/>
              <a:gd name="connsiteY616" fmla="*/ 42529 h 2628155"/>
              <a:gd name="connsiteX617" fmla="*/ 649776 w 782757"/>
              <a:gd name="connsiteY617" fmla="*/ 85057 h 2628155"/>
              <a:gd name="connsiteX618" fmla="*/ 649776 w 782757"/>
              <a:gd name="connsiteY618" fmla="*/ 170114 h 2628155"/>
              <a:gd name="connsiteX619" fmla="*/ 651542 w 782757"/>
              <a:gd name="connsiteY619" fmla="*/ 354405 h 2628155"/>
              <a:gd name="connsiteX620" fmla="*/ 658210 w 782757"/>
              <a:gd name="connsiteY620" fmla="*/ 453833 h 2628155"/>
              <a:gd name="connsiteX621" fmla="*/ 677094 w 782757"/>
              <a:gd name="connsiteY621" fmla="*/ 549491 h 2628155"/>
              <a:gd name="connsiteX622" fmla="*/ 676261 w 782757"/>
              <a:gd name="connsiteY622" fmla="*/ 508571 h 2628155"/>
              <a:gd name="connsiteX623" fmla="*/ 663902 w 782757"/>
              <a:gd name="connsiteY623" fmla="*/ 411109 h 2628155"/>
              <a:gd name="connsiteX624" fmla="*/ 663901 w 782757"/>
              <a:gd name="connsiteY624" fmla="*/ 226819 h 2628155"/>
              <a:gd name="connsiteX625" fmla="*/ 678027 w 782757"/>
              <a:gd name="connsiteY625" fmla="*/ 70881 h 2628155"/>
              <a:gd name="connsiteX626" fmla="*/ 669198 w 782757"/>
              <a:gd name="connsiteY626" fmla="*/ 42529 h 2628155"/>
              <a:gd name="connsiteX627" fmla="*/ 579148 w 782757"/>
              <a:gd name="connsiteY627" fmla="*/ 14176 h 2628155"/>
              <a:gd name="connsiteX628" fmla="*/ 508520 w 782757"/>
              <a:gd name="connsiteY628" fmla="*/ 28353 h 2628155"/>
              <a:gd name="connsiteX629" fmla="*/ 534686 w 782757"/>
              <a:gd name="connsiteY629" fmla="*/ 28352 h 2628155"/>
              <a:gd name="connsiteX630" fmla="*/ 592231 w 782757"/>
              <a:gd name="connsiteY630" fmla="*/ 14176 h 2628155"/>
              <a:gd name="connsiteX631" fmla="*/ 611648 w 782757"/>
              <a:gd name="connsiteY631" fmla="*/ 9393 h 2628155"/>
              <a:gd name="connsiteX632" fmla="*/ 592231 w 782757"/>
              <a:gd name="connsiteY632" fmla="*/ 14176 h 2628155"/>
              <a:gd name="connsiteX633" fmla="*/ 594157 w 782757"/>
              <a:gd name="connsiteY633" fmla="*/ 14176 h 2628155"/>
              <a:gd name="connsiteX634" fmla="*/ 649776 w 782757"/>
              <a:gd name="connsiteY634" fmla="*/ 14176 h 2628155"/>
              <a:gd name="connsiteX635" fmla="*/ 649776 w 782757"/>
              <a:gd name="connsiteY635" fmla="*/ 0 h 2628155"/>
              <a:gd name="connsiteX636" fmla="*/ 649776 w 782757"/>
              <a:gd name="connsiteY636" fmla="*/ 14176 h 2628155"/>
              <a:gd name="connsiteX637" fmla="*/ 652010 w 782757"/>
              <a:gd name="connsiteY637" fmla="*/ 17438 h 2628155"/>
              <a:gd name="connsiteX638" fmla="*/ 663901 w 782757"/>
              <a:gd name="connsiteY638" fmla="*/ 14176 h 2628155"/>
              <a:gd name="connsiteX639" fmla="*/ 649776 w 782757"/>
              <a:gd name="connsiteY639" fmla="*/ 0 h 2628155"/>
              <a:gd name="connsiteX640" fmla="*/ 649776 w 782757"/>
              <a:gd name="connsiteY640" fmla="*/ 0 h 2628155"/>
              <a:gd name="connsiteX641" fmla="*/ 310763 w 782757"/>
              <a:gd name="connsiteY641" fmla="*/ 42528 h 2628155"/>
              <a:gd name="connsiteX642" fmla="*/ 70628 w 782757"/>
              <a:gd name="connsiteY642" fmla="*/ 70881 h 2628155"/>
              <a:gd name="connsiteX643" fmla="*/ 141256 w 782757"/>
              <a:gd name="connsiteY643" fmla="*/ 58477 h 2628155"/>
              <a:gd name="connsiteX644" fmla="*/ 142255 w 782757"/>
              <a:gd name="connsiteY644" fmla="*/ 58452 h 2628155"/>
              <a:gd name="connsiteX645" fmla="*/ 199524 w 782757"/>
              <a:gd name="connsiteY645" fmla="*/ 46073 h 2628155"/>
              <a:gd name="connsiteX646" fmla="*/ 324888 w 782757"/>
              <a:gd name="connsiteY646" fmla="*/ 42528 h 2628155"/>
              <a:gd name="connsiteX647" fmla="*/ 494395 w 782757"/>
              <a:gd name="connsiteY647" fmla="*/ 28352 h 2628155"/>
              <a:gd name="connsiteX648" fmla="*/ 503811 w 782757"/>
              <a:gd name="connsiteY648" fmla="*/ 28353 h 2628155"/>
              <a:gd name="connsiteX649" fmla="*/ 565023 w 782757"/>
              <a:gd name="connsiteY649" fmla="*/ 14176 h 2628155"/>
              <a:gd name="connsiteX650" fmla="*/ 607399 w 782757"/>
              <a:gd name="connsiteY650" fmla="*/ 8860 h 2628155"/>
              <a:gd name="connsiteX651" fmla="*/ 611648 w 782757"/>
              <a:gd name="connsiteY651" fmla="*/ 9393 h 262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Lst>
            <a:rect l="l" t="t" r="r" b="b"/>
            <a:pathLst>
              <a:path w="782757" h="2628155">
                <a:moveTo>
                  <a:pt x="720404" y="2565889"/>
                </a:moveTo>
                <a:lnTo>
                  <a:pt x="511077" y="2581926"/>
                </a:lnTo>
                <a:lnTo>
                  <a:pt x="621525" y="2594241"/>
                </a:lnTo>
                <a:cubicBezTo>
                  <a:pt x="649776" y="2594242"/>
                  <a:pt x="692153" y="2580066"/>
                  <a:pt x="720404" y="2565889"/>
                </a:cubicBezTo>
                <a:close/>
                <a:moveTo>
                  <a:pt x="720404" y="2552422"/>
                </a:moveTo>
                <a:lnTo>
                  <a:pt x="720404" y="2565889"/>
                </a:lnTo>
                <a:cubicBezTo>
                  <a:pt x="727466" y="2558801"/>
                  <a:pt x="727467" y="2555257"/>
                  <a:pt x="725701" y="2553485"/>
                </a:cubicBezTo>
                <a:lnTo>
                  <a:pt x="722247" y="2552329"/>
                </a:lnTo>
                <a:close/>
                <a:moveTo>
                  <a:pt x="720404" y="2551713"/>
                </a:moveTo>
                <a:lnTo>
                  <a:pt x="716219" y="2552632"/>
                </a:lnTo>
                <a:lnTo>
                  <a:pt x="720404" y="2552422"/>
                </a:lnTo>
                <a:close/>
                <a:moveTo>
                  <a:pt x="240135" y="2578829"/>
                </a:moveTo>
                <a:lnTo>
                  <a:pt x="240135" y="2580066"/>
                </a:lnTo>
                <a:lnTo>
                  <a:pt x="359087" y="2585040"/>
                </a:lnTo>
                <a:lnTo>
                  <a:pt x="381391" y="2580066"/>
                </a:lnTo>
                <a:lnTo>
                  <a:pt x="474387" y="2566455"/>
                </a:lnTo>
                <a:lnTo>
                  <a:pt x="445363" y="2567275"/>
                </a:lnTo>
                <a:lnTo>
                  <a:pt x="405227" y="2575635"/>
                </a:lnTo>
                <a:cubicBezTo>
                  <a:pt x="388453" y="2578293"/>
                  <a:pt x="370797" y="2580065"/>
                  <a:pt x="353139" y="2580065"/>
                </a:cubicBezTo>
                <a:lnTo>
                  <a:pt x="335406" y="2577954"/>
                </a:lnTo>
                <a:lnTo>
                  <a:pt x="324888" y="2580065"/>
                </a:lnTo>
                <a:cubicBezTo>
                  <a:pt x="310763" y="2580065"/>
                  <a:pt x="294871" y="2580951"/>
                  <a:pt x="278759" y="2581173"/>
                </a:cubicBezTo>
                <a:lnTo>
                  <a:pt x="254968" y="2579729"/>
                </a:lnTo>
                <a:lnTo>
                  <a:pt x="254261" y="2580066"/>
                </a:lnTo>
                <a:lnTo>
                  <a:pt x="254261" y="2579686"/>
                </a:lnTo>
                <a:close/>
                <a:moveTo>
                  <a:pt x="491940" y="2563886"/>
                </a:moveTo>
                <a:lnTo>
                  <a:pt x="474387" y="2566455"/>
                </a:lnTo>
                <a:lnTo>
                  <a:pt x="494395" y="2565889"/>
                </a:lnTo>
                <a:cubicBezTo>
                  <a:pt x="536772" y="2565889"/>
                  <a:pt x="579148" y="2565889"/>
                  <a:pt x="607399" y="2565889"/>
                </a:cubicBezTo>
                <a:cubicBezTo>
                  <a:pt x="628588" y="2565890"/>
                  <a:pt x="646245" y="2565889"/>
                  <a:pt x="663902" y="2564117"/>
                </a:cubicBezTo>
                <a:lnTo>
                  <a:pt x="716219" y="2552632"/>
                </a:lnTo>
                <a:lnTo>
                  <a:pt x="593274" y="2558801"/>
                </a:lnTo>
                <a:close/>
                <a:moveTo>
                  <a:pt x="734530" y="2537537"/>
                </a:moveTo>
                <a:cubicBezTo>
                  <a:pt x="734530" y="2537537"/>
                  <a:pt x="734529" y="2551713"/>
                  <a:pt x="734529" y="2551713"/>
                </a:cubicBezTo>
                <a:cubicBezTo>
                  <a:pt x="748655" y="2551713"/>
                  <a:pt x="748655" y="2537537"/>
                  <a:pt x="734530" y="2537537"/>
                </a:cubicBezTo>
                <a:close/>
                <a:moveTo>
                  <a:pt x="480269" y="2551713"/>
                </a:moveTo>
                <a:lnTo>
                  <a:pt x="448484" y="2555257"/>
                </a:lnTo>
                <a:lnTo>
                  <a:pt x="379306" y="2569143"/>
                </a:lnTo>
                <a:lnTo>
                  <a:pt x="445363" y="2567275"/>
                </a:lnTo>
                <a:lnTo>
                  <a:pt x="452018" y="2565889"/>
                </a:lnTo>
                <a:lnTo>
                  <a:pt x="491940" y="2563886"/>
                </a:lnTo>
                <a:lnTo>
                  <a:pt x="550897" y="2555257"/>
                </a:lnTo>
                <a:cubicBezTo>
                  <a:pt x="607400" y="2548169"/>
                  <a:pt x="663902" y="2544625"/>
                  <a:pt x="720404" y="2551713"/>
                </a:cubicBezTo>
                <a:lnTo>
                  <a:pt x="722247" y="2552329"/>
                </a:lnTo>
                <a:lnTo>
                  <a:pt x="734529" y="2551713"/>
                </a:lnTo>
                <a:cubicBezTo>
                  <a:pt x="692153" y="2544625"/>
                  <a:pt x="646244" y="2544625"/>
                  <a:pt x="600337" y="2546397"/>
                </a:cubicBezTo>
                <a:lnTo>
                  <a:pt x="514948" y="2549779"/>
                </a:lnTo>
                <a:close/>
                <a:moveTo>
                  <a:pt x="309862" y="2560298"/>
                </a:moveTo>
                <a:lnTo>
                  <a:pt x="290242" y="2562942"/>
                </a:lnTo>
                <a:lnTo>
                  <a:pt x="284128" y="2565852"/>
                </a:lnTo>
                <a:lnTo>
                  <a:pt x="301051" y="2573863"/>
                </a:lnTo>
                <a:lnTo>
                  <a:pt x="335406" y="2577954"/>
                </a:lnTo>
                <a:lnTo>
                  <a:pt x="379306" y="2569143"/>
                </a:lnTo>
                <a:lnTo>
                  <a:pt x="369031" y="2569433"/>
                </a:lnTo>
                <a:close/>
                <a:moveTo>
                  <a:pt x="254261" y="2562345"/>
                </a:moveTo>
                <a:lnTo>
                  <a:pt x="254261" y="2579686"/>
                </a:lnTo>
                <a:lnTo>
                  <a:pt x="254968" y="2579729"/>
                </a:lnTo>
                <a:lnTo>
                  <a:pt x="284128" y="2565852"/>
                </a:lnTo>
                <a:lnTo>
                  <a:pt x="280700" y="2564229"/>
                </a:lnTo>
                <a:lnTo>
                  <a:pt x="268386" y="2565889"/>
                </a:lnTo>
                <a:close/>
                <a:moveTo>
                  <a:pt x="320383" y="2554931"/>
                </a:moveTo>
                <a:lnTo>
                  <a:pt x="301272" y="2557694"/>
                </a:lnTo>
                <a:lnTo>
                  <a:pt x="299245" y="2558658"/>
                </a:lnTo>
                <a:lnTo>
                  <a:pt x="309862" y="2560298"/>
                </a:lnTo>
                <a:lnTo>
                  <a:pt x="328795" y="2557745"/>
                </a:lnTo>
                <a:close/>
                <a:moveTo>
                  <a:pt x="383329" y="2550394"/>
                </a:moveTo>
                <a:lnTo>
                  <a:pt x="328795" y="2557745"/>
                </a:lnTo>
                <a:lnTo>
                  <a:pt x="353139" y="2565889"/>
                </a:lnTo>
                <a:lnTo>
                  <a:pt x="448484" y="2555257"/>
                </a:lnTo>
                <a:lnTo>
                  <a:pt x="466143" y="2551713"/>
                </a:lnTo>
                <a:close/>
                <a:moveTo>
                  <a:pt x="536772" y="2537537"/>
                </a:moveTo>
                <a:lnTo>
                  <a:pt x="466143" y="2551713"/>
                </a:lnTo>
                <a:lnTo>
                  <a:pt x="466144" y="2551713"/>
                </a:lnTo>
                <a:lnTo>
                  <a:pt x="514948" y="2549779"/>
                </a:lnTo>
                <a:lnTo>
                  <a:pt x="734530" y="2537537"/>
                </a:lnTo>
                <a:lnTo>
                  <a:pt x="713043" y="2535577"/>
                </a:lnTo>
                <a:lnTo>
                  <a:pt x="655073" y="2539309"/>
                </a:lnTo>
                <a:cubicBezTo>
                  <a:pt x="614462" y="2537537"/>
                  <a:pt x="572085" y="2530448"/>
                  <a:pt x="536772" y="2537537"/>
                </a:cubicBezTo>
                <a:close/>
                <a:moveTo>
                  <a:pt x="254260" y="2551713"/>
                </a:moveTo>
                <a:lnTo>
                  <a:pt x="280700" y="2564229"/>
                </a:lnTo>
                <a:lnTo>
                  <a:pt x="290242" y="2562942"/>
                </a:lnTo>
                <a:lnTo>
                  <a:pt x="299245" y="2558658"/>
                </a:lnTo>
                <a:close/>
                <a:moveTo>
                  <a:pt x="249767" y="2547315"/>
                </a:moveTo>
                <a:lnTo>
                  <a:pt x="240135" y="2551713"/>
                </a:lnTo>
                <a:lnTo>
                  <a:pt x="240135" y="2558801"/>
                </a:lnTo>
                <a:lnTo>
                  <a:pt x="254261" y="2562345"/>
                </a:lnTo>
                <a:lnTo>
                  <a:pt x="254260" y="2551713"/>
                </a:lnTo>
                <a:close/>
                <a:moveTo>
                  <a:pt x="770387" y="2504823"/>
                </a:moveTo>
                <a:lnTo>
                  <a:pt x="769600" y="2505274"/>
                </a:lnTo>
                <a:lnTo>
                  <a:pt x="769843" y="2505640"/>
                </a:lnTo>
                <a:close/>
                <a:moveTo>
                  <a:pt x="197758" y="2536429"/>
                </a:moveTo>
                <a:lnTo>
                  <a:pt x="197758" y="2564563"/>
                </a:lnTo>
                <a:lnTo>
                  <a:pt x="231306" y="2578293"/>
                </a:lnTo>
                <a:lnTo>
                  <a:pt x="240135" y="2578829"/>
                </a:lnTo>
                <a:lnTo>
                  <a:pt x="240135" y="2558801"/>
                </a:lnTo>
                <a:lnTo>
                  <a:pt x="240135" y="2558801"/>
                </a:lnTo>
                <a:cubicBezTo>
                  <a:pt x="229541" y="2555257"/>
                  <a:pt x="218947" y="2551714"/>
                  <a:pt x="211884" y="2551713"/>
                </a:cubicBezTo>
                <a:cubicBezTo>
                  <a:pt x="204821" y="2548169"/>
                  <a:pt x="200407" y="2542853"/>
                  <a:pt x="197758" y="2536430"/>
                </a:cubicBezTo>
                <a:close/>
                <a:moveTo>
                  <a:pt x="176418" y="2535378"/>
                </a:moveTo>
                <a:lnTo>
                  <a:pt x="176570" y="2539309"/>
                </a:lnTo>
                <a:cubicBezTo>
                  <a:pt x="176570" y="2555257"/>
                  <a:pt x="176570" y="2572977"/>
                  <a:pt x="183633" y="2594241"/>
                </a:cubicBezTo>
                <a:cubicBezTo>
                  <a:pt x="197758" y="2622594"/>
                  <a:pt x="226010" y="2636770"/>
                  <a:pt x="268386" y="2622594"/>
                </a:cubicBezTo>
                <a:cubicBezTo>
                  <a:pt x="339014" y="2615506"/>
                  <a:pt x="413173" y="2597786"/>
                  <a:pt x="489098" y="2583609"/>
                </a:cubicBezTo>
                <a:lnTo>
                  <a:pt x="511077" y="2581926"/>
                </a:lnTo>
                <a:lnTo>
                  <a:pt x="494395" y="2580065"/>
                </a:lnTo>
                <a:cubicBezTo>
                  <a:pt x="452018" y="2580066"/>
                  <a:pt x="409642" y="2583610"/>
                  <a:pt x="367265" y="2585381"/>
                </a:cubicBezTo>
                <a:lnTo>
                  <a:pt x="359087" y="2585040"/>
                </a:lnTo>
                <a:lnTo>
                  <a:pt x="254260" y="2608418"/>
                </a:lnTo>
                <a:cubicBezTo>
                  <a:pt x="226009" y="2608418"/>
                  <a:pt x="211884" y="2608418"/>
                  <a:pt x="197758" y="2580065"/>
                </a:cubicBezTo>
                <a:lnTo>
                  <a:pt x="197758" y="2564563"/>
                </a:lnTo>
                <a:lnTo>
                  <a:pt x="191799" y="2562124"/>
                </a:lnTo>
                <a:close/>
                <a:moveTo>
                  <a:pt x="776906" y="2495008"/>
                </a:moveTo>
                <a:lnTo>
                  <a:pt x="770387" y="2504823"/>
                </a:lnTo>
                <a:lnTo>
                  <a:pt x="775140" y="2502096"/>
                </a:lnTo>
                <a:cubicBezTo>
                  <a:pt x="776906" y="2498552"/>
                  <a:pt x="776906" y="2495008"/>
                  <a:pt x="776906" y="2495008"/>
                </a:cubicBezTo>
                <a:close/>
                <a:moveTo>
                  <a:pt x="762336" y="2482081"/>
                </a:moveTo>
                <a:lnTo>
                  <a:pt x="753952" y="2505641"/>
                </a:lnTo>
                <a:cubicBezTo>
                  <a:pt x="748655" y="2509184"/>
                  <a:pt x="741592" y="2509185"/>
                  <a:pt x="734529" y="2509184"/>
                </a:cubicBezTo>
                <a:cubicBezTo>
                  <a:pt x="692153" y="2523361"/>
                  <a:pt x="635651" y="2523361"/>
                  <a:pt x="593274" y="2509184"/>
                </a:cubicBezTo>
                <a:cubicBezTo>
                  <a:pt x="550897" y="2509184"/>
                  <a:pt x="522646" y="2523361"/>
                  <a:pt x="494395" y="2523361"/>
                </a:cubicBezTo>
                <a:lnTo>
                  <a:pt x="492416" y="2523849"/>
                </a:lnTo>
                <a:lnTo>
                  <a:pt x="598571" y="2525132"/>
                </a:lnTo>
                <a:lnTo>
                  <a:pt x="713043" y="2535577"/>
                </a:lnTo>
                <a:lnTo>
                  <a:pt x="713562" y="2535543"/>
                </a:lnTo>
                <a:cubicBezTo>
                  <a:pt x="731881" y="2531335"/>
                  <a:pt x="748655" y="2523360"/>
                  <a:pt x="762780" y="2509184"/>
                </a:cubicBezTo>
                <a:lnTo>
                  <a:pt x="769600" y="2505274"/>
                </a:lnTo>
                <a:lnTo>
                  <a:pt x="762780" y="2495008"/>
                </a:lnTo>
                <a:close/>
                <a:moveTo>
                  <a:pt x="169507" y="2495009"/>
                </a:moveTo>
                <a:lnTo>
                  <a:pt x="169507" y="2523360"/>
                </a:lnTo>
                <a:lnTo>
                  <a:pt x="176418" y="2535378"/>
                </a:lnTo>
                <a:lnTo>
                  <a:pt x="175687" y="2516494"/>
                </a:lnTo>
                <a:close/>
                <a:moveTo>
                  <a:pt x="547044" y="2409052"/>
                </a:moveTo>
                <a:cubicBezTo>
                  <a:pt x="490542" y="2450402"/>
                  <a:pt x="434039" y="2491752"/>
                  <a:pt x="377536" y="2519319"/>
                </a:cubicBezTo>
                <a:lnTo>
                  <a:pt x="377781" y="2521712"/>
                </a:lnTo>
                <a:lnTo>
                  <a:pt x="346077" y="2521588"/>
                </a:lnTo>
                <a:cubicBezTo>
                  <a:pt x="326654" y="2522475"/>
                  <a:pt x="307231" y="2524690"/>
                  <a:pt x="289133" y="2529341"/>
                </a:cubicBezTo>
                <a:lnTo>
                  <a:pt x="270000" y="2538077"/>
                </a:lnTo>
                <a:lnTo>
                  <a:pt x="320383" y="2554931"/>
                </a:lnTo>
                <a:lnTo>
                  <a:pt x="354905" y="2549941"/>
                </a:lnTo>
                <a:lnTo>
                  <a:pt x="383329" y="2550394"/>
                </a:lnTo>
                <a:lnTo>
                  <a:pt x="386688" y="2549941"/>
                </a:lnTo>
                <a:lnTo>
                  <a:pt x="492416" y="2523849"/>
                </a:lnTo>
                <a:lnTo>
                  <a:pt x="452018" y="2523360"/>
                </a:lnTo>
                <a:lnTo>
                  <a:pt x="411052" y="2522064"/>
                </a:lnTo>
                <a:lnTo>
                  <a:pt x="561170" y="2436618"/>
                </a:lnTo>
                <a:cubicBezTo>
                  <a:pt x="575296" y="2422836"/>
                  <a:pt x="561170" y="2409052"/>
                  <a:pt x="547044" y="2409052"/>
                </a:cubicBezTo>
                <a:close/>
                <a:moveTo>
                  <a:pt x="169507" y="2409951"/>
                </a:moveTo>
                <a:cubicBezTo>
                  <a:pt x="169507" y="2424127"/>
                  <a:pt x="183633" y="2424127"/>
                  <a:pt x="183633" y="2409951"/>
                </a:cubicBezTo>
                <a:cubicBezTo>
                  <a:pt x="183633" y="2409951"/>
                  <a:pt x="169507" y="2409951"/>
                  <a:pt x="169507" y="2409951"/>
                </a:cubicBezTo>
                <a:close/>
                <a:moveTo>
                  <a:pt x="169507" y="2409951"/>
                </a:moveTo>
                <a:lnTo>
                  <a:pt x="169507" y="2495008"/>
                </a:lnTo>
                <a:lnTo>
                  <a:pt x="169507" y="2495009"/>
                </a:lnTo>
                <a:lnTo>
                  <a:pt x="169507" y="2409951"/>
                </a:lnTo>
                <a:close/>
                <a:moveTo>
                  <a:pt x="169507" y="2409946"/>
                </a:moveTo>
                <a:lnTo>
                  <a:pt x="169507" y="2409950"/>
                </a:lnTo>
                <a:lnTo>
                  <a:pt x="169507" y="2409951"/>
                </a:lnTo>
                <a:close/>
                <a:moveTo>
                  <a:pt x="758366" y="2366534"/>
                </a:moveTo>
                <a:lnTo>
                  <a:pt x="762336" y="2482081"/>
                </a:lnTo>
                <a:lnTo>
                  <a:pt x="762781" y="2480833"/>
                </a:lnTo>
                <a:lnTo>
                  <a:pt x="762781" y="2424126"/>
                </a:lnTo>
                <a:close/>
                <a:moveTo>
                  <a:pt x="126512" y="2352910"/>
                </a:moveTo>
                <a:cubicBezTo>
                  <a:pt x="126512" y="2367102"/>
                  <a:pt x="155810" y="2367101"/>
                  <a:pt x="155810" y="2352910"/>
                </a:cubicBezTo>
                <a:cubicBezTo>
                  <a:pt x="141161" y="2352910"/>
                  <a:pt x="141161" y="2352910"/>
                  <a:pt x="126512" y="2352910"/>
                </a:cubicBezTo>
                <a:close/>
                <a:moveTo>
                  <a:pt x="181927" y="2346400"/>
                </a:moveTo>
                <a:lnTo>
                  <a:pt x="182592" y="2371145"/>
                </a:lnTo>
                <a:lnTo>
                  <a:pt x="183633" y="2381599"/>
                </a:lnTo>
                <a:cubicBezTo>
                  <a:pt x="197758" y="2409951"/>
                  <a:pt x="197759" y="2438304"/>
                  <a:pt x="197758" y="2466656"/>
                </a:cubicBezTo>
                <a:cubicBezTo>
                  <a:pt x="197758" y="2480832"/>
                  <a:pt x="194227" y="2498552"/>
                  <a:pt x="194227" y="2514501"/>
                </a:cubicBezTo>
                <a:lnTo>
                  <a:pt x="197758" y="2536429"/>
                </a:lnTo>
                <a:lnTo>
                  <a:pt x="197758" y="2509184"/>
                </a:lnTo>
                <a:cubicBezTo>
                  <a:pt x="197758" y="2480832"/>
                  <a:pt x="197759" y="2438304"/>
                  <a:pt x="197758" y="2409951"/>
                </a:cubicBezTo>
                <a:close/>
                <a:moveTo>
                  <a:pt x="776906" y="2269606"/>
                </a:moveTo>
                <a:lnTo>
                  <a:pt x="776906" y="2424120"/>
                </a:lnTo>
                <a:lnTo>
                  <a:pt x="776906" y="2424127"/>
                </a:lnTo>
                <a:cubicBezTo>
                  <a:pt x="776906" y="2452480"/>
                  <a:pt x="776906" y="2466656"/>
                  <a:pt x="776906" y="2495008"/>
                </a:cubicBezTo>
                <a:cubicBezTo>
                  <a:pt x="783969" y="2431216"/>
                  <a:pt x="783969" y="2367423"/>
                  <a:pt x="780438" y="2305402"/>
                </a:cubicBezTo>
                <a:close/>
                <a:moveTo>
                  <a:pt x="168094" y="2290871"/>
                </a:moveTo>
                <a:lnTo>
                  <a:pt x="169507" y="2324894"/>
                </a:lnTo>
                <a:cubicBezTo>
                  <a:pt x="172156" y="2353247"/>
                  <a:pt x="176570" y="2381599"/>
                  <a:pt x="183633" y="2409951"/>
                </a:cubicBezTo>
                <a:lnTo>
                  <a:pt x="182592" y="2371145"/>
                </a:lnTo>
                <a:lnTo>
                  <a:pt x="178925" y="2334346"/>
                </a:lnTo>
                <a:close/>
                <a:moveTo>
                  <a:pt x="188864" y="2284987"/>
                </a:moveTo>
                <a:lnTo>
                  <a:pt x="190696" y="2310718"/>
                </a:lnTo>
                <a:cubicBezTo>
                  <a:pt x="194227" y="2342615"/>
                  <a:pt x="197758" y="2374510"/>
                  <a:pt x="197758" y="2409951"/>
                </a:cubicBezTo>
                <a:cubicBezTo>
                  <a:pt x="197758" y="2452480"/>
                  <a:pt x="205704" y="2495008"/>
                  <a:pt x="227555" y="2525576"/>
                </a:cubicBezTo>
                <a:lnTo>
                  <a:pt x="249767" y="2547315"/>
                </a:lnTo>
                <a:lnTo>
                  <a:pt x="270000" y="2538077"/>
                </a:lnTo>
                <a:lnTo>
                  <a:pt x="268386" y="2537537"/>
                </a:lnTo>
                <a:cubicBezTo>
                  <a:pt x="226009" y="2509185"/>
                  <a:pt x="211884" y="2438304"/>
                  <a:pt x="211884" y="2395775"/>
                </a:cubicBezTo>
                <a:cubicBezTo>
                  <a:pt x="204821" y="2367423"/>
                  <a:pt x="201290" y="2339070"/>
                  <a:pt x="195993" y="2312490"/>
                </a:cubicBezTo>
                <a:close/>
                <a:moveTo>
                  <a:pt x="761963" y="2222123"/>
                </a:moveTo>
                <a:lnTo>
                  <a:pt x="762781" y="2310718"/>
                </a:lnTo>
                <a:lnTo>
                  <a:pt x="762781" y="2424126"/>
                </a:lnTo>
                <a:lnTo>
                  <a:pt x="762781" y="2424127"/>
                </a:lnTo>
                <a:cubicBezTo>
                  <a:pt x="762780" y="2452480"/>
                  <a:pt x="762781" y="2466656"/>
                  <a:pt x="762781" y="2480832"/>
                </a:cubicBezTo>
                <a:lnTo>
                  <a:pt x="762781" y="2480833"/>
                </a:lnTo>
                <a:lnTo>
                  <a:pt x="762780" y="2495008"/>
                </a:lnTo>
                <a:cubicBezTo>
                  <a:pt x="762780" y="2495008"/>
                  <a:pt x="776906" y="2495008"/>
                  <a:pt x="776906" y="2495008"/>
                </a:cubicBezTo>
                <a:lnTo>
                  <a:pt x="776906" y="2424120"/>
                </a:lnTo>
                <a:lnTo>
                  <a:pt x="775140" y="2331982"/>
                </a:lnTo>
                <a:cubicBezTo>
                  <a:pt x="773375" y="2300086"/>
                  <a:pt x="769843" y="2268190"/>
                  <a:pt x="762780" y="2239837"/>
                </a:cubicBezTo>
                <a:close/>
                <a:moveTo>
                  <a:pt x="159044" y="2254540"/>
                </a:moveTo>
                <a:lnTo>
                  <a:pt x="167741" y="2323122"/>
                </a:lnTo>
                <a:lnTo>
                  <a:pt x="169507" y="2409946"/>
                </a:lnTo>
                <a:lnTo>
                  <a:pt x="169507" y="2353246"/>
                </a:lnTo>
                <a:lnTo>
                  <a:pt x="167051" y="2286680"/>
                </a:lnTo>
                <a:close/>
                <a:moveTo>
                  <a:pt x="169507" y="2239837"/>
                </a:moveTo>
                <a:cubicBezTo>
                  <a:pt x="169507" y="2261102"/>
                  <a:pt x="173039" y="2285910"/>
                  <a:pt x="176570" y="2310718"/>
                </a:cubicBezTo>
                <a:lnTo>
                  <a:pt x="178925" y="2334346"/>
                </a:lnTo>
                <a:lnTo>
                  <a:pt x="181927" y="2346400"/>
                </a:lnTo>
                <a:lnTo>
                  <a:pt x="179631" y="2260835"/>
                </a:lnTo>
                <a:close/>
                <a:moveTo>
                  <a:pt x="165322" y="2239837"/>
                </a:moveTo>
                <a:lnTo>
                  <a:pt x="167051" y="2286680"/>
                </a:lnTo>
                <a:lnTo>
                  <a:pt x="168094" y="2290871"/>
                </a:lnTo>
                <a:lnTo>
                  <a:pt x="165976" y="2239837"/>
                </a:lnTo>
                <a:close/>
                <a:moveTo>
                  <a:pt x="155382" y="2239837"/>
                </a:moveTo>
                <a:lnTo>
                  <a:pt x="159044" y="2254540"/>
                </a:lnTo>
                <a:lnTo>
                  <a:pt x="157180" y="2239837"/>
                </a:lnTo>
                <a:lnTo>
                  <a:pt x="157147" y="2239837"/>
                </a:lnTo>
                <a:cubicBezTo>
                  <a:pt x="155382" y="2239837"/>
                  <a:pt x="155382" y="2239837"/>
                  <a:pt x="155382" y="2239837"/>
                </a:cubicBezTo>
                <a:close/>
                <a:moveTo>
                  <a:pt x="166019" y="2237737"/>
                </a:moveTo>
                <a:lnTo>
                  <a:pt x="165976" y="2239837"/>
                </a:lnTo>
                <a:lnTo>
                  <a:pt x="165976" y="2239837"/>
                </a:lnTo>
                <a:lnTo>
                  <a:pt x="169507" y="2239837"/>
                </a:lnTo>
                <a:close/>
                <a:moveTo>
                  <a:pt x="156161" y="2231800"/>
                </a:moveTo>
                <a:lnTo>
                  <a:pt x="157180" y="2239837"/>
                </a:lnTo>
                <a:lnTo>
                  <a:pt x="165322" y="2239837"/>
                </a:lnTo>
                <a:lnTo>
                  <a:pt x="165227" y="2237260"/>
                </a:lnTo>
                <a:close/>
                <a:moveTo>
                  <a:pt x="621058" y="2135598"/>
                </a:moveTo>
                <a:cubicBezTo>
                  <a:pt x="507742" y="2206564"/>
                  <a:pt x="422756" y="2291724"/>
                  <a:pt x="323604" y="2376883"/>
                </a:cubicBezTo>
                <a:cubicBezTo>
                  <a:pt x="323604" y="2376883"/>
                  <a:pt x="337769" y="2391076"/>
                  <a:pt x="337769" y="2391076"/>
                </a:cubicBezTo>
                <a:cubicBezTo>
                  <a:pt x="436920" y="2305917"/>
                  <a:pt x="521907" y="2220757"/>
                  <a:pt x="621058" y="2149791"/>
                </a:cubicBezTo>
                <a:cubicBezTo>
                  <a:pt x="635223" y="2149791"/>
                  <a:pt x="621058" y="2121404"/>
                  <a:pt x="621058" y="2135598"/>
                </a:cubicBezTo>
                <a:close/>
                <a:moveTo>
                  <a:pt x="155382" y="1960419"/>
                </a:moveTo>
                <a:lnTo>
                  <a:pt x="155382" y="1970490"/>
                </a:lnTo>
                <a:cubicBezTo>
                  <a:pt x="155382" y="2034282"/>
                  <a:pt x="158913" y="2098075"/>
                  <a:pt x="162444" y="2161868"/>
                </a:cubicBezTo>
                <a:lnTo>
                  <a:pt x="165227" y="2237260"/>
                </a:lnTo>
                <a:lnTo>
                  <a:pt x="166019" y="2237737"/>
                </a:lnTo>
                <a:lnTo>
                  <a:pt x="168961" y="2096045"/>
                </a:lnTo>
                <a:lnTo>
                  <a:pt x="164210" y="2034282"/>
                </a:lnTo>
                <a:close/>
                <a:moveTo>
                  <a:pt x="666590" y="1892305"/>
                </a:moveTo>
                <a:cubicBezTo>
                  <a:pt x="663061" y="1888769"/>
                  <a:pt x="656006" y="1888769"/>
                  <a:pt x="648950" y="1895840"/>
                </a:cubicBezTo>
                <a:cubicBezTo>
                  <a:pt x="521943" y="2008982"/>
                  <a:pt x="380825" y="2093839"/>
                  <a:pt x="253819" y="2221124"/>
                </a:cubicBezTo>
                <a:cubicBezTo>
                  <a:pt x="239708" y="2221124"/>
                  <a:pt x="253819" y="2235267"/>
                  <a:pt x="267931" y="2235267"/>
                </a:cubicBezTo>
                <a:cubicBezTo>
                  <a:pt x="394937" y="2107982"/>
                  <a:pt x="550167" y="2023125"/>
                  <a:pt x="663062" y="1909983"/>
                </a:cubicBezTo>
                <a:cubicBezTo>
                  <a:pt x="670117" y="1902912"/>
                  <a:pt x="670117" y="1895840"/>
                  <a:pt x="666590" y="1892305"/>
                </a:cubicBezTo>
                <a:close/>
                <a:moveTo>
                  <a:pt x="169507" y="1828718"/>
                </a:moveTo>
                <a:lnTo>
                  <a:pt x="169507" y="1828728"/>
                </a:lnTo>
                <a:lnTo>
                  <a:pt x="169507" y="1828736"/>
                </a:lnTo>
                <a:close/>
                <a:moveTo>
                  <a:pt x="612543" y="1766525"/>
                </a:moveTo>
                <a:cubicBezTo>
                  <a:pt x="608978" y="1762966"/>
                  <a:pt x="601849" y="1762966"/>
                  <a:pt x="594720" y="1770083"/>
                </a:cubicBezTo>
                <a:cubicBezTo>
                  <a:pt x="452135" y="1841246"/>
                  <a:pt x="338068" y="1955107"/>
                  <a:pt x="209742" y="2068968"/>
                </a:cubicBezTo>
                <a:cubicBezTo>
                  <a:pt x="209742" y="2083200"/>
                  <a:pt x="224000" y="2097433"/>
                  <a:pt x="224000" y="2083201"/>
                </a:cubicBezTo>
                <a:cubicBezTo>
                  <a:pt x="338068" y="1969339"/>
                  <a:pt x="466394" y="1855478"/>
                  <a:pt x="608978" y="1784315"/>
                </a:cubicBezTo>
                <a:cubicBezTo>
                  <a:pt x="616107" y="1777199"/>
                  <a:pt x="616108" y="1770082"/>
                  <a:pt x="612543" y="1766525"/>
                </a:cubicBezTo>
                <a:close/>
                <a:moveTo>
                  <a:pt x="564808" y="1610715"/>
                </a:moveTo>
                <a:cubicBezTo>
                  <a:pt x="561312" y="1607157"/>
                  <a:pt x="554321" y="1607157"/>
                  <a:pt x="547330" y="1614273"/>
                </a:cubicBezTo>
                <a:cubicBezTo>
                  <a:pt x="491399" y="1671204"/>
                  <a:pt x="428476" y="1721019"/>
                  <a:pt x="363805" y="1769054"/>
                </a:cubicBezTo>
                <a:lnTo>
                  <a:pt x="172548" y="1911114"/>
                </a:lnTo>
                <a:lnTo>
                  <a:pt x="169507" y="1828736"/>
                </a:lnTo>
                <a:lnTo>
                  <a:pt x="169507" y="1913685"/>
                </a:lnTo>
                <a:lnTo>
                  <a:pt x="164112" y="1923611"/>
                </a:lnTo>
                <a:cubicBezTo>
                  <a:pt x="163675" y="1926947"/>
                  <a:pt x="164548" y="1930060"/>
                  <a:pt x="166296" y="1932729"/>
                </a:cubicBezTo>
                <a:lnTo>
                  <a:pt x="169507" y="1934363"/>
                </a:lnTo>
                <a:lnTo>
                  <a:pt x="169507" y="2069723"/>
                </a:lnTo>
                <a:lnTo>
                  <a:pt x="168961" y="2096045"/>
                </a:lnTo>
                <a:lnTo>
                  <a:pt x="178557" y="2220788"/>
                </a:lnTo>
                <a:lnTo>
                  <a:pt x="179631" y="2260835"/>
                </a:lnTo>
                <a:lnTo>
                  <a:pt x="186061" y="2274170"/>
                </a:lnTo>
                <a:lnTo>
                  <a:pt x="188864" y="2284987"/>
                </a:lnTo>
                <a:lnTo>
                  <a:pt x="183633" y="2211485"/>
                </a:lnTo>
                <a:cubicBezTo>
                  <a:pt x="183633" y="2147692"/>
                  <a:pt x="180101" y="2083899"/>
                  <a:pt x="176570" y="2020106"/>
                </a:cubicBezTo>
                <a:lnTo>
                  <a:pt x="173480" y="1936385"/>
                </a:lnTo>
                <a:lnTo>
                  <a:pt x="183775" y="1941624"/>
                </a:lnTo>
                <a:cubicBezTo>
                  <a:pt x="309621" y="1841996"/>
                  <a:pt x="449450" y="1742367"/>
                  <a:pt x="561312" y="1628506"/>
                </a:cubicBezTo>
                <a:cubicBezTo>
                  <a:pt x="568304" y="1621390"/>
                  <a:pt x="568304" y="1614274"/>
                  <a:pt x="564808" y="1610715"/>
                </a:cubicBezTo>
                <a:close/>
                <a:moveTo>
                  <a:pt x="616108" y="1394979"/>
                </a:moveTo>
                <a:cubicBezTo>
                  <a:pt x="612543" y="1391421"/>
                  <a:pt x="608979" y="1391421"/>
                  <a:pt x="608979" y="1398538"/>
                </a:cubicBezTo>
                <a:cubicBezTo>
                  <a:pt x="480653" y="1498166"/>
                  <a:pt x="338068" y="1597794"/>
                  <a:pt x="224001" y="1697423"/>
                </a:cubicBezTo>
                <a:cubicBezTo>
                  <a:pt x="209742" y="1697423"/>
                  <a:pt x="224001" y="1725888"/>
                  <a:pt x="224001" y="1711655"/>
                </a:cubicBezTo>
                <a:cubicBezTo>
                  <a:pt x="352327" y="1612027"/>
                  <a:pt x="494911" y="1512399"/>
                  <a:pt x="623237" y="1412770"/>
                </a:cubicBezTo>
                <a:cubicBezTo>
                  <a:pt x="623237" y="1405654"/>
                  <a:pt x="619673" y="1398538"/>
                  <a:pt x="616108" y="1394979"/>
                </a:cubicBezTo>
                <a:close/>
                <a:moveTo>
                  <a:pt x="650894" y="1218509"/>
                </a:moveTo>
                <a:cubicBezTo>
                  <a:pt x="522282" y="1288424"/>
                  <a:pt x="422251" y="1386304"/>
                  <a:pt x="307930" y="1484185"/>
                </a:cubicBezTo>
                <a:cubicBezTo>
                  <a:pt x="293639" y="1484185"/>
                  <a:pt x="307929" y="1498168"/>
                  <a:pt x="322220" y="1498168"/>
                </a:cubicBezTo>
                <a:cubicBezTo>
                  <a:pt x="436541" y="1400287"/>
                  <a:pt x="536572" y="1302407"/>
                  <a:pt x="650894" y="1232492"/>
                </a:cubicBezTo>
                <a:cubicBezTo>
                  <a:pt x="665184" y="1232492"/>
                  <a:pt x="650894" y="1204526"/>
                  <a:pt x="650894" y="1218509"/>
                </a:cubicBezTo>
                <a:close/>
                <a:moveTo>
                  <a:pt x="150615" y="1175048"/>
                </a:moveTo>
                <a:lnTo>
                  <a:pt x="155382" y="1304209"/>
                </a:lnTo>
                <a:cubicBezTo>
                  <a:pt x="158913" y="1431795"/>
                  <a:pt x="162444" y="1559380"/>
                  <a:pt x="169507" y="1686966"/>
                </a:cubicBezTo>
                <a:lnTo>
                  <a:pt x="169507" y="1828718"/>
                </a:lnTo>
                <a:lnTo>
                  <a:pt x="175025" y="1645545"/>
                </a:lnTo>
                <a:cubicBezTo>
                  <a:pt x="175466" y="1521946"/>
                  <a:pt x="169728" y="1395689"/>
                  <a:pt x="159576" y="1268547"/>
                </a:cubicBezTo>
                <a:close/>
                <a:moveTo>
                  <a:pt x="582639" y="1113327"/>
                </a:moveTo>
                <a:cubicBezTo>
                  <a:pt x="579093" y="1109769"/>
                  <a:pt x="572002" y="1109769"/>
                  <a:pt x="564911" y="1116885"/>
                </a:cubicBezTo>
                <a:cubicBezTo>
                  <a:pt x="437266" y="1216513"/>
                  <a:pt x="309622" y="1316142"/>
                  <a:pt x="181978" y="1415770"/>
                </a:cubicBezTo>
                <a:cubicBezTo>
                  <a:pt x="167795" y="1430003"/>
                  <a:pt x="181978" y="1444236"/>
                  <a:pt x="196160" y="1430003"/>
                </a:cubicBezTo>
                <a:cubicBezTo>
                  <a:pt x="323805" y="1344607"/>
                  <a:pt x="451449" y="1244979"/>
                  <a:pt x="579093" y="1131118"/>
                </a:cubicBezTo>
                <a:cubicBezTo>
                  <a:pt x="586184" y="1124001"/>
                  <a:pt x="586185" y="1116885"/>
                  <a:pt x="582639" y="1113327"/>
                </a:cubicBezTo>
                <a:close/>
                <a:moveTo>
                  <a:pt x="678192" y="1101569"/>
                </a:moveTo>
                <a:lnTo>
                  <a:pt x="678027" y="1105742"/>
                </a:lnTo>
                <a:cubicBezTo>
                  <a:pt x="678027" y="1219152"/>
                  <a:pt x="678027" y="1346737"/>
                  <a:pt x="692153" y="1474323"/>
                </a:cubicBezTo>
                <a:cubicBezTo>
                  <a:pt x="692153" y="1601909"/>
                  <a:pt x="706278" y="1729495"/>
                  <a:pt x="720404" y="1857080"/>
                </a:cubicBezTo>
                <a:cubicBezTo>
                  <a:pt x="734530" y="1984666"/>
                  <a:pt x="734529" y="2112251"/>
                  <a:pt x="748655" y="2239837"/>
                </a:cubicBezTo>
                <a:cubicBezTo>
                  <a:pt x="748655" y="2268189"/>
                  <a:pt x="752186" y="2300086"/>
                  <a:pt x="755717" y="2331982"/>
                </a:cubicBezTo>
                <a:lnTo>
                  <a:pt x="758366" y="2366534"/>
                </a:lnTo>
                <a:lnTo>
                  <a:pt x="755717" y="2289454"/>
                </a:lnTo>
                <a:cubicBezTo>
                  <a:pt x="752186" y="2222117"/>
                  <a:pt x="748655" y="2154780"/>
                  <a:pt x="748655" y="2083899"/>
                </a:cubicBezTo>
                <a:cubicBezTo>
                  <a:pt x="741592" y="2020106"/>
                  <a:pt x="738061" y="1952769"/>
                  <a:pt x="736295" y="1883660"/>
                </a:cubicBezTo>
                <a:lnTo>
                  <a:pt x="736211" y="1873654"/>
                </a:lnTo>
                <a:lnTo>
                  <a:pt x="734529" y="1857080"/>
                </a:lnTo>
                <a:cubicBezTo>
                  <a:pt x="720404" y="1729494"/>
                  <a:pt x="720404" y="1601909"/>
                  <a:pt x="706278" y="1474323"/>
                </a:cubicBezTo>
                <a:cubicBezTo>
                  <a:pt x="699215" y="1410530"/>
                  <a:pt x="695684" y="1346737"/>
                  <a:pt x="693918" y="1284717"/>
                </a:cubicBezTo>
                <a:lnTo>
                  <a:pt x="693525" y="1244854"/>
                </a:lnTo>
                <a:lnTo>
                  <a:pt x="678910" y="1110615"/>
                </a:lnTo>
                <a:close/>
                <a:moveTo>
                  <a:pt x="693754" y="1066103"/>
                </a:moveTo>
                <a:lnTo>
                  <a:pt x="692153" y="1105742"/>
                </a:lnTo>
                <a:lnTo>
                  <a:pt x="693525" y="1244854"/>
                </a:lnTo>
                <a:lnTo>
                  <a:pt x="699215" y="1297121"/>
                </a:lnTo>
                <a:cubicBezTo>
                  <a:pt x="713341" y="1421162"/>
                  <a:pt x="727466" y="1545204"/>
                  <a:pt x="734529" y="1672790"/>
                </a:cubicBezTo>
                <a:lnTo>
                  <a:pt x="736211" y="1873654"/>
                </a:lnTo>
                <a:lnTo>
                  <a:pt x="753952" y="2048458"/>
                </a:lnTo>
                <a:lnTo>
                  <a:pt x="761963" y="2222123"/>
                </a:lnTo>
                <a:lnTo>
                  <a:pt x="761015" y="2119340"/>
                </a:lnTo>
                <a:cubicBezTo>
                  <a:pt x="759249" y="2055547"/>
                  <a:pt x="755718" y="1991754"/>
                  <a:pt x="748655" y="1927961"/>
                </a:cubicBezTo>
                <a:cubicBezTo>
                  <a:pt x="748655" y="1800375"/>
                  <a:pt x="748655" y="1672790"/>
                  <a:pt x="734530" y="1545204"/>
                </a:cubicBezTo>
                <a:cubicBezTo>
                  <a:pt x="727466" y="1417619"/>
                  <a:pt x="716873" y="1290033"/>
                  <a:pt x="704513" y="1164219"/>
                </a:cubicBezTo>
                <a:close/>
                <a:moveTo>
                  <a:pt x="618984" y="916878"/>
                </a:moveTo>
                <a:cubicBezTo>
                  <a:pt x="477867" y="1016909"/>
                  <a:pt x="350860" y="1145521"/>
                  <a:pt x="223854" y="1259843"/>
                </a:cubicBezTo>
                <a:cubicBezTo>
                  <a:pt x="209742" y="1274133"/>
                  <a:pt x="223854" y="1288423"/>
                  <a:pt x="237965" y="1274133"/>
                </a:cubicBezTo>
                <a:cubicBezTo>
                  <a:pt x="364972" y="1159811"/>
                  <a:pt x="491978" y="1031200"/>
                  <a:pt x="633096" y="945459"/>
                </a:cubicBezTo>
                <a:cubicBezTo>
                  <a:pt x="647208" y="931168"/>
                  <a:pt x="633096" y="916878"/>
                  <a:pt x="618984" y="916878"/>
                </a:cubicBezTo>
                <a:close/>
                <a:moveTo>
                  <a:pt x="699139" y="898874"/>
                </a:moveTo>
                <a:lnTo>
                  <a:pt x="699436" y="925439"/>
                </a:lnTo>
                <a:lnTo>
                  <a:pt x="694901" y="1037720"/>
                </a:lnTo>
                <a:lnTo>
                  <a:pt x="696567" y="1073846"/>
                </a:lnTo>
                <a:cubicBezTo>
                  <a:pt x="704512" y="1169535"/>
                  <a:pt x="720404" y="1265224"/>
                  <a:pt x="720404" y="1360914"/>
                </a:cubicBezTo>
                <a:cubicBezTo>
                  <a:pt x="734530" y="1488499"/>
                  <a:pt x="748655" y="1616085"/>
                  <a:pt x="762780" y="1743671"/>
                </a:cubicBezTo>
                <a:cubicBezTo>
                  <a:pt x="762781" y="1871256"/>
                  <a:pt x="762780" y="1998842"/>
                  <a:pt x="762780" y="2126428"/>
                </a:cubicBezTo>
                <a:lnTo>
                  <a:pt x="776906" y="2269606"/>
                </a:lnTo>
                <a:lnTo>
                  <a:pt x="776906" y="2112252"/>
                </a:lnTo>
                <a:cubicBezTo>
                  <a:pt x="776906" y="1984666"/>
                  <a:pt x="776906" y="1857080"/>
                  <a:pt x="762780" y="1729494"/>
                </a:cubicBezTo>
                <a:cubicBezTo>
                  <a:pt x="762781" y="1474323"/>
                  <a:pt x="734530" y="1219152"/>
                  <a:pt x="706278" y="963980"/>
                </a:cubicBezTo>
                <a:close/>
                <a:moveTo>
                  <a:pt x="564757" y="801587"/>
                </a:moveTo>
                <a:cubicBezTo>
                  <a:pt x="561244" y="798069"/>
                  <a:pt x="554219" y="798069"/>
                  <a:pt x="547193" y="805104"/>
                </a:cubicBezTo>
                <a:cubicBezTo>
                  <a:pt x="406675" y="875453"/>
                  <a:pt x="308313" y="988011"/>
                  <a:pt x="181847" y="1086499"/>
                </a:cubicBezTo>
                <a:cubicBezTo>
                  <a:pt x="167795" y="1100568"/>
                  <a:pt x="181847" y="1114638"/>
                  <a:pt x="195899" y="1100569"/>
                </a:cubicBezTo>
                <a:cubicBezTo>
                  <a:pt x="322365" y="1002080"/>
                  <a:pt x="420727" y="889523"/>
                  <a:pt x="561245" y="819174"/>
                </a:cubicBezTo>
                <a:cubicBezTo>
                  <a:pt x="568270" y="812139"/>
                  <a:pt x="568271" y="805104"/>
                  <a:pt x="564757" y="801587"/>
                </a:cubicBezTo>
                <a:close/>
                <a:moveTo>
                  <a:pt x="663902" y="793865"/>
                </a:moveTo>
                <a:lnTo>
                  <a:pt x="663902" y="921452"/>
                </a:lnTo>
                <a:lnTo>
                  <a:pt x="678192" y="1101569"/>
                </a:lnTo>
                <a:lnTo>
                  <a:pt x="683354" y="971260"/>
                </a:lnTo>
                <a:lnTo>
                  <a:pt x="663902" y="793866"/>
                </a:lnTo>
                <a:close/>
                <a:moveTo>
                  <a:pt x="663902" y="571217"/>
                </a:moveTo>
                <a:lnTo>
                  <a:pt x="663902" y="597052"/>
                </a:lnTo>
                <a:lnTo>
                  <a:pt x="681558" y="753110"/>
                </a:lnTo>
                <a:cubicBezTo>
                  <a:pt x="685090" y="810700"/>
                  <a:pt x="685973" y="868734"/>
                  <a:pt x="685090" y="927432"/>
                </a:cubicBezTo>
                <a:lnTo>
                  <a:pt x="683354" y="971260"/>
                </a:lnTo>
                <a:lnTo>
                  <a:pt x="693754" y="1066103"/>
                </a:lnTo>
                <a:lnTo>
                  <a:pt x="694901" y="1037720"/>
                </a:lnTo>
                <a:lnTo>
                  <a:pt x="692153" y="978157"/>
                </a:lnTo>
                <a:lnTo>
                  <a:pt x="690712" y="822026"/>
                </a:lnTo>
                <a:lnTo>
                  <a:pt x="665667" y="593628"/>
                </a:lnTo>
                <a:close/>
                <a:moveTo>
                  <a:pt x="677094" y="549491"/>
                </a:moveTo>
                <a:lnTo>
                  <a:pt x="678027" y="595400"/>
                </a:lnTo>
                <a:cubicBezTo>
                  <a:pt x="685090" y="659193"/>
                  <a:pt x="688622" y="722985"/>
                  <a:pt x="690387" y="786778"/>
                </a:cubicBezTo>
                <a:lnTo>
                  <a:pt x="690712" y="822026"/>
                </a:lnTo>
                <a:lnTo>
                  <a:pt x="699139" y="898874"/>
                </a:lnTo>
                <a:lnTo>
                  <a:pt x="697450" y="747794"/>
                </a:lnTo>
                <a:cubicBezTo>
                  <a:pt x="694801" y="689317"/>
                  <a:pt x="689945" y="631726"/>
                  <a:pt x="682221" y="575464"/>
                </a:cubicBezTo>
                <a:close/>
                <a:moveTo>
                  <a:pt x="549543" y="490090"/>
                </a:moveTo>
                <a:cubicBezTo>
                  <a:pt x="547761" y="486532"/>
                  <a:pt x="544196" y="486532"/>
                  <a:pt x="537067" y="493649"/>
                </a:cubicBezTo>
                <a:cubicBezTo>
                  <a:pt x="394482" y="579044"/>
                  <a:pt x="266156" y="692905"/>
                  <a:pt x="137830" y="806766"/>
                </a:cubicBezTo>
                <a:cubicBezTo>
                  <a:pt x="137830" y="806766"/>
                  <a:pt x="152089" y="820999"/>
                  <a:pt x="152089" y="820999"/>
                </a:cubicBezTo>
                <a:cubicBezTo>
                  <a:pt x="280415" y="721370"/>
                  <a:pt x="408741" y="607509"/>
                  <a:pt x="551326" y="507881"/>
                </a:cubicBezTo>
                <a:cubicBezTo>
                  <a:pt x="551325" y="500765"/>
                  <a:pt x="551325" y="493648"/>
                  <a:pt x="549543" y="490090"/>
                </a:cubicBezTo>
                <a:close/>
                <a:moveTo>
                  <a:pt x="652291" y="423847"/>
                </a:moveTo>
                <a:lnTo>
                  <a:pt x="663902" y="571217"/>
                </a:lnTo>
                <a:lnTo>
                  <a:pt x="663902" y="538695"/>
                </a:lnTo>
                <a:lnTo>
                  <a:pt x="658210" y="453833"/>
                </a:lnTo>
                <a:close/>
                <a:moveTo>
                  <a:pt x="621525" y="411109"/>
                </a:moveTo>
                <a:lnTo>
                  <a:pt x="663902" y="793865"/>
                </a:lnTo>
                <a:lnTo>
                  <a:pt x="663902" y="597052"/>
                </a:lnTo>
                <a:lnTo>
                  <a:pt x="662136" y="581445"/>
                </a:lnTo>
                <a:cubicBezTo>
                  <a:pt x="652425" y="524519"/>
                  <a:pt x="639182" y="467814"/>
                  <a:pt x="621525" y="411109"/>
                </a:cubicBezTo>
                <a:close/>
                <a:moveTo>
                  <a:pt x="568240" y="304316"/>
                </a:moveTo>
                <a:cubicBezTo>
                  <a:pt x="564712" y="300758"/>
                  <a:pt x="561184" y="300758"/>
                  <a:pt x="561184" y="307874"/>
                </a:cubicBezTo>
                <a:cubicBezTo>
                  <a:pt x="420066" y="407503"/>
                  <a:pt x="278948" y="507131"/>
                  <a:pt x="151942" y="620992"/>
                </a:cubicBezTo>
                <a:cubicBezTo>
                  <a:pt x="137830" y="635225"/>
                  <a:pt x="151942" y="635225"/>
                  <a:pt x="166054" y="635225"/>
                </a:cubicBezTo>
                <a:cubicBezTo>
                  <a:pt x="293060" y="521364"/>
                  <a:pt x="434178" y="421735"/>
                  <a:pt x="575296" y="322107"/>
                </a:cubicBezTo>
                <a:cubicBezTo>
                  <a:pt x="575296" y="314991"/>
                  <a:pt x="571768" y="307874"/>
                  <a:pt x="568240" y="304316"/>
                </a:cubicBezTo>
                <a:close/>
                <a:moveTo>
                  <a:pt x="505242" y="155808"/>
                </a:moveTo>
                <a:cubicBezTo>
                  <a:pt x="392828" y="268366"/>
                  <a:pt x="252310" y="338715"/>
                  <a:pt x="139896" y="451273"/>
                </a:cubicBezTo>
                <a:cubicBezTo>
                  <a:pt x="125845" y="465342"/>
                  <a:pt x="139896" y="479412"/>
                  <a:pt x="153948" y="465343"/>
                </a:cubicBezTo>
                <a:cubicBezTo>
                  <a:pt x="266362" y="352785"/>
                  <a:pt x="406880" y="282436"/>
                  <a:pt x="519294" y="169878"/>
                </a:cubicBezTo>
                <a:cubicBezTo>
                  <a:pt x="533346" y="169878"/>
                  <a:pt x="519294" y="155808"/>
                  <a:pt x="505242" y="155808"/>
                </a:cubicBezTo>
                <a:close/>
                <a:moveTo>
                  <a:pt x="435392" y="65921"/>
                </a:moveTo>
                <a:cubicBezTo>
                  <a:pt x="372123" y="101877"/>
                  <a:pt x="315884" y="145024"/>
                  <a:pt x="261403" y="189969"/>
                </a:cubicBezTo>
                <a:lnTo>
                  <a:pt x="103782" y="319998"/>
                </a:lnTo>
                <a:lnTo>
                  <a:pt x="84754" y="141762"/>
                </a:lnTo>
                <a:cubicBezTo>
                  <a:pt x="84754" y="141762"/>
                  <a:pt x="70628" y="141762"/>
                  <a:pt x="70629" y="155938"/>
                </a:cubicBezTo>
                <a:cubicBezTo>
                  <a:pt x="98879" y="396933"/>
                  <a:pt x="113005" y="652104"/>
                  <a:pt x="127131" y="907276"/>
                </a:cubicBezTo>
                <a:lnTo>
                  <a:pt x="130320" y="1006053"/>
                </a:lnTo>
                <a:lnTo>
                  <a:pt x="141256" y="1077390"/>
                </a:lnTo>
                <a:lnTo>
                  <a:pt x="150615" y="1175048"/>
                </a:lnTo>
                <a:lnTo>
                  <a:pt x="142463" y="954151"/>
                </a:lnTo>
                <a:lnTo>
                  <a:pt x="154174" y="958828"/>
                </a:lnTo>
                <a:cubicBezTo>
                  <a:pt x="295818" y="845686"/>
                  <a:pt x="423298" y="732544"/>
                  <a:pt x="579107" y="633545"/>
                </a:cubicBezTo>
                <a:cubicBezTo>
                  <a:pt x="586189" y="626473"/>
                  <a:pt x="586190" y="619402"/>
                  <a:pt x="582648" y="615866"/>
                </a:cubicBezTo>
                <a:cubicBezTo>
                  <a:pt x="579107" y="612331"/>
                  <a:pt x="572025" y="612331"/>
                  <a:pt x="564943" y="619402"/>
                </a:cubicBezTo>
                <a:cubicBezTo>
                  <a:pt x="494120" y="661831"/>
                  <a:pt x="423298" y="714866"/>
                  <a:pt x="352476" y="771437"/>
                </a:cubicBezTo>
                <a:lnTo>
                  <a:pt x="142052" y="943020"/>
                </a:lnTo>
                <a:lnTo>
                  <a:pt x="141256" y="921452"/>
                </a:lnTo>
                <a:cubicBezTo>
                  <a:pt x="141256" y="793866"/>
                  <a:pt x="127130" y="666281"/>
                  <a:pt x="127131" y="538695"/>
                </a:cubicBezTo>
                <a:lnTo>
                  <a:pt x="105963" y="340425"/>
                </a:lnTo>
                <a:lnTo>
                  <a:pt x="112017" y="339186"/>
                </a:lnTo>
                <a:cubicBezTo>
                  <a:pt x="210435" y="252892"/>
                  <a:pt x="322914" y="152215"/>
                  <a:pt x="435392" y="94686"/>
                </a:cubicBezTo>
                <a:cubicBezTo>
                  <a:pt x="449452" y="80303"/>
                  <a:pt x="435392" y="65921"/>
                  <a:pt x="435392" y="65921"/>
                </a:cubicBezTo>
                <a:close/>
                <a:moveTo>
                  <a:pt x="167742" y="79741"/>
                </a:moveTo>
                <a:lnTo>
                  <a:pt x="97013" y="84272"/>
                </a:lnTo>
                <a:lnTo>
                  <a:pt x="96572" y="84468"/>
                </a:lnTo>
                <a:lnTo>
                  <a:pt x="177293" y="80442"/>
                </a:lnTo>
                <a:close/>
                <a:moveTo>
                  <a:pt x="98907" y="83430"/>
                </a:moveTo>
                <a:lnTo>
                  <a:pt x="84754" y="85057"/>
                </a:lnTo>
                <a:lnTo>
                  <a:pt x="97013" y="84272"/>
                </a:lnTo>
                <a:close/>
                <a:moveTo>
                  <a:pt x="235348" y="65921"/>
                </a:moveTo>
                <a:lnTo>
                  <a:pt x="233649" y="67935"/>
                </a:lnTo>
                <a:lnTo>
                  <a:pt x="226600" y="68746"/>
                </a:lnTo>
                <a:lnTo>
                  <a:pt x="232577" y="69207"/>
                </a:lnTo>
                <a:lnTo>
                  <a:pt x="225113" y="78058"/>
                </a:lnTo>
                <a:lnTo>
                  <a:pt x="177293" y="80442"/>
                </a:lnTo>
                <a:lnTo>
                  <a:pt x="220430" y="83610"/>
                </a:lnTo>
                <a:lnTo>
                  <a:pt x="209675" y="96363"/>
                </a:lnTo>
                <a:cubicBezTo>
                  <a:pt x="180462" y="124516"/>
                  <a:pt x="143280" y="146488"/>
                  <a:pt x="122033" y="168461"/>
                </a:cubicBezTo>
                <a:cubicBezTo>
                  <a:pt x="107868" y="183110"/>
                  <a:pt x="122032" y="197759"/>
                  <a:pt x="122033" y="183110"/>
                </a:cubicBezTo>
                <a:lnTo>
                  <a:pt x="244374" y="84703"/>
                </a:lnTo>
                <a:lnTo>
                  <a:pt x="409642" y="70881"/>
                </a:lnTo>
                <a:lnTo>
                  <a:pt x="452182" y="61524"/>
                </a:lnTo>
                <a:lnTo>
                  <a:pt x="374328" y="70881"/>
                </a:lnTo>
                <a:lnTo>
                  <a:pt x="254546" y="76640"/>
                </a:lnTo>
                <a:lnTo>
                  <a:pt x="253054" y="73245"/>
                </a:lnTo>
                <a:lnTo>
                  <a:pt x="245751" y="70224"/>
                </a:lnTo>
                <a:lnTo>
                  <a:pt x="254260" y="70881"/>
                </a:lnTo>
                <a:lnTo>
                  <a:pt x="310623" y="62619"/>
                </a:lnTo>
                <a:lnTo>
                  <a:pt x="254260" y="65565"/>
                </a:lnTo>
                <a:lnTo>
                  <a:pt x="238788" y="67344"/>
                </a:lnTo>
                <a:close/>
                <a:moveTo>
                  <a:pt x="84754" y="70881"/>
                </a:moveTo>
                <a:cubicBezTo>
                  <a:pt x="70628" y="70881"/>
                  <a:pt x="70628" y="85057"/>
                  <a:pt x="84754" y="85057"/>
                </a:cubicBezTo>
                <a:cubicBezTo>
                  <a:pt x="84754" y="85057"/>
                  <a:pt x="84754" y="70881"/>
                  <a:pt x="84754" y="70881"/>
                </a:cubicBezTo>
                <a:close/>
                <a:moveTo>
                  <a:pt x="172086" y="65292"/>
                </a:moveTo>
                <a:lnTo>
                  <a:pt x="143311" y="67134"/>
                </a:lnTo>
                <a:lnTo>
                  <a:pt x="127130" y="70881"/>
                </a:lnTo>
                <a:lnTo>
                  <a:pt x="98907" y="83430"/>
                </a:lnTo>
                <a:lnTo>
                  <a:pt x="226600" y="68746"/>
                </a:lnTo>
                <a:lnTo>
                  <a:pt x="185398" y="65565"/>
                </a:lnTo>
                <a:close/>
                <a:moveTo>
                  <a:pt x="550897" y="42528"/>
                </a:moveTo>
                <a:lnTo>
                  <a:pt x="508522" y="47254"/>
                </a:lnTo>
                <a:lnTo>
                  <a:pt x="499692" y="49617"/>
                </a:lnTo>
                <a:cubicBezTo>
                  <a:pt x="486449" y="53161"/>
                  <a:pt x="472766" y="56705"/>
                  <a:pt x="457978" y="60249"/>
                </a:cubicBezTo>
                <a:lnTo>
                  <a:pt x="452182" y="61524"/>
                </a:lnTo>
                <a:lnTo>
                  <a:pt x="521763" y="53161"/>
                </a:lnTo>
                <a:lnTo>
                  <a:pt x="555673" y="43860"/>
                </a:lnTo>
                <a:close/>
                <a:moveTo>
                  <a:pt x="586246" y="35475"/>
                </a:moveTo>
                <a:lnTo>
                  <a:pt x="555673" y="43860"/>
                </a:lnTo>
                <a:lnTo>
                  <a:pt x="582680" y="51389"/>
                </a:lnTo>
                <a:cubicBezTo>
                  <a:pt x="589743" y="56705"/>
                  <a:pt x="593274" y="63793"/>
                  <a:pt x="593274" y="70881"/>
                </a:cubicBezTo>
                <a:cubicBezTo>
                  <a:pt x="607400" y="99233"/>
                  <a:pt x="607399" y="113409"/>
                  <a:pt x="607399" y="127586"/>
                </a:cubicBezTo>
                <a:cubicBezTo>
                  <a:pt x="607400" y="155938"/>
                  <a:pt x="607399" y="198467"/>
                  <a:pt x="607399" y="226819"/>
                </a:cubicBezTo>
                <a:cubicBezTo>
                  <a:pt x="621525" y="283524"/>
                  <a:pt x="621525" y="354405"/>
                  <a:pt x="621525" y="411109"/>
                </a:cubicBezTo>
                <a:cubicBezTo>
                  <a:pt x="621525" y="396933"/>
                  <a:pt x="635650" y="396933"/>
                  <a:pt x="649776" y="411109"/>
                </a:cubicBezTo>
                <a:lnTo>
                  <a:pt x="652291" y="423847"/>
                </a:lnTo>
                <a:lnTo>
                  <a:pt x="635651" y="212643"/>
                </a:lnTo>
                <a:cubicBezTo>
                  <a:pt x="635650" y="170114"/>
                  <a:pt x="635650" y="127586"/>
                  <a:pt x="621525" y="70881"/>
                </a:cubicBezTo>
                <a:close/>
                <a:moveTo>
                  <a:pt x="431328" y="43846"/>
                </a:moveTo>
                <a:lnTo>
                  <a:pt x="372562" y="51389"/>
                </a:lnTo>
                <a:lnTo>
                  <a:pt x="298064" y="56705"/>
                </a:lnTo>
                <a:lnTo>
                  <a:pt x="350966" y="56705"/>
                </a:lnTo>
                <a:lnTo>
                  <a:pt x="411407" y="47845"/>
                </a:lnTo>
                <a:close/>
                <a:moveTo>
                  <a:pt x="142255" y="58452"/>
                </a:moveTo>
                <a:lnTo>
                  <a:pt x="84754" y="70881"/>
                </a:lnTo>
                <a:lnTo>
                  <a:pt x="143311" y="67134"/>
                </a:lnTo>
                <a:lnTo>
                  <a:pt x="152954" y="64900"/>
                </a:lnTo>
                <a:lnTo>
                  <a:pt x="172086" y="65292"/>
                </a:lnTo>
                <a:lnTo>
                  <a:pt x="226671" y="61799"/>
                </a:lnTo>
                <a:lnTo>
                  <a:pt x="298064" y="56705"/>
                </a:lnTo>
                <a:lnTo>
                  <a:pt x="211884" y="56705"/>
                </a:lnTo>
                <a:close/>
                <a:moveTo>
                  <a:pt x="473205" y="35441"/>
                </a:moveTo>
                <a:lnTo>
                  <a:pt x="431328" y="43846"/>
                </a:lnTo>
                <a:lnTo>
                  <a:pt x="443853" y="42239"/>
                </a:lnTo>
                <a:close/>
                <a:moveTo>
                  <a:pt x="619759" y="24808"/>
                </a:moveTo>
                <a:cubicBezTo>
                  <a:pt x="607399" y="24808"/>
                  <a:pt x="593274" y="28352"/>
                  <a:pt x="579148" y="28352"/>
                </a:cubicBezTo>
                <a:lnTo>
                  <a:pt x="586246" y="35475"/>
                </a:lnTo>
                <a:lnTo>
                  <a:pt x="621465" y="25815"/>
                </a:lnTo>
                <a:close/>
                <a:moveTo>
                  <a:pt x="31295" y="57483"/>
                </a:moveTo>
                <a:cubicBezTo>
                  <a:pt x="27633" y="57483"/>
                  <a:pt x="23971" y="61031"/>
                  <a:pt x="23971" y="68127"/>
                </a:cubicBezTo>
                <a:lnTo>
                  <a:pt x="25162" y="99289"/>
                </a:lnTo>
                <a:lnTo>
                  <a:pt x="8829" y="127586"/>
                </a:lnTo>
                <a:cubicBezTo>
                  <a:pt x="1" y="155938"/>
                  <a:pt x="1" y="191379"/>
                  <a:pt x="0" y="226819"/>
                </a:cubicBezTo>
                <a:cubicBezTo>
                  <a:pt x="1" y="244539"/>
                  <a:pt x="1766" y="263145"/>
                  <a:pt x="4636" y="282195"/>
                </a:cubicBezTo>
                <a:lnTo>
                  <a:pt x="14300" y="332021"/>
                </a:lnTo>
                <a:lnTo>
                  <a:pt x="15892" y="256943"/>
                </a:lnTo>
                <a:lnTo>
                  <a:pt x="17047" y="250153"/>
                </a:lnTo>
                <a:lnTo>
                  <a:pt x="10595" y="197138"/>
                </a:lnTo>
                <a:cubicBezTo>
                  <a:pt x="9712" y="178088"/>
                  <a:pt x="10595" y="159482"/>
                  <a:pt x="14126" y="141762"/>
                </a:cubicBezTo>
                <a:lnTo>
                  <a:pt x="26110" y="124076"/>
                </a:lnTo>
                <a:lnTo>
                  <a:pt x="28382" y="183525"/>
                </a:lnTo>
                <a:lnTo>
                  <a:pt x="28252" y="184290"/>
                </a:lnTo>
                <a:lnTo>
                  <a:pt x="17047" y="250153"/>
                </a:lnTo>
                <a:lnTo>
                  <a:pt x="17658" y="255171"/>
                </a:lnTo>
                <a:lnTo>
                  <a:pt x="30456" y="313887"/>
                </a:lnTo>
                <a:lnTo>
                  <a:pt x="32859" y="300619"/>
                </a:lnTo>
                <a:lnTo>
                  <a:pt x="33986" y="330082"/>
                </a:lnTo>
                <a:lnTo>
                  <a:pt x="30456" y="313887"/>
                </a:lnTo>
                <a:lnTo>
                  <a:pt x="28252" y="326052"/>
                </a:lnTo>
                <a:lnTo>
                  <a:pt x="28251" y="393153"/>
                </a:lnTo>
                <a:lnTo>
                  <a:pt x="37991" y="434858"/>
                </a:lnTo>
                <a:lnTo>
                  <a:pt x="38620" y="451289"/>
                </a:lnTo>
                <a:cubicBezTo>
                  <a:pt x="38619" y="579010"/>
                  <a:pt x="38620" y="706731"/>
                  <a:pt x="53269" y="834452"/>
                </a:cubicBezTo>
                <a:cubicBezTo>
                  <a:pt x="53268" y="962172"/>
                  <a:pt x="67917" y="1089893"/>
                  <a:pt x="82566" y="1217614"/>
                </a:cubicBezTo>
                <a:lnTo>
                  <a:pt x="100204" y="1371401"/>
                </a:lnTo>
                <a:lnTo>
                  <a:pt x="100877" y="1373717"/>
                </a:lnTo>
                <a:lnTo>
                  <a:pt x="103074" y="1396423"/>
                </a:lnTo>
                <a:lnTo>
                  <a:pt x="126512" y="1600777"/>
                </a:lnTo>
                <a:lnTo>
                  <a:pt x="128874" y="1762434"/>
                </a:lnTo>
                <a:lnTo>
                  <a:pt x="125678" y="1741528"/>
                </a:lnTo>
                <a:lnTo>
                  <a:pt x="119188" y="1622063"/>
                </a:lnTo>
                <a:cubicBezTo>
                  <a:pt x="115526" y="1575942"/>
                  <a:pt x="111863" y="1529820"/>
                  <a:pt x="111863" y="1487247"/>
                </a:cubicBezTo>
                <a:lnTo>
                  <a:pt x="103074" y="1396423"/>
                </a:lnTo>
                <a:lnTo>
                  <a:pt x="100204" y="1371401"/>
                </a:lnTo>
                <a:lnTo>
                  <a:pt x="72367" y="1275517"/>
                </a:lnTo>
                <a:lnTo>
                  <a:pt x="42377" y="893100"/>
                </a:lnTo>
                <a:cubicBezTo>
                  <a:pt x="28252" y="765514"/>
                  <a:pt x="28252" y="637928"/>
                  <a:pt x="28252" y="510343"/>
                </a:cubicBezTo>
                <a:lnTo>
                  <a:pt x="28251" y="393153"/>
                </a:lnTo>
                <a:lnTo>
                  <a:pt x="15892" y="340228"/>
                </a:lnTo>
                <a:lnTo>
                  <a:pt x="14300" y="332021"/>
                </a:lnTo>
                <a:lnTo>
                  <a:pt x="14126" y="340228"/>
                </a:lnTo>
                <a:cubicBezTo>
                  <a:pt x="1" y="467814"/>
                  <a:pt x="1" y="595400"/>
                  <a:pt x="14126" y="708809"/>
                </a:cubicBezTo>
                <a:cubicBezTo>
                  <a:pt x="28252" y="963980"/>
                  <a:pt x="42377" y="1219152"/>
                  <a:pt x="70628" y="1474323"/>
                </a:cubicBezTo>
                <a:cubicBezTo>
                  <a:pt x="84754" y="1601909"/>
                  <a:pt x="102411" y="1725950"/>
                  <a:pt x="118302" y="1849992"/>
                </a:cubicBezTo>
                <a:lnTo>
                  <a:pt x="119619" y="1861234"/>
                </a:lnTo>
                <a:lnTo>
                  <a:pt x="124681" y="1920078"/>
                </a:lnTo>
                <a:cubicBezTo>
                  <a:pt x="126512" y="1969748"/>
                  <a:pt x="126512" y="2019417"/>
                  <a:pt x="126512" y="2069086"/>
                </a:cubicBezTo>
                <a:cubicBezTo>
                  <a:pt x="126512" y="2168425"/>
                  <a:pt x="126512" y="2267763"/>
                  <a:pt x="126512" y="2352910"/>
                </a:cubicBezTo>
                <a:cubicBezTo>
                  <a:pt x="133836" y="2225190"/>
                  <a:pt x="133836" y="2101017"/>
                  <a:pt x="132005" y="1976844"/>
                </a:cubicBezTo>
                <a:lnTo>
                  <a:pt x="131840" y="1965546"/>
                </a:lnTo>
                <a:lnTo>
                  <a:pt x="140153" y="2036497"/>
                </a:lnTo>
                <a:lnTo>
                  <a:pt x="140885" y="2045599"/>
                </a:lnTo>
                <a:lnTo>
                  <a:pt x="141161" y="2069086"/>
                </a:lnTo>
                <a:cubicBezTo>
                  <a:pt x="141161" y="2168425"/>
                  <a:pt x="141161" y="2267763"/>
                  <a:pt x="155810" y="2352910"/>
                </a:cubicBezTo>
                <a:lnTo>
                  <a:pt x="155685" y="2326716"/>
                </a:lnTo>
                <a:lnTo>
                  <a:pt x="169507" y="2409951"/>
                </a:lnTo>
                <a:lnTo>
                  <a:pt x="169507" y="2409950"/>
                </a:lnTo>
                <a:lnTo>
                  <a:pt x="162445" y="2324894"/>
                </a:lnTo>
                <a:cubicBezTo>
                  <a:pt x="158913" y="2296541"/>
                  <a:pt x="155382" y="2268189"/>
                  <a:pt x="155382" y="2239837"/>
                </a:cubicBezTo>
                <a:lnTo>
                  <a:pt x="155269" y="2239680"/>
                </a:lnTo>
                <a:lnTo>
                  <a:pt x="155228" y="2231239"/>
                </a:lnTo>
                <a:lnTo>
                  <a:pt x="156161" y="2231800"/>
                </a:lnTo>
                <a:lnTo>
                  <a:pt x="155382" y="2225661"/>
                </a:lnTo>
                <a:lnTo>
                  <a:pt x="155190" y="2223278"/>
                </a:lnTo>
                <a:lnTo>
                  <a:pt x="154630" y="2105963"/>
                </a:lnTo>
                <a:lnTo>
                  <a:pt x="155382" y="2069723"/>
                </a:lnTo>
                <a:lnTo>
                  <a:pt x="154331" y="1951629"/>
                </a:lnTo>
                <a:lnTo>
                  <a:pt x="153000" y="1940492"/>
                </a:lnTo>
                <a:lnTo>
                  <a:pt x="147281" y="1769535"/>
                </a:lnTo>
                <a:lnTo>
                  <a:pt x="153616" y="1871256"/>
                </a:lnTo>
                <a:lnTo>
                  <a:pt x="154331" y="1951629"/>
                </a:lnTo>
                <a:lnTo>
                  <a:pt x="155382" y="1960419"/>
                </a:lnTo>
                <a:lnTo>
                  <a:pt x="155382" y="1587732"/>
                </a:lnTo>
                <a:cubicBezTo>
                  <a:pt x="155382" y="1460147"/>
                  <a:pt x="155381" y="1332561"/>
                  <a:pt x="141256" y="1204976"/>
                </a:cubicBezTo>
                <a:lnTo>
                  <a:pt x="135225" y="1157954"/>
                </a:lnTo>
                <a:lnTo>
                  <a:pt x="139490" y="1290033"/>
                </a:lnTo>
                <a:lnTo>
                  <a:pt x="140841" y="1582869"/>
                </a:lnTo>
                <a:lnTo>
                  <a:pt x="124681" y="1395004"/>
                </a:lnTo>
                <a:cubicBezTo>
                  <a:pt x="119188" y="1331144"/>
                  <a:pt x="111864" y="1267283"/>
                  <a:pt x="97215" y="1203423"/>
                </a:cubicBezTo>
                <a:cubicBezTo>
                  <a:pt x="82566" y="1089893"/>
                  <a:pt x="67917" y="962172"/>
                  <a:pt x="67917" y="834451"/>
                </a:cubicBezTo>
                <a:cubicBezTo>
                  <a:pt x="60593" y="770591"/>
                  <a:pt x="60593" y="706731"/>
                  <a:pt x="60593" y="642870"/>
                </a:cubicBezTo>
                <a:lnTo>
                  <a:pt x="60334" y="615829"/>
                </a:lnTo>
                <a:lnTo>
                  <a:pt x="84754" y="836395"/>
                </a:lnTo>
                <a:cubicBezTo>
                  <a:pt x="98879" y="900188"/>
                  <a:pt x="109473" y="963981"/>
                  <a:pt x="118302" y="1026001"/>
                </a:cubicBezTo>
                <a:lnTo>
                  <a:pt x="135225" y="1157954"/>
                </a:lnTo>
                <a:lnTo>
                  <a:pt x="130320" y="1006053"/>
                </a:lnTo>
                <a:lnTo>
                  <a:pt x="113005" y="893100"/>
                </a:lnTo>
                <a:cubicBezTo>
                  <a:pt x="102411" y="832851"/>
                  <a:pt x="91817" y="772602"/>
                  <a:pt x="84754" y="708809"/>
                </a:cubicBezTo>
                <a:cubicBezTo>
                  <a:pt x="74160" y="623752"/>
                  <a:pt x="71511" y="538695"/>
                  <a:pt x="58930" y="453638"/>
                </a:cubicBezTo>
                <a:lnTo>
                  <a:pt x="52999" y="423161"/>
                </a:lnTo>
                <a:lnTo>
                  <a:pt x="51437" y="259708"/>
                </a:lnTo>
                <a:lnTo>
                  <a:pt x="48426" y="214697"/>
                </a:lnTo>
                <a:lnTo>
                  <a:pt x="56503" y="170114"/>
                </a:lnTo>
                <a:cubicBezTo>
                  <a:pt x="56503" y="138218"/>
                  <a:pt x="64449" y="106321"/>
                  <a:pt x="92258" y="86386"/>
                </a:cubicBezTo>
                <a:lnTo>
                  <a:pt x="96572" y="84468"/>
                </a:lnTo>
                <a:lnTo>
                  <a:pt x="84754" y="85057"/>
                </a:lnTo>
                <a:lnTo>
                  <a:pt x="56529" y="93678"/>
                </a:lnTo>
                <a:lnTo>
                  <a:pt x="41910" y="117315"/>
                </a:lnTo>
                <a:lnTo>
                  <a:pt x="40902" y="102244"/>
                </a:lnTo>
                <a:lnTo>
                  <a:pt x="44143" y="97461"/>
                </a:lnTo>
                <a:lnTo>
                  <a:pt x="56529" y="93678"/>
                </a:lnTo>
                <a:lnTo>
                  <a:pt x="70628" y="70881"/>
                </a:lnTo>
                <a:lnTo>
                  <a:pt x="39832" y="86251"/>
                </a:lnTo>
                <a:lnTo>
                  <a:pt x="38619" y="68127"/>
                </a:lnTo>
                <a:cubicBezTo>
                  <a:pt x="38620" y="61031"/>
                  <a:pt x="34957" y="57483"/>
                  <a:pt x="31295" y="57483"/>
                </a:cubicBezTo>
                <a:close/>
                <a:moveTo>
                  <a:pt x="534686" y="28352"/>
                </a:moveTo>
                <a:lnTo>
                  <a:pt x="515804" y="33004"/>
                </a:lnTo>
                <a:lnTo>
                  <a:pt x="443853" y="42239"/>
                </a:lnTo>
                <a:lnTo>
                  <a:pt x="381391" y="56705"/>
                </a:lnTo>
                <a:lnTo>
                  <a:pt x="350966" y="56705"/>
                </a:lnTo>
                <a:lnTo>
                  <a:pt x="310623" y="62619"/>
                </a:lnTo>
                <a:lnTo>
                  <a:pt x="423767" y="56705"/>
                </a:lnTo>
                <a:lnTo>
                  <a:pt x="508522" y="47254"/>
                </a:lnTo>
                <a:lnTo>
                  <a:pt x="579148" y="28352"/>
                </a:lnTo>
                <a:close/>
                <a:moveTo>
                  <a:pt x="503811" y="28353"/>
                </a:moveTo>
                <a:lnTo>
                  <a:pt x="473207" y="35440"/>
                </a:lnTo>
                <a:lnTo>
                  <a:pt x="473205" y="35441"/>
                </a:lnTo>
                <a:lnTo>
                  <a:pt x="508520" y="28353"/>
                </a:lnTo>
                <a:close/>
                <a:moveTo>
                  <a:pt x="652010" y="17438"/>
                </a:moveTo>
                <a:lnTo>
                  <a:pt x="621465" y="25815"/>
                </a:lnTo>
                <a:lnTo>
                  <a:pt x="649776" y="42529"/>
                </a:lnTo>
                <a:cubicBezTo>
                  <a:pt x="649776" y="56705"/>
                  <a:pt x="649776" y="70881"/>
                  <a:pt x="649776" y="85057"/>
                </a:cubicBezTo>
                <a:cubicBezTo>
                  <a:pt x="649776" y="113409"/>
                  <a:pt x="649776" y="141762"/>
                  <a:pt x="649776" y="170114"/>
                </a:cubicBezTo>
                <a:cubicBezTo>
                  <a:pt x="649776" y="233907"/>
                  <a:pt x="649776" y="294156"/>
                  <a:pt x="651542" y="354405"/>
                </a:cubicBezTo>
                <a:lnTo>
                  <a:pt x="658210" y="453833"/>
                </a:lnTo>
                <a:lnTo>
                  <a:pt x="677094" y="549491"/>
                </a:lnTo>
                <a:lnTo>
                  <a:pt x="676261" y="508571"/>
                </a:lnTo>
                <a:cubicBezTo>
                  <a:pt x="674496" y="478446"/>
                  <a:pt x="670964" y="446550"/>
                  <a:pt x="663902" y="411109"/>
                </a:cubicBezTo>
                <a:cubicBezTo>
                  <a:pt x="663902" y="354404"/>
                  <a:pt x="663902" y="297700"/>
                  <a:pt x="663901" y="226819"/>
                </a:cubicBezTo>
                <a:cubicBezTo>
                  <a:pt x="663902" y="184290"/>
                  <a:pt x="678027" y="127586"/>
                  <a:pt x="678027" y="70881"/>
                </a:cubicBezTo>
                <a:cubicBezTo>
                  <a:pt x="678027" y="63793"/>
                  <a:pt x="674496" y="53161"/>
                  <a:pt x="669198" y="42529"/>
                </a:cubicBezTo>
                <a:close/>
                <a:moveTo>
                  <a:pt x="579148" y="14176"/>
                </a:moveTo>
                <a:lnTo>
                  <a:pt x="508520" y="28353"/>
                </a:lnTo>
                <a:lnTo>
                  <a:pt x="534686" y="28352"/>
                </a:lnTo>
                <a:lnTo>
                  <a:pt x="592231" y="14176"/>
                </a:lnTo>
                <a:close/>
                <a:moveTo>
                  <a:pt x="611648" y="9393"/>
                </a:moveTo>
                <a:lnTo>
                  <a:pt x="592231" y="14176"/>
                </a:lnTo>
                <a:lnTo>
                  <a:pt x="594157" y="14176"/>
                </a:lnTo>
                <a:cubicBezTo>
                  <a:pt x="612696" y="14176"/>
                  <a:pt x="639182" y="14176"/>
                  <a:pt x="649776" y="14176"/>
                </a:cubicBezTo>
                <a:close/>
                <a:moveTo>
                  <a:pt x="649776" y="0"/>
                </a:moveTo>
                <a:cubicBezTo>
                  <a:pt x="649776" y="0"/>
                  <a:pt x="649776" y="14176"/>
                  <a:pt x="649776" y="14176"/>
                </a:cubicBezTo>
                <a:lnTo>
                  <a:pt x="652010" y="17438"/>
                </a:lnTo>
                <a:lnTo>
                  <a:pt x="663901" y="14176"/>
                </a:lnTo>
                <a:cubicBezTo>
                  <a:pt x="663901" y="14176"/>
                  <a:pt x="663902" y="0"/>
                  <a:pt x="649776" y="0"/>
                </a:cubicBezTo>
                <a:close/>
                <a:moveTo>
                  <a:pt x="649776" y="0"/>
                </a:moveTo>
                <a:cubicBezTo>
                  <a:pt x="536772" y="0"/>
                  <a:pt x="423767" y="28352"/>
                  <a:pt x="310763" y="42528"/>
                </a:cubicBezTo>
                <a:cubicBezTo>
                  <a:pt x="226010" y="56705"/>
                  <a:pt x="141256" y="28352"/>
                  <a:pt x="70628" y="70881"/>
                </a:cubicBezTo>
                <a:cubicBezTo>
                  <a:pt x="91816" y="63793"/>
                  <a:pt x="116536" y="60249"/>
                  <a:pt x="141256" y="58477"/>
                </a:cubicBezTo>
                <a:lnTo>
                  <a:pt x="142255" y="58452"/>
                </a:lnTo>
                <a:lnTo>
                  <a:pt x="199524" y="46073"/>
                </a:lnTo>
                <a:cubicBezTo>
                  <a:pt x="240135" y="42528"/>
                  <a:pt x="282512" y="42529"/>
                  <a:pt x="324888" y="42528"/>
                </a:cubicBezTo>
                <a:cubicBezTo>
                  <a:pt x="381391" y="42529"/>
                  <a:pt x="437893" y="42529"/>
                  <a:pt x="494395" y="28352"/>
                </a:cubicBezTo>
                <a:lnTo>
                  <a:pt x="503811" y="28353"/>
                </a:lnTo>
                <a:lnTo>
                  <a:pt x="565023" y="14176"/>
                </a:lnTo>
                <a:cubicBezTo>
                  <a:pt x="579148" y="14176"/>
                  <a:pt x="593274" y="10632"/>
                  <a:pt x="607399" y="8860"/>
                </a:cubicBezTo>
                <a:lnTo>
                  <a:pt x="611648" y="9393"/>
                </a:ln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endParaRPr lang="zh-CN" altLang="en-US"/>
          </a:p>
        </p:txBody>
      </p:sp>
      <p:sp>
        <p:nvSpPr>
          <p:cNvPr id="79" name="任意多边形 78"/>
          <p:cNvSpPr/>
          <p:nvPr/>
        </p:nvSpPr>
        <p:spPr bwMode="auto">
          <a:xfrm rot="21401676" flipH="1">
            <a:off x="4815707" y="3352019"/>
            <a:ext cx="687267" cy="1971175"/>
          </a:xfrm>
          <a:custGeom>
            <a:avLst/>
            <a:gdLst>
              <a:gd name="connsiteX0" fmla="*/ 569972 w 687267"/>
              <a:gd name="connsiteY0" fmla="*/ 1967737 h 1971175"/>
              <a:gd name="connsiteX1" fmla="*/ 564496 w 687267"/>
              <a:gd name="connsiteY1" fmla="*/ 1969000 h 1971175"/>
              <a:gd name="connsiteX2" fmla="*/ 567468 w 687267"/>
              <a:gd name="connsiteY2" fmla="*/ 1969404 h 1971175"/>
              <a:gd name="connsiteX3" fmla="*/ 514718 w 687267"/>
              <a:gd name="connsiteY3" fmla="*/ 1962220 h 1971175"/>
              <a:gd name="connsiteX4" fmla="*/ 522470 w 687267"/>
              <a:gd name="connsiteY4" fmla="*/ 1965198 h 1971175"/>
              <a:gd name="connsiteX5" fmla="*/ 555055 w 687267"/>
              <a:gd name="connsiteY5" fmla="*/ 1971175 h 1971175"/>
              <a:gd name="connsiteX6" fmla="*/ 564496 w 687267"/>
              <a:gd name="connsiteY6" fmla="*/ 1969000 h 1971175"/>
              <a:gd name="connsiteX7" fmla="*/ 647126 w 687267"/>
              <a:gd name="connsiteY7" fmla="*/ 1942003 h 1971175"/>
              <a:gd name="connsiteX8" fmla="*/ 590522 w 687267"/>
              <a:gd name="connsiteY8" fmla="*/ 1951694 h 1971175"/>
              <a:gd name="connsiteX9" fmla="*/ 589268 w 687267"/>
              <a:gd name="connsiteY9" fmla="*/ 1951435 h 1971175"/>
              <a:gd name="connsiteX10" fmla="*/ 581655 w 687267"/>
              <a:gd name="connsiteY10" fmla="*/ 1955236 h 1971175"/>
              <a:gd name="connsiteX11" fmla="*/ 546605 w 687267"/>
              <a:gd name="connsiteY11" fmla="*/ 1949402 h 1971175"/>
              <a:gd name="connsiteX12" fmla="*/ 567469 w 687267"/>
              <a:gd name="connsiteY12" fmla="*/ 1955236 h 1971175"/>
              <a:gd name="connsiteX13" fmla="*/ 578108 w 687267"/>
              <a:gd name="connsiteY13" fmla="*/ 1962320 h 1971175"/>
              <a:gd name="connsiteX14" fmla="*/ 569972 w 687267"/>
              <a:gd name="connsiteY14" fmla="*/ 1967737 h 1971175"/>
              <a:gd name="connsiteX15" fmla="*/ 624215 w 687267"/>
              <a:gd name="connsiteY15" fmla="*/ 1955236 h 1971175"/>
              <a:gd name="connsiteX16" fmla="*/ 647019 w 687267"/>
              <a:gd name="connsiteY16" fmla="*/ 1942119 h 1971175"/>
              <a:gd name="connsiteX17" fmla="*/ 503346 w 687267"/>
              <a:gd name="connsiteY17" fmla="*/ 1942201 h 1971175"/>
              <a:gd name="connsiteX18" fmla="*/ 546605 w 687267"/>
              <a:gd name="connsiteY18" fmla="*/ 1949402 h 1971175"/>
              <a:gd name="connsiteX19" fmla="*/ 523135 w 687267"/>
              <a:gd name="connsiteY19" fmla="*/ 1942839 h 1971175"/>
              <a:gd name="connsiteX20" fmla="*/ 468161 w 687267"/>
              <a:gd name="connsiteY20" fmla="*/ 1941068 h 1971175"/>
              <a:gd name="connsiteX21" fmla="*/ 503346 w 687267"/>
              <a:gd name="connsiteY21" fmla="*/ 1942201 h 1971175"/>
              <a:gd name="connsiteX22" fmla="*/ 496537 w 687267"/>
              <a:gd name="connsiteY22" fmla="*/ 1941068 h 1971175"/>
              <a:gd name="connsiteX23" fmla="*/ 482348 w 687267"/>
              <a:gd name="connsiteY23" fmla="*/ 1941068 h 1971175"/>
              <a:gd name="connsiteX24" fmla="*/ 288099 w 687267"/>
              <a:gd name="connsiteY24" fmla="*/ 1950222 h 1971175"/>
              <a:gd name="connsiteX25" fmla="*/ 245539 w 687267"/>
              <a:gd name="connsiteY25" fmla="*/ 1953056 h 1971175"/>
              <a:gd name="connsiteX26" fmla="*/ 257134 w 687267"/>
              <a:gd name="connsiteY26" fmla="*/ 1960549 h 1971175"/>
              <a:gd name="connsiteX27" fmla="*/ 297921 w 687267"/>
              <a:gd name="connsiteY27" fmla="*/ 1969404 h 1971175"/>
              <a:gd name="connsiteX28" fmla="*/ 411415 w 687267"/>
              <a:gd name="connsiteY28" fmla="*/ 1969404 h 1971175"/>
              <a:gd name="connsiteX29" fmla="*/ 489441 w 687267"/>
              <a:gd name="connsiteY29" fmla="*/ 1958778 h 1971175"/>
              <a:gd name="connsiteX30" fmla="*/ 514718 w 687267"/>
              <a:gd name="connsiteY30" fmla="*/ 1962220 h 1971175"/>
              <a:gd name="connsiteX31" fmla="*/ 496535 w 687267"/>
              <a:gd name="connsiteY31" fmla="*/ 1955236 h 1971175"/>
              <a:gd name="connsiteX32" fmla="*/ 413188 w 687267"/>
              <a:gd name="connsiteY32" fmla="*/ 1948152 h 1971175"/>
              <a:gd name="connsiteX33" fmla="*/ 395143 w 687267"/>
              <a:gd name="connsiteY33" fmla="*/ 1946394 h 1971175"/>
              <a:gd name="connsiteX34" fmla="*/ 354668 w 687267"/>
              <a:gd name="connsiteY34" fmla="*/ 1955236 h 1971175"/>
              <a:gd name="connsiteX35" fmla="*/ 299694 w 687267"/>
              <a:gd name="connsiteY35" fmla="*/ 1953465 h 1971175"/>
              <a:gd name="connsiteX36" fmla="*/ 262020 w 687267"/>
              <a:gd name="connsiteY36" fmla="*/ 1932104 h 1971175"/>
              <a:gd name="connsiteX37" fmla="*/ 250116 w 687267"/>
              <a:gd name="connsiteY37" fmla="*/ 1934957 h 1971175"/>
              <a:gd name="connsiteX38" fmla="*/ 255361 w 687267"/>
              <a:gd name="connsiteY38" fmla="*/ 1941068 h 1971175"/>
              <a:gd name="connsiteX39" fmla="*/ 288099 w 687267"/>
              <a:gd name="connsiteY39" fmla="*/ 1950222 h 1971175"/>
              <a:gd name="connsiteX40" fmla="*/ 375035 w 687267"/>
              <a:gd name="connsiteY40" fmla="*/ 1944434 h 1971175"/>
              <a:gd name="connsiteX41" fmla="*/ 340481 w 687267"/>
              <a:gd name="connsiteY41" fmla="*/ 1941067 h 1971175"/>
              <a:gd name="connsiteX42" fmla="*/ 290828 w 687267"/>
              <a:gd name="connsiteY42" fmla="*/ 1939296 h 1971175"/>
              <a:gd name="connsiteX43" fmla="*/ 525524 w 687267"/>
              <a:gd name="connsiteY43" fmla="*/ 1856417 h 1971175"/>
              <a:gd name="connsiteX44" fmla="*/ 512706 w 687267"/>
              <a:gd name="connsiteY44" fmla="*/ 1859976 h 1971175"/>
              <a:gd name="connsiteX45" fmla="*/ 461436 w 687267"/>
              <a:gd name="connsiteY45" fmla="*/ 1895558 h 1971175"/>
              <a:gd name="connsiteX46" fmla="*/ 431017 w 687267"/>
              <a:gd name="connsiteY46" fmla="*/ 1916668 h 1971175"/>
              <a:gd name="connsiteX47" fmla="*/ 397228 w 687267"/>
              <a:gd name="connsiteY47" fmla="*/ 1912731 h 1971175"/>
              <a:gd name="connsiteX48" fmla="*/ 361453 w 687267"/>
              <a:gd name="connsiteY48" fmla="*/ 1921355 h 1971175"/>
              <a:gd name="connsiteX49" fmla="*/ 411415 w 687267"/>
              <a:gd name="connsiteY49" fmla="*/ 1926899 h 1971175"/>
              <a:gd name="connsiteX50" fmla="*/ 415335 w 687267"/>
              <a:gd name="connsiteY50" fmla="*/ 1927551 h 1971175"/>
              <a:gd name="connsiteX51" fmla="*/ 410165 w 687267"/>
              <a:gd name="connsiteY51" fmla="*/ 1931140 h 1971175"/>
              <a:gd name="connsiteX52" fmla="*/ 403985 w 687267"/>
              <a:gd name="connsiteY52" fmla="*/ 1935365 h 1971175"/>
              <a:gd name="connsiteX53" fmla="*/ 404577 w 687267"/>
              <a:gd name="connsiteY53" fmla="*/ 1942467 h 1971175"/>
              <a:gd name="connsiteX54" fmla="*/ 375035 w 687267"/>
              <a:gd name="connsiteY54" fmla="*/ 1944434 h 1971175"/>
              <a:gd name="connsiteX55" fmla="*/ 395143 w 687267"/>
              <a:gd name="connsiteY55" fmla="*/ 1946394 h 1971175"/>
              <a:gd name="connsiteX56" fmla="*/ 405996 w 687267"/>
              <a:gd name="connsiteY56" fmla="*/ 1944022 h 1971175"/>
              <a:gd name="connsiteX57" fmla="*/ 410165 w 687267"/>
              <a:gd name="connsiteY57" fmla="*/ 1945372 h 1971175"/>
              <a:gd name="connsiteX58" fmla="*/ 414495 w 687267"/>
              <a:gd name="connsiteY58" fmla="*/ 1942743 h 1971175"/>
              <a:gd name="connsiteX59" fmla="*/ 468161 w 687267"/>
              <a:gd name="connsiteY59" fmla="*/ 1941068 h 1971175"/>
              <a:gd name="connsiteX60" fmla="*/ 425602 w 687267"/>
              <a:gd name="connsiteY60" fmla="*/ 1941067 h 1971175"/>
              <a:gd name="connsiteX61" fmla="*/ 416225 w 687267"/>
              <a:gd name="connsiteY61" fmla="*/ 1941692 h 1971175"/>
              <a:gd name="connsiteX62" fmla="*/ 434310 w 687267"/>
              <a:gd name="connsiteY62" fmla="*/ 1930710 h 1971175"/>
              <a:gd name="connsiteX63" fmla="*/ 496537 w 687267"/>
              <a:gd name="connsiteY63" fmla="*/ 1941068 h 1971175"/>
              <a:gd name="connsiteX64" fmla="*/ 539095 w 687267"/>
              <a:gd name="connsiteY64" fmla="*/ 1941068 h 1971175"/>
              <a:gd name="connsiteX65" fmla="*/ 589268 w 687267"/>
              <a:gd name="connsiteY65" fmla="*/ 1951435 h 1971175"/>
              <a:gd name="connsiteX66" fmla="*/ 610028 w 687267"/>
              <a:gd name="connsiteY66" fmla="*/ 1941068 h 1971175"/>
              <a:gd name="connsiteX67" fmla="*/ 638402 w 687267"/>
              <a:gd name="connsiteY67" fmla="*/ 1926899 h 1971175"/>
              <a:gd name="connsiteX68" fmla="*/ 639328 w 687267"/>
              <a:gd name="connsiteY68" fmla="*/ 1924124 h 1971175"/>
              <a:gd name="connsiteX69" fmla="*/ 636628 w 687267"/>
              <a:gd name="connsiteY69" fmla="*/ 1925128 h 1971175"/>
              <a:gd name="connsiteX70" fmla="*/ 610028 w 687267"/>
              <a:gd name="connsiteY70" fmla="*/ 1926899 h 1971175"/>
              <a:gd name="connsiteX71" fmla="*/ 503628 w 687267"/>
              <a:gd name="connsiteY71" fmla="*/ 1925128 h 1971175"/>
              <a:gd name="connsiteX72" fmla="*/ 453182 w 687267"/>
              <a:gd name="connsiteY72" fmla="*/ 1919250 h 1971175"/>
              <a:gd name="connsiteX73" fmla="*/ 468760 w 687267"/>
              <a:gd name="connsiteY73" fmla="*/ 1909791 h 1971175"/>
              <a:gd name="connsiteX74" fmla="*/ 527355 w 687267"/>
              <a:gd name="connsiteY74" fmla="*/ 1874208 h 1971175"/>
              <a:gd name="connsiteX75" fmla="*/ 525524 w 687267"/>
              <a:gd name="connsiteY75" fmla="*/ 1856417 h 1971175"/>
              <a:gd name="connsiteX76" fmla="*/ 680962 w 687267"/>
              <a:gd name="connsiteY76" fmla="*/ 1785216 h 1971175"/>
              <a:gd name="connsiteX77" fmla="*/ 663007 w 687267"/>
              <a:gd name="connsiteY77" fmla="*/ 1924685 h 1971175"/>
              <a:gd name="connsiteX78" fmla="*/ 647126 w 687267"/>
              <a:gd name="connsiteY78" fmla="*/ 1942003 h 1971175"/>
              <a:gd name="connsiteX79" fmla="*/ 652589 w 687267"/>
              <a:gd name="connsiteY79" fmla="*/ 1941067 h 1971175"/>
              <a:gd name="connsiteX80" fmla="*/ 680962 w 687267"/>
              <a:gd name="connsiteY80" fmla="*/ 1884394 h 1971175"/>
              <a:gd name="connsiteX81" fmla="*/ 680962 w 687267"/>
              <a:gd name="connsiteY81" fmla="*/ 1785216 h 1971175"/>
              <a:gd name="connsiteX82" fmla="*/ 170241 w 687267"/>
              <a:gd name="connsiteY82" fmla="*/ 1728542 h 1971175"/>
              <a:gd name="connsiteX83" fmla="*/ 165947 w 687267"/>
              <a:gd name="connsiteY83" fmla="*/ 1750599 h 1971175"/>
              <a:gd name="connsiteX84" fmla="*/ 177334 w 687267"/>
              <a:gd name="connsiteY84" fmla="*/ 1792300 h 1971175"/>
              <a:gd name="connsiteX85" fmla="*/ 156054 w 687267"/>
              <a:gd name="connsiteY85" fmla="*/ 1700206 h 1971175"/>
              <a:gd name="connsiteX86" fmla="*/ 143641 w 687267"/>
              <a:gd name="connsiteY86" fmla="*/ 1763963 h 1971175"/>
              <a:gd name="connsiteX87" fmla="*/ 141868 w 687267"/>
              <a:gd name="connsiteY87" fmla="*/ 1827720 h 1971175"/>
              <a:gd name="connsiteX88" fmla="*/ 156054 w 687267"/>
              <a:gd name="connsiteY88" fmla="*/ 1926899 h 1971175"/>
              <a:gd name="connsiteX89" fmla="*/ 212801 w 687267"/>
              <a:gd name="connsiteY89" fmla="*/ 1955236 h 1971175"/>
              <a:gd name="connsiteX90" fmla="*/ 245539 w 687267"/>
              <a:gd name="connsiteY90" fmla="*/ 1953056 h 1971175"/>
              <a:gd name="connsiteX91" fmla="*/ 226988 w 687267"/>
              <a:gd name="connsiteY91" fmla="*/ 1941068 h 1971175"/>
              <a:gd name="connsiteX92" fmla="*/ 221511 w 687267"/>
              <a:gd name="connsiteY92" fmla="*/ 1934067 h 1971175"/>
              <a:gd name="connsiteX93" fmla="*/ 184427 w 687267"/>
              <a:gd name="connsiteY93" fmla="*/ 1926899 h 1971175"/>
              <a:gd name="connsiteX94" fmla="*/ 156054 w 687267"/>
              <a:gd name="connsiteY94" fmla="*/ 1856057 h 1971175"/>
              <a:gd name="connsiteX95" fmla="*/ 157827 w 687267"/>
              <a:gd name="connsiteY95" fmla="*/ 1792299 h 1971175"/>
              <a:gd name="connsiteX96" fmla="*/ 165947 w 687267"/>
              <a:gd name="connsiteY96" fmla="*/ 1750599 h 1971175"/>
              <a:gd name="connsiteX97" fmla="*/ 156054 w 687267"/>
              <a:gd name="connsiteY97" fmla="*/ 1714373 h 1971175"/>
              <a:gd name="connsiteX98" fmla="*/ 651417 w 687267"/>
              <a:gd name="connsiteY98" fmla="*/ 1666938 h 1971175"/>
              <a:gd name="connsiteX99" fmla="*/ 652589 w 687267"/>
              <a:gd name="connsiteY99" fmla="*/ 1771047 h 1971175"/>
              <a:gd name="connsiteX100" fmla="*/ 652589 w 687267"/>
              <a:gd name="connsiteY100" fmla="*/ 1884394 h 1971175"/>
              <a:gd name="connsiteX101" fmla="*/ 645495 w 687267"/>
              <a:gd name="connsiteY101" fmla="*/ 1905647 h 1971175"/>
              <a:gd name="connsiteX102" fmla="*/ 639328 w 687267"/>
              <a:gd name="connsiteY102" fmla="*/ 1924124 h 1971175"/>
              <a:gd name="connsiteX103" fmla="*/ 647933 w 687267"/>
              <a:gd name="connsiteY103" fmla="*/ 1920922 h 1971175"/>
              <a:gd name="connsiteX104" fmla="*/ 652588 w 687267"/>
              <a:gd name="connsiteY104" fmla="*/ 1912731 h 1971175"/>
              <a:gd name="connsiteX105" fmla="*/ 666775 w 687267"/>
              <a:gd name="connsiteY105" fmla="*/ 1884394 h 1971175"/>
              <a:gd name="connsiteX106" fmla="*/ 666775 w 687267"/>
              <a:gd name="connsiteY106" fmla="*/ 1771047 h 1971175"/>
              <a:gd name="connsiteX107" fmla="*/ 156054 w 687267"/>
              <a:gd name="connsiteY107" fmla="*/ 1675800 h 1971175"/>
              <a:gd name="connsiteX108" fmla="*/ 156054 w 687267"/>
              <a:gd name="connsiteY108" fmla="*/ 1700205 h 1971175"/>
              <a:gd name="connsiteX109" fmla="*/ 156054 w 687267"/>
              <a:gd name="connsiteY109" fmla="*/ 1700206 h 1971175"/>
              <a:gd name="connsiteX110" fmla="*/ 552880 w 687267"/>
              <a:gd name="connsiteY110" fmla="*/ 1647984 h 1971175"/>
              <a:gd name="connsiteX111" fmla="*/ 377096 w 687267"/>
              <a:gd name="connsiteY111" fmla="*/ 1768626 h 1971175"/>
              <a:gd name="connsiteX112" fmla="*/ 224794 w 687267"/>
              <a:gd name="connsiteY112" fmla="*/ 1879896 h 1971175"/>
              <a:gd name="connsiteX113" fmla="*/ 212556 w 687267"/>
              <a:gd name="connsiteY113" fmla="*/ 1854800 h 1971175"/>
              <a:gd name="connsiteX114" fmla="*/ 212801 w 687267"/>
              <a:gd name="connsiteY114" fmla="*/ 1856057 h 1971175"/>
              <a:gd name="connsiteX115" fmla="*/ 219041 w 687267"/>
              <a:gd name="connsiteY115" fmla="*/ 1884100 h 1971175"/>
              <a:gd name="connsiteX116" fmla="*/ 212578 w 687267"/>
              <a:gd name="connsiteY116" fmla="*/ 1888821 h 1971175"/>
              <a:gd name="connsiteX117" fmla="*/ 198614 w 687267"/>
              <a:gd name="connsiteY117" fmla="*/ 1870226 h 1971175"/>
              <a:gd name="connsiteX118" fmla="*/ 177334 w 687267"/>
              <a:gd name="connsiteY118" fmla="*/ 1792300 h 1971175"/>
              <a:gd name="connsiteX119" fmla="*/ 184427 w 687267"/>
              <a:gd name="connsiteY119" fmla="*/ 1856057 h 1971175"/>
              <a:gd name="connsiteX120" fmla="*/ 210363 w 687267"/>
              <a:gd name="connsiteY120" fmla="*/ 1919815 h 1971175"/>
              <a:gd name="connsiteX121" fmla="*/ 221511 w 687267"/>
              <a:gd name="connsiteY121" fmla="*/ 1934067 h 1971175"/>
              <a:gd name="connsiteX122" fmla="*/ 239401 w 687267"/>
              <a:gd name="connsiteY122" fmla="*/ 1937526 h 1971175"/>
              <a:gd name="connsiteX123" fmla="*/ 250116 w 687267"/>
              <a:gd name="connsiteY123" fmla="*/ 1934957 h 1971175"/>
              <a:gd name="connsiteX124" fmla="*/ 243753 w 687267"/>
              <a:gd name="connsiteY124" fmla="*/ 1927543 h 1971175"/>
              <a:gd name="connsiteX125" fmla="*/ 241174 w 687267"/>
              <a:gd name="connsiteY125" fmla="*/ 1926899 h 1971175"/>
              <a:gd name="connsiteX126" fmla="*/ 226988 w 687267"/>
              <a:gd name="connsiteY126" fmla="*/ 1908008 h 1971175"/>
              <a:gd name="connsiteX127" fmla="*/ 223538 w 687267"/>
              <a:gd name="connsiteY127" fmla="*/ 1903988 h 1971175"/>
              <a:gd name="connsiteX128" fmla="*/ 223913 w 687267"/>
              <a:gd name="connsiteY128" fmla="*/ 1903914 h 1971175"/>
              <a:gd name="connsiteX129" fmla="*/ 226988 w 687267"/>
              <a:gd name="connsiteY129" fmla="*/ 1908008 h 1971175"/>
              <a:gd name="connsiteX130" fmla="*/ 243753 w 687267"/>
              <a:gd name="connsiteY130" fmla="*/ 1927543 h 1971175"/>
              <a:gd name="connsiteX131" fmla="*/ 262020 w 687267"/>
              <a:gd name="connsiteY131" fmla="*/ 1932104 h 1971175"/>
              <a:gd name="connsiteX132" fmla="*/ 283735 w 687267"/>
              <a:gd name="connsiteY132" fmla="*/ 1926899 h 1971175"/>
              <a:gd name="connsiteX133" fmla="*/ 345801 w 687267"/>
              <a:gd name="connsiteY133" fmla="*/ 1925128 h 1971175"/>
              <a:gd name="connsiteX134" fmla="*/ 361453 w 687267"/>
              <a:gd name="connsiteY134" fmla="*/ 1921355 h 1971175"/>
              <a:gd name="connsiteX135" fmla="*/ 347574 w 687267"/>
              <a:gd name="connsiteY135" fmla="*/ 1919815 h 1971175"/>
              <a:gd name="connsiteX136" fmla="*/ 283734 w 687267"/>
              <a:gd name="connsiteY136" fmla="*/ 1912731 h 1971175"/>
              <a:gd name="connsiteX137" fmla="*/ 255361 w 687267"/>
              <a:gd name="connsiteY137" fmla="*/ 1909189 h 1971175"/>
              <a:gd name="connsiteX138" fmla="*/ 238500 w 687267"/>
              <a:gd name="connsiteY138" fmla="*/ 1894454 h 1971175"/>
              <a:gd name="connsiteX139" fmla="*/ 391300 w 687267"/>
              <a:gd name="connsiteY139" fmla="*/ 1782820 h 1971175"/>
              <a:gd name="connsiteX140" fmla="*/ 567085 w 687267"/>
              <a:gd name="connsiteY140" fmla="*/ 1662177 h 1971175"/>
              <a:gd name="connsiteX141" fmla="*/ 552880 w 687267"/>
              <a:gd name="connsiteY141" fmla="*/ 1647984 h 1971175"/>
              <a:gd name="connsiteX142" fmla="*/ 156054 w 687267"/>
              <a:gd name="connsiteY142" fmla="*/ 1578174 h 1971175"/>
              <a:gd name="connsiteX143" fmla="*/ 156054 w 687267"/>
              <a:gd name="connsiteY143" fmla="*/ 1675800 h 1971175"/>
              <a:gd name="connsiteX144" fmla="*/ 156054 w 687267"/>
              <a:gd name="connsiteY144" fmla="*/ 1578176 h 1971175"/>
              <a:gd name="connsiteX145" fmla="*/ 471215 w 687267"/>
              <a:gd name="connsiteY145" fmla="*/ 1516146 h 1971175"/>
              <a:gd name="connsiteX146" fmla="*/ 229929 w 687267"/>
              <a:gd name="connsiteY146" fmla="*/ 1699780 h 1971175"/>
              <a:gd name="connsiteX147" fmla="*/ 244123 w 687267"/>
              <a:gd name="connsiteY147" fmla="*/ 1713906 h 1971175"/>
              <a:gd name="connsiteX148" fmla="*/ 485408 w 687267"/>
              <a:gd name="connsiteY148" fmla="*/ 1530271 h 1971175"/>
              <a:gd name="connsiteX149" fmla="*/ 471215 w 687267"/>
              <a:gd name="connsiteY149" fmla="*/ 1516146 h 1971175"/>
              <a:gd name="connsiteX150" fmla="*/ 499073 w 687267"/>
              <a:gd name="connsiteY150" fmla="*/ 1318389 h 1971175"/>
              <a:gd name="connsiteX151" fmla="*/ 341735 w 687267"/>
              <a:gd name="connsiteY151" fmla="*/ 1450416 h 1971175"/>
              <a:gd name="connsiteX152" fmla="*/ 178672 w 687267"/>
              <a:gd name="connsiteY152" fmla="*/ 1568350 h 1971175"/>
              <a:gd name="connsiteX153" fmla="*/ 175160 w 687267"/>
              <a:gd name="connsiteY153" fmla="*/ 1548415 h 1971175"/>
              <a:gd name="connsiteX154" fmla="*/ 175561 w 687267"/>
              <a:gd name="connsiteY154" fmla="*/ 1560292 h 1971175"/>
              <a:gd name="connsiteX155" fmla="*/ 175642 w 687267"/>
              <a:gd name="connsiteY155" fmla="*/ 1570541 h 1971175"/>
              <a:gd name="connsiteX156" fmla="*/ 173790 w 687267"/>
              <a:gd name="connsiteY156" fmla="*/ 1571881 h 1971175"/>
              <a:gd name="connsiteX157" fmla="*/ 175683 w 687267"/>
              <a:gd name="connsiteY157" fmla="*/ 1575652 h 1971175"/>
              <a:gd name="connsiteX158" fmla="*/ 176122 w 687267"/>
              <a:gd name="connsiteY158" fmla="*/ 1630732 h 1971175"/>
              <a:gd name="connsiteX159" fmla="*/ 184427 w 687267"/>
              <a:gd name="connsiteY159" fmla="*/ 1742710 h 1971175"/>
              <a:gd name="connsiteX160" fmla="*/ 210363 w 687267"/>
              <a:gd name="connsiteY160" fmla="*/ 1850301 h 1971175"/>
              <a:gd name="connsiteX161" fmla="*/ 212556 w 687267"/>
              <a:gd name="connsiteY161" fmla="*/ 1854800 h 1971175"/>
              <a:gd name="connsiteX162" fmla="*/ 200388 w 687267"/>
              <a:gd name="connsiteY162" fmla="*/ 1792299 h 1971175"/>
              <a:gd name="connsiteX163" fmla="*/ 198614 w 687267"/>
              <a:gd name="connsiteY163" fmla="*/ 1728542 h 1971175"/>
              <a:gd name="connsiteX164" fmla="*/ 184428 w 687267"/>
              <a:gd name="connsiteY164" fmla="*/ 1601026 h 1971175"/>
              <a:gd name="connsiteX165" fmla="*/ 182268 w 687267"/>
              <a:gd name="connsiteY165" fmla="*/ 1588765 h 1971175"/>
              <a:gd name="connsiteX166" fmla="*/ 182629 w 687267"/>
              <a:gd name="connsiteY166" fmla="*/ 1589484 h 1971175"/>
              <a:gd name="connsiteX167" fmla="*/ 202075 w 687267"/>
              <a:gd name="connsiteY167" fmla="*/ 1585963 h 1971175"/>
              <a:gd name="connsiteX168" fmla="*/ 513216 w 687267"/>
              <a:gd name="connsiteY168" fmla="*/ 1332472 h 1971175"/>
              <a:gd name="connsiteX169" fmla="*/ 499073 w 687267"/>
              <a:gd name="connsiteY169" fmla="*/ 1318389 h 1971175"/>
              <a:gd name="connsiteX170" fmla="*/ 138685 w 687267"/>
              <a:gd name="connsiteY170" fmla="*/ 1309780 h 1971175"/>
              <a:gd name="connsiteX171" fmla="*/ 156054 w 687267"/>
              <a:gd name="connsiteY171" fmla="*/ 1530185 h 1971175"/>
              <a:gd name="connsiteX172" fmla="*/ 156054 w 687267"/>
              <a:gd name="connsiteY172" fmla="*/ 1558517 h 1971175"/>
              <a:gd name="connsiteX173" fmla="*/ 156054 w 687267"/>
              <a:gd name="connsiteY173" fmla="*/ 1558522 h 1971175"/>
              <a:gd name="connsiteX174" fmla="*/ 156054 w 687267"/>
              <a:gd name="connsiteY174" fmla="*/ 1578176 h 1971175"/>
              <a:gd name="connsiteX175" fmla="*/ 165586 w 687267"/>
              <a:gd name="connsiteY175" fmla="*/ 1645746 h 1971175"/>
              <a:gd name="connsiteX176" fmla="*/ 170241 w 687267"/>
              <a:gd name="connsiteY176" fmla="*/ 1728542 h 1971175"/>
              <a:gd name="connsiteX177" fmla="*/ 176226 w 687267"/>
              <a:gd name="connsiteY177" fmla="*/ 1643753 h 1971175"/>
              <a:gd name="connsiteX178" fmla="*/ 176122 w 687267"/>
              <a:gd name="connsiteY178" fmla="*/ 1630732 h 1971175"/>
              <a:gd name="connsiteX179" fmla="*/ 170241 w 687267"/>
              <a:gd name="connsiteY179" fmla="*/ 1551437 h 1971175"/>
              <a:gd name="connsiteX180" fmla="*/ 166276 w 687267"/>
              <a:gd name="connsiteY180" fmla="*/ 1497984 h 1971175"/>
              <a:gd name="connsiteX181" fmla="*/ 150734 w 687267"/>
              <a:gd name="connsiteY181" fmla="*/ 1409753 h 1971175"/>
              <a:gd name="connsiteX182" fmla="*/ 144166 w 687267"/>
              <a:gd name="connsiteY182" fmla="*/ 1176976 h 1971175"/>
              <a:gd name="connsiteX183" fmla="*/ 156054 w 687267"/>
              <a:gd name="connsiteY183" fmla="*/ 1360164 h 1971175"/>
              <a:gd name="connsiteX184" fmla="*/ 160085 w 687267"/>
              <a:gd name="connsiteY184" fmla="*/ 1414517 h 1971175"/>
              <a:gd name="connsiteX185" fmla="*/ 155810 w 687267"/>
              <a:gd name="connsiteY185" fmla="*/ 1418148 h 1971175"/>
              <a:gd name="connsiteX186" fmla="*/ 160720 w 687267"/>
              <a:gd name="connsiteY186" fmla="*/ 1423064 h 1971175"/>
              <a:gd name="connsiteX187" fmla="*/ 166276 w 687267"/>
              <a:gd name="connsiteY187" fmla="*/ 1497984 h 1971175"/>
              <a:gd name="connsiteX188" fmla="*/ 175160 w 687267"/>
              <a:gd name="connsiteY188" fmla="*/ 1548415 h 1971175"/>
              <a:gd name="connsiteX189" fmla="*/ 171202 w 687267"/>
              <a:gd name="connsiteY189" fmla="*/ 1431136 h 1971175"/>
              <a:gd name="connsiteX190" fmla="*/ 308960 w 687267"/>
              <a:gd name="connsiteY190" fmla="*/ 1314157 h 1971175"/>
              <a:gd name="connsiteX191" fmla="*/ 437466 w 687267"/>
              <a:gd name="connsiteY191" fmla="*/ 1206642 h 1971175"/>
              <a:gd name="connsiteX192" fmla="*/ 423384 w 687267"/>
              <a:gd name="connsiteY192" fmla="*/ 1192542 h 1971175"/>
              <a:gd name="connsiteX193" fmla="*/ 294878 w 687267"/>
              <a:gd name="connsiteY193" fmla="*/ 1300057 h 1971175"/>
              <a:gd name="connsiteX194" fmla="*/ 170347 w 687267"/>
              <a:gd name="connsiteY194" fmla="*/ 1405804 h 1971175"/>
              <a:gd name="connsiteX195" fmla="*/ 170241 w 687267"/>
              <a:gd name="connsiteY195" fmla="*/ 1402669 h 1971175"/>
              <a:gd name="connsiteX196" fmla="*/ 96110 w 687267"/>
              <a:gd name="connsiteY196" fmla="*/ 1005019 h 1971175"/>
              <a:gd name="connsiteX197" fmla="*/ 99307 w 687267"/>
              <a:gd name="connsiteY197" fmla="*/ 1034292 h 1971175"/>
              <a:gd name="connsiteX198" fmla="*/ 127681 w 687267"/>
              <a:gd name="connsiteY198" fmla="*/ 1402669 h 1971175"/>
              <a:gd name="connsiteX199" fmla="*/ 154281 w 687267"/>
              <a:gd name="connsiteY199" fmla="*/ 1565606 h 1971175"/>
              <a:gd name="connsiteX200" fmla="*/ 156054 w 687267"/>
              <a:gd name="connsiteY200" fmla="*/ 1578174 h 1971175"/>
              <a:gd name="connsiteX201" fmla="*/ 156054 w 687267"/>
              <a:gd name="connsiteY201" fmla="*/ 1558517 h 1971175"/>
              <a:gd name="connsiteX202" fmla="*/ 140759 w 687267"/>
              <a:gd name="connsiteY202" fmla="*/ 1369463 h 1971175"/>
              <a:gd name="connsiteX203" fmla="*/ 118814 w 687267"/>
              <a:gd name="connsiteY203" fmla="*/ 1183060 h 1971175"/>
              <a:gd name="connsiteX204" fmla="*/ 495396 w 687267"/>
              <a:gd name="connsiteY204" fmla="*/ 976807 h 1971175"/>
              <a:gd name="connsiteX205" fmla="*/ 187773 w 687267"/>
              <a:gd name="connsiteY205" fmla="*/ 1220176 h 1971175"/>
              <a:gd name="connsiteX206" fmla="*/ 201755 w 687267"/>
              <a:gd name="connsiteY206" fmla="*/ 1234493 h 1971175"/>
              <a:gd name="connsiteX207" fmla="*/ 495396 w 687267"/>
              <a:gd name="connsiteY207" fmla="*/ 991122 h 1971175"/>
              <a:gd name="connsiteX208" fmla="*/ 495396 w 687267"/>
              <a:gd name="connsiteY208" fmla="*/ 976807 h 1971175"/>
              <a:gd name="connsiteX209" fmla="*/ 456871 w 687267"/>
              <a:gd name="connsiteY209" fmla="*/ 835450 h 1971175"/>
              <a:gd name="connsiteX210" fmla="*/ 200043 w 687267"/>
              <a:gd name="connsiteY210" fmla="*/ 1037792 h 1971175"/>
              <a:gd name="connsiteX211" fmla="*/ 214311 w 687267"/>
              <a:gd name="connsiteY211" fmla="*/ 1052245 h 1971175"/>
              <a:gd name="connsiteX212" fmla="*/ 471139 w 687267"/>
              <a:gd name="connsiteY212" fmla="*/ 849903 h 1971175"/>
              <a:gd name="connsiteX213" fmla="*/ 456871 w 687267"/>
              <a:gd name="connsiteY213" fmla="*/ 835450 h 1971175"/>
              <a:gd name="connsiteX214" fmla="*/ 89258 w 687267"/>
              <a:gd name="connsiteY214" fmla="*/ 804055 h 1971175"/>
              <a:gd name="connsiteX215" fmla="*/ 92214 w 687267"/>
              <a:gd name="connsiteY215" fmla="*/ 835935 h 1971175"/>
              <a:gd name="connsiteX216" fmla="*/ 127681 w 687267"/>
              <a:gd name="connsiteY216" fmla="*/ 1218480 h 1971175"/>
              <a:gd name="connsiteX217" fmla="*/ 138685 w 687267"/>
              <a:gd name="connsiteY217" fmla="*/ 1309780 h 1971175"/>
              <a:gd name="connsiteX218" fmla="*/ 125907 w 687267"/>
              <a:gd name="connsiteY218" fmla="*/ 1147639 h 1971175"/>
              <a:gd name="connsiteX219" fmla="*/ 89304 w 687267"/>
              <a:gd name="connsiteY219" fmla="*/ 804329 h 1971175"/>
              <a:gd name="connsiteX220" fmla="*/ 85120 w 687267"/>
              <a:gd name="connsiteY220" fmla="*/ 765090 h 1971175"/>
              <a:gd name="connsiteX221" fmla="*/ 85121 w 687267"/>
              <a:gd name="connsiteY221" fmla="*/ 779261 h 1971175"/>
              <a:gd name="connsiteX222" fmla="*/ 89258 w 687267"/>
              <a:gd name="connsiteY222" fmla="*/ 804055 h 1971175"/>
              <a:gd name="connsiteX223" fmla="*/ 89148 w 687267"/>
              <a:gd name="connsiteY223" fmla="*/ 802866 h 1971175"/>
              <a:gd name="connsiteX224" fmla="*/ 85121 w 687267"/>
              <a:gd name="connsiteY224" fmla="*/ 765093 h 1971175"/>
              <a:gd name="connsiteX225" fmla="*/ 69767 w 687267"/>
              <a:gd name="connsiteY225" fmla="*/ 763858 h 1971175"/>
              <a:gd name="connsiteX226" fmla="*/ 70934 w 687267"/>
              <a:gd name="connsiteY226" fmla="*/ 807598 h 1971175"/>
              <a:gd name="connsiteX227" fmla="*/ 96110 w 687267"/>
              <a:gd name="connsiteY227" fmla="*/ 1005019 h 1971175"/>
              <a:gd name="connsiteX228" fmla="*/ 84983 w 687267"/>
              <a:gd name="connsiteY228" fmla="*/ 757941 h 1971175"/>
              <a:gd name="connsiteX229" fmla="*/ 85120 w 687267"/>
              <a:gd name="connsiteY229" fmla="*/ 765090 h 1971175"/>
              <a:gd name="connsiteX230" fmla="*/ 85120 w 687267"/>
              <a:gd name="connsiteY230" fmla="*/ 759426 h 1971175"/>
              <a:gd name="connsiteX231" fmla="*/ 448360 w 687267"/>
              <a:gd name="connsiteY231" fmla="*/ 663848 h 1971175"/>
              <a:gd name="connsiteX232" fmla="*/ 441278 w 687267"/>
              <a:gd name="connsiteY232" fmla="*/ 667396 h 1971175"/>
              <a:gd name="connsiteX233" fmla="*/ 157989 w 687267"/>
              <a:gd name="connsiteY233" fmla="*/ 894488 h 1971175"/>
              <a:gd name="connsiteX234" fmla="*/ 172153 w 687267"/>
              <a:gd name="connsiteY234" fmla="*/ 908682 h 1971175"/>
              <a:gd name="connsiteX235" fmla="*/ 455442 w 687267"/>
              <a:gd name="connsiteY235" fmla="*/ 681589 h 1971175"/>
              <a:gd name="connsiteX236" fmla="*/ 448360 w 687267"/>
              <a:gd name="connsiteY236" fmla="*/ 663848 h 1971175"/>
              <a:gd name="connsiteX237" fmla="*/ 85121 w 687267"/>
              <a:gd name="connsiteY237" fmla="*/ 595074 h 1971175"/>
              <a:gd name="connsiteX238" fmla="*/ 85120 w 687267"/>
              <a:gd name="connsiteY238" fmla="*/ 759426 h 1971175"/>
              <a:gd name="connsiteX239" fmla="*/ 89148 w 687267"/>
              <a:gd name="connsiteY239" fmla="*/ 802866 h 1971175"/>
              <a:gd name="connsiteX240" fmla="*/ 89304 w 687267"/>
              <a:gd name="connsiteY240" fmla="*/ 804329 h 1971175"/>
              <a:gd name="connsiteX241" fmla="*/ 127681 w 687267"/>
              <a:gd name="connsiteY241" fmla="*/ 1034292 h 1971175"/>
              <a:gd name="connsiteX242" fmla="*/ 144166 w 687267"/>
              <a:gd name="connsiteY242" fmla="*/ 1176976 h 1971175"/>
              <a:gd name="connsiteX243" fmla="*/ 131228 w 687267"/>
              <a:gd name="connsiteY243" fmla="*/ 977618 h 1971175"/>
              <a:gd name="connsiteX244" fmla="*/ 112164 w 687267"/>
              <a:gd name="connsiteY244" fmla="*/ 786345 h 1971175"/>
              <a:gd name="connsiteX245" fmla="*/ 483268 w 687267"/>
              <a:gd name="connsiteY245" fmla="*/ 485408 h 1971175"/>
              <a:gd name="connsiteX246" fmla="*/ 116003 w 687267"/>
              <a:gd name="connsiteY246" fmla="*/ 765067 h 1971175"/>
              <a:gd name="connsiteX247" fmla="*/ 130128 w 687267"/>
              <a:gd name="connsiteY247" fmla="*/ 779049 h 1971175"/>
              <a:gd name="connsiteX248" fmla="*/ 483268 w 687267"/>
              <a:gd name="connsiteY248" fmla="*/ 499390 h 1971175"/>
              <a:gd name="connsiteX249" fmla="*/ 483268 w 687267"/>
              <a:gd name="connsiteY249" fmla="*/ 485408 h 1971175"/>
              <a:gd name="connsiteX250" fmla="*/ 64484 w 687267"/>
              <a:gd name="connsiteY250" fmla="*/ 493129 h 1971175"/>
              <a:gd name="connsiteX251" fmla="*/ 65084 w 687267"/>
              <a:gd name="connsiteY251" fmla="*/ 543313 h 1971175"/>
              <a:gd name="connsiteX252" fmla="*/ 84983 w 687267"/>
              <a:gd name="connsiteY252" fmla="*/ 757941 h 1971175"/>
              <a:gd name="connsiteX253" fmla="*/ 83347 w 687267"/>
              <a:gd name="connsiteY253" fmla="*/ 672998 h 1971175"/>
              <a:gd name="connsiteX254" fmla="*/ 70934 w 687267"/>
              <a:gd name="connsiteY254" fmla="*/ 580904 h 1971175"/>
              <a:gd name="connsiteX255" fmla="*/ 69160 w 687267"/>
              <a:gd name="connsiteY255" fmla="*/ 517146 h 1971175"/>
              <a:gd name="connsiteX256" fmla="*/ 446490 w 687267"/>
              <a:gd name="connsiteY256" fmla="*/ 340086 h 1971175"/>
              <a:gd name="connsiteX257" fmla="*/ 441116 w 687267"/>
              <a:gd name="connsiteY257" fmla="*/ 343582 h 1971175"/>
              <a:gd name="connsiteX258" fmla="*/ 140179 w 687267"/>
              <a:gd name="connsiteY258" fmla="*/ 567308 h 1971175"/>
              <a:gd name="connsiteX259" fmla="*/ 154509 w 687267"/>
              <a:gd name="connsiteY259" fmla="*/ 581291 h 1971175"/>
              <a:gd name="connsiteX260" fmla="*/ 441116 w 687267"/>
              <a:gd name="connsiteY260" fmla="*/ 357564 h 1971175"/>
              <a:gd name="connsiteX261" fmla="*/ 446490 w 687267"/>
              <a:gd name="connsiteY261" fmla="*/ 340086 h 1971175"/>
              <a:gd name="connsiteX262" fmla="*/ 14187 w 687267"/>
              <a:gd name="connsiteY262" fmla="*/ 255031 h 1971175"/>
              <a:gd name="connsiteX263" fmla="*/ 56747 w 687267"/>
              <a:gd name="connsiteY263" fmla="*/ 644661 h 1971175"/>
              <a:gd name="connsiteX264" fmla="*/ 69767 w 687267"/>
              <a:gd name="connsiteY264" fmla="*/ 763858 h 1971175"/>
              <a:gd name="connsiteX265" fmla="*/ 66057 w 687267"/>
              <a:gd name="connsiteY265" fmla="*/ 624737 h 1971175"/>
              <a:gd name="connsiteX266" fmla="*/ 65084 w 687267"/>
              <a:gd name="connsiteY266" fmla="*/ 543313 h 1971175"/>
              <a:gd name="connsiteX267" fmla="*/ 56747 w 687267"/>
              <a:gd name="connsiteY267" fmla="*/ 453388 h 1971175"/>
              <a:gd name="connsiteX268" fmla="*/ 14187 w 687267"/>
              <a:gd name="connsiteY268" fmla="*/ 255031 h 1971175"/>
              <a:gd name="connsiteX269" fmla="*/ 23147 w 687267"/>
              <a:gd name="connsiteY269" fmla="*/ 202833 h 1971175"/>
              <a:gd name="connsiteX270" fmla="*/ 28374 w 687267"/>
              <a:gd name="connsiteY270" fmla="*/ 255031 h 1971175"/>
              <a:gd name="connsiteX271" fmla="*/ 56747 w 687267"/>
              <a:gd name="connsiteY271" fmla="*/ 453388 h 1971175"/>
              <a:gd name="connsiteX272" fmla="*/ 64484 w 687267"/>
              <a:gd name="connsiteY272" fmla="*/ 493129 h 1971175"/>
              <a:gd name="connsiteX273" fmla="*/ 63841 w 687267"/>
              <a:gd name="connsiteY273" fmla="*/ 439220 h 1971175"/>
              <a:gd name="connsiteX274" fmla="*/ 59611 w 687267"/>
              <a:gd name="connsiteY274" fmla="*/ 378183 h 1971175"/>
              <a:gd name="connsiteX275" fmla="*/ 56747 w 687267"/>
              <a:gd name="connsiteY275" fmla="*/ 368378 h 1971175"/>
              <a:gd name="connsiteX276" fmla="*/ 35467 w 687267"/>
              <a:gd name="connsiteY276" fmla="*/ 267429 h 1971175"/>
              <a:gd name="connsiteX277" fmla="*/ 409347 w 687267"/>
              <a:gd name="connsiteY277" fmla="*/ 143828 h 1971175"/>
              <a:gd name="connsiteX278" fmla="*/ 85973 w 687267"/>
              <a:gd name="connsiteY278" fmla="*/ 385113 h 1971175"/>
              <a:gd name="connsiteX279" fmla="*/ 100032 w 687267"/>
              <a:gd name="connsiteY279" fmla="*/ 399306 h 1971175"/>
              <a:gd name="connsiteX280" fmla="*/ 423407 w 687267"/>
              <a:gd name="connsiteY280" fmla="*/ 158021 h 1971175"/>
              <a:gd name="connsiteX281" fmla="*/ 409347 w 687267"/>
              <a:gd name="connsiteY281" fmla="*/ 143828 h 1971175"/>
              <a:gd name="connsiteX282" fmla="*/ 15764 w 687267"/>
              <a:gd name="connsiteY282" fmla="*/ 129090 h 1971175"/>
              <a:gd name="connsiteX283" fmla="*/ 14187 w 687267"/>
              <a:gd name="connsiteY283" fmla="*/ 155853 h 1971175"/>
              <a:gd name="connsiteX284" fmla="*/ 23147 w 687267"/>
              <a:gd name="connsiteY284" fmla="*/ 202833 h 1971175"/>
              <a:gd name="connsiteX285" fmla="*/ 21281 w 687267"/>
              <a:gd name="connsiteY285" fmla="*/ 184189 h 1971175"/>
              <a:gd name="connsiteX286" fmla="*/ 279892 w 687267"/>
              <a:gd name="connsiteY286" fmla="*/ 112215 h 1971175"/>
              <a:gd name="connsiteX287" fmla="*/ 267532 w 687267"/>
              <a:gd name="connsiteY287" fmla="*/ 115661 h 1971175"/>
              <a:gd name="connsiteX288" fmla="*/ 98023 w 687267"/>
              <a:gd name="connsiteY288" fmla="*/ 212144 h 1971175"/>
              <a:gd name="connsiteX289" fmla="*/ 112149 w 687267"/>
              <a:gd name="connsiteY289" fmla="*/ 239711 h 1971175"/>
              <a:gd name="connsiteX290" fmla="*/ 281657 w 687267"/>
              <a:gd name="connsiteY290" fmla="*/ 129444 h 1971175"/>
              <a:gd name="connsiteX291" fmla="*/ 279892 w 687267"/>
              <a:gd name="connsiteY291" fmla="*/ 112215 h 1971175"/>
              <a:gd name="connsiteX292" fmla="*/ 525366 w 687267"/>
              <a:gd name="connsiteY292" fmla="*/ 87296 h 1971175"/>
              <a:gd name="connsiteX293" fmla="*/ 526682 w 687267"/>
              <a:gd name="connsiteY293" fmla="*/ 134600 h 1971175"/>
              <a:gd name="connsiteX294" fmla="*/ 539095 w 687267"/>
              <a:gd name="connsiteY294" fmla="*/ 198358 h 1971175"/>
              <a:gd name="connsiteX295" fmla="*/ 539095 w 687267"/>
              <a:gd name="connsiteY295" fmla="*/ 325873 h 1971175"/>
              <a:gd name="connsiteX296" fmla="*/ 595841 w 687267"/>
              <a:gd name="connsiteY296" fmla="*/ 1105134 h 1971175"/>
              <a:gd name="connsiteX297" fmla="*/ 641727 w 687267"/>
              <a:gd name="connsiteY297" fmla="*/ 1601248 h 1971175"/>
              <a:gd name="connsiteX298" fmla="*/ 651417 w 687267"/>
              <a:gd name="connsiteY298" fmla="*/ 1666938 h 1971175"/>
              <a:gd name="connsiteX299" fmla="*/ 650815 w 687267"/>
              <a:gd name="connsiteY299" fmla="*/ 1613424 h 1971175"/>
              <a:gd name="connsiteX300" fmla="*/ 638402 w 687267"/>
              <a:gd name="connsiteY300" fmla="*/ 1445174 h 1971175"/>
              <a:gd name="connsiteX301" fmla="*/ 610028 w 687267"/>
              <a:gd name="connsiteY301" fmla="*/ 1062628 h 1971175"/>
              <a:gd name="connsiteX302" fmla="*/ 581655 w 687267"/>
              <a:gd name="connsiteY302" fmla="*/ 680082 h 1971175"/>
              <a:gd name="connsiteX303" fmla="*/ 553282 w 687267"/>
              <a:gd name="connsiteY303" fmla="*/ 297536 h 1971175"/>
              <a:gd name="connsiteX304" fmla="*/ 539095 w 687267"/>
              <a:gd name="connsiteY304" fmla="*/ 141684 h 1971175"/>
              <a:gd name="connsiteX305" fmla="*/ 528455 w 687267"/>
              <a:gd name="connsiteY305" fmla="*/ 92095 h 1971175"/>
              <a:gd name="connsiteX306" fmla="*/ 535391 w 687267"/>
              <a:gd name="connsiteY306" fmla="*/ 70214 h 1971175"/>
              <a:gd name="connsiteX307" fmla="*/ 539095 w 687267"/>
              <a:gd name="connsiteY307" fmla="*/ 85011 h 1971175"/>
              <a:gd name="connsiteX308" fmla="*/ 553282 w 687267"/>
              <a:gd name="connsiteY308" fmla="*/ 212526 h 1971175"/>
              <a:gd name="connsiteX309" fmla="*/ 567468 w 687267"/>
              <a:gd name="connsiteY309" fmla="*/ 354210 h 1971175"/>
              <a:gd name="connsiteX310" fmla="*/ 595841 w 687267"/>
              <a:gd name="connsiteY310" fmla="*/ 736756 h 1971175"/>
              <a:gd name="connsiteX311" fmla="*/ 652589 w 687267"/>
              <a:gd name="connsiteY311" fmla="*/ 1516016 h 1971175"/>
              <a:gd name="connsiteX312" fmla="*/ 666775 w 687267"/>
              <a:gd name="connsiteY312" fmla="*/ 1671869 h 1971175"/>
              <a:gd name="connsiteX313" fmla="*/ 680962 w 687267"/>
              <a:gd name="connsiteY313" fmla="*/ 1785216 h 1971175"/>
              <a:gd name="connsiteX314" fmla="*/ 666775 w 687267"/>
              <a:gd name="connsiteY314" fmla="*/ 1459343 h 1971175"/>
              <a:gd name="connsiteX315" fmla="*/ 624215 w 687267"/>
              <a:gd name="connsiteY315" fmla="*/ 1076797 h 1971175"/>
              <a:gd name="connsiteX316" fmla="*/ 610028 w 687267"/>
              <a:gd name="connsiteY316" fmla="*/ 694251 h 1971175"/>
              <a:gd name="connsiteX317" fmla="*/ 567468 w 687267"/>
              <a:gd name="connsiteY317" fmla="*/ 311705 h 1971175"/>
              <a:gd name="connsiteX318" fmla="*/ 567468 w 687267"/>
              <a:gd name="connsiteY318" fmla="*/ 155853 h 1971175"/>
              <a:gd name="connsiteX319" fmla="*/ 541534 w 687267"/>
              <a:gd name="connsiteY319" fmla="*/ 78148 h 1971175"/>
              <a:gd name="connsiteX320" fmla="*/ 20046 w 687267"/>
              <a:gd name="connsiteY320" fmla="*/ 94818 h 1971175"/>
              <a:gd name="connsiteX321" fmla="*/ 14187 w 687267"/>
              <a:gd name="connsiteY321" fmla="*/ 113347 h 1971175"/>
              <a:gd name="connsiteX322" fmla="*/ 15764 w 687267"/>
              <a:gd name="connsiteY322" fmla="*/ 129090 h 1971175"/>
              <a:gd name="connsiteX323" fmla="*/ 15960 w 687267"/>
              <a:gd name="connsiteY323" fmla="*/ 125745 h 1971175"/>
              <a:gd name="connsiteX324" fmla="*/ 22422 w 687267"/>
              <a:gd name="connsiteY324" fmla="*/ 104541 h 1971175"/>
              <a:gd name="connsiteX325" fmla="*/ 29614 w 687267"/>
              <a:gd name="connsiteY325" fmla="*/ 76245 h 1971175"/>
              <a:gd name="connsiteX326" fmla="*/ 28374 w 687267"/>
              <a:gd name="connsiteY326" fmla="*/ 77139 h 1971175"/>
              <a:gd name="connsiteX327" fmla="*/ 28374 w 687267"/>
              <a:gd name="connsiteY327" fmla="*/ 85011 h 1971175"/>
              <a:gd name="connsiteX328" fmla="*/ 22422 w 687267"/>
              <a:gd name="connsiteY328" fmla="*/ 104541 h 1971175"/>
              <a:gd name="connsiteX329" fmla="*/ 36409 w 687267"/>
              <a:gd name="connsiteY329" fmla="*/ 161775 h 1971175"/>
              <a:gd name="connsiteX330" fmla="*/ 50984 w 687267"/>
              <a:gd name="connsiteY330" fmla="*/ 253703 h 1971175"/>
              <a:gd name="connsiteX331" fmla="*/ 59611 w 687267"/>
              <a:gd name="connsiteY331" fmla="*/ 378183 h 1971175"/>
              <a:gd name="connsiteX332" fmla="*/ 69161 w 687267"/>
              <a:gd name="connsiteY332" fmla="*/ 410884 h 1971175"/>
              <a:gd name="connsiteX333" fmla="*/ 70934 w 687267"/>
              <a:gd name="connsiteY333" fmla="*/ 453388 h 1971175"/>
              <a:gd name="connsiteX334" fmla="*/ 85121 w 687267"/>
              <a:gd name="connsiteY334" fmla="*/ 595072 h 1971175"/>
              <a:gd name="connsiteX335" fmla="*/ 85121 w 687267"/>
              <a:gd name="connsiteY335" fmla="*/ 595074 h 1971175"/>
              <a:gd name="connsiteX336" fmla="*/ 85121 w 687267"/>
              <a:gd name="connsiteY336" fmla="*/ 538399 h 1971175"/>
              <a:gd name="connsiteX337" fmla="*/ 55196 w 687267"/>
              <a:gd name="connsiteY337" fmla="*/ 187731 h 1971175"/>
              <a:gd name="connsiteX338" fmla="*/ 28374 w 687267"/>
              <a:gd name="connsiteY338" fmla="*/ 70842 h 1971175"/>
              <a:gd name="connsiteX339" fmla="*/ 29614 w 687267"/>
              <a:gd name="connsiteY339" fmla="*/ 76245 h 1971175"/>
              <a:gd name="connsiteX340" fmla="*/ 37104 w 687267"/>
              <a:gd name="connsiteY340" fmla="*/ 70843 h 1971175"/>
              <a:gd name="connsiteX341" fmla="*/ 21280 w 687267"/>
              <a:gd name="connsiteY341" fmla="*/ 65529 h 1971175"/>
              <a:gd name="connsiteX342" fmla="*/ 20170 w 687267"/>
              <a:gd name="connsiteY342" fmla="*/ 66368 h 1971175"/>
              <a:gd name="connsiteX343" fmla="*/ 14676 w 687267"/>
              <a:gd name="connsiteY343" fmla="*/ 72842 h 1971175"/>
              <a:gd name="connsiteX344" fmla="*/ 20046 w 687267"/>
              <a:gd name="connsiteY344" fmla="*/ 94818 h 1971175"/>
              <a:gd name="connsiteX345" fmla="*/ 24827 w 687267"/>
              <a:gd name="connsiteY345" fmla="*/ 79698 h 1971175"/>
              <a:gd name="connsiteX346" fmla="*/ 28374 w 687267"/>
              <a:gd name="connsiteY346" fmla="*/ 77139 h 1971175"/>
              <a:gd name="connsiteX347" fmla="*/ 28374 w 687267"/>
              <a:gd name="connsiteY347" fmla="*/ 70842 h 1971175"/>
              <a:gd name="connsiteX348" fmla="*/ 21280 w 687267"/>
              <a:gd name="connsiteY348" fmla="*/ 65529 h 1971175"/>
              <a:gd name="connsiteX349" fmla="*/ 156054 w 687267"/>
              <a:gd name="connsiteY349" fmla="*/ 42506 h 1971175"/>
              <a:gd name="connsiteX350" fmla="*/ 56747 w 687267"/>
              <a:gd name="connsiteY350" fmla="*/ 56674 h 1971175"/>
              <a:gd name="connsiteX351" fmla="*/ 37104 w 687267"/>
              <a:gd name="connsiteY351" fmla="*/ 70843 h 1971175"/>
              <a:gd name="connsiteX352" fmla="*/ 62067 w 687267"/>
              <a:gd name="connsiteY352" fmla="*/ 70843 h 1971175"/>
              <a:gd name="connsiteX353" fmla="*/ 85120 w 687267"/>
              <a:gd name="connsiteY353" fmla="*/ 70842 h 1971175"/>
              <a:gd name="connsiteX354" fmla="*/ 212801 w 687267"/>
              <a:gd name="connsiteY354" fmla="*/ 54903 h 1971175"/>
              <a:gd name="connsiteX355" fmla="*/ 272385 w 687267"/>
              <a:gd name="connsiteY355" fmla="*/ 42506 h 1971175"/>
              <a:gd name="connsiteX356" fmla="*/ 253588 w 687267"/>
              <a:gd name="connsiteY356" fmla="*/ 42506 h 1971175"/>
              <a:gd name="connsiteX357" fmla="*/ 156054 w 687267"/>
              <a:gd name="connsiteY357" fmla="*/ 42506 h 1971175"/>
              <a:gd name="connsiteX358" fmla="*/ 391908 w 687267"/>
              <a:gd name="connsiteY358" fmla="*/ 23024 h 1971175"/>
              <a:gd name="connsiteX359" fmla="*/ 340481 w 687267"/>
              <a:gd name="connsiteY359" fmla="*/ 28337 h 1971175"/>
              <a:gd name="connsiteX360" fmla="*/ 272385 w 687267"/>
              <a:gd name="connsiteY360" fmla="*/ 42506 h 1971175"/>
              <a:gd name="connsiteX361" fmla="*/ 340481 w 687267"/>
              <a:gd name="connsiteY361" fmla="*/ 42506 h 1971175"/>
              <a:gd name="connsiteX362" fmla="*/ 425601 w 687267"/>
              <a:gd name="connsiteY362" fmla="*/ 28337 h 1971175"/>
              <a:gd name="connsiteX363" fmla="*/ 496535 w 687267"/>
              <a:gd name="connsiteY363" fmla="*/ 42506 h 1971175"/>
              <a:gd name="connsiteX364" fmla="*/ 525366 w 687267"/>
              <a:gd name="connsiteY364" fmla="*/ 87296 h 1971175"/>
              <a:gd name="connsiteX365" fmla="*/ 524908 w 687267"/>
              <a:gd name="connsiteY365" fmla="*/ 70843 h 1971175"/>
              <a:gd name="connsiteX366" fmla="*/ 453975 w 687267"/>
              <a:gd name="connsiteY366" fmla="*/ 28337 h 1971175"/>
              <a:gd name="connsiteX367" fmla="*/ 391908 w 687267"/>
              <a:gd name="connsiteY367" fmla="*/ 23024 h 1971175"/>
              <a:gd name="connsiteX368" fmla="*/ 42561 w 687267"/>
              <a:gd name="connsiteY368" fmla="*/ 42506 h 1971175"/>
              <a:gd name="connsiteX369" fmla="*/ 0 w 687267"/>
              <a:gd name="connsiteY369" fmla="*/ 85011 h 1971175"/>
              <a:gd name="connsiteX370" fmla="*/ 0 w 687267"/>
              <a:gd name="connsiteY370" fmla="*/ 155853 h 1971175"/>
              <a:gd name="connsiteX371" fmla="*/ 14187 w 687267"/>
              <a:gd name="connsiteY371" fmla="*/ 255031 h 1971175"/>
              <a:gd name="connsiteX372" fmla="*/ 1 w 687267"/>
              <a:gd name="connsiteY372" fmla="*/ 113348 h 1971175"/>
              <a:gd name="connsiteX373" fmla="*/ 8867 w 687267"/>
              <a:gd name="connsiteY373" fmla="*/ 79698 h 1971175"/>
              <a:gd name="connsiteX374" fmla="*/ 14676 w 687267"/>
              <a:gd name="connsiteY374" fmla="*/ 72842 h 1971175"/>
              <a:gd name="connsiteX375" fmla="*/ 14187 w 687267"/>
              <a:gd name="connsiteY375" fmla="*/ 70842 h 1971175"/>
              <a:gd name="connsiteX376" fmla="*/ 20170 w 687267"/>
              <a:gd name="connsiteY376" fmla="*/ 66368 h 1971175"/>
              <a:gd name="connsiteX377" fmla="*/ 28374 w 687267"/>
              <a:gd name="connsiteY377" fmla="*/ 56674 h 1971175"/>
              <a:gd name="connsiteX378" fmla="*/ 58037 w 687267"/>
              <a:gd name="connsiteY378" fmla="*/ 42506 h 1971175"/>
              <a:gd name="connsiteX379" fmla="*/ 99307 w 687267"/>
              <a:gd name="connsiteY379" fmla="*/ 28337 h 1971175"/>
              <a:gd name="connsiteX380" fmla="*/ 69161 w 687267"/>
              <a:gd name="connsiteY380" fmla="*/ 37193 h 1971175"/>
              <a:gd name="connsiteX381" fmla="*/ 58037 w 687267"/>
              <a:gd name="connsiteY381" fmla="*/ 42506 h 1971175"/>
              <a:gd name="connsiteX382" fmla="*/ 104628 w 687267"/>
              <a:gd name="connsiteY382" fmla="*/ 42506 h 1971175"/>
              <a:gd name="connsiteX383" fmla="*/ 156054 w 687267"/>
              <a:gd name="connsiteY383" fmla="*/ 42506 h 1971175"/>
              <a:gd name="connsiteX384" fmla="*/ 232308 w 687267"/>
              <a:gd name="connsiteY384" fmla="*/ 28337 h 1971175"/>
              <a:gd name="connsiteX385" fmla="*/ 177334 w 687267"/>
              <a:gd name="connsiteY385" fmla="*/ 28337 h 1971175"/>
              <a:gd name="connsiteX386" fmla="*/ 99307 w 687267"/>
              <a:gd name="connsiteY386" fmla="*/ 28337 h 1971175"/>
              <a:gd name="connsiteX387" fmla="*/ 411415 w 687267"/>
              <a:gd name="connsiteY387" fmla="*/ 0 h 1971175"/>
              <a:gd name="connsiteX388" fmla="*/ 297921 w 687267"/>
              <a:gd name="connsiteY388" fmla="*/ 14169 h 1971175"/>
              <a:gd name="connsiteX389" fmla="*/ 232308 w 687267"/>
              <a:gd name="connsiteY389" fmla="*/ 28337 h 1971175"/>
              <a:gd name="connsiteX390" fmla="*/ 255361 w 687267"/>
              <a:gd name="connsiteY390" fmla="*/ 28337 h 1971175"/>
              <a:gd name="connsiteX391" fmla="*/ 439788 w 687267"/>
              <a:gd name="connsiteY391" fmla="*/ 14169 h 1971175"/>
              <a:gd name="connsiteX392" fmla="*/ 524908 w 687267"/>
              <a:gd name="connsiteY392" fmla="*/ 56674 h 1971175"/>
              <a:gd name="connsiteX393" fmla="*/ 535391 w 687267"/>
              <a:gd name="connsiteY393" fmla="*/ 70214 h 1971175"/>
              <a:gd name="connsiteX394" fmla="*/ 530228 w 687267"/>
              <a:gd name="connsiteY394" fmla="*/ 49590 h 1971175"/>
              <a:gd name="connsiteX395" fmla="*/ 510721 w 687267"/>
              <a:gd name="connsiteY395" fmla="*/ 14169 h 1971175"/>
              <a:gd name="connsiteX396" fmla="*/ 411415 w 687267"/>
              <a:gd name="connsiteY396" fmla="*/ 0 h 197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Lst>
            <a:rect l="l" t="t" r="r" b="b"/>
            <a:pathLst>
              <a:path w="687267" h="1971175">
                <a:moveTo>
                  <a:pt x="569972" y="1967737"/>
                </a:moveTo>
                <a:lnTo>
                  <a:pt x="564496" y="1969000"/>
                </a:lnTo>
                <a:lnTo>
                  <a:pt x="567468" y="1969404"/>
                </a:lnTo>
                <a:close/>
                <a:moveTo>
                  <a:pt x="514718" y="1962220"/>
                </a:moveTo>
                <a:lnTo>
                  <a:pt x="522470" y="1965198"/>
                </a:lnTo>
                <a:cubicBezTo>
                  <a:pt x="532445" y="1968076"/>
                  <a:pt x="543528" y="1970290"/>
                  <a:pt x="555055" y="1971175"/>
                </a:cubicBezTo>
                <a:lnTo>
                  <a:pt x="564496" y="1969000"/>
                </a:lnTo>
                <a:close/>
                <a:moveTo>
                  <a:pt x="647126" y="1942003"/>
                </a:moveTo>
                <a:lnTo>
                  <a:pt x="590522" y="1951694"/>
                </a:lnTo>
                <a:lnTo>
                  <a:pt x="589268" y="1951435"/>
                </a:lnTo>
                <a:lnTo>
                  <a:pt x="581655" y="1955236"/>
                </a:lnTo>
                <a:lnTo>
                  <a:pt x="546605" y="1949402"/>
                </a:lnTo>
                <a:lnTo>
                  <a:pt x="567469" y="1955236"/>
                </a:lnTo>
                <a:cubicBezTo>
                  <a:pt x="574562" y="1955236"/>
                  <a:pt x="578108" y="1958778"/>
                  <a:pt x="578108" y="1962320"/>
                </a:cubicBezTo>
                <a:lnTo>
                  <a:pt x="569972" y="1967737"/>
                </a:lnTo>
                <a:lnTo>
                  <a:pt x="624215" y="1955236"/>
                </a:lnTo>
                <a:cubicBezTo>
                  <a:pt x="633081" y="1951694"/>
                  <a:pt x="640618" y="1947266"/>
                  <a:pt x="647019" y="1942119"/>
                </a:cubicBezTo>
                <a:close/>
                <a:moveTo>
                  <a:pt x="503346" y="1942201"/>
                </a:moveTo>
                <a:lnTo>
                  <a:pt x="546605" y="1949402"/>
                </a:lnTo>
                <a:lnTo>
                  <a:pt x="523135" y="1942839"/>
                </a:lnTo>
                <a:close/>
                <a:moveTo>
                  <a:pt x="468161" y="1941068"/>
                </a:moveTo>
                <a:lnTo>
                  <a:pt x="503346" y="1942201"/>
                </a:lnTo>
                <a:lnTo>
                  <a:pt x="496537" y="1941068"/>
                </a:lnTo>
                <a:lnTo>
                  <a:pt x="482348" y="1941068"/>
                </a:lnTo>
                <a:close/>
                <a:moveTo>
                  <a:pt x="288099" y="1950222"/>
                </a:moveTo>
                <a:lnTo>
                  <a:pt x="245539" y="1953056"/>
                </a:lnTo>
                <a:lnTo>
                  <a:pt x="257134" y="1960549"/>
                </a:lnTo>
                <a:cubicBezTo>
                  <a:pt x="269548" y="1965862"/>
                  <a:pt x="283734" y="1969404"/>
                  <a:pt x="297921" y="1969404"/>
                </a:cubicBezTo>
                <a:cubicBezTo>
                  <a:pt x="340481" y="1969405"/>
                  <a:pt x="368855" y="1969404"/>
                  <a:pt x="411415" y="1969404"/>
                </a:cubicBezTo>
                <a:cubicBezTo>
                  <a:pt x="439788" y="1962320"/>
                  <a:pt x="464615" y="1958778"/>
                  <a:pt x="489441" y="1958778"/>
                </a:cubicBezTo>
                <a:lnTo>
                  <a:pt x="514718" y="1962220"/>
                </a:lnTo>
                <a:lnTo>
                  <a:pt x="496535" y="1955236"/>
                </a:lnTo>
                <a:cubicBezTo>
                  <a:pt x="468161" y="1955236"/>
                  <a:pt x="439788" y="1951694"/>
                  <a:pt x="413188" y="1948152"/>
                </a:cubicBezTo>
                <a:lnTo>
                  <a:pt x="395143" y="1946394"/>
                </a:lnTo>
                <a:lnTo>
                  <a:pt x="354668" y="1955236"/>
                </a:lnTo>
                <a:cubicBezTo>
                  <a:pt x="333388" y="1955236"/>
                  <a:pt x="315655" y="1955236"/>
                  <a:pt x="299694" y="1953465"/>
                </a:cubicBezTo>
                <a:close/>
                <a:moveTo>
                  <a:pt x="262020" y="1932104"/>
                </a:moveTo>
                <a:lnTo>
                  <a:pt x="250116" y="1934957"/>
                </a:lnTo>
                <a:lnTo>
                  <a:pt x="255361" y="1941068"/>
                </a:lnTo>
                <a:lnTo>
                  <a:pt x="288099" y="1950222"/>
                </a:lnTo>
                <a:lnTo>
                  <a:pt x="375035" y="1944434"/>
                </a:lnTo>
                <a:lnTo>
                  <a:pt x="340481" y="1941067"/>
                </a:lnTo>
                <a:cubicBezTo>
                  <a:pt x="326294" y="1941067"/>
                  <a:pt x="308561" y="1941067"/>
                  <a:pt x="290828" y="1939296"/>
                </a:cubicBezTo>
                <a:close/>
                <a:moveTo>
                  <a:pt x="525524" y="1856417"/>
                </a:moveTo>
                <a:cubicBezTo>
                  <a:pt x="523693" y="1852859"/>
                  <a:pt x="520031" y="1852859"/>
                  <a:pt x="512706" y="1859976"/>
                </a:cubicBezTo>
                <a:cubicBezTo>
                  <a:pt x="498057" y="1874209"/>
                  <a:pt x="479746" y="1884883"/>
                  <a:pt x="461436" y="1895558"/>
                </a:cubicBezTo>
                <a:lnTo>
                  <a:pt x="431017" y="1916668"/>
                </a:lnTo>
                <a:lnTo>
                  <a:pt x="397228" y="1912731"/>
                </a:lnTo>
                <a:lnTo>
                  <a:pt x="361453" y="1921355"/>
                </a:lnTo>
                <a:lnTo>
                  <a:pt x="411415" y="1926899"/>
                </a:lnTo>
                <a:lnTo>
                  <a:pt x="415335" y="1927551"/>
                </a:lnTo>
                <a:lnTo>
                  <a:pt x="410165" y="1931140"/>
                </a:lnTo>
                <a:cubicBezTo>
                  <a:pt x="406503" y="1931140"/>
                  <a:pt x="404671" y="1932919"/>
                  <a:pt x="403985" y="1935365"/>
                </a:cubicBezTo>
                <a:lnTo>
                  <a:pt x="404577" y="1942467"/>
                </a:lnTo>
                <a:lnTo>
                  <a:pt x="375035" y="1944434"/>
                </a:lnTo>
                <a:lnTo>
                  <a:pt x="395143" y="1946394"/>
                </a:lnTo>
                <a:lnTo>
                  <a:pt x="405996" y="1944022"/>
                </a:lnTo>
                <a:lnTo>
                  <a:pt x="410165" y="1945372"/>
                </a:lnTo>
                <a:lnTo>
                  <a:pt x="414495" y="1942743"/>
                </a:lnTo>
                <a:lnTo>
                  <a:pt x="468161" y="1941068"/>
                </a:lnTo>
                <a:lnTo>
                  <a:pt x="425602" y="1941067"/>
                </a:lnTo>
                <a:lnTo>
                  <a:pt x="416225" y="1941692"/>
                </a:lnTo>
                <a:lnTo>
                  <a:pt x="434310" y="1930710"/>
                </a:lnTo>
                <a:lnTo>
                  <a:pt x="496537" y="1941068"/>
                </a:lnTo>
                <a:lnTo>
                  <a:pt x="539095" y="1941068"/>
                </a:lnTo>
                <a:lnTo>
                  <a:pt x="589268" y="1951435"/>
                </a:lnTo>
                <a:lnTo>
                  <a:pt x="610028" y="1941068"/>
                </a:lnTo>
                <a:cubicBezTo>
                  <a:pt x="620668" y="1937525"/>
                  <a:pt x="631308" y="1933984"/>
                  <a:pt x="638402" y="1926899"/>
                </a:cubicBezTo>
                <a:lnTo>
                  <a:pt x="639328" y="1924124"/>
                </a:lnTo>
                <a:lnTo>
                  <a:pt x="636628" y="1925128"/>
                </a:lnTo>
                <a:cubicBezTo>
                  <a:pt x="627761" y="1926899"/>
                  <a:pt x="617122" y="1926899"/>
                  <a:pt x="610028" y="1926899"/>
                </a:cubicBezTo>
                <a:cubicBezTo>
                  <a:pt x="574561" y="1933983"/>
                  <a:pt x="539095" y="1930442"/>
                  <a:pt x="503628" y="1925128"/>
                </a:cubicBezTo>
                <a:lnTo>
                  <a:pt x="453182" y="1919250"/>
                </a:lnTo>
                <a:lnTo>
                  <a:pt x="468760" y="1909791"/>
                </a:lnTo>
                <a:cubicBezTo>
                  <a:pt x="487071" y="1899116"/>
                  <a:pt x="505381" y="1888441"/>
                  <a:pt x="527355" y="1874208"/>
                </a:cubicBezTo>
                <a:cubicBezTo>
                  <a:pt x="527355" y="1867092"/>
                  <a:pt x="527355" y="1859976"/>
                  <a:pt x="525524" y="1856417"/>
                </a:cubicBezTo>
                <a:close/>
                <a:moveTo>
                  <a:pt x="680962" y="1785216"/>
                </a:moveTo>
                <a:cubicBezTo>
                  <a:pt x="680962" y="1827720"/>
                  <a:pt x="688942" y="1886165"/>
                  <a:pt x="663007" y="1924685"/>
                </a:cubicBezTo>
                <a:lnTo>
                  <a:pt x="647126" y="1942003"/>
                </a:lnTo>
                <a:lnTo>
                  <a:pt x="652589" y="1941067"/>
                </a:lnTo>
                <a:cubicBezTo>
                  <a:pt x="666775" y="1941067"/>
                  <a:pt x="680962" y="1912731"/>
                  <a:pt x="680962" y="1884394"/>
                </a:cubicBezTo>
                <a:cubicBezTo>
                  <a:pt x="695149" y="1856057"/>
                  <a:pt x="680962" y="1813552"/>
                  <a:pt x="680962" y="1785216"/>
                </a:cubicBezTo>
                <a:close/>
                <a:moveTo>
                  <a:pt x="170241" y="1728542"/>
                </a:moveTo>
                <a:lnTo>
                  <a:pt x="165947" y="1750599"/>
                </a:lnTo>
                <a:lnTo>
                  <a:pt x="177334" y="1792300"/>
                </a:lnTo>
                <a:close/>
                <a:moveTo>
                  <a:pt x="156054" y="1700206"/>
                </a:moveTo>
                <a:lnTo>
                  <a:pt x="143641" y="1763963"/>
                </a:lnTo>
                <a:cubicBezTo>
                  <a:pt x="141867" y="1785215"/>
                  <a:pt x="141868" y="1806468"/>
                  <a:pt x="141868" y="1827720"/>
                </a:cubicBezTo>
                <a:cubicBezTo>
                  <a:pt x="141867" y="1870226"/>
                  <a:pt x="127681" y="1898562"/>
                  <a:pt x="156054" y="1926899"/>
                </a:cubicBezTo>
                <a:cubicBezTo>
                  <a:pt x="170241" y="1955236"/>
                  <a:pt x="198614" y="1955236"/>
                  <a:pt x="212801" y="1955236"/>
                </a:cubicBezTo>
                <a:lnTo>
                  <a:pt x="245539" y="1953056"/>
                </a:lnTo>
                <a:lnTo>
                  <a:pt x="226988" y="1941068"/>
                </a:lnTo>
                <a:lnTo>
                  <a:pt x="221511" y="1934067"/>
                </a:lnTo>
                <a:lnTo>
                  <a:pt x="184427" y="1926899"/>
                </a:lnTo>
                <a:cubicBezTo>
                  <a:pt x="156054" y="1926899"/>
                  <a:pt x="156054" y="1884394"/>
                  <a:pt x="156054" y="1856057"/>
                </a:cubicBezTo>
                <a:cubicBezTo>
                  <a:pt x="156054" y="1834804"/>
                  <a:pt x="156054" y="1813552"/>
                  <a:pt x="157827" y="1792299"/>
                </a:cubicBezTo>
                <a:lnTo>
                  <a:pt x="165947" y="1750599"/>
                </a:lnTo>
                <a:lnTo>
                  <a:pt x="156054" y="1714373"/>
                </a:lnTo>
                <a:close/>
                <a:moveTo>
                  <a:pt x="651417" y="1666938"/>
                </a:moveTo>
                <a:lnTo>
                  <a:pt x="652589" y="1771047"/>
                </a:lnTo>
                <a:cubicBezTo>
                  <a:pt x="652588" y="1813552"/>
                  <a:pt x="666775" y="1856057"/>
                  <a:pt x="652589" y="1884394"/>
                </a:cubicBezTo>
                <a:cubicBezTo>
                  <a:pt x="652588" y="1891478"/>
                  <a:pt x="649042" y="1898563"/>
                  <a:pt x="645495" y="1905647"/>
                </a:cubicBezTo>
                <a:lnTo>
                  <a:pt x="639328" y="1924124"/>
                </a:lnTo>
                <a:lnTo>
                  <a:pt x="647933" y="1920922"/>
                </a:lnTo>
                <a:cubicBezTo>
                  <a:pt x="650815" y="1918929"/>
                  <a:pt x="652588" y="1916273"/>
                  <a:pt x="652588" y="1912731"/>
                </a:cubicBezTo>
                <a:cubicBezTo>
                  <a:pt x="666775" y="1898562"/>
                  <a:pt x="666775" y="1884394"/>
                  <a:pt x="666775" y="1884394"/>
                </a:cubicBezTo>
                <a:cubicBezTo>
                  <a:pt x="666775" y="1841889"/>
                  <a:pt x="666775" y="1799384"/>
                  <a:pt x="666775" y="1771047"/>
                </a:cubicBezTo>
                <a:close/>
                <a:moveTo>
                  <a:pt x="156054" y="1675800"/>
                </a:moveTo>
                <a:lnTo>
                  <a:pt x="156054" y="1700205"/>
                </a:lnTo>
                <a:lnTo>
                  <a:pt x="156054" y="1700206"/>
                </a:lnTo>
                <a:close/>
                <a:moveTo>
                  <a:pt x="552880" y="1647984"/>
                </a:moveTo>
                <a:cubicBezTo>
                  <a:pt x="488958" y="1683467"/>
                  <a:pt x="432139" y="1726047"/>
                  <a:pt x="377096" y="1768626"/>
                </a:cubicBezTo>
                <a:lnTo>
                  <a:pt x="224794" y="1879896"/>
                </a:lnTo>
                <a:lnTo>
                  <a:pt x="212556" y="1854800"/>
                </a:lnTo>
                <a:lnTo>
                  <a:pt x="212801" y="1856057"/>
                </a:lnTo>
                <a:lnTo>
                  <a:pt x="219041" y="1884100"/>
                </a:lnTo>
                <a:lnTo>
                  <a:pt x="212578" y="1888821"/>
                </a:lnTo>
                <a:lnTo>
                  <a:pt x="198614" y="1870226"/>
                </a:lnTo>
                <a:lnTo>
                  <a:pt x="177334" y="1792300"/>
                </a:lnTo>
                <a:cubicBezTo>
                  <a:pt x="180881" y="1813552"/>
                  <a:pt x="184427" y="1834805"/>
                  <a:pt x="184427" y="1856057"/>
                </a:cubicBezTo>
                <a:cubicBezTo>
                  <a:pt x="195067" y="1877310"/>
                  <a:pt x="197728" y="1898563"/>
                  <a:pt x="210363" y="1919815"/>
                </a:cubicBezTo>
                <a:lnTo>
                  <a:pt x="221511" y="1934067"/>
                </a:lnTo>
                <a:lnTo>
                  <a:pt x="239401" y="1937526"/>
                </a:lnTo>
                <a:lnTo>
                  <a:pt x="250116" y="1934957"/>
                </a:lnTo>
                <a:lnTo>
                  <a:pt x="243753" y="1927543"/>
                </a:lnTo>
                <a:lnTo>
                  <a:pt x="241174" y="1926899"/>
                </a:lnTo>
                <a:lnTo>
                  <a:pt x="226988" y="1908008"/>
                </a:lnTo>
                <a:lnTo>
                  <a:pt x="223538" y="1903988"/>
                </a:lnTo>
                <a:lnTo>
                  <a:pt x="223913" y="1903914"/>
                </a:lnTo>
                <a:lnTo>
                  <a:pt x="226988" y="1908008"/>
                </a:lnTo>
                <a:lnTo>
                  <a:pt x="243753" y="1927543"/>
                </a:lnTo>
                <a:lnTo>
                  <a:pt x="262020" y="1932104"/>
                </a:lnTo>
                <a:lnTo>
                  <a:pt x="283735" y="1926899"/>
                </a:lnTo>
                <a:cubicBezTo>
                  <a:pt x="305015" y="1926899"/>
                  <a:pt x="326294" y="1926899"/>
                  <a:pt x="345801" y="1925128"/>
                </a:cubicBezTo>
                <a:lnTo>
                  <a:pt x="361453" y="1921355"/>
                </a:lnTo>
                <a:lnTo>
                  <a:pt x="347574" y="1919815"/>
                </a:lnTo>
                <a:cubicBezTo>
                  <a:pt x="326294" y="1919815"/>
                  <a:pt x="305014" y="1919815"/>
                  <a:pt x="283734" y="1912731"/>
                </a:cubicBezTo>
                <a:cubicBezTo>
                  <a:pt x="276641" y="1912731"/>
                  <a:pt x="266001" y="1912731"/>
                  <a:pt x="255361" y="1909189"/>
                </a:cubicBezTo>
                <a:lnTo>
                  <a:pt x="238500" y="1894454"/>
                </a:lnTo>
                <a:lnTo>
                  <a:pt x="391300" y="1782820"/>
                </a:lnTo>
                <a:cubicBezTo>
                  <a:pt x="446344" y="1740240"/>
                  <a:pt x="503163" y="1697660"/>
                  <a:pt x="567085" y="1662177"/>
                </a:cubicBezTo>
                <a:cubicBezTo>
                  <a:pt x="581290" y="1662177"/>
                  <a:pt x="567085" y="1647984"/>
                  <a:pt x="552880" y="1647984"/>
                </a:cubicBezTo>
                <a:close/>
                <a:moveTo>
                  <a:pt x="156054" y="1578174"/>
                </a:moveTo>
                <a:lnTo>
                  <a:pt x="156054" y="1675800"/>
                </a:lnTo>
                <a:lnTo>
                  <a:pt x="156054" y="1578176"/>
                </a:lnTo>
                <a:close/>
                <a:moveTo>
                  <a:pt x="471215" y="1516146"/>
                </a:moveTo>
                <a:cubicBezTo>
                  <a:pt x="386055" y="1572648"/>
                  <a:pt x="300896" y="1629151"/>
                  <a:pt x="229929" y="1699780"/>
                </a:cubicBezTo>
                <a:cubicBezTo>
                  <a:pt x="215736" y="1699780"/>
                  <a:pt x="229929" y="1713906"/>
                  <a:pt x="244123" y="1713906"/>
                </a:cubicBezTo>
                <a:cubicBezTo>
                  <a:pt x="315089" y="1657403"/>
                  <a:pt x="400249" y="1586774"/>
                  <a:pt x="485408" y="1530271"/>
                </a:cubicBezTo>
                <a:cubicBezTo>
                  <a:pt x="485408" y="1530271"/>
                  <a:pt x="485408" y="1516146"/>
                  <a:pt x="471215" y="1516146"/>
                </a:cubicBezTo>
                <a:close/>
                <a:moveTo>
                  <a:pt x="499073" y="1318389"/>
                </a:moveTo>
                <a:cubicBezTo>
                  <a:pt x="449573" y="1367679"/>
                  <a:pt x="396538" y="1409928"/>
                  <a:pt x="341735" y="1450416"/>
                </a:cubicBezTo>
                <a:lnTo>
                  <a:pt x="178672" y="1568350"/>
                </a:lnTo>
                <a:lnTo>
                  <a:pt x="175160" y="1548415"/>
                </a:lnTo>
                <a:lnTo>
                  <a:pt x="175561" y="1560292"/>
                </a:lnTo>
                <a:lnTo>
                  <a:pt x="175642" y="1570541"/>
                </a:lnTo>
                <a:lnTo>
                  <a:pt x="173790" y="1571881"/>
                </a:lnTo>
                <a:lnTo>
                  <a:pt x="175683" y="1575652"/>
                </a:lnTo>
                <a:lnTo>
                  <a:pt x="176122" y="1630732"/>
                </a:lnTo>
                <a:lnTo>
                  <a:pt x="184427" y="1742710"/>
                </a:lnTo>
                <a:cubicBezTo>
                  <a:pt x="195068" y="1774589"/>
                  <a:pt x="197727" y="1814438"/>
                  <a:pt x="210363" y="1850301"/>
                </a:cubicBezTo>
                <a:lnTo>
                  <a:pt x="212556" y="1854800"/>
                </a:lnTo>
                <a:lnTo>
                  <a:pt x="200388" y="1792299"/>
                </a:lnTo>
                <a:cubicBezTo>
                  <a:pt x="198614" y="1771047"/>
                  <a:pt x="198614" y="1749794"/>
                  <a:pt x="198614" y="1728542"/>
                </a:cubicBezTo>
                <a:cubicBezTo>
                  <a:pt x="198614" y="1686037"/>
                  <a:pt x="184427" y="1643532"/>
                  <a:pt x="184428" y="1601026"/>
                </a:cubicBezTo>
                <a:lnTo>
                  <a:pt x="182268" y="1588765"/>
                </a:lnTo>
                <a:lnTo>
                  <a:pt x="182629" y="1589484"/>
                </a:lnTo>
                <a:cubicBezTo>
                  <a:pt x="187933" y="1593004"/>
                  <a:pt x="195004" y="1593005"/>
                  <a:pt x="202075" y="1585963"/>
                </a:cubicBezTo>
                <a:cubicBezTo>
                  <a:pt x="301074" y="1501466"/>
                  <a:pt x="414217" y="1431052"/>
                  <a:pt x="513216" y="1332472"/>
                </a:cubicBezTo>
                <a:cubicBezTo>
                  <a:pt x="527359" y="1318389"/>
                  <a:pt x="513216" y="1318389"/>
                  <a:pt x="499073" y="1318389"/>
                </a:cubicBezTo>
                <a:close/>
                <a:moveTo>
                  <a:pt x="138685" y="1309780"/>
                </a:moveTo>
                <a:lnTo>
                  <a:pt x="156054" y="1530185"/>
                </a:lnTo>
                <a:lnTo>
                  <a:pt x="156054" y="1558517"/>
                </a:lnTo>
                <a:lnTo>
                  <a:pt x="156054" y="1558522"/>
                </a:lnTo>
                <a:lnTo>
                  <a:pt x="156054" y="1578176"/>
                </a:lnTo>
                <a:lnTo>
                  <a:pt x="165586" y="1645746"/>
                </a:lnTo>
                <a:cubicBezTo>
                  <a:pt x="168468" y="1672754"/>
                  <a:pt x="170241" y="1700205"/>
                  <a:pt x="170241" y="1728542"/>
                </a:cubicBezTo>
                <a:cubicBezTo>
                  <a:pt x="173787" y="1700205"/>
                  <a:pt x="175561" y="1671869"/>
                  <a:pt x="176226" y="1643753"/>
                </a:cubicBezTo>
                <a:lnTo>
                  <a:pt x="176122" y="1630732"/>
                </a:lnTo>
                <a:lnTo>
                  <a:pt x="170241" y="1551437"/>
                </a:lnTo>
                <a:lnTo>
                  <a:pt x="166276" y="1497984"/>
                </a:lnTo>
                <a:lnTo>
                  <a:pt x="150734" y="1409753"/>
                </a:lnTo>
                <a:close/>
                <a:moveTo>
                  <a:pt x="144166" y="1176976"/>
                </a:moveTo>
                <a:lnTo>
                  <a:pt x="156054" y="1360164"/>
                </a:lnTo>
                <a:lnTo>
                  <a:pt x="160085" y="1414517"/>
                </a:lnTo>
                <a:lnTo>
                  <a:pt x="155810" y="1418148"/>
                </a:lnTo>
                <a:lnTo>
                  <a:pt x="160720" y="1423064"/>
                </a:lnTo>
                <a:lnTo>
                  <a:pt x="166276" y="1497984"/>
                </a:lnTo>
                <a:lnTo>
                  <a:pt x="175160" y="1548415"/>
                </a:lnTo>
                <a:lnTo>
                  <a:pt x="171202" y="1431136"/>
                </a:lnTo>
                <a:lnTo>
                  <a:pt x="308960" y="1314157"/>
                </a:lnTo>
                <a:cubicBezTo>
                  <a:pt x="352969" y="1277144"/>
                  <a:pt x="395217" y="1241893"/>
                  <a:pt x="437466" y="1206642"/>
                </a:cubicBezTo>
                <a:cubicBezTo>
                  <a:pt x="437466" y="1206642"/>
                  <a:pt x="437466" y="1192542"/>
                  <a:pt x="423384" y="1192542"/>
                </a:cubicBezTo>
                <a:cubicBezTo>
                  <a:pt x="381135" y="1227793"/>
                  <a:pt x="338887" y="1263044"/>
                  <a:pt x="294878" y="1300057"/>
                </a:cubicBezTo>
                <a:lnTo>
                  <a:pt x="170347" y="1405804"/>
                </a:lnTo>
                <a:lnTo>
                  <a:pt x="170241" y="1402669"/>
                </a:lnTo>
                <a:close/>
                <a:moveTo>
                  <a:pt x="96110" y="1005019"/>
                </a:moveTo>
                <a:lnTo>
                  <a:pt x="99307" y="1034292"/>
                </a:lnTo>
                <a:cubicBezTo>
                  <a:pt x="99307" y="1147639"/>
                  <a:pt x="113494" y="1275154"/>
                  <a:pt x="127681" y="1402669"/>
                </a:cubicBezTo>
                <a:cubicBezTo>
                  <a:pt x="134774" y="1459343"/>
                  <a:pt x="145414" y="1512475"/>
                  <a:pt x="154281" y="1565606"/>
                </a:cubicBezTo>
                <a:lnTo>
                  <a:pt x="156054" y="1578174"/>
                </a:lnTo>
                <a:lnTo>
                  <a:pt x="156054" y="1558517"/>
                </a:lnTo>
                <a:lnTo>
                  <a:pt x="140759" y="1369463"/>
                </a:lnTo>
                <a:cubicBezTo>
                  <a:pt x="134331" y="1307033"/>
                  <a:pt x="126794" y="1245046"/>
                  <a:pt x="118814" y="1183060"/>
                </a:cubicBezTo>
                <a:close/>
                <a:moveTo>
                  <a:pt x="495396" y="976807"/>
                </a:moveTo>
                <a:cubicBezTo>
                  <a:pt x="383533" y="1048386"/>
                  <a:pt x="285652" y="1134281"/>
                  <a:pt x="187773" y="1220176"/>
                </a:cubicBezTo>
                <a:cubicBezTo>
                  <a:pt x="173789" y="1220177"/>
                  <a:pt x="187773" y="1234492"/>
                  <a:pt x="201755" y="1234493"/>
                </a:cubicBezTo>
                <a:cubicBezTo>
                  <a:pt x="299636" y="1148597"/>
                  <a:pt x="397515" y="1062702"/>
                  <a:pt x="495396" y="991122"/>
                </a:cubicBezTo>
                <a:cubicBezTo>
                  <a:pt x="509379" y="991122"/>
                  <a:pt x="495396" y="976807"/>
                  <a:pt x="495396" y="976807"/>
                </a:cubicBezTo>
                <a:close/>
                <a:moveTo>
                  <a:pt x="456871" y="835450"/>
                </a:moveTo>
                <a:cubicBezTo>
                  <a:pt x="356993" y="893262"/>
                  <a:pt x="285652" y="965527"/>
                  <a:pt x="200043" y="1037792"/>
                </a:cubicBezTo>
                <a:cubicBezTo>
                  <a:pt x="185774" y="1052245"/>
                  <a:pt x="200043" y="1066698"/>
                  <a:pt x="214311" y="1052245"/>
                </a:cubicBezTo>
                <a:cubicBezTo>
                  <a:pt x="285652" y="979980"/>
                  <a:pt x="371262" y="907715"/>
                  <a:pt x="471139" y="849903"/>
                </a:cubicBezTo>
                <a:cubicBezTo>
                  <a:pt x="485408" y="849903"/>
                  <a:pt x="471139" y="820997"/>
                  <a:pt x="456871" y="835450"/>
                </a:cubicBezTo>
                <a:close/>
                <a:moveTo>
                  <a:pt x="89258" y="804055"/>
                </a:moveTo>
                <a:lnTo>
                  <a:pt x="92214" y="835935"/>
                </a:lnTo>
                <a:cubicBezTo>
                  <a:pt x="102854" y="963450"/>
                  <a:pt x="113494" y="1090965"/>
                  <a:pt x="127681" y="1218480"/>
                </a:cubicBezTo>
                <a:lnTo>
                  <a:pt x="138685" y="1309780"/>
                </a:lnTo>
                <a:lnTo>
                  <a:pt x="125907" y="1147639"/>
                </a:lnTo>
                <a:lnTo>
                  <a:pt x="89304" y="804329"/>
                </a:lnTo>
                <a:close/>
                <a:moveTo>
                  <a:pt x="85120" y="765090"/>
                </a:moveTo>
                <a:lnTo>
                  <a:pt x="85121" y="779261"/>
                </a:lnTo>
                <a:lnTo>
                  <a:pt x="89258" y="804055"/>
                </a:lnTo>
                <a:lnTo>
                  <a:pt x="89148" y="802866"/>
                </a:lnTo>
                <a:lnTo>
                  <a:pt x="85121" y="765093"/>
                </a:lnTo>
                <a:close/>
                <a:moveTo>
                  <a:pt x="69767" y="763858"/>
                </a:moveTo>
                <a:lnTo>
                  <a:pt x="70934" y="807598"/>
                </a:lnTo>
                <a:lnTo>
                  <a:pt x="96110" y="1005019"/>
                </a:lnTo>
                <a:close/>
                <a:moveTo>
                  <a:pt x="84983" y="757941"/>
                </a:moveTo>
                <a:lnTo>
                  <a:pt x="85120" y="765090"/>
                </a:lnTo>
                <a:lnTo>
                  <a:pt x="85120" y="759426"/>
                </a:lnTo>
                <a:close/>
                <a:moveTo>
                  <a:pt x="448360" y="663848"/>
                </a:moveTo>
                <a:cubicBezTo>
                  <a:pt x="444819" y="660299"/>
                  <a:pt x="441278" y="660300"/>
                  <a:pt x="441278" y="667396"/>
                </a:cubicBezTo>
                <a:cubicBezTo>
                  <a:pt x="356291" y="752556"/>
                  <a:pt x="242975" y="823522"/>
                  <a:pt x="157989" y="894488"/>
                </a:cubicBezTo>
                <a:cubicBezTo>
                  <a:pt x="143824" y="908682"/>
                  <a:pt x="157988" y="922875"/>
                  <a:pt x="172153" y="908682"/>
                </a:cubicBezTo>
                <a:cubicBezTo>
                  <a:pt x="257140" y="837715"/>
                  <a:pt x="370455" y="766749"/>
                  <a:pt x="455442" y="681589"/>
                </a:cubicBezTo>
                <a:cubicBezTo>
                  <a:pt x="455442" y="674493"/>
                  <a:pt x="451901" y="667396"/>
                  <a:pt x="448360" y="663848"/>
                </a:cubicBezTo>
                <a:close/>
                <a:moveTo>
                  <a:pt x="85121" y="595074"/>
                </a:moveTo>
                <a:lnTo>
                  <a:pt x="85120" y="759426"/>
                </a:lnTo>
                <a:lnTo>
                  <a:pt x="89148" y="802866"/>
                </a:lnTo>
                <a:lnTo>
                  <a:pt x="89304" y="804329"/>
                </a:lnTo>
                <a:lnTo>
                  <a:pt x="127681" y="1034292"/>
                </a:lnTo>
                <a:lnTo>
                  <a:pt x="144166" y="1176976"/>
                </a:lnTo>
                <a:lnTo>
                  <a:pt x="131228" y="977618"/>
                </a:lnTo>
                <a:cubicBezTo>
                  <a:pt x="125908" y="913861"/>
                  <a:pt x="119701" y="850103"/>
                  <a:pt x="112164" y="786345"/>
                </a:cubicBezTo>
                <a:close/>
                <a:moveTo>
                  <a:pt x="483268" y="485408"/>
                </a:moveTo>
                <a:cubicBezTo>
                  <a:pt x="342012" y="569305"/>
                  <a:pt x="243133" y="667186"/>
                  <a:pt x="116003" y="765067"/>
                </a:cubicBezTo>
                <a:cubicBezTo>
                  <a:pt x="101878" y="765067"/>
                  <a:pt x="130128" y="779049"/>
                  <a:pt x="130128" y="779049"/>
                </a:cubicBezTo>
                <a:cubicBezTo>
                  <a:pt x="257259" y="681169"/>
                  <a:pt x="356138" y="583288"/>
                  <a:pt x="483268" y="499390"/>
                </a:cubicBezTo>
                <a:cubicBezTo>
                  <a:pt x="497393" y="499390"/>
                  <a:pt x="483268" y="485408"/>
                  <a:pt x="483268" y="485408"/>
                </a:cubicBezTo>
                <a:close/>
                <a:moveTo>
                  <a:pt x="64484" y="493129"/>
                </a:moveTo>
                <a:lnTo>
                  <a:pt x="65084" y="543313"/>
                </a:lnTo>
                <a:lnTo>
                  <a:pt x="84983" y="757941"/>
                </a:lnTo>
                <a:lnTo>
                  <a:pt x="83347" y="672998"/>
                </a:lnTo>
                <a:cubicBezTo>
                  <a:pt x="81574" y="641119"/>
                  <a:pt x="78028" y="609240"/>
                  <a:pt x="70934" y="580904"/>
                </a:cubicBezTo>
                <a:cubicBezTo>
                  <a:pt x="70934" y="559651"/>
                  <a:pt x="70934" y="538399"/>
                  <a:pt x="69160" y="517146"/>
                </a:cubicBezTo>
                <a:close/>
                <a:moveTo>
                  <a:pt x="446490" y="340086"/>
                </a:moveTo>
                <a:cubicBezTo>
                  <a:pt x="444699" y="336590"/>
                  <a:pt x="441116" y="336590"/>
                  <a:pt x="441116" y="343582"/>
                </a:cubicBezTo>
                <a:cubicBezTo>
                  <a:pt x="326473" y="413496"/>
                  <a:pt x="226161" y="483410"/>
                  <a:pt x="140179" y="567308"/>
                </a:cubicBezTo>
                <a:cubicBezTo>
                  <a:pt x="125848" y="567308"/>
                  <a:pt x="140179" y="581291"/>
                  <a:pt x="154509" y="581291"/>
                </a:cubicBezTo>
                <a:cubicBezTo>
                  <a:pt x="240491" y="497393"/>
                  <a:pt x="340803" y="427479"/>
                  <a:pt x="441116" y="357564"/>
                </a:cubicBezTo>
                <a:cubicBezTo>
                  <a:pt x="448281" y="350573"/>
                  <a:pt x="448281" y="343581"/>
                  <a:pt x="446490" y="340086"/>
                </a:cubicBezTo>
                <a:close/>
                <a:moveTo>
                  <a:pt x="14187" y="255031"/>
                </a:moveTo>
                <a:cubicBezTo>
                  <a:pt x="28374" y="389631"/>
                  <a:pt x="42561" y="517146"/>
                  <a:pt x="56747" y="644661"/>
                </a:cubicBezTo>
                <a:lnTo>
                  <a:pt x="69767" y="763858"/>
                </a:lnTo>
                <a:lnTo>
                  <a:pt x="66057" y="624737"/>
                </a:lnTo>
                <a:lnTo>
                  <a:pt x="65084" y="543313"/>
                </a:lnTo>
                <a:lnTo>
                  <a:pt x="56747" y="453388"/>
                </a:lnTo>
                <a:cubicBezTo>
                  <a:pt x="42560" y="382547"/>
                  <a:pt x="28374" y="325873"/>
                  <a:pt x="14187" y="255031"/>
                </a:cubicBezTo>
                <a:close/>
                <a:moveTo>
                  <a:pt x="23147" y="202833"/>
                </a:moveTo>
                <a:lnTo>
                  <a:pt x="28374" y="255031"/>
                </a:lnTo>
                <a:cubicBezTo>
                  <a:pt x="42561" y="325873"/>
                  <a:pt x="56747" y="396715"/>
                  <a:pt x="56747" y="453388"/>
                </a:cubicBezTo>
                <a:lnTo>
                  <a:pt x="64484" y="493129"/>
                </a:lnTo>
                <a:lnTo>
                  <a:pt x="63841" y="439220"/>
                </a:lnTo>
                <a:lnTo>
                  <a:pt x="59611" y="378183"/>
                </a:lnTo>
                <a:lnTo>
                  <a:pt x="56747" y="368378"/>
                </a:lnTo>
                <a:cubicBezTo>
                  <a:pt x="49654" y="332957"/>
                  <a:pt x="42561" y="301079"/>
                  <a:pt x="35467" y="267429"/>
                </a:cubicBezTo>
                <a:close/>
                <a:moveTo>
                  <a:pt x="409347" y="143828"/>
                </a:moveTo>
                <a:cubicBezTo>
                  <a:pt x="296869" y="214794"/>
                  <a:pt x="184391" y="299954"/>
                  <a:pt x="85973" y="385113"/>
                </a:cubicBezTo>
                <a:cubicBezTo>
                  <a:pt x="71913" y="399307"/>
                  <a:pt x="85972" y="413500"/>
                  <a:pt x="100032" y="399306"/>
                </a:cubicBezTo>
                <a:cubicBezTo>
                  <a:pt x="198451" y="314147"/>
                  <a:pt x="310929" y="243181"/>
                  <a:pt x="423407" y="158021"/>
                </a:cubicBezTo>
                <a:cubicBezTo>
                  <a:pt x="437467" y="158021"/>
                  <a:pt x="423407" y="143828"/>
                  <a:pt x="409347" y="143828"/>
                </a:cubicBezTo>
                <a:close/>
                <a:moveTo>
                  <a:pt x="15764" y="129090"/>
                </a:moveTo>
                <a:lnTo>
                  <a:pt x="14187" y="155853"/>
                </a:lnTo>
                <a:lnTo>
                  <a:pt x="23147" y="202833"/>
                </a:lnTo>
                <a:lnTo>
                  <a:pt x="21281" y="184189"/>
                </a:lnTo>
                <a:close/>
                <a:moveTo>
                  <a:pt x="279892" y="112215"/>
                </a:moveTo>
                <a:cubicBezTo>
                  <a:pt x="278126" y="108769"/>
                  <a:pt x="274595" y="108769"/>
                  <a:pt x="267532" y="115661"/>
                </a:cubicBezTo>
                <a:cubicBezTo>
                  <a:pt x="211029" y="143228"/>
                  <a:pt x="154526" y="184578"/>
                  <a:pt x="98023" y="212144"/>
                </a:cubicBezTo>
                <a:cubicBezTo>
                  <a:pt x="83897" y="225927"/>
                  <a:pt x="98023" y="239711"/>
                  <a:pt x="112149" y="239711"/>
                </a:cubicBezTo>
                <a:cubicBezTo>
                  <a:pt x="168652" y="198361"/>
                  <a:pt x="225155" y="157011"/>
                  <a:pt x="281657" y="129444"/>
                </a:cubicBezTo>
                <a:cubicBezTo>
                  <a:pt x="281657" y="122553"/>
                  <a:pt x="281658" y="115661"/>
                  <a:pt x="279892" y="112215"/>
                </a:cubicBezTo>
                <a:close/>
                <a:moveTo>
                  <a:pt x="525366" y="87296"/>
                </a:moveTo>
                <a:lnTo>
                  <a:pt x="526682" y="134600"/>
                </a:lnTo>
                <a:cubicBezTo>
                  <a:pt x="528455" y="155853"/>
                  <a:pt x="532001" y="177105"/>
                  <a:pt x="539095" y="198358"/>
                </a:cubicBezTo>
                <a:cubicBezTo>
                  <a:pt x="539095" y="240863"/>
                  <a:pt x="539095" y="283368"/>
                  <a:pt x="539095" y="325873"/>
                </a:cubicBezTo>
                <a:cubicBezTo>
                  <a:pt x="567468" y="580904"/>
                  <a:pt x="581655" y="850103"/>
                  <a:pt x="595841" y="1105134"/>
                </a:cubicBezTo>
                <a:cubicBezTo>
                  <a:pt x="617122" y="1264528"/>
                  <a:pt x="622442" y="1431892"/>
                  <a:pt x="641727" y="1601248"/>
                </a:cubicBezTo>
                <a:lnTo>
                  <a:pt x="651417" y="1666938"/>
                </a:lnTo>
                <a:lnTo>
                  <a:pt x="650815" y="1613424"/>
                </a:lnTo>
                <a:cubicBezTo>
                  <a:pt x="649042" y="1558521"/>
                  <a:pt x="645495" y="1501848"/>
                  <a:pt x="638402" y="1445174"/>
                </a:cubicBezTo>
                <a:cubicBezTo>
                  <a:pt x="624215" y="1317659"/>
                  <a:pt x="624215" y="1190144"/>
                  <a:pt x="610028" y="1062628"/>
                </a:cubicBezTo>
                <a:cubicBezTo>
                  <a:pt x="595842" y="935113"/>
                  <a:pt x="595842" y="807598"/>
                  <a:pt x="581655" y="680082"/>
                </a:cubicBezTo>
                <a:cubicBezTo>
                  <a:pt x="581655" y="552567"/>
                  <a:pt x="567468" y="425052"/>
                  <a:pt x="553282" y="297536"/>
                </a:cubicBezTo>
                <a:cubicBezTo>
                  <a:pt x="553282" y="255031"/>
                  <a:pt x="553282" y="198358"/>
                  <a:pt x="539095" y="141684"/>
                </a:cubicBezTo>
                <a:cubicBezTo>
                  <a:pt x="539095" y="127516"/>
                  <a:pt x="535548" y="109806"/>
                  <a:pt x="528455" y="92095"/>
                </a:cubicBezTo>
                <a:close/>
                <a:moveTo>
                  <a:pt x="535391" y="70214"/>
                </a:moveTo>
                <a:lnTo>
                  <a:pt x="539095" y="85011"/>
                </a:lnTo>
                <a:cubicBezTo>
                  <a:pt x="553282" y="127516"/>
                  <a:pt x="553282" y="170021"/>
                  <a:pt x="553282" y="212526"/>
                </a:cubicBezTo>
                <a:cubicBezTo>
                  <a:pt x="553282" y="255031"/>
                  <a:pt x="567468" y="311705"/>
                  <a:pt x="567468" y="354210"/>
                </a:cubicBezTo>
                <a:cubicBezTo>
                  <a:pt x="567468" y="481725"/>
                  <a:pt x="581655" y="609241"/>
                  <a:pt x="595841" y="736756"/>
                </a:cubicBezTo>
                <a:cubicBezTo>
                  <a:pt x="610028" y="991787"/>
                  <a:pt x="638402" y="1246817"/>
                  <a:pt x="652589" y="1516016"/>
                </a:cubicBezTo>
                <a:cubicBezTo>
                  <a:pt x="652588" y="1558521"/>
                  <a:pt x="666775" y="1629363"/>
                  <a:pt x="666775" y="1671869"/>
                </a:cubicBezTo>
                <a:cubicBezTo>
                  <a:pt x="666775" y="1714374"/>
                  <a:pt x="680962" y="1742710"/>
                  <a:pt x="680962" y="1785216"/>
                </a:cubicBezTo>
                <a:cubicBezTo>
                  <a:pt x="666775" y="1671869"/>
                  <a:pt x="666775" y="1558521"/>
                  <a:pt x="666775" y="1459343"/>
                </a:cubicBezTo>
                <a:cubicBezTo>
                  <a:pt x="652589" y="1331827"/>
                  <a:pt x="638402" y="1204312"/>
                  <a:pt x="624215" y="1076797"/>
                </a:cubicBezTo>
                <a:cubicBezTo>
                  <a:pt x="624215" y="949281"/>
                  <a:pt x="610028" y="821766"/>
                  <a:pt x="610028" y="694251"/>
                </a:cubicBezTo>
                <a:cubicBezTo>
                  <a:pt x="595842" y="566735"/>
                  <a:pt x="581655" y="439220"/>
                  <a:pt x="567468" y="311705"/>
                </a:cubicBezTo>
                <a:cubicBezTo>
                  <a:pt x="567468" y="255031"/>
                  <a:pt x="567468" y="198358"/>
                  <a:pt x="567468" y="155853"/>
                </a:cubicBezTo>
                <a:cubicBezTo>
                  <a:pt x="556828" y="123974"/>
                  <a:pt x="554168" y="100065"/>
                  <a:pt x="541534" y="78148"/>
                </a:cubicBezTo>
                <a:close/>
                <a:moveTo>
                  <a:pt x="20046" y="94818"/>
                </a:moveTo>
                <a:lnTo>
                  <a:pt x="14187" y="113347"/>
                </a:lnTo>
                <a:lnTo>
                  <a:pt x="15764" y="129090"/>
                </a:lnTo>
                <a:lnTo>
                  <a:pt x="15960" y="125745"/>
                </a:lnTo>
                <a:lnTo>
                  <a:pt x="22422" y="104541"/>
                </a:lnTo>
                <a:close/>
                <a:moveTo>
                  <a:pt x="29614" y="76245"/>
                </a:moveTo>
                <a:lnTo>
                  <a:pt x="28374" y="77139"/>
                </a:lnTo>
                <a:lnTo>
                  <a:pt x="28374" y="85011"/>
                </a:lnTo>
                <a:lnTo>
                  <a:pt x="22422" y="104541"/>
                </a:lnTo>
                <a:lnTo>
                  <a:pt x="36409" y="161775"/>
                </a:lnTo>
                <a:cubicBezTo>
                  <a:pt x="42450" y="192270"/>
                  <a:pt x="47216" y="222931"/>
                  <a:pt x="50984" y="253703"/>
                </a:cubicBezTo>
                <a:lnTo>
                  <a:pt x="59611" y="378183"/>
                </a:lnTo>
                <a:lnTo>
                  <a:pt x="69161" y="410884"/>
                </a:lnTo>
                <a:cubicBezTo>
                  <a:pt x="70934" y="425052"/>
                  <a:pt x="70934" y="439220"/>
                  <a:pt x="70934" y="453388"/>
                </a:cubicBezTo>
                <a:cubicBezTo>
                  <a:pt x="85121" y="495894"/>
                  <a:pt x="85121" y="538399"/>
                  <a:pt x="85121" y="595072"/>
                </a:cubicBezTo>
                <a:lnTo>
                  <a:pt x="85121" y="595074"/>
                </a:lnTo>
                <a:lnTo>
                  <a:pt x="85121" y="538399"/>
                </a:lnTo>
                <a:cubicBezTo>
                  <a:pt x="85121" y="421510"/>
                  <a:pt x="77141" y="304621"/>
                  <a:pt x="55196" y="187731"/>
                </a:cubicBezTo>
                <a:close/>
                <a:moveTo>
                  <a:pt x="28374" y="70842"/>
                </a:moveTo>
                <a:lnTo>
                  <a:pt x="29614" y="76245"/>
                </a:lnTo>
                <a:lnTo>
                  <a:pt x="37104" y="70843"/>
                </a:lnTo>
                <a:close/>
                <a:moveTo>
                  <a:pt x="21280" y="65529"/>
                </a:moveTo>
                <a:lnTo>
                  <a:pt x="20170" y="66368"/>
                </a:lnTo>
                <a:lnTo>
                  <a:pt x="14676" y="72842"/>
                </a:lnTo>
                <a:lnTo>
                  <a:pt x="20046" y="94818"/>
                </a:lnTo>
                <a:lnTo>
                  <a:pt x="24827" y="79698"/>
                </a:lnTo>
                <a:lnTo>
                  <a:pt x="28374" y="77139"/>
                </a:lnTo>
                <a:lnTo>
                  <a:pt x="28374" y="70842"/>
                </a:lnTo>
                <a:cubicBezTo>
                  <a:pt x="28374" y="63758"/>
                  <a:pt x="24827" y="63758"/>
                  <a:pt x="21280" y="65529"/>
                </a:cubicBezTo>
                <a:close/>
                <a:moveTo>
                  <a:pt x="156054" y="42506"/>
                </a:moveTo>
                <a:cubicBezTo>
                  <a:pt x="127681" y="56674"/>
                  <a:pt x="85121" y="42506"/>
                  <a:pt x="56747" y="56674"/>
                </a:cubicBezTo>
                <a:lnTo>
                  <a:pt x="37104" y="70843"/>
                </a:lnTo>
                <a:lnTo>
                  <a:pt x="62067" y="70843"/>
                </a:lnTo>
                <a:cubicBezTo>
                  <a:pt x="70934" y="70843"/>
                  <a:pt x="78027" y="70843"/>
                  <a:pt x="85120" y="70842"/>
                </a:cubicBezTo>
                <a:cubicBezTo>
                  <a:pt x="127681" y="70842"/>
                  <a:pt x="170241" y="63758"/>
                  <a:pt x="212801" y="54903"/>
                </a:cubicBezTo>
                <a:lnTo>
                  <a:pt x="272385" y="42506"/>
                </a:lnTo>
                <a:lnTo>
                  <a:pt x="253588" y="42506"/>
                </a:lnTo>
                <a:cubicBezTo>
                  <a:pt x="223441" y="42506"/>
                  <a:pt x="191521" y="42506"/>
                  <a:pt x="156054" y="42506"/>
                </a:cubicBezTo>
                <a:close/>
                <a:moveTo>
                  <a:pt x="391908" y="23024"/>
                </a:moveTo>
                <a:cubicBezTo>
                  <a:pt x="372401" y="24795"/>
                  <a:pt x="354668" y="28337"/>
                  <a:pt x="340481" y="28337"/>
                </a:cubicBezTo>
                <a:lnTo>
                  <a:pt x="272385" y="42506"/>
                </a:lnTo>
                <a:lnTo>
                  <a:pt x="340481" y="42506"/>
                </a:lnTo>
                <a:cubicBezTo>
                  <a:pt x="368855" y="28337"/>
                  <a:pt x="397228" y="28337"/>
                  <a:pt x="425601" y="28337"/>
                </a:cubicBezTo>
                <a:cubicBezTo>
                  <a:pt x="453975" y="28337"/>
                  <a:pt x="482348" y="42506"/>
                  <a:pt x="496535" y="42506"/>
                </a:cubicBezTo>
                <a:lnTo>
                  <a:pt x="525366" y="87296"/>
                </a:lnTo>
                <a:lnTo>
                  <a:pt x="524908" y="70843"/>
                </a:lnTo>
                <a:cubicBezTo>
                  <a:pt x="510722" y="42506"/>
                  <a:pt x="482348" y="28337"/>
                  <a:pt x="453975" y="28337"/>
                </a:cubicBezTo>
                <a:cubicBezTo>
                  <a:pt x="432695" y="21253"/>
                  <a:pt x="411415" y="21253"/>
                  <a:pt x="391908" y="23024"/>
                </a:cubicBezTo>
                <a:close/>
                <a:moveTo>
                  <a:pt x="42561" y="42506"/>
                </a:moveTo>
                <a:cubicBezTo>
                  <a:pt x="14187" y="42506"/>
                  <a:pt x="14187" y="56674"/>
                  <a:pt x="0" y="85011"/>
                </a:cubicBezTo>
                <a:cubicBezTo>
                  <a:pt x="1" y="99179"/>
                  <a:pt x="1" y="127516"/>
                  <a:pt x="0" y="155853"/>
                </a:cubicBezTo>
                <a:cubicBezTo>
                  <a:pt x="1" y="184190"/>
                  <a:pt x="14187" y="226695"/>
                  <a:pt x="14187" y="255031"/>
                </a:cubicBezTo>
                <a:cubicBezTo>
                  <a:pt x="14187" y="212526"/>
                  <a:pt x="0" y="155853"/>
                  <a:pt x="1" y="113348"/>
                </a:cubicBezTo>
                <a:cubicBezTo>
                  <a:pt x="1" y="99179"/>
                  <a:pt x="3547" y="88553"/>
                  <a:pt x="8867" y="79698"/>
                </a:cubicBezTo>
                <a:lnTo>
                  <a:pt x="14676" y="72842"/>
                </a:lnTo>
                <a:lnTo>
                  <a:pt x="14187" y="70842"/>
                </a:lnTo>
                <a:lnTo>
                  <a:pt x="20170" y="66368"/>
                </a:lnTo>
                <a:lnTo>
                  <a:pt x="28374" y="56674"/>
                </a:lnTo>
                <a:lnTo>
                  <a:pt x="58037" y="42506"/>
                </a:lnTo>
                <a:close/>
                <a:moveTo>
                  <a:pt x="99307" y="28337"/>
                </a:moveTo>
                <a:cubicBezTo>
                  <a:pt x="92214" y="28337"/>
                  <a:pt x="81574" y="31880"/>
                  <a:pt x="69161" y="37193"/>
                </a:cubicBezTo>
                <a:lnTo>
                  <a:pt x="58037" y="42506"/>
                </a:lnTo>
                <a:lnTo>
                  <a:pt x="104628" y="42506"/>
                </a:lnTo>
                <a:cubicBezTo>
                  <a:pt x="124134" y="42506"/>
                  <a:pt x="141868" y="42506"/>
                  <a:pt x="156054" y="42506"/>
                </a:cubicBezTo>
                <a:lnTo>
                  <a:pt x="232308" y="28337"/>
                </a:lnTo>
                <a:lnTo>
                  <a:pt x="177334" y="28337"/>
                </a:lnTo>
                <a:cubicBezTo>
                  <a:pt x="152507" y="28337"/>
                  <a:pt x="127681" y="28337"/>
                  <a:pt x="99307" y="28337"/>
                </a:cubicBezTo>
                <a:close/>
                <a:moveTo>
                  <a:pt x="411415" y="0"/>
                </a:moveTo>
                <a:cubicBezTo>
                  <a:pt x="368854" y="1"/>
                  <a:pt x="326295" y="14169"/>
                  <a:pt x="297921" y="14169"/>
                </a:cubicBezTo>
                <a:cubicBezTo>
                  <a:pt x="276641" y="21253"/>
                  <a:pt x="255361" y="24795"/>
                  <a:pt x="232308" y="28337"/>
                </a:cubicBezTo>
                <a:lnTo>
                  <a:pt x="255361" y="28337"/>
                </a:lnTo>
                <a:cubicBezTo>
                  <a:pt x="312108" y="14169"/>
                  <a:pt x="368854" y="14169"/>
                  <a:pt x="439788" y="14169"/>
                </a:cubicBezTo>
                <a:cubicBezTo>
                  <a:pt x="468162" y="14169"/>
                  <a:pt x="510721" y="28337"/>
                  <a:pt x="524908" y="56674"/>
                </a:cubicBezTo>
                <a:lnTo>
                  <a:pt x="535391" y="70214"/>
                </a:lnTo>
                <a:lnTo>
                  <a:pt x="530228" y="49590"/>
                </a:lnTo>
                <a:cubicBezTo>
                  <a:pt x="524908" y="38963"/>
                  <a:pt x="517815" y="28337"/>
                  <a:pt x="510721" y="14169"/>
                </a:cubicBezTo>
                <a:cubicBezTo>
                  <a:pt x="482348" y="1"/>
                  <a:pt x="439788" y="1"/>
                  <a:pt x="411415" y="0"/>
                </a:cubicBez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endParaRPr lang="zh-CN" altLang="en-US"/>
          </a:p>
        </p:txBody>
      </p:sp>
      <p:sp>
        <p:nvSpPr>
          <p:cNvPr id="80" name="任意多边形 79"/>
          <p:cNvSpPr/>
          <p:nvPr/>
        </p:nvSpPr>
        <p:spPr bwMode="auto">
          <a:xfrm rot="21401676" flipH="1">
            <a:off x="3988983" y="3914578"/>
            <a:ext cx="681556" cy="1427380"/>
          </a:xfrm>
          <a:custGeom>
            <a:avLst/>
            <a:gdLst>
              <a:gd name="connsiteX0" fmla="*/ 454397 w 681556"/>
              <a:gd name="connsiteY0" fmla="*/ 1088044 h 1427380"/>
              <a:gd name="connsiteX1" fmla="*/ 214989 w 681556"/>
              <a:gd name="connsiteY1" fmla="*/ 1287301 h 1427380"/>
              <a:gd name="connsiteX2" fmla="*/ 229072 w 681556"/>
              <a:gd name="connsiteY2" fmla="*/ 1301533 h 1427380"/>
              <a:gd name="connsiteX3" fmla="*/ 247449 w 681556"/>
              <a:gd name="connsiteY3" fmla="*/ 1285419 h 1427380"/>
              <a:gd name="connsiteX4" fmla="*/ 246598 w 681556"/>
              <a:gd name="connsiteY4" fmla="*/ 1286553 h 1427380"/>
              <a:gd name="connsiteX5" fmla="*/ 257834 w 681556"/>
              <a:gd name="connsiteY5" fmla="*/ 1301536 h 1427380"/>
              <a:gd name="connsiteX6" fmla="*/ 269071 w 681556"/>
              <a:gd name="connsiteY6" fmla="*/ 1286554 h 1427380"/>
              <a:gd name="connsiteX7" fmla="*/ 259979 w 681556"/>
              <a:gd name="connsiteY7" fmla="*/ 1274431 h 1427380"/>
              <a:gd name="connsiteX8" fmla="*/ 348776 w 681556"/>
              <a:gd name="connsiteY8" fmla="*/ 1196568 h 1427380"/>
              <a:gd name="connsiteX9" fmla="*/ 468480 w 681556"/>
              <a:gd name="connsiteY9" fmla="*/ 1102277 h 1427380"/>
              <a:gd name="connsiteX10" fmla="*/ 454397 w 681556"/>
              <a:gd name="connsiteY10" fmla="*/ 1088044 h 1427380"/>
              <a:gd name="connsiteX11" fmla="*/ 146730 w 681556"/>
              <a:gd name="connsiteY11" fmla="*/ 1058679 h 1427380"/>
              <a:gd name="connsiteX12" fmla="*/ 146730 w 681556"/>
              <a:gd name="connsiteY12" fmla="*/ 1058689 h 1427380"/>
              <a:gd name="connsiteX13" fmla="*/ 146730 w 681556"/>
              <a:gd name="connsiteY13" fmla="*/ 1058682 h 1427380"/>
              <a:gd name="connsiteX14" fmla="*/ 143902 w 681556"/>
              <a:gd name="connsiteY14" fmla="*/ 1007635 h 1427380"/>
              <a:gd name="connsiteX15" fmla="*/ 146730 w 681556"/>
              <a:gd name="connsiteY15" fmla="*/ 1058679 h 1427380"/>
              <a:gd name="connsiteX16" fmla="*/ 146730 w 681556"/>
              <a:gd name="connsiteY16" fmla="*/ 1030321 h 1427380"/>
              <a:gd name="connsiteX17" fmla="*/ 498291 w 681556"/>
              <a:gd name="connsiteY17" fmla="*/ 806352 h 1427380"/>
              <a:gd name="connsiteX18" fmla="*/ 185173 w 681556"/>
              <a:gd name="connsiteY18" fmla="*/ 1047637 h 1427380"/>
              <a:gd name="connsiteX19" fmla="*/ 199406 w 681556"/>
              <a:gd name="connsiteY19" fmla="*/ 1047637 h 1427380"/>
              <a:gd name="connsiteX20" fmla="*/ 498291 w 681556"/>
              <a:gd name="connsiteY20" fmla="*/ 820545 h 1427380"/>
              <a:gd name="connsiteX21" fmla="*/ 498291 w 681556"/>
              <a:gd name="connsiteY21" fmla="*/ 806352 h 1427380"/>
              <a:gd name="connsiteX22" fmla="*/ 126598 w 681556"/>
              <a:gd name="connsiteY22" fmla="*/ 809938 h 1427380"/>
              <a:gd name="connsiteX23" fmla="*/ 131426 w 681556"/>
              <a:gd name="connsiteY23" fmla="*/ 907555 h 1427380"/>
              <a:gd name="connsiteX24" fmla="*/ 143902 w 681556"/>
              <a:gd name="connsiteY24" fmla="*/ 1007635 h 1427380"/>
              <a:gd name="connsiteX25" fmla="*/ 136123 w 681556"/>
              <a:gd name="connsiteY25" fmla="*/ 867244 h 1427380"/>
              <a:gd name="connsiteX26" fmla="*/ 454397 w 681556"/>
              <a:gd name="connsiteY26" fmla="*/ 704665 h 1427380"/>
              <a:gd name="connsiteX27" fmla="*/ 200906 w 681556"/>
              <a:gd name="connsiteY27" fmla="*/ 891635 h 1427380"/>
              <a:gd name="connsiteX28" fmla="*/ 214988 w 681556"/>
              <a:gd name="connsiteY28" fmla="*/ 906018 h 1427380"/>
              <a:gd name="connsiteX29" fmla="*/ 468480 w 681556"/>
              <a:gd name="connsiteY29" fmla="*/ 719047 h 1427380"/>
              <a:gd name="connsiteX30" fmla="*/ 454397 w 681556"/>
              <a:gd name="connsiteY30" fmla="*/ 704665 h 1427380"/>
              <a:gd name="connsiteX31" fmla="*/ 92241 w 681556"/>
              <a:gd name="connsiteY31" fmla="*/ 673048 h 1427380"/>
              <a:gd name="connsiteX32" fmla="*/ 99661 w 681556"/>
              <a:gd name="connsiteY32" fmla="*/ 736073 h 1427380"/>
              <a:gd name="connsiteX33" fmla="*/ 104302 w 681556"/>
              <a:gd name="connsiteY33" fmla="*/ 831792 h 1427380"/>
              <a:gd name="connsiteX34" fmla="*/ 118445 w 681556"/>
              <a:gd name="connsiteY34" fmla="*/ 1214670 h 1427380"/>
              <a:gd name="connsiteX35" fmla="*/ 118445 w 681556"/>
              <a:gd name="connsiteY35" fmla="*/ 1342296 h 1427380"/>
              <a:gd name="connsiteX36" fmla="*/ 160873 w 681556"/>
              <a:gd name="connsiteY36" fmla="*/ 1427380 h 1427380"/>
              <a:gd name="connsiteX37" fmla="*/ 217444 w 681556"/>
              <a:gd name="connsiteY37" fmla="*/ 1427380 h 1427380"/>
              <a:gd name="connsiteX38" fmla="*/ 288157 w 681556"/>
              <a:gd name="connsiteY38" fmla="*/ 1427380 h 1427380"/>
              <a:gd name="connsiteX39" fmla="*/ 429584 w 681556"/>
              <a:gd name="connsiteY39" fmla="*/ 1427380 h 1427380"/>
              <a:gd name="connsiteX40" fmla="*/ 542725 w 681556"/>
              <a:gd name="connsiteY40" fmla="*/ 1427380 h 1427380"/>
              <a:gd name="connsiteX41" fmla="*/ 627581 w 681556"/>
              <a:gd name="connsiteY41" fmla="*/ 1413199 h 1427380"/>
              <a:gd name="connsiteX42" fmla="*/ 670009 w 681556"/>
              <a:gd name="connsiteY42" fmla="*/ 1356477 h 1427380"/>
              <a:gd name="connsiteX43" fmla="*/ 667202 w 681556"/>
              <a:gd name="connsiteY43" fmla="*/ 1333955 h 1427380"/>
              <a:gd name="connsiteX44" fmla="*/ 666032 w 681556"/>
              <a:gd name="connsiteY44" fmla="*/ 1337865 h 1427380"/>
              <a:gd name="connsiteX45" fmla="*/ 650287 w 681556"/>
              <a:gd name="connsiteY45" fmla="*/ 1356920 h 1427380"/>
              <a:gd name="connsiteX46" fmla="*/ 647362 w 681556"/>
              <a:gd name="connsiteY46" fmla="*/ 1358689 h 1427380"/>
              <a:gd name="connsiteX47" fmla="*/ 647690 w 681556"/>
              <a:gd name="connsiteY47" fmla="*/ 1369549 h 1427380"/>
              <a:gd name="connsiteX48" fmla="*/ 641724 w 681556"/>
              <a:gd name="connsiteY48" fmla="*/ 1384838 h 1427380"/>
              <a:gd name="connsiteX49" fmla="*/ 599296 w 681556"/>
              <a:gd name="connsiteY49" fmla="*/ 1399019 h 1427380"/>
              <a:gd name="connsiteX50" fmla="*/ 542725 w 681556"/>
              <a:gd name="connsiteY50" fmla="*/ 1399018 h 1427380"/>
              <a:gd name="connsiteX51" fmla="*/ 443726 w 681556"/>
              <a:gd name="connsiteY51" fmla="*/ 1399018 h 1427380"/>
              <a:gd name="connsiteX52" fmla="*/ 365942 w 681556"/>
              <a:gd name="connsiteY52" fmla="*/ 1399018 h 1427380"/>
              <a:gd name="connsiteX53" fmla="*/ 362594 w 681556"/>
              <a:gd name="connsiteY53" fmla="*/ 1399018 h 1427380"/>
              <a:gd name="connsiteX54" fmla="*/ 362794 w 681556"/>
              <a:gd name="connsiteY54" fmla="*/ 1398915 h 1427380"/>
              <a:gd name="connsiteX55" fmla="*/ 493226 w 681556"/>
              <a:gd name="connsiteY55" fmla="*/ 1395474 h 1427380"/>
              <a:gd name="connsiteX56" fmla="*/ 627581 w 681556"/>
              <a:gd name="connsiteY56" fmla="*/ 1370657 h 1427380"/>
              <a:gd name="connsiteX57" fmla="*/ 647362 w 681556"/>
              <a:gd name="connsiteY57" fmla="*/ 1358689 h 1427380"/>
              <a:gd name="connsiteX58" fmla="*/ 647028 w 681556"/>
              <a:gd name="connsiteY58" fmla="*/ 1347613 h 1427380"/>
              <a:gd name="connsiteX59" fmla="*/ 645450 w 681556"/>
              <a:gd name="connsiteY59" fmla="*/ 1333379 h 1427380"/>
              <a:gd name="connsiteX60" fmla="*/ 627581 w 681556"/>
              <a:gd name="connsiteY60" fmla="*/ 1356476 h 1427380"/>
              <a:gd name="connsiteX61" fmla="*/ 486154 w 681556"/>
              <a:gd name="connsiteY61" fmla="*/ 1370657 h 1427380"/>
              <a:gd name="connsiteX62" fmla="*/ 422512 w 681556"/>
              <a:gd name="connsiteY62" fmla="*/ 1372430 h 1427380"/>
              <a:gd name="connsiteX63" fmla="*/ 408821 w 681556"/>
              <a:gd name="connsiteY63" fmla="*/ 1375099 h 1427380"/>
              <a:gd name="connsiteX64" fmla="*/ 455930 w 681556"/>
              <a:gd name="connsiteY64" fmla="*/ 1350724 h 1427380"/>
              <a:gd name="connsiteX65" fmla="*/ 570353 w 681556"/>
              <a:gd name="connsiteY65" fmla="*/ 1275566 h 1427380"/>
              <a:gd name="connsiteX66" fmla="*/ 556270 w 681556"/>
              <a:gd name="connsiteY66" fmla="*/ 1261583 h 1427380"/>
              <a:gd name="connsiteX67" fmla="*/ 441848 w 681556"/>
              <a:gd name="connsiteY67" fmla="*/ 1336741 h 1427380"/>
              <a:gd name="connsiteX68" fmla="*/ 346972 w 681556"/>
              <a:gd name="connsiteY68" fmla="*/ 1385832 h 1427380"/>
              <a:gd name="connsiteX69" fmla="*/ 295228 w 681556"/>
              <a:gd name="connsiteY69" fmla="*/ 1390156 h 1427380"/>
              <a:gd name="connsiteX70" fmla="*/ 231586 w 681556"/>
              <a:gd name="connsiteY70" fmla="*/ 1384838 h 1427380"/>
              <a:gd name="connsiteX71" fmla="*/ 160873 w 681556"/>
              <a:gd name="connsiteY71" fmla="*/ 1285573 h 1427380"/>
              <a:gd name="connsiteX72" fmla="*/ 160873 w 681556"/>
              <a:gd name="connsiteY72" fmla="*/ 1229515 h 1427380"/>
              <a:gd name="connsiteX73" fmla="*/ 160952 w 681556"/>
              <a:gd name="connsiteY73" fmla="*/ 1229621 h 1427380"/>
              <a:gd name="connsiteX74" fmla="*/ 468576 w 681556"/>
              <a:gd name="connsiteY74" fmla="*/ 991912 h 1427380"/>
              <a:gd name="connsiteX75" fmla="*/ 468576 w 681556"/>
              <a:gd name="connsiteY75" fmla="*/ 977930 h 1427380"/>
              <a:gd name="connsiteX76" fmla="*/ 160953 w 681556"/>
              <a:gd name="connsiteY76" fmla="*/ 1215639 h 1427380"/>
              <a:gd name="connsiteX77" fmla="*/ 160873 w 681556"/>
              <a:gd name="connsiteY77" fmla="*/ 1215668 h 1427380"/>
              <a:gd name="connsiteX78" fmla="*/ 160873 w 681556"/>
              <a:gd name="connsiteY78" fmla="*/ 1115405 h 1427380"/>
              <a:gd name="connsiteX79" fmla="*/ 146730 w 681556"/>
              <a:gd name="connsiteY79" fmla="*/ 1115405 h 1427380"/>
              <a:gd name="connsiteX80" fmla="*/ 146730 w 681556"/>
              <a:gd name="connsiteY80" fmla="*/ 1058689 h 1427380"/>
              <a:gd name="connsiteX81" fmla="*/ 143195 w 681556"/>
              <a:gd name="connsiteY81" fmla="*/ 1200489 h 1427380"/>
              <a:gd name="connsiteX82" fmla="*/ 160873 w 681556"/>
              <a:gd name="connsiteY82" fmla="*/ 1342296 h 1427380"/>
              <a:gd name="connsiteX83" fmla="*/ 193799 w 681556"/>
              <a:gd name="connsiteY83" fmla="*/ 1387053 h 1427380"/>
              <a:gd name="connsiteX84" fmla="*/ 232496 w 681556"/>
              <a:gd name="connsiteY84" fmla="*/ 1399019 h 1427380"/>
              <a:gd name="connsiteX85" fmla="*/ 259872 w 681556"/>
              <a:gd name="connsiteY85" fmla="*/ 1399019 h 1427380"/>
              <a:gd name="connsiteX86" fmla="*/ 288157 w 681556"/>
              <a:gd name="connsiteY86" fmla="*/ 1399018 h 1427380"/>
              <a:gd name="connsiteX87" fmla="*/ 321487 w 681556"/>
              <a:gd name="connsiteY87" fmla="*/ 1399019 h 1427380"/>
              <a:gd name="connsiteX88" fmla="*/ 317075 w 681556"/>
              <a:gd name="connsiteY88" fmla="*/ 1401302 h 1427380"/>
              <a:gd name="connsiteX89" fmla="*/ 302079 w 681556"/>
              <a:gd name="connsiteY89" fmla="*/ 1402121 h 1427380"/>
              <a:gd name="connsiteX90" fmla="*/ 243961 w 681556"/>
              <a:gd name="connsiteY90" fmla="*/ 1402564 h 1427380"/>
              <a:gd name="connsiteX91" fmla="*/ 232496 w 681556"/>
              <a:gd name="connsiteY91" fmla="*/ 1399019 h 1427380"/>
              <a:gd name="connsiteX92" fmla="*/ 231586 w 681556"/>
              <a:gd name="connsiteY92" fmla="*/ 1399019 h 1427380"/>
              <a:gd name="connsiteX93" fmla="*/ 160873 w 681556"/>
              <a:gd name="connsiteY93" fmla="*/ 1399018 h 1427380"/>
              <a:gd name="connsiteX94" fmla="*/ 132587 w 681556"/>
              <a:gd name="connsiteY94" fmla="*/ 1285573 h 1427380"/>
              <a:gd name="connsiteX95" fmla="*/ 132587 w 681556"/>
              <a:gd name="connsiteY95" fmla="*/ 1129586 h 1427380"/>
              <a:gd name="connsiteX96" fmla="*/ 132588 w 681556"/>
              <a:gd name="connsiteY96" fmla="*/ 931057 h 1427380"/>
              <a:gd name="connsiteX97" fmla="*/ 131426 w 681556"/>
              <a:gd name="connsiteY97" fmla="*/ 907555 h 1427380"/>
              <a:gd name="connsiteX98" fmla="*/ 123748 w 681556"/>
              <a:gd name="connsiteY98" fmla="*/ 845973 h 1427380"/>
              <a:gd name="connsiteX99" fmla="*/ 82500 w 681556"/>
              <a:gd name="connsiteY99" fmla="*/ 597820 h 1427380"/>
              <a:gd name="connsiteX100" fmla="*/ 90160 w 681556"/>
              <a:gd name="connsiteY100" fmla="*/ 661624 h 1427380"/>
              <a:gd name="connsiteX101" fmla="*/ 92241 w 681556"/>
              <a:gd name="connsiteY101" fmla="*/ 673048 h 1427380"/>
              <a:gd name="connsiteX102" fmla="*/ 88392 w 681556"/>
              <a:gd name="connsiteY102" fmla="*/ 640353 h 1427380"/>
              <a:gd name="connsiteX103" fmla="*/ 486374 w 681556"/>
              <a:gd name="connsiteY103" fmla="*/ 534472 h 1427380"/>
              <a:gd name="connsiteX104" fmla="*/ 203085 w 681556"/>
              <a:gd name="connsiteY104" fmla="*/ 747960 h 1427380"/>
              <a:gd name="connsiteX105" fmla="*/ 203085 w 681556"/>
              <a:gd name="connsiteY105" fmla="*/ 762193 h 1427380"/>
              <a:gd name="connsiteX106" fmla="*/ 486374 w 681556"/>
              <a:gd name="connsiteY106" fmla="*/ 548705 h 1427380"/>
              <a:gd name="connsiteX107" fmla="*/ 486374 w 681556"/>
              <a:gd name="connsiteY107" fmla="*/ 534472 h 1427380"/>
              <a:gd name="connsiteX108" fmla="*/ 61148 w 681556"/>
              <a:gd name="connsiteY108" fmla="*/ 435823 h 1427380"/>
              <a:gd name="connsiteX109" fmla="*/ 61874 w 681556"/>
              <a:gd name="connsiteY109" fmla="*/ 448914 h 1427380"/>
              <a:gd name="connsiteX110" fmla="*/ 82500 w 681556"/>
              <a:gd name="connsiteY110" fmla="*/ 597820 h 1427380"/>
              <a:gd name="connsiteX111" fmla="*/ 67178 w 681556"/>
              <a:gd name="connsiteY111" fmla="*/ 470185 h 1427380"/>
              <a:gd name="connsiteX112" fmla="*/ 400161 w 681556"/>
              <a:gd name="connsiteY112" fmla="*/ 410626 h 1427380"/>
              <a:gd name="connsiteX113" fmla="*/ 200905 w 681556"/>
              <a:gd name="connsiteY113" fmla="*/ 536472 h 1427380"/>
              <a:gd name="connsiteX114" fmla="*/ 215138 w 681556"/>
              <a:gd name="connsiteY114" fmla="*/ 550455 h 1427380"/>
              <a:gd name="connsiteX115" fmla="*/ 414394 w 681556"/>
              <a:gd name="connsiteY115" fmla="*/ 424609 h 1427380"/>
              <a:gd name="connsiteX116" fmla="*/ 400161 w 681556"/>
              <a:gd name="connsiteY116" fmla="*/ 410626 h 1427380"/>
              <a:gd name="connsiteX117" fmla="*/ 63895 w 681556"/>
              <a:gd name="connsiteY117" fmla="*/ 311159 h 1427380"/>
              <a:gd name="connsiteX118" fmla="*/ 104302 w 681556"/>
              <a:gd name="connsiteY118" fmla="*/ 675805 h 1427380"/>
              <a:gd name="connsiteX119" fmla="*/ 126598 w 681556"/>
              <a:gd name="connsiteY119" fmla="*/ 809938 h 1427380"/>
              <a:gd name="connsiteX120" fmla="*/ 121981 w 681556"/>
              <a:gd name="connsiteY120" fmla="*/ 716574 h 1427380"/>
              <a:gd name="connsiteX121" fmla="*/ 99930 w 681556"/>
              <a:gd name="connsiteY121" fmla="*/ 560577 h 1427380"/>
              <a:gd name="connsiteX122" fmla="*/ 98998 w 681556"/>
              <a:gd name="connsiteY122" fmla="*/ 555269 h 1427380"/>
              <a:gd name="connsiteX123" fmla="*/ 97979 w 681556"/>
              <a:gd name="connsiteY123" fmla="*/ 546773 h 1427380"/>
              <a:gd name="connsiteX124" fmla="*/ 90159 w 681556"/>
              <a:gd name="connsiteY124" fmla="*/ 491456 h 1427380"/>
              <a:gd name="connsiteX125" fmla="*/ 88211 w 681556"/>
              <a:gd name="connsiteY125" fmla="*/ 465410 h 1427380"/>
              <a:gd name="connsiteX126" fmla="*/ 76017 w 681556"/>
              <a:gd name="connsiteY126" fmla="*/ 363830 h 1427380"/>
              <a:gd name="connsiteX127" fmla="*/ 75006 w 681556"/>
              <a:gd name="connsiteY127" fmla="*/ 288875 h 1427380"/>
              <a:gd name="connsiteX128" fmla="*/ 88211 w 681556"/>
              <a:gd name="connsiteY128" fmla="*/ 465410 h 1427380"/>
              <a:gd name="connsiteX129" fmla="*/ 97979 w 681556"/>
              <a:gd name="connsiteY129" fmla="*/ 546773 h 1427380"/>
              <a:gd name="connsiteX130" fmla="*/ 99930 w 681556"/>
              <a:gd name="connsiteY130" fmla="*/ 560577 h 1427380"/>
              <a:gd name="connsiteX131" fmla="*/ 132587 w 681556"/>
              <a:gd name="connsiteY131" fmla="*/ 746708 h 1427380"/>
              <a:gd name="connsiteX132" fmla="*/ 160873 w 681556"/>
              <a:gd name="connsiteY132" fmla="*/ 1115405 h 1427380"/>
              <a:gd name="connsiteX133" fmla="*/ 146730 w 681556"/>
              <a:gd name="connsiteY133" fmla="*/ 775069 h 1427380"/>
              <a:gd name="connsiteX134" fmla="*/ 90160 w 681556"/>
              <a:gd name="connsiteY134" fmla="*/ 392191 h 1427380"/>
              <a:gd name="connsiteX135" fmla="*/ 81320 w 681556"/>
              <a:gd name="connsiteY135" fmla="*/ 314198 h 1427380"/>
              <a:gd name="connsiteX136" fmla="*/ 56823 w 681556"/>
              <a:gd name="connsiteY136" fmla="*/ 280435 h 1427380"/>
              <a:gd name="connsiteX137" fmla="*/ 63895 w 681556"/>
              <a:gd name="connsiteY137" fmla="*/ 311159 h 1427380"/>
              <a:gd name="connsiteX138" fmla="*/ 61874 w 681556"/>
              <a:gd name="connsiteY138" fmla="*/ 292927 h 1427380"/>
              <a:gd name="connsiteX139" fmla="*/ 50560 w 681556"/>
              <a:gd name="connsiteY139" fmla="*/ 253221 h 1427380"/>
              <a:gd name="connsiteX140" fmla="*/ 51267 w 681556"/>
              <a:gd name="connsiteY140" fmla="*/ 257475 h 1427380"/>
              <a:gd name="connsiteX141" fmla="*/ 51859 w 681556"/>
              <a:gd name="connsiteY141" fmla="*/ 268156 h 1427380"/>
              <a:gd name="connsiteX142" fmla="*/ 56823 w 681556"/>
              <a:gd name="connsiteY142" fmla="*/ 280435 h 1427380"/>
              <a:gd name="connsiteX143" fmla="*/ 54803 w 681556"/>
              <a:gd name="connsiteY143" fmla="*/ 271656 h 1427380"/>
              <a:gd name="connsiteX144" fmla="*/ 430126 w 681556"/>
              <a:gd name="connsiteY144" fmla="*/ 180907 h 1427380"/>
              <a:gd name="connsiteX145" fmla="*/ 131241 w 681556"/>
              <a:gd name="connsiteY145" fmla="*/ 406513 h 1427380"/>
              <a:gd name="connsiteX146" fmla="*/ 145474 w 681556"/>
              <a:gd name="connsiteY146" fmla="*/ 420613 h 1427380"/>
              <a:gd name="connsiteX147" fmla="*/ 444359 w 681556"/>
              <a:gd name="connsiteY147" fmla="*/ 195008 h 1427380"/>
              <a:gd name="connsiteX148" fmla="*/ 430126 w 681556"/>
              <a:gd name="connsiteY148" fmla="*/ 180907 h 1427380"/>
              <a:gd name="connsiteX149" fmla="*/ 24535 w 681556"/>
              <a:gd name="connsiteY149" fmla="*/ 96652 h 1427380"/>
              <a:gd name="connsiteX150" fmla="*/ 22982 w 681556"/>
              <a:gd name="connsiteY150" fmla="*/ 101488 h 1427380"/>
              <a:gd name="connsiteX151" fmla="*/ 21679 w 681556"/>
              <a:gd name="connsiteY151" fmla="*/ 119773 h 1427380"/>
              <a:gd name="connsiteX152" fmla="*/ 26518 w 681556"/>
              <a:gd name="connsiteY152" fmla="*/ 144030 h 1427380"/>
              <a:gd name="connsiteX153" fmla="*/ 33589 w 681556"/>
              <a:gd name="connsiteY153" fmla="*/ 179481 h 1427380"/>
              <a:gd name="connsiteX154" fmla="*/ 50560 w 681556"/>
              <a:gd name="connsiteY154" fmla="*/ 253221 h 1427380"/>
              <a:gd name="connsiteX155" fmla="*/ 300452 w 681556"/>
              <a:gd name="connsiteY155" fmla="*/ 67045 h 1427380"/>
              <a:gd name="connsiteX156" fmla="*/ 71397 w 681556"/>
              <a:gd name="connsiteY156" fmla="*/ 238529 h 1427380"/>
              <a:gd name="connsiteX157" fmla="*/ 70520 w 681556"/>
              <a:gd name="connsiteY157" fmla="*/ 238865 h 1427380"/>
              <a:gd name="connsiteX158" fmla="*/ 64305 w 681556"/>
              <a:gd name="connsiteY158" fmla="*/ 172391 h 1427380"/>
              <a:gd name="connsiteX159" fmla="*/ 50779 w 681556"/>
              <a:gd name="connsiteY159" fmla="*/ 85593 h 1427380"/>
              <a:gd name="connsiteX160" fmla="*/ 47731 w 681556"/>
              <a:gd name="connsiteY160" fmla="*/ 94397 h 1427380"/>
              <a:gd name="connsiteX161" fmla="*/ 61874 w 681556"/>
              <a:gd name="connsiteY161" fmla="*/ 236204 h 1427380"/>
              <a:gd name="connsiteX162" fmla="*/ 75006 w 681556"/>
              <a:gd name="connsiteY162" fmla="*/ 288875 h 1427380"/>
              <a:gd name="connsiteX163" fmla="*/ 74249 w 681556"/>
              <a:gd name="connsiteY163" fmla="*/ 278746 h 1427380"/>
              <a:gd name="connsiteX164" fmla="*/ 71286 w 681556"/>
              <a:gd name="connsiteY164" fmla="*/ 247058 h 1427380"/>
              <a:gd name="connsiteX165" fmla="*/ 85713 w 681556"/>
              <a:gd name="connsiteY165" fmla="*/ 252819 h 1427380"/>
              <a:gd name="connsiteX166" fmla="*/ 300451 w 681556"/>
              <a:gd name="connsiteY166" fmla="*/ 95626 h 1427380"/>
              <a:gd name="connsiteX167" fmla="*/ 300452 w 681556"/>
              <a:gd name="connsiteY167" fmla="*/ 67045 h 1427380"/>
              <a:gd name="connsiteX168" fmla="*/ 486154 w 681556"/>
              <a:gd name="connsiteY168" fmla="*/ 51855 h 1427380"/>
              <a:gd name="connsiteX169" fmla="*/ 514440 w 681556"/>
              <a:gd name="connsiteY169" fmla="*/ 165301 h 1427380"/>
              <a:gd name="connsiteX170" fmla="*/ 528583 w 681556"/>
              <a:gd name="connsiteY170" fmla="*/ 321288 h 1427380"/>
              <a:gd name="connsiteX171" fmla="*/ 556868 w 681556"/>
              <a:gd name="connsiteY171" fmla="*/ 689985 h 1427380"/>
              <a:gd name="connsiteX172" fmla="*/ 585153 w 681556"/>
              <a:gd name="connsiteY172" fmla="*/ 1058683 h 1427380"/>
              <a:gd name="connsiteX173" fmla="*/ 613439 w 681556"/>
              <a:gd name="connsiteY173" fmla="*/ 1186309 h 1427380"/>
              <a:gd name="connsiteX174" fmla="*/ 641724 w 681556"/>
              <a:gd name="connsiteY174" fmla="*/ 1299754 h 1427380"/>
              <a:gd name="connsiteX175" fmla="*/ 645450 w 681556"/>
              <a:gd name="connsiteY175" fmla="*/ 1333379 h 1427380"/>
              <a:gd name="connsiteX176" fmla="*/ 645923 w 681556"/>
              <a:gd name="connsiteY176" fmla="*/ 1332768 h 1427380"/>
              <a:gd name="connsiteX177" fmla="*/ 657635 w 681556"/>
              <a:gd name="connsiteY177" fmla="*/ 1305072 h 1427380"/>
              <a:gd name="connsiteX178" fmla="*/ 660607 w 681556"/>
              <a:gd name="connsiteY178" fmla="*/ 1281054 h 1427380"/>
              <a:gd name="connsiteX179" fmla="*/ 655867 w 681556"/>
              <a:gd name="connsiteY179" fmla="*/ 1243031 h 1427380"/>
              <a:gd name="connsiteX180" fmla="*/ 627581 w 681556"/>
              <a:gd name="connsiteY180" fmla="*/ 1157947 h 1427380"/>
              <a:gd name="connsiteX181" fmla="*/ 599296 w 681556"/>
              <a:gd name="connsiteY181" fmla="*/ 973598 h 1427380"/>
              <a:gd name="connsiteX182" fmla="*/ 571011 w 681556"/>
              <a:gd name="connsiteY182" fmla="*/ 604901 h 1427380"/>
              <a:gd name="connsiteX183" fmla="*/ 563073 w 681556"/>
              <a:gd name="connsiteY183" fmla="*/ 439364 h 1427380"/>
              <a:gd name="connsiteX184" fmla="*/ 553332 w 681556"/>
              <a:gd name="connsiteY184" fmla="*/ 385101 h 1427380"/>
              <a:gd name="connsiteX185" fmla="*/ 546647 w 681556"/>
              <a:gd name="connsiteY185" fmla="*/ 273384 h 1427380"/>
              <a:gd name="connsiteX186" fmla="*/ 542725 w 681556"/>
              <a:gd name="connsiteY186" fmla="*/ 236204 h 1427380"/>
              <a:gd name="connsiteX187" fmla="*/ 528583 w 681556"/>
              <a:gd name="connsiteY187" fmla="*/ 108578 h 1427380"/>
              <a:gd name="connsiteX188" fmla="*/ 512672 w 681556"/>
              <a:gd name="connsiteY188" fmla="*/ 60718 h 1427380"/>
              <a:gd name="connsiteX189" fmla="*/ 508654 w 681556"/>
              <a:gd name="connsiteY189" fmla="*/ 51856 h 1427380"/>
              <a:gd name="connsiteX190" fmla="*/ 501527 w 681556"/>
              <a:gd name="connsiteY190" fmla="*/ 37675 h 1427380"/>
              <a:gd name="connsiteX191" fmla="*/ 502728 w 681556"/>
              <a:gd name="connsiteY191" fmla="*/ 38783 h 1427380"/>
              <a:gd name="connsiteX192" fmla="*/ 508654 w 681556"/>
              <a:gd name="connsiteY192" fmla="*/ 51856 h 1427380"/>
              <a:gd name="connsiteX193" fmla="*/ 514440 w 681556"/>
              <a:gd name="connsiteY193" fmla="*/ 51856 h 1427380"/>
              <a:gd name="connsiteX194" fmla="*/ 528583 w 681556"/>
              <a:gd name="connsiteY194" fmla="*/ 108578 h 1427380"/>
              <a:gd name="connsiteX195" fmla="*/ 542725 w 681556"/>
              <a:gd name="connsiteY195" fmla="*/ 207843 h 1427380"/>
              <a:gd name="connsiteX196" fmla="*/ 546647 w 681556"/>
              <a:gd name="connsiteY196" fmla="*/ 273384 h 1427380"/>
              <a:gd name="connsiteX197" fmla="*/ 562171 w 681556"/>
              <a:gd name="connsiteY197" fmla="*/ 420553 h 1427380"/>
              <a:gd name="connsiteX198" fmla="*/ 563073 w 681556"/>
              <a:gd name="connsiteY198" fmla="*/ 439364 h 1427380"/>
              <a:gd name="connsiteX199" fmla="*/ 585153 w 681556"/>
              <a:gd name="connsiteY199" fmla="*/ 562360 h 1427380"/>
              <a:gd name="connsiteX200" fmla="*/ 627581 w 681556"/>
              <a:gd name="connsiteY200" fmla="*/ 945237 h 1427380"/>
              <a:gd name="connsiteX201" fmla="*/ 641724 w 681556"/>
              <a:gd name="connsiteY201" fmla="*/ 1129586 h 1427380"/>
              <a:gd name="connsiteX202" fmla="*/ 655867 w 681556"/>
              <a:gd name="connsiteY202" fmla="*/ 1243031 h 1427380"/>
              <a:gd name="connsiteX203" fmla="*/ 661391 w 681556"/>
              <a:gd name="connsiteY203" fmla="*/ 1274716 h 1427380"/>
              <a:gd name="connsiteX204" fmla="*/ 660607 w 681556"/>
              <a:gd name="connsiteY204" fmla="*/ 1281054 h 1427380"/>
              <a:gd name="connsiteX205" fmla="*/ 662938 w 681556"/>
              <a:gd name="connsiteY205" fmla="*/ 1299754 h 1427380"/>
              <a:gd name="connsiteX206" fmla="*/ 667202 w 681556"/>
              <a:gd name="connsiteY206" fmla="*/ 1333955 h 1427380"/>
              <a:gd name="connsiteX207" fmla="*/ 680616 w 681556"/>
              <a:gd name="connsiteY207" fmla="*/ 1289118 h 1427380"/>
              <a:gd name="connsiteX208" fmla="*/ 670009 w 681556"/>
              <a:gd name="connsiteY208" fmla="*/ 1186309 h 1427380"/>
              <a:gd name="connsiteX209" fmla="*/ 641724 w 681556"/>
              <a:gd name="connsiteY209" fmla="*/ 831792 h 1427380"/>
              <a:gd name="connsiteX210" fmla="*/ 585153 w 681556"/>
              <a:gd name="connsiteY210" fmla="*/ 463094 h 1427380"/>
              <a:gd name="connsiteX211" fmla="*/ 556868 w 681556"/>
              <a:gd name="connsiteY211" fmla="*/ 278746 h 1427380"/>
              <a:gd name="connsiteX212" fmla="*/ 556868 w 681556"/>
              <a:gd name="connsiteY212" fmla="*/ 108578 h 1427380"/>
              <a:gd name="connsiteX213" fmla="*/ 514440 w 681556"/>
              <a:gd name="connsiteY213" fmla="*/ 37675 h 1427380"/>
              <a:gd name="connsiteX214" fmla="*/ 40734 w 681556"/>
              <a:gd name="connsiteY214" fmla="*/ 57355 h 1427380"/>
              <a:gd name="connsiteX215" fmla="*/ 31379 w 681556"/>
              <a:gd name="connsiteY215" fmla="*/ 64707 h 1427380"/>
              <a:gd name="connsiteX216" fmla="*/ 22982 w 681556"/>
              <a:gd name="connsiteY216" fmla="*/ 80217 h 1427380"/>
              <a:gd name="connsiteX217" fmla="*/ 22477 w 681556"/>
              <a:gd name="connsiteY217" fmla="*/ 84269 h 1427380"/>
              <a:gd name="connsiteX218" fmla="*/ 24535 w 681556"/>
              <a:gd name="connsiteY218" fmla="*/ 96652 h 1427380"/>
              <a:gd name="connsiteX219" fmla="*/ 31379 w 681556"/>
              <a:gd name="connsiteY219" fmla="*/ 75342 h 1427380"/>
              <a:gd name="connsiteX220" fmla="*/ 43356 w 681556"/>
              <a:gd name="connsiteY220" fmla="*/ 58140 h 1427380"/>
              <a:gd name="connsiteX221" fmla="*/ 43312 w 681556"/>
              <a:gd name="connsiteY221" fmla="*/ 58059 h 1427380"/>
              <a:gd name="connsiteX222" fmla="*/ 47731 w 681556"/>
              <a:gd name="connsiteY222" fmla="*/ 51856 h 1427380"/>
              <a:gd name="connsiteX223" fmla="*/ 43356 w 681556"/>
              <a:gd name="connsiteY223" fmla="*/ 58140 h 1427380"/>
              <a:gd name="connsiteX224" fmla="*/ 47731 w 681556"/>
              <a:gd name="connsiteY224" fmla="*/ 66036 h 1427380"/>
              <a:gd name="connsiteX225" fmla="*/ 50779 w 681556"/>
              <a:gd name="connsiteY225" fmla="*/ 85593 h 1427380"/>
              <a:gd name="connsiteX226" fmla="*/ 57012 w 681556"/>
              <a:gd name="connsiteY226" fmla="*/ 67587 h 1427380"/>
              <a:gd name="connsiteX227" fmla="*/ 77270 w 681556"/>
              <a:gd name="connsiteY227" fmla="*/ 51855 h 1427380"/>
              <a:gd name="connsiteX228" fmla="*/ 76241 w 681556"/>
              <a:gd name="connsiteY228" fmla="*/ 35357 h 1427380"/>
              <a:gd name="connsiteX229" fmla="*/ 47731 w 681556"/>
              <a:gd name="connsiteY229" fmla="*/ 37675 h 1427380"/>
              <a:gd name="connsiteX230" fmla="*/ 5303 w 681556"/>
              <a:gd name="connsiteY230" fmla="*/ 122759 h 1427380"/>
              <a:gd name="connsiteX231" fmla="*/ 33589 w 681556"/>
              <a:gd name="connsiteY231" fmla="*/ 278746 h 1427380"/>
              <a:gd name="connsiteX232" fmla="*/ 61148 w 681556"/>
              <a:gd name="connsiteY232" fmla="*/ 435823 h 1427380"/>
              <a:gd name="connsiteX233" fmla="*/ 51859 w 681556"/>
              <a:gd name="connsiteY233" fmla="*/ 268156 h 1427380"/>
              <a:gd name="connsiteX234" fmla="*/ 35357 w 681556"/>
              <a:gd name="connsiteY234" fmla="*/ 227341 h 1427380"/>
              <a:gd name="connsiteX235" fmla="*/ 19446 w 681556"/>
              <a:gd name="connsiteY235" fmla="*/ 151120 h 1427380"/>
              <a:gd name="connsiteX236" fmla="*/ 21679 w 681556"/>
              <a:gd name="connsiteY236" fmla="*/ 119773 h 1427380"/>
              <a:gd name="connsiteX237" fmla="*/ 19446 w 681556"/>
              <a:gd name="connsiteY237" fmla="*/ 108578 h 1427380"/>
              <a:gd name="connsiteX238" fmla="*/ 22477 w 681556"/>
              <a:gd name="connsiteY238" fmla="*/ 84269 h 1427380"/>
              <a:gd name="connsiteX239" fmla="*/ 19446 w 681556"/>
              <a:gd name="connsiteY239" fmla="*/ 66036 h 1427380"/>
              <a:gd name="connsiteX240" fmla="*/ 33589 w 681556"/>
              <a:gd name="connsiteY240" fmla="*/ 55401 h 1427380"/>
              <a:gd name="connsiteX241" fmla="*/ 40734 w 681556"/>
              <a:gd name="connsiteY241" fmla="*/ 57355 h 1427380"/>
              <a:gd name="connsiteX242" fmla="*/ 47731 w 681556"/>
              <a:gd name="connsiteY242" fmla="*/ 51856 h 1427380"/>
              <a:gd name="connsiteX243" fmla="*/ 434887 w 681556"/>
              <a:gd name="connsiteY243" fmla="*/ 451 h 1427380"/>
              <a:gd name="connsiteX244" fmla="*/ 373013 w 681556"/>
              <a:gd name="connsiteY244" fmla="*/ 9313 h 1427380"/>
              <a:gd name="connsiteX245" fmla="*/ 231586 w 681556"/>
              <a:gd name="connsiteY245" fmla="*/ 23494 h 1427380"/>
              <a:gd name="connsiteX246" fmla="*/ 86403 w 681556"/>
              <a:gd name="connsiteY246" fmla="*/ 29477 h 1427380"/>
              <a:gd name="connsiteX247" fmla="*/ 76241 w 681556"/>
              <a:gd name="connsiteY247" fmla="*/ 35357 h 1427380"/>
              <a:gd name="connsiteX248" fmla="*/ 113141 w 681556"/>
              <a:gd name="connsiteY248" fmla="*/ 32357 h 1427380"/>
              <a:gd name="connsiteX249" fmla="*/ 189158 w 681556"/>
              <a:gd name="connsiteY249" fmla="*/ 37675 h 1427380"/>
              <a:gd name="connsiteX250" fmla="*/ 182087 w 681556"/>
              <a:gd name="connsiteY250" fmla="*/ 37675 h 1427380"/>
              <a:gd name="connsiteX251" fmla="*/ 132587 w 681556"/>
              <a:gd name="connsiteY251" fmla="*/ 37675 h 1427380"/>
              <a:gd name="connsiteX252" fmla="*/ 79553 w 681556"/>
              <a:gd name="connsiteY252" fmla="*/ 50083 h 1427380"/>
              <a:gd name="connsiteX253" fmla="*/ 77270 w 681556"/>
              <a:gd name="connsiteY253" fmla="*/ 51855 h 1427380"/>
              <a:gd name="connsiteX254" fmla="*/ 77785 w 681556"/>
              <a:gd name="connsiteY254" fmla="*/ 51856 h 1427380"/>
              <a:gd name="connsiteX255" fmla="*/ 118445 w 681556"/>
              <a:gd name="connsiteY255" fmla="*/ 51855 h 1427380"/>
              <a:gd name="connsiteX256" fmla="*/ 203301 w 681556"/>
              <a:gd name="connsiteY256" fmla="*/ 51855 h 1427380"/>
              <a:gd name="connsiteX257" fmla="*/ 387156 w 681556"/>
              <a:gd name="connsiteY257" fmla="*/ 51855 h 1427380"/>
              <a:gd name="connsiteX258" fmla="*/ 472012 w 681556"/>
              <a:gd name="connsiteY258" fmla="*/ 51855 h 1427380"/>
              <a:gd name="connsiteX259" fmla="*/ 486154 w 681556"/>
              <a:gd name="connsiteY259" fmla="*/ 51855 h 1427380"/>
              <a:gd name="connsiteX260" fmla="*/ 470819 w 681556"/>
              <a:gd name="connsiteY260" fmla="*/ 37632 h 1427380"/>
              <a:gd name="connsiteX261" fmla="*/ 422512 w 681556"/>
              <a:gd name="connsiteY261" fmla="*/ 35902 h 1427380"/>
              <a:gd name="connsiteX262" fmla="*/ 373013 w 681556"/>
              <a:gd name="connsiteY262" fmla="*/ 23494 h 1427380"/>
              <a:gd name="connsiteX263" fmla="*/ 231586 w 681556"/>
              <a:gd name="connsiteY263" fmla="*/ 37675 h 1427380"/>
              <a:gd name="connsiteX264" fmla="*/ 189158 w 681556"/>
              <a:gd name="connsiteY264" fmla="*/ 37675 h 1427380"/>
              <a:gd name="connsiteX265" fmla="*/ 281086 w 681556"/>
              <a:gd name="connsiteY265" fmla="*/ 30584 h 1427380"/>
              <a:gd name="connsiteX266" fmla="*/ 373013 w 681556"/>
              <a:gd name="connsiteY266" fmla="*/ 23494 h 1427380"/>
              <a:gd name="connsiteX267" fmla="*/ 468476 w 681556"/>
              <a:gd name="connsiteY267" fmla="*/ 35459 h 1427380"/>
              <a:gd name="connsiteX268" fmla="*/ 470819 w 681556"/>
              <a:gd name="connsiteY268" fmla="*/ 37632 h 1427380"/>
              <a:gd name="connsiteX269" fmla="*/ 472012 w 681556"/>
              <a:gd name="connsiteY269" fmla="*/ 37675 h 1427380"/>
              <a:gd name="connsiteX270" fmla="*/ 501527 w 681556"/>
              <a:gd name="connsiteY270" fmla="*/ 37675 h 1427380"/>
              <a:gd name="connsiteX271" fmla="*/ 486154 w 681556"/>
              <a:gd name="connsiteY271" fmla="*/ 23494 h 1427380"/>
              <a:gd name="connsiteX272" fmla="*/ 434887 w 681556"/>
              <a:gd name="connsiteY272" fmla="*/ 451 h 142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681556" h="1427380">
                <a:moveTo>
                  <a:pt x="454397" y="1088044"/>
                </a:moveTo>
                <a:cubicBezTo>
                  <a:pt x="369900" y="1144975"/>
                  <a:pt x="299486" y="1216138"/>
                  <a:pt x="214989" y="1287301"/>
                </a:cubicBezTo>
                <a:cubicBezTo>
                  <a:pt x="200906" y="1287301"/>
                  <a:pt x="214989" y="1301533"/>
                  <a:pt x="229072" y="1301533"/>
                </a:cubicBezTo>
                <a:lnTo>
                  <a:pt x="247449" y="1285419"/>
                </a:lnTo>
                <a:lnTo>
                  <a:pt x="246598" y="1286553"/>
                </a:lnTo>
                <a:cubicBezTo>
                  <a:pt x="246597" y="1294044"/>
                  <a:pt x="250343" y="1301536"/>
                  <a:pt x="257834" y="1301536"/>
                </a:cubicBezTo>
                <a:cubicBezTo>
                  <a:pt x="265325" y="1301536"/>
                  <a:pt x="269071" y="1294045"/>
                  <a:pt x="269071" y="1286554"/>
                </a:cubicBezTo>
                <a:lnTo>
                  <a:pt x="259979" y="1274431"/>
                </a:lnTo>
                <a:lnTo>
                  <a:pt x="348776" y="1196568"/>
                </a:lnTo>
                <a:cubicBezTo>
                  <a:pt x="387504" y="1162765"/>
                  <a:pt x="426232" y="1130742"/>
                  <a:pt x="468480" y="1102277"/>
                </a:cubicBezTo>
                <a:cubicBezTo>
                  <a:pt x="482563" y="1102277"/>
                  <a:pt x="468480" y="1073812"/>
                  <a:pt x="454397" y="1088044"/>
                </a:cubicBezTo>
                <a:close/>
                <a:moveTo>
                  <a:pt x="146730" y="1058679"/>
                </a:moveTo>
                <a:lnTo>
                  <a:pt x="146730" y="1058689"/>
                </a:lnTo>
                <a:lnTo>
                  <a:pt x="146730" y="1058682"/>
                </a:lnTo>
                <a:close/>
                <a:moveTo>
                  <a:pt x="143902" y="1007635"/>
                </a:moveTo>
                <a:lnTo>
                  <a:pt x="146730" y="1058679"/>
                </a:lnTo>
                <a:lnTo>
                  <a:pt x="146730" y="1030321"/>
                </a:lnTo>
                <a:close/>
                <a:moveTo>
                  <a:pt x="498291" y="806352"/>
                </a:moveTo>
                <a:cubicBezTo>
                  <a:pt x="384430" y="877318"/>
                  <a:pt x="284802" y="962477"/>
                  <a:pt x="185173" y="1047637"/>
                </a:cubicBezTo>
                <a:cubicBezTo>
                  <a:pt x="170941" y="1047637"/>
                  <a:pt x="185173" y="1061831"/>
                  <a:pt x="199406" y="1047637"/>
                </a:cubicBezTo>
                <a:cubicBezTo>
                  <a:pt x="299035" y="976671"/>
                  <a:pt x="398663" y="891511"/>
                  <a:pt x="498291" y="820545"/>
                </a:cubicBezTo>
                <a:cubicBezTo>
                  <a:pt x="512524" y="820545"/>
                  <a:pt x="498291" y="792158"/>
                  <a:pt x="498291" y="806352"/>
                </a:cubicBezTo>
                <a:close/>
                <a:moveTo>
                  <a:pt x="126598" y="809938"/>
                </a:moveTo>
                <a:lnTo>
                  <a:pt x="131426" y="907555"/>
                </a:lnTo>
                <a:lnTo>
                  <a:pt x="143902" y="1007635"/>
                </a:lnTo>
                <a:lnTo>
                  <a:pt x="136123" y="867244"/>
                </a:lnTo>
                <a:close/>
                <a:moveTo>
                  <a:pt x="454397" y="704665"/>
                </a:moveTo>
                <a:cubicBezTo>
                  <a:pt x="369900" y="762194"/>
                  <a:pt x="285403" y="819723"/>
                  <a:pt x="200906" y="891635"/>
                </a:cubicBezTo>
                <a:cubicBezTo>
                  <a:pt x="200906" y="891635"/>
                  <a:pt x="200906" y="906018"/>
                  <a:pt x="214988" y="906018"/>
                </a:cubicBezTo>
                <a:cubicBezTo>
                  <a:pt x="299486" y="834106"/>
                  <a:pt x="383983" y="776577"/>
                  <a:pt x="468480" y="719047"/>
                </a:cubicBezTo>
                <a:cubicBezTo>
                  <a:pt x="482563" y="719047"/>
                  <a:pt x="468480" y="690282"/>
                  <a:pt x="454397" y="704665"/>
                </a:cubicBezTo>
                <a:close/>
                <a:moveTo>
                  <a:pt x="92241" y="673048"/>
                </a:moveTo>
                <a:lnTo>
                  <a:pt x="99661" y="736073"/>
                </a:lnTo>
                <a:cubicBezTo>
                  <a:pt x="102534" y="767979"/>
                  <a:pt x="104302" y="799885"/>
                  <a:pt x="104302" y="831792"/>
                </a:cubicBezTo>
                <a:cubicBezTo>
                  <a:pt x="118445" y="959418"/>
                  <a:pt x="118445" y="1087044"/>
                  <a:pt x="118445" y="1214670"/>
                </a:cubicBezTo>
                <a:cubicBezTo>
                  <a:pt x="118445" y="1257212"/>
                  <a:pt x="118445" y="1299754"/>
                  <a:pt x="118445" y="1342296"/>
                </a:cubicBezTo>
                <a:cubicBezTo>
                  <a:pt x="118445" y="1370657"/>
                  <a:pt x="132588" y="1413199"/>
                  <a:pt x="160873" y="1427380"/>
                </a:cubicBezTo>
                <a:cubicBezTo>
                  <a:pt x="175016" y="1427380"/>
                  <a:pt x="189158" y="1427380"/>
                  <a:pt x="217444" y="1427380"/>
                </a:cubicBezTo>
                <a:cubicBezTo>
                  <a:pt x="231586" y="1427380"/>
                  <a:pt x="259872" y="1413199"/>
                  <a:pt x="288157" y="1427380"/>
                </a:cubicBezTo>
                <a:cubicBezTo>
                  <a:pt x="330585" y="1427380"/>
                  <a:pt x="387156" y="1413199"/>
                  <a:pt x="429584" y="1427380"/>
                </a:cubicBezTo>
                <a:cubicBezTo>
                  <a:pt x="472012" y="1427380"/>
                  <a:pt x="500297" y="1427380"/>
                  <a:pt x="542725" y="1427380"/>
                </a:cubicBezTo>
                <a:cubicBezTo>
                  <a:pt x="571011" y="1427380"/>
                  <a:pt x="613439" y="1427380"/>
                  <a:pt x="627581" y="1413199"/>
                </a:cubicBezTo>
                <a:cubicBezTo>
                  <a:pt x="655867" y="1399018"/>
                  <a:pt x="655867" y="1384838"/>
                  <a:pt x="670009" y="1356477"/>
                </a:cubicBezTo>
                <a:lnTo>
                  <a:pt x="667202" y="1333955"/>
                </a:lnTo>
                <a:lnTo>
                  <a:pt x="666032" y="1337865"/>
                </a:lnTo>
                <a:cubicBezTo>
                  <a:pt x="661833" y="1344954"/>
                  <a:pt x="656640" y="1351380"/>
                  <a:pt x="650287" y="1356920"/>
                </a:cubicBezTo>
                <a:lnTo>
                  <a:pt x="647362" y="1358689"/>
                </a:lnTo>
                <a:lnTo>
                  <a:pt x="647690" y="1369549"/>
                </a:lnTo>
                <a:cubicBezTo>
                  <a:pt x="647028" y="1375975"/>
                  <a:pt x="645260" y="1381292"/>
                  <a:pt x="641724" y="1384838"/>
                </a:cubicBezTo>
                <a:cubicBezTo>
                  <a:pt x="627581" y="1399019"/>
                  <a:pt x="613439" y="1399019"/>
                  <a:pt x="599296" y="1399019"/>
                </a:cubicBezTo>
                <a:cubicBezTo>
                  <a:pt x="585153" y="1399019"/>
                  <a:pt x="571011" y="1399018"/>
                  <a:pt x="542725" y="1399018"/>
                </a:cubicBezTo>
                <a:cubicBezTo>
                  <a:pt x="514440" y="1399018"/>
                  <a:pt x="472012" y="1399019"/>
                  <a:pt x="443726" y="1399018"/>
                </a:cubicBezTo>
                <a:cubicBezTo>
                  <a:pt x="415441" y="1399019"/>
                  <a:pt x="390691" y="1399019"/>
                  <a:pt x="365942" y="1399018"/>
                </a:cubicBezTo>
                <a:lnTo>
                  <a:pt x="362594" y="1399018"/>
                </a:lnTo>
                <a:lnTo>
                  <a:pt x="362794" y="1398915"/>
                </a:lnTo>
                <a:lnTo>
                  <a:pt x="493226" y="1395474"/>
                </a:lnTo>
                <a:cubicBezTo>
                  <a:pt x="539190" y="1395473"/>
                  <a:pt x="585153" y="1391928"/>
                  <a:pt x="627581" y="1370657"/>
                </a:cubicBezTo>
                <a:lnTo>
                  <a:pt x="647362" y="1358689"/>
                </a:lnTo>
                <a:lnTo>
                  <a:pt x="647028" y="1347613"/>
                </a:lnTo>
                <a:lnTo>
                  <a:pt x="645450" y="1333379"/>
                </a:lnTo>
                <a:lnTo>
                  <a:pt x="627581" y="1356476"/>
                </a:lnTo>
                <a:cubicBezTo>
                  <a:pt x="599296" y="1384838"/>
                  <a:pt x="528583" y="1370657"/>
                  <a:pt x="486154" y="1370657"/>
                </a:cubicBezTo>
                <a:cubicBezTo>
                  <a:pt x="464940" y="1370658"/>
                  <a:pt x="443726" y="1370657"/>
                  <a:pt x="422512" y="1372430"/>
                </a:cubicBezTo>
                <a:lnTo>
                  <a:pt x="408821" y="1375099"/>
                </a:lnTo>
                <a:lnTo>
                  <a:pt x="455930" y="1350724"/>
                </a:lnTo>
                <a:cubicBezTo>
                  <a:pt x="496418" y="1328002"/>
                  <a:pt x="535146" y="1303532"/>
                  <a:pt x="570353" y="1275566"/>
                </a:cubicBezTo>
                <a:cubicBezTo>
                  <a:pt x="584436" y="1261583"/>
                  <a:pt x="570353" y="1247600"/>
                  <a:pt x="556270" y="1261583"/>
                </a:cubicBezTo>
                <a:cubicBezTo>
                  <a:pt x="521063" y="1289549"/>
                  <a:pt x="482335" y="1314019"/>
                  <a:pt x="441848" y="1336741"/>
                </a:cubicBezTo>
                <a:lnTo>
                  <a:pt x="346972" y="1385832"/>
                </a:lnTo>
                <a:lnTo>
                  <a:pt x="295228" y="1390156"/>
                </a:lnTo>
                <a:cubicBezTo>
                  <a:pt x="274014" y="1391928"/>
                  <a:pt x="252801" y="1391929"/>
                  <a:pt x="231586" y="1384838"/>
                </a:cubicBezTo>
                <a:cubicBezTo>
                  <a:pt x="175016" y="1370657"/>
                  <a:pt x="175016" y="1313935"/>
                  <a:pt x="160873" y="1285573"/>
                </a:cubicBezTo>
                <a:lnTo>
                  <a:pt x="160873" y="1229515"/>
                </a:lnTo>
                <a:lnTo>
                  <a:pt x="160952" y="1229621"/>
                </a:lnTo>
                <a:cubicBezTo>
                  <a:pt x="272816" y="1145724"/>
                  <a:pt x="356713" y="1061827"/>
                  <a:pt x="468576" y="991912"/>
                </a:cubicBezTo>
                <a:cubicBezTo>
                  <a:pt x="482559" y="991912"/>
                  <a:pt x="468576" y="977930"/>
                  <a:pt x="468576" y="977930"/>
                </a:cubicBezTo>
                <a:cubicBezTo>
                  <a:pt x="356713" y="1047844"/>
                  <a:pt x="258833" y="1131741"/>
                  <a:pt x="160953" y="1215639"/>
                </a:cubicBezTo>
                <a:lnTo>
                  <a:pt x="160873" y="1215668"/>
                </a:lnTo>
                <a:lnTo>
                  <a:pt x="160873" y="1115405"/>
                </a:lnTo>
                <a:cubicBezTo>
                  <a:pt x="160873" y="1115405"/>
                  <a:pt x="146730" y="1115405"/>
                  <a:pt x="146730" y="1115405"/>
                </a:cubicBezTo>
                <a:lnTo>
                  <a:pt x="146730" y="1058689"/>
                </a:lnTo>
                <a:lnTo>
                  <a:pt x="143195" y="1200489"/>
                </a:lnTo>
                <a:cubicBezTo>
                  <a:pt x="143194" y="1250121"/>
                  <a:pt x="146730" y="1299754"/>
                  <a:pt x="160873" y="1342296"/>
                </a:cubicBezTo>
                <a:cubicBezTo>
                  <a:pt x="167944" y="1363567"/>
                  <a:pt x="179435" y="1377748"/>
                  <a:pt x="193799" y="1387053"/>
                </a:cubicBezTo>
                <a:lnTo>
                  <a:pt x="232496" y="1399019"/>
                </a:lnTo>
                <a:lnTo>
                  <a:pt x="259872" y="1399019"/>
                </a:lnTo>
                <a:cubicBezTo>
                  <a:pt x="270479" y="1399019"/>
                  <a:pt x="281085" y="1399019"/>
                  <a:pt x="288157" y="1399018"/>
                </a:cubicBezTo>
                <a:lnTo>
                  <a:pt x="321487" y="1399019"/>
                </a:lnTo>
                <a:lnTo>
                  <a:pt x="317075" y="1401302"/>
                </a:lnTo>
                <a:lnTo>
                  <a:pt x="302079" y="1402121"/>
                </a:lnTo>
                <a:cubicBezTo>
                  <a:pt x="282412" y="1403450"/>
                  <a:pt x="262524" y="1404337"/>
                  <a:pt x="243961" y="1402564"/>
                </a:cubicBezTo>
                <a:lnTo>
                  <a:pt x="232496" y="1399019"/>
                </a:lnTo>
                <a:lnTo>
                  <a:pt x="231586" y="1399019"/>
                </a:lnTo>
                <a:cubicBezTo>
                  <a:pt x="203301" y="1413199"/>
                  <a:pt x="175016" y="1413199"/>
                  <a:pt x="160873" y="1399018"/>
                </a:cubicBezTo>
                <a:cubicBezTo>
                  <a:pt x="132588" y="1370657"/>
                  <a:pt x="132588" y="1313935"/>
                  <a:pt x="132587" y="1285573"/>
                </a:cubicBezTo>
                <a:cubicBezTo>
                  <a:pt x="146730" y="1228851"/>
                  <a:pt x="132587" y="1186309"/>
                  <a:pt x="132587" y="1129586"/>
                </a:cubicBezTo>
                <a:cubicBezTo>
                  <a:pt x="132588" y="1058682"/>
                  <a:pt x="132588" y="1001960"/>
                  <a:pt x="132588" y="931057"/>
                </a:cubicBezTo>
                <a:lnTo>
                  <a:pt x="131426" y="907555"/>
                </a:lnTo>
                <a:lnTo>
                  <a:pt x="123748" y="845973"/>
                </a:lnTo>
                <a:close/>
                <a:moveTo>
                  <a:pt x="82500" y="597820"/>
                </a:moveTo>
                <a:lnTo>
                  <a:pt x="90160" y="661624"/>
                </a:lnTo>
                <a:lnTo>
                  <a:pt x="92241" y="673048"/>
                </a:lnTo>
                <a:lnTo>
                  <a:pt x="88392" y="640353"/>
                </a:lnTo>
                <a:close/>
                <a:moveTo>
                  <a:pt x="486374" y="534472"/>
                </a:moveTo>
                <a:cubicBezTo>
                  <a:pt x="387223" y="605635"/>
                  <a:pt x="288072" y="676798"/>
                  <a:pt x="203085" y="747960"/>
                </a:cubicBezTo>
                <a:cubicBezTo>
                  <a:pt x="188921" y="747960"/>
                  <a:pt x="203085" y="762193"/>
                  <a:pt x="203085" y="762193"/>
                </a:cubicBezTo>
                <a:cubicBezTo>
                  <a:pt x="302236" y="691030"/>
                  <a:pt x="401388" y="619867"/>
                  <a:pt x="486374" y="548705"/>
                </a:cubicBezTo>
                <a:cubicBezTo>
                  <a:pt x="500539" y="548705"/>
                  <a:pt x="486374" y="534472"/>
                  <a:pt x="486374" y="534472"/>
                </a:cubicBezTo>
                <a:close/>
                <a:moveTo>
                  <a:pt x="61148" y="435823"/>
                </a:moveTo>
                <a:lnTo>
                  <a:pt x="61874" y="448914"/>
                </a:lnTo>
                <a:lnTo>
                  <a:pt x="82500" y="597820"/>
                </a:lnTo>
                <a:lnTo>
                  <a:pt x="67178" y="470185"/>
                </a:lnTo>
                <a:close/>
                <a:moveTo>
                  <a:pt x="400161" y="410626"/>
                </a:moveTo>
                <a:cubicBezTo>
                  <a:pt x="328998" y="452575"/>
                  <a:pt x="272068" y="494523"/>
                  <a:pt x="200905" y="536472"/>
                </a:cubicBezTo>
                <a:cubicBezTo>
                  <a:pt x="200905" y="550455"/>
                  <a:pt x="200905" y="564438"/>
                  <a:pt x="215138" y="550455"/>
                </a:cubicBezTo>
                <a:cubicBezTo>
                  <a:pt x="272068" y="508506"/>
                  <a:pt x="343231" y="466558"/>
                  <a:pt x="414394" y="424609"/>
                </a:cubicBezTo>
                <a:cubicBezTo>
                  <a:pt x="428626" y="424609"/>
                  <a:pt x="414394" y="396644"/>
                  <a:pt x="400161" y="410626"/>
                </a:cubicBezTo>
                <a:close/>
                <a:moveTo>
                  <a:pt x="63895" y="311159"/>
                </a:moveTo>
                <a:lnTo>
                  <a:pt x="104302" y="675805"/>
                </a:lnTo>
                <a:lnTo>
                  <a:pt x="126598" y="809938"/>
                </a:lnTo>
                <a:lnTo>
                  <a:pt x="121981" y="716574"/>
                </a:lnTo>
                <a:lnTo>
                  <a:pt x="99930" y="560577"/>
                </a:lnTo>
                <a:lnTo>
                  <a:pt x="98998" y="555269"/>
                </a:lnTo>
                <a:lnTo>
                  <a:pt x="97979" y="546773"/>
                </a:lnTo>
                <a:lnTo>
                  <a:pt x="90159" y="491456"/>
                </a:lnTo>
                <a:lnTo>
                  <a:pt x="88211" y="465410"/>
                </a:lnTo>
                <a:lnTo>
                  <a:pt x="76017" y="363830"/>
                </a:lnTo>
                <a:close/>
                <a:moveTo>
                  <a:pt x="75006" y="288875"/>
                </a:moveTo>
                <a:lnTo>
                  <a:pt x="88211" y="465410"/>
                </a:lnTo>
                <a:lnTo>
                  <a:pt x="97979" y="546773"/>
                </a:lnTo>
                <a:lnTo>
                  <a:pt x="99930" y="560577"/>
                </a:lnTo>
                <a:lnTo>
                  <a:pt x="132587" y="746708"/>
                </a:lnTo>
                <a:cubicBezTo>
                  <a:pt x="146730" y="860153"/>
                  <a:pt x="160873" y="987779"/>
                  <a:pt x="160873" y="1115405"/>
                </a:cubicBezTo>
                <a:cubicBezTo>
                  <a:pt x="160873" y="1001960"/>
                  <a:pt x="160873" y="888514"/>
                  <a:pt x="146730" y="775069"/>
                </a:cubicBezTo>
                <a:cubicBezTo>
                  <a:pt x="132587" y="647443"/>
                  <a:pt x="104302" y="519817"/>
                  <a:pt x="90160" y="392191"/>
                </a:cubicBezTo>
                <a:cubicBezTo>
                  <a:pt x="90160" y="363830"/>
                  <a:pt x="86624" y="339014"/>
                  <a:pt x="81320" y="314198"/>
                </a:cubicBezTo>
                <a:close/>
                <a:moveTo>
                  <a:pt x="56823" y="280435"/>
                </a:moveTo>
                <a:lnTo>
                  <a:pt x="63895" y="311159"/>
                </a:lnTo>
                <a:lnTo>
                  <a:pt x="61874" y="292927"/>
                </a:lnTo>
                <a:close/>
                <a:moveTo>
                  <a:pt x="50560" y="253221"/>
                </a:moveTo>
                <a:lnTo>
                  <a:pt x="51267" y="257475"/>
                </a:lnTo>
                <a:lnTo>
                  <a:pt x="51859" y="268156"/>
                </a:lnTo>
                <a:lnTo>
                  <a:pt x="56823" y="280435"/>
                </a:lnTo>
                <a:lnTo>
                  <a:pt x="54803" y="271656"/>
                </a:lnTo>
                <a:close/>
                <a:moveTo>
                  <a:pt x="430126" y="180907"/>
                </a:moveTo>
                <a:cubicBezTo>
                  <a:pt x="330498" y="251409"/>
                  <a:pt x="230869" y="321911"/>
                  <a:pt x="131241" y="406513"/>
                </a:cubicBezTo>
                <a:cubicBezTo>
                  <a:pt x="117008" y="406513"/>
                  <a:pt x="131241" y="420613"/>
                  <a:pt x="145474" y="420613"/>
                </a:cubicBezTo>
                <a:cubicBezTo>
                  <a:pt x="245102" y="336011"/>
                  <a:pt x="344731" y="265509"/>
                  <a:pt x="444359" y="195008"/>
                </a:cubicBezTo>
                <a:cubicBezTo>
                  <a:pt x="458591" y="195008"/>
                  <a:pt x="444359" y="180907"/>
                  <a:pt x="430126" y="180907"/>
                </a:cubicBezTo>
                <a:close/>
                <a:moveTo>
                  <a:pt x="24535" y="96652"/>
                </a:moveTo>
                <a:lnTo>
                  <a:pt x="22982" y="101488"/>
                </a:lnTo>
                <a:lnTo>
                  <a:pt x="21679" y="119773"/>
                </a:lnTo>
                <a:lnTo>
                  <a:pt x="26518" y="144030"/>
                </a:lnTo>
                <a:cubicBezTo>
                  <a:pt x="30053" y="154665"/>
                  <a:pt x="33589" y="165301"/>
                  <a:pt x="33589" y="179481"/>
                </a:cubicBezTo>
                <a:lnTo>
                  <a:pt x="50560" y="253221"/>
                </a:lnTo>
                <a:close/>
                <a:moveTo>
                  <a:pt x="300452" y="67045"/>
                </a:moveTo>
                <a:cubicBezTo>
                  <a:pt x="214556" y="124206"/>
                  <a:pt x="142977" y="181367"/>
                  <a:pt x="71397" y="238529"/>
                </a:cubicBezTo>
                <a:lnTo>
                  <a:pt x="70520" y="238865"/>
                </a:lnTo>
                <a:lnTo>
                  <a:pt x="64305" y="172391"/>
                </a:lnTo>
                <a:lnTo>
                  <a:pt x="50779" y="85593"/>
                </a:lnTo>
                <a:lnTo>
                  <a:pt x="47731" y="94397"/>
                </a:lnTo>
                <a:cubicBezTo>
                  <a:pt x="19446" y="136940"/>
                  <a:pt x="47732" y="193662"/>
                  <a:pt x="61874" y="236204"/>
                </a:cubicBezTo>
                <a:lnTo>
                  <a:pt x="75006" y="288875"/>
                </a:lnTo>
                <a:lnTo>
                  <a:pt x="74249" y="278746"/>
                </a:lnTo>
                <a:lnTo>
                  <a:pt x="71286" y="247058"/>
                </a:lnTo>
                <a:lnTo>
                  <a:pt x="85713" y="252819"/>
                </a:lnTo>
                <a:cubicBezTo>
                  <a:pt x="157292" y="195658"/>
                  <a:pt x="228872" y="138497"/>
                  <a:pt x="300451" y="95626"/>
                </a:cubicBezTo>
                <a:cubicBezTo>
                  <a:pt x="314767" y="81335"/>
                  <a:pt x="314767" y="67045"/>
                  <a:pt x="300452" y="67045"/>
                </a:cubicBezTo>
                <a:close/>
                <a:moveTo>
                  <a:pt x="486154" y="51855"/>
                </a:moveTo>
                <a:cubicBezTo>
                  <a:pt x="514440" y="94398"/>
                  <a:pt x="514440" y="122759"/>
                  <a:pt x="514440" y="165301"/>
                </a:cubicBezTo>
                <a:cubicBezTo>
                  <a:pt x="514440" y="222023"/>
                  <a:pt x="528582" y="264565"/>
                  <a:pt x="528583" y="321288"/>
                </a:cubicBezTo>
                <a:cubicBezTo>
                  <a:pt x="542725" y="448914"/>
                  <a:pt x="542725" y="562359"/>
                  <a:pt x="556868" y="689985"/>
                </a:cubicBezTo>
                <a:cubicBezTo>
                  <a:pt x="571011" y="817611"/>
                  <a:pt x="571011" y="945237"/>
                  <a:pt x="585153" y="1058683"/>
                </a:cubicBezTo>
                <a:cubicBezTo>
                  <a:pt x="599296" y="1101225"/>
                  <a:pt x="599296" y="1143766"/>
                  <a:pt x="613439" y="1186309"/>
                </a:cubicBezTo>
                <a:cubicBezTo>
                  <a:pt x="627581" y="1228851"/>
                  <a:pt x="627581" y="1257212"/>
                  <a:pt x="641724" y="1299754"/>
                </a:cubicBezTo>
                <a:lnTo>
                  <a:pt x="645450" y="1333379"/>
                </a:lnTo>
                <a:lnTo>
                  <a:pt x="645923" y="1332768"/>
                </a:lnTo>
                <a:cubicBezTo>
                  <a:pt x="651005" y="1324127"/>
                  <a:pt x="654983" y="1314821"/>
                  <a:pt x="657635" y="1305072"/>
                </a:cubicBezTo>
                <a:lnTo>
                  <a:pt x="660607" y="1281054"/>
                </a:lnTo>
                <a:lnTo>
                  <a:pt x="655867" y="1243031"/>
                </a:lnTo>
                <a:cubicBezTo>
                  <a:pt x="641724" y="1214670"/>
                  <a:pt x="627581" y="1186309"/>
                  <a:pt x="627581" y="1157947"/>
                </a:cubicBezTo>
                <a:cubicBezTo>
                  <a:pt x="613439" y="1101225"/>
                  <a:pt x="613439" y="1030321"/>
                  <a:pt x="599296" y="973598"/>
                </a:cubicBezTo>
                <a:cubicBezTo>
                  <a:pt x="585153" y="845972"/>
                  <a:pt x="571011" y="732527"/>
                  <a:pt x="571011" y="604901"/>
                </a:cubicBezTo>
                <a:lnTo>
                  <a:pt x="563073" y="439364"/>
                </a:lnTo>
                <a:lnTo>
                  <a:pt x="553332" y="385101"/>
                </a:lnTo>
                <a:lnTo>
                  <a:pt x="546647" y="273384"/>
                </a:lnTo>
                <a:lnTo>
                  <a:pt x="542725" y="236204"/>
                </a:lnTo>
                <a:cubicBezTo>
                  <a:pt x="528583" y="193662"/>
                  <a:pt x="528582" y="151120"/>
                  <a:pt x="528583" y="108578"/>
                </a:cubicBezTo>
                <a:cubicBezTo>
                  <a:pt x="521511" y="94398"/>
                  <a:pt x="517975" y="76672"/>
                  <a:pt x="512672" y="60718"/>
                </a:cubicBezTo>
                <a:lnTo>
                  <a:pt x="508654" y="51856"/>
                </a:lnTo>
                <a:close/>
                <a:moveTo>
                  <a:pt x="501527" y="37675"/>
                </a:moveTo>
                <a:lnTo>
                  <a:pt x="502728" y="38783"/>
                </a:lnTo>
                <a:lnTo>
                  <a:pt x="508654" y="51856"/>
                </a:lnTo>
                <a:lnTo>
                  <a:pt x="514440" y="51856"/>
                </a:lnTo>
                <a:cubicBezTo>
                  <a:pt x="528583" y="66036"/>
                  <a:pt x="528582" y="94397"/>
                  <a:pt x="528583" y="108578"/>
                </a:cubicBezTo>
                <a:cubicBezTo>
                  <a:pt x="542725" y="136939"/>
                  <a:pt x="542725" y="179481"/>
                  <a:pt x="542725" y="207843"/>
                </a:cubicBezTo>
                <a:lnTo>
                  <a:pt x="546647" y="273384"/>
                </a:lnTo>
                <a:lnTo>
                  <a:pt x="562171" y="420553"/>
                </a:lnTo>
                <a:lnTo>
                  <a:pt x="563073" y="439364"/>
                </a:lnTo>
                <a:lnTo>
                  <a:pt x="585153" y="562360"/>
                </a:lnTo>
                <a:cubicBezTo>
                  <a:pt x="599296" y="689986"/>
                  <a:pt x="613439" y="817611"/>
                  <a:pt x="627581" y="945237"/>
                </a:cubicBezTo>
                <a:cubicBezTo>
                  <a:pt x="627581" y="1001960"/>
                  <a:pt x="641724" y="1072863"/>
                  <a:pt x="641724" y="1129586"/>
                </a:cubicBezTo>
                <a:cubicBezTo>
                  <a:pt x="655867" y="1172128"/>
                  <a:pt x="655867" y="1214670"/>
                  <a:pt x="655867" y="1243031"/>
                </a:cubicBezTo>
                <a:cubicBezTo>
                  <a:pt x="659402" y="1253667"/>
                  <a:pt x="661170" y="1264302"/>
                  <a:pt x="661391" y="1274716"/>
                </a:cubicBezTo>
                <a:lnTo>
                  <a:pt x="660607" y="1281054"/>
                </a:lnTo>
                <a:lnTo>
                  <a:pt x="662938" y="1299754"/>
                </a:lnTo>
                <a:lnTo>
                  <a:pt x="667202" y="1333955"/>
                </a:lnTo>
                <a:lnTo>
                  <a:pt x="680616" y="1289118"/>
                </a:lnTo>
                <a:cubicBezTo>
                  <a:pt x="684152" y="1253667"/>
                  <a:pt x="677081" y="1214670"/>
                  <a:pt x="670009" y="1186309"/>
                </a:cubicBezTo>
                <a:cubicBezTo>
                  <a:pt x="655867" y="1072863"/>
                  <a:pt x="641724" y="959418"/>
                  <a:pt x="641724" y="831792"/>
                </a:cubicBezTo>
                <a:cubicBezTo>
                  <a:pt x="627581" y="718347"/>
                  <a:pt x="599296" y="590721"/>
                  <a:pt x="585153" y="463094"/>
                </a:cubicBezTo>
                <a:cubicBezTo>
                  <a:pt x="571011" y="406372"/>
                  <a:pt x="556868" y="335469"/>
                  <a:pt x="556868" y="278746"/>
                </a:cubicBezTo>
                <a:cubicBezTo>
                  <a:pt x="556868" y="222023"/>
                  <a:pt x="556868" y="165301"/>
                  <a:pt x="556868" y="108578"/>
                </a:cubicBezTo>
                <a:cubicBezTo>
                  <a:pt x="542725" y="94397"/>
                  <a:pt x="542725" y="37675"/>
                  <a:pt x="514440" y="37675"/>
                </a:cubicBezTo>
                <a:close/>
                <a:moveTo>
                  <a:pt x="40734" y="57355"/>
                </a:moveTo>
                <a:lnTo>
                  <a:pt x="31379" y="64707"/>
                </a:lnTo>
                <a:cubicBezTo>
                  <a:pt x="27401" y="69581"/>
                  <a:pt x="24750" y="74899"/>
                  <a:pt x="22982" y="80217"/>
                </a:cubicBezTo>
                <a:lnTo>
                  <a:pt x="22477" y="84269"/>
                </a:lnTo>
                <a:lnTo>
                  <a:pt x="24535" y="96652"/>
                </a:lnTo>
                <a:lnTo>
                  <a:pt x="31379" y="75342"/>
                </a:lnTo>
                <a:lnTo>
                  <a:pt x="43356" y="58140"/>
                </a:lnTo>
                <a:lnTo>
                  <a:pt x="43312" y="58059"/>
                </a:lnTo>
                <a:close/>
                <a:moveTo>
                  <a:pt x="47731" y="51856"/>
                </a:moveTo>
                <a:lnTo>
                  <a:pt x="43356" y="58140"/>
                </a:lnTo>
                <a:lnTo>
                  <a:pt x="47731" y="66036"/>
                </a:lnTo>
                <a:lnTo>
                  <a:pt x="50779" y="85593"/>
                </a:lnTo>
                <a:lnTo>
                  <a:pt x="57012" y="67587"/>
                </a:lnTo>
                <a:lnTo>
                  <a:pt x="77270" y="51855"/>
                </a:lnTo>
                <a:close/>
                <a:moveTo>
                  <a:pt x="76241" y="35357"/>
                </a:moveTo>
                <a:lnTo>
                  <a:pt x="47731" y="37675"/>
                </a:lnTo>
                <a:cubicBezTo>
                  <a:pt x="5303" y="51855"/>
                  <a:pt x="-8839" y="80217"/>
                  <a:pt x="5303" y="122759"/>
                </a:cubicBezTo>
                <a:cubicBezTo>
                  <a:pt x="19446" y="179482"/>
                  <a:pt x="19446" y="222024"/>
                  <a:pt x="33589" y="278746"/>
                </a:cubicBezTo>
                <a:lnTo>
                  <a:pt x="61148" y="435823"/>
                </a:lnTo>
                <a:lnTo>
                  <a:pt x="51859" y="268156"/>
                </a:lnTo>
                <a:lnTo>
                  <a:pt x="35357" y="227341"/>
                </a:lnTo>
                <a:cubicBezTo>
                  <a:pt x="26518" y="204298"/>
                  <a:pt x="19446" y="179482"/>
                  <a:pt x="19446" y="151120"/>
                </a:cubicBezTo>
                <a:lnTo>
                  <a:pt x="21679" y="119773"/>
                </a:lnTo>
                <a:lnTo>
                  <a:pt x="19446" y="108578"/>
                </a:lnTo>
                <a:lnTo>
                  <a:pt x="22477" y="84269"/>
                </a:lnTo>
                <a:lnTo>
                  <a:pt x="19446" y="66036"/>
                </a:lnTo>
                <a:cubicBezTo>
                  <a:pt x="19446" y="58946"/>
                  <a:pt x="26517" y="55401"/>
                  <a:pt x="33589" y="55401"/>
                </a:cubicBezTo>
                <a:lnTo>
                  <a:pt x="40734" y="57355"/>
                </a:lnTo>
                <a:lnTo>
                  <a:pt x="47731" y="51856"/>
                </a:lnTo>
                <a:close/>
                <a:moveTo>
                  <a:pt x="434887" y="451"/>
                </a:moveTo>
                <a:cubicBezTo>
                  <a:pt x="415441" y="-1322"/>
                  <a:pt x="394227" y="2223"/>
                  <a:pt x="373013" y="9313"/>
                </a:cubicBezTo>
                <a:cubicBezTo>
                  <a:pt x="330585" y="9313"/>
                  <a:pt x="288157" y="9314"/>
                  <a:pt x="231586" y="23494"/>
                </a:cubicBezTo>
                <a:cubicBezTo>
                  <a:pt x="189158" y="23494"/>
                  <a:pt x="130820" y="15518"/>
                  <a:pt x="86403" y="29477"/>
                </a:cubicBezTo>
                <a:lnTo>
                  <a:pt x="76241" y="35357"/>
                </a:lnTo>
                <a:lnTo>
                  <a:pt x="113141" y="32357"/>
                </a:lnTo>
                <a:lnTo>
                  <a:pt x="189158" y="37675"/>
                </a:lnTo>
                <a:lnTo>
                  <a:pt x="182087" y="37675"/>
                </a:lnTo>
                <a:cubicBezTo>
                  <a:pt x="164409" y="37675"/>
                  <a:pt x="146730" y="37675"/>
                  <a:pt x="132587" y="37675"/>
                </a:cubicBezTo>
                <a:cubicBezTo>
                  <a:pt x="118445" y="37675"/>
                  <a:pt x="97231" y="41220"/>
                  <a:pt x="79553" y="50083"/>
                </a:cubicBezTo>
                <a:lnTo>
                  <a:pt x="77270" y="51855"/>
                </a:lnTo>
                <a:lnTo>
                  <a:pt x="77785" y="51856"/>
                </a:lnTo>
                <a:cubicBezTo>
                  <a:pt x="90159" y="51856"/>
                  <a:pt x="104302" y="51856"/>
                  <a:pt x="118445" y="51855"/>
                </a:cubicBezTo>
                <a:cubicBezTo>
                  <a:pt x="146730" y="51856"/>
                  <a:pt x="175016" y="51855"/>
                  <a:pt x="203301" y="51855"/>
                </a:cubicBezTo>
                <a:cubicBezTo>
                  <a:pt x="259872" y="51855"/>
                  <a:pt x="330585" y="51856"/>
                  <a:pt x="387156" y="51855"/>
                </a:cubicBezTo>
                <a:cubicBezTo>
                  <a:pt x="415441" y="51855"/>
                  <a:pt x="443726" y="51856"/>
                  <a:pt x="472012" y="51855"/>
                </a:cubicBezTo>
                <a:lnTo>
                  <a:pt x="486154" y="51855"/>
                </a:lnTo>
                <a:lnTo>
                  <a:pt x="470819" y="37632"/>
                </a:lnTo>
                <a:lnTo>
                  <a:pt x="422512" y="35902"/>
                </a:lnTo>
                <a:cubicBezTo>
                  <a:pt x="404834" y="34130"/>
                  <a:pt x="387156" y="30585"/>
                  <a:pt x="373013" y="23494"/>
                </a:cubicBezTo>
                <a:cubicBezTo>
                  <a:pt x="330585" y="23494"/>
                  <a:pt x="288157" y="37675"/>
                  <a:pt x="231586" y="37675"/>
                </a:cubicBezTo>
                <a:lnTo>
                  <a:pt x="189158" y="37675"/>
                </a:lnTo>
                <a:lnTo>
                  <a:pt x="281086" y="30584"/>
                </a:lnTo>
                <a:cubicBezTo>
                  <a:pt x="312907" y="27039"/>
                  <a:pt x="344728" y="23494"/>
                  <a:pt x="373013" y="23494"/>
                </a:cubicBezTo>
                <a:cubicBezTo>
                  <a:pt x="404834" y="23494"/>
                  <a:pt x="444611" y="23494"/>
                  <a:pt x="468476" y="35459"/>
                </a:cubicBezTo>
                <a:lnTo>
                  <a:pt x="470819" y="37632"/>
                </a:lnTo>
                <a:lnTo>
                  <a:pt x="472012" y="37675"/>
                </a:lnTo>
                <a:lnTo>
                  <a:pt x="501527" y="37675"/>
                </a:lnTo>
                <a:lnTo>
                  <a:pt x="486154" y="23494"/>
                </a:lnTo>
                <a:cubicBezTo>
                  <a:pt x="472012" y="9314"/>
                  <a:pt x="454333" y="2223"/>
                  <a:pt x="434887" y="451"/>
                </a:cubicBez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endParaRPr lang="zh-CN" altLang="en-US"/>
          </a:p>
        </p:txBody>
      </p:sp>
      <p:sp>
        <p:nvSpPr>
          <p:cNvPr id="82" name="任意多边形 81"/>
          <p:cNvSpPr/>
          <p:nvPr/>
        </p:nvSpPr>
        <p:spPr bwMode="auto">
          <a:xfrm rot="21401676" flipH="1">
            <a:off x="2362340" y="4432253"/>
            <a:ext cx="582980" cy="910884"/>
          </a:xfrm>
          <a:custGeom>
            <a:avLst/>
            <a:gdLst>
              <a:gd name="connsiteX0" fmla="*/ 408382 w 582980"/>
              <a:gd name="connsiteY0" fmla="*/ 663989 h 910884"/>
              <a:gd name="connsiteX1" fmla="*/ 403138 w 582980"/>
              <a:gd name="connsiteY1" fmla="*/ 667584 h 910884"/>
              <a:gd name="connsiteX2" fmla="*/ 263310 w 582980"/>
              <a:gd name="connsiteY2" fmla="*/ 768261 h 910884"/>
              <a:gd name="connsiteX3" fmla="*/ 277293 w 582980"/>
              <a:gd name="connsiteY3" fmla="*/ 782644 h 910884"/>
              <a:gd name="connsiteX4" fmla="*/ 403138 w 582980"/>
              <a:gd name="connsiteY4" fmla="*/ 681967 h 910884"/>
              <a:gd name="connsiteX5" fmla="*/ 408382 w 582980"/>
              <a:gd name="connsiteY5" fmla="*/ 663989 h 910884"/>
              <a:gd name="connsiteX6" fmla="*/ 89957 w 582980"/>
              <a:gd name="connsiteY6" fmla="*/ 586035 h 910884"/>
              <a:gd name="connsiteX7" fmla="*/ 90189 w 582980"/>
              <a:gd name="connsiteY7" fmla="*/ 611036 h 910884"/>
              <a:gd name="connsiteX8" fmla="*/ 91519 w 582980"/>
              <a:gd name="connsiteY8" fmla="*/ 597768 h 910884"/>
              <a:gd name="connsiteX9" fmla="*/ 441082 w 582980"/>
              <a:gd name="connsiteY9" fmla="*/ 507815 h 910884"/>
              <a:gd name="connsiteX10" fmla="*/ 432854 w 582980"/>
              <a:gd name="connsiteY10" fmla="*/ 511585 h 910884"/>
              <a:gd name="connsiteX11" fmla="*/ 119736 w 582980"/>
              <a:gd name="connsiteY11" fmla="*/ 738677 h 910884"/>
              <a:gd name="connsiteX12" fmla="*/ 133969 w 582980"/>
              <a:gd name="connsiteY12" fmla="*/ 767064 h 910884"/>
              <a:gd name="connsiteX13" fmla="*/ 447087 w 582980"/>
              <a:gd name="connsiteY13" fmla="*/ 525778 h 910884"/>
              <a:gd name="connsiteX14" fmla="*/ 441082 w 582980"/>
              <a:gd name="connsiteY14" fmla="*/ 507815 h 910884"/>
              <a:gd name="connsiteX15" fmla="*/ 471044 w 582980"/>
              <a:gd name="connsiteY15" fmla="*/ 322045 h 910884"/>
              <a:gd name="connsiteX16" fmla="*/ 462816 w 582980"/>
              <a:gd name="connsiteY16" fmla="*/ 325816 h 910884"/>
              <a:gd name="connsiteX17" fmla="*/ 149698 w 582980"/>
              <a:gd name="connsiteY17" fmla="*/ 552908 h 910884"/>
              <a:gd name="connsiteX18" fmla="*/ 163931 w 582980"/>
              <a:gd name="connsiteY18" fmla="*/ 567101 h 910884"/>
              <a:gd name="connsiteX19" fmla="*/ 477048 w 582980"/>
              <a:gd name="connsiteY19" fmla="*/ 340009 h 910884"/>
              <a:gd name="connsiteX20" fmla="*/ 471044 w 582980"/>
              <a:gd name="connsiteY20" fmla="*/ 322045 h 910884"/>
              <a:gd name="connsiteX21" fmla="*/ 445013 w 582980"/>
              <a:gd name="connsiteY21" fmla="*/ 143827 h 910884"/>
              <a:gd name="connsiteX22" fmla="*/ 107578 w 582980"/>
              <a:gd name="connsiteY22" fmla="*/ 414924 h 910884"/>
              <a:gd name="connsiteX23" fmla="*/ 121638 w 582980"/>
              <a:gd name="connsiteY23" fmla="*/ 429192 h 910884"/>
              <a:gd name="connsiteX24" fmla="*/ 459073 w 582980"/>
              <a:gd name="connsiteY24" fmla="*/ 158096 h 910884"/>
              <a:gd name="connsiteX25" fmla="*/ 445013 w 582980"/>
              <a:gd name="connsiteY25" fmla="*/ 143827 h 910884"/>
              <a:gd name="connsiteX26" fmla="*/ 423248 w 582980"/>
              <a:gd name="connsiteY26" fmla="*/ 46864 h 910884"/>
              <a:gd name="connsiteX27" fmla="*/ 462493 w 582980"/>
              <a:gd name="connsiteY27" fmla="*/ 71163 h 910884"/>
              <a:gd name="connsiteX28" fmla="*/ 491030 w 582980"/>
              <a:gd name="connsiteY28" fmla="*/ 185023 h 910884"/>
              <a:gd name="connsiteX29" fmla="*/ 505298 w 582980"/>
              <a:gd name="connsiteY29" fmla="*/ 313117 h 910884"/>
              <a:gd name="connsiteX30" fmla="*/ 519566 w 582980"/>
              <a:gd name="connsiteY30" fmla="*/ 455442 h 910884"/>
              <a:gd name="connsiteX31" fmla="*/ 533835 w 582980"/>
              <a:gd name="connsiteY31" fmla="*/ 640465 h 910884"/>
              <a:gd name="connsiteX32" fmla="*/ 548103 w 582980"/>
              <a:gd name="connsiteY32" fmla="*/ 740093 h 910884"/>
              <a:gd name="connsiteX33" fmla="*/ 548103 w 582980"/>
              <a:gd name="connsiteY33" fmla="*/ 797024 h 910884"/>
              <a:gd name="connsiteX34" fmla="*/ 448225 w 582980"/>
              <a:gd name="connsiteY34" fmla="*/ 853954 h 910884"/>
              <a:gd name="connsiteX35" fmla="*/ 262738 w 582980"/>
              <a:gd name="connsiteY35" fmla="*/ 868187 h 910884"/>
              <a:gd name="connsiteX36" fmla="*/ 134324 w 582980"/>
              <a:gd name="connsiteY36" fmla="*/ 868186 h 910884"/>
              <a:gd name="connsiteX37" fmla="*/ 91519 w 582980"/>
              <a:gd name="connsiteY37" fmla="*/ 754326 h 910884"/>
              <a:gd name="connsiteX38" fmla="*/ 90189 w 582980"/>
              <a:gd name="connsiteY38" fmla="*/ 611036 h 910884"/>
              <a:gd name="connsiteX39" fmla="*/ 84385 w 582980"/>
              <a:gd name="connsiteY39" fmla="*/ 668931 h 910884"/>
              <a:gd name="connsiteX40" fmla="*/ 77251 w 582980"/>
              <a:gd name="connsiteY40" fmla="*/ 740092 h 910884"/>
              <a:gd name="connsiteX41" fmla="*/ 77251 w 582980"/>
              <a:gd name="connsiteY41" fmla="*/ 782791 h 910884"/>
              <a:gd name="connsiteX42" fmla="*/ 91519 w 582980"/>
              <a:gd name="connsiteY42" fmla="*/ 839721 h 910884"/>
              <a:gd name="connsiteX43" fmla="*/ 162860 w 582980"/>
              <a:gd name="connsiteY43" fmla="*/ 882419 h 910884"/>
              <a:gd name="connsiteX44" fmla="*/ 205665 w 582980"/>
              <a:gd name="connsiteY44" fmla="*/ 882419 h 910884"/>
              <a:gd name="connsiteX45" fmla="*/ 305543 w 582980"/>
              <a:gd name="connsiteY45" fmla="*/ 882419 h 910884"/>
              <a:gd name="connsiteX46" fmla="*/ 476762 w 582980"/>
              <a:gd name="connsiteY46" fmla="*/ 868186 h 910884"/>
              <a:gd name="connsiteX47" fmla="*/ 530268 w 582980"/>
              <a:gd name="connsiteY47" fmla="*/ 850396 h 910884"/>
              <a:gd name="connsiteX48" fmla="*/ 562371 w 582980"/>
              <a:gd name="connsiteY48" fmla="*/ 811256 h 910884"/>
              <a:gd name="connsiteX49" fmla="*/ 562371 w 582980"/>
              <a:gd name="connsiteY49" fmla="*/ 797023 h 910884"/>
              <a:gd name="connsiteX50" fmla="*/ 548103 w 582980"/>
              <a:gd name="connsiteY50" fmla="*/ 668931 h 910884"/>
              <a:gd name="connsiteX51" fmla="*/ 533835 w 582980"/>
              <a:gd name="connsiteY51" fmla="*/ 498140 h 910884"/>
              <a:gd name="connsiteX52" fmla="*/ 533835 w 582980"/>
              <a:gd name="connsiteY52" fmla="*/ 405628 h 910884"/>
              <a:gd name="connsiteX53" fmla="*/ 533835 w 582980"/>
              <a:gd name="connsiteY53" fmla="*/ 327348 h 910884"/>
              <a:gd name="connsiteX54" fmla="*/ 521350 w 582980"/>
              <a:gd name="connsiteY54" fmla="*/ 249070 h 910884"/>
              <a:gd name="connsiteX55" fmla="*/ 521234 w 582980"/>
              <a:gd name="connsiteY55" fmla="*/ 243987 h 910884"/>
              <a:gd name="connsiteX56" fmla="*/ 519566 w 582980"/>
              <a:gd name="connsiteY56" fmla="*/ 234837 h 910884"/>
              <a:gd name="connsiteX57" fmla="*/ 505298 w 582980"/>
              <a:gd name="connsiteY57" fmla="*/ 156558 h 910884"/>
              <a:gd name="connsiteX58" fmla="*/ 448225 w 582980"/>
              <a:gd name="connsiteY58" fmla="*/ 56930 h 910884"/>
              <a:gd name="connsiteX59" fmla="*/ 454420 w 582980"/>
              <a:gd name="connsiteY59" fmla="*/ 34442 h 910884"/>
              <a:gd name="connsiteX60" fmla="*/ 475424 w 582980"/>
              <a:gd name="connsiteY60" fmla="*/ 54706 h 910884"/>
              <a:gd name="connsiteX61" fmla="*/ 519566 w 582980"/>
              <a:gd name="connsiteY61" fmla="*/ 170791 h 910884"/>
              <a:gd name="connsiteX62" fmla="*/ 521234 w 582980"/>
              <a:gd name="connsiteY62" fmla="*/ 243987 h 910884"/>
              <a:gd name="connsiteX63" fmla="*/ 533834 w 582980"/>
              <a:gd name="connsiteY63" fmla="*/ 313116 h 910884"/>
              <a:gd name="connsiteX64" fmla="*/ 533835 w 582980"/>
              <a:gd name="connsiteY64" fmla="*/ 327348 h 910884"/>
              <a:gd name="connsiteX65" fmla="*/ 533835 w 582980"/>
              <a:gd name="connsiteY65" fmla="*/ 327349 h 910884"/>
              <a:gd name="connsiteX66" fmla="*/ 562371 w 582980"/>
              <a:gd name="connsiteY66" fmla="*/ 697396 h 910884"/>
              <a:gd name="connsiteX67" fmla="*/ 562371 w 582980"/>
              <a:gd name="connsiteY67" fmla="*/ 811256 h 910884"/>
              <a:gd name="connsiteX68" fmla="*/ 562371 w 582980"/>
              <a:gd name="connsiteY68" fmla="*/ 839721 h 910884"/>
              <a:gd name="connsiteX69" fmla="*/ 519566 w 582980"/>
              <a:gd name="connsiteY69" fmla="*/ 882419 h 910884"/>
              <a:gd name="connsiteX70" fmla="*/ 277006 w 582980"/>
              <a:gd name="connsiteY70" fmla="*/ 896652 h 910884"/>
              <a:gd name="connsiteX71" fmla="*/ 162860 w 582980"/>
              <a:gd name="connsiteY71" fmla="*/ 896652 h 910884"/>
              <a:gd name="connsiteX72" fmla="*/ 77251 w 582980"/>
              <a:gd name="connsiteY72" fmla="*/ 868186 h 910884"/>
              <a:gd name="connsiteX73" fmla="*/ 77251 w 582980"/>
              <a:gd name="connsiteY73" fmla="*/ 811256 h 910884"/>
              <a:gd name="connsiteX74" fmla="*/ 77251 w 582980"/>
              <a:gd name="connsiteY74" fmla="*/ 740093 h 910884"/>
              <a:gd name="connsiteX75" fmla="*/ 77251 w 582980"/>
              <a:gd name="connsiteY75" fmla="*/ 740092 h 910884"/>
              <a:gd name="connsiteX76" fmla="*/ 77251 w 582980"/>
              <a:gd name="connsiteY76" fmla="*/ 697396 h 910884"/>
              <a:gd name="connsiteX77" fmla="*/ 48714 w 582980"/>
              <a:gd name="connsiteY77" fmla="*/ 313116 h 910884"/>
              <a:gd name="connsiteX78" fmla="*/ 45640 w 582980"/>
              <a:gd name="connsiteY78" fmla="*/ 283671 h 910884"/>
              <a:gd name="connsiteX79" fmla="*/ 20178 w 582980"/>
              <a:gd name="connsiteY79" fmla="*/ 142326 h 910884"/>
              <a:gd name="connsiteX80" fmla="*/ 5910 w 582980"/>
              <a:gd name="connsiteY80" fmla="*/ 156558 h 910884"/>
              <a:gd name="connsiteX81" fmla="*/ 62983 w 582980"/>
              <a:gd name="connsiteY81" fmla="*/ 526605 h 910884"/>
              <a:gd name="connsiteX82" fmla="*/ 62983 w 582980"/>
              <a:gd name="connsiteY82" fmla="*/ 697395 h 910884"/>
              <a:gd name="connsiteX83" fmla="*/ 48714 w 582980"/>
              <a:gd name="connsiteY83" fmla="*/ 825489 h 910884"/>
              <a:gd name="connsiteX84" fmla="*/ 77251 w 582980"/>
              <a:gd name="connsiteY84" fmla="*/ 896651 h 910884"/>
              <a:gd name="connsiteX85" fmla="*/ 177128 w 582980"/>
              <a:gd name="connsiteY85" fmla="*/ 910884 h 910884"/>
              <a:gd name="connsiteX86" fmla="*/ 291274 w 582980"/>
              <a:gd name="connsiteY86" fmla="*/ 910884 h 910884"/>
              <a:gd name="connsiteX87" fmla="*/ 405420 w 582980"/>
              <a:gd name="connsiteY87" fmla="*/ 910884 h 910884"/>
              <a:gd name="connsiteX88" fmla="*/ 533835 w 582980"/>
              <a:gd name="connsiteY88" fmla="*/ 896652 h 910884"/>
              <a:gd name="connsiteX89" fmla="*/ 576639 w 582980"/>
              <a:gd name="connsiteY89" fmla="*/ 825489 h 910884"/>
              <a:gd name="connsiteX90" fmla="*/ 576639 w 582980"/>
              <a:gd name="connsiteY90" fmla="*/ 711628 h 910884"/>
              <a:gd name="connsiteX91" fmla="*/ 562371 w 582980"/>
              <a:gd name="connsiteY91" fmla="*/ 569303 h 910884"/>
              <a:gd name="connsiteX92" fmla="*/ 562371 w 582980"/>
              <a:gd name="connsiteY92" fmla="*/ 370047 h 910884"/>
              <a:gd name="connsiteX93" fmla="*/ 533834 w 582980"/>
              <a:gd name="connsiteY93" fmla="*/ 213489 h 910884"/>
              <a:gd name="connsiteX94" fmla="*/ 505298 w 582980"/>
              <a:gd name="connsiteY94" fmla="*/ 85395 h 910884"/>
              <a:gd name="connsiteX95" fmla="*/ 462493 w 582980"/>
              <a:gd name="connsiteY95" fmla="*/ 39139 h 910884"/>
              <a:gd name="connsiteX96" fmla="*/ 399145 w 582980"/>
              <a:gd name="connsiteY96" fmla="*/ 37152 h 910884"/>
              <a:gd name="connsiteX97" fmla="*/ 423248 w 582980"/>
              <a:gd name="connsiteY97" fmla="*/ 46864 h 910884"/>
              <a:gd name="connsiteX98" fmla="*/ 410771 w 582980"/>
              <a:gd name="connsiteY98" fmla="*/ 39140 h 910884"/>
              <a:gd name="connsiteX99" fmla="*/ 289158 w 582980"/>
              <a:gd name="connsiteY99" fmla="*/ 41950 h 910884"/>
              <a:gd name="connsiteX100" fmla="*/ 77653 w 582980"/>
              <a:gd name="connsiteY100" fmla="*/ 183595 h 910884"/>
              <a:gd name="connsiteX101" fmla="*/ 91753 w 582980"/>
              <a:gd name="connsiteY101" fmla="*/ 197759 h 910884"/>
              <a:gd name="connsiteX102" fmla="*/ 303259 w 582980"/>
              <a:gd name="connsiteY102" fmla="*/ 70279 h 910884"/>
              <a:gd name="connsiteX103" fmla="*/ 289158 w 582980"/>
              <a:gd name="connsiteY103" fmla="*/ 41950 h 910884"/>
              <a:gd name="connsiteX104" fmla="*/ 440072 w 582980"/>
              <a:gd name="connsiteY104" fmla="*/ 26093 h 910884"/>
              <a:gd name="connsiteX105" fmla="*/ 454420 w 582980"/>
              <a:gd name="connsiteY105" fmla="*/ 34442 h 910884"/>
              <a:gd name="connsiteX106" fmla="*/ 448225 w 582980"/>
              <a:gd name="connsiteY106" fmla="*/ 28465 h 910884"/>
              <a:gd name="connsiteX107" fmla="*/ 351588 w 582980"/>
              <a:gd name="connsiteY107" fmla="*/ 29019 h 910884"/>
              <a:gd name="connsiteX108" fmla="*/ 399145 w 582980"/>
              <a:gd name="connsiteY108" fmla="*/ 37152 h 910884"/>
              <a:gd name="connsiteX109" fmla="*/ 392490 w 582980"/>
              <a:gd name="connsiteY109" fmla="*/ 34469 h 910884"/>
              <a:gd name="connsiteX110" fmla="*/ 347013 w 582980"/>
              <a:gd name="connsiteY110" fmla="*/ 28409 h 910884"/>
              <a:gd name="connsiteX111" fmla="*/ 351588 w 582980"/>
              <a:gd name="connsiteY111" fmla="*/ 29019 h 910884"/>
              <a:gd name="connsiteX112" fmla="*/ 348347 w 582980"/>
              <a:gd name="connsiteY112" fmla="*/ 28465 h 910884"/>
              <a:gd name="connsiteX113" fmla="*/ 313327 w 582980"/>
              <a:gd name="connsiteY113" fmla="*/ 27009 h 910884"/>
              <a:gd name="connsiteX114" fmla="*/ 347013 w 582980"/>
              <a:gd name="connsiteY114" fmla="*/ 28409 h 910884"/>
              <a:gd name="connsiteX115" fmla="*/ 334079 w 582980"/>
              <a:gd name="connsiteY115" fmla="*/ 26686 h 910884"/>
              <a:gd name="connsiteX116" fmla="*/ 199387 w 582980"/>
              <a:gd name="connsiteY116" fmla="*/ 23982 h 910884"/>
              <a:gd name="connsiteX117" fmla="*/ 219933 w 582980"/>
              <a:gd name="connsiteY117" fmla="*/ 28465 h 910884"/>
              <a:gd name="connsiteX118" fmla="*/ 313327 w 582980"/>
              <a:gd name="connsiteY118" fmla="*/ 27009 h 910884"/>
              <a:gd name="connsiteX119" fmla="*/ 219933 w 582980"/>
              <a:gd name="connsiteY119" fmla="*/ 23128 h 910884"/>
              <a:gd name="connsiteX120" fmla="*/ 393393 w 582980"/>
              <a:gd name="connsiteY120" fmla="*/ 12513 h 910884"/>
              <a:gd name="connsiteX121" fmla="*/ 440072 w 582980"/>
              <a:gd name="connsiteY121" fmla="*/ 26093 h 910884"/>
              <a:gd name="connsiteX122" fmla="*/ 419689 w 582980"/>
              <a:gd name="connsiteY122" fmla="*/ 14232 h 910884"/>
              <a:gd name="connsiteX123" fmla="*/ 105787 w 582980"/>
              <a:gd name="connsiteY123" fmla="*/ 14232 h 910884"/>
              <a:gd name="connsiteX124" fmla="*/ 91519 w 582980"/>
              <a:gd name="connsiteY124" fmla="*/ 15731 h 910884"/>
              <a:gd name="connsiteX125" fmla="*/ 91519 w 582980"/>
              <a:gd name="connsiteY125" fmla="*/ 21349 h 910884"/>
              <a:gd name="connsiteX126" fmla="*/ 91519 w 582980"/>
              <a:gd name="connsiteY126" fmla="*/ 28465 h 910884"/>
              <a:gd name="connsiteX127" fmla="*/ 199387 w 582980"/>
              <a:gd name="connsiteY127" fmla="*/ 23982 h 910884"/>
              <a:gd name="connsiteX128" fmla="*/ 162860 w 582980"/>
              <a:gd name="connsiteY128" fmla="*/ 16012 h 910884"/>
              <a:gd name="connsiteX129" fmla="*/ 105787 w 582980"/>
              <a:gd name="connsiteY129" fmla="*/ 14232 h 910884"/>
              <a:gd name="connsiteX130" fmla="*/ 277006 w 582980"/>
              <a:gd name="connsiteY130" fmla="*/ 0 h 910884"/>
              <a:gd name="connsiteX131" fmla="*/ 240843 w 582980"/>
              <a:gd name="connsiteY131" fmla="*/ 2945 h 910884"/>
              <a:gd name="connsiteX132" fmla="*/ 310893 w 582980"/>
              <a:gd name="connsiteY132" fmla="*/ 7117 h 910884"/>
              <a:gd name="connsiteX133" fmla="*/ 393393 w 582980"/>
              <a:gd name="connsiteY133" fmla="*/ 12513 h 910884"/>
              <a:gd name="connsiteX134" fmla="*/ 362616 w 582980"/>
              <a:gd name="connsiteY134" fmla="*/ 3558 h 910884"/>
              <a:gd name="connsiteX135" fmla="*/ 277006 w 582980"/>
              <a:gd name="connsiteY135" fmla="*/ 0 h 910884"/>
              <a:gd name="connsiteX136" fmla="*/ 91519 w 582980"/>
              <a:gd name="connsiteY136" fmla="*/ 0 h 910884"/>
              <a:gd name="connsiteX137" fmla="*/ 5910 w 582980"/>
              <a:gd name="connsiteY137" fmla="*/ 42698 h 910884"/>
              <a:gd name="connsiteX138" fmla="*/ 20178 w 582980"/>
              <a:gd name="connsiteY138" fmla="*/ 142326 h 910884"/>
              <a:gd name="connsiteX139" fmla="*/ 39797 w 582980"/>
              <a:gd name="connsiteY139" fmla="*/ 227721 h 910884"/>
              <a:gd name="connsiteX140" fmla="*/ 45640 w 582980"/>
              <a:gd name="connsiteY140" fmla="*/ 283671 h 910884"/>
              <a:gd name="connsiteX141" fmla="*/ 61199 w 582980"/>
              <a:gd name="connsiteY141" fmla="*/ 370047 h 910884"/>
              <a:gd name="connsiteX142" fmla="*/ 89957 w 582980"/>
              <a:gd name="connsiteY142" fmla="*/ 586035 h 910884"/>
              <a:gd name="connsiteX143" fmla="*/ 89736 w 582980"/>
              <a:gd name="connsiteY143" fmla="*/ 562186 h 910884"/>
              <a:gd name="connsiteX144" fmla="*/ 77251 w 582980"/>
              <a:gd name="connsiteY144" fmla="*/ 370047 h 910884"/>
              <a:gd name="connsiteX145" fmla="*/ 48714 w 582980"/>
              <a:gd name="connsiteY145" fmla="*/ 185023 h 910884"/>
              <a:gd name="connsiteX146" fmla="*/ 20178 w 582980"/>
              <a:gd name="connsiteY146" fmla="*/ 56931 h 910884"/>
              <a:gd name="connsiteX147" fmla="*/ 80372 w 582980"/>
              <a:gd name="connsiteY147" fmla="*/ 16901 h 910884"/>
              <a:gd name="connsiteX148" fmla="*/ 91519 w 582980"/>
              <a:gd name="connsiteY148" fmla="*/ 15731 h 910884"/>
              <a:gd name="connsiteX149" fmla="*/ 91519 w 582980"/>
              <a:gd name="connsiteY149" fmla="*/ 14233 h 910884"/>
              <a:gd name="connsiteX150" fmla="*/ 189613 w 582980"/>
              <a:gd name="connsiteY150" fmla="*/ 7116 h 910884"/>
              <a:gd name="connsiteX151" fmla="*/ 240843 w 582980"/>
              <a:gd name="connsiteY151" fmla="*/ 2945 h 910884"/>
              <a:gd name="connsiteX152" fmla="*/ 191397 w 582980"/>
              <a:gd name="connsiteY152" fmla="*/ 0 h 910884"/>
              <a:gd name="connsiteX153" fmla="*/ 91519 w 582980"/>
              <a:gd name="connsiteY153" fmla="*/ 0 h 91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582980" h="910884">
                <a:moveTo>
                  <a:pt x="408382" y="663989"/>
                </a:moveTo>
                <a:cubicBezTo>
                  <a:pt x="406634" y="660393"/>
                  <a:pt x="403138" y="660393"/>
                  <a:pt x="403138" y="667584"/>
                </a:cubicBezTo>
                <a:cubicBezTo>
                  <a:pt x="347207" y="696349"/>
                  <a:pt x="305258" y="739496"/>
                  <a:pt x="263310" y="768261"/>
                </a:cubicBezTo>
                <a:cubicBezTo>
                  <a:pt x="249327" y="782644"/>
                  <a:pt x="263310" y="797026"/>
                  <a:pt x="277293" y="782644"/>
                </a:cubicBezTo>
                <a:cubicBezTo>
                  <a:pt x="319241" y="753879"/>
                  <a:pt x="361190" y="710732"/>
                  <a:pt x="403138" y="681967"/>
                </a:cubicBezTo>
                <a:cubicBezTo>
                  <a:pt x="410130" y="674776"/>
                  <a:pt x="410130" y="667585"/>
                  <a:pt x="408382" y="663989"/>
                </a:cubicBezTo>
                <a:close/>
                <a:moveTo>
                  <a:pt x="89957" y="586035"/>
                </a:moveTo>
                <a:lnTo>
                  <a:pt x="90189" y="611036"/>
                </a:lnTo>
                <a:lnTo>
                  <a:pt x="91519" y="597768"/>
                </a:lnTo>
                <a:close/>
                <a:moveTo>
                  <a:pt x="441082" y="507815"/>
                </a:moveTo>
                <a:cubicBezTo>
                  <a:pt x="439081" y="507150"/>
                  <a:pt x="436412" y="508037"/>
                  <a:pt x="432854" y="511585"/>
                </a:cubicBezTo>
                <a:cubicBezTo>
                  <a:pt x="318993" y="582551"/>
                  <a:pt x="219365" y="667711"/>
                  <a:pt x="119736" y="738677"/>
                </a:cubicBezTo>
                <a:cubicBezTo>
                  <a:pt x="105504" y="752871"/>
                  <a:pt x="119736" y="767064"/>
                  <a:pt x="133969" y="767064"/>
                </a:cubicBezTo>
                <a:cubicBezTo>
                  <a:pt x="233597" y="681904"/>
                  <a:pt x="333226" y="596745"/>
                  <a:pt x="447087" y="525778"/>
                </a:cubicBezTo>
                <a:cubicBezTo>
                  <a:pt x="447087" y="525778"/>
                  <a:pt x="447087" y="509811"/>
                  <a:pt x="441082" y="507815"/>
                </a:cubicBezTo>
                <a:close/>
                <a:moveTo>
                  <a:pt x="471044" y="322045"/>
                </a:moveTo>
                <a:cubicBezTo>
                  <a:pt x="469042" y="321380"/>
                  <a:pt x="466374" y="322268"/>
                  <a:pt x="462816" y="325816"/>
                </a:cubicBezTo>
                <a:cubicBezTo>
                  <a:pt x="348955" y="396782"/>
                  <a:pt x="249326" y="467748"/>
                  <a:pt x="149698" y="552908"/>
                </a:cubicBezTo>
                <a:cubicBezTo>
                  <a:pt x="135465" y="567101"/>
                  <a:pt x="149698" y="581294"/>
                  <a:pt x="163931" y="567101"/>
                </a:cubicBezTo>
                <a:cubicBezTo>
                  <a:pt x="263559" y="481941"/>
                  <a:pt x="363187" y="410975"/>
                  <a:pt x="477048" y="340009"/>
                </a:cubicBezTo>
                <a:cubicBezTo>
                  <a:pt x="477048" y="340009"/>
                  <a:pt x="477048" y="324042"/>
                  <a:pt x="471044" y="322045"/>
                </a:cubicBezTo>
                <a:close/>
                <a:moveTo>
                  <a:pt x="445013" y="143827"/>
                </a:moveTo>
                <a:cubicBezTo>
                  <a:pt x="318475" y="215169"/>
                  <a:pt x="220057" y="315046"/>
                  <a:pt x="107578" y="414924"/>
                </a:cubicBezTo>
                <a:cubicBezTo>
                  <a:pt x="93518" y="429192"/>
                  <a:pt x="107578" y="443461"/>
                  <a:pt x="121638" y="429192"/>
                </a:cubicBezTo>
                <a:cubicBezTo>
                  <a:pt x="234116" y="343583"/>
                  <a:pt x="332535" y="229437"/>
                  <a:pt x="459073" y="158096"/>
                </a:cubicBezTo>
                <a:cubicBezTo>
                  <a:pt x="459073" y="158096"/>
                  <a:pt x="459073" y="143828"/>
                  <a:pt x="445013" y="143827"/>
                </a:cubicBezTo>
                <a:close/>
                <a:moveTo>
                  <a:pt x="423248" y="46864"/>
                </a:moveTo>
                <a:lnTo>
                  <a:pt x="462493" y="71163"/>
                </a:lnTo>
                <a:cubicBezTo>
                  <a:pt x="476761" y="99628"/>
                  <a:pt x="491030" y="142326"/>
                  <a:pt x="491030" y="185023"/>
                </a:cubicBezTo>
                <a:cubicBezTo>
                  <a:pt x="505298" y="227721"/>
                  <a:pt x="505298" y="270419"/>
                  <a:pt x="505298" y="313117"/>
                </a:cubicBezTo>
                <a:cubicBezTo>
                  <a:pt x="505298" y="355814"/>
                  <a:pt x="519566" y="412744"/>
                  <a:pt x="519566" y="455442"/>
                </a:cubicBezTo>
                <a:cubicBezTo>
                  <a:pt x="519566" y="512372"/>
                  <a:pt x="533835" y="583535"/>
                  <a:pt x="533835" y="640465"/>
                </a:cubicBezTo>
                <a:cubicBezTo>
                  <a:pt x="548103" y="668931"/>
                  <a:pt x="548103" y="697396"/>
                  <a:pt x="548103" y="740093"/>
                </a:cubicBezTo>
                <a:cubicBezTo>
                  <a:pt x="548103" y="754326"/>
                  <a:pt x="562371" y="782791"/>
                  <a:pt x="548103" y="797024"/>
                </a:cubicBezTo>
                <a:cubicBezTo>
                  <a:pt x="533835" y="839721"/>
                  <a:pt x="491030" y="839721"/>
                  <a:pt x="448225" y="853954"/>
                </a:cubicBezTo>
                <a:cubicBezTo>
                  <a:pt x="391152" y="853954"/>
                  <a:pt x="319811" y="853954"/>
                  <a:pt x="262738" y="868187"/>
                </a:cubicBezTo>
                <a:cubicBezTo>
                  <a:pt x="219933" y="868187"/>
                  <a:pt x="177128" y="882419"/>
                  <a:pt x="134324" y="868186"/>
                </a:cubicBezTo>
                <a:cubicBezTo>
                  <a:pt x="91519" y="839721"/>
                  <a:pt x="91519" y="782791"/>
                  <a:pt x="91519" y="754326"/>
                </a:cubicBezTo>
                <a:lnTo>
                  <a:pt x="90189" y="611036"/>
                </a:lnTo>
                <a:lnTo>
                  <a:pt x="84385" y="668931"/>
                </a:lnTo>
                <a:lnTo>
                  <a:pt x="77251" y="740092"/>
                </a:lnTo>
                <a:lnTo>
                  <a:pt x="77251" y="782791"/>
                </a:lnTo>
                <a:cubicBezTo>
                  <a:pt x="77251" y="811256"/>
                  <a:pt x="77251" y="825489"/>
                  <a:pt x="91519" y="839721"/>
                </a:cubicBezTo>
                <a:cubicBezTo>
                  <a:pt x="105787" y="868187"/>
                  <a:pt x="120056" y="882419"/>
                  <a:pt x="162860" y="882419"/>
                </a:cubicBezTo>
                <a:cubicBezTo>
                  <a:pt x="177129" y="896652"/>
                  <a:pt x="191397" y="882419"/>
                  <a:pt x="205665" y="882419"/>
                </a:cubicBezTo>
                <a:cubicBezTo>
                  <a:pt x="248470" y="882419"/>
                  <a:pt x="277006" y="882419"/>
                  <a:pt x="305543" y="882419"/>
                </a:cubicBezTo>
                <a:cubicBezTo>
                  <a:pt x="362616" y="882419"/>
                  <a:pt x="419689" y="882419"/>
                  <a:pt x="476762" y="868186"/>
                </a:cubicBezTo>
                <a:cubicBezTo>
                  <a:pt x="498164" y="868186"/>
                  <a:pt x="515999" y="861070"/>
                  <a:pt x="530268" y="850396"/>
                </a:cubicBezTo>
                <a:lnTo>
                  <a:pt x="562371" y="811256"/>
                </a:lnTo>
                <a:lnTo>
                  <a:pt x="562371" y="797023"/>
                </a:lnTo>
                <a:cubicBezTo>
                  <a:pt x="562371" y="754326"/>
                  <a:pt x="548103" y="711628"/>
                  <a:pt x="548103" y="668931"/>
                </a:cubicBezTo>
                <a:cubicBezTo>
                  <a:pt x="533835" y="612000"/>
                  <a:pt x="533835" y="555070"/>
                  <a:pt x="533835" y="498140"/>
                </a:cubicBezTo>
                <a:cubicBezTo>
                  <a:pt x="533835" y="469675"/>
                  <a:pt x="533834" y="437651"/>
                  <a:pt x="533835" y="405628"/>
                </a:cubicBezTo>
                <a:lnTo>
                  <a:pt x="533835" y="327348"/>
                </a:lnTo>
                <a:lnTo>
                  <a:pt x="521350" y="249070"/>
                </a:lnTo>
                <a:lnTo>
                  <a:pt x="521234" y="243987"/>
                </a:lnTo>
                <a:lnTo>
                  <a:pt x="519566" y="234837"/>
                </a:lnTo>
                <a:cubicBezTo>
                  <a:pt x="515999" y="209930"/>
                  <a:pt x="512432" y="185024"/>
                  <a:pt x="505298" y="156558"/>
                </a:cubicBezTo>
                <a:cubicBezTo>
                  <a:pt x="505298" y="113861"/>
                  <a:pt x="476761" y="71163"/>
                  <a:pt x="448225" y="56930"/>
                </a:cubicBezTo>
                <a:close/>
                <a:moveTo>
                  <a:pt x="454420" y="34442"/>
                </a:moveTo>
                <a:lnTo>
                  <a:pt x="475424" y="54706"/>
                </a:lnTo>
                <a:cubicBezTo>
                  <a:pt x="498164" y="85395"/>
                  <a:pt x="508865" y="128093"/>
                  <a:pt x="519566" y="170791"/>
                </a:cubicBezTo>
                <a:lnTo>
                  <a:pt x="521234" y="243987"/>
                </a:lnTo>
                <a:lnTo>
                  <a:pt x="533834" y="313116"/>
                </a:lnTo>
                <a:lnTo>
                  <a:pt x="533835" y="327348"/>
                </a:lnTo>
                <a:lnTo>
                  <a:pt x="533835" y="327349"/>
                </a:lnTo>
                <a:cubicBezTo>
                  <a:pt x="533834" y="455442"/>
                  <a:pt x="548103" y="569303"/>
                  <a:pt x="562371" y="697396"/>
                </a:cubicBezTo>
                <a:cubicBezTo>
                  <a:pt x="562371" y="725861"/>
                  <a:pt x="576639" y="782791"/>
                  <a:pt x="562371" y="811256"/>
                </a:cubicBezTo>
                <a:lnTo>
                  <a:pt x="562371" y="839721"/>
                </a:lnTo>
                <a:cubicBezTo>
                  <a:pt x="562371" y="868186"/>
                  <a:pt x="533835" y="868186"/>
                  <a:pt x="519566" y="882419"/>
                </a:cubicBezTo>
                <a:cubicBezTo>
                  <a:pt x="448225" y="910884"/>
                  <a:pt x="348347" y="882419"/>
                  <a:pt x="277006" y="896652"/>
                </a:cubicBezTo>
                <a:cubicBezTo>
                  <a:pt x="234202" y="896651"/>
                  <a:pt x="191397" y="896651"/>
                  <a:pt x="162860" y="896652"/>
                </a:cubicBezTo>
                <a:cubicBezTo>
                  <a:pt x="134324" y="896652"/>
                  <a:pt x="91519" y="896652"/>
                  <a:pt x="77251" y="868186"/>
                </a:cubicBezTo>
                <a:cubicBezTo>
                  <a:pt x="62983" y="853954"/>
                  <a:pt x="77251" y="825489"/>
                  <a:pt x="77251" y="811256"/>
                </a:cubicBezTo>
                <a:cubicBezTo>
                  <a:pt x="77251" y="782791"/>
                  <a:pt x="77251" y="768559"/>
                  <a:pt x="77251" y="740093"/>
                </a:cubicBezTo>
                <a:lnTo>
                  <a:pt x="77251" y="740092"/>
                </a:lnTo>
                <a:lnTo>
                  <a:pt x="77251" y="697396"/>
                </a:lnTo>
                <a:cubicBezTo>
                  <a:pt x="62983" y="569302"/>
                  <a:pt x="77251" y="441210"/>
                  <a:pt x="48714" y="313116"/>
                </a:cubicBezTo>
                <a:lnTo>
                  <a:pt x="45640" y="283671"/>
                </a:lnTo>
                <a:lnTo>
                  <a:pt x="20178" y="142326"/>
                </a:lnTo>
                <a:cubicBezTo>
                  <a:pt x="20178" y="128093"/>
                  <a:pt x="5910" y="142326"/>
                  <a:pt x="5910" y="156558"/>
                </a:cubicBezTo>
                <a:cubicBezTo>
                  <a:pt x="34446" y="270419"/>
                  <a:pt x="48714" y="398512"/>
                  <a:pt x="62983" y="526605"/>
                </a:cubicBezTo>
                <a:cubicBezTo>
                  <a:pt x="62982" y="583535"/>
                  <a:pt x="62983" y="640465"/>
                  <a:pt x="62983" y="697395"/>
                </a:cubicBezTo>
                <a:cubicBezTo>
                  <a:pt x="62983" y="740094"/>
                  <a:pt x="48714" y="782791"/>
                  <a:pt x="48714" y="825489"/>
                </a:cubicBezTo>
                <a:cubicBezTo>
                  <a:pt x="48714" y="853954"/>
                  <a:pt x="48714" y="882419"/>
                  <a:pt x="77251" y="896651"/>
                </a:cubicBezTo>
                <a:cubicBezTo>
                  <a:pt x="105787" y="910884"/>
                  <a:pt x="148592" y="910884"/>
                  <a:pt x="177128" y="910884"/>
                </a:cubicBezTo>
                <a:cubicBezTo>
                  <a:pt x="219933" y="910884"/>
                  <a:pt x="248470" y="910884"/>
                  <a:pt x="291274" y="910884"/>
                </a:cubicBezTo>
                <a:cubicBezTo>
                  <a:pt x="334079" y="910884"/>
                  <a:pt x="362616" y="910884"/>
                  <a:pt x="405420" y="910884"/>
                </a:cubicBezTo>
                <a:cubicBezTo>
                  <a:pt x="448225" y="910884"/>
                  <a:pt x="491030" y="910884"/>
                  <a:pt x="533835" y="896652"/>
                </a:cubicBezTo>
                <a:cubicBezTo>
                  <a:pt x="562371" y="882419"/>
                  <a:pt x="576639" y="868187"/>
                  <a:pt x="576639" y="825489"/>
                </a:cubicBezTo>
                <a:cubicBezTo>
                  <a:pt x="590907" y="782791"/>
                  <a:pt x="576639" y="740094"/>
                  <a:pt x="576639" y="711628"/>
                </a:cubicBezTo>
                <a:cubicBezTo>
                  <a:pt x="562371" y="654698"/>
                  <a:pt x="562371" y="612000"/>
                  <a:pt x="562371" y="569303"/>
                </a:cubicBezTo>
                <a:cubicBezTo>
                  <a:pt x="562371" y="498140"/>
                  <a:pt x="562371" y="441210"/>
                  <a:pt x="562371" y="370047"/>
                </a:cubicBezTo>
                <a:cubicBezTo>
                  <a:pt x="548103" y="313117"/>
                  <a:pt x="548103" y="270419"/>
                  <a:pt x="533834" y="213489"/>
                </a:cubicBezTo>
                <a:cubicBezTo>
                  <a:pt x="533835" y="170791"/>
                  <a:pt x="519566" y="128093"/>
                  <a:pt x="505298" y="85395"/>
                </a:cubicBezTo>
                <a:cubicBezTo>
                  <a:pt x="491030" y="64046"/>
                  <a:pt x="476762" y="49814"/>
                  <a:pt x="462493" y="39139"/>
                </a:cubicBezTo>
                <a:close/>
                <a:moveTo>
                  <a:pt x="399145" y="37152"/>
                </a:moveTo>
                <a:lnTo>
                  <a:pt x="423248" y="46864"/>
                </a:lnTo>
                <a:lnTo>
                  <a:pt x="410771" y="39140"/>
                </a:lnTo>
                <a:close/>
                <a:moveTo>
                  <a:pt x="289158" y="41950"/>
                </a:moveTo>
                <a:cubicBezTo>
                  <a:pt x="204556" y="70279"/>
                  <a:pt x="148155" y="126937"/>
                  <a:pt x="77653" y="183595"/>
                </a:cubicBezTo>
                <a:cubicBezTo>
                  <a:pt x="63553" y="183595"/>
                  <a:pt x="77653" y="197759"/>
                  <a:pt x="91753" y="197759"/>
                </a:cubicBezTo>
                <a:cubicBezTo>
                  <a:pt x="148155" y="155266"/>
                  <a:pt x="218657" y="84444"/>
                  <a:pt x="303259" y="70279"/>
                </a:cubicBezTo>
                <a:cubicBezTo>
                  <a:pt x="303259" y="56115"/>
                  <a:pt x="303259" y="41950"/>
                  <a:pt x="289158" y="41950"/>
                </a:cubicBezTo>
                <a:close/>
                <a:moveTo>
                  <a:pt x="440072" y="26093"/>
                </a:moveTo>
                <a:lnTo>
                  <a:pt x="454420" y="34442"/>
                </a:lnTo>
                <a:lnTo>
                  <a:pt x="448225" y="28465"/>
                </a:lnTo>
                <a:close/>
                <a:moveTo>
                  <a:pt x="351588" y="29019"/>
                </a:moveTo>
                <a:lnTo>
                  <a:pt x="399145" y="37152"/>
                </a:lnTo>
                <a:lnTo>
                  <a:pt x="392490" y="34469"/>
                </a:lnTo>
                <a:close/>
                <a:moveTo>
                  <a:pt x="347013" y="28409"/>
                </a:moveTo>
                <a:lnTo>
                  <a:pt x="351588" y="29019"/>
                </a:lnTo>
                <a:lnTo>
                  <a:pt x="348347" y="28465"/>
                </a:lnTo>
                <a:close/>
                <a:moveTo>
                  <a:pt x="313327" y="27009"/>
                </a:moveTo>
                <a:lnTo>
                  <a:pt x="347013" y="28409"/>
                </a:lnTo>
                <a:lnTo>
                  <a:pt x="334079" y="26686"/>
                </a:lnTo>
                <a:close/>
                <a:moveTo>
                  <a:pt x="199387" y="23982"/>
                </a:moveTo>
                <a:lnTo>
                  <a:pt x="219933" y="28465"/>
                </a:lnTo>
                <a:lnTo>
                  <a:pt x="313327" y="27009"/>
                </a:lnTo>
                <a:lnTo>
                  <a:pt x="219933" y="23128"/>
                </a:lnTo>
                <a:close/>
                <a:moveTo>
                  <a:pt x="393393" y="12513"/>
                </a:moveTo>
                <a:lnTo>
                  <a:pt x="440072" y="26093"/>
                </a:lnTo>
                <a:lnTo>
                  <a:pt x="419689" y="14232"/>
                </a:lnTo>
                <a:close/>
                <a:moveTo>
                  <a:pt x="105787" y="14232"/>
                </a:moveTo>
                <a:lnTo>
                  <a:pt x="91519" y="15731"/>
                </a:lnTo>
                <a:lnTo>
                  <a:pt x="91519" y="21349"/>
                </a:lnTo>
                <a:cubicBezTo>
                  <a:pt x="91519" y="24907"/>
                  <a:pt x="91519" y="28465"/>
                  <a:pt x="91519" y="28465"/>
                </a:cubicBezTo>
                <a:lnTo>
                  <a:pt x="199387" y="23982"/>
                </a:lnTo>
                <a:lnTo>
                  <a:pt x="162860" y="16012"/>
                </a:lnTo>
                <a:cubicBezTo>
                  <a:pt x="145025" y="14233"/>
                  <a:pt x="127190" y="14233"/>
                  <a:pt x="105787" y="14232"/>
                </a:cubicBezTo>
                <a:close/>
                <a:moveTo>
                  <a:pt x="277006" y="0"/>
                </a:moveTo>
                <a:lnTo>
                  <a:pt x="240843" y="2945"/>
                </a:lnTo>
                <a:lnTo>
                  <a:pt x="310893" y="7117"/>
                </a:lnTo>
                <a:lnTo>
                  <a:pt x="393393" y="12513"/>
                </a:lnTo>
                <a:lnTo>
                  <a:pt x="362616" y="3558"/>
                </a:lnTo>
                <a:cubicBezTo>
                  <a:pt x="334079" y="0"/>
                  <a:pt x="305543" y="0"/>
                  <a:pt x="277006" y="0"/>
                </a:cubicBezTo>
                <a:close/>
                <a:moveTo>
                  <a:pt x="91519" y="0"/>
                </a:moveTo>
                <a:cubicBezTo>
                  <a:pt x="48714" y="0"/>
                  <a:pt x="20178" y="14232"/>
                  <a:pt x="5910" y="42698"/>
                </a:cubicBezTo>
                <a:cubicBezTo>
                  <a:pt x="-8359" y="71163"/>
                  <a:pt x="5910" y="113860"/>
                  <a:pt x="20178" y="142326"/>
                </a:cubicBezTo>
                <a:cubicBezTo>
                  <a:pt x="27312" y="170791"/>
                  <a:pt x="34446" y="199256"/>
                  <a:pt x="39797" y="227721"/>
                </a:cubicBezTo>
                <a:lnTo>
                  <a:pt x="45640" y="283671"/>
                </a:lnTo>
                <a:lnTo>
                  <a:pt x="61199" y="370047"/>
                </a:lnTo>
                <a:lnTo>
                  <a:pt x="89957" y="586035"/>
                </a:lnTo>
                <a:lnTo>
                  <a:pt x="89736" y="562186"/>
                </a:lnTo>
                <a:cubicBezTo>
                  <a:pt x="87952" y="498140"/>
                  <a:pt x="84385" y="434093"/>
                  <a:pt x="77251" y="370047"/>
                </a:cubicBezTo>
                <a:cubicBezTo>
                  <a:pt x="77251" y="313117"/>
                  <a:pt x="62983" y="241954"/>
                  <a:pt x="48714" y="185023"/>
                </a:cubicBezTo>
                <a:cubicBezTo>
                  <a:pt x="48714" y="142326"/>
                  <a:pt x="20178" y="99628"/>
                  <a:pt x="20178" y="56931"/>
                </a:cubicBezTo>
                <a:cubicBezTo>
                  <a:pt x="20178" y="35581"/>
                  <a:pt x="52281" y="22239"/>
                  <a:pt x="80372" y="16901"/>
                </a:cubicBezTo>
                <a:lnTo>
                  <a:pt x="91519" y="15731"/>
                </a:lnTo>
                <a:lnTo>
                  <a:pt x="91519" y="14233"/>
                </a:lnTo>
                <a:cubicBezTo>
                  <a:pt x="127190" y="14233"/>
                  <a:pt x="159293" y="10674"/>
                  <a:pt x="189613" y="7116"/>
                </a:cubicBezTo>
                <a:lnTo>
                  <a:pt x="240843" y="2945"/>
                </a:lnTo>
                <a:lnTo>
                  <a:pt x="191397" y="0"/>
                </a:lnTo>
                <a:cubicBezTo>
                  <a:pt x="162860" y="0"/>
                  <a:pt x="120056" y="0"/>
                  <a:pt x="91519" y="0"/>
                </a:cubicBez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endParaRPr lang="zh-CN" altLang="en-US"/>
          </a:p>
        </p:txBody>
      </p:sp>
      <p:sp>
        <p:nvSpPr>
          <p:cNvPr id="81" name="任意多边形 80"/>
          <p:cNvSpPr/>
          <p:nvPr/>
        </p:nvSpPr>
        <p:spPr bwMode="auto">
          <a:xfrm rot="21401676" flipH="1">
            <a:off x="3156717" y="3135179"/>
            <a:ext cx="711285" cy="2183542"/>
          </a:xfrm>
          <a:custGeom>
            <a:avLst/>
            <a:gdLst>
              <a:gd name="connsiteX0" fmla="*/ 217772 w 711285"/>
              <a:gd name="connsiteY0" fmla="*/ 2156741 h 2183542"/>
              <a:gd name="connsiteX1" fmla="*/ 217772 w 711285"/>
              <a:gd name="connsiteY1" fmla="*/ 2170930 h 2183542"/>
              <a:gd name="connsiteX2" fmla="*/ 217772 w 711285"/>
              <a:gd name="connsiteY2" fmla="*/ 2156741 h 2183542"/>
              <a:gd name="connsiteX3" fmla="*/ 213041 w 711285"/>
              <a:gd name="connsiteY3" fmla="*/ 1994299 h 2183542"/>
              <a:gd name="connsiteX4" fmla="*/ 217772 w 711285"/>
              <a:gd name="connsiteY4" fmla="*/ 2057417 h 2183542"/>
              <a:gd name="connsiteX5" fmla="*/ 217772 w 711285"/>
              <a:gd name="connsiteY5" fmla="*/ 2142552 h 2183542"/>
              <a:gd name="connsiteX6" fmla="*/ 224822 w 711285"/>
              <a:gd name="connsiteY6" fmla="*/ 2153193 h 2183542"/>
              <a:gd name="connsiteX7" fmla="*/ 224823 w 711285"/>
              <a:gd name="connsiteY7" fmla="*/ 2153193 h 2183542"/>
              <a:gd name="connsiteX8" fmla="*/ 231873 w 711285"/>
              <a:gd name="connsiteY8" fmla="*/ 2142552 h 2183542"/>
              <a:gd name="connsiteX9" fmla="*/ 235310 w 711285"/>
              <a:gd name="connsiteY9" fmla="*/ 2094548 h 2183542"/>
              <a:gd name="connsiteX10" fmla="*/ 202777 w 711285"/>
              <a:gd name="connsiteY10" fmla="*/ 1923413 h 2183542"/>
              <a:gd name="connsiteX11" fmla="*/ 212485 w 711285"/>
              <a:gd name="connsiteY11" fmla="*/ 1991793 h 2183542"/>
              <a:gd name="connsiteX12" fmla="*/ 213041 w 711285"/>
              <a:gd name="connsiteY12" fmla="*/ 1994299 h 2183542"/>
              <a:gd name="connsiteX13" fmla="*/ 210942 w 711285"/>
              <a:gd name="connsiteY13" fmla="*/ 1966297 h 2183542"/>
              <a:gd name="connsiteX14" fmla="*/ 611407 w 711285"/>
              <a:gd name="connsiteY14" fmla="*/ 1869713 h 2183542"/>
              <a:gd name="connsiteX15" fmla="*/ 471579 w 711285"/>
              <a:gd name="connsiteY15" fmla="*/ 1969342 h 2183542"/>
              <a:gd name="connsiteX16" fmla="*/ 485562 w 711285"/>
              <a:gd name="connsiteY16" fmla="*/ 1983575 h 2183542"/>
              <a:gd name="connsiteX17" fmla="*/ 498770 w 711285"/>
              <a:gd name="connsiteY17" fmla="*/ 1975758 h 2183542"/>
              <a:gd name="connsiteX18" fmla="*/ 473576 w 711285"/>
              <a:gd name="connsiteY18" fmla="*/ 2000053 h 2183542"/>
              <a:gd name="connsiteX19" fmla="*/ 487559 w 711285"/>
              <a:gd name="connsiteY19" fmla="*/ 2013538 h 2183542"/>
              <a:gd name="connsiteX20" fmla="*/ 543491 w 711285"/>
              <a:gd name="connsiteY20" fmla="*/ 1973085 h 2183542"/>
              <a:gd name="connsiteX21" fmla="*/ 534751 w 711285"/>
              <a:gd name="connsiteY21" fmla="*/ 1966343 h 2183542"/>
              <a:gd name="connsiteX22" fmla="*/ 522148 w 711285"/>
              <a:gd name="connsiteY22" fmla="*/ 1961924 h 2183542"/>
              <a:gd name="connsiteX23" fmla="*/ 560720 w 711285"/>
              <a:gd name="connsiteY23" fmla="*/ 1939098 h 2183542"/>
              <a:gd name="connsiteX24" fmla="*/ 625390 w 711285"/>
              <a:gd name="connsiteY24" fmla="*/ 1883946 h 2183542"/>
              <a:gd name="connsiteX25" fmla="*/ 611407 w 711285"/>
              <a:gd name="connsiteY25" fmla="*/ 1869713 h 2183542"/>
              <a:gd name="connsiteX26" fmla="*/ 212834 w 711285"/>
              <a:gd name="connsiteY26" fmla="*/ 1858749 h 2183542"/>
              <a:gd name="connsiteX27" fmla="*/ 226585 w 711285"/>
              <a:gd name="connsiteY27" fmla="*/ 1965188 h 2183542"/>
              <a:gd name="connsiteX28" fmla="*/ 234729 w 711285"/>
              <a:gd name="connsiteY28" fmla="*/ 2008318 h 2183542"/>
              <a:gd name="connsiteX29" fmla="*/ 233635 w 711285"/>
              <a:gd name="connsiteY29" fmla="*/ 1984698 h 2183542"/>
              <a:gd name="connsiteX30" fmla="*/ 221958 w 711285"/>
              <a:gd name="connsiteY30" fmla="*/ 1901116 h 2183542"/>
              <a:gd name="connsiteX31" fmla="*/ 546584 w 711285"/>
              <a:gd name="connsiteY31" fmla="*/ 1784475 h 2183542"/>
              <a:gd name="connsiteX32" fmla="*/ 541247 w 711285"/>
              <a:gd name="connsiteY32" fmla="*/ 1788024 h 2183542"/>
              <a:gd name="connsiteX33" fmla="*/ 379351 w 711285"/>
              <a:gd name="connsiteY33" fmla="*/ 1901570 h 2183542"/>
              <a:gd name="connsiteX34" fmla="*/ 235033 w 711285"/>
              <a:gd name="connsiteY34" fmla="*/ 2009932 h 2183542"/>
              <a:gd name="connsiteX35" fmla="*/ 234729 w 711285"/>
              <a:gd name="connsiteY35" fmla="*/ 2008318 h 2183542"/>
              <a:gd name="connsiteX36" fmla="*/ 234811 w 711285"/>
              <a:gd name="connsiteY36" fmla="*/ 2010099 h 2183542"/>
              <a:gd name="connsiteX37" fmla="*/ 228129 w 711285"/>
              <a:gd name="connsiteY37" fmla="*/ 2017116 h 2183542"/>
              <a:gd name="connsiteX38" fmla="*/ 224571 w 711285"/>
              <a:gd name="connsiteY38" fmla="*/ 2034632 h 2183542"/>
              <a:gd name="connsiteX39" fmla="*/ 236215 w 711285"/>
              <a:gd name="connsiteY39" fmla="*/ 2040438 h 2183542"/>
              <a:gd name="connsiteX40" fmla="*/ 237381 w 711285"/>
              <a:gd name="connsiteY40" fmla="*/ 2065620 h 2183542"/>
              <a:gd name="connsiteX41" fmla="*/ 235310 w 711285"/>
              <a:gd name="connsiteY41" fmla="*/ 2094548 h 2183542"/>
              <a:gd name="connsiteX42" fmla="*/ 245973 w 711285"/>
              <a:gd name="connsiteY42" fmla="*/ 2142552 h 2183542"/>
              <a:gd name="connsiteX43" fmla="*/ 258850 w 711285"/>
              <a:gd name="connsiteY43" fmla="*/ 2136073 h 2183542"/>
              <a:gd name="connsiteX44" fmla="*/ 241269 w 711285"/>
              <a:gd name="connsiteY44" fmla="*/ 2042958 h 2183542"/>
              <a:gd name="connsiteX45" fmla="*/ 242362 w 711285"/>
              <a:gd name="connsiteY45" fmla="*/ 2043502 h 2183542"/>
              <a:gd name="connsiteX46" fmla="*/ 541247 w 711285"/>
              <a:gd name="connsiteY46" fmla="*/ 1802217 h 2183542"/>
              <a:gd name="connsiteX47" fmla="*/ 546584 w 711285"/>
              <a:gd name="connsiteY47" fmla="*/ 1784475 h 2183542"/>
              <a:gd name="connsiteX48" fmla="*/ 630637 w 711285"/>
              <a:gd name="connsiteY48" fmla="*/ 1556811 h 2183542"/>
              <a:gd name="connsiteX49" fmla="*/ 625394 w 711285"/>
              <a:gd name="connsiteY49" fmla="*/ 1560378 h 2183542"/>
              <a:gd name="connsiteX50" fmla="*/ 261838 w 711285"/>
              <a:gd name="connsiteY50" fmla="*/ 1831474 h 2183542"/>
              <a:gd name="connsiteX51" fmla="*/ 275821 w 711285"/>
              <a:gd name="connsiteY51" fmla="*/ 1845743 h 2183542"/>
              <a:gd name="connsiteX52" fmla="*/ 625394 w 711285"/>
              <a:gd name="connsiteY52" fmla="*/ 1574646 h 2183542"/>
              <a:gd name="connsiteX53" fmla="*/ 630637 w 711285"/>
              <a:gd name="connsiteY53" fmla="*/ 1556811 h 2183542"/>
              <a:gd name="connsiteX54" fmla="*/ 509981 w 711285"/>
              <a:gd name="connsiteY54" fmla="*/ 1502661 h 2183542"/>
              <a:gd name="connsiteX55" fmla="*/ 499337 w 711285"/>
              <a:gd name="connsiteY55" fmla="*/ 1506156 h 2183542"/>
              <a:gd name="connsiteX56" fmla="*/ 258051 w 711285"/>
              <a:gd name="connsiteY56" fmla="*/ 1687936 h 2183542"/>
              <a:gd name="connsiteX57" fmla="*/ 272244 w 711285"/>
              <a:gd name="connsiteY57" fmla="*/ 1701919 h 2183542"/>
              <a:gd name="connsiteX58" fmla="*/ 499337 w 711285"/>
              <a:gd name="connsiteY58" fmla="*/ 1520140 h 2183542"/>
              <a:gd name="connsiteX59" fmla="*/ 509981 w 711285"/>
              <a:gd name="connsiteY59" fmla="*/ 1502661 h 2183542"/>
              <a:gd name="connsiteX60" fmla="*/ 544795 w 711285"/>
              <a:gd name="connsiteY60" fmla="*/ 1290539 h 2183542"/>
              <a:gd name="connsiteX61" fmla="*/ 258188 w 711285"/>
              <a:gd name="connsiteY61" fmla="*/ 1487943 h 2183542"/>
              <a:gd name="connsiteX62" fmla="*/ 258188 w 711285"/>
              <a:gd name="connsiteY62" fmla="*/ 1516144 h 2183542"/>
              <a:gd name="connsiteX63" fmla="*/ 559125 w 711285"/>
              <a:gd name="connsiteY63" fmla="*/ 1304639 h 2183542"/>
              <a:gd name="connsiteX64" fmla="*/ 544795 w 711285"/>
              <a:gd name="connsiteY64" fmla="*/ 1290539 h 2183542"/>
              <a:gd name="connsiteX65" fmla="*/ 457347 w 711285"/>
              <a:gd name="connsiteY65" fmla="*/ 1174565 h 2183542"/>
              <a:gd name="connsiteX66" fmla="*/ 258091 w 711285"/>
              <a:gd name="connsiteY66" fmla="*/ 1346048 h 2183542"/>
              <a:gd name="connsiteX67" fmla="*/ 272323 w 711285"/>
              <a:gd name="connsiteY67" fmla="*/ 1346048 h 2183542"/>
              <a:gd name="connsiteX68" fmla="*/ 457347 w 711285"/>
              <a:gd name="connsiteY68" fmla="*/ 1203145 h 2183542"/>
              <a:gd name="connsiteX69" fmla="*/ 457347 w 711285"/>
              <a:gd name="connsiteY69" fmla="*/ 1174565 h 2183542"/>
              <a:gd name="connsiteX70" fmla="*/ 430692 w 711285"/>
              <a:gd name="connsiteY70" fmla="*/ 1033046 h 2183542"/>
              <a:gd name="connsiteX71" fmla="*/ 228350 w 711285"/>
              <a:gd name="connsiteY71" fmla="*/ 1190239 h 2183542"/>
              <a:gd name="connsiteX72" fmla="*/ 228350 w 711285"/>
              <a:gd name="connsiteY72" fmla="*/ 1204530 h 2183542"/>
              <a:gd name="connsiteX73" fmla="*/ 445145 w 711285"/>
              <a:gd name="connsiteY73" fmla="*/ 1047336 h 2183542"/>
              <a:gd name="connsiteX74" fmla="*/ 430692 w 711285"/>
              <a:gd name="connsiteY74" fmla="*/ 1033046 h 2183542"/>
              <a:gd name="connsiteX75" fmla="*/ 109812 w 711285"/>
              <a:gd name="connsiteY75" fmla="*/ 775241 h 2183542"/>
              <a:gd name="connsiteX76" fmla="*/ 119070 w 711285"/>
              <a:gd name="connsiteY76" fmla="*/ 901007 h 2183542"/>
              <a:gd name="connsiteX77" fmla="*/ 130369 w 711285"/>
              <a:gd name="connsiteY77" fmla="*/ 1054508 h 2183542"/>
              <a:gd name="connsiteX78" fmla="*/ 122297 w 711285"/>
              <a:gd name="connsiteY78" fmla="*/ 1060980 h 2183542"/>
              <a:gd name="connsiteX79" fmla="*/ 115765 w 711285"/>
              <a:gd name="connsiteY79" fmla="*/ 987472 h 2183542"/>
              <a:gd name="connsiteX80" fmla="*/ 98654 w 711285"/>
              <a:gd name="connsiteY80" fmla="*/ 864656 h 2183542"/>
              <a:gd name="connsiteX81" fmla="*/ 104969 w 711285"/>
              <a:gd name="connsiteY81" fmla="*/ 979047 h 2183542"/>
              <a:gd name="connsiteX82" fmla="*/ 119070 w 711285"/>
              <a:gd name="connsiteY82" fmla="*/ 1362152 h 2183542"/>
              <a:gd name="connsiteX83" fmla="*/ 161371 w 711285"/>
              <a:gd name="connsiteY83" fmla="*/ 1716879 h 2183542"/>
              <a:gd name="connsiteX84" fmla="*/ 194859 w 711285"/>
              <a:gd name="connsiteY84" fmla="*/ 1881827 h 2183542"/>
              <a:gd name="connsiteX85" fmla="*/ 202777 w 711285"/>
              <a:gd name="connsiteY85" fmla="*/ 1923413 h 2183542"/>
              <a:gd name="connsiteX86" fmla="*/ 189572 w 711285"/>
              <a:gd name="connsiteY86" fmla="*/ 1830392 h 2183542"/>
              <a:gd name="connsiteX87" fmla="*/ 184849 w 711285"/>
              <a:gd name="connsiteY87" fmla="*/ 1746751 h 2183542"/>
              <a:gd name="connsiteX88" fmla="*/ 161371 w 711285"/>
              <a:gd name="connsiteY88" fmla="*/ 1660123 h 2183542"/>
              <a:gd name="connsiteX89" fmla="*/ 147271 w 711285"/>
              <a:gd name="connsiteY89" fmla="*/ 1475665 h 2183542"/>
              <a:gd name="connsiteX90" fmla="*/ 140220 w 711285"/>
              <a:gd name="connsiteY90" fmla="*/ 1284112 h 2183542"/>
              <a:gd name="connsiteX91" fmla="*/ 140128 w 711285"/>
              <a:gd name="connsiteY91" fmla="*/ 1281595 h 2183542"/>
              <a:gd name="connsiteX92" fmla="*/ 131408 w 711285"/>
              <a:gd name="connsiteY92" fmla="*/ 1163505 h 2183542"/>
              <a:gd name="connsiteX93" fmla="*/ 123057 w 711285"/>
              <a:gd name="connsiteY93" fmla="*/ 1069531 h 2183542"/>
              <a:gd name="connsiteX94" fmla="*/ 125044 w 711285"/>
              <a:gd name="connsiteY94" fmla="*/ 1071548 h 2183542"/>
              <a:gd name="connsiteX95" fmla="*/ 132074 w 711285"/>
              <a:gd name="connsiteY95" fmla="*/ 1078682 h 2183542"/>
              <a:gd name="connsiteX96" fmla="*/ 132144 w 711285"/>
              <a:gd name="connsiteY96" fmla="*/ 1078626 h 2183542"/>
              <a:gd name="connsiteX97" fmla="*/ 133170 w 711285"/>
              <a:gd name="connsiteY97" fmla="*/ 1092560 h 2183542"/>
              <a:gd name="connsiteX98" fmla="*/ 140128 w 711285"/>
              <a:gd name="connsiteY98" fmla="*/ 1281595 h 2183542"/>
              <a:gd name="connsiteX99" fmla="*/ 144406 w 711285"/>
              <a:gd name="connsiteY99" fmla="*/ 1339538 h 2183542"/>
              <a:gd name="connsiteX100" fmla="*/ 161371 w 711285"/>
              <a:gd name="connsiteY100" fmla="*/ 1518232 h 2183542"/>
              <a:gd name="connsiteX101" fmla="*/ 180759 w 711285"/>
              <a:gd name="connsiteY101" fmla="*/ 1674312 h 2183542"/>
              <a:gd name="connsiteX102" fmla="*/ 184849 w 711285"/>
              <a:gd name="connsiteY102" fmla="*/ 1746751 h 2183542"/>
              <a:gd name="connsiteX103" fmla="*/ 203672 w 711285"/>
              <a:gd name="connsiteY103" fmla="*/ 1816203 h 2183542"/>
              <a:gd name="connsiteX104" fmla="*/ 212834 w 711285"/>
              <a:gd name="connsiteY104" fmla="*/ 1858749 h 2183542"/>
              <a:gd name="connsiteX105" fmla="*/ 203672 w 711285"/>
              <a:gd name="connsiteY105" fmla="*/ 1787825 h 2183542"/>
              <a:gd name="connsiteX106" fmla="*/ 175471 w 711285"/>
              <a:gd name="connsiteY106" fmla="*/ 1433098 h 2183542"/>
              <a:gd name="connsiteX107" fmla="*/ 156083 w 711285"/>
              <a:gd name="connsiteY107" fmla="*/ 1241545 h 2183542"/>
              <a:gd name="connsiteX108" fmla="*/ 148003 w 711285"/>
              <a:gd name="connsiteY108" fmla="*/ 1065911 h 2183542"/>
              <a:gd name="connsiteX109" fmla="*/ 307821 w 711285"/>
              <a:gd name="connsiteY109" fmla="*/ 937783 h 2183542"/>
              <a:gd name="connsiteX110" fmla="*/ 483568 w 711285"/>
              <a:gd name="connsiteY110" fmla="*/ 807585 h 2183542"/>
              <a:gd name="connsiteX111" fmla="*/ 469508 w 711285"/>
              <a:gd name="connsiteY111" fmla="*/ 793317 h 2183542"/>
              <a:gd name="connsiteX112" fmla="*/ 293761 w 711285"/>
              <a:gd name="connsiteY112" fmla="*/ 923515 h 2183542"/>
              <a:gd name="connsiteX113" fmla="*/ 146285 w 711285"/>
              <a:gd name="connsiteY113" fmla="*/ 1041749 h 2183542"/>
              <a:gd name="connsiteX114" fmla="*/ 124357 w 711285"/>
              <a:gd name="connsiteY114" fmla="*/ 858440 h 2183542"/>
              <a:gd name="connsiteX115" fmla="*/ 462687 w 711285"/>
              <a:gd name="connsiteY115" fmla="*/ 604061 h 2183542"/>
              <a:gd name="connsiteX116" fmla="*/ 457350 w 711285"/>
              <a:gd name="connsiteY116" fmla="*/ 607657 h 2183542"/>
              <a:gd name="connsiteX117" fmla="*/ 144232 w 711285"/>
              <a:gd name="connsiteY117" fmla="*/ 852158 h 2183542"/>
              <a:gd name="connsiteX118" fmla="*/ 158465 w 711285"/>
              <a:gd name="connsiteY118" fmla="*/ 866540 h 2183542"/>
              <a:gd name="connsiteX119" fmla="*/ 457350 w 711285"/>
              <a:gd name="connsiteY119" fmla="*/ 622039 h 2183542"/>
              <a:gd name="connsiteX120" fmla="*/ 462687 w 711285"/>
              <a:gd name="connsiteY120" fmla="*/ 604061 h 2183542"/>
              <a:gd name="connsiteX121" fmla="*/ 542536 w 711285"/>
              <a:gd name="connsiteY121" fmla="*/ 557493 h 2183542"/>
              <a:gd name="connsiteX122" fmla="*/ 556181 w 711285"/>
              <a:gd name="connsiteY122" fmla="*/ 681076 h 2183542"/>
              <a:gd name="connsiteX123" fmla="*/ 575569 w 711285"/>
              <a:gd name="connsiteY123" fmla="*/ 872629 h 2183542"/>
              <a:gd name="connsiteX124" fmla="*/ 579066 w 711285"/>
              <a:gd name="connsiteY124" fmla="*/ 948642 h 2183542"/>
              <a:gd name="connsiteX125" fmla="*/ 584382 w 711285"/>
              <a:gd name="connsiteY125" fmla="*/ 979047 h 2183542"/>
              <a:gd name="connsiteX126" fmla="*/ 640783 w 711285"/>
              <a:gd name="connsiteY126" fmla="*/ 1362152 h 2183542"/>
              <a:gd name="connsiteX127" fmla="*/ 654884 w 711285"/>
              <a:gd name="connsiteY127" fmla="*/ 1541289 h 2183542"/>
              <a:gd name="connsiteX128" fmla="*/ 656197 w 711285"/>
              <a:gd name="connsiteY128" fmla="*/ 1558960 h 2183542"/>
              <a:gd name="connsiteX129" fmla="*/ 667222 w 711285"/>
              <a:gd name="connsiteY129" fmla="*/ 1638839 h 2183542"/>
              <a:gd name="connsiteX130" fmla="*/ 683085 w 711285"/>
              <a:gd name="connsiteY130" fmla="*/ 1830392 h 2183542"/>
              <a:gd name="connsiteX131" fmla="*/ 697185 w 711285"/>
              <a:gd name="connsiteY131" fmla="*/ 1972283 h 2183542"/>
              <a:gd name="connsiteX132" fmla="*/ 693660 w 711285"/>
              <a:gd name="connsiteY132" fmla="*/ 2034360 h 2183542"/>
              <a:gd name="connsiteX133" fmla="*/ 687582 w 711285"/>
              <a:gd name="connsiteY133" fmla="*/ 2054478 h 2183542"/>
              <a:gd name="connsiteX134" fmla="*/ 686610 w 711285"/>
              <a:gd name="connsiteY134" fmla="*/ 2068059 h 2183542"/>
              <a:gd name="connsiteX135" fmla="*/ 626683 w 711285"/>
              <a:gd name="connsiteY135" fmla="*/ 2142552 h 2183542"/>
              <a:gd name="connsiteX136" fmla="*/ 556181 w 711285"/>
              <a:gd name="connsiteY136" fmla="*/ 2142552 h 2183542"/>
              <a:gd name="connsiteX137" fmla="*/ 443378 w 711285"/>
              <a:gd name="connsiteY137" fmla="*/ 2142552 h 2183542"/>
              <a:gd name="connsiteX138" fmla="*/ 330575 w 711285"/>
              <a:gd name="connsiteY138" fmla="*/ 2156741 h 2183542"/>
              <a:gd name="connsiteX139" fmla="*/ 274174 w 711285"/>
              <a:gd name="connsiteY139" fmla="*/ 2162062 h 2183542"/>
              <a:gd name="connsiteX140" fmla="*/ 249548 w 711285"/>
              <a:gd name="connsiteY140" fmla="*/ 2159739 h 2183542"/>
              <a:gd name="connsiteX141" fmla="*/ 217772 w 711285"/>
              <a:gd name="connsiteY141" fmla="*/ 2170930 h 2183542"/>
              <a:gd name="connsiteX142" fmla="*/ 344676 w 711285"/>
              <a:gd name="connsiteY142" fmla="*/ 2170930 h 2183542"/>
              <a:gd name="connsiteX143" fmla="*/ 527981 w 711285"/>
              <a:gd name="connsiteY143" fmla="*/ 2170930 h 2183542"/>
              <a:gd name="connsiteX144" fmla="*/ 697185 w 711285"/>
              <a:gd name="connsiteY144" fmla="*/ 2099985 h 2183542"/>
              <a:gd name="connsiteX145" fmla="*/ 711285 w 711285"/>
              <a:gd name="connsiteY145" fmla="*/ 2029039 h 2183542"/>
              <a:gd name="connsiteX146" fmla="*/ 711285 w 711285"/>
              <a:gd name="connsiteY146" fmla="*/ 1943905 h 2183542"/>
              <a:gd name="connsiteX147" fmla="*/ 697185 w 711285"/>
              <a:gd name="connsiteY147" fmla="*/ 1773636 h 2183542"/>
              <a:gd name="connsiteX148" fmla="*/ 654884 w 711285"/>
              <a:gd name="connsiteY148" fmla="*/ 1404720 h 2183542"/>
              <a:gd name="connsiteX149" fmla="*/ 612583 w 711285"/>
              <a:gd name="connsiteY149" fmla="*/ 1021614 h 2183542"/>
              <a:gd name="connsiteX150" fmla="*/ 556181 w 711285"/>
              <a:gd name="connsiteY150" fmla="*/ 652698 h 2183542"/>
              <a:gd name="connsiteX151" fmla="*/ 522175 w 711285"/>
              <a:gd name="connsiteY151" fmla="*/ 549202 h 2183542"/>
              <a:gd name="connsiteX152" fmla="*/ 522693 w 711285"/>
              <a:gd name="connsiteY152" fmla="*/ 560469 h 2183542"/>
              <a:gd name="connsiteX153" fmla="*/ 542081 w 711285"/>
              <a:gd name="connsiteY153" fmla="*/ 752021 h 2183542"/>
              <a:gd name="connsiteX154" fmla="*/ 584382 w 711285"/>
              <a:gd name="connsiteY154" fmla="*/ 1135127 h 2183542"/>
              <a:gd name="connsiteX155" fmla="*/ 626683 w 711285"/>
              <a:gd name="connsiteY155" fmla="*/ 1518232 h 2183542"/>
              <a:gd name="connsiteX156" fmla="*/ 668984 w 711285"/>
              <a:gd name="connsiteY156" fmla="*/ 1858770 h 2183542"/>
              <a:gd name="connsiteX157" fmla="*/ 640784 w 711285"/>
              <a:gd name="connsiteY157" fmla="*/ 2085796 h 2183542"/>
              <a:gd name="connsiteX158" fmla="*/ 429278 w 711285"/>
              <a:gd name="connsiteY158" fmla="*/ 2128362 h 2183542"/>
              <a:gd name="connsiteX159" fmla="*/ 372876 w 711285"/>
              <a:gd name="connsiteY159" fmla="*/ 2128362 h 2183542"/>
              <a:gd name="connsiteX160" fmla="*/ 368262 w 711285"/>
              <a:gd name="connsiteY160" fmla="*/ 2128363 h 2183542"/>
              <a:gd name="connsiteX161" fmla="*/ 408656 w 711285"/>
              <a:gd name="connsiteY161" fmla="*/ 2090444 h 2183542"/>
              <a:gd name="connsiteX162" fmla="*/ 471579 w 711285"/>
              <a:gd name="connsiteY162" fmla="*/ 2041503 h 2183542"/>
              <a:gd name="connsiteX163" fmla="*/ 457197 w 711285"/>
              <a:gd name="connsiteY163" fmla="*/ 2027520 h 2183542"/>
              <a:gd name="connsiteX164" fmla="*/ 342137 w 711285"/>
              <a:gd name="connsiteY164" fmla="*/ 2125402 h 2183542"/>
              <a:gd name="connsiteX165" fmla="*/ 336295 w 711285"/>
              <a:gd name="connsiteY165" fmla="*/ 2127587 h 2183542"/>
              <a:gd name="connsiteX166" fmla="*/ 336657 w 711285"/>
              <a:gd name="connsiteY166" fmla="*/ 2128362 h 2183542"/>
              <a:gd name="connsiteX167" fmla="*/ 316475 w 711285"/>
              <a:gd name="connsiteY167" fmla="*/ 2128362 h 2183542"/>
              <a:gd name="connsiteX168" fmla="*/ 267124 w 711285"/>
              <a:gd name="connsiteY168" fmla="*/ 2131910 h 2183542"/>
              <a:gd name="connsiteX169" fmla="*/ 258850 w 711285"/>
              <a:gd name="connsiteY169" fmla="*/ 2136073 h 2183542"/>
              <a:gd name="connsiteX170" fmla="*/ 260073 w 711285"/>
              <a:gd name="connsiteY170" fmla="*/ 2142552 h 2183542"/>
              <a:gd name="connsiteX171" fmla="*/ 245973 w 711285"/>
              <a:gd name="connsiteY171" fmla="*/ 2142552 h 2183542"/>
              <a:gd name="connsiteX172" fmla="*/ 245973 w 711285"/>
              <a:gd name="connsiteY172" fmla="*/ 2142552 h 2183542"/>
              <a:gd name="connsiteX173" fmla="*/ 224823 w 711285"/>
              <a:gd name="connsiteY173" fmla="*/ 2153193 h 2183542"/>
              <a:gd name="connsiteX174" fmla="*/ 224823 w 711285"/>
              <a:gd name="connsiteY174" fmla="*/ 2153194 h 2183542"/>
              <a:gd name="connsiteX175" fmla="*/ 224822 w 711285"/>
              <a:gd name="connsiteY175" fmla="*/ 2153193 h 2183542"/>
              <a:gd name="connsiteX176" fmla="*/ 217772 w 711285"/>
              <a:gd name="connsiteY176" fmla="*/ 2156741 h 2183542"/>
              <a:gd name="connsiteX177" fmla="*/ 249548 w 711285"/>
              <a:gd name="connsiteY177" fmla="*/ 2159739 h 2183542"/>
              <a:gd name="connsiteX178" fmla="*/ 288274 w 711285"/>
              <a:gd name="connsiteY178" fmla="*/ 2146099 h 2183542"/>
              <a:gd name="connsiteX179" fmla="*/ 358776 w 711285"/>
              <a:gd name="connsiteY179" fmla="*/ 2142552 h 2183542"/>
              <a:gd name="connsiteX180" fmla="*/ 457479 w 711285"/>
              <a:gd name="connsiteY180" fmla="*/ 2142552 h 2183542"/>
              <a:gd name="connsiteX181" fmla="*/ 668984 w 711285"/>
              <a:gd name="connsiteY181" fmla="*/ 2085796 h 2183542"/>
              <a:gd name="connsiteX182" fmla="*/ 685288 w 711285"/>
              <a:gd name="connsiteY182" fmla="*/ 2062073 h 2183542"/>
              <a:gd name="connsiteX183" fmla="*/ 687582 w 711285"/>
              <a:gd name="connsiteY183" fmla="*/ 2054478 h 2183542"/>
              <a:gd name="connsiteX184" fmla="*/ 690135 w 711285"/>
              <a:gd name="connsiteY184" fmla="*/ 2018841 h 2183542"/>
              <a:gd name="connsiteX185" fmla="*/ 683084 w 711285"/>
              <a:gd name="connsiteY185" fmla="*/ 1972283 h 2183542"/>
              <a:gd name="connsiteX186" fmla="*/ 668984 w 711285"/>
              <a:gd name="connsiteY186" fmla="*/ 1731068 h 2183542"/>
              <a:gd name="connsiteX187" fmla="*/ 656197 w 711285"/>
              <a:gd name="connsiteY187" fmla="*/ 1558960 h 2183542"/>
              <a:gd name="connsiteX188" fmla="*/ 640784 w 711285"/>
              <a:gd name="connsiteY188" fmla="*/ 1447286 h 2183542"/>
              <a:gd name="connsiteX189" fmla="*/ 584382 w 711285"/>
              <a:gd name="connsiteY189" fmla="*/ 1064182 h 2183542"/>
              <a:gd name="connsiteX190" fmla="*/ 579066 w 711285"/>
              <a:gd name="connsiteY190" fmla="*/ 948642 h 2183542"/>
              <a:gd name="connsiteX191" fmla="*/ 550894 w 711285"/>
              <a:gd name="connsiteY191" fmla="*/ 787494 h 2183542"/>
              <a:gd name="connsiteX192" fmla="*/ 527980 w 711285"/>
              <a:gd name="connsiteY192" fmla="*/ 595942 h 2183542"/>
              <a:gd name="connsiteX193" fmla="*/ 455283 w 711285"/>
              <a:gd name="connsiteY193" fmla="*/ 413495 h 2183542"/>
              <a:gd name="connsiteX194" fmla="*/ 144142 w 711285"/>
              <a:gd name="connsiteY194" fmla="*/ 668974 h 2183542"/>
              <a:gd name="connsiteX195" fmla="*/ 144142 w 711285"/>
              <a:gd name="connsiteY195" fmla="*/ 683167 h 2183542"/>
              <a:gd name="connsiteX196" fmla="*/ 469426 w 711285"/>
              <a:gd name="connsiteY196" fmla="*/ 427688 h 2183542"/>
              <a:gd name="connsiteX197" fmla="*/ 455283 w 711285"/>
              <a:gd name="connsiteY197" fmla="*/ 413495 h 2183542"/>
              <a:gd name="connsiteX198" fmla="*/ 515151 w 711285"/>
              <a:gd name="connsiteY198" fmla="*/ 309482 h 2183542"/>
              <a:gd name="connsiteX199" fmla="*/ 518507 w 711285"/>
              <a:gd name="connsiteY199" fmla="*/ 377341 h 2183542"/>
              <a:gd name="connsiteX200" fmla="*/ 529743 w 711285"/>
              <a:gd name="connsiteY200" fmla="*/ 468240 h 2183542"/>
              <a:gd name="connsiteX201" fmla="*/ 542536 w 711285"/>
              <a:gd name="connsiteY201" fmla="*/ 557493 h 2183542"/>
              <a:gd name="connsiteX202" fmla="*/ 510012 w 711285"/>
              <a:gd name="connsiteY202" fmla="*/ 251258 h 2183542"/>
              <a:gd name="connsiteX203" fmla="*/ 513880 w 711285"/>
              <a:gd name="connsiteY203" fmla="*/ 297971 h 2183542"/>
              <a:gd name="connsiteX204" fmla="*/ 515151 w 711285"/>
              <a:gd name="connsiteY204" fmla="*/ 309482 h 2183542"/>
              <a:gd name="connsiteX205" fmla="*/ 513880 w 711285"/>
              <a:gd name="connsiteY205" fmla="*/ 283782 h 2183542"/>
              <a:gd name="connsiteX206" fmla="*/ 22051 w 711285"/>
              <a:gd name="connsiteY206" fmla="*/ 277429 h 2183542"/>
              <a:gd name="connsiteX207" fmla="*/ 27417 w 711285"/>
              <a:gd name="connsiteY207" fmla="*/ 347633 h 2183542"/>
              <a:gd name="connsiteX208" fmla="*/ 34467 w 711285"/>
              <a:gd name="connsiteY208" fmla="*/ 439862 h 2183542"/>
              <a:gd name="connsiteX209" fmla="*/ 90869 w 711285"/>
              <a:gd name="connsiteY209" fmla="*/ 808778 h 2183542"/>
              <a:gd name="connsiteX210" fmla="*/ 98654 w 711285"/>
              <a:gd name="connsiteY210" fmla="*/ 864656 h 2183542"/>
              <a:gd name="connsiteX211" fmla="*/ 94394 w 711285"/>
              <a:gd name="connsiteY211" fmla="*/ 787494 h 2183542"/>
              <a:gd name="connsiteX212" fmla="*/ 62668 w 711285"/>
              <a:gd name="connsiteY212" fmla="*/ 595942 h 2183542"/>
              <a:gd name="connsiteX213" fmla="*/ 48568 w 711285"/>
              <a:gd name="connsiteY213" fmla="*/ 411483 h 2183542"/>
              <a:gd name="connsiteX214" fmla="*/ 34468 w 711285"/>
              <a:gd name="connsiteY214" fmla="*/ 335217 h 2183542"/>
              <a:gd name="connsiteX215" fmla="*/ 17162 w 711285"/>
              <a:gd name="connsiteY215" fmla="*/ 243793 h 2183542"/>
              <a:gd name="connsiteX216" fmla="*/ 20367 w 711285"/>
              <a:gd name="connsiteY216" fmla="*/ 269593 h 2183542"/>
              <a:gd name="connsiteX217" fmla="*/ 22051 w 711285"/>
              <a:gd name="connsiteY217" fmla="*/ 277429 h 2183542"/>
              <a:gd name="connsiteX218" fmla="*/ 20367 w 711285"/>
              <a:gd name="connsiteY218" fmla="*/ 255404 h 2183542"/>
              <a:gd name="connsiteX219" fmla="*/ 443329 w 711285"/>
              <a:gd name="connsiteY219" fmla="*/ 199938 h 2183542"/>
              <a:gd name="connsiteX220" fmla="*/ 90189 w 711285"/>
              <a:gd name="connsiteY220" fmla="*/ 469063 h 2183542"/>
              <a:gd name="connsiteX221" fmla="*/ 104315 w 711285"/>
              <a:gd name="connsiteY221" fmla="*/ 483227 h 2183542"/>
              <a:gd name="connsiteX222" fmla="*/ 457454 w 711285"/>
              <a:gd name="connsiteY222" fmla="*/ 214103 h 2183542"/>
              <a:gd name="connsiteX223" fmla="*/ 443329 w 711285"/>
              <a:gd name="connsiteY223" fmla="*/ 199938 h 2183542"/>
              <a:gd name="connsiteX224" fmla="*/ 3956 w 711285"/>
              <a:gd name="connsiteY224" fmla="*/ 140579 h 2183542"/>
              <a:gd name="connsiteX225" fmla="*/ 538 w 711285"/>
              <a:gd name="connsiteY225" fmla="*/ 159627 h 2183542"/>
              <a:gd name="connsiteX226" fmla="*/ 2742 w 711285"/>
              <a:gd name="connsiteY226" fmla="*/ 191553 h 2183542"/>
              <a:gd name="connsiteX227" fmla="*/ 17162 w 711285"/>
              <a:gd name="connsiteY227" fmla="*/ 243793 h 2183542"/>
              <a:gd name="connsiteX228" fmla="*/ 13317 w 711285"/>
              <a:gd name="connsiteY228" fmla="*/ 212836 h 2183542"/>
              <a:gd name="connsiteX229" fmla="*/ 6267 w 711285"/>
              <a:gd name="connsiteY229" fmla="*/ 156080 h 2183542"/>
              <a:gd name="connsiteX230" fmla="*/ 326011 w 711285"/>
              <a:gd name="connsiteY230" fmla="*/ 70324 h 2183542"/>
              <a:gd name="connsiteX231" fmla="*/ 313776 w 711285"/>
              <a:gd name="connsiteY231" fmla="*/ 73788 h 2183542"/>
              <a:gd name="connsiteX232" fmla="*/ 173946 w 711285"/>
              <a:gd name="connsiteY232" fmla="*/ 165598 h 2183542"/>
              <a:gd name="connsiteX233" fmla="*/ 42987 w 711285"/>
              <a:gd name="connsiteY233" fmla="*/ 261319 h 2183542"/>
              <a:gd name="connsiteX234" fmla="*/ 34467 w 711285"/>
              <a:gd name="connsiteY234" fmla="*/ 227025 h 2183542"/>
              <a:gd name="connsiteX235" fmla="*/ 27417 w 711285"/>
              <a:gd name="connsiteY235" fmla="*/ 175590 h 2183542"/>
              <a:gd name="connsiteX236" fmla="*/ 22445 w 711285"/>
              <a:gd name="connsiteY236" fmla="*/ 131814 h 2183542"/>
              <a:gd name="connsiteX237" fmla="*/ 20367 w 711285"/>
              <a:gd name="connsiteY237" fmla="*/ 141891 h 2183542"/>
              <a:gd name="connsiteX238" fmla="*/ 34468 w 711285"/>
              <a:gd name="connsiteY238" fmla="*/ 297971 h 2183542"/>
              <a:gd name="connsiteX239" fmla="*/ 90869 w 711285"/>
              <a:gd name="connsiteY239" fmla="*/ 666887 h 2183542"/>
              <a:gd name="connsiteX240" fmla="*/ 109812 w 711285"/>
              <a:gd name="connsiteY240" fmla="*/ 775241 h 2183542"/>
              <a:gd name="connsiteX241" fmla="*/ 104969 w 711285"/>
              <a:gd name="connsiteY241" fmla="*/ 709454 h 2183542"/>
              <a:gd name="connsiteX242" fmla="*/ 62668 w 711285"/>
              <a:gd name="connsiteY242" fmla="*/ 340538 h 2183542"/>
              <a:gd name="connsiteX243" fmla="*/ 48568 w 711285"/>
              <a:gd name="connsiteY243" fmla="*/ 283782 h 2183542"/>
              <a:gd name="connsiteX244" fmla="*/ 48037 w 711285"/>
              <a:gd name="connsiteY244" fmla="*/ 281644 h 2183542"/>
              <a:gd name="connsiteX245" fmla="*/ 48100 w 711285"/>
              <a:gd name="connsiteY245" fmla="*/ 281660 h 2183542"/>
              <a:gd name="connsiteX246" fmla="*/ 327759 w 711285"/>
              <a:gd name="connsiteY246" fmla="*/ 87646 h 2183542"/>
              <a:gd name="connsiteX247" fmla="*/ 326011 w 711285"/>
              <a:gd name="connsiteY247" fmla="*/ 70324 h 2183542"/>
              <a:gd name="connsiteX248" fmla="*/ 66193 w 711285"/>
              <a:gd name="connsiteY248" fmla="*/ 74493 h 2183542"/>
              <a:gd name="connsiteX249" fmla="*/ 34468 w 711285"/>
              <a:gd name="connsiteY249" fmla="*/ 85134 h 2183542"/>
              <a:gd name="connsiteX250" fmla="*/ 20367 w 711285"/>
              <a:gd name="connsiteY250" fmla="*/ 113513 h 2183542"/>
              <a:gd name="connsiteX251" fmla="*/ 22445 w 711285"/>
              <a:gd name="connsiteY251" fmla="*/ 131814 h 2183542"/>
              <a:gd name="connsiteX252" fmla="*/ 27638 w 711285"/>
              <a:gd name="connsiteY252" fmla="*/ 106640 h 2183542"/>
              <a:gd name="connsiteX253" fmla="*/ 46805 w 711285"/>
              <a:gd name="connsiteY253" fmla="*/ 83361 h 2183542"/>
              <a:gd name="connsiteX254" fmla="*/ 104969 w 711285"/>
              <a:gd name="connsiteY254" fmla="*/ 56756 h 2183542"/>
              <a:gd name="connsiteX255" fmla="*/ 66193 w 711285"/>
              <a:gd name="connsiteY255" fmla="*/ 74493 h 2183542"/>
              <a:gd name="connsiteX256" fmla="*/ 76769 w 711285"/>
              <a:gd name="connsiteY256" fmla="*/ 70945 h 2183542"/>
              <a:gd name="connsiteX257" fmla="*/ 189572 w 711285"/>
              <a:gd name="connsiteY257" fmla="*/ 56756 h 2183542"/>
              <a:gd name="connsiteX258" fmla="*/ 182521 w 711285"/>
              <a:gd name="connsiteY258" fmla="*/ 56756 h 2183542"/>
              <a:gd name="connsiteX259" fmla="*/ 104969 w 711285"/>
              <a:gd name="connsiteY259" fmla="*/ 56756 h 2183542"/>
              <a:gd name="connsiteX260" fmla="*/ 355176 w 711285"/>
              <a:gd name="connsiteY260" fmla="*/ 28982 h 2183542"/>
              <a:gd name="connsiteX261" fmla="*/ 189572 w 711285"/>
              <a:gd name="connsiteY261" fmla="*/ 56756 h 2183542"/>
              <a:gd name="connsiteX262" fmla="*/ 260073 w 711285"/>
              <a:gd name="connsiteY262" fmla="*/ 56756 h 2183542"/>
              <a:gd name="connsiteX263" fmla="*/ 386977 w 711285"/>
              <a:gd name="connsiteY263" fmla="*/ 42567 h 2183542"/>
              <a:gd name="connsiteX264" fmla="*/ 485679 w 711285"/>
              <a:gd name="connsiteY264" fmla="*/ 255403 h 2183542"/>
              <a:gd name="connsiteX265" fmla="*/ 522175 w 711285"/>
              <a:gd name="connsiteY265" fmla="*/ 549202 h 2183542"/>
              <a:gd name="connsiteX266" fmla="*/ 513880 w 711285"/>
              <a:gd name="connsiteY266" fmla="*/ 368916 h 2183542"/>
              <a:gd name="connsiteX267" fmla="*/ 485679 w 711285"/>
              <a:gd name="connsiteY267" fmla="*/ 170269 h 2183542"/>
              <a:gd name="connsiteX268" fmla="*/ 478629 w 711285"/>
              <a:gd name="connsiteY268" fmla="*/ 118834 h 2183542"/>
              <a:gd name="connsiteX269" fmla="*/ 477779 w 711285"/>
              <a:gd name="connsiteY269" fmla="*/ 89529 h 2183542"/>
              <a:gd name="connsiteX270" fmla="*/ 457479 w 711285"/>
              <a:gd name="connsiteY270" fmla="*/ 56756 h 2183542"/>
              <a:gd name="connsiteX271" fmla="*/ 406365 w 711285"/>
              <a:gd name="connsiteY271" fmla="*/ 31925 h 2183542"/>
              <a:gd name="connsiteX272" fmla="*/ 90869 w 711285"/>
              <a:gd name="connsiteY272" fmla="*/ 42567 h 2183542"/>
              <a:gd name="connsiteX273" fmla="*/ 6267 w 711285"/>
              <a:gd name="connsiteY273" fmla="*/ 85135 h 2183542"/>
              <a:gd name="connsiteX274" fmla="*/ 979 w 711285"/>
              <a:gd name="connsiteY274" fmla="*/ 120607 h 2183542"/>
              <a:gd name="connsiteX275" fmla="*/ 3956 w 711285"/>
              <a:gd name="connsiteY275" fmla="*/ 140579 h 2183542"/>
              <a:gd name="connsiteX276" fmla="*/ 6267 w 711285"/>
              <a:gd name="connsiteY276" fmla="*/ 127702 h 2183542"/>
              <a:gd name="connsiteX277" fmla="*/ 90869 w 711285"/>
              <a:gd name="connsiteY277" fmla="*/ 46115 h 2183542"/>
              <a:gd name="connsiteX278" fmla="*/ 119123 w 711285"/>
              <a:gd name="connsiteY278" fmla="*/ 41755 h 2183542"/>
              <a:gd name="connsiteX279" fmla="*/ 188975 w 711285"/>
              <a:gd name="connsiteY279" fmla="*/ 31948 h 2183542"/>
              <a:gd name="connsiteX280" fmla="*/ 156964 w 711285"/>
              <a:gd name="connsiteY280" fmla="*/ 35916 h 2183542"/>
              <a:gd name="connsiteX281" fmla="*/ 119123 w 711285"/>
              <a:gd name="connsiteY281" fmla="*/ 41755 h 2183542"/>
              <a:gd name="connsiteX282" fmla="*/ 152558 w 711285"/>
              <a:gd name="connsiteY282" fmla="*/ 40794 h 2183542"/>
              <a:gd name="connsiteX283" fmla="*/ 372876 w 711285"/>
              <a:gd name="connsiteY283" fmla="*/ 0 h 2183542"/>
              <a:gd name="connsiteX284" fmla="*/ 203672 w 711285"/>
              <a:gd name="connsiteY284" fmla="*/ 28378 h 2183542"/>
              <a:gd name="connsiteX285" fmla="*/ 188975 w 711285"/>
              <a:gd name="connsiteY285" fmla="*/ 31948 h 2183542"/>
              <a:gd name="connsiteX286" fmla="*/ 217772 w 711285"/>
              <a:gd name="connsiteY286" fmla="*/ 28378 h 2183542"/>
              <a:gd name="connsiteX287" fmla="*/ 344676 w 711285"/>
              <a:gd name="connsiteY287" fmla="*/ 28378 h 2183542"/>
              <a:gd name="connsiteX288" fmla="*/ 355176 w 711285"/>
              <a:gd name="connsiteY288" fmla="*/ 28982 h 2183542"/>
              <a:gd name="connsiteX289" fmla="*/ 358776 w 711285"/>
              <a:gd name="connsiteY289" fmla="*/ 28378 h 2183542"/>
              <a:gd name="connsiteX290" fmla="*/ 471579 w 711285"/>
              <a:gd name="connsiteY290" fmla="*/ 56756 h 2183542"/>
              <a:gd name="connsiteX291" fmla="*/ 477748 w 711285"/>
              <a:gd name="connsiteY291" fmla="*/ 88460 h 2183542"/>
              <a:gd name="connsiteX292" fmla="*/ 477779 w 711285"/>
              <a:gd name="connsiteY292" fmla="*/ 89529 h 2183542"/>
              <a:gd name="connsiteX293" fmla="*/ 488103 w 711285"/>
              <a:gd name="connsiteY293" fmla="*/ 106197 h 2183542"/>
              <a:gd name="connsiteX294" fmla="*/ 507050 w 711285"/>
              <a:gd name="connsiteY294" fmla="*/ 226360 h 2183542"/>
              <a:gd name="connsiteX295" fmla="*/ 510012 w 711285"/>
              <a:gd name="connsiteY295" fmla="*/ 251258 h 2183542"/>
              <a:gd name="connsiteX296" fmla="*/ 506830 w 711285"/>
              <a:gd name="connsiteY296" fmla="*/ 212836 h 2183542"/>
              <a:gd name="connsiteX297" fmla="*/ 499780 w 711285"/>
              <a:gd name="connsiteY297" fmla="*/ 127702 h 2183542"/>
              <a:gd name="connsiteX298" fmla="*/ 471579 w 711285"/>
              <a:gd name="connsiteY298" fmla="*/ 28378 h 2183542"/>
              <a:gd name="connsiteX299" fmla="*/ 372876 w 711285"/>
              <a:gd name="connsiteY299" fmla="*/ 0 h 218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Lst>
            <a:rect l="l" t="t" r="r" b="b"/>
            <a:pathLst>
              <a:path w="711285" h="2183542">
                <a:moveTo>
                  <a:pt x="217772" y="2156741"/>
                </a:moveTo>
                <a:cubicBezTo>
                  <a:pt x="203672" y="2156741"/>
                  <a:pt x="203672" y="2170930"/>
                  <a:pt x="217772" y="2170930"/>
                </a:cubicBezTo>
                <a:cubicBezTo>
                  <a:pt x="217772" y="2170930"/>
                  <a:pt x="217772" y="2156741"/>
                  <a:pt x="217772" y="2156741"/>
                </a:cubicBezTo>
                <a:close/>
                <a:moveTo>
                  <a:pt x="213041" y="1994299"/>
                </a:moveTo>
                <a:lnTo>
                  <a:pt x="217772" y="2057417"/>
                </a:lnTo>
                <a:cubicBezTo>
                  <a:pt x="217772" y="2085796"/>
                  <a:pt x="217772" y="2114173"/>
                  <a:pt x="217772" y="2142552"/>
                </a:cubicBezTo>
                <a:lnTo>
                  <a:pt x="224822" y="2153193"/>
                </a:lnTo>
                <a:lnTo>
                  <a:pt x="224823" y="2153193"/>
                </a:lnTo>
                <a:lnTo>
                  <a:pt x="231873" y="2142552"/>
                </a:lnTo>
                <a:lnTo>
                  <a:pt x="235310" y="2094548"/>
                </a:lnTo>
                <a:close/>
                <a:moveTo>
                  <a:pt x="202777" y="1923413"/>
                </a:moveTo>
                <a:lnTo>
                  <a:pt x="212485" y="1991793"/>
                </a:lnTo>
                <a:lnTo>
                  <a:pt x="213041" y="1994299"/>
                </a:lnTo>
                <a:lnTo>
                  <a:pt x="210942" y="1966297"/>
                </a:lnTo>
                <a:close/>
                <a:moveTo>
                  <a:pt x="611407" y="1869713"/>
                </a:moveTo>
                <a:cubicBezTo>
                  <a:pt x="569459" y="1912411"/>
                  <a:pt x="527510" y="1940877"/>
                  <a:pt x="471579" y="1969342"/>
                </a:cubicBezTo>
                <a:cubicBezTo>
                  <a:pt x="471579" y="1969342"/>
                  <a:pt x="471579" y="1983575"/>
                  <a:pt x="485562" y="1983575"/>
                </a:cubicBezTo>
                <a:lnTo>
                  <a:pt x="498770" y="1975758"/>
                </a:lnTo>
                <a:lnTo>
                  <a:pt x="473576" y="2000053"/>
                </a:lnTo>
                <a:cubicBezTo>
                  <a:pt x="459593" y="2000054"/>
                  <a:pt x="487559" y="2013538"/>
                  <a:pt x="487559" y="2013538"/>
                </a:cubicBezTo>
                <a:cubicBezTo>
                  <a:pt x="501542" y="2000053"/>
                  <a:pt x="515525" y="1986569"/>
                  <a:pt x="543491" y="1973085"/>
                </a:cubicBezTo>
                <a:cubicBezTo>
                  <a:pt x="543491" y="1973085"/>
                  <a:pt x="539995" y="1969714"/>
                  <a:pt x="534751" y="1966343"/>
                </a:cubicBezTo>
                <a:lnTo>
                  <a:pt x="522148" y="1961924"/>
                </a:lnTo>
                <a:lnTo>
                  <a:pt x="560720" y="1939098"/>
                </a:lnTo>
                <a:cubicBezTo>
                  <a:pt x="583442" y="1923086"/>
                  <a:pt x="604416" y="1905295"/>
                  <a:pt x="625390" y="1883946"/>
                </a:cubicBezTo>
                <a:cubicBezTo>
                  <a:pt x="639373" y="1883946"/>
                  <a:pt x="625390" y="1869713"/>
                  <a:pt x="611407" y="1869713"/>
                </a:cubicBezTo>
                <a:close/>
                <a:moveTo>
                  <a:pt x="212834" y="1858749"/>
                </a:moveTo>
                <a:lnTo>
                  <a:pt x="226585" y="1965188"/>
                </a:lnTo>
                <a:lnTo>
                  <a:pt x="234729" y="2008318"/>
                </a:lnTo>
                <a:lnTo>
                  <a:pt x="233635" y="1984698"/>
                </a:lnTo>
                <a:cubicBezTo>
                  <a:pt x="230991" y="1957207"/>
                  <a:pt x="227026" y="1929272"/>
                  <a:pt x="221958" y="1901116"/>
                </a:cubicBezTo>
                <a:close/>
                <a:moveTo>
                  <a:pt x="546584" y="1784475"/>
                </a:moveTo>
                <a:cubicBezTo>
                  <a:pt x="544805" y="1780927"/>
                  <a:pt x="541247" y="1780927"/>
                  <a:pt x="541247" y="1788024"/>
                </a:cubicBezTo>
                <a:cubicBezTo>
                  <a:pt x="484316" y="1823507"/>
                  <a:pt x="430944" y="1862538"/>
                  <a:pt x="379351" y="1901570"/>
                </a:cubicBezTo>
                <a:lnTo>
                  <a:pt x="235033" y="2009932"/>
                </a:lnTo>
                <a:lnTo>
                  <a:pt x="234729" y="2008318"/>
                </a:lnTo>
                <a:lnTo>
                  <a:pt x="234811" y="2010099"/>
                </a:lnTo>
                <a:lnTo>
                  <a:pt x="228129" y="2017116"/>
                </a:lnTo>
                <a:cubicBezTo>
                  <a:pt x="221013" y="2022213"/>
                  <a:pt x="221013" y="2029309"/>
                  <a:pt x="224571" y="2034632"/>
                </a:cubicBezTo>
                <a:lnTo>
                  <a:pt x="236215" y="2040438"/>
                </a:lnTo>
                <a:lnTo>
                  <a:pt x="237381" y="2065620"/>
                </a:lnTo>
                <a:lnTo>
                  <a:pt x="235310" y="2094548"/>
                </a:lnTo>
                <a:lnTo>
                  <a:pt x="245973" y="2142552"/>
                </a:lnTo>
                <a:lnTo>
                  <a:pt x="258850" y="2136073"/>
                </a:lnTo>
                <a:lnTo>
                  <a:pt x="241269" y="2042958"/>
                </a:lnTo>
                <a:lnTo>
                  <a:pt x="242362" y="2043502"/>
                </a:lnTo>
                <a:cubicBezTo>
                  <a:pt x="341990" y="1958343"/>
                  <a:pt x="441618" y="1873183"/>
                  <a:pt x="541247" y="1802217"/>
                </a:cubicBezTo>
                <a:cubicBezTo>
                  <a:pt x="548363" y="1795120"/>
                  <a:pt x="548363" y="1788024"/>
                  <a:pt x="546584" y="1784475"/>
                </a:cubicBezTo>
                <a:close/>
                <a:moveTo>
                  <a:pt x="630637" y="1556811"/>
                </a:moveTo>
                <a:cubicBezTo>
                  <a:pt x="628890" y="1553244"/>
                  <a:pt x="625394" y="1553243"/>
                  <a:pt x="625394" y="1560378"/>
                </a:cubicBezTo>
                <a:cubicBezTo>
                  <a:pt x="485565" y="1631719"/>
                  <a:pt x="387684" y="1731597"/>
                  <a:pt x="261838" y="1831474"/>
                </a:cubicBezTo>
                <a:cubicBezTo>
                  <a:pt x="261838" y="1831474"/>
                  <a:pt x="275821" y="1845743"/>
                  <a:pt x="275821" y="1845743"/>
                </a:cubicBezTo>
                <a:cubicBezTo>
                  <a:pt x="401667" y="1745865"/>
                  <a:pt x="499548" y="1645987"/>
                  <a:pt x="625394" y="1574646"/>
                </a:cubicBezTo>
                <a:cubicBezTo>
                  <a:pt x="632385" y="1567512"/>
                  <a:pt x="632385" y="1560378"/>
                  <a:pt x="630637" y="1556811"/>
                </a:cubicBezTo>
                <a:close/>
                <a:moveTo>
                  <a:pt x="509981" y="1502661"/>
                </a:moveTo>
                <a:cubicBezTo>
                  <a:pt x="509982" y="1499165"/>
                  <a:pt x="506433" y="1499165"/>
                  <a:pt x="499337" y="1506156"/>
                </a:cubicBezTo>
                <a:cubicBezTo>
                  <a:pt x="414177" y="1562089"/>
                  <a:pt x="329017" y="1618021"/>
                  <a:pt x="258051" y="1687936"/>
                </a:cubicBezTo>
                <a:cubicBezTo>
                  <a:pt x="243858" y="1687936"/>
                  <a:pt x="258051" y="1701919"/>
                  <a:pt x="272244" y="1701919"/>
                </a:cubicBezTo>
                <a:cubicBezTo>
                  <a:pt x="343211" y="1632004"/>
                  <a:pt x="428370" y="1576071"/>
                  <a:pt x="499337" y="1520140"/>
                </a:cubicBezTo>
                <a:cubicBezTo>
                  <a:pt x="506433" y="1513148"/>
                  <a:pt x="509982" y="1506157"/>
                  <a:pt x="509981" y="1502661"/>
                </a:cubicBezTo>
                <a:close/>
                <a:moveTo>
                  <a:pt x="544795" y="1290539"/>
                </a:moveTo>
                <a:cubicBezTo>
                  <a:pt x="444482" y="1346940"/>
                  <a:pt x="344170" y="1431542"/>
                  <a:pt x="258188" y="1487943"/>
                </a:cubicBezTo>
                <a:cubicBezTo>
                  <a:pt x="243858" y="1502043"/>
                  <a:pt x="258188" y="1516144"/>
                  <a:pt x="258188" y="1516144"/>
                </a:cubicBezTo>
                <a:cubicBezTo>
                  <a:pt x="358500" y="1445642"/>
                  <a:pt x="444482" y="1361040"/>
                  <a:pt x="559125" y="1304639"/>
                </a:cubicBezTo>
                <a:cubicBezTo>
                  <a:pt x="573456" y="1304639"/>
                  <a:pt x="559125" y="1276438"/>
                  <a:pt x="544795" y="1290539"/>
                </a:cubicBezTo>
                <a:close/>
                <a:moveTo>
                  <a:pt x="457347" y="1174565"/>
                </a:moveTo>
                <a:cubicBezTo>
                  <a:pt x="386184" y="1231726"/>
                  <a:pt x="315021" y="1288887"/>
                  <a:pt x="258091" y="1346048"/>
                </a:cubicBezTo>
                <a:cubicBezTo>
                  <a:pt x="243858" y="1346048"/>
                  <a:pt x="258091" y="1360339"/>
                  <a:pt x="272323" y="1346048"/>
                </a:cubicBezTo>
                <a:cubicBezTo>
                  <a:pt x="329253" y="1303177"/>
                  <a:pt x="400416" y="1246016"/>
                  <a:pt x="457347" y="1203145"/>
                </a:cubicBezTo>
                <a:cubicBezTo>
                  <a:pt x="471579" y="1188855"/>
                  <a:pt x="457347" y="1174565"/>
                  <a:pt x="457347" y="1174565"/>
                </a:cubicBezTo>
                <a:close/>
                <a:moveTo>
                  <a:pt x="430692" y="1033046"/>
                </a:moveTo>
                <a:cubicBezTo>
                  <a:pt x="358427" y="1090207"/>
                  <a:pt x="286162" y="1133078"/>
                  <a:pt x="228350" y="1190239"/>
                </a:cubicBezTo>
                <a:cubicBezTo>
                  <a:pt x="213897" y="1204529"/>
                  <a:pt x="228350" y="1204530"/>
                  <a:pt x="228350" y="1204530"/>
                </a:cubicBezTo>
                <a:cubicBezTo>
                  <a:pt x="300615" y="1147368"/>
                  <a:pt x="372880" y="1104497"/>
                  <a:pt x="445145" y="1047336"/>
                </a:cubicBezTo>
                <a:cubicBezTo>
                  <a:pt x="459598" y="1047336"/>
                  <a:pt x="445145" y="1018756"/>
                  <a:pt x="430692" y="1033046"/>
                </a:cubicBezTo>
                <a:close/>
                <a:moveTo>
                  <a:pt x="109812" y="775241"/>
                </a:moveTo>
                <a:lnTo>
                  <a:pt x="119070" y="901007"/>
                </a:lnTo>
                <a:lnTo>
                  <a:pt x="130369" y="1054508"/>
                </a:lnTo>
                <a:lnTo>
                  <a:pt x="122297" y="1060980"/>
                </a:lnTo>
                <a:lnTo>
                  <a:pt x="115765" y="987472"/>
                </a:lnTo>
                <a:lnTo>
                  <a:pt x="98654" y="864656"/>
                </a:lnTo>
                <a:lnTo>
                  <a:pt x="104969" y="979047"/>
                </a:lnTo>
                <a:cubicBezTo>
                  <a:pt x="119070" y="1106748"/>
                  <a:pt x="119070" y="1234450"/>
                  <a:pt x="119070" y="1362152"/>
                </a:cubicBezTo>
                <a:cubicBezTo>
                  <a:pt x="133170" y="1475665"/>
                  <a:pt x="133170" y="1589177"/>
                  <a:pt x="161371" y="1716879"/>
                </a:cubicBezTo>
                <a:cubicBezTo>
                  <a:pt x="168421" y="1773635"/>
                  <a:pt x="182521" y="1826844"/>
                  <a:pt x="194859" y="1881827"/>
                </a:cubicBezTo>
                <a:lnTo>
                  <a:pt x="202777" y="1923413"/>
                </a:lnTo>
                <a:lnTo>
                  <a:pt x="189572" y="1830392"/>
                </a:lnTo>
                <a:lnTo>
                  <a:pt x="184849" y="1746751"/>
                </a:lnTo>
                <a:lnTo>
                  <a:pt x="161371" y="1660123"/>
                </a:lnTo>
                <a:cubicBezTo>
                  <a:pt x="161371" y="1589177"/>
                  <a:pt x="161371" y="1532421"/>
                  <a:pt x="147271" y="1475665"/>
                </a:cubicBezTo>
                <a:cubicBezTo>
                  <a:pt x="147271" y="1411814"/>
                  <a:pt x="143745" y="1347963"/>
                  <a:pt x="140220" y="1284112"/>
                </a:cubicBezTo>
                <a:lnTo>
                  <a:pt x="140128" y="1281595"/>
                </a:lnTo>
                <a:lnTo>
                  <a:pt x="131408" y="1163505"/>
                </a:lnTo>
                <a:lnTo>
                  <a:pt x="123057" y="1069531"/>
                </a:lnTo>
                <a:lnTo>
                  <a:pt x="125044" y="1071548"/>
                </a:lnTo>
                <a:cubicBezTo>
                  <a:pt x="128559" y="1075115"/>
                  <a:pt x="132074" y="1078682"/>
                  <a:pt x="132074" y="1078682"/>
                </a:cubicBezTo>
                <a:lnTo>
                  <a:pt x="132144" y="1078626"/>
                </a:lnTo>
                <a:lnTo>
                  <a:pt x="133170" y="1092560"/>
                </a:lnTo>
                <a:lnTo>
                  <a:pt x="140128" y="1281595"/>
                </a:lnTo>
                <a:lnTo>
                  <a:pt x="144406" y="1339538"/>
                </a:lnTo>
                <a:cubicBezTo>
                  <a:pt x="149033" y="1398512"/>
                  <a:pt x="154321" y="1457929"/>
                  <a:pt x="161371" y="1518232"/>
                </a:cubicBezTo>
                <a:cubicBezTo>
                  <a:pt x="168421" y="1567894"/>
                  <a:pt x="175471" y="1621103"/>
                  <a:pt x="180759" y="1674312"/>
                </a:cubicBezTo>
                <a:lnTo>
                  <a:pt x="184849" y="1746751"/>
                </a:lnTo>
                <a:lnTo>
                  <a:pt x="203672" y="1816203"/>
                </a:lnTo>
                <a:lnTo>
                  <a:pt x="212834" y="1858749"/>
                </a:lnTo>
                <a:lnTo>
                  <a:pt x="203672" y="1787825"/>
                </a:lnTo>
                <a:cubicBezTo>
                  <a:pt x="203672" y="1674312"/>
                  <a:pt x="189571" y="1546610"/>
                  <a:pt x="175471" y="1433098"/>
                </a:cubicBezTo>
                <a:cubicBezTo>
                  <a:pt x="168421" y="1369247"/>
                  <a:pt x="161371" y="1305396"/>
                  <a:pt x="156083" y="1241545"/>
                </a:cubicBezTo>
                <a:lnTo>
                  <a:pt x="148003" y="1065911"/>
                </a:lnTo>
                <a:lnTo>
                  <a:pt x="307821" y="937783"/>
                </a:lnTo>
                <a:cubicBezTo>
                  <a:pt x="367575" y="893194"/>
                  <a:pt x="427329" y="850390"/>
                  <a:pt x="483568" y="807585"/>
                </a:cubicBezTo>
                <a:cubicBezTo>
                  <a:pt x="483568" y="793317"/>
                  <a:pt x="483568" y="779049"/>
                  <a:pt x="469508" y="793317"/>
                </a:cubicBezTo>
                <a:cubicBezTo>
                  <a:pt x="413269" y="836122"/>
                  <a:pt x="353515" y="878926"/>
                  <a:pt x="293761" y="923515"/>
                </a:cubicBezTo>
                <a:lnTo>
                  <a:pt x="146285" y="1041749"/>
                </a:lnTo>
                <a:lnTo>
                  <a:pt x="124357" y="858440"/>
                </a:lnTo>
                <a:close/>
                <a:moveTo>
                  <a:pt x="462687" y="604061"/>
                </a:moveTo>
                <a:cubicBezTo>
                  <a:pt x="460908" y="600466"/>
                  <a:pt x="457350" y="600466"/>
                  <a:pt x="457350" y="607657"/>
                </a:cubicBezTo>
                <a:cubicBezTo>
                  <a:pt x="343489" y="679569"/>
                  <a:pt x="243860" y="765864"/>
                  <a:pt x="144232" y="852158"/>
                </a:cubicBezTo>
                <a:cubicBezTo>
                  <a:pt x="129999" y="866540"/>
                  <a:pt x="144232" y="880923"/>
                  <a:pt x="158465" y="866540"/>
                </a:cubicBezTo>
                <a:cubicBezTo>
                  <a:pt x="258093" y="780246"/>
                  <a:pt x="357721" y="693951"/>
                  <a:pt x="457350" y="622039"/>
                </a:cubicBezTo>
                <a:cubicBezTo>
                  <a:pt x="464466" y="614848"/>
                  <a:pt x="464466" y="607657"/>
                  <a:pt x="462687" y="604061"/>
                </a:cubicBezTo>
                <a:close/>
                <a:moveTo>
                  <a:pt x="542536" y="557493"/>
                </a:moveTo>
                <a:lnTo>
                  <a:pt x="556181" y="681076"/>
                </a:lnTo>
                <a:cubicBezTo>
                  <a:pt x="563231" y="744927"/>
                  <a:pt x="570282" y="808778"/>
                  <a:pt x="575569" y="872629"/>
                </a:cubicBezTo>
                <a:lnTo>
                  <a:pt x="579066" y="948642"/>
                </a:lnTo>
                <a:lnTo>
                  <a:pt x="584382" y="979047"/>
                </a:lnTo>
                <a:cubicBezTo>
                  <a:pt x="598482" y="1092560"/>
                  <a:pt x="626683" y="1234450"/>
                  <a:pt x="640783" y="1362152"/>
                </a:cubicBezTo>
                <a:cubicBezTo>
                  <a:pt x="647834" y="1418909"/>
                  <a:pt x="651359" y="1479212"/>
                  <a:pt x="654884" y="1541289"/>
                </a:cubicBezTo>
                <a:lnTo>
                  <a:pt x="656197" y="1558960"/>
                </a:lnTo>
                <a:lnTo>
                  <a:pt x="667222" y="1638839"/>
                </a:lnTo>
                <a:cubicBezTo>
                  <a:pt x="676034" y="1702690"/>
                  <a:pt x="683085" y="1766541"/>
                  <a:pt x="683085" y="1830392"/>
                </a:cubicBezTo>
                <a:cubicBezTo>
                  <a:pt x="683085" y="1872959"/>
                  <a:pt x="697185" y="1915526"/>
                  <a:pt x="697185" y="1972283"/>
                </a:cubicBezTo>
                <a:cubicBezTo>
                  <a:pt x="697185" y="1993567"/>
                  <a:pt x="697185" y="2014850"/>
                  <a:pt x="693660" y="2034360"/>
                </a:cubicBezTo>
                <a:lnTo>
                  <a:pt x="687582" y="2054478"/>
                </a:lnTo>
                <a:lnTo>
                  <a:pt x="686610" y="2068059"/>
                </a:lnTo>
                <a:cubicBezTo>
                  <a:pt x="679559" y="2099985"/>
                  <a:pt x="661934" y="2128363"/>
                  <a:pt x="626683" y="2142552"/>
                </a:cubicBezTo>
                <a:cubicBezTo>
                  <a:pt x="612583" y="2142552"/>
                  <a:pt x="584382" y="2142552"/>
                  <a:pt x="556181" y="2142552"/>
                </a:cubicBezTo>
                <a:cubicBezTo>
                  <a:pt x="513880" y="2156741"/>
                  <a:pt x="485679" y="2142552"/>
                  <a:pt x="443378" y="2142552"/>
                </a:cubicBezTo>
                <a:cubicBezTo>
                  <a:pt x="415177" y="2142552"/>
                  <a:pt x="372876" y="2142552"/>
                  <a:pt x="330575" y="2156741"/>
                </a:cubicBezTo>
                <a:cubicBezTo>
                  <a:pt x="309425" y="2156741"/>
                  <a:pt x="291799" y="2160288"/>
                  <a:pt x="274174" y="2162062"/>
                </a:cubicBezTo>
                <a:lnTo>
                  <a:pt x="249548" y="2159739"/>
                </a:lnTo>
                <a:lnTo>
                  <a:pt x="217772" y="2170930"/>
                </a:lnTo>
                <a:cubicBezTo>
                  <a:pt x="245973" y="2199308"/>
                  <a:pt x="302374" y="2170930"/>
                  <a:pt x="344676" y="2170930"/>
                </a:cubicBezTo>
                <a:cubicBezTo>
                  <a:pt x="401077" y="2170930"/>
                  <a:pt x="457479" y="2170930"/>
                  <a:pt x="527981" y="2170930"/>
                </a:cubicBezTo>
                <a:cubicBezTo>
                  <a:pt x="584382" y="2170930"/>
                  <a:pt x="668984" y="2170930"/>
                  <a:pt x="697185" y="2099985"/>
                </a:cubicBezTo>
                <a:cubicBezTo>
                  <a:pt x="711285" y="2071606"/>
                  <a:pt x="711285" y="2057417"/>
                  <a:pt x="711285" y="2029039"/>
                </a:cubicBezTo>
                <a:cubicBezTo>
                  <a:pt x="711285" y="2000661"/>
                  <a:pt x="711285" y="1972283"/>
                  <a:pt x="711285" y="1943905"/>
                </a:cubicBezTo>
                <a:cubicBezTo>
                  <a:pt x="697185" y="1887148"/>
                  <a:pt x="697185" y="1830392"/>
                  <a:pt x="697185" y="1773636"/>
                </a:cubicBezTo>
                <a:cubicBezTo>
                  <a:pt x="683085" y="1645934"/>
                  <a:pt x="668984" y="1518232"/>
                  <a:pt x="654884" y="1404720"/>
                </a:cubicBezTo>
                <a:cubicBezTo>
                  <a:pt x="654884" y="1277018"/>
                  <a:pt x="626683" y="1149316"/>
                  <a:pt x="612583" y="1021614"/>
                </a:cubicBezTo>
                <a:cubicBezTo>
                  <a:pt x="584382" y="908101"/>
                  <a:pt x="570282" y="780400"/>
                  <a:pt x="556181" y="652698"/>
                </a:cubicBezTo>
                <a:close/>
                <a:moveTo>
                  <a:pt x="522175" y="549202"/>
                </a:moveTo>
                <a:lnTo>
                  <a:pt x="522693" y="560469"/>
                </a:lnTo>
                <a:cubicBezTo>
                  <a:pt x="527980" y="624320"/>
                  <a:pt x="535031" y="688171"/>
                  <a:pt x="542081" y="752021"/>
                </a:cubicBezTo>
                <a:cubicBezTo>
                  <a:pt x="556181" y="879723"/>
                  <a:pt x="570282" y="1007425"/>
                  <a:pt x="584382" y="1135127"/>
                </a:cubicBezTo>
                <a:cubicBezTo>
                  <a:pt x="598482" y="1262828"/>
                  <a:pt x="612583" y="1390530"/>
                  <a:pt x="626683" y="1518232"/>
                </a:cubicBezTo>
                <a:cubicBezTo>
                  <a:pt x="640784" y="1631745"/>
                  <a:pt x="654884" y="1745258"/>
                  <a:pt x="668984" y="1858770"/>
                </a:cubicBezTo>
                <a:cubicBezTo>
                  <a:pt x="668984" y="1929715"/>
                  <a:pt x="711285" y="2043228"/>
                  <a:pt x="640784" y="2085796"/>
                </a:cubicBezTo>
                <a:cubicBezTo>
                  <a:pt x="584382" y="2128362"/>
                  <a:pt x="499780" y="2128362"/>
                  <a:pt x="429278" y="2128362"/>
                </a:cubicBezTo>
                <a:cubicBezTo>
                  <a:pt x="408127" y="2128362"/>
                  <a:pt x="390502" y="2128363"/>
                  <a:pt x="372876" y="2128362"/>
                </a:cubicBezTo>
                <a:lnTo>
                  <a:pt x="368262" y="2128363"/>
                </a:lnTo>
                <a:lnTo>
                  <a:pt x="408656" y="2090444"/>
                </a:lnTo>
                <a:cubicBezTo>
                  <a:pt x="428432" y="2072965"/>
                  <a:pt x="450005" y="2055486"/>
                  <a:pt x="471579" y="2041503"/>
                </a:cubicBezTo>
                <a:cubicBezTo>
                  <a:pt x="471579" y="2041503"/>
                  <a:pt x="457197" y="2013537"/>
                  <a:pt x="457197" y="2027520"/>
                </a:cubicBezTo>
                <a:cubicBezTo>
                  <a:pt x="414049" y="2055486"/>
                  <a:pt x="370902" y="2083453"/>
                  <a:pt x="342137" y="2125402"/>
                </a:cubicBezTo>
                <a:cubicBezTo>
                  <a:pt x="338542" y="2125402"/>
                  <a:pt x="336744" y="2126276"/>
                  <a:pt x="336295" y="2127587"/>
                </a:cubicBezTo>
                <a:lnTo>
                  <a:pt x="336657" y="2128362"/>
                </a:lnTo>
                <a:lnTo>
                  <a:pt x="316475" y="2128362"/>
                </a:lnTo>
                <a:cubicBezTo>
                  <a:pt x="302374" y="2128362"/>
                  <a:pt x="284749" y="2128362"/>
                  <a:pt x="267124" y="2131910"/>
                </a:cubicBezTo>
                <a:lnTo>
                  <a:pt x="258850" y="2136073"/>
                </a:lnTo>
                <a:lnTo>
                  <a:pt x="260073" y="2142552"/>
                </a:lnTo>
                <a:cubicBezTo>
                  <a:pt x="274174" y="2156741"/>
                  <a:pt x="245973" y="2156741"/>
                  <a:pt x="245973" y="2142552"/>
                </a:cubicBezTo>
                <a:lnTo>
                  <a:pt x="245973" y="2142552"/>
                </a:lnTo>
                <a:lnTo>
                  <a:pt x="224823" y="2153193"/>
                </a:lnTo>
                <a:lnTo>
                  <a:pt x="224823" y="2153194"/>
                </a:lnTo>
                <a:lnTo>
                  <a:pt x="224822" y="2153193"/>
                </a:lnTo>
                <a:lnTo>
                  <a:pt x="217772" y="2156741"/>
                </a:lnTo>
                <a:lnTo>
                  <a:pt x="249548" y="2159739"/>
                </a:lnTo>
                <a:lnTo>
                  <a:pt x="288274" y="2146099"/>
                </a:lnTo>
                <a:cubicBezTo>
                  <a:pt x="312950" y="2142552"/>
                  <a:pt x="337626" y="2142552"/>
                  <a:pt x="358776" y="2142552"/>
                </a:cubicBezTo>
                <a:cubicBezTo>
                  <a:pt x="386977" y="2142552"/>
                  <a:pt x="429278" y="2142552"/>
                  <a:pt x="457479" y="2142552"/>
                </a:cubicBezTo>
                <a:cubicBezTo>
                  <a:pt x="527981" y="2142552"/>
                  <a:pt x="626683" y="2142552"/>
                  <a:pt x="668984" y="2085796"/>
                </a:cubicBezTo>
                <a:cubicBezTo>
                  <a:pt x="676034" y="2078701"/>
                  <a:pt x="681322" y="2070720"/>
                  <a:pt x="685288" y="2062073"/>
                </a:cubicBezTo>
                <a:lnTo>
                  <a:pt x="687582" y="2054478"/>
                </a:lnTo>
                <a:lnTo>
                  <a:pt x="690135" y="2018841"/>
                </a:lnTo>
                <a:cubicBezTo>
                  <a:pt x="689254" y="2002435"/>
                  <a:pt x="686609" y="1986472"/>
                  <a:pt x="683084" y="1972283"/>
                </a:cubicBezTo>
                <a:cubicBezTo>
                  <a:pt x="683085" y="1887148"/>
                  <a:pt x="668984" y="1802013"/>
                  <a:pt x="668984" y="1731068"/>
                </a:cubicBezTo>
                <a:lnTo>
                  <a:pt x="656197" y="1558960"/>
                </a:lnTo>
                <a:lnTo>
                  <a:pt x="640784" y="1447286"/>
                </a:lnTo>
                <a:cubicBezTo>
                  <a:pt x="626683" y="1319585"/>
                  <a:pt x="598482" y="1191883"/>
                  <a:pt x="584382" y="1064182"/>
                </a:cubicBezTo>
                <a:lnTo>
                  <a:pt x="579066" y="948642"/>
                </a:lnTo>
                <a:lnTo>
                  <a:pt x="550894" y="787494"/>
                </a:lnTo>
                <a:cubicBezTo>
                  <a:pt x="542081" y="723643"/>
                  <a:pt x="535031" y="659792"/>
                  <a:pt x="527980" y="595942"/>
                </a:cubicBezTo>
                <a:close/>
                <a:moveTo>
                  <a:pt x="455283" y="413495"/>
                </a:moveTo>
                <a:cubicBezTo>
                  <a:pt x="356283" y="498655"/>
                  <a:pt x="243141" y="583814"/>
                  <a:pt x="144142" y="668974"/>
                </a:cubicBezTo>
                <a:cubicBezTo>
                  <a:pt x="129999" y="668974"/>
                  <a:pt x="144142" y="683167"/>
                  <a:pt x="144142" y="683167"/>
                </a:cubicBezTo>
                <a:cubicBezTo>
                  <a:pt x="257284" y="598008"/>
                  <a:pt x="356284" y="512848"/>
                  <a:pt x="469426" y="427688"/>
                </a:cubicBezTo>
                <a:cubicBezTo>
                  <a:pt x="483568" y="427688"/>
                  <a:pt x="469426" y="413495"/>
                  <a:pt x="455283" y="413495"/>
                </a:cubicBezTo>
                <a:close/>
                <a:moveTo>
                  <a:pt x="515151" y="309482"/>
                </a:moveTo>
                <a:lnTo>
                  <a:pt x="518507" y="377341"/>
                </a:lnTo>
                <a:cubicBezTo>
                  <a:pt x="521371" y="407936"/>
                  <a:pt x="525337" y="438088"/>
                  <a:pt x="529743" y="468240"/>
                </a:cubicBezTo>
                <a:lnTo>
                  <a:pt x="542536" y="557493"/>
                </a:lnTo>
                <a:close/>
                <a:moveTo>
                  <a:pt x="510012" y="251258"/>
                </a:moveTo>
                <a:lnTo>
                  <a:pt x="513880" y="297971"/>
                </a:lnTo>
                <a:lnTo>
                  <a:pt x="515151" y="309482"/>
                </a:lnTo>
                <a:lnTo>
                  <a:pt x="513880" y="283782"/>
                </a:lnTo>
                <a:close/>
                <a:moveTo>
                  <a:pt x="22051" y="277429"/>
                </a:moveTo>
                <a:lnTo>
                  <a:pt x="27417" y="347633"/>
                </a:lnTo>
                <a:cubicBezTo>
                  <a:pt x="30942" y="379558"/>
                  <a:pt x="34467" y="411483"/>
                  <a:pt x="34467" y="439862"/>
                </a:cubicBezTo>
                <a:cubicBezTo>
                  <a:pt x="62668" y="567563"/>
                  <a:pt x="76769" y="695265"/>
                  <a:pt x="90869" y="808778"/>
                </a:cubicBezTo>
                <a:lnTo>
                  <a:pt x="98654" y="864656"/>
                </a:lnTo>
                <a:lnTo>
                  <a:pt x="94394" y="787494"/>
                </a:lnTo>
                <a:cubicBezTo>
                  <a:pt x="87344" y="723643"/>
                  <a:pt x="76769" y="659793"/>
                  <a:pt x="62668" y="595942"/>
                </a:cubicBezTo>
                <a:cubicBezTo>
                  <a:pt x="62668" y="524996"/>
                  <a:pt x="48568" y="468240"/>
                  <a:pt x="48568" y="411483"/>
                </a:cubicBezTo>
                <a:cubicBezTo>
                  <a:pt x="41518" y="383105"/>
                  <a:pt x="37993" y="358274"/>
                  <a:pt x="34468" y="335217"/>
                </a:cubicBezTo>
                <a:close/>
                <a:moveTo>
                  <a:pt x="17162" y="243793"/>
                </a:moveTo>
                <a:lnTo>
                  <a:pt x="20367" y="269593"/>
                </a:lnTo>
                <a:lnTo>
                  <a:pt x="22051" y="277429"/>
                </a:lnTo>
                <a:lnTo>
                  <a:pt x="20367" y="255404"/>
                </a:lnTo>
                <a:close/>
                <a:moveTo>
                  <a:pt x="443329" y="199938"/>
                </a:moveTo>
                <a:cubicBezTo>
                  <a:pt x="330324" y="284925"/>
                  <a:pt x="203194" y="384076"/>
                  <a:pt x="90189" y="469063"/>
                </a:cubicBezTo>
                <a:cubicBezTo>
                  <a:pt x="76064" y="469063"/>
                  <a:pt x="90189" y="497392"/>
                  <a:pt x="104315" y="483227"/>
                </a:cubicBezTo>
                <a:cubicBezTo>
                  <a:pt x="217320" y="398240"/>
                  <a:pt x="330324" y="299089"/>
                  <a:pt x="457454" y="214103"/>
                </a:cubicBezTo>
                <a:cubicBezTo>
                  <a:pt x="471580" y="214102"/>
                  <a:pt x="457454" y="185774"/>
                  <a:pt x="443329" y="199938"/>
                </a:cubicBezTo>
                <a:close/>
                <a:moveTo>
                  <a:pt x="3956" y="140579"/>
                </a:moveTo>
                <a:lnTo>
                  <a:pt x="538" y="159627"/>
                </a:lnTo>
                <a:cubicBezTo>
                  <a:pt x="98" y="170269"/>
                  <a:pt x="979" y="180911"/>
                  <a:pt x="2742" y="191553"/>
                </a:cubicBezTo>
                <a:lnTo>
                  <a:pt x="17162" y="243793"/>
                </a:lnTo>
                <a:lnTo>
                  <a:pt x="13317" y="212836"/>
                </a:lnTo>
                <a:cubicBezTo>
                  <a:pt x="9792" y="195100"/>
                  <a:pt x="6267" y="177364"/>
                  <a:pt x="6267" y="156080"/>
                </a:cubicBezTo>
                <a:close/>
                <a:moveTo>
                  <a:pt x="326011" y="70324"/>
                </a:moveTo>
                <a:cubicBezTo>
                  <a:pt x="324263" y="66859"/>
                  <a:pt x="320767" y="66859"/>
                  <a:pt x="313776" y="73788"/>
                </a:cubicBezTo>
                <a:cubicBezTo>
                  <a:pt x="264836" y="101504"/>
                  <a:pt x="219391" y="132685"/>
                  <a:pt x="173946" y="165598"/>
                </a:cubicBezTo>
                <a:lnTo>
                  <a:pt x="42987" y="261319"/>
                </a:lnTo>
                <a:lnTo>
                  <a:pt x="34467" y="227025"/>
                </a:lnTo>
                <a:cubicBezTo>
                  <a:pt x="34467" y="212836"/>
                  <a:pt x="30942" y="195100"/>
                  <a:pt x="27417" y="175590"/>
                </a:cubicBezTo>
                <a:lnTo>
                  <a:pt x="22445" y="131814"/>
                </a:lnTo>
                <a:lnTo>
                  <a:pt x="20367" y="141891"/>
                </a:lnTo>
                <a:cubicBezTo>
                  <a:pt x="20367" y="198647"/>
                  <a:pt x="34468" y="241214"/>
                  <a:pt x="34468" y="297971"/>
                </a:cubicBezTo>
                <a:cubicBezTo>
                  <a:pt x="62668" y="425673"/>
                  <a:pt x="76768" y="553374"/>
                  <a:pt x="90869" y="666887"/>
                </a:cubicBezTo>
                <a:lnTo>
                  <a:pt x="109812" y="775241"/>
                </a:lnTo>
                <a:lnTo>
                  <a:pt x="104969" y="709454"/>
                </a:lnTo>
                <a:cubicBezTo>
                  <a:pt x="90869" y="595942"/>
                  <a:pt x="62668" y="468240"/>
                  <a:pt x="62668" y="340538"/>
                </a:cubicBezTo>
                <a:cubicBezTo>
                  <a:pt x="55618" y="319254"/>
                  <a:pt x="52093" y="301518"/>
                  <a:pt x="48568" y="283782"/>
                </a:cubicBezTo>
                <a:lnTo>
                  <a:pt x="48037" y="281644"/>
                </a:lnTo>
                <a:lnTo>
                  <a:pt x="48100" y="281660"/>
                </a:lnTo>
                <a:cubicBezTo>
                  <a:pt x="131998" y="212370"/>
                  <a:pt x="229878" y="143079"/>
                  <a:pt x="327759" y="87646"/>
                </a:cubicBezTo>
                <a:cubicBezTo>
                  <a:pt x="327759" y="80717"/>
                  <a:pt x="327759" y="73788"/>
                  <a:pt x="326011" y="70324"/>
                </a:cubicBezTo>
                <a:close/>
                <a:moveTo>
                  <a:pt x="66193" y="74493"/>
                </a:moveTo>
                <a:lnTo>
                  <a:pt x="34468" y="85134"/>
                </a:lnTo>
                <a:cubicBezTo>
                  <a:pt x="20367" y="99324"/>
                  <a:pt x="20367" y="113513"/>
                  <a:pt x="20367" y="113513"/>
                </a:cubicBezTo>
                <a:lnTo>
                  <a:pt x="22445" y="131814"/>
                </a:lnTo>
                <a:lnTo>
                  <a:pt x="27638" y="106640"/>
                </a:lnTo>
                <a:cubicBezTo>
                  <a:pt x="32264" y="97107"/>
                  <a:pt x="38874" y="89569"/>
                  <a:pt x="46805" y="83361"/>
                </a:cubicBezTo>
                <a:close/>
                <a:moveTo>
                  <a:pt x="104969" y="56756"/>
                </a:moveTo>
                <a:lnTo>
                  <a:pt x="66193" y="74493"/>
                </a:lnTo>
                <a:lnTo>
                  <a:pt x="76769" y="70945"/>
                </a:lnTo>
                <a:cubicBezTo>
                  <a:pt x="119070" y="56756"/>
                  <a:pt x="147270" y="56756"/>
                  <a:pt x="189572" y="56756"/>
                </a:cubicBezTo>
                <a:lnTo>
                  <a:pt x="182521" y="56756"/>
                </a:lnTo>
                <a:cubicBezTo>
                  <a:pt x="157846" y="56756"/>
                  <a:pt x="133170" y="56756"/>
                  <a:pt x="104969" y="56756"/>
                </a:cubicBezTo>
                <a:close/>
                <a:moveTo>
                  <a:pt x="355176" y="28982"/>
                </a:moveTo>
                <a:lnTo>
                  <a:pt x="189572" y="56756"/>
                </a:lnTo>
                <a:lnTo>
                  <a:pt x="260073" y="56756"/>
                </a:lnTo>
                <a:cubicBezTo>
                  <a:pt x="302375" y="42567"/>
                  <a:pt x="344676" y="42567"/>
                  <a:pt x="386977" y="42567"/>
                </a:cubicBezTo>
                <a:cubicBezTo>
                  <a:pt x="485679" y="56756"/>
                  <a:pt x="485679" y="184458"/>
                  <a:pt x="485679" y="255403"/>
                </a:cubicBezTo>
                <a:lnTo>
                  <a:pt x="522175" y="549202"/>
                </a:lnTo>
                <a:lnTo>
                  <a:pt x="513880" y="368916"/>
                </a:lnTo>
                <a:cubicBezTo>
                  <a:pt x="499780" y="312160"/>
                  <a:pt x="485679" y="241214"/>
                  <a:pt x="485679" y="170269"/>
                </a:cubicBezTo>
                <a:cubicBezTo>
                  <a:pt x="478629" y="156080"/>
                  <a:pt x="478629" y="138344"/>
                  <a:pt x="478629" y="118834"/>
                </a:cubicBezTo>
                <a:lnTo>
                  <a:pt x="477779" y="89529"/>
                </a:lnTo>
                <a:lnTo>
                  <a:pt x="457479" y="56756"/>
                </a:lnTo>
                <a:cubicBezTo>
                  <a:pt x="443378" y="42567"/>
                  <a:pt x="425753" y="35473"/>
                  <a:pt x="406365" y="31925"/>
                </a:cubicBezTo>
                <a:close/>
                <a:moveTo>
                  <a:pt x="90869" y="42567"/>
                </a:moveTo>
                <a:cubicBezTo>
                  <a:pt x="76769" y="56756"/>
                  <a:pt x="34468" y="56756"/>
                  <a:pt x="6267" y="85135"/>
                </a:cubicBezTo>
                <a:cubicBezTo>
                  <a:pt x="-784" y="92229"/>
                  <a:pt x="-783" y="106418"/>
                  <a:pt x="979" y="120607"/>
                </a:cubicBezTo>
                <a:lnTo>
                  <a:pt x="3956" y="140579"/>
                </a:lnTo>
                <a:lnTo>
                  <a:pt x="6267" y="127702"/>
                </a:lnTo>
                <a:cubicBezTo>
                  <a:pt x="13317" y="78040"/>
                  <a:pt x="48568" y="56756"/>
                  <a:pt x="90869" y="46115"/>
                </a:cubicBezTo>
                <a:lnTo>
                  <a:pt x="119123" y="41755"/>
                </a:lnTo>
                <a:close/>
                <a:moveTo>
                  <a:pt x="188975" y="31948"/>
                </a:moveTo>
                <a:lnTo>
                  <a:pt x="156964" y="35916"/>
                </a:lnTo>
                <a:lnTo>
                  <a:pt x="119123" y="41755"/>
                </a:lnTo>
                <a:lnTo>
                  <a:pt x="152558" y="40794"/>
                </a:lnTo>
                <a:close/>
                <a:moveTo>
                  <a:pt x="372876" y="0"/>
                </a:moveTo>
                <a:cubicBezTo>
                  <a:pt x="316475" y="0"/>
                  <a:pt x="260074" y="14189"/>
                  <a:pt x="203672" y="28378"/>
                </a:cubicBezTo>
                <a:lnTo>
                  <a:pt x="188975" y="31948"/>
                </a:lnTo>
                <a:lnTo>
                  <a:pt x="217772" y="28378"/>
                </a:lnTo>
                <a:cubicBezTo>
                  <a:pt x="260073" y="28378"/>
                  <a:pt x="302374" y="28378"/>
                  <a:pt x="344676" y="28378"/>
                </a:cubicBezTo>
                <a:lnTo>
                  <a:pt x="355176" y="28982"/>
                </a:lnTo>
                <a:lnTo>
                  <a:pt x="358776" y="28378"/>
                </a:lnTo>
                <a:cubicBezTo>
                  <a:pt x="401077" y="14189"/>
                  <a:pt x="443378" y="14189"/>
                  <a:pt x="471579" y="56756"/>
                </a:cubicBezTo>
                <a:cubicBezTo>
                  <a:pt x="475104" y="67398"/>
                  <a:pt x="476867" y="78040"/>
                  <a:pt x="477748" y="88460"/>
                </a:cubicBezTo>
                <a:lnTo>
                  <a:pt x="477779" y="89529"/>
                </a:lnTo>
                <a:lnTo>
                  <a:pt x="488103" y="106197"/>
                </a:lnTo>
                <a:cubicBezTo>
                  <a:pt x="501763" y="142999"/>
                  <a:pt x="503966" y="186010"/>
                  <a:pt x="507050" y="226360"/>
                </a:cubicBezTo>
                <a:lnTo>
                  <a:pt x="510012" y="251258"/>
                </a:lnTo>
                <a:lnTo>
                  <a:pt x="506830" y="212836"/>
                </a:lnTo>
                <a:cubicBezTo>
                  <a:pt x="503305" y="184458"/>
                  <a:pt x="499780" y="156080"/>
                  <a:pt x="499780" y="127702"/>
                </a:cubicBezTo>
                <a:cubicBezTo>
                  <a:pt x="485679" y="99324"/>
                  <a:pt x="485679" y="56756"/>
                  <a:pt x="471579" y="28378"/>
                </a:cubicBezTo>
                <a:cubicBezTo>
                  <a:pt x="457479" y="0"/>
                  <a:pt x="415177" y="0"/>
                  <a:pt x="372876" y="0"/>
                </a:cubicBez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endParaRPr lang="zh-CN" altLang="en-US"/>
          </a:p>
        </p:txBody>
      </p:sp>
      <p:sp>
        <p:nvSpPr>
          <p:cNvPr id="65" name="Freeform 862"/>
          <p:cNvSpPr/>
          <p:nvPr/>
        </p:nvSpPr>
        <p:spPr bwMode="auto">
          <a:xfrm rot="21401676" flipH="1">
            <a:off x="5716246" y="1968593"/>
            <a:ext cx="563310" cy="581290"/>
          </a:xfrm>
          <a:custGeom>
            <a:avLst/>
            <a:gdLst>
              <a:gd name="T0" fmla="*/ 12 w 40"/>
              <a:gd name="T1" fmla="*/ 14 h 41"/>
              <a:gd name="T2" fmla="*/ 18 w 40"/>
              <a:gd name="T3" fmla="*/ 4 h 41"/>
              <a:gd name="T4" fmla="*/ 38 w 40"/>
              <a:gd name="T5" fmla="*/ 34 h 41"/>
              <a:gd name="T6" fmla="*/ 19 w 40"/>
              <a:gd name="T7" fmla="*/ 0 h 41"/>
              <a:gd name="T8" fmla="*/ 9 w 40"/>
              <a:gd name="T9" fmla="*/ 15 h 41"/>
              <a:gd name="T10" fmla="*/ 1 w 40"/>
              <a:gd name="T11" fmla="*/ 40 h 41"/>
              <a:gd name="T12" fmla="*/ 26 w 40"/>
              <a:gd name="T13" fmla="*/ 38 h 41"/>
              <a:gd name="T14" fmla="*/ 32 w 40"/>
              <a:gd name="T15" fmla="*/ 28 h 41"/>
              <a:gd name="T16" fmla="*/ 17 w 40"/>
              <a:gd name="T17" fmla="*/ 1 h 41"/>
              <a:gd name="T18" fmla="*/ 9 w 40"/>
              <a:gd name="T19" fmla="*/ 20 h 41"/>
              <a:gd name="T20" fmla="*/ 13 w 40"/>
              <a:gd name="T21" fmla="*/ 39 h 41"/>
              <a:gd name="T22" fmla="*/ 34 w 40"/>
              <a:gd name="T23" fmla="*/ 37 h 41"/>
              <a:gd name="T24" fmla="*/ 13 w 40"/>
              <a:gd name="T25" fmla="*/ 8 h 41"/>
              <a:gd name="T26" fmla="*/ 5 w 40"/>
              <a:gd name="T27" fmla="*/ 35 h 41"/>
              <a:gd name="T28" fmla="*/ 14 w 40"/>
              <a:gd name="T29" fmla="*/ 11 h 41"/>
              <a:gd name="T30" fmla="*/ 17 w 40"/>
              <a:gd name="T31" fmla="*/ 10 h 41"/>
              <a:gd name="T32" fmla="*/ 8 w 40"/>
              <a:gd name="T33" fmla="*/ 38 h 41"/>
              <a:gd name="T34" fmla="*/ 17 w 40"/>
              <a:gd name="T35" fmla="*/ 9 h 41"/>
              <a:gd name="T36" fmla="*/ 8 w 40"/>
              <a:gd name="T37" fmla="*/ 38 h 41"/>
              <a:gd name="T38" fmla="*/ 18 w 40"/>
              <a:gd name="T39" fmla="*/ 11 h 41"/>
              <a:gd name="T40" fmla="*/ 22 w 40"/>
              <a:gd name="T41" fmla="*/ 16 h 41"/>
              <a:gd name="T42" fmla="*/ 15 w 40"/>
              <a:gd name="T43" fmla="*/ 39 h 41"/>
              <a:gd name="T44" fmla="*/ 17 w 40"/>
              <a:gd name="T45" fmla="*/ 36 h 41"/>
              <a:gd name="T46" fmla="*/ 26 w 40"/>
              <a:gd name="T47" fmla="*/ 24 h 41"/>
              <a:gd name="T48" fmla="*/ 27 w 40"/>
              <a:gd name="T49" fmla="*/ 29 h 41"/>
              <a:gd name="T50" fmla="*/ 24 w 40"/>
              <a:gd name="T51" fmla="*/ 34 h 41"/>
              <a:gd name="T52" fmla="*/ 29 w 40"/>
              <a:gd name="T53" fmla="*/ 32 h 41"/>
              <a:gd name="T54" fmla="*/ 18 w 40"/>
              <a:gd name="T55" fmla="*/ 14 h 41"/>
              <a:gd name="T56" fmla="*/ 26 w 40"/>
              <a:gd name="T57" fmla="*/ 20 h 41"/>
              <a:gd name="T58" fmla="*/ 25 w 40"/>
              <a:gd name="T59" fmla="*/ 30 h 41"/>
              <a:gd name="T60" fmla="*/ 18 w 40"/>
              <a:gd name="T61" fmla="*/ 12 h 41"/>
              <a:gd name="T62" fmla="*/ 30 w 40"/>
              <a:gd name="T63" fmla="*/ 29 h 41"/>
              <a:gd name="T64" fmla="*/ 29 w 40"/>
              <a:gd name="T65" fmla="*/ 32 h 41"/>
              <a:gd name="T66" fmla="*/ 28 w 40"/>
              <a:gd name="T67" fmla="*/ 29 h 41"/>
              <a:gd name="T68" fmla="*/ 28 w 40"/>
              <a:gd name="T69" fmla="*/ 28 h 41"/>
              <a:gd name="T70" fmla="*/ 21 w 40"/>
              <a:gd name="T71" fmla="*/ 35 h 41"/>
              <a:gd name="T72" fmla="*/ 17 w 40"/>
              <a:gd name="T73" fmla="*/ 35 h 41"/>
              <a:gd name="T74" fmla="*/ 23 w 40"/>
              <a:gd name="T75" fmla="*/ 20 h 41"/>
              <a:gd name="T76" fmla="*/ 22 w 40"/>
              <a:gd name="T77" fmla="*/ 16 h 41"/>
              <a:gd name="T78" fmla="*/ 13 w 40"/>
              <a:gd name="T79" fmla="*/ 36 h 41"/>
              <a:gd name="T80" fmla="*/ 14 w 40"/>
              <a:gd name="T81" fmla="*/ 24 h 41"/>
              <a:gd name="T82" fmla="*/ 12 w 40"/>
              <a:gd name="T83" fmla="*/ 22 h 41"/>
              <a:gd name="T84" fmla="*/ 8 w 40"/>
              <a:gd name="T85" fmla="*/ 38 h 41"/>
              <a:gd name="T86" fmla="*/ 17 w 40"/>
              <a:gd name="T87" fmla="*/ 10 h 41"/>
              <a:gd name="T88" fmla="*/ 7 w 40"/>
              <a:gd name="T89" fmla="*/ 33 h 41"/>
              <a:gd name="T90" fmla="*/ 9 w 40"/>
              <a:gd name="T91" fmla="*/ 24 h 41"/>
              <a:gd name="T92" fmla="*/ 11 w 40"/>
              <a:gd name="T93" fmla="*/ 16 h 41"/>
              <a:gd name="T94" fmla="*/ 17 w 40"/>
              <a:gd name="T95" fmla="*/ 2 h 41"/>
              <a:gd name="T96" fmla="*/ 20 w 40"/>
              <a:gd name="T97" fmla="*/ 37 h 41"/>
              <a:gd name="T98" fmla="*/ 6 w 40"/>
              <a:gd name="T99" fmla="*/ 29 h 41"/>
              <a:gd name="T100" fmla="*/ 14 w 40"/>
              <a:gd name="T101" fmla="*/ 8 h 41"/>
              <a:gd name="T102" fmla="*/ 26 w 40"/>
              <a:gd name="T103" fmla="*/ 20 h 41"/>
              <a:gd name="T104" fmla="*/ 38 w 40"/>
              <a:gd name="T105" fmla="*/ 35 h 41"/>
              <a:gd name="T106" fmla="*/ 10 w 40"/>
              <a:gd name="T107" fmla="*/ 40 h 41"/>
              <a:gd name="T108" fmla="*/ 6 w 40"/>
              <a:gd name="T109" fmla="*/ 28 h 41"/>
              <a:gd name="T110" fmla="*/ 18 w 40"/>
              <a:gd name="T111" fmla="*/ 1 h 41"/>
              <a:gd name="T112" fmla="*/ 38 w 40"/>
              <a:gd name="T113" fmla="*/ 34 h 41"/>
              <a:gd name="T114" fmla="*/ 20 w 40"/>
              <a:gd name="T115" fmla="*/ 4 h 41"/>
              <a:gd name="T116" fmla="*/ 10 w 40"/>
              <a:gd name="T117" fmla="*/ 15 h 41"/>
              <a:gd name="T118" fmla="*/ 5 w 40"/>
              <a:gd name="T11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41">
                <a:moveTo>
                  <a:pt x="5" y="34"/>
                </a:moveTo>
                <a:cubicBezTo>
                  <a:pt x="6" y="30"/>
                  <a:pt x="8" y="26"/>
                  <a:pt x="9" y="22"/>
                </a:cubicBezTo>
                <a:cubicBezTo>
                  <a:pt x="10" y="19"/>
                  <a:pt x="11" y="17"/>
                  <a:pt x="12" y="14"/>
                </a:cubicBezTo>
                <a:cubicBezTo>
                  <a:pt x="13" y="11"/>
                  <a:pt x="13" y="8"/>
                  <a:pt x="15" y="6"/>
                </a:cubicBezTo>
                <a:cubicBezTo>
                  <a:pt x="15" y="5"/>
                  <a:pt x="16" y="4"/>
                  <a:pt x="16" y="4"/>
                </a:cubicBezTo>
                <a:cubicBezTo>
                  <a:pt x="17" y="3"/>
                  <a:pt x="18" y="4"/>
                  <a:pt x="18" y="4"/>
                </a:cubicBezTo>
                <a:cubicBezTo>
                  <a:pt x="20" y="6"/>
                  <a:pt x="22" y="8"/>
                  <a:pt x="23" y="9"/>
                </a:cubicBezTo>
                <a:cubicBezTo>
                  <a:pt x="24" y="11"/>
                  <a:pt x="26" y="13"/>
                  <a:pt x="27" y="15"/>
                </a:cubicBezTo>
                <a:cubicBezTo>
                  <a:pt x="30" y="22"/>
                  <a:pt x="34" y="28"/>
                  <a:pt x="38" y="34"/>
                </a:cubicBezTo>
                <a:cubicBezTo>
                  <a:pt x="39" y="34"/>
                  <a:pt x="39" y="34"/>
                  <a:pt x="39" y="33"/>
                </a:cubicBezTo>
                <a:cubicBezTo>
                  <a:pt x="35" y="29"/>
                  <a:pt x="33" y="23"/>
                  <a:pt x="30" y="18"/>
                </a:cubicBezTo>
                <a:cubicBezTo>
                  <a:pt x="27" y="11"/>
                  <a:pt x="23" y="6"/>
                  <a:pt x="19" y="0"/>
                </a:cubicBezTo>
                <a:cubicBezTo>
                  <a:pt x="18" y="0"/>
                  <a:pt x="18" y="0"/>
                  <a:pt x="18" y="0"/>
                </a:cubicBezTo>
                <a:cubicBezTo>
                  <a:pt x="16" y="1"/>
                  <a:pt x="14" y="4"/>
                  <a:pt x="13" y="6"/>
                </a:cubicBezTo>
                <a:cubicBezTo>
                  <a:pt x="12" y="9"/>
                  <a:pt x="10" y="12"/>
                  <a:pt x="9" y="15"/>
                </a:cubicBezTo>
                <a:cubicBezTo>
                  <a:pt x="8" y="19"/>
                  <a:pt x="7" y="23"/>
                  <a:pt x="6" y="26"/>
                </a:cubicBezTo>
                <a:cubicBezTo>
                  <a:pt x="4" y="30"/>
                  <a:pt x="3" y="35"/>
                  <a:pt x="1" y="39"/>
                </a:cubicBezTo>
                <a:cubicBezTo>
                  <a:pt x="1" y="39"/>
                  <a:pt x="1" y="40"/>
                  <a:pt x="1" y="40"/>
                </a:cubicBezTo>
                <a:cubicBezTo>
                  <a:pt x="3" y="41"/>
                  <a:pt x="6" y="41"/>
                  <a:pt x="8" y="41"/>
                </a:cubicBezTo>
                <a:cubicBezTo>
                  <a:pt x="11" y="41"/>
                  <a:pt x="14" y="40"/>
                  <a:pt x="18" y="39"/>
                </a:cubicBezTo>
                <a:cubicBezTo>
                  <a:pt x="21" y="38"/>
                  <a:pt x="23" y="38"/>
                  <a:pt x="26" y="38"/>
                </a:cubicBezTo>
                <a:cubicBezTo>
                  <a:pt x="31" y="37"/>
                  <a:pt x="35" y="38"/>
                  <a:pt x="39" y="36"/>
                </a:cubicBezTo>
                <a:cubicBezTo>
                  <a:pt x="39" y="36"/>
                  <a:pt x="39" y="35"/>
                  <a:pt x="39" y="35"/>
                </a:cubicBezTo>
                <a:cubicBezTo>
                  <a:pt x="37" y="32"/>
                  <a:pt x="34" y="31"/>
                  <a:pt x="32" y="28"/>
                </a:cubicBezTo>
                <a:cubicBezTo>
                  <a:pt x="31" y="25"/>
                  <a:pt x="29" y="22"/>
                  <a:pt x="28" y="19"/>
                </a:cubicBezTo>
                <a:cubicBezTo>
                  <a:pt x="24" y="13"/>
                  <a:pt x="20" y="8"/>
                  <a:pt x="18" y="1"/>
                </a:cubicBezTo>
                <a:cubicBezTo>
                  <a:pt x="18" y="1"/>
                  <a:pt x="17" y="1"/>
                  <a:pt x="17" y="1"/>
                </a:cubicBezTo>
                <a:cubicBezTo>
                  <a:pt x="15" y="2"/>
                  <a:pt x="14" y="4"/>
                  <a:pt x="13" y="6"/>
                </a:cubicBezTo>
                <a:cubicBezTo>
                  <a:pt x="12" y="8"/>
                  <a:pt x="11" y="11"/>
                  <a:pt x="11" y="14"/>
                </a:cubicBezTo>
                <a:cubicBezTo>
                  <a:pt x="10" y="16"/>
                  <a:pt x="9" y="18"/>
                  <a:pt x="9" y="20"/>
                </a:cubicBezTo>
                <a:cubicBezTo>
                  <a:pt x="8" y="23"/>
                  <a:pt x="6" y="25"/>
                  <a:pt x="5" y="27"/>
                </a:cubicBezTo>
                <a:cubicBezTo>
                  <a:pt x="4" y="30"/>
                  <a:pt x="0" y="37"/>
                  <a:pt x="6" y="39"/>
                </a:cubicBezTo>
                <a:cubicBezTo>
                  <a:pt x="8" y="40"/>
                  <a:pt x="11" y="39"/>
                  <a:pt x="13" y="39"/>
                </a:cubicBezTo>
                <a:cubicBezTo>
                  <a:pt x="16" y="38"/>
                  <a:pt x="20" y="38"/>
                  <a:pt x="24" y="38"/>
                </a:cubicBezTo>
                <a:cubicBezTo>
                  <a:pt x="27" y="38"/>
                  <a:pt x="30" y="38"/>
                  <a:pt x="33" y="38"/>
                </a:cubicBezTo>
                <a:cubicBezTo>
                  <a:pt x="33" y="38"/>
                  <a:pt x="34" y="37"/>
                  <a:pt x="34" y="37"/>
                </a:cubicBezTo>
                <a:cubicBezTo>
                  <a:pt x="29" y="25"/>
                  <a:pt x="22" y="14"/>
                  <a:pt x="18" y="2"/>
                </a:cubicBezTo>
                <a:cubicBezTo>
                  <a:pt x="18" y="1"/>
                  <a:pt x="18" y="1"/>
                  <a:pt x="17" y="2"/>
                </a:cubicBezTo>
                <a:cubicBezTo>
                  <a:pt x="15" y="3"/>
                  <a:pt x="14" y="6"/>
                  <a:pt x="13" y="8"/>
                </a:cubicBezTo>
                <a:cubicBezTo>
                  <a:pt x="12" y="10"/>
                  <a:pt x="11" y="13"/>
                  <a:pt x="10" y="16"/>
                </a:cubicBezTo>
                <a:cubicBezTo>
                  <a:pt x="7" y="22"/>
                  <a:pt x="4" y="28"/>
                  <a:pt x="3" y="34"/>
                </a:cubicBezTo>
                <a:cubicBezTo>
                  <a:pt x="3" y="35"/>
                  <a:pt x="4" y="35"/>
                  <a:pt x="5" y="35"/>
                </a:cubicBezTo>
                <a:cubicBezTo>
                  <a:pt x="8" y="33"/>
                  <a:pt x="8" y="29"/>
                  <a:pt x="10" y="25"/>
                </a:cubicBezTo>
                <a:cubicBezTo>
                  <a:pt x="12" y="20"/>
                  <a:pt x="14" y="16"/>
                  <a:pt x="15" y="11"/>
                </a:cubicBezTo>
                <a:cubicBezTo>
                  <a:pt x="16" y="11"/>
                  <a:pt x="15" y="10"/>
                  <a:pt x="14" y="11"/>
                </a:cubicBezTo>
                <a:cubicBezTo>
                  <a:pt x="9" y="17"/>
                  <a:pt x="8" y="25"/>
                  <a:pt x="6" y="33"/>
                </a:cubicBezTo>
                <a:cubicBezTo>
                  <a:pt x="6" y="33"/>
                  <a:pt x="7" y="34"/>
                  <a:pt x="7" y="33"/>
                </a:cubicBezTo>
                <a:cubicBezTo>
                  <a:pt x="12" y="26"/>
                  <a:pt x="15" y="18"/>
                  <a:pt x="17" y="10"/>
                </a:cubicBezTo>
                <a:cubicBezTo>
                  <a:pt x="17" y="10"/>
                  <a:pt x="16" y="10"/>
                  <a:pt x="16" y="10"/>
                </a:cubicBezTo>
                <a:cubicBezTo>
                  <a:pt x="16" y="15"/>
                  <a:pt x="15" y="20"/>
                  <a:pt x="13" y="24"/>
                </a:cubicBezTo>
                <a:cubicBezTo>
                  <a:pt x="12" y="29"/>
                  <a:pt x="10" y="34"/>
                  <a:pt x="8" y="38"/>
                </a:cubicBezTo>
                <a:cubicBezTo>
                  <a:pt x="8" y="38"/>
                  <a:pt x="8" y="39"/>
                  <a:pt x="9" y="39"/>
                </a:cubicBezTo>
                <a:cubicBezTo>
                  <a:pt x="11" y="29"/>
                  <a:pt x="19" y="20"/>
                  <a:pt x="18" y="9"/>
                </a:cubicBezTo>
                <a:cubicBezTo>
                  <a:pt x="18" y="9"/>
                  <a:pt x="17" y="9"/>
                  <a:pt x="17" y="9"/>
                </a:cubicBezTo>
                <a:cubicBezTo>
                  <a:pt x="13" y="12"/>
                  <a:pt x="13" y="17"/>
                  <a:pt x="11" y="21"/>
                </a:cubicBezTo>
                <a:cubicBezTo>
                  <a:pt x="9" y="26"/>
                  <a:pt x="7" y="31"/>
                  <a:pt x="7" y="37"/>
                </a:cubicBezTo>
                <a:cubicBezTo>
                  <a:pt x="7" y="38"/>
                  <a:pt x="7" y="38"/>
                  <a:pt x="8" y="38"/>
                </a:cubicBezTo>
                <a:cubicBezTo>
                  <a:pt x="12" y="35"/>
                  <a:pt x="13" y="30"/>
                  <a:pt x="15" y="26"/>
                </a:cubicBezTo>
                <a:cubicBezTo>
                  <a:pt x="16" y="21"/>
                  <a:pt x="17" y="16"/>
                  <a:pt x="19" y="11"/>
                </a:cubicBezTo>
                <a:cubicBezTo>
                  <a:pt x="18" y="11"/>
                  <a:pt x="18" y="11"/>
                  <a:pt x="18" y="11"/>
                </a:cubicBezTo>
                <a:cubicBezTo>
                  <a:pt x="17" y="20"/>
                  <a:pt x="15" y="28"/>
                  <a:pt x="12" y="35"/>
                </a:cubicBezTo>
                <a:cubicBezTo>
                  <a:pt x="12" y="36"/>
                  <a:pt x="13" y="37"/>
                  <a:pt x="13" y="36"/>
                </a:cubicBezTo>
                <a:cubicBezTo>
                  <a:pt x="16" y="29"/>
                  <a:pt x="19" y="23"/>
                  <a:pt x="22" y="16"/>
                </a:cubicBezTo>
                <a:cubicBezTo>
                  <a:pt x="22" y="15"/>
                  <a:pt x="21" y="15"/>
                  <a:pt x="21" y="15"/>
                </a:cubicBezTo>
                <a:cubicBezTo>
                  <a:pt x="17" y="22"/>
                  <a:pt x="15" y="30"/>
                  <a:pt x="13" y="38"/>
                </a:cubicBezTo>
                <a:cubicBezTo>
                  <a:pt x="13" y="39"/>
                  <a:pt x="14" y="39"/>
                  <a:pt x="15" y="39"/>
                </a:cubicBezTo>
                <a:cubicBezTo>
                  <a:pt x="20" y="34"/>
                  <a:pt x="21" y="27"/>
                  <a:pt x="24" y="21"/>
                </a:cubicBezTo>
                <a:cubicBezTo>
                  <a:pt x="24" y="21"/>
                  <a:pt x="24" y="21"/>
                  <a:pt x="23" y="20"/>
                </a:cubicBezTo>
                <a:cubicBezTo>
                  <a:pt x="21" y="25"/>
                  <a:pt x="18" y="30"/>
                  <a:pt x="17" y="36"/>
                </a:cubicBezTo>
                <a:cubicBezTo>
                  <a:pt x="17" y="36"/>
                  <a:pt x="18" y="37"/>
                  <a:pt x="18" y="36"/>
                </a:cubicBezTo>
                <a:cubicBezTo>
                  <a:pt x="21" y="33"/>
                  <a:pt x="24" y="29"/>
                  <a:pt x="27" y="25"/>
                </a:cubicBezTo>
                <a:cubicBezTo>
                  <a:pt x="26" y="25"/>
                  <a:pt x="26" y="25"/>
                  <a:pt x="26" y="24"/>
                </a:cubicBezTo>
                <a:cubicBezTo>
                  <a:pt x="25" y="28"/>
                  <a:pt x="22" y="31"/>
                  <a:pt x="20" y="34"/>
                </a:cubicBezTo>
                <a:cubicBezTo>
                  <a:pt x="20" y="34"/>
                  <a:pt x="21" y="34"/>
                  <a:pt x="21" y="35"/>
                </a:cubicBezTo>
                <a:cubicBezTo>
                  <a:pt x="22" y="32"/>
                  <a:pt x="25" y="30"/>
                  <a:pt x="27" y="29"/>
                </a:cubicBezTo>
                <a:cubicBezTo>
                  <a:pt x="27" y="28"/>
                  <a:pt x="27" y="28"/>
                  <a:pt x="26" y="28"/>
                </a:cubicBezTo>
                <a:cubicBezTo>
                  <a:pt x="26" y="30"/>
                  <a:pt x="25" y="32"/>
                  <a:pt x="23" y="33"/>
                </a:cubicBezTo>
                <a:cubicBezTo>
                  <a:pt x="23" y="34"/>
                  <a:pt x="24" y="34"/>
                  <a:pt x="24" y="34"/>
                </a:cubicBezTo>
                <a:cubicBezTo>
                  <a:pt x="25" y="33"/>
                  <a:pt x="27" y="31"/>
                  <a:pt x="29" y="30"/>
                </a:cubicBezTo>
                <a:cubicBezTo>
                  <a:pt x="28" y="30"/>
                  <a:pt x="28" y="30"/>
                  <a:pt x="28" y="30"/>
                </a:cubicBezTo>
                <a:cubicBezTo>
                  <a:pt x="28" y="31"/>
                  <a:pt x="29" y="31"/>
                  <a:pt x="29" y="32"/>
                </a:cubicBezTo>
                <a:cubicBezTo>
                  <a:pt x="29" y="32"/>
                  <a:pt x="30" y="32"/>
                  <a:pt x="30" y="32"/>
                </a:cubicBezTo>
                <a:cubicBezTo>
                  <a:pt x="27" y="25"/>
                  <a:pt x="23" y="18"/>
                  <a:pt x="19" y="13"/>
                </a:cubicBezTo>
                <a:cubicBezTo>
                  <a:pt x="19" y="13"/>
                  <a:pt x="18" y="13"/>
                  <a:pt x="18" y="14"/>
                </a:cubicBezTo>
                <a:cubicBezTo>
                  <a:pt x="23" y="18"/>
                  <a:pt x="24" y="25"/>
                  <a:pt x="28" y="30"/>
                </a:cubicBezTo>
                <a:cubicBezTo>
                  <a:pt x="29" y="30"/>
                  <a:pt x="30" y="30"/>
                  <a:pt x="30" y="29"/>
                </a:cubicBezTo>
                <a:cubicBezTo>
                  <a:pt x="29" y="26"/>
                  <a:pt x="27" y="23"/>
                  <a:pt x="26" y="20"/>
                </a:cubicBezTo>
                <a:cubicBezTo>
                  <a:pt x="24" y="16"/>
                  <a:pt x="22" y="13"/>
                  <a:pt x="19" y="11"/>
                </a:cubicBezTo>
                <a:cubicBezTo>
                  <a:pt x="18" y="10"/>
                  <a:pt x="18" y="11"/>
                  <a:pt x="18" y="11"/>
                </a:cubicBezTo>
                <a:cubicBezTo>
                  <a:pt x="18" y="18"/>
                  <a:pt x="22" y="24"/>
                  <a:pt x="25" y="30"/>
                </a:cubicBezTo>
                <a:cubicBezTo>
                  <a:pt x="25" y="30"/>
                  <a:pt x="26" y="30"/>
                  <a:pt x="26" y="29"/>
                </a:cubicBezTo>
                <a:cubicBezTo>
                  <a:pt x="23" y="23"/>
                  <a:pt x="19" y="18"/>
                  <a:pt x="19" y="11"/>
                </a:cubicBezTo>
                <a:cubicBezTo>
                  <a:pt x="19" y="11"/>
                  <a:pt x="18" y="12"/>
                  <a:pt x="18" y="12"/>
                </a:cubicBezTo>
                <a:cubicBezTo>
                  <a:pt x="21" y="14"/>
                  <a:pt x="22" y="17"/>
                  <a:pt x="24" y="20"/>
                </a:cubicBezTo>
                <a:cubicBezTo>
                  <a:pt x="26" y="23"/>
                  <a:pt x="28" y="26"/>
                  <a:pt x="28" y="29"/>
                </a:cubicBezTo>
                <a:cubicBezTo>
                  <a:pt x="29" y="29"/>
                  <a:pt x="29" y="29"/>
                  <a:pt x="30" y="29"/>
                </a:cubicBezTo>
                <a:cubicBezTo>
                  <a:pt x="26" y="24"/>
                  <a:pt x="24" y="17"/>
                  <a:pt x="19" y="13"/>
                </a:cubicBezTo>
                <a:cubicBezTo>
                  <a:pt x="18" y="12"/>
                  <a:pt x="17" y="13"/>
                  <a:pt x="18" y="14"/>
                </a:cubicBezTo>
                <a:cubicBezTo>
                  <a:pt x="22" y="19"/>
                  <a:pt x="26" y="26"/>
                  <a:pt x="29" y="32"/>
                </a:cubicBezTo>
                <a:cubicBezTo>
                  <a:pt x="29" y="33"/>
                  <a:pt x="31" y="33"/>
                  <a:pt x="30" y="32"/>
                </a:cubicBezTo>
                <a:cubicBezTo>
                  <a:pt x="30" y="31"/>
                  <a:pt x="30" y="30"/>
                  <a:pt x="29" y="29"/>
                </a:cubicBezTo>
                <a:cubicBezTo>
                  <a:pt x="29" y="29"/>
                  <a:pt x="28" y="29"/>
                  <a:pt x="28" y="29"/>
                </a:cubicBezTo>
                <a:cubicBezTo>
                  <a:pt x="26" y="30"/>
                  <a:pt x="24" y="32"/>
                  <a:pt x="23" y="33"/>
                </a:cubicBezTo>
                <a:cubicBezTo>
                  <a:pt x="22" y="34"/>
                  <a:pt x="23" y="35"/>
                  <a:pt x="24" y="35"/>
                </a:cubicBezTo>
                <a:cubicBezTo>
                  <a:pt x="26" y="33"/>
                  <a:pt x="28" y="31"/>
                  <a:pt x="28" y="28"/>
                </a:cubicBezTo>
                <a:cubicBezTo>
                  <a:pt x="28" y="28"/>
                  <a:pt x="27" y="27"/>
                  <a:pt x="27" y="28"/>
                </a:cubicBezTo>
                <a:cubicBezTo>
                  <a:pt x="24" y="29"/>
                  <a:pt x="21" y="31"/>
                  <a:pt x="20" y="34"/>
                </a:cubicBezTo>
                <a:cubicBezTo>
                  <a:pt x="19" y="35"/>
                  <a:pt x="20" y="35"/>
                  <a:pt x="21" y="35"/>
                </a:cubicBezTo>
                <a:cubicBezTo>
                  <a:pt x="23" y="32"/>
                  <a:pt x="27" y="29"/>
                  <a:pt x="27" y="24"/>
                </a:cubicBezTo>
                <a:cubicBezTo>
                  <a:pt x="27" y="24"/>
                  <a:pt x="26" y="24"/>
                  <a:pt x="26" y="24"/>
                </a:cubicBezTo>
                <a:cubicBezTo>
                  <a:pt x="23" y="28"/>
                  <a:pt x="21" y="32"/>
                  <a:pt x="17" y="35"/>
                </a:cubicBezTo>
                <a:cubicBezTo>
                  <a:pt x="18" y="35"/>
                  <a:pt x="18" y="36"/>
                  <a:pt x="18" y="36"/>
                </a:cubicBezTo>
                <a:cubicBezTo>
                  <a:pt x="20" y="31"/>
                  <a:pt x="22" y="26"/>
                  <a:pt x="24" y="21"/>
                </a:cubicBezTo>
                <a:cubicBezTo>
                  <a:pt x="25" y="20"/>
                  <a:pt x="24" y="20"/>
                  <a:pt x="23" y="20"/>
                </a:cubicBezTo>
                <a:cubicBezTo>
                  <a:pt x="20" y="26"/>
                  <a:pt x="18" y="33"/>
                  <a:pt x="14" y="38"/>
                </a:cubicBezTo>
                <a:cubicBezTo>
                  <a:pt x="14" y="38"/>
                  <a:pt x="14" y="38"/>
                  <a:pt x="15" y="38"/>
                </a:cubicBezTo>
                <a:cubicBezTo>
                  <a:pt x="17" y="31"/>
                  <a:pt x="18" y="23"/>
                  <a:pt x="22" y="16"/>
                </a:cubicBezTo>
                <a:cubicBezTo>
                  <a:pt x="22" y="16"/>
                  <a:pt x="21" y="16"/>
                  <a:pt x="21" y="15"/>
                </a:cubicBezTo>
                <a:cubicBezTo>
                  <a:pt x="18" y="22"/>
                  <a:pt x="15" y="29"/>
                  <a:pt x="12" y="35"/>
                </a:cubicBezTo>
                <a:cubicBezTo>
                  <a:pt x="13" y="36"/>
                  <a:pt x="13" y="36"/>
                  <a:pt x="13" y="36"/>
                </a:cubicBezTo>
                <a:cubicBezTo>
                  <a:pt x="16" y="28"/>
                  <a:pt x="18" y="20"/>
                  <a:pt x="19" y="11"/>
                </a:cubicBezTo>
                <a:cubicBezTo>
                  <a:pt x="19" y="10"/>
                  <a:pt x="18" y="10"/>
                  <a:pt x="18" y="11"/>
                </a:cubicBezTo>
                <a:cubicBezTo>
                  <a:pt x="16" y="15"/>
                  <a:pt x="15" y="20"/>
                  <a:pt x="14" y="24"/>
                </a:cubicBezTo>
                <a:cubicBezTo>
                  <a:pt x="13" y="29"/>
                  <a:pt x="11" y="34"/>
                  <a:pt x="7" y="36"/>
                </a:cubicBezTo>
                <a:cubicBezTo>
                  <a:pt x="7" y="37"/>
                  <a:pt x="8" y="37"/>
                  <a:pt x="8" y="37"/>
                </a:cubicBezTo>
                <a:cubicBezTo>
                  <a:pt x="8" y="32"/>
                  <a:pt x="11" y="27"/>
                  <a:pt x="12" y="22"/>
                </a:cubicBezTo>
                <a:cubicBezTo>
                  <a:pt x="14" y="18"/>
                  <a:pt x="14" y="13"/>
                  <a:pt x="18" y="10"/>
                </a:cubicBezTo>
                <a:cubicBezTo>
                  <a:pt x="17" y="10"/>
                  <a:pt x="17" y="10"/>
                  <a:pt x="16" y="9"/>
                </a:cubicBezTo>
                <a:cubicBezTo>
                  <a:pt x="17" y="20"/>
                  <a:pt x="9" y="28"/>
                  <a:pt x="8" y="38"/>
                </a:cubicBezTo>
                <a:cubicBezTo>
                  <a:pt x="7" y="39"/>
                  <a:pt x="8" y="40"/>
                  <a:pt x="9" y="39"/>
                </a:cubicBezTo>
                <a:cubicBezTo>
                  <a:pt x="11" y="34"/>
                  <a:pt x="13" y="30"/>
                  <a:pt x="15" y="25"/>
                </a:cubicBezTo>
                <a:cubicBezTo>
                  <a:pt x="16" y="20"/>
                  <a:pt x="18" y="15"/>
                  <a:pt x="17" y="10"/>
                </a:cubicBezTo>
                <a:cubicBezTo>
                  <a:pt x="17" y="9"/>
                  <a:pt x="16" y="9"/>
                  <a:pt x="16" y="10"/>
                </a:cubicBezTo>
                <a:cubicBezTo>
                  <a:pt x="13" y="18"/>
                  <a:pt x="11" y="26"/>
                  <a:pt x="6" y="33"/>
                </a:cubicBezTo>
                <a:cubicBezTo>
                  <a:pt x="6" y="33"/>
                  <a:pt x="7" y="33"/>
                  <a:pt x="7" y="33"/>
                </a:cubicBezTo>
                <a:cubicBezTo>
                  <a:pt x="9" y="26"/>
                  <a:pt x="11" y="18"/>
                  <a:pt x="15" y="12"/>
                </a:cubicBezTo>
                <a:cubicBezTo>
                  <a:pt x="15" y="11"/>
                  <a:pt x="14" y="11"/>
                  <a:pt x="14" y="11"/>
                </a:cubicBezTo>
                <a:cubicBezTo>
                  <a:pt x="13" y="16"/>
                  <a:pt x="11" y="20"/>
                  <a:pt x="9" y="24"/>
                </a:cubicBezTo>
                <a:cubicBezTo>
                  <a:pt x="7" y="27"/>
                  <a:pt x="7" y="31"/>
                  <a:pt x="3" y="34"/>
                </a:cubicBezTo>
                <a:cubicBezTo>
                  <a:pt x="4" y="34"/>
                  <a:pt x="4" y="34"/>
                  <a:pt x="5" y="34"/>
                </a:cubicBezTo>
                <a:cubicBezTo>
                  <a:pt x="5" y="28"/>
                  <a:pt x="8" y="22"/>
                  <a:pt x="11" y="16"/>
                </a:cubicBezTo>
                <a:cubicBezTo>
                  <a:pt x="12" y="14"/>
                  <a:pt x="13" y="11"/>
                  <a:pt x="14" y="9"/>
                </a:cubicBezTo>
                <a:cubicBezTo>
                  <a:pt x="15" y="7"/>
                  <a:pt x="16" y="4"/>
                  <a:pt x="18" y="3"/>
                </a:cubicBezTo>
                <a:cubicBezTo>
                  <a:pt x="18" y="3"/>
                  <a:pt x="18" y="2"/>
                  <a:pt x="17" y="2"/>
                </a:cubicBezTo>
                <a:cubicBezTo>
                  <a:pt x="21" y="15"/>
                  <a:pt x="28" y="25"/>
                  <a:pt x="32" y="37"/>
                </a:cubicBezTo>
                <a:cubicBezTo>
                  <a:pt x="33" y="37"/>
                  <a:pt x="33" y="36"/>
                  <a:pt x="33" y="36"/>
                </a:cubicBezTo>
                <a:cubicBezTo>
                  <a:pt x="28" y="36"/>
                  <a:pt x="24" y="36"/>
                  <a:pt x="20" y="37"/>
                </a:cubicBezTo>
                <a:cubicBezTo>
                  <a:pt x="17" y="37"/>
                  <a:pt x="14" y="37"/>
                  <a:pt x="11" y="38"/>
                </a:cubicBezTo>
                <a:cubicBezTo>
                  <a:pt x="9" y="38"/>
                  <a:pt x="5" y="38"/>
                  <a:pt x="4" y="36"/>
                </a:cubicBezTo>
                <a:cubicBezTo>
                  <a:pt x="3" y="34"/>
                  <a:pt x="5" y="31"/>
                  <a:pt x="6" y="29"/>
                </a:cubicBezTo>
                <a:cubicBezTo>
                  <a:pt x="7" y="26"/>
                  <a:pt x="8" y="24"/>
                  <a:pt x="9" y="22"/>
                </a:cubicBezTo>
                <a:cubicBezTo>
                  <a:pt x="10" y="20"/>
                  <a:pt x="11" y="18"/>
                  <a:pt x="11" y="16"/>
                </a:cubicBezTo>
                <a:cubicBezTo>
                  <a:pt x="12" y="13"/>
                  <a:pt x="13" y="11"/>
                  <a:pt x="14" y="8"/>
                </a:cubicBezTo>
                <a:cubicBezTo>
                  <a:pt x="14" y="6"/>
                  <a:pt x="16" y="3"/>
                  <a:pt x="18" y="2"/>
                </a:cubicBezTo>
                <a:cubicBezTo>
                  <a:pt x="17" y="2"/>
                  <a:pt x="17" y="2"/>
                  <a:pt x="16" y="2"/>
                </a:cubicBezTo>
                <a:cubicBezTo>
                  <a:pt x="19" y="8"/>
                  <a:pt x="23" y="14"/>
                  <a:pt x="26" y="20"/>
                </a:cubicBezTo>
                <a:cubicBezTo>
                  <a:pt x="28" y="23"/>
                  <a:pt x="30" y="26"/>
                  <a:pt x="32" y="29"/>
                </a:cubicBezTo>
                <a:cubicBezTo>
                  <a:pt x="33" y="32"/>
                  <a:pt x="36" y="33"/>
                  <a:pt x="38" y="36"/>
                </a:cubicBezTo>
                <a:cubicBezTo>
                  <a:pt x="38" y="35"/>
                  <a:pt x="38" y="35"/>
                  <a:pt x="38" y="35"/>
                </a:cubicBezTo>
                <a:cubicBezTo>
                  <a:pt x="35" y="36"/>
                  <a:pt x="31" y="36"/>
                  <a:pt x="27" y="36"/>
                </a:cubicBezTo>
                <a:cubicBezTo>
                  <a:pt x="24" y="36"/>
                  <a:pt x="21" y="37"/>
                  <a:pt x="19" y="38"/>
                </a:cubicBezTo>
                <a:cubicBezTo>
                  <a:pt x="16" y="38"/>
                  <a:pt x="13" y="39"/>
                  <a:pt x="10" y="40"/>
                </a:cubicBezTo>
                <a:cubicBezTo>
                  <a:pt x="7" y="40"/>
                  <a:pt x="4" y="41"/>
                  <a:pt x="2" y="39"/>
                </a:cubicBezTo>
                <a:cubicBezTo>
                  <a:pt x="2" y="39"/>
                  <a:pt x="2" y="39"/>
                  <a:pt x="2" y="40"/>
                </a:cubicBezTo>
                <a:cubicBezTo>
                  <a:pt x="4" y="36"/>
                  <a:pt x="5" y="32"/>
                  <a:pt x="6" y="28"/>
                </a:cubicBezTo>
                <a:cubicBezTo>
                  <a:pt x="8" y="24"/>
                  <a:pt x="9" y="20"/>
                  <a:pt x="10" y="17"/>
                </a:cubicBezTo>
                <a:cubicBezTo>
                  <a:pt x="11" y="14"/>
                  <a:pt x="12" y="11"/>
                  <a:pt x="13" y="8"/>
                </a:cubicBezTo>
                <a:cubicBezTo>
                  <a:pt x="15" y="6"/>
                  <a:pt x="16" y="3"/>
                  <a:pt x="18" y="1"/>
                </a:cubicBezTo>
                <a:cubicBezTo>
                  <a:pt x="18" y="1"/>
                  <a:pt x="18" y="1"/>
                  <a:pt x="18" y="1"/>
                </a:cubicBezTo>
                <a:cubicBezTo>
                  <a:pt x="21" y="7"/>
                  <a:pt x="26" y="12"/>
                  <a:pt x="29" y="19"/>
                </a:cubicBezTo>
                <a:cubicBezTo>
                  <a:pt x="32" y="24"/>
                  <a:pt x="34" y="30"/>
                  <a:pt x="38" y="34"/>
                </a:cubicBezTo>
                <a:cubicBezTo>
                  <a:pt x="39" y="35"/>
                  <a:pt x="40" y="34"/>
                  <a:pt x="39" y="33"/>
                </a:cubicBezTo>
                <a:cubicBezTo>
                  <a:pt x="35" y="27"/>
                  <a:pt x="31" y="21"/>
                  <a:pt x="28" y="15"/>
                </a:cubicBezTo>
                <a:cubicBezTo>
                  <a:pt x="26" y="11"/>
                  <a:pt x="23" y="6"/>
                  <a:pt x="20" y="4"/>
                </a:cubicBezTo>
                <a:cubicBezTo>
                  <a:pt x="18" y="3"/>
                  <a:pt x="17" y="2"/>
                  <a:pt x="16" y="3"/>
                </a:cubicBezTo>
                <a:cubicBezTo>
                  <a:pt x="14" y="4"/>
                  <a:pt x="13" y="6"/>
                  <a:pt x="12" y="8"/>
                </a:cubicBezTo>
                <a:cubicBezTo>
                  <a:pt x="12" y="10"/>
                  <a:pt x="11" y="13"/>
                  <a:pt x="10" y="15"/>
                </a:cubicBezTo>
                <a:cubicBezTo>
                  <a:pt x="9" y="19"/>
                  <a:pt x="8" y="22"/>
                  <a:pt x="7" y="26"/>
                </a:cubicBezTo>
                <a:cubicBezTo>
                  <a:pt x="6" y="29"/>
                  <a:pt x="5" y="31"/>
                  <a:pt x="4" y="34"/>
                </a:cubicBezTo>
                <a:cubicBezTo>
                  <a:pt x="3" y="35"/>
                  <a:pt x="5" y="35"/>
                  <a:pt x="5" y="3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66" name="Freeform 863"/>
          <p:cNvSpPr/>
          <p:nvPr/>
        </p:nvSpPr>
        <p:spPr bwMode="auto">
          <a:xfrm rot="21401676" flipH="1">
            <a:off x="4936088" y="2685092"/>
            <a:ext cx="425481" cy="479413"/>
          </a:xfrm>
          <a:custGeom>
            <a:avLst/>
            <a:gdLst>
              <a:gd name="T0" fmla="*/ 9 w 30"/>
              <a:gd name="T1" fmla="*/ 14 h 34"/>
              <a:gd name="T2" fmla="*/ 13 w 30"/>
              <a:gd name="T3" fmla="*/ 1 h 34"/>
              <a:gd name="T4" fmla="*/ 28 w 30"/>
              <a:gd name="T5" fmla="*/ 29 h 34"/>
              <a:gd name="T6" fmla="*/ 11 w 30"/>
              <a:gd name="T7" fmla="*/ 1 h 34"/>
              <a:gd name="T8" fmla="*/ 7 w 30"/>
              <a:gd name="T9" fmla="*/ 6 h 34"/>
              <a:gd name="T10" fmla="*/ 0 w 30"/>
              <a:gd name="T11" fmla="*/ 32 h 34"/>
              <a:gd name="T12" fmla="*/ 8 w 30"/>
              <a:gd name="T13" fmla="*/ 34 h 34"/>
              <a:gd name="T14" fmla="*/ 22 w 30"/>
              <a:gd name="T15" fmla="*/ 32 h 34"/>
              <a:gd name="T16" fmla="*/ 29 w 30"/>
              <a:gd name="T17" fmla="*/ 28 h 34"/>
              <a:gd name="T18" fmla="*/ 19 w 30"/>
              <a:gd name="T19" fmla="*/ 14 h 34"/>
              <a:gd name="T20" fmla="*/ 10 w 30"/>
              <a:gd name="T21" fmla="*/ 4 h 34"/>
              <a:gd name="T22" fmla="*/ 5 w 30"/>
              <a:gd name="T23" fmla="*/ 16 h 34"/>
              <a:gd name="T24" fmla="*/ 3 w 30"/>
              <a:gd name="T25" fmla="*/ 31 h 34"/>
              <a:gd name="T26" fmla="*/ 9 w 30"/>
              <a:gd name="T27" fmla="*/ 11 h 34"/>
              <a:gd name="T28" fmla="*/ 6 w 30"/>
              <a:gd name="T29" fmla="*/ 29 h 34"/>
              <a:gd name="T30" fmla="*/ 11 w 30"/>
              <a:gd name="T31" fmla="*/ 11 h 34"/>
              <a:gd name="T32" fmla="*/ 8 w 30"/>
              <a:gd name="T33" fmla="*/ 29 h 34"/>
              <a:gd name="T34" fmla="*/ 13 w 30"/>
              <a:gd name="T35" fmla="*/ 12 h 34"/>
              <a:gd name="T36" fmla="*/ 11 w 30"/>
              <a:gd name="T37" fmla="*/ 30 h 34"/>
              <a:gd name="T38" fmla="*/ 15 w 30"/>
              <a:gd name="T39" fmla="*/ 17 h 34"/>
              <a:gd name="T40" fmla="*/ 14 w 30"/>
              <a:gd name="T41" fmla="*/ 30 h 34"/>
              <a:gd name="T42" fmla="*/ 16 w 30"/>
              <a:gd name="T43" fmla="*/ 21 h 34"/>
              <a:gd name="T44" fmla="*/ 15 w 30"/>
              <a:gd name="T45" fmla="*/ 31 h 34"/>
              <a:gd name="T46" fmla="*/ 20 w 30"/>
              <a:gd name="T47" fmla="*/ 23 h 34"/>
              <a:gd name="T48" fmla="*/ 21 w 30"/>
              <a:gd name="T49" fmla="*/ 28 h 34"/>
              <a:gd name="T50" fmla="*/ 25 w 30"/>
              <a:gd name="T51" fmla="*/ 29 h 34"/>
              <a:gd name="T52" fmla="*/ 22 w 30"/>
              <a:gd name="T53" fmla="*/ 20 h 34"/>
              <a:gd name="T54" fmla="*/ 13 w 30"/>
              <a:gd name="T55" fmla="*/ 8 h 34"/>
              <a:gd name="T56" fmla="*/ 22 w 30"/>
              <a:gd name="T57" fmla="*/ 27 h 34"/>
              <a:gd name="T58" fmla="*/ 15 w 30"/>
              <a:gd name="T59" fmla="*/ 17 h 34"/>
              <a:gd name="T60" fmla="*/ 23 w 30"/>
              <a:gd name="T61" fmla="*/ 27 h 34"/>
              <a:gd name="T62" fmla="*/ 13 w 30"/>
              <a:gd name="T63" fmla="*/ 9 h 34"/>
              <a:gd name="T64" fmla="*/ 23 w 30"/>
              <a:gd name="T65" fmla="*/ 24 h 34"/>
              <a:gd name="T66" fmla="*/ 26 w 30"/>
              <a:gd name="T67" fmla="*/ 28 h 34"/>
              <a:gd name="T68" fmla="*/ 20 w 30"/>
              <a:gd name="T69" fmla="*/ 27 h 34"/>
              <a:gd name="T70" fmla="*/ 22 w 30"/>
              <a:gd name="T71" fmla="*/ 23 h 34"/>
              <a:gd name="T72" fmla="*/ 14 w 30"/>
              <a:gd name="T73" fmla="*/ 30 h 34"/>
              <a:gd name="T74" fmla="*/ 18 w 30"/>
              <a:gd name="T75" fmla="*/ 21 h 34"/>
              <a:gd name="T76" fmla="*/ 12 w 30"/>
              <a:gd name="T77" fmla="*/ 29 h 34"/>
              <a:gd name="T78" fmla="*/ 16 w 30"/>
              <a:gd name="T79" fmla="*/ 17 h 34"/>
              <a:gd name="T80" fmla="*/ 10 w 30"/>
              <a:gd name="T81" fmla="*/ 29 h 34"/>
              <a:gd name="T82" fmla="*/ 15 w 30"/>
              <a:gd name="T83" fmla="*/ 12 h 34"/>
              <a:gd name="T84" fmla="*/ 7 w 30"/>
              <a:gd name="T85" fmla="*/ 29 h 34"/>
              <a:gd name="T86" fmla="*/ 12 w 30"/>
              <a:gd name="T87" fmla="*/ 11 h 34"/>
              <a:gd name="T88" fmla="*/ 5 w 30"/>
              <a:gd name="T89" fmla="*/ 29 h 34"/>
              <a:gd name="T90" fmla="*/ 10 w 30"/>
              <a:gd name="T91" fmla="*/ 11 h 34"/>
              <a:gd name="T92" fmla="*/ 2 w 30"/>
              <a:gd name="T93" fmla="*/ 30 h 34"/>
              <a:gd name="T94" fmla="*/ 7 w 30"/>
              <a:gd name="T95" fmla="*/ 11 h 34"/>
              <a:gd name="T96" fmla="*/ 14 w 30"/>
              <a:gd name="T97" fmla="*/ 8 h 34"/>
              <a:gd name="T98" fmla="*/ 22 w 30"/>
              <a:gd name="T99" fmla="*/ 21 h 34"/>
              <a:gd name="T100" fmla="*/ 27 w 30"/>
              <a:gd name="T101" fmla="*/ 30 h 34"/>
              <a:gd name="T102" fmla="*/ 14 w 30"/>
              <a:gd name="T103" fmla="*/ 32 h 34"/>
              <a:gd name="T104" fmla="*/ 2 w 30"/>
              <a:gd name="T105" fmla="*/ 33 h 34"/>
              <a:gd name="T106" fmla="*/ 8 w 30"/>
              <a:gd name="T107" fmla="*/ 8 h 34"/>
              <a:gd name="T108" fmla="*/ 10 w 30"/>
              <a:gd name="T109" fmla="*/ 2 h 34"/>
              <a:gd name="T110" fmla="*/ 30 w 30"/>
              <a:gd name="T111" fmla="*/ 29 h 34"/>
              <a:gd name="T112" fmla="*/ 14 w 30"/>
              <a:gd name="T113" fmla="*/ 0 h 34"/>
              <a:gd name="T114" fmla="*/ 8 w 30"/>
              <a:gd name="T115" fmla="*/ 13 h 34"/>
              <a:gd name="T116" fmla="*/ 3 w 30"/>
              <a:gd name="T117"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 h="34">
                <a:moveTo>
                  <a:pt x="3" y="32"/>
                </a:moveTo>
                <a:cubicBezTo>
                  <a:pt x="6" y="26"/>
                  <a:pt x="8" y="20"/>
                  <a:pt x="9" y="14"/>
                </a:cubicBezTo>
                <a:cubicBezTo>
                  <a:pt x="10" y="10"/>
                  <a:pt x="11" y="5"/>
                  <a:pt x="14" y="1"/>
                </a:cubicBezTo>
                <a:cubicBezTo>
                  <a:pt x="14" y="1"/>
                  <a:pt x="13" y="1"/>
                  <a:pt x="13" y="1"/>
                </a:cubicBezTo>
                <a:cubicBezTo>
                  <a:pt x="17" y="4"/>
                  <a:pt x="19" y="9"/>
                  <a:pt x="21" y="13"/>
                </a:cubicBezTo>
                <a:cubicBezTo>
                  <a:pt x="23" y="18"/>
                  <a:pt x="27" y="23"/>
                  <a:pt x="28" y="29"/>
                </a:cubicBezTo>
                <a:cubicBezTo>
                  <a:pt x="29" y="28"/>
                  <a:pt x="29" y="28"/>
                  <a:pt x="30" y="28"/>
                </a:cubicBezTo>
                <a:cubicBezTo>
                  <a:pt x="25" y="18"/>
                  <a:pt x="18" y="9"/>
                  <a:pt x="11" y="1"/>
                </a:cubicBezTo>
                <a:cubicBezTo>
                  <a:pt x="11" y="1"/>
                  <a:pt x="10" y="1"/>
                  <a:pt x="10" y="1"/>
                </a:cubicBezTo>
                <a:cubicBezTo>
                  <a:pt x="8" y="2"/>
                  <a:pt x="8" y="4"/>
                  <a:pt x="7" y="6"/>
                </a:cubicBezTo>
                <a:cubicBezTo>
                  <a:pt x="6" y="8"/>
                  <a:pt x="6" y="11"/>
                  <a:pt x="5" y="13"/>
                </a:cubicBezTo>
                <a:cubicBezTo>
                  <a:pt x="3" y="20"/>
                  <a:pt x="1" y="26"/>
                  <a:pt x="0" y="32"/>
                </a:cubicBezTo>
                <a:cubicBezTo>
                  <a:pt x="0" y="33"/>
                  <a:pt x="0" y="33"/>
                  <a:pt x="1" y="33"/>
                </a:cubicBezTo>
                <a:cubicBezTo>
                  <a:pt x="3" y="34"/>
                  <a:pt x="6" y="34"/>
                  <a:pt x="8" y="34"/>
                </a:cubicBezTo>
                <a:cubicBezTo>
                  <a:pt x="12" y="34"/>
                  <a:pt x="15" y="33"/>
                  <a:pt x="18" y="33"/>
                </a:cubicBezTo>
                <a:cubicBezTo>
                  <a:pt x="20" y="32"/>
                  <a:pt x="21" y="32"/>
                  <a:pt x="22" y="32"/>
                </a:cubicBezTo>
                <a:cubicBezTo>
                  <a:pt x="24" y="32"/>
                  <a:pt x="25" y="32"/>
                  <a:pt x="26" y="31"/>
                </a:cubicBezTo>
                <a:cubicBezTo>
                  <a:pt x="29" y="31"/>
                  <a:pt x="30" y="30"/>
                  <a:pt x="29" y="28"/>
                </a:cubicBezTo>
                <a:cubicBezTo>
                  <a:pt x="28" y="25"/>
                  <a:pt x="26" y="23"/>
                  <a:pt x="24" y="22"/>
                </a:cubicBezTo>
                <a:cubicBezTo>
                  <a:pt x="22" y="20"/>
                  <a:pt x="20" y="17"/>
                  <a:pt x="19" y="14"/>
                </a:cubicBezTo>
                <a:cubicBezTo>
                  <a:pt x="17" y="11"/>
                  <a:pt x="15" y="8"/>
                  <a:pt x="14" y="5"/>
                </a:cubicBezTo>
                <a:cubicBezTo>
                  <a:pt x="13" y="3"/>
                  <a:pt x="12" y="2"/>
                  <a:pt x="10" y="4"/>
                </a:cubicBezTo>
                <a:cubicBezTo>
                  <a:pt x="8" y="5"/>
                  <a:pt x="7" y="7"/>
                  <a:pt x="7" y="9"/>
                </a:cubicBezTo>
                <a:cubicBezTo>
                  <a:pt x="6" y="11"/>
                  <a:pt x="5" y="14"/>
                  <a:pt x="5" y="16"/>
                </a:cubicBezTo>
                <a:cubicBezTo>
                  <a:pt x="3" y="21"/>
                  <a:pt x="3" y="25"/>
                  <a:pt x="2" y="30"/>
                </a:cubicBezTo>
                <a:cubicBezTo>
                  <a:pt x="2" y="31"/>
                  <a:pt x="3" y="31"/>
                  <a:pt x="3" y="31"/>
                </a:cubicBezTo>
                <a:cubicBezTo>
                  <a:pt x="7" y="25"/>
                  <a:pt x="7" y="17"/>
                  <a:pt x="10" y="11"/>
                </a:cubicBezTo>
                <a:cubicBezTo>
                  <a:pt x="10" y="11"/>
                  <a:pt x="10" y="11"/>
                  <a:pt x="9" y="11"/>
                </a:cubicBezTo>
                <a:cubicBezTo>
                  <a:pt x="7" y="17"/>
                  <a:pt x="6" y="23"/>
                  <a:pt x="5" y="29"/>
                </a:cubicBezTo>
                <a:cubicBezTo>
                  <a:pt x="5" y="30"/>
                  <a:pt x="6" y="30"/>
                  <a:pt x="6" y="29"/>
                </a:cubicBezTo>
                <a:cubicBezTo>
                  <a:pt x="8" y="23"/>
                  <a:pt x="10" y="17"/>
                  <a:pt x="12" y="11"/>
                </a:cubicBezTo>
                <a:cubicBezTo>
                  <a:pt x="12" y="11"/>
                  <a:pt x="11" y="11"/>
                  <a:pt x="11" y="11"/>
                </a:cubicBezTo>
                <a:cubicBezTo>
                  <a:pt x="9" y="17"/>
                  <a:pt x="8" y="23"/>
                  <a:pt x="7" y="29"/>
                </a:cubicBezTo>
                <a:cubicBezTo>
                  <a:pt x="7" y="30"/>
                  <a:pt x="8" y="30"/>
                  <a:pt x="8" y="29"/>
                </a:cubicBezTo>
                <a:cubicBezTo>
                  <a:pt x="12" y="24"/>
                  <a:pt x="12" y="18"/>
                  <a:pt x="15" y="12"/>
                </a:cubicBezTo>
                <a:cubicBezTo>
                  <a:pt x="14" y="12"/>
                  <a:pt x="14" y="12"/>
                  <a:pt x="13" y="12"/>
                </a:cubicBezTo>
                <a:cubicBezTo>
                  <a:pt x="13" y="18"/>
                  <a:pt x="10" y="24"/>
                  <a:pt x="10" y="30"/>
                </a:cubicBezTo>
                <a:cubicBezTo>
                  <a:pt x="10" y="30"/>
                  <a:pt x="10" y="31"/>
                  <a:pt x="11" y="30"/>
                </a:cubicBezTo>
                <a:cubicBezTo>
                  <a:pt x="15" y="27"/>
                  <a:pt x="15" y="22"/>
                  <a:pt x="16" y="17"/>
                </a:cubicBezTo>
                <a:cubicBezTo>
                  <a:pt x="16" y="17"/>
                  <a:pt x="15" y="17"/>
                  <a:pt x="15" y="17"/>
                </a:cubicBezTo>
                <a:cubicBezTo>
                  <a:pt x="15" y="21"/>
                  <a:pt x="12" y="25"/>
                  <a:pt x="12" y="29"/>
                </a:cubicBezTo>
                <a:cubicBezTo>
                  <a:pt x="12" y="30"/>
                  <a:pt x="13" y="30"/>
                  <a:pt x="14" y="30"/>
                </a:cubicBezTo>
                <a:cubicBezTo>
                  <a:pt x="15" y="27"/>
                  <a:pt x="17" y="24"/>
                  <a:pt x="18" y="21"/>
                </a:cubicBezTo>
                <a:cubicBezTo>
                  <a:pt x="17" y="21"/>
                  <a:pt x="17" y="21"/>
                  <a:pt x="16" y="21"/>
                </a:cubicBezTo>
                <a:cubicBezTo>
                  <a:pt x="16" y="24"/>
                  <a:pt x="15" y="27"/>
                  <a:pt x="14" y="30"/>
                </a:cubicBezTo>
                <a:cubicBezTo>
                  <a:pt x="14" y="31"/>
                  <a:pt x="15" y="31"/>
                  <a:pt x="15" y="31"/>
                </a:cubicBezTo>
                <a:cubicBezTo>
                  <a:pt x="17" y="28"/>
                  <a:pt x="19" y="26"/>
                  <a:pt x="21" y="24"/>
                </a:cubicBezTo>
                <a:cubicBezTo>
                  <a:pt x="21" y="24"/>
                  <a:pt x="21" y="24"/>
                  <a:pt x="20" y="23"/>
                </a:cubicBezTo>
                <a:cubicBezTo>
                  <a:pt x="20" y="25"/>
                  <a:pt x="20" y="26"/>
                  <a:pt x="20" y="27"/>
                </a:cubicBezTo>
                <a:cubicBezTo>
                  <a:pt x="19" y="28"/>
                  <a:pt x="20" y="28"/>
                  <a:pt x="21" y="28"/>
                </a:cubicBezTo>
                <a:cubicBezTo>
                  <a:pt x="21" y="27"/>
                  <a:pt x="22" y="26"/>
                  <a:pt x="23" y="27"/>
                </a:cubicBezTo>
                <a:cubicBezTo>
                  <a:pt x="24" y="27"/>
                  <a:pt x="24" y="28"/>
                  <a:pt x="25" y="29"/>
                </a:cubicBezTo>
                <a:cubicBezTo>
                  <a:pt x="25" y="30"/>
                  <a:pt x="26" y="30"/>
                  <a:pt x="26" y="29"/>
                </a:cubicBezTo>
                <a:cubicBezTo>
                  <a:pt x="26" y="26"/>
                  <a:pt x="24" y="23"/>
                  <a:pt x="22" y="20"/>
                </a:cubicBezTo>
                <a:cubicBezTo>
                  <a:pt x="19" y="16"/>
                  <a:pt x="17" y="12"/>
                  <a:pt x="15" y="8"/>
                </a:cubicBezTo>
                <a:cubicBezTo>
                  <a:pt x="14" y="8"/>
                  <a:pt x="13" y="8"/>
                  <a:pt x="13" y="8"/>
                </a:cubicBezTo>
                <a:cubicBezTo>
                  <a:pt x="14" y="15"/>
                  <a:pt x="19" y="21"/>
                  <a:pt x="22" y="27"/>
                </a:cubicBezTo>
                <a:cubicBezTo>
                  <a:pt x="22" y="27"/>
                  <a:pt x="22" y="27"/>
                  <a:pt x="22" y="27"/>
                </a:cubicBezTo>
                <a:cubicBezTo>
                  <a:pt x="20" y="24"/>
                  <a:pt x="17" y="20"/>
                  <a:pt x="16" y="17"/>
                </a:cubicBezTo>
                <a:cubicBezTo>
                  <a:pt x="15" y="16"/>
                  <a:pt x="14" y="17"/>
                  <a:pt x="15" y="17"/>
                </a:cubicBezTo>
                <a:cubicBezTo>
                  <a:pt x="16" y="21"/>
                  <a:pt x="19" y="25"/>
                  <a:pt x="22" y="28"/>
                </a:cubicBezTo>
                <a:cubicBezTo>
                  <a:pt x="22" y="28"/>
                  <a:pt x="23" y="27"/>
                  <a:pt x="23" y="27"/>
                </a:cubicBezTo>
                <a:cubicBezTo>
                  <a:pt x="20" y="21"/>
                  <a:pt x="15" y="15"/>
                  <a:pt x="15" y="8"/>
                </a:cubicBezTo>
                <a:cubicBezTo>
                  <a:pt x="14" y="8"/>
                  <a:pt x="14" y="9"/>
                  <a:pt x="13" y="9"/>
                </a:cubicBezTo>
                <a:cubicBezTo>
                  <a:pt x="16" y="12"/>
                  <a:pt x="18" y="16"/>
                  <a:pt x="20" y="20"/>
                </a:cubicBezTo>
                <a:cubicBezTo>
                  <a:pt x="21" y="21"/>
                  <a:pt x="22" y="22"/>
                  <a:pt x="23" y="24"/>
                </a:cubicBezTo>
                <a:cubicBezTo>
                  <a:pt x="24" y="25"/>
                  <a:pt x="25" y="27"/>
                  <a:pt x="25" y="28"/>
                </a:cubicBezTo>
                <a:cubicBezTo>
                  <a:pt x="25" y="28"/>
                  <a:pt x="25" y="28"/>
                  <a:pt x="26" y="28"/>
                </a:cubicBezTo>
                <a:cubicBezTo>
                  <a:pt x="25" y="27"/>
                  <a:pt x="25" y="26"/>
                  <a:pt x="23" y="25"/>
                </a:cubicBezTo>
                <a:cubicBezTo>
                  <a:pt x="22" y="24"/>
                  <a:pt x="20" y="26"/>
                  <a:pt x="20" y="27"/>
                </a:cubicBezTo>
                <a:cubicBezTo>
                  <a:pt x="20" y="27"/>
                  <a:pt x="20" y="27"/>
                  <a:pt x="21" y="28"/>
                </a:cubicBezTo>
                <a:cubicBezTo>
                  <a:pt x="21" y="26"/>
                  <a:pt x="22" y="25"/>
                  <a:pt x="22" y="23"/>
                </a:cubicBezTo>
                <a:cubicBezTo>
                  <a:pt x="22" y="23"/>
                  <a:pt x="21" y="23"/>
                  <a:pt x="21" y="23"/>
                </a:cubicBezTo>
                <a:cubicBezTo>
                  <a:pt x="18" y="25"/>
                  <a:pt x="16" y="27"/>
                  <a:pt x="14" y="30"/>
                </a:cubicBezTo>
                <a:cubicBezTo>
                  <a:pt x="15" y="30"/>
                  <a:pt x="15" y="30"/>
                  <a:pt x="15" y="31"/>
                </a:cubicBezTo>
                <a:cubicBezTo>
                  <a:pt x="16" y="27"/>
                  <a:pt x="18" y="24"/>
                  <a:pt x="18" y="21"/>
                </a:cubicBezTo>
                <a:cubicBezTo>
                  <a:pt x="18" y="20"/>
                  <a:pt x="17" y="20"/>
                  <a:pt x="16" y="21"/>
                </a:cubicBezTo>
                <a:cubicBezTo>
                  <a:pt x="15" y="23"/>
                  <a:pt x="14" y="26"/>
                  <a:pt x="12" y="29"/>
                </a:cubicBezTo>
                <a:cubicBezTo>
                  <a:pt x="13" y="29"/>
                  <a:pt x="13" y="29"/>
                  <a:pt x="14" y="29"/>
                </a:cubicBezTo>
                <a:cubicBezTo>
                  <a:pt x="14" y="25"/>
                  <a:pt x="16" y="21"/>
                  <a:pt x="16" y="17"/>
                </a:cubicBezTo>
                <a:cubicBezTo>
                  <a:pt x="16" y="16"/>
                  <a:pt x="15" y="16"/>
                  <a:pt x="15" y="17"/>
                </a:cubicBezTo>
                <a:cubicBezTo>
                  <a:pt x="13" y="21"/>
                  <a:pt x="13" y="26"/>
                  <a:pt x="10" y="29"/>
                </a:cubicBezTo>
                <a:cubicBezTo>
                  <a:pt x="10" y="30"/>
                  <a:pt x="11" y="30"/>
                  <a:pt x="11" y="30"/>
                </a:cubicBezTo>
                <a:cubicBezTo>
                  <a:pt x="12" y="24"/>
                  <a:pt x="15" y="18"/>
                  <a:pt x="15" y="12"/>
                </a:cubicBezTo>
                <a:cubicBezTo>
                  <a:pt x="15" y="11"/>
                  <a:pt x="13" y="11"/>
                  <a:pt x="13" y="11"/>
                </a:cubicBezTo>
                <a:cubicBezTo>
                  <a:pt x="11" y="17"/>
                  <a:pt x="10" y="23"/>
                  <a:pt x="7" y="29"/>
                </a:cubicBezTo>
                <a:cubicBezTo>
                  <a:pt x="7" y="29"/>
                  <a:pt x="8" y="29"/>
                  <a:pt x="8" y="29"/>
                </a:cubicBezTo>
                <a:cubicBezTo>
                  <a:pt x="9" y="23"/>
                  <a:pt x="10" y="17"/>
                  <a:pt x="12" y="11"/>
                </a:cubicBezTo>
                <a:cubicBezTo>
                  <a:pt x="12" y="10"/>
                  <a:pt x="11" y="10"/>
                  <a:pt x="11" y="11"/>
                </a:cubicBezTo>
                <a:cubicBezTo>
                  <a:pt x="9" y="17"/>
                  <a:pt x="7" y="23"/>
                  <a:pt x="5" y="29"/>
                </a:cubicBezTo>
                <a:cubicBezTo>
                  <a:pt x="6" y="29"/>
                  <a:pt x="6" y="29"/>
                  <a:pt x="6" y="29"/>
                </a:cubicBezTo>
                <a:cubicBezTo>
                  <a:pt x="7" y="23"/>
                  <a:pt x="8" y="17"/>
                  <a:pt x="10" y="11"/>
                </a:cubicBezTo>
                <a:cubicBezTo>
                  <a:pt x="11" y="10"/>
                  <a:pt x="10" y="10"/>
                  <a:pt x="9" y="10"/>
                </a:cubicBezTo>
                <a:cubicBezTo>
                  <a:pt x="5" y="16"/>
                  <a:pt x="6" y="24"/>
                  <a:pt x="2" y="30"/>
                </a:cubicBezTo>
                <a:cubicBezTo>
                  <a:pt x="2" y="30"/>
                  <a:pt x="3" y="30"/>
                  <a:pt x="3" y="30"/>
                </a:cubicBezTo>
                <a:cubicBezTo>
                  <a:pt x="4" y="24"/>
                  <a:pt x="5" y="17"/>
                  <a:pt x="7" y="11"/>
                </a:cubicBezTo>
                <a:cubicBezTo>
                  <a:pt x="8" y="10"/>
                  <a:pt x="11" y="3"/>
                  <a:pt x="12" y="5"/>
                </a:cubicBezTo>
                <a:cubicBezTo>
                  <a:pt x="13" y="5"/>
                  <a:pt x="13" y="7"/>
                  <a:pt x="14" y="8"/>
                </a:cubicBezTo>
                <a:cubicBezTo>
                  <a:pt x="14" y="10"/>
                  <a:pt x="15" y="11"/>
                  <a:pt x="16" y="13"/>
                </a:cubicBezTo>
                <a:cubicBezTo>
                  <a:pt x="18" y="16"/>
                  <a:pt x="20" y="19"/>
                  <a:pt x="22" y="21"/>
                </a:cubicBezTo>
                <a:cubicBezTo>
                  <a:pt x="24" y="23"/>
                  <a:pt x="26" y="25"/>
                  <a:pt x="27" y="27"/>
                </a:cubicBezTo>
                <a:cubicBezTo>
                  <a:pt x="28" y="28"/>
                  <a:pt x="28" y="30"/>
                  <a:pt x="27" y="30"/>
                </a:cubicBezTo>
                <a:cubicBezTo>
                  <a:pt x="26" y="30"/>
                  <a:pt x="24" y="30"/>
                  <a:pt x="23" y="30"/>
                </a:cubicBezTo>
                <a:cubicBezTo>
                  <a:pt x="20" y="31"/>
                  <a:pt x="17" y="31"/>
                  <a:pt x="14" y="32"/>
                </a:cubicBezTo>
                <a:cubicBezTo>
                  <a:pt x="10" y="33"/>
                  <a:pt x="5" y="34"/>
                  <a:pt x="1" y="32"/>
                </a:cubicBezTo>
                <a:cubicBezTo>
                  <a:pt x="1" y="32"/>
                  <a:pt x="2" y="33"/>
                  <a:pt x="2" y="33"/>
                </a:cubicBezTo>
                <a:cubicBezTo>
                  <a:pt x="3" y="27"/>
                  <a:pt x="5" y="21"/>
                  <a:pt x="6" y="15"/>
                </a:cubicBezTo>
                <a:cubicBezTo>
                  <a:pt x="7" y="12"/>
                  <a:pt x="7" y="10"/>
                  <a:pt x="8" y="8"/>
                </a:cubicBezTo>
                <a:cubicBezTo>
                  <a:pt x="9" y="6"/>
                  <a:pt x="9" y="3"/>
                  <a:pt x="11" y="2"/>
                </a:cubicBezTo>
                <a:cubicBezTo>
                  <a:pt x="11" y="2"/>
                  <a:pt x="10" y="2"/>
                  <a:pt x="10" y="2"/>
                </a:cubicBezTo>
                <a:cubicBezTo>
                  <a:pt x="17" y="10"/>
                  <a:pt x="24" y="19"/>
                  <a:pt x="28" y="29"/>
                </a:cubicBezTo>
                <a:cubicBezTo>
                  <a:pt x="29" y="30"/>
                  <a:pt x="30" y="29"/>
                  <a:pt x="30" y="29"/>
                </a:cubicBezTo>
                <a:cubicBezTo>
                  <a:pt x="29" y="23"/>
                  <a:pt x="25" y="18"/>
                  <a:pt x="22" y="13"/>
                </a:cubicBezTo>
                <a:cubicBezTo>
                  <a:pt x="20" y="8"/>
                  <a:pt x="18" y="3"/>
                  <a:pt x="14" y="0"/>
                </a:cubicBezTo>
                <a:cubicBezTo>
                  <a:pt x="14" y="0"/>
                  <a:pt x="13" y="0"/>
                  <a:pt x="13" y="0"/>
                </a:cubicBezTo>
                <a:cubicBezTo>
                  <a:pt x="10" y="3"/>
                  <a:pt x="9" y="9"/>
                  <a:pt x="8" y="13"/>
                </a:cubicBezTo>
                <a:cubicBezTo>
                  <a:pt x="7" y="19"/>
                  <a:pt x="5" y="25"/>
                  <a:pt x="2" y="31"/>
                </a:cubicBezTo>
                <a:cubicBezTo>
                  <a:pt x="2" y="32"/>
                  <a:pt x="3" y="32"/>
                  <a:pt x="3" y="32"/>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67" name="Freeform 864"/>
          <p:cNvSpPr/>
          <p:nvPr/>
        </p:nvSpPr>
        <p:spPr bwMode="auto">
          <a:xfrm rot="21401676" flipH="1">
            <a:off x="4125352" y="3302168"/>
            <a:ext cx="425481" cy="479413"/>
          </a:xfrm>
          <a:custGeom>
            <a:avLst/>
            <a:gdLst>
              <a:gd name="T0" fmla="*/ 9 w 30"/>
              <a:gd name="T1" fmla="*/ 12 h 34"/>
              <a:gd name="T2" fmla="*/ 12 w 30"/>
              <a:gd name="T3" fmla="*/ 5 h 34"/>
              <a:gd name="T4" fmla="*/ 21 w 30"/>
              <a:gd name="T5" fmla="*/ 16 h 34"/>
              <a:gd name="T6" fmla="*/ 30 w 30"/>
              <a:gd name="T7" fmla="*/ 27 h 34"/>
              <a:gd name="T8" fmla="*/ 20 w 30"/>
              <a:gd name="T9" fmla="*/ 11 h 34"/>
              <a:gd name="T10" fmla="*/ 14 w 30"/>
              <a:gd name="T11" fmla="*/ 0 h 34"/>
              <a:gd name="T12" fmla="*/ 8 w 30"/>
              <a:gd name="T13" fmla="*/ 9 h 34"/>
              <a:gd name="T14" fmla="*/ 2 w 30"/>
              <a:gd name="T15" fmla="*/ 24 h 34"/>
              <a:gd name="T16" fmla="*/ 1 w 30"/>
              <a:gd name="T17" fmla="*/ 31 h 34"/>
              <a:gd name="T18" fmla="*/ 25 w 30"/>
              <a:gd name="T19" fmla="*/ 31 h 34"/>
              <a:gd name="T20" fmla="*/ 7 w 30"/>
              <a:gd name="T21" fmla="*/ 29 h 34"/>
              <a:gd name="T22" fmla="*/ 17 w 30"/>
              <a:gd name="T23" fmla="*/ 31 h 34"/>
              <a:gd name="T24" fmla="*/ 27 w 30"/>
              <a:gd name="T25" fmla="*/ 28 h 34"/>
              <a:gd name="T26" fmla="*/ 5 w 30"/>
              <a:gd name="T27" fmla="*/ 30 h 34"/>
              <a:gd name="T28" fmla="*/ 22 w 30"/>
              <a:gd name="T29" fmla="*/ 26 h 34"/>
              <a:gd name="T30" fmla="*/ 7 w 30"/>
              <a:gd name="T31" fmla="*/ 26 h 34"/>
              <a:gd name="T32" fmla="*/ 9 w 30"/>
              <a:gd name="T33" fmla="*/ 29 h 34"/>
              <a:gd name="T34" fmla="*/ 9 w 30"/>
              <a:gd name="T35" fmla="*/ 13 h 34"/>
              <a:gd name="T36" fmla="*/ 7 w 30"/>
              <a:gd name="T37" fmla="*/ 27 h 34"/>
              <a:gd name="T38" fmla="*/ 11 w 30"/>
              <a:gd name="T39" fmla="*/ 12 h 34"/>
              <a:gd name="T40" fmla="*/ 8 w 30"/>
              <a:gd name="T41" fmla="*/ 20 h 34"/>
              <a:gd name="T42" fmla="*/ 10 w 30"/>
              <a:gd name="T43" fmla="*/ 27 h 34"/>
              <a:gd name="T44" fmla="*/ 11 w 30"/>
              <a:gd name="T45" fmla="*/ 10 h 34"/>
              <a:gd name="T46" fmla="*/ 16 w 30"/>
              <a:gd name="T47" fmla="*/ 25 h 34"/>
              <a:gd name="T48" fmla="*/ 12 w 30"/>
              <a:gd name="T49" fmla="*/ 11 h 34"/>
              <a:gd name="T50" fmla="*/ 20 w 30"/>
              <a:gd name="T51" fmla="*/ 25 h 34"/>
              <a:gd name="T52" fmla="*/ 16 w 30"/>
              <a:gd name="T53" fmla="*/ 12 h 34"/>
              <a:gd name="T54" fmla="*/ 26 w 30"/>
              <a:gd name="T55" fmla="*/ 24 h 34"/>
              <a:gd name="T56" fmla="*/ 25 w 30"/>
              <a:gd name="T57" fmla="*/ 18 h 34"/>
              <a:gd name="T58" fmla="*/ 20 w 30"/>
              <a:gd name="T59" fmla="*/ 16 h 34"/>
              <a:gd name="T60" fmla="*/ 25 w 30"/>
              <a:gd name="T61" fmla="*/ 23 h 34"/>
              <a:gd name="T62" fmla="*/ 21 w 30"/>
              <a:gd name="T63" fmla="*/ 16 h 34"/>
              <a:gd name="T64" fmla="*/ 25 w 30"/>
              <a:gd name="T65" fmla="*/ 24 h 34"/>
              <a:gd name="T66" fmla="*/ 17 w 30"/>
              <a:gd name="T67" fmla="*/ 11 h 34"/>
              <a:gd name="T68" fmla="*/ 19 w 30"/>
              <a:gd name="T69" fmla="*/ 25 h 34"/>
              <a:gd name="T70" fmla="*/ 14 w 30"/>
              <a:gd name="T71" fmla="*/ 10 h 34"/>
              <a:gd name="T72" fmla="*/ 15 w 30"/>
              <a:gd name="T73" fmla="*/ 25 h 34"/>
              <a:gd name="T74" fmla="*/ 12 w 30"/>
              <a:gd name="T75" fmla="*/ 10 h 34"/>
              <a:gd name="T76" fmla="*/ 11 w 30"/>
              <a:gd name="T77" fmla="*/ 18 h 34"/>
              <a:gd name="T78" fmla="*/ 10 w 30"/>
              <a:gd name="T79" fmla="*/ 27 h 34"/>
              <a:gd name="T80" fmla="*/ 11 w 30"/>
              <a:gd name="T81" fmla="*/ 12 h 34"/>
              <a:gd name="T82" fmla="*/ 7 w 30"/>
              <a:gd name="T83" fmla="*/ 26 h 34"/>
              <a:gd name="T84" fmla="*/ 9 w 30"/>
              <a:gd name="T85" fmla="*/ 13 h 34"/>
              <a:gd name="T86" fmla="*/ 8 w 30"/>
              <a:gd name="T87" fmla="*/ 28 h 34"/>
              <a:gd name="T88" fmla="*/ 7 w 30"/>
              <a:gd name="T89" fmla="*/ 26 h 34"/>
              <a:gd name="T90" fmla="*/ 15 w 30"/>
              <a:gd name="T91" fmla="*/ 26 h 34"/>
              <a:gd name="T92" fmla="*/ 22 w 30"/>
              <a:gd name="T93" fmla="*/ 25 h 34"/>
              <a:gd name="T94" fmla="*/ 4 w 30"/>
              <a:gd name="T95" fmla="*/ 30 h 34"/>
              <a:gd name="T96" fmla="*/ 26 w 30"/>
              <a:gd name="T97" fmla="*/ 29 h 34"/>
              <a:gd name="T98" fmla="*/ 17 w 30"/>
              <a:gd name="T99" fmla="*/ 29 h 34"/>
              <a:gd name="T100" fmla="*/ 8 w 30"/>
              <a:gd name="T101" fmla="*/ 30 h 34"/>
              <a:gd name="T102" fmla="*/ 24 w 30"/>
              <a:gd name="T103" fmla="*/ 31 h 34"/>
              <a:gd name="T104" fmla="*/ 1 w 30"/>
              <a:gd name="T105" fmla="*/ 30 h 34"/>
              <a:gd name="T106" fmla="*/ 6 w 30"/>
              <a:gd name="T107" fmla="*/ 20 h 34"/>
              <a:gd name="T108" fmla="*/ 10 w 30"/>
              <a:gd name="T109" fmla="*/ 6 h 34"/>
              <a:gd name="T110" fmla="*/ 17 w 30"/>
              <a:gd name="T111" fmla="*/ 7 h 34"/>
              <a:gd name="T112" fmla="*/ 29 w 30"/>
              <a:gd name="T113" fmla="*/ 28 h 34"/>
              <a:gd name="T114" fmla="*/ 30 w 30"/>
              <a:gd name="T115" fmla="*/ 27 h 34"/>
              <a:gd name="T116" fmla="*/ 22 w 30"/>
              <a:gd name="T117" fmla="*/ 14 h 34"/>
              <a:gd name="T118" fmla="*/ 10 w 30"/>
              <a:gd name="T119" fmla="*/ 4 h 34"/>
              <a:gd name="T120" fmla="*/ 2 w 30"/>
              <a:gd name="T121"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 h="34">
                <a:moveTo>
                  <a:pt x="4" y="27"/>
                </a:moveTo>
                <a:cubicBezTo>
                  <a:pt x="6" y="22"/>
                  <a:pt x="7" y="17"/>
                  <a:pt x="9" y="12"/>
                </a:cubicBezTo>
                <a:cubicBezTo>
                  <a:pt x="10" y="10"/>
                  <a:pt x="10" y="8"/>
                  <a:pt x="11" y="6"/>
                </a:cubicBezTo>
                <a:cubicBezTo>
                  <a:pt x="11" y="6"/>
                  <a:pt x="12" y="5"/>
                  <a:pt x="12" y="5"/>
                </a:cubicBezTo>
                <a:cubicBezTo>
                  <a:pt x="13" y="5"/>
                  <a:pt x="14" y="6"/>
                  <a:pt x="15" y="6"/>
                </a:cubicBezTo>
                <a:cubicBezTo>
                  <a:pt x="18" y="9"/>
                  <a:pt x="20" y="13"/>
                  <a:pt x="21" y="16"/>
                </a:cubicBezTo>
                <a:cubicBezTo>
                  <a:pt x="24" y="20"/>
                  <a:pt x="27" y="24"/>
                  <a:pt x="29" y="28"/>
                </a:cubicBezTo>
                <a:cubicBezTo>
                  <a:pt x="29" y="27"/>
                  <a:pt x="29" y="27"/>
                  <a:pt x="30" y="27"/>
                </a:cubicBezTo>
                <a:cubicBezTo>
                  <a:pt x="27" y="25"/>
                  <a:pt x="25" y="22"/>
                  <a:pt x="24" y="19"/>
                </a:cubicBezTo>
                <a:cubicBezTo>
                  <a:pt x="22" y="17"/>
                  <a:pt x="21" y="14"/>
                  <a:pt x="20" y="11"/>
                </a:cubicBezTo>
                <a:cubicBezTo>
                  <a:pt x="19" y="9"/>
                  <a:pt x="19" y="7"/>
                  <a:pt x="18" y="5"/>
                </a:cubicBezTo>
                <a:cubicBezTo>
                  <a:pt x="17" y="3"/>
                  <a:pt x="16" y="1"/>
                  <a:pt x="14" y="0"/>
                </a:cubicBezTo>
                <a:cubicBezTo>
                  <a:pt x="13" y="0"/>
                  <a:pt x="11" y="1"/>
                  <a:pt x="10" y="2"/>
                </a:cubicBezTo>
                <a:cubicBezTo>
                  <a:pt x="9" y="4"/>
                  <a:pt x="8" y="7"/>
                  <a:pt x="8" y="9"/>
                </a:cubicBezTo>
                <a:cubicBezTo>
                  <a:pt x="7" y="11"/>
                  <a:pt x="7" y="13"/>
                  <a:pt x="6" y="15"/>
                </a:cubicBezTo>
                <a:cubicBezTo>
                  <a:pt x="5" y="18"/>
                  <a:pt x="4" y="21"/>
                  <a:pt x="2" y="24"/>
                </a:cubicBezTo>
                <a:cubicBezTo>
                  <a:pt x="2" y="26"/>
                  <a:pt x="1" y="28"/>
                  <a:pt x="0" y="30"/>
                </a:cubicBezTo>
                <a:cubicBezTo>
                  <a:pt x="0" y="30"/>
                  <a:pt x="0" y="31"/>
                  <a:pt x="1" y="31"/>
                </a:cubicBezTo>
                <a:cubicBezTo>
                  <a:pt x="8" y="34"/>
                  <a:pt x="16" y="32"/>
                  <a:pt x="24" y="32"/>
                </a:cubicBezTo>
                <a:cubicBezTo>
                  <a:pt x="25" y="32"/>
                  <a:pt x="25" y="31"/>
                  <a:pt x="25" y="31"/>
                </a:cubicBezTo>
                <a:cubicBezTo>
                  <a:pt x="24" y="28"/>
                  <a:pt x="20" y="28"/>
                  <a:pt x="17" y="28"/>
                </a:cubicBezTo>
                <a:cubicBezTo>
                  <a:pt x="14" y="28"/>
                  <a:pt x="10" y="28"/>
                  <a:pt x="7" y="29"/>
                </a:cubicBezTo>
                <a:cubicBezTo>
                  <a:pt x="7" y="30"/>
                  <a:pt x="7" y="30"/>
                  <a:pt x="8" y="30"/>
                </a:cubicBezTo>
                <a:cubicBezTo>
                  <a:pt x="11" y="31"/>
                  <a:pt x="14" y="31"/>
                  <a:pt x="17" y="31"/>
                </a:cubicBezTo>
                <a:cubicBezTo>
                  <a:pt x="20" y="30"/>
                  <a:pt x="23" y="30"/>
                  <a:pt x="26" y="29"/>
                </a:cubicBezTo>
                <a:cubicBezTo>
                  <a:pt x="27" y="29"/>
                  <a:pt x="27" y="28"/>
                  <a:pt x="27" y="28"/>
                </a:cubicBezTo>
                <a:cubicBezTo>
                  <a:pt x="20" y="25"/>
                  <a:pt x="12" y="27"/>
                  <a:pt x="5" y="28"/>
                </a:cubicBezTo>
                <a:cubicBezTo>
                  <a:pt x="5" y="29"/>
                  <a:pt x="5" y="29"/>
                  <a:pt x="5" y="30"/>
                </a:cubicBezTo>
                <a:cubicBezTo>
                  <a:pt x="10" y="27"/>
                  <a:pt x="17" y="28"/>
                  <a:pt x="22" y="27"/>
                </a:cubicBezTo>
                <a:cubicBezTo>
                  <a:pt x="23" y="27"/>
                  <a:pt x="23" y="26"/>
                  <a:pt x="22" y="26"/>
                </a:cubicBezTo>
                <a:cubicBezTo>
                  <a:pt x="20" y="24"/>
                  <a:pt x="17" y="25"/>
                  <a:pt x="15" y="25"/>
                </a:cubicBezTo>
                <a:cubicBezTo>
                  <a:pt x="12" y="25"/>
                  <a:pt x="10" y="25"/>
                  <a:pt x="7" y="26"/>
                </a:cubicBezTo>
                <a:cubicBezTo>
                  <a:pt x="6" y="26"/>
                  <a:pt x="6" y="27"/>
                  <a:pt x="7" y="27"/>
                </a:cubicBezTo>
                <a:cubicBezTo>
                  <a:pt x="7" y="27"/>
                  <a:pt x="8" y="28"/>
                  <a:pt x="9" y="29"/>
                </a:cubicBezTo>
                <a:cubicBezTo>
                  <a:pt x="9" y="29"/>
                  <a:pt x="10" y="28"/>
                  <a:pt x="10" y="28"/>
                </a:cubicBezTo>
                <a:cubicBezTo>
                  <a:pt x="7" y="24"/>
                  <a:pt x="8" y="18"/>
                  <a:pt x="9" y="13"/>
                </a:cubicBezTo>
                <a:cubicBezTo>
                  <a:pt x="9" y="13"/>
                  <a:pt x="8" y="13"/>
                  <a:pt x="8" y="13"/>
                </a:cubicBezTo>
                <a:cubicBezTo>
                  <a:pt x="8" y="18"/>
                  <a:pt x="7" y="22"/>
                  <a:pt x="7" y="27"/>
                </a:cubicBezTo>
                <a:cubicBezTo>
                  <a:pt x="7" y="27"/>
                  <a:pt x="8" y="27"/>
                  <a:pt x="8" y="27"/>
                </a:cubicBezTo>
                <a:cubicBezTo>
                  <a:pt x="10" y="22"/>
                  <a:pt x="10" y="17"/>
                  <a:pt x="11" y="12"/>
                </a:cubicBezTo>
                <a:cubicBezTo>
                  <a:pt x="11" y="11"/>
                  <a:pt x="10" y="11"/>
                  <a:pt x="9" y="12"/>
                </a:cubicBezTo>
                <a:cubicBezTo>
                  <a:pt x="8" y="14"/>
                  <a:pt x="8" y="17"/>
                  <a:pt x="8" y="20"/>
                </a:cubicBezTo>
                <a:cubicBezTo>
                  <a:pt x="8" y="22"/>
                  <a:pt x="8" y="25"/>
                  <a:pt x="9" y="27"/>
                </a:cubicBezTo>
                <a:cubicBezTo>
                  <a:pt x="9" y="28"/>
                  <a:pt x="10" y="28"/>
                  <a:pt x="10" y="27"/>
                </a:cubicBezTo>
                <a:cubicBezTo>
                  <a:pt x="14" y="22"/>
                  <a:pt x="12" y="16"/>
                  <a:pt x="12" y="10"/>
                </a:cubicBezTo>
                <a:cubicBezTo>
                  <a:pt x="12" y="10"/>
                  <a:pt x="12" y="10"/>
                  <a:pt x="11" y="10"/>
                </a:cubicBezTo>
                <a:cubicBezTo>
                  <a:pt x="14" y="15"/>
                  <a:pt x="13" y="20"/>
                  <a:pt x="15" y="25"/>
                </a:cubicBezTo>
                <a:cubicBezTo>
                  <a:pt x="15" y="25"/>
                  <a:pt x="16" y="25"/>
                  <a:pt x="16" y="25"/>
                </a:cubicBezTo>
                <a:cubicBezTo>
                  <a:pt x="16" y="20"/>
                  <a:pt x="14" y="16"/>
                  <a:pt x="14" y="11"/>
                </a:cubicBezTo>
                <a:cubicBezTo>
                  <a:pt x="13" y="11"/>
                  <a:pt x="13" y="11"/>
                  <a:pt x="12" y="11"/>
                </a:cubicBezTo>
                <a:cubicBezTo>
                  <a:pt x="15" y="15"/>
                  <a:pt x="16" y="21"/>
                  <a:pt x="19" y="25"/>
                </a:cubicBezTo>
                <a:cubicBezTo>
                  <a:pt x="20" y="26"/>
                  <a:pt x="20" y="25"/>
                  <a:pt x="20" y="25"/>
                </a:cubicBezTo>
                <a:cubicBezTo>
                  <a:pt x="19" y="20"/>
                  <a:pt x="17" y="16"/>
                  <a:pt x="17" y="12"/>
                </a:cubicBezTo>
                <a:cubicBezTo>
                  <a:pt x="17" y="12"/>
                  <a:pt x="16" y="12"/>
                  <a:pt x="16" y="12"/>
                </a:cubicBezTo>
                <a:cubicBezTo>
                  <a:pt x="18" y="13"/>
                  <a:pt x="20" y="16"/>
                  <a:pt x="21" y="18"/>
                </a:cubicBezTo>
                <a:cubicBezTo>
                  <a:pt x="23" y="20"/>
                  <a:pt x="24" y="22"/>
                  <a:pt x="26" y="24"/>
                </a:cubicBezTo>
                <a:cubicBezTo>
                  <a:pt x="26" y="24"/>
                  <a:pt x="27" y="24"/>
                  <a:pt x="27" y="23"/>
                </a:cubicBezTo>
                <a:cubicBezTo>
                  <a:pt x="26" y="22"/>
                  <a:pt x="25" y="20"/>
                  <a:pt x="25" y="18"/>
                </a:cubicBezTo>
                <a:cubicBezTo>
                  <a:pt x="24" y="17"/>
                  <a:pt x="22" y="16"/>
                  <a:pt x="21" y="15"/>
                </a:cubicBezTo>
                <a:cubicBezTo>
                  <a:pt x="21" y="15"/>
                  <a:pt x="20" y="15"/>
                  <a:pt x="20" y="16"/>
                </a:cubicBezTo>
                <a:cubicBezTo>
                  <a:pt x="21" y="19"/>
                  <a:pt x="22" y="21"/>
                  <a:pt x="23" y="24"/>
                </a:cubicBezTo>
                <a:cubicBezTo>
                  <a:pt x="23" y="25"/>
                  <a:pt x="25" y="24"/>
                  <a:pt x="25" y="23"/>
                </a:cubicBezTo>
                <a:cubicBezTo>
                  <a:pt x="23" y="21"/>
                  <a:pt x="22" y="18"/>
                  <a:pt x="22" y="15"/>
                </a:cubicBezTo>
                <a:cubicBezTo>
                  <a:pt x="21" y="16"/>
                  <a:pt x="21" y="16"/>
                  <a:pt x="21" y="16"/>
                </a:cubicBezTo>
                <a:cubicBezTo>
                  <a:pt x="22" y="17"/>
                  <a:pt x="23" y="18"/>
                  <a:pt x="23" y="20"/>
                </a:cubicBezTo>
                <a:cubicBezTo>
                  <a:pt x="24" y="21"/>
                  <a:pt x="25" y="22"/>
                  <a:pt x="25" y="24"/>
                </a:cubicBezTo>
                <a:cubicBezTo>
                  <a:pt x="26" y="23"/>
                  <a:pt x="26" y="23"/>
                  <a:pt x="26" y="23"/>
                </a:cubicBezTo>
                <a:cubicBezTo>
                  <a:pt x="23" y="19"/>
                  <a:pt x="21" y="13"/>
                  <a:pt x="17" y="11"/>
                </a:cubicBezTo>
                <a:cubicBezTo>
                  <a:pt x="16" y="11"/>
                  <a:pt x="16" y="11"/>
                  <a:pt x="16" y="12"/>
                </a:cubicBezTo>
                <a:cubicBezTo>
                  <a:pt x="15" y="16"/>
                  <a:pt x="18" y="20"/>
                  <a:pt x="19" y="25"/>
                </a:cubicBezTo>
                <a:cubicBezTo>
                  <a:pt x="19" y="25"/>
                  <a:pt x="20" y="25"/>
                  <a:pt x="20" y="24"/>
                </a:cubicBezTo>
                <a:cubicBezTo>
                  <a:pt x="17" y="20"/>
                  <a:pt x="16" y="15"/>
                  <a:pt x="14" y="10"/>
                </a:cubicBezTo>
                <a:cubicBezTo>
                  <a:pt x="13" y="10"/>
                  <a:pt x="12" y="10"/>
                  <a:pt x="12" y="11"/>
                </a:cubicBezTo>
                <a:cubicBezTo>
                  <a:pt x="12" y="16"/>
                  <a:pt x="15" y="20"/>
                  <a:pt x="15" y="25"/>
                </a:cubicBezTo>
                <a:cubicBezTo>
                  <a:pt x="15" y="25"/>
                  <a:pt x="16" y="24"/>
                  <a:pt x="16" y="24"/>
                </a:cubicBezTo>
                <a:cubicBezTo>
                  <a:pt x="15" y="20"/>
                  <a:pt x="15" y="14"/>
                  <a:pt x="12" y="10"/>
                </a:cubicBezTo>
                <a:cubicBezTo>
                  <a:pt x="12" y="9"/>
                  <a:pt x="11" y="9"/>
                  <a:pt x="11" y="10"/>
                </a:cubicBezTo>
                <a:cubicBezTo>
                  <a:pt x="11" y="12"/>
                  <a:pt x="11" y="15"/>
                  <a:pt x="11" y="18"/>
                </a:cubicBezTo>
                <a:cubicBezTo>
                  <a:pt x="11" y="21"/>
                  <a:pt x="11" y="24"/>
                  <a:pt x="9" y="27"/>
                </a:cubicBezTo>
                <a:cubicBezTo>
                  <a:pt x="9" y="27"/>
                  <a:pt x="10" y="27"/>
                  <a:pt x="10" y="27"/>
                </a:cubicBezTo>
                <a:cubicBezTo>
                  <a:pt x="9" y="25"/>
                  <a:pt x="9" y="22"/>
                  <a:pt x="9" y="20"/>
                </a:cubicBezTo>
                <a:cubicBezTo>
                  <a:pt x="9" y="17"/>
                  <a:pt x="10" y="15"/>
                  <a:pt x="11" y="12"/>
                </a:cubicBezTo>
                <a:cubicBezTo>
                  <a:pt x="10" y="12"/>
                  <a:pt x="10" y="12"/>
                  <a:pt x="9" y="12"/>
                </a:cubicBezTo>
                <a:cubicBezTo>
                  <a:pt x="8" y="17"/>
                  <a:pt x="8" y="22"/>
                  <a:pt x="7" y="26"/>
                </a:cubicBezTo>
                <a:cubicBezTo>
                  <a:pt x="7" y="27"/>
                  <a:pt x="8" y="27"/>
                  <a:pt x="8" y="27"/>
                </a:cubicBezTo>
                <a:cubicBezTo>
                  <a:pt x="8" y="22"/>
                  <a:pt x="9" y="18"/>
                  <a:pt x="9" y="13"/>
                </a:cubicBezTo>
                <a:cubicBezTo>
                  <a:pt x="9" y="12"/>
                  <a:pt x="8" y="12"/>
                  <a:pt x="8" y="13"/>
                </a:cubicBezTo>
                <a:cubicBezTo>
                  <a:pt x="7" y="18"/>
                  <a:pt x="6" y="24"/>
                  <a:pt x="8" y="28"/>
                </a:cubicBezTo>
                <a:cubicBezTo>
                  <a:pt x="9" y="28"/>
                  <a:pt x="9" y="28"/>
                  <a:pt x="10" y="28"/>
                </a:cubicBezTo>
                <a:cubicBezTo>
                  <a:pt x="9" y="27"/>
                  <a:pt x="8" y="26"/>
                  <a:pt x="7" y="26"/>
                </a:cubicBezTo>
                <a:cubicBezTo>
                  <a:pt x="7" y="26"/>
                  <a:pt x="7" y="27"/>
                  <a:pt x="7" y="27"/>
                </a:cubicBezTo>
                <a:cubicBezTo>
                  <a:pt x="10" y="27"/>
                  <a:pt x="12" y="26"/>
                  <a:pt x="15" y="26"/>
                </a:cubicBezTo>
                <a:cubicBezTo>
                  <a:pt x="17" y="26"/>
                  <a:pt x="20" y="26"/>
                  <a:pt x="22" y="27"/>
                </a:cubicBezTo>
                <a:cubicBezTo>
                  <a:pt x="22" y="26"/>
                  <a:pt x="22" y="26"/>
                  <a:pt x="22" y="25"/>
                </a:cubicBezTo>
                <a:cubicBezTo>
                  <a:pt x="16" y="26"/>
                  <a:pt x="10" y="26"/>
                  <a:pt x="4" y="28"/>
                </a:cubicBezTo>
                <a:cubicBezTo>
                  <a:pt x="3" y="29"/>
                  <a:pt x="4" y="30"/>
                  <a:pt x="4" y="30"/>
                </a:cubicBezTo>
                <a:cubicBezTo>
                  <a:pt x="8" y="29"/>
                  <a:pt x="12" y="28"/>
                  <a:pt x="15" y="28"/>
                </a:cubicBezTo>
                <a:cubicBezTo>
                  <a:pt x="19" y="28"/>
                  <a:pt x="22" y="27"/>
                  <a:pt x="26" y="29"/>
                </a:cubicBezTo>
                <a:cubicBezTo>
                  <a:pt x="26" y="29"/>
                  <a:pt x="26" y="28"/>
                  <a:pt x="26" y="28"/>
                </a:cubicBezTo>
                <a:cubicBezTo>
                  <a:pt x="23" y="29"/>
                  <a:pt x="20" y="29"/>
                  <a:pt x="17" y="29"/>
                </a:cubicBezTo>
                <a:cubicBezTo>
                  <a:pt x="14" y="30"/>
                  <a:pt x="11" y="30"/>
                  <a:pt x="8" y="29"/>
                </a:cubicBezTo>
                <a:cubicBezTo>
                  <a:pt x="8" y="30"/>
                  <a:pt x="8" y="30"/>
                  <a:pt x="8" y="30"/>
                </a:cubicBezTo>
                <a:cubicBezTo>
                  <a:pt x="11" y="29"/>
                  <a:pt x="14" y="29"/>
                  <a:pt x="16" y="29"/>
                </a:cubicBezTo>
                <a:cubicBezTo>
                  <a:pt x="18" y="29"/>
                  <a:pt x="23" y="29"/>
                  <a:pt x="24" y="31"/>
                </a:cubicBezTo>
                <a:cubicBezTo>
                  <a:pt x="24" y="31"/>
                  <a:pt x="24" y="30"/>
                  <a:pt x="24" y="30"/>
                </a:cubicBezTo>
                <a:cubicBezTo>
                  <a:pt x="17" y="31"/>
                  <a:pt x="8" y="32"/>
                  <a:pt x="1" y="30"/>
                </a:cubicBezTo>
                <a:cubicBezTo>
                  <a:pt x="1" y="30"/>
                  <a:pt x="1" y="30"/>
                  <a:pt x="2" y="30"/>
                </a:cubicBezTo>
                <a:cubicBezTo>
                  <a:pt x="2" y="27"/>
                  <a:pt x="4" y="23"/>
                  <a:pt x="6" y="20"/>
                </a:cubicBezTo>
                <a:cubicBezTo>
                  <a:pt x="7" y="17"/>
                  <a:pt x="7" y="15"/>
                  <a:pt x="8" y="13"/>
                </a:cubicBezTo>
                <a:cubicBezTo>
                  <a:pt x="9" y="11"/>
                  <a:pt x="9" y="9"/>
                  <a:pt x="10" y="6"/>
                </a:cubicBezTo>
                <a:cubicBezTo>
                  <a:pt x="11" y="5"/>
                  <a:pt x="12" y="2"/>
                  <a:pt x="13" y="2"/>
                </a:cubicBezTo>
                <a:cubicBezTo>
                  <a:pt x="15" y="1"/>
                  <a:pt x="16" y="5"/>
                  <a:pt x="17" y="7"/>
                </a:cubicBezTo>
                <a:cubicBezTo>
                  <a:pt x="18" y="9"/>
                  <a:pt x="18" y="11"/>
                  <a:pt x="19" y="12"/>
                </a:cubicBezTo>
                <a:cubicBezTo>
                  <a:pt x="22" y="18"/>
                  <a:pt x="24" y="24"/>
                  <a:pt x="29" y="28"/>
                </a:cubicBezTo>
                <a:cubicBezTo>
                  <a:pt x="29" y="28"/>
                  <a:pt x="29" y="28"/>
                  <a:pt x="29" y="28"/>
                </a:cubicBezTo>
                <a:cubicBezTo>
                  <a:pt x="30" y="28"/>
                  <a:pt x="30" y="27"/>
                  <a:pt x="30" y="27"/>
                </a:cubicBezTo>
                <a:cubicBezTo>
                  <a:pt x="29" y="25"/>
                  <a:pt x="27" y="22"/>
                  <a:pt x="25" y="20"/>
                </a:cubicBezTo>
                <a:cubicBezTo>
                  <a:pt x="24" y="18"/>
                  <a:pt x="23" y="16"/>
                  <a:pt x="22" y="14"/>
                </a:cubicBezTo>
                <a:cubicBezTo>
                  <a:pt x="20" y="10"/>
                  <a:pt x="18" y="6"/>
                  <a:pt x="14" y="4"/>
                </a:cubicBezTo>
                <a:cubicBezTo>
                  <a:pt x="13" y="3"/>
                  <a:pt x="12" y="3"/>
                  <a:pt x="10" y="4"/>
                </a:cubicBezTo>
                <a:cubicBezTo>
                  <a:pt x="9" y="6"/>
                  <a:pt x="9" y="8"/>
                  <a:pt x="8" y="10"/>
                </a:cubicBezTo>
                <a:cubicBezTo>
                  <a:pt x="7" y="15"/>
                  <a:pt x="5" y="21"/>
                  <a:pt x="2" y="27"/>
                </a:cubicBezTo>
                <a:cubicBezTo>
                  <a:pt x="2" y="28"/>
                  <a:pt x="3" y="28"/>
                  <a:pt x="4" y="27"/>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68" name="Freeform 865"/>
          <p:cNvSpPr/>
          <p:nvPr/>
        </p:nvSpPr>
        <p:spPr bwMode="auto">
          <a:xfrm rot="21401676" flipH="1">
            <a:off x="3308928" y="2454084"/>
            <a:ext cx="455442" cy="509378"/>
          </a:xfrm>
          <a:custGeom>
            <a:avLst/>
            <a:gdLst>
              <a:gd name="T0" fmla="*/ 10 w 32"/>
              <a:gd name="T1" fmla="*/ 14 h 36"/>
              <a:gd name="T2" fmla="*/ 14 w 32"/>
              <a:gd name="T3" fmla="*/ 1 h 36"/>
              <a:gd name="T4" fmla="*/ 26 w 32"/>
              <a:gd name="T5" fmla="*/ 22 h 36"/>
              <a:gd name="T6" fmla="*/ 32 w 32"/>
              <a:gd name="T7" fmla="*/ 31 h 36"/>
              <a:gd name="T8" fmla="*/ 15 w 32"/>
              <a:gd name="T9" fmla="*/ 4 h 36"/>
              <a:gd name="T10" fmla="*/ 7 w 32"/>
              <a:gd name="T11" fmla="*/ 13 h 36"/>
              <a:gd name="T12" fmla="*/ 0 w 32"/>
              <a:gd name="T13" fmla="*/ 31 h 36"/>
              <a:gd name="T14" fmla="*/ 7 w 32"/>
              <a:gd name="T15" fmla="*/ 36 h 36"/>
              <a:gd name="T16" fmla="*/ 25 w 32"/>
              <a:gd name="T17" fmla="*/ 35 h 36"/>
              <a:gd name="T18" fmla="*/ 15 w 32"/>
              <a:gd name="T19" fmla="*/ 34 h 36"/>
              <a:gd name="T20" fmla="*/ 6 w 32"/>
              <a:gd name="T21" fmla="*/ 35 h 36"/>
              <a:gd name="T22" fmla="*/ 25 w 32"/>
              <a:gd name="T23" fmla="*/ 31 h 36"/>
              <a:gd name="T24" fmla="*/ 3 w 32"/>
              <a:gd name="T25" fmla="*/ 31 h 36"/>
              <a:gd name="T26" fmla="*/ 24 w 32"/>
              <a:gd name="T27" fmla="*/ 28 h 36"/>
              <a:gd name="T28" fmla="*/ 7 w 32"/>
              <a:gd name="T29" fmla="*/ 26 h 36"/>
              <a:gd name="T30" fmla="*/ 22 w 32"/>
              <a:gd name="T31" fmla="*/ 26 h 36"/>
              <a:gd name="T32" fmla="*/ 10 w 32"/>
              <a:gd name="T33" fmla="*/ 23 h 36"/>
              <a:gd name="T34" fmla="*/ 21 w 32"/>
              <a:gd name="T35" fmla="*/ 23 h 36"/>
              <a:gd name="T36" fmla="*/ 10 w 32"/>
              <a:gd name="T37" fmla="*/ 20 h 36"/>
              <a:gd name="T38" fmla="*/ 20 w 32"/>
              <a:gd name="T39" fmla="*/ 19 h 36"/>
              <a:gd name="T40" fmla="*/ 12 w 32"/>
              <a:gd name="T41" fmla="*/ 17 h 36"/>
              <a:gd name="T42" fmla="*/ 17 w 32"/>
              <a:gd name="T43" fmla="*/ 16 h 36"/>
              <a:gd name="T44" fmla="*/ 14 w 32"/>
              <a:gd name="T45" fmla="*/ 11 h 36"/>
              <a:gd name="T46" fmla="*/ 26 w 32"/>
              <a:gd name="T47" fmla="*/ 29 h 36"/>
              <a:gd name="T48" fmla="*/ 19 w 32"/>
              <a:gd name="T49" fmla="*/ 14 h 36"/>
              <a:gd name="T50" fmla="*/ 26 w 32"/>
              <a:gd name="T51" fmla="*/ 32 h 36"/>
              <a:gd name="T52" fmla="*/ 22 w 32"/>
              <a:gd name="T53" fmla="*/ 24 h 36"/>
              <a:gd name="T54" fmla="*/ 21 w 32"/>
              <a:gd name="T55" fmla="*/ 26 h 36"/>
              <a:gd name="T56" fmla="*/ 22 w 32"/>
              <a:gd name="T57" fmla="*/ 25 h 36"/>
              <a:gd name="T58" fmla="*/ 26 w 32"/>
              <a:gd name="T59" fmla="*/ 33 h 36"/>
              <a:gd name="T60" fmla="*/ 19 w 32"/>
              <a:gd name="T61" fmla="*/ 14 h 36"/>
              <a:gd name="T62" fmla="*/ 25 w 32"/>
              <a:gd name="T63" fmla="*/ 29 h 36"/>
              <a:gd name="T64" fmla="*/ 14 w 32"/>
              <a:gd name="T65" fmla="*/ 10 h 36"/>
              <a:gd name="T66" fmla="*/ 16 w 32"/>
              <a:gd name="T67" fmla="*/ 15 h 36"/>
              <a:gd name="T68" fmla="*/ 12 w 32"/>
              <a:gd name="T69" fmla="*/ 18 h 36"/>
              <a:gd name="T70" fmla="*/ 19 w 32"/>
              <a:gd name="T71" fmla="*/ 18 h 36"/>
              <a:gd name="T72" fmla="*/ 10 w 32"/>
              <a:gd name="T73" fmla="*/ 20 h 36"/>
              <a:gd name="T74" fmla="*/ 21 w 32"/>
              <a:gd name="T75" fmla="*/ 23 h 36"/>
              <a:gd name="T76" fmla="*/ 10 w 32"/>
              <a:gd name="T77" fmla="*/ 23 h 36"/>
              <a:gd name="T78" fmla="*/ 21 w 32"/>
              <a:gd name="T79" fmla="*/ 26 h 36"/>
              <a:gd name="T80" fmla="*/ 7 w 32"/>
              <a:gd name="T81" fmla="*/ 26 h 36"/>
              <a:gd name="T82" fmla="*/ 15 w 32"/>
              <a:gd name="T83" fmla="*/ 27 h 36"/>
              <a:gd name="T84" fmla="*/ 23 w 32"/>
              <a:gd name="T85" fmla="*/ 28 h 36"/>
              <a:gd name="T86" fmla="*/ 3 w 32"/>
              <a:gd name="T87" fmla="*/ 31 h 36"/>
              <a:gd name="T88" fmla="*/ 24 w 32"/>
              <a:gd name="T89" fmla="*/ 31 h 36"/>
              <a:gd name="T90" fmla="*/ 5 w 32"/>
              <a:gd name="T91" fmla="*/ 35 h 36"/>
              <a:gd name="T92" fmla="*/ 25 w 32"/>
              <a:gd name="T93" fmla="*/ 35 h 36"/>
              <a:gd name="T94" fmla="*/ 5 w 32"/>
              <a:gd name="T95" fmla="*/ 34 h 36"/>
              <a:gd name="T96" fmla="*/ 2 w 32"/>
              <a:gd name="T97" fmla="*/ 31 h 36"/>
              <a:gd name="T98" fmla="*/ 8 w 32"/>
              <a:gd name="T99" fmla="*/ 13 h 36"/>
              <a:gd name="T100" fmla="*/ 11 w 32"/>
              <a:gd name="T101" fmla="*/ 5 h 36"/>
              <a:gd name="T102" fmla="*/ 18 w 32"/>
              <a:gd name="T103" fmla="*/ 10 h 36"/>
              <a:gd name="T104" fmla="*/ 32 w 32"/>
              <a:gd name="T105" fmla="*/ 31 h 36"/>
              <a:gd name="T106" fmla="*/ 23 w 32"/>
              <a:gd name="T107" fmla="*/ 13 h 36"/>
              <a:gd name="T108" fmla="*/ 14 w 32"/>
              <a:gd name="T109" fmla="*/ 0 h 36"/>
              <a:gd name="T110" fmla="*/ 3 w 32"/>
              <a:gd name="T111"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 h="36">
                <a:moveTo>
                  <a:pt x="4" y="31"/>
                </a:moveTo>
                <a:cubicBezTo>
                  <a:pt x="6" y="25"/>
                  <a:pt x="8" y="20"/>
                  <a:pt x="10" y="14"/>
                </a:cubicBezTo>
                <a:cubicBezTo>
                  <a:pt x="11" y="9"/>
                  <a:pt x="11" y="4"/>
                  <a:pt x="15" y="1"/>
                </a:cubicBezTo>
                <a:cubicBezTo>
                  <a:pt x="14" y="1"/>
                  <a:pt x="14" y="1"/>
                  <a:pt x="14" y="1"/>
                </a:cubicBezTo>
                <a:cubicBezTo>
                  <a:pt x="18" y="4"/>
                  <a:pt x="20" y="10"/>
                  <a:pt x="22" y="14"/>
                </a:cubicBezTo>
                <a:cubicBezTo>
                  <a:pt x="24" y="17"/>
                  <a:pt x="25" y="19"/>
                  <a:pt x="26" y="22"/>
                </a:cubicBezTo>
                <a:cubicBezTo>
                  <a:pt x="28" y="25"/>
                  <a:pt x="29" y="28"/>
                  <a:pt x="30" y="32"/>
                </a:cubicBezTo>
                <a:cubicBezTo>
                  <a:pt x="31" y="33"/>
                  <a:pt x="32" y="32"/>
                  <a:pt x="32" y="31"/>
                </a:cubicBezTo>
                <a:cubicBezTo>
                  <a:pt x="30" y="24"/>
                  <a:pt x="26" y="18"/>
                  <a:pt x="21" y="12"/>
                </a:cubicBezTo>
                <a:cubicBezTo>
                  <a:pt x="19" y="9"/>
                  <a:pt x="17" y="6"/>
                  <a:pt x="15" y="4"/>
                </a:cubicBezTo>
                <a:cubicBezTo>
                  <a:pt x="13" y="3"/>
                  <a:pt x="11" y="3"/>
                  <a:pt x="10" y="5"/>
                </a:cubicBezTo>
                <a:cubicBezTo>
                  <a:pt x="8" y="7"/>
                  <a:pt x="8" y="10"/>
                  <a:pt x="7" y="13"/>
                </a:cubicBezTo>
                <a:cubicBezTo>
                  <a:pt x="6" y="14"/>
                  <a:pt x="5" y="16"/>
                  <a:pt x="5" y="18"/>
                </a:cubicBezTo>
                <a:cubicBezTo>
                  <a:pt x="3" y="22"/>
                  <a:pt x="1" y="26"/>
                  <a:pt x="0" y="31"/>
                </a:cubicBezTo>
                <a:cubicBezTo>
                  <a:pt x="0" y="32"/>
                  <a:pt x="0" y="34"/>
                  <a:pt x="1" y="35"/>
                </a:cubicBezTo>
                <a:cubicBezTo>
                  <a:pt x="3" y="36"/>
                  <a:pt x="5" y="36"/>
                  <a:pt x="7" y="36"/>
                </a:cubicBezTo>
                <a:cubicBezTo>
                  <a:pt x="9" y="36"/>
                  <a:pt x="11" y="35"/>
                  <a:pt x="14" y="35"/>
                </a:cubicBezTo>
                <a:cubicBezTo>
                  <a:pt x="17" y="35"/>
                  <a:pt x="21" y="35"/>
                  <a:pt x="25" y="35"/>
                </a:cubicBezTo>
                <a:cubicBezTo>
                  <a:pt x="25" y="34"/>
                  <a:pt x="25" y="34"/>
                  <a:pt x="25" y="33"/>
                </a:cubicBezTo>
                <a:cubicBezTo>
                  <a:pt x="22" y="34"/>
                  <a:pt x="18" y="34"/>
                  <a:pt x="15" y="34"/>
                </a:cubicBezTo>
                <a:cubicBezTo>
                  <a:pt x="12" y="34"/>
                  <a:pt x="9" y="35"/>
                  <a:pt x="5" y="33"/>
                </a:cubicBezTo>
                <a:cubicBezTo>
                  <a:pt x="5" y="34"/>
                  <a:pt x="6" y="34"/>
                  <a:pt x="6" y="35"/>
                </a:cubicBezTo>
                <a:cubicBezTo>
                  <a:pt x="12" y="32"/>
                  <a:pt x="19" y="35"/>
                  <a:pt x="25" y="33"/>
                </a:cubicBezTo>
                <a:cubicBezTo>
                  <a:pt x="25" y="32"/>
                  <a:pt x="25" y="31"/>
                  <a:pt x="25" y="31"/>
                </a:cubicBezTo>
                <a:cubicBezTo>
                  <a:pt x="18" y="29"/>
                  <a:pt x="10" y="31"/>
                  <a:pt x="3" y="30"/>
                </a:cubicBezTo>
                <a:cubicBezTo>
                  <a:pt x="3" y="30"/>
                  <a:pt x="3" y="31"/>
                  <a:pt x="3" y="31"/>
                </a:cubicBezTo>
                <a:cubicBezTo>
                  <a:pt x="10" y="29"/>
                  <a:pt x="17" y="31"/>
                  <a:pt x="23" y="29"/>
                </a:cubicBezTo>
                <a:cubicBezTo>
                  <a:pt x="24" y="29"/>
                  <a:pt x="24" y="28"/>
                  <a:pt x="24" y="28"/>
                </a:cubicBezTo>
                <a:cubicBezTo>
                  <a:pt x="22" y="26"/>
                  <a:pt x="19" y="26"/>
                  <a:pt x="16" y="26"/>
                </a:cubicBezTo>
                <a:cubicBezTo>
                  <a:pt x="13" y="26"/>
                  <a:pt x="10" y="26"/>
                  <a:pt x="7" y="26"/>
                </a:cubicBezTo>
                <a:cubicBezTo>
                  <a:pt x="7" y="26"/>
                  <a:pt x="7" y="27"/>
                  <a:pt x="7" y="28"/>
                </a:cubicBezTo>
                <a:cubicBezTo>
                  <a:pt x="12" y="26"/>
                  <a:pt x="17" y="28"/>
                  <a:pt x="22" y="26"/>
                </a:cubicBezTo>
                <a:cubicBezTo>
                  <a:pt x="23" y="26"/>
                  <a:pt x="22" y="25"/>
                  <a:pt x="22" y="25"/>
                </a:cubicBezTo>
                <a:cubicBezTo>
                  <a:pt x="18" y="23"/>
                  <a:pt x="14" y="24"/>
                  <a:pt x="10" y="23"/>
                </a:cubicBezTo>
                <a:cubicBezTo>
                  <a:pt x="10" y="24"/>
                  <a:pt x="10" y="24"/>
                  <a:pt x="10" y="24"/>
                </a:cubicBezTo>
                <a:cubicBezTo>
                  <a:pt x="14" y="23"/>
                  <a:pt x="18" y="24"/>
                  <a:pt x="21" y="23"/>
                </a:cubicBezTo>
                <a:cubicBezTo>
                  <a:pt x="22" y="23"/>
                  <a:pt x="22" y="22"/>
                  <a:pt x="21" y="21"/>
                </a:cubicBezTo>
                <a:cubicBezTo>
                  <a:pt x="18" y="20"/>
                  <a:pt x="14" y="21"/>
                  <a:pt x="10" y="20"/>
                </a:cubicBezTo>
                <a:cubicBezTo>
                  <a:pt x="10" y="21"/>
                  <a:pt x="10" y="21"/>
                  <a:pt x="10" y="22"/>
                </a:cubicBezTo>
                <a:cubicBezTo>
                  <a:pt x="13" y="20"/>
                  <a:pt x="17" y="22"/>
                  <a:pt x="20" y="19"/>
                </a:cubicBezTo>
                <a:cubicBezTo>
                  <a:pt x="20" y="19"/>
                  <a:pt x="20" y="18"/>
                  <a:pt x="20" y="18"/>
                </a:cubicBezTo>
                <a:cubicBezTo>
                  <a:pt x="17" y="17"/>
                  <a:pt x="15" y="17"/>
                  <a:pt x="12" y="17"/>
                </a:cubicBezTo>
                <a:cubicBezTo>
                  <a:pt x="12" y="17"/>
                  <a:pt x="12" y="18"/>
                  <a:pt x="12" y="18"/>
                </a:cubicBezTo>
                <a:cubicBezTo>
                  <a:pt x="14" y="18"/>
                  <a:pt x="16" y="18"/>
                  <a:pt x="17" y="16"/>
                </a:cubicBezTo>
                <a:cubicBezTo>
                  <a:pt x="17" y="14"/>
                  <a:pt x="15" y="12"/>
                  <a:pt x="15" y="11"/>
                </a:cubicBezTo>
                <a:cubicBezTo>
                  <a:pt x="14" y="11"/>
                  <a:pt x="14" y="11"/>
                  <a:pt x="14" y="11"/>
                </a:cubicBezTo>
                <a:cubicBezTo>
                  <a:pt x="17" y="13"/>
                  <a:pt x="18" y="17"/>
                  <a:pt x="20" y="20"/>
                </a:cubicBezTo>
                <a:cubicBezTo>
                  <a:pt x="22" y="23"/>
                  <a:pt x="23" y="26"/>
                  <a:pt x="26" y="29"/>
                </a:cubicBezTo>
                <a:cubicBezTo>
                  <a:pt x="26" y="29"/>
                  <a:pt x="27" y="29"/>
                  <a:pt x="27" y="28"/>
                </a:cubicBezTo>
                <a:cubicBezTo>
                  <a:pt x="25" y="23"/>
                  <a:pt x="23" y="17"/>
                  <a:pt x="19" y="14"/>
                </a:cubicBezTo>
                <a:cubicBezTo>
                  <a:pt x="18" y="13"/>
                  <a:pt x="17" y="14"/>
                  <a:pt x="18" y="14"/>
                </a:cubicBezTo>
                <a:cubicBezTo>
                  <a:pt x="20" y="21"/>
                  <a:pt x="22" y="27"/>
                  <a:pt x="26" y="32"/>
                </a:cubicBezTo>
                <a:cubicBezTo>
                  <a:pt x="26" y="32"/>
                  <a:pt x="27" y="32"/>
                  <a:pt x="27" y="31"/>
                </a:cubicBezTo>
                <a:cubicBezTo>
                  <a:pt x="25" y="29"/>
                  <a:pt x="24" y="26"/>
                  <a:pt x="22" y="24"/>
                </a:cubicBezTo>
                <a:cubicBezTo>
                  <a:pt x="22" y="24"/>
                  <a:pt x="22" y="24"/>
                  <a:pt x="21" y="24"/>
                </a:cubicBezTo>
                <a:cubicBezTo>
                  <a:pt x="21" y="24"/>
                  <a:pt x="20" y="25"/>
                  <a:pt x="21" y="26"/>
                </a:cubicBezTo>
                <a:cubicBezTo>
                  <a:pt x="21" y="26"/>
                  <a:pt x="22" y="26"/>
                  <a:pt x="22" y="25"/>
                </a:cubicBezTo>
                <a:cubicBezTo>
                  <a:pt x="22" y="25"/>
                  <a:pt x="22" y="25"/>
                  <a:pt x="22" y="25"/>
                </a:cubicBezTo>
                <a:cubicBezTo>
                  <a:pt x="21" y="25"/>
                  <a:pt x="21" y="25"/>
                  <a:pt x="21" y="25"/>
                </a:cubicBezTo>
                <a:cubicBezTo>
                  <a:pt x="23" y="28"/>
                  <a:pt x="24" y="30"/>
                  <a:pt x="26" y="33"/>
                </a:cubicBezTo>
                <a:cubicBezTo>
                  <a:pt x="26" y="33"/>
                  <a:pt x="28" y="32"/>
                  <a:pt x="27" y="32"/>
                </a:cubicBezTo>
                <a:cubicBezTo>
                  <a:pt x="24" y="26"/>
                  <a:pt x="21" y="20"/>
                  <a:pt x="19" y="14"/>
                </a:cubicBezTo>
                <a:cubicBezTo>
                  <a:pt x="18" y="14"/>
                  <a:pt x="18" y="14"/>
                  <a:pt x="18" y="15"/>
                </a:cubicBezTo>
                <a:cubicBezTo>
                  <a:pt x="22" y="18"/>
                  <a:pt x="24" y="24"/>
                  <a:pt x="25" y="29"/>
                </a:cubicBezTo>
                <a:cubicBezTo>
                  <a:pt x="26" y="28"/>
                  <a:pt x="26" y="28"/>
                  <a:pt x="26" y="28"/>
                </a:cubicBezTo>
                <a:cubicBezTo>
                  <a:pt x="22" y="23"/>
                  <a:pt x="21" y="14"/>
                  <a:pt x="14" y="10"/>
                </a:cubicBezTo>
                <a:cubicBezTo>
                  <a:pt x="14" y="10"/>
                  <a:pt x="13" y="11"/>
                  <a:pt x="13" y="11"/>
                </a:cubicBezTo>
                <a:cubicBezTo>
                  <a:pt x="14" y="13"/>
                  <a:pt x="15" y="14"/>
                  <a:pt x="16" y="15"/>
                </a:cubicBezTo>
                <a:cubicBezTo>
                  <a:pt x="16" y="17"/>
                  <a:pt x="13" y="17"/>
                  <a:pt x="12" y="17"/>
                </a:cubicBezTo>
                <a:cubicBezTo>
                  <a:pt x="11" y="17"/>
                  <a:pt x="11" y="18"/>
                  <a:pt x="12" y="18"/>
                </a:cubicBezTo>
                <a:cubicBezTo>
                  <a:pt x="15" y="18"/>
                  <a:pt x="17" y="19"/>
                  <a:pt x="19" y="20"/>
                </a:cubicBezTo>
                <a:cubicBezTo>
                  <a:pt x="19" y="19"/>
                  <a:pt x="19" y="19"/>
                  <a:pt x="19" y="18"/>
                </a:cubicBezTo>
                <a:cubicBezTo>
                  <a:pt x="18" y="19"/>
                  <a:pt x="16" y="19"/>
                  <a:pt x="14" y="19"/>
                </a:cubicBezTo>
                <a:cubicBezTo>
                  <a:pt x="13" y="20"/>
                  <a:pt x="11" y="20"/>
                  <a:pt x="10" y="20"/>
                </a:cubicBezTo>
                <a:cubicBezTo>
                  <a:pt x="9" y="20"/>
                  <a:pt x="9" y="21"/>
                  <a:pt x="10" y="22"/>
                </a:cubicBezTo>
                <a:cubicBezTo>
                  <a:pt x="13" y="23"/>
                  <a:pt x="17" y="21"/>
                  <a:pt x="21" y="23"/>
                </a:cubicBezTo>
                <a:cubicBezTo>
                  <a:pt x="21" y="22"/>
                  <a:pt x="21" y="22"/>
                  <a:pt x="21" y="21"/>
                </a:cubicBezTo>
                <a:cubicBezTo>
                  <a:pt x="17" y="22"/>
                  <a:pt x="13" y="21"/>
                  <a:pt x="10" y="23"/>
                </a:cubicBezTo>
                <a:cubicBezTo>
                  <a:pt x="9" y="24"/>
                  <a:pt x="9" y="24"/>
                  <a:pt x="10" y="24"/>
                </a:cubicBezTo>
                <a:cubicBezTo>
                  <a:pt x="14" y="26"/>
                  <a:pt x="18" y="25"/>
                  <a:pt x="21" y="26"/>
                </a:cubicBezTo>
                <a:cubicBezTo>
                  <a:pt x="21" y="26"/>
                  <a:pt x="21" y="25"/>
                  <a:pt x="21" y="25"/>
                </a:cubicBezTo>
                <a:cubicBezTo>
                  <a:pt x="17" y="26"/>
                  <a:pt x="12" y="25"/>
                  <a:pt x="7" y="26"/>
                </a:cubicBezTo>
                <a:cubicBezTo>
                  <a:pt x="6" y="26"/>
                  <a:pt x="7" y="28"/>
                  <a:pt x="7" y="28"/>
                </a:cubicBezTo>
                <a:cubicBezTo>
                  <a:pt x="10" y="28"/>
                  <a:pt x="13" y="27"/>
                  <a:pt x="15" y="27"/>
                </a:cubicBezTo>
                <a:cubicBezTo>
                  <a:pt x="17" y="27"/>
                  <a:pt x="21" y="27"/>
                  <a:pt x="23" y="29"/>
                </a:cubicBezTo>
                <a:cubicBezTo>
                  <a:pt x="23" y="28"/>
                  <a:pt x="23" y="28"/>
                  <a:pt x="23" y="28"/>
                </a:cubicBezTo>
                <a:cubicBezTo>
                  <a:pt x="17" y="30"/>
                  <a:pt x="9" y="27"/>
                  <a:pt x="3" y="30"/>
                </a:cubicBezTo>
                <a:cubicBezTo>
                  <a:pt x="2" y="30"/>
                  <a:pt x="2" y="31"/>
                  <a:pt x="3" y="31"/>
                </a:cubicBezTo>
                <a:cubicBezTo>
                  <a:pt x="10" y="32"/>
                  <a:pt x="17" y="30"/>
                  <a:pt x="24" y="33"/>
                </a:cubicBezTo>
                <a:cubicBezTo>
                  <a:pt x="24" y="32"/>
                  <a:pt x="24" y="32"/>
                  <a:pt x="24" y="31"/>
                </a:cubicBezTo>
                <a:cubicBezTo>
                  <a:pt x="18" y="34"/>
                  <a:pt x="11" y="30"/>
                  <a:pt x="5" y="33"/>
                </a:cubicBezTo>
                <a:cubicBezTo>
                  <a:pt x="4" y="34"/>
                  <a:pt x="5" y="34"/>
                  <a:pt x="5" y="35"/>
                </a:cubicBezTo>
                <a:cubicBezTo>
                  <a:pt x="8" y="36"/>
                  <a:pt x="11" y="36"/>
                  <a:pt x="14" y="35"/>
                </a:cubicBezTo>
                <a:cubicBezTo>
                  <a:pt x="18" y="35"/>
                  <a:pt x="21" y="35"/>
                  <a:pt x="25" y="35"/>
                </a:cubicBezTo>
                <a:cubicBezTo>
                  <a:pt x="26" y="35"/>
                  <a:pt x="26" y="34"/>
                  <a:pt x="25" y="33"/>
                </a:cubicBezTo>
                <a:cubicBezTo>
                  <a:pt x="18" y="33"/>
                  <a:pt x="12" y="35"/>
                  <a:pt x="5" y="34"/>
                </a:cubicBezTo>
                <a:cubicBezTo>
                  <a:pt x="4" y="34"/>
                  <a:pt x="3" y="34"/>
                  <a:pt x="2" y="34"/>
                </a:cubicBezTo>
                <a:cubicBezTo>
                  <a:pt x="1" y="33"/>
                  <a:pt x="2" y="32"/>
                  <a:pt x="2" y="31"/>
                </a:cubicBezTo>
                <a:cubicBezTo>
                  <a:pt x="2" y="29"/>
                  <a:pt x="3" y="27"/>
                  <a:pt x="3" y="25"/>
                </a:cubicBezTo>
                <a:cubicBezTo>
                  <a:pt x="5" y="21"/>
                  <a:pt x="7" y="17"/>
                  <a:pt x="8" y="13"/>
                </a:cubicBezTo>
                <a:cubicBezTo>
                  <a:pt x="9" y="11"/>
                  <a:pt x="9" y="10"/>
                  <a:pt x="10" y="8"/>
                </a:cubicBezTo>
                <a:cubicBezTo>
                  <a:pt x="10" y="7"/>
                  <a:pt x="10" y="6"/>
                  <a:pt x="11" y="5"/>
                </a:cubicBezTo>
                <a:cubicBezTo>
                  <a:pt x="13" y="4"/>
                  <a:pt x="14" y="6"/>
                  <a:pt x="15" y="6"/>
                </a:cubicBezTo>
                <a:cubicBezTo>
                  <a:pt x="16" y="8"/>
                  <a:pt x="17" y="9"/>
                  <a:pt x="18" y="10"/>
                </a:cubicBezTo>
                <a:cubicBezTo>
                  <a:pt x="23" y="17"/>
                  <a:pt x="28" y="24"/>
                  <a:pt x="30" y="32"/>
                </a:cubicBezTo>
                <a:cubicBezTo>
                  <a:pt x="31" y="31"/>
                  <a:pt x="32" y="31"/>
                  <a:pt x="32" y="31"/>
                </a:cubicBezTo>
                <a:cubicBezTo>
                  <a:pt x="31" y="28"/>
                  <a:pt x="29" y="25"/>
                  <a:pt x="28" y="22"/>
                </a:cubicBezTo>
                <a:cubicBezTo>
                  <a:pt x="27" y="19"/>
                  <a:pt x="25" y="16"/>
                  <a:pt x="23" y="13"/>
                </a:cubicBezTo>
                <a:cubicBezTo>
                  <a:pt x="21" y="9"/>
                  <a:pt x="19" y="3"/>
                  <a:pt x="14" y="0"/>
                </a:cubicBezTo>
                <a:cubicBezTo>
                  <a:pt x="14" y="0"/>
                  <a:pt x="14" y="0"/>
                  <a:pt x="14" y="0"/>
                </a:cubicBezTo>
                <a:cubicBezTo>
                  <a:pt x="10" y="3"/>
                  <a:pt x="10" y="8"/>
                  <a:pt x="9" y="12"/>
                </a:cubicBezTo>
                <a:cubicBezTo>
                  <a:pt x="7" y="19"/>
                  <a:pt x="5" y="25"/>
                  <a:pt x="3" y="31"/>
                </a:cubicBezTo>
                <a:cubicBezTo>
                  <a:pt x="2" y="31"/>
                  <a:pt x="4" y="32"/>
                  <a:pt x="4" y="31"/>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69" name="Freeform 866"/>
          <p:cNvSpPr/>
          <p:nvPr/>
        </p:nvSpPr>
        <p:spPr bwMode="auto">
          <a:xfrm rot="21401676" flipH="1">
            <a:off x="2363691" y="3755668"/>
            <a:ext cx="509378" cy="509378"/>
          </a:xfrm>
          <a:custGeom>
            <a:avLst/>
            <a:gdLst>
              <a:gd name="T0" fmla="*/ 10 w 36"/>
              <a:gd name="T1" fmla="*/ 12 h 36"/>
              <a:gd name="T2" fmla="*/ 14 w 36"/>
              <a:gd name="T3" fmla="*/ 3 h 36"/>
              <a:gd name="T4" fmla="*/ 21 w 36"/>
              <a:gd name="T5" fmla="*/ 9 h 36"/>
              <a:gd name="T6" fmla="*/ 35 w 36"/>
              <a:gd name="T7" fmla="*/ 32 h 36"/>
              <a:gd name="T8" fmla="*/ 30 w 36"/>
              <a:gd name="T9" fmla="*/ 23 h 36"/>
              <a:gd name="T10" fmla="*/ 18 w 36"/>
              <a:gd name="T11" fmla="*/ 3 h 36"/>
              <a:gd name="T12" fmla="*/ 9 w 36"/>
              <a:gd name="T13" fmla="*/ 8 h 36"/>
              <a:gd name="T14" fmla="*/ 1 w 36"/>
              <a:gd name="T15" fmla="*/ 29 h 36"/>
              <a:gd name="T16" fmla="*/ 8 w 36"/>
              <a:gd name="T17" fmla="*/ 36 h 36"/>
              <a:gd name="T18" fmla="*/ 31 w 36"/>
              <a:gd name="T19" fmla="*/ 32 h 36"/>
              <a:gd name="T20" fmla="*/ 6 w 36"/>
              <a:gd name="T21" fmla="*/ 33 h 36"/>
              <a:gd name="T22" fmla="*/ 17 w 36"/>
              <a:gd name="T23" fmla="*/ 32 h 36"/>
              <a:gd name="T24" fmla="*/ 28 w 36"/>
              <a:gd name="T25" fmla="*/ 30 h 36"/>
              <a:gd name="T26" fmla="*/ 5 w 36"/>
              <a:gd name="T27" fmla="*/ 30 h 36"/>
              <a:gd name="T28" fmla="*/ 26 w 36"/>
              <a:gd name="T29" fmla="*/ 26 h 36"/>
              <a:gd name="T30" fmla="*/ 8 w 36"/>
              <a:gd name="T31" fmla="*/ 25 h 36"/>
              <a:gd name="T32" fmla="*/ 24 w 36"/>
              <a:gd name="T33" fmla="*/ 22 h 36"/>
              <a:gd name="T34" fmla="*/ 9 w 36"/>
              <a:gd name="T35" fmla="*/ 20 h 36"/>
              <a:gd name="T36" fmla="*/ 21 w 36"/>
              <a:gd name="T37" fmla="*/ 19 h 36"/>
              <a:gd name="T38" fmla="*/ 13 w 36"/>
              <a:gd name="T39" fmla="*/ 16 h 36"/>
              <a:gd name="T40" fmla="*/ 22 w 36"/>
              <a:gd name="T41" fmla="*/ 14 h 36"/>
              <a:gd name="T42" fmla="*/ 14 w 36"/>
              <a:gd name="T43" fmla="*/ 12 h 36"/>
              <a:gd name="T44" fmla="*/ 19 w 36"/>
              <a:gd name="T45" fmla="*/ 11 h 36"/>
              <a:gd name="T46" fmla="*/ 16 w 36"/>
              <a:gd name="T47" fmla="*/ 8 h 36"/>
              <a:gd name="T48" fmla="*/ 13 w 36"/>
              <a:gd name="T49" fmla="*/ 6 h 36"/>
              <a:gd name="T50" fmla="*/ 18 w 36"/>
              <a:gd name="T51" fmla="*/ 10 h 36"/>
              <a:gd name="T52" fmla="*/ 14 w 36"/>
              <a:gd name="T53" fmla="*/ 13 h 36"/>
              <a:gd name="T54" fmla="*/ 20 w 36"/>
              <a:gd name="T55" fmla="*/ 13 h 36"/>
              <a:gd name="T56" fmla="*/ 13 w 36"/>
              <a:gd name="T57" fmla="*/ 17 h 36"/>
              <a:gd name="T58" fmla="*/ 20 w 36"/>
              <a:gd name="T59" fmla="*/ 17 h 36"/>
              <a:gd name="T60" fmla="*/ 8 w 36"/>
              <a:gd name="T61" fmla="*/ 21 h 36"/>
              <a:gd name="T62" fmla="*/ 24 w 36"/>
              <a:gd name="T63" fmla="*/ 22 h 36"/>
              <a:gd name="T64" fmla="*/ 8 w 36"/>
              <a:gd name="T65" fmla="*/ 25 h 36"/>
              <a:gd name="T66" fmla="*/ 26 w 36"/>
              <a:gd name="T67" fmla="*/ 26 h 36"/>
              <a:gd name="T68" fmla="*/ 4 w 36"/>
              <a:gd name="T69" fmla="*/ 30 h 36"/>
              <a:gd name="T70" fmla="*/ 28 w 36"/>
              <a:gd name="T71" fmla="*/ 30 h 36"/>
              <a:gd name="T72" fmla="*/ 6 w 36"/>
              <a:gd name="T73" fmla="*/ 35 h 36"/>
              <a:gd name="T74" fmla="*/ 31 w 36"/>
              <a:gd name="T75" fmla="*/ 34 h 36"/>
              <a:gd name="T76" fmla="*/ 7 w 36"/>
              <a:gd name="T77" fmla="*/ 34 h 36"/>
              <a:gd name="T78" fmla="*/ 5 w 36"/>
              <a:gd name="T79" fmla="*/ 24 h 36"/>
              <a:gd name="T80" fmla="*/ 9 w 36"/>
              <a:gd name="T81" fmla="*/ 11 h 36"/>
              <a:gd name="T82" fmla="*/ 16 w 36"/>
              <a:gd name="T83" fmla="*/ 3 h 36"/>
              <a:gd name="T84" fmla="*/ 28 w 36"/>
              <a:gd name="T85" fmla="*/ 22 h 36"/>
              <a:gd name="T86" fmla="*/ 36 w 36"/>
              <a:gd name="T87" fmla="*/ 32 h 36"/>
              <a:gd name="T88" fmla="*/ 21 w 36"/>
              <a:gd name="T89" fmla="*/ 7 h 36"/>
              <a:gd name="T90" fmla="*/ 10 w 36"/>
              <a:gd name="T91" fmla="*/ 9 h 36"/>
              <a:gd name="T92" fmla="*/ 3 w 36"/>
              <a:gd name="T93"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 h="36">
                <a:moveTo>
                  <a:pt x="3" y="29"/>
                </a:moveTo>
                <a:cubicBezTo>
                  <a:pt x="6" y="24"/>
                  <a:pt x="8" y="18"/>
                  <a:pt x="10" y="12"/>
                </a:cubicBezTo>
                <a:cubicBezTo>
                  <a:pt x="11" y="10"/>
                  <a:pt x="12" y="8"/>
                  <a:pt x="12" y="6"/>
                </a:cubicBezTo>
                <a:cubicBezTo>
                  <a:pt x="13" y="5"/>
                  <a:pt x="13" y="4"/>
                  <a:pt x="14" y="3"/>
                </a:cubicBezTo>
                <a:cubicBezTo>
                  <a:pt x="15" y="2"/>
                  <a:pt x="15" y="3"/>
                  <a:pt x="16" y="3"/>
                </a:cubicBezTo>
                <a:cubicBezTo>
                  <a:pt x="18" y="5"/>
                  <a:pt x="19" y="7"/>
                  <a:pt x="21" y="9"/>
                </a:cubicBezTo>
                <a:cubicBezTo>
                  <a:pt x="22" y="12"/>
                  <a:pt x="24" y="15"/>
                  <a:pt x="26" y="17"/>
                </a:cubicBezTo>
                <a:cubicBezTo>
                  <a:pt x="29" y="22"/>
                  <a:pt x="34" y="27"/>
                  <a:pt x="35" y="32"/>
                </a:cubicBezTo>
                <a:cubicBezTo>
                  <a:pt x="35" y="32"/>
                  <a:pt x="36" y="32"/>
                  <a:pt x="36" y="32"/>
                </a:cubicBezTo>
                <a:cubicBezTo>
                  <a:pt x="34" y="30"/>
                  <a:pt x="32" y="26"/>
                  <a:pt x="30" y="23"/>
                </a:cubicBezTo>
                <a:cubicBezTo>
                  <a:pt x="29" y="20"/>
                  <a:pt x="26" y="17"/>
                  <a:pt x="24" y="13"/>
                </a:cubicBezTo>
                <a:cubicBezTo>
                  <a:pt x="22" y="10"/>
                  <a:pt x="20" y="6"/>
                  <a:pt x="18" y="3"/>
                </a:cubicBezTo>
                <a:cubicBezTo>
                  <a:pt x="16" y="1"/>
                  <a:pt x="14" y="0"/>
                  <a:pt x="12" y="2"/>
                </a:cubicBezTo>
                <a:cubicBezTo>
                  <a:pt x="10" y="3"/>
                  <a:pt x="9" y="5"/>
                  <a:pt x="9" y="8"/>
                </a:cubicBezTo>
                <a:cubicBezTo>
                  <a:pt x="8" y="10"/>
                  <a:pt x="7" y="13"/>
                  <a:pt x="7" y="16"/>
                </a:cubicBezTo>
                <a:cubicBezTo>
                  <a:pt x="5" y="20"/>
                  <a:pt x="2" y="24"/>
                  <a:pt x="1" y="29"/>
                </a:cubicBezTo>
                <a:cubicBezTo>
                  <a:pt x="1" y="30"/>
                  <a:pt x="0" y="32"/>
                  <a:pt x="1" y="34"/>
                </a:cubicBezTo>
                <a:cubicBezTo>
                  <a:pt x="3" y="35"/>
                  <a:pt x="5" y="36"/>
                  <a:pt x="8" y="36"/>
                </a:cubicBezTo>
                <a:cubicBezTo>
                  <a:pt x="16" y="36"/>
                  <a:pt x="23" y="33"/>
                  <a:pt x="31" y="34"/>
                </a:cubicBezTo>
                <a:cubicBezTo>
                  <a:pt x="31" y="33"/>
                  <a:pt x="31" y="33"/>
                  <a:pt x="31" y="32"/>
                </a:cubicBezTo>
                <a:cubicBezTo>
                  <a:pt x="27" y="33"/>
                  <a:pt x="23" y="32"/>
                  <a:pt x="19" y="33"/>
                </a:cubicBezTo>
                <a:cubicBezTo>
                  <a:pt x="15" y="33"/>
                  <a:pt x="10" y="34"/>
                  <a:pt x="6" y="33"/>
                </a:cubicBezTo>
                <a:cubicBezTo>
                  <a:pt x="6" y="34"/>
                  <a:pt x="6" y="34"/>
                  <a:pt x="6" y="34"/>
                </a:cubicBezTo>
                <a:cubicBezTo>
                  <a:pt x="10" y="32"/>
                  <a:pt x="14" y="32"/>
                  <a:pt x="17" y="32"/>
                </a:cubicBezTo>
                <a:cubicBezTo>
                  <a:pt x="21" y="32"/>
                  <a:pt x="25" y="32"/>
                  <a:pt x="28" y="31"/>
                </a:cubicBezTo>
                <a:cubicBezTo>
                  <a:pt x="29" y="31"/>
                  <a:pt x="29" y="30"/>
                  <a:pt x="28" y="30"/>
                </a:cubicBezTo>
                <a:cubicBezTo>
                  <a:pt x="21" y="27"/>
                  <a:pt x="12" y="29"/>
                  <a:pt x="5" y="29"/>
                </a:cubicBezTo>
                <a:cubicBezTo>
                  <a:pt x="5" y="29"/>
                  <a:pt x="5" y="30"/>
                  <a:pt x="5" y="30"/>
                </a:cubicBezTo>
                <a:cubicBezTo>
                  <a:pt x="12" y="29"/>
                  <a:pt x="19" y="29"/>
                  <a:pt x="26" y="27"/>
                </a:cubicBezTo>
                <a:cubicBezTo>
                  <a:pt x="27" y="27"/>
                  <a:pt x="27" y="26"/>
                  <a:pt x="26" y="26"/>
                </a:cubicBezTo>
                <a:cubicBezTo>
                  <a:pt x="21" y="24"/>
                  <a:pt x="14" y="25"/>
                  <a:pt x="8" y="23"/>
                </a:cubicBezTo>
                <a:cubicBezTo>
                  <a:pt x="8" y="24"/>
                  <a:pt x="8" y="24"/>
                  <a:pt x="8" y="25"/>
                </a:cubicBezTo>
                <a:cubicBezTo>
                  <a:pt x="13" y="23"/>
                  <a:pt x="19" y="24"/>
                  <a:pt x="24" y="23"/>
                </a:cubicBezTo>
                <a:cubicBezTo>
                  <a:pt x="25" y="23"/>
                  <a:pt x="25" y="22"/>
                  <a:pt x="24" y="22"/>
                </a:cubicBezTo>
                <a:cubicBezTo>
                  <a:pt x="22" y="21"/>
                  <a:pt x="19" y="21"/>
                  <a:pt x="17" y="21"/>
                </a:cubicBezTo>
                <a:cubicBezTo>
                  <a:pt x="14" y="21"/>
                  <a:pt x="11" y="21"/>
                  <a:pt x="9" y="20"/>
                </a:cubicBezTo>
                <a:cubicBezTo>
                  <a:pt x="9" y="20"/>
                  <a:pt x="9" y="20"/>
                  <a:pt x="9" y="21"/>
                </a:cubicBezTo>
                <a:cubicBezTo>
                  <a:pt x="13" y="19"/>
                  <a:pt x="17" y="21"/>
                  <a:pt x="21" y="19"/>
                </a:cubicBezTo>
                <a:cubicBezTo>
                  <a:pt x="21" y="18"/>
                  <a:pt x="21" y="18"/>
                  <a:pt x="21" y="17"/>
                </a:cubicBezTo>
                <a:cubicBezTo>
                  <a:pt x="18" y="16"/>
                  <a:pt x="15" y="16"/>
                  <a:pt x="13" y="16"/>
                </a:cubicBezTo>
                <a:cubicBezTo>
                  <a:pt x="13" y="16"/>
                  <a:pt x="13" y="17"/>
                  <a:pt x="13" y="17"/>
                </a:cubicBezTo>
                <a:cubicBezTo>
                  <a:pt x="16" y="16"/>
                  <a:pt x="20" y="17"/>
                  <a:pt x="22" y="14"/>
                </a:cubicBezTo>
                <a:cubicBezTo>
                  <a:pt x="22" y="13"/>
                  <a:pt x="22" y="13"/>
                  <a:pt x="22" y="13"/>
                </a:cubicBezTo>
                <a:cubicBezTo>
                  <a:pt x="19" y="11"/>
                  <a:pt x="17" y="12"/>
                  <a:pt x="14" y="12"/>
                </a:cubicBezTo>
                <a:cubicBezTo>
                  <a:pt x="14" y="12"/>
                  <a:pt x="14" y="12"/>
                  <a:pt x="14" y="13"/>
                </a:cubicBezTo>
                <a:cubicBezTo>
                  <a:pt x="16" y="12"/>
                  <a:pt x="17" y="12"/>
                  <a:pt x="19" y="11"/>
                </a:cubicBezTo>
                <a:cubicBezTo>
                  <a:pt x="19" y="10"/>
                  <a:pt x="19" y="10"/>
                  <a:pt x="19" y="10"/>
                </a:cubicBezTo>
                <a:cubicBezTo>
                  <a:pt x="18" y="9"/>
                  <a:pt x="17" y="9"/>
                  <a:pt x="16" y="8"/>
                </a:cubicBezTo>
                <a:cubicBezTo>
                  <a:pt x="15" y="8"/>
                  <a:pt x="14" y="7"/>
                  <a:pt x="14" y="6"/>
                </a:cubicBezTo>
                <a:cubicBezTo>
                  <a:pt x="14" y="5"/>
                  <a:pt x="12" y="5"/>
                  <a:pt x="13" y="6"/>
                </a:cubicBezTo>
                <a:cubicBezTo>
                  <a:pt x="13" y="9"/>
                  <a:pt x="16" y="9"/>
                  <a:pt x="18" y="11"/>
                </a:cubicBezTo>
                <a:cubicBezTo>
                  <a:pt x="18" y="10"/>
                  <a:pt x="18" y="10"/>
                  <a:pt x="18" y="10"/>
                </a:cubicBezTo>
                <a:cubicBezTo>
                  <a:pt x="17" y="11"/>
                  <a:pt x="15" y="11"/>
                  <a:pt x="14" y="12"/>
                </a:cubicBezTo>
                <a:cubicBezTo>
                  <a:pt x="13" y="12"/>
                  <a:pt x="13" y="13"/>
                  <a:pt x="14" y="13"/>
                </a:cubicBezTo>
                <a:cubicBezTo>
                  <a:pt x="16" y="13"/>
                  <a:pt x="19" y="12"/>
                  <a:pt x="21" y="14"/>
                </a:cubicBezTo>
                <a:cubicBezTo>
                  <a:pt x="21" y="14"/>
                  <a:pt x="21" y="13"/>
                  <a:pt x="20" y="13"/>
                </a:cubicBezTo>
                <a:cubicBezTo>
                  <a:pt x="19" y="15"/>
                  <a:pt x="15" y="15"/>
                  <a:pt x="13" y="16"/>
                </a:cubicBezTo>
                <a:cubicBezTo>
                  <a:pt x="12" y="16"/>
                  <a:pt x="12" y="17"/>
                  <a:pt x="13" y="17"/>
                </a:cubicBezTo>
                <a:cubicBezTo>
                  <a:pt x="15" y="17"/>
                  <a:pt x="18" y="17"/>
                  <a:pt x="20" y="19"/>
                </a:cubicBezTo>
                <a:cubicBezTo>
                  <a:pt x="20" y="18"/>
                  <a:pt x="20" y="18"/>
                  <a:pt x="20" y="17"/>
                </a:cubicBezTo>
                <a:cubicBezTo>
                  <a:pt x="17" y="20"/>
                  <a:pt x="12" y="18"/>
                  <a:pt x="8" y="20"/>
                </a:cubicBezTo>
                <a:cubicBezTo>
                  <a:pt x="8" y="20"/>
                  <a:pt x="8" y="21"/>
                  <a:pt x="8" y="21"/>
                </a:cubicBezTo>
                <a:cubicBezTo>
                  <a:pt x="13" y="24"/>
                  <a:pt x="19" y="21"/>
                  <a:pt x="24" y="23"/>
                </a:cubicBezTo>
                <a:cubicBezTo>
                  <a:pt x="24" y="22"/>
                  <a:pt x="24" y="22"/>
                  <a:pt x="24" y="22"/>
                </a:cubicBezTo>
                <a:cubicBezTo>
                  <a:pt x="19" y="23"/>
                  <a:pt x="13" y="21"/>
                  <a:pt x="8" y="23"/>
                </a:cubicBezTo>
                <a:cubicBezTo>
                  <a:pt x="7" y="23"/>
                  <a:pt x="7" y="24"/>
                  <a:pt x="8" y="25"/>
                </a:cubicBezTo>
                <a:cubicBezTo>
                  <a:pt x="14" y="27"/>
                  <a:pt x="20" y="25"/>
                  <a:pt x="26" y="27"/>
                </a:cubicBezTo>
                <a:cubicBezTo>
                  <a:pt x="26" y="27"/>
                  <a:pt x="26" y="27"/>
                  <a:pt x="26" y="26"/>
                </a:cubicBezTo>
                <a:cubicBezTo>
                  <a:pt x="19" y="28"/>
                  <a:pt x="11" y="27"/>
                  <a:pt x="4" y="29"/>
                </a:cubicBezTo>
                <a:cubicBezTo>
                  <a:pt x="4" y="29"/>
                  <a:pt x="4" y="30"/>
                  <a:pt x="4" y="30"/>
                </a:cubicBezTo>
                <a:cubicBezTo>
                  <a:pt x="12" y="31"/>
                  <a:pt x="20" y="29"/>
                  <a:pt x="28" y="31"/>
                </a:cubicBezTo>
                <a:cubicBezTo>
                  <a:pt x="28" y="31"/>
                  <a:pt x="28" y="30"/>
                  <a:pt x="28" y="30"/>
                </a:cubicBezTo>
                <a:cubicBezTo>
                  <a:pt x="21" y="32"/>
                  <a:pt x="12" y="29"/>
                  <a:pt x="6" y="33"/>
                </a:cubicBezTo>
                <a:cubicBezTo>
                  <a:pt x="5" y="34"/>
                  <a:pt x="5" y="34"/>
                  <a:pt x="6" y="35"/>
                </a:cubicBezTo>
                <a:cubicBezTo>
                  <a:pt x="10" y="35"/>
                  <a:pt x="15" y="34"/>
                  <a:pt x="20" y="34"/>
                </a:cubicBezTo>
                <a:cubicBezTo>
                  <a:pt x="23" y="34"/>
                  <a:pt x="27" y="35"/>
                  <a:pt x="31" y="34"/>
                </a:cubicBezTo>
                <a:cubicBezTo>
                  <a:pt x="32" y="34"/>
                  <a:pt x="32" y="32"/>
                  <a:pt x="31" y="32"/>
                </a:cubicBezTo>
                <a:cubicBezTo>
                  <a:pt x="23" y="32"/>
                  <a:pt x="15" y="35"/>
                  <a:pt x="7" y="34"/>
                </a:cubicBezTo>
                <a:cubicBezTo>
                  <a:pt x="5" y="34"/>
                  <a:pt x="2" y="34"/>
                  <a:pt x="2" y="31"/>
                </a:cubicBezTo>
                <a:cubicBezTo>
                  <a:pt x="2" y="29"/>
                  <a:pt x="4" y="26"/>
                  <a:pt x="5" y="24"/>
                </a:cubicBezTo>
                <a:cubicBezTo>
                  <a:pt x="5" y="22"/>
                  <a:pt x="7" y="20"/>
                  <a:pt x="7" y="18"/>
                </a:cubicBezTo>
                <a:cubicBezTo>
                  <a:pt x="8" y="16"/>
                  <a:pt x="9" y="13"/>
                  <a:pt x="9" y="11"/>
                </a:cubicBezTo>
                <a:cubicBezTo>
                  <a:pt x="10" y="8"/>
                  <a:pt x="10" y="5"/>
                  <a:pt x="12" y="3"/>
                </a:cubicBezTo>
                <a:cubicBezTo>
                  <a:pt x="13" y="2"/>
                  <a:pt x="15" y="2"/>
                  <a:pt x="16" y="3"/>
                </a:cubicBezTo>
                <a:cubicBezTo>
                  <a:pt x="17" y="4"/>
                  <a:pt x="18" y="5"/>
                  <a:pt x="19" y="7"/>
                </a:cubicBezTo>
                <a:cubicBezTo>
                  <a:pt x="22" y="12"/>
                  <a:pt x="25" y="17"/>
                  <a:pt x="28" y="22"/>
                </a:cubicBezTo>
                <a:cubicBezTo>
                  <a:pt x="30" y="25"/>
                  <a:pt x="32" y="30"/>
                  <a:pt x="35" y="33"/>
                </a:cubicBezTo>
                <a:cubicBezTo>
                  <a:pt x="36" y="33"/>
                  <a:pt x="36" y="33"/>
                  <a:pt x="36" y="32"/>
                </a:cubicBezTo>
                <a:cubicBezTo>
                  <a:pt x="35" y="26"/>
                  <a:pt x="30" y="21"/>
                  <a:pt x="26" y="15"/>
                </a:cubicBezTo>
                <a:cubicBezTo>
                  <a:pt x="25" y="13"/>
                  <a:pt x="22" y="10"/>
                  <a:pt x="21" y="7"/>
                </a:cubicBezTo>
                <a:cubicBezTo>
                  <a:pt x="20" y="5"/>
                  <a:pt x="18" y="3"/>
                  <a:pt x="16" y="2"/>
                </a:cubicBezTo>
                <a:cubicBezTo>
                  <a:pt x="12" y="0"/>
                  <a:pt x="11" y="6"/>
                  <a:pt x="10" y="9"/>
                </a:cubicBezTo>
                <a:cubicBezTo>
                  <a:pt x="8" y="16"/>
                  <a:pt x="5" y="22"/>
                  <a:pt x="2" y="28"/>
                </a:cubicBezTo>
                <a:cubicBezTo>
                  <a:pt x="1" y="29"/>
                  <a:pt x="2" y="30"/>
                  <a:pt x="3" y="29"/>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grpSp>
        <p:nvGrpSpPr>
          <p:cNvPr id="87" name="组合 86"/>
          <p:cNvGrpSpPr/>
          <p:nvPr/>
        </p:nvGrpSpPr>
        <p:grpSpPr>
          <a:xfrm>
            <a:off x="1529843" y="2288569"/>
            <a:ext cx="5665774" cy="3790454"/>
            <a:chOff x="1529843" y="2288569"/>
            <a:chExt cx="5665774" cy="3790454"/>
          </a:xfrm>
        </p:grpSpPr>
        <p:sp>
          <p:nvSpPr>
            <p:cNvPr id="84" name="任意多边形 83"/>
            <p:cNvSpPr/>
            <p:nvPr/>
          </p:nvSpPr>
          <p:spPr bwMode="auto">
            <a:xfrm rot="120000">
              <a:off x="1652406" y="2288569"/>
              <a:ext cx="5543211" cy="3677172"/>
            </a:xfrm>
            <a:custGeom>
              <a:avLst/>
              <a:gdLst>
                <a:gd name="connsiteX0" fmla="*/ 5220361 w 5543211"/>
                <a:gd name="connsiteY0" fmla="*/ 3552553 h 3677172"/>
                <a:gd name="connsiteX1" fmla="*/ 5226863 w 5543211"/>
                <a:gd name="connsiteY1" fmla="*/ 3559057 h 3677172"/>
                <a:gd name="connsiteX2" fmla="*/ 5217462 w 5543211"/>
                <a:gd name="connsiteY2" fmla="*/ 3563821 h 3677172"/>
                <a:gd name="connsiteX3" fmla="*/ 5212150 w 5543211"/>
                <a:gd name="connsiteY3" fmla="*/ 3556737 h 3677172"/>
                <a:gd name="connsiteX4" fmla="*/ 5213405 w 5543211"/>
                <a:gd name="connsiteY4" fmla="*/ 3555063 h 3677172"/>
                <a:gd name="connsiteX5" fmla="*/ 5189136 w 5543211"/>
                <a:gd name="connsiteY5" fmla="*/ 3549652 h 3677172"/>
                <a:gd name="connsiteX6" fmla="*/ 5189136 w 5543211"/>
                <a:gd name="connsiteY6" fmla="*/ 3563821 h 3677172"/>
                <a:gd name="connsiteX7" fmla="*/ 5189136 w 5543211"/>
                <a:gd name="connsiteY7" fmla="*/ 3549652 h 3677172"/>
                <a:gd name="connsiteX8" fmla="*/ 5253688 w 5543211"/>
                <a:gd name="connsiteY8" fmla="*/ 3545463 h 3677172"/>
                <a:gd name="connsiteX9" fmla="*/ 5231625 w 5543211"/>
                <a:gd name="connsiteY9" fmla="*/ 3563821 h 3677172"/>
                <a:gd name="connsiteX10" fmla="*/ 5226863 w 5543211"/>
                <a:gd name="connsiteY10" fmla="*/ 3559057 h 3677172"/>
                <a:gd name="connsiteX11" fmla="*/ 5238606 w 5543211"/>
                <a:gd name="connsiteY11" fmla="*/ 3532059 h 3677172"/>
                <a:gd name="connsiteX12" fmla="*/ 5217462 w 5543211"/>
                <a:gd name="connsiteY12" fmla="*/ 3549652 h 3677172"/>
                <a:gd name="connsiteX13" fmla="*/ 5213405 w 5543211"/>
                <a:gd name="connsiteY13" fmla="*/ 3555063 h 3677172"/>
                <a:gd name="connsiteX14" fmla="*/ 5189136 w 5543211"/>
                <a:gd name="connsiteY14" fmla="*/ 3563821 h 3677172"/>
                <a:gd name="connsiteX15" fmla="*/ 5217462 w 5543211"/>
                <a:gd name="connsiteY15" fmla="*/ 3507146 h 3677172"/>
                <a:gd name="connsiteX16" fmla="*/ 5189136 w 5543211"/>
                <a:gd name="connsiteY16" fmla="*/ 3521315 h 3677172"/>
                <a:gd name="connsiteX17" fmla="*/ 5217462 w 5543211"/>
                <a:gd name="connsiteY17" fmla="*/ 3507146 h 3677172"/>
                <a:gd name="connsiteX18" fmla="*/ 5189136 w 5543211"/>
                <a:gd name="connsiteY18" fmla="*/ 3507146 h 3677172"/>
                <a:gd name="connsiteX19" fmla="*/ 5203299 w 5543211"/>
                <a:gd name="connsiteY19" fmla="*/ 3507145 h 3677172"/>
                <a:gd name="connsiteX20" fmla="*/ 5189136 w 5543211"/>
                <a:gd name="connsiteY20" fmla="*/ 3507146 h 3677172"/>
                <a:gd name="connsiteX21" fmla="*/ 5183705 w 5543211"/>
                <a:gd name="connsiteY21" fmla="*/ 3488719 h 3677172"/>
                <a:gd name="connsiteX22" fmla="*/ 5188701 w 5543211"/>
                <a:gd name="connsiteY22" fmla="*/ 3505672 h 3677172"/>
                <a:gd name="connsiteX23" fmla="*/ 5189136 w 5543211"/>
                <a:gd name="connsiteY23" fmla="*/ 3521315 h 3677172"/>
                <a:gd name="connsiteX24" fmla="*/ 5225919 w 5543211"/>
                <a:gd name="connsiteY24" fmla="*/ 3464639 h 3677172"/>
                <a:gd name="connsiteX25" fmla="*/ 5231625 w 5543211"/>
                <a:gd name="connsiteY25" fmla="*/ 3464639 h 3677172"/>
                <a:gd name="connsiteX26" fmla="*/ 5245788 w 5543211"/>
                <a:gd name="connsiteY26" fmla="*/ 3464639 h 3677172"/>
                <a:gd name="connsiteX27" fmla="*/ 5231625 w 5543211"/>
                <a:gd name="connsiteY27" fmla="*/ 3478808 h 3677172"/>
                <a:gd name="connsiteX28" fmla="*/ 5210808 w 5543211"/>
                <a:gd name="connsiteY28" fmla="*/ 3459068 h 3677172"/>
                <a:gd name="connsiteX29" fmla="*/ 5217462 w 5543211"/>
                <a:gd name="connsiteY29" fmla="*/ 3507146 h 3677172"/>
                <a:gd name="connsiteX30" fmla="*/ 5207963 w 5543211"/>
                <a:gd name="connsiteY30" fmla="*/ 3477280 h 3677172"/>
                <a:gd name="connsiteX31" fmla="*/ 5405812 w 5543211"/>
                <a:gd name="connsiteY31" fmla="*/ 3428160 h 3677172"/>
                <a:gd name="connsiteX32" fmla="*/ 5359092 w 5543211"/>
                <a:gd name="connsiteY32" fmla="*/ 3464639 h 3677172"/>
                <a:gd name="connsiteX33" fmla="*/ 5237600 w 5543211"/>
                <a:gd name="connsiteY33" fmla="*/ 3546331 h 3677172"/>
                <a:gd name="connsiteX34" fmla="*/ 5220361 w 5543211"/>
                <a:gd name="connsiteY34" fmla="*/ 3552553 h 3677172"/>
                <a:gd name="connsiteX35" fmla="*/ 5219232 w 5543211"/>
                <a:gd name="connsiteY35" fmla="*/ 3551423 h 3677172"/>
                <a:gd name="connsiteX36" fmla="*/ 5217462 w 5543211"/>
                <a:gd name="connsiteY36" fmla="*/ 3549652 h 3677172"/>
                <a:gd name="connsiteX37" fmla="*/ 5302440 w 5543211"/>
                <a:gd name="connsiteY37" fmla="*/ 3492977 h 3677172"/>
                <a:gd name="connsiteX38" fmla="*/ 5319479 w 5543211"/>
                <a:gd name="connsiteY38" fmla="*/ 3480547 h 3677172"/>
                <a:gd name="connsiteX39" fmla="*/ 5410947 w 5543211"/>
                <a:gd name="connsiteY39" fmla="*/ 3425043 h 3677172"/>
                <a:gd name="connsiteX40" fmla="*/ 5405812 w 5543211"/>
                <a:gd name="connsiteY40" fmla="*/ 3428160 h 3677172"/>
                <a:gd name="connsiteX41" fmla="*/ 5407992 w 5543211"/>
                <a:gd name="connsiteY41" fmla="*/ 3426457 h 3677172"/>
                <a:gd name="connsiteX42" fmla="*/ 5236452 w 5543211"/>
                <a:gd name="connsiteY42" fmla="*/ 3434754 h 3677172"/>
                <a:gd name="connsiteX43" fmla="*/ 5245788 w 5543211"/>
                <a:gd name="connsiteY43" fmla="*/ 3464639 h 3677172"/>
                <a:gd name="connsiteX44" fmla="*/ 5233691 w 5543211"/>
                <a:gd name="connsiteY44" fmla="*/ 3434980 h 3677172"/>
                <a:gd name="connsiteX45" fmla="*/ 5194990 w 5543211"/>
                <a:gd name="connsiteY45" fmla="*/ 3436489 h 3677172"/>
                <a:gd name="connsiteX46" fmla="*/ 5207963 w 5543211"/>
                <a:gd name="connsiteY46" fmla="*/ 3477280 h 3677172"/>
                <a:gd name="connsiteX47" fmla="*/ 5203299 w 5543211"/>
                <a:gd name="connsiteY47" fmla="*/ 3507145 h 3677172"/>
                <a:gd name="connsiteX48" fmla="*/ 5212815 w 5543211"/>
                <a:gd name="connsiteY48" fmla="*/ 3433644 h 3677172"/>
                <a:gd name="connsiteX49" fmla="*/ 5213623 w 5543211"/>
                <a:gd name="connsiteY49" fmla="*/ 3434107 h 3677172"/>
                <a:gd name="connsiteX50" fmla="*/ 5225919 w 5543211"/>
                <a:gd name="connsiteY50" fmla="*/ 3464639 h 3677172"/>
                <a:gd name="connsiteX51" fmla="*/ 5217462 w 5543211"/>
                <a:gd name="connsiteY51" fmla="*/ 3464639 h 3677172"/>
                <a:gd name="connsiteX52" fmla="*/ 5212350 w 5543211"/>
                <a:gd name="connsiteY52" fmla="*/ 3430946 h 3677172"/>
                <a:gd name="connsiteX53" fmla="*/ 5212446 w 5543211"/>
                <a:gd name="connsiteY53" fmla="*/ 3431182 h 3677172"/>
                <a:gd name="connsiteX54" fmla="*/ 5212815 w 5543211"/>
                <a:gd name="connsiteY54" fmla="*/ 3433644 h 3677172"/>
                <a:gd name="connsiteX55" fmla="*/ 5212535 w 5543211"/>
                <a:gd name="connsiteY55" fmla="*/ 3433485 h 3677172"/>
                <a:gd name="connsiteX56" fmla="*/ 5174294 w 5543211"/>
                <a:gd name="connsiteY56" fmla="*/ 3432229 h 3677172"/>
                <a:gd name="connsiteX57" fmla="*/ 5174973 w 5543211"/>
                <a:gd name="connsiteY57" fmla="*/ 3436301 h 3677172"/>
                <a:gd name="connsiteX58" fmla="*/ 5183705 w 5543211"/>
                <a:gd name="connsiteY58" fmla="*/ 3488719 h 3677172"/>
                <a:gd name="connsiteX59" fmla="*/ 5172760 w 5543211"/>
                <a:gd name="connsiteY59" fmla="*/ 3451577 h 3677172"/>
                <a:gd name="connsiteX60" fmla="*/ 5170071 w 5543211"/>
                <a:gd name="connsiteY60" fmla="*/ 3432536 h 3677172"/>
                <a:gd name="connsiteX61" fmla="*/ 5206814 w 5543211"/>
                <a:gd name="connsiteY61" fmla="*/ 3430214 h 3677172"/>
                <a:gd name="connsiteX62" fmla="*/ 5212535 w 5543211"/>
                <a:gd name="connsiteY62" fmla="*/ 3433485 h 3677172"/>
                <a:gd name="connsiteX63" fmla="*/ 5213257 w 5543211"/>
                <a:gd name="connsiteY63" fmla="*/ 3443386 h 3677172"/>
                <a:gd name="connsiteX64" fmla="*/ 5210808 w 5543211"/>
                <a:gd name="connsiteY64" fmla="*/ 3459068 h 3677172"/>
                <a:gd name="connsiteX65" fmla="*/ 5191819 w 5543211"/>
                <a:gd name="connsiteY65" fmla="*/ 3430954 h 3677172"/>
                <a:gd name="connsiteX66" fmla="*/ 5192898 w 5543211"/>
                <a:gd name="connsiteY66" fmla="*/ 3443386 h 3677172"/>
                <a:gd name="connsiteX67" fmla="*/ 5189136 w 5543211"/>
                <a:gd name="connsiteY67" fmla="*/ 3507146 h 3677172"/>
                <a:gd name="connsiteX68" fmla="*/ 5188701 w 5543211"/>
                <a:gd name="connsiteY68" fmla="*/ 3505672 h 3677172"/>
                <a:gd name="connsiteX69" fmla="*/ 5186637 w 5543211"/>
                <a:gd name="connsiteY69" fmla="*/ 3431330 h 3677172"/>
                <a:gd name="connsiteX70" fmla="*/ 5194317 w 5543211"/>
                <a:gd name="connsiteY70" fmla="*/ 3430772 h 3677172"/>
                <a:gd name="connsiteX71" fmla="*/ 5194990 w 5543211"/>
                <a:gd name="connsiteY71" fmla="*/ 3436489 h 3677172"/>
                <a:gd name="connsiteX72" fmla="*/ 5193197 w 5543211"/>
                <a:gd name="connsiteY72" fmla="*/ 3430853 h 3677172"/>
                <a:gd name="connsiteX73" fmla="*/ 5206766 w 5543211"/>
                <a:gd name="connsiteY73" fmla="*/ 3429866 h 3677172"/>
                <a:gd name="connsiteX74" fmla="*/ 5206814 w 5543211"/>
                <a:gd name="connsiteY74" fmla="*/ 3430214 h 3677172"/>
                <a:gd name="connsiteX75" fmla="*/ 5206268 w 5543211"/>
                <a:gd name="connsiteY75" fmla="*/ 3429902 h 3677172"/>
                <a:gd name="connsiteX76" fmla="*/ 5212189 w 5543211"/>
                <a:gd name="connsiteY76" fmla="*/ 3429472 h 3677172"/>
                <a:gd name="connsiteX77" fmla="*/ 5212294 w 5543211"/>
                <a:gd name="connsiteY77" fmla="*/ 3430172 h 3677172"/>
                <a:gd name="connsiteX78" fmla="*/ 5212350 w 5543211"/>
                <a:gd name="connsiteY78" fmla="*/ 3430946 h 3677172"/>
                <a:gd name="connsiteX79" fmla="*/ 5211769 w 5543211"/>
                <a:gd name="connsiteY79" fmla="*/ 3429502 h 3677172"/>
                <a:gd name="connsiteX80" fmla="*/ 5230837 w 5543211"/>
                <a:gd name="connsiteY80" fmla="*/ 3427980 h 3677172"/>
                <a:gd name="connsiteX81" fmla="*/ 5233691 w 5543211"/>
                <a:gd name="connsiteY81" fmla="*/ 3434980 h 3677172"/>
                <a:gd name="connsiteX82" fmla="*/ 5217462 w 5543211"/>
                <a:gd name="connsiteY82" fmla="*/ 3436301 h 3677172"/>
                <a:gd name="connsiteX83" fmla="*/ 5213623 w 5543211"/>
                <a:gd name="connsiteY83" fmla="*/ 3434107 h 3677172"/>
                <a:gd name="connsiteX84" fmla="*/ 5212446 w 5543211"/>
                <a:gd name="connsiteY84" fmla="*/ 3431182 h 3677172"/>
                <a:gd name="connsiteX85" fmla="*/ 5212294 w 5543211"/>
                <a:gd name="connsiteY85" fmla="*/ 3430172 h 3677172"/>
                <a:gd name="connsiteX86" fmla="*/ 5212243 w 5543211"/>
                <a:gd name="connsiteY86" fmla="*/ 3429468 h 3677172"/>
                <a:gd name="connsiteX87" fmla="*/ 5215692 w 5543211"/>
                <a:gd name="connsiteY87" fmla="*/ 3429217 h 3677172"/>
                <a:gd name="connsiteX88" fmla="*/ 5297233 w 5543211"/>
                <a:gd name="connsiteY88" fmla="*/ 3422558 h 3677172"/>
                <a:gd name="connsiteX89" fmla="*/ 5255525 w 5543211"/>
                <a:gd name="connsiteY89" fmla="*/ 3433202 h 3677172"/>
                <a:gd name="connsiteX90" fmla="*/ 5236452 w 5543211"/>
                <a:gd name="connsiteY90" fmla="*/ 3434754 h 3677172"/>
                <a:gd name="connsiteX91" fmla="*/ 5234250 w 5543211"/>
                <a:gd name="connsiteY91" fmla="*/ 3427701 h 3677172"/>
                <a:gd name="connsiteX92" fmla="*/ 5398311 w 5543211"/>
                <a:gd name="connsiteY92" fmla="*/ 3414110 h 3677172"/>
                <a:gd name="connsiteX93" fmla="*/ 5344929 w 5543211"/>
                <a:gd name="connsiteY93" fmla="*/ 3450470 h 3677172"/>
                <a:gd name="connsiteX94" fmla="*/ 5189136 w 5543211"/>
                <a:gd name="connsiteY94" fmla="*/ 3549652 h 3677172"/>
                <a:gd name="connsiteX95" fmla="*/ 5288277 w 5543211"/>
                <a:gd name="connsiteY95" fmla="*/ 3473494 h 3677172"/>
                <a:gd name="connsiteX96" fmla="*/ 5369699 w 5543211"/>
                <a:gd name="connsiteY96" fmla="*/ 3419676 h 3677172"/>
                <a:gd name="connsiteX97" fmla="*/ 5191013 w 5543211"/>
                <a:gd name="connsiteY97" fmla="*/ 3421656 h 3677172"/>
                <a:gd name="connsiteX98" fmla="*/ 5191022 w 5543211"/>
                <a:gd name="connsiteY98" fmla="*/ 3421766 h 3677172"/>
                <a:gd name="connsiteX99" fmla="*/ 5189136 w 5543211"/>
                <a:gd name="connsiteY99" fmla="*/ 3422133 h 3677172"/>
                <a:gd name="connsiteX100" fmla="*/ 5192327 w 5543211"/>
                <a:gd name="connsiteY100" fmla="*/ 3421512 h 3677172"/>
                <a:gd name="connsiteX101" fmla="*/ 5192677 w 5543211"/>
                <a:gd name="connsiteY101" fmla="*/ 3429217 h 3677172"/>
                <a:gd name="connsiteX102" fmla="*/ 5193197 w 5543211"/>
                <a:gd name="connsiteY102" fmla="*/ 3430853 h 3677172"/>
                <a:gd name="connsiteX103" fmla="*/ 5191819 w 5543211"/>
                <a:gd name="connsiteY103" fmla="*/ 3430954 h 3677172"/>
                <a:gd name="connsiteX104" fmla="*/ 5191022 w 5543211"/>
                <a:gd name="connsiteY104" fmla="*/ 3421766 h 3677172"/>
                <a:gd name="connsiteX105" fmla="*/ 5172650 w 5543211"/>
                <a:gd name="connsiteY105" fmla="*/ 3422362 h 3677172"/>
                <a:gd name="connsiteX106" fmla="*/ 5186383 w 5543211"/>
                <a:gd name="connsiteY106" fmla="*/ 3422171 h 3677172"/>
                <a:gd name="connsiteX107" fmla="*/ 5186637 w 5543211"/>
                <a:gd name="connsiteY107" fmla="*/ 3431330 h 3677172"/>
                <a:gd name="connsiteX108" fmla="*/ 5174294 w 5543211"/>
                <a:gd name="connsiteY108" fmla="*/ 3432229 h 3677172"/>
                <a:gd name="connsiteX109" fmla="*/ 5193180 w 5543211"/>
                <a:gd name="connsiteY109" fmla="*/ 3421105 h 3677172"/>
                <a:gd name="connsiteX110" fmla="*/ 5193208 w 5543211"/>
                <a:gd name="connsiteY110" fmla="*/ 3421341 h 3677172"/>
                <a:gd name="connsiteX111" fmla="*/ 5192327 w 5543211"/>
                <a:gd name="connsiteY111" fmla="*/ 3421512 h 3677172"/>
                <a:gd name="connsiteX112" fmla="*/ 5192318 w 5543211"/>
                <a:gd name="connsiteY112" fmla="*/ 3421324 h 3677172"/>
                <a:gd name="connsiteX113" fmla="*/ 5186330 w 5543211"/>
                <a:gd name="connsiteY113" fmla="*/ 3420261 h 3677172"/>
                <a:gd name="connsiteX114" fmla="*/ 5189136 w 5543211"/>
                <a:gd name="connsiteY114" fmla="*/ 3422133 h 3677172"/>
                <a:gd name="connsiteX115" fmla="*/ 5186383 w 5543211"/>
                <a:gd name="connsiteY115" fmla="*/ 3422171 h 3677172"/>
                <a:gd name="connsiteX116" fmla="*/ 5205261 w 5543211"/>
                <a:gd name="connsiteY116" fmla="*/ 3418996 h 3677172"/>
                <a:gd name="connsiteX117" fmla="*/ 5205358 w 5543211"/>
                <a:gd name="connsiteY117" fmla="*/ 3419691 h 3677172"/>
                <a:gd name="connsiteX118" fmla="*/ 5203299 w 5543211"/>
                <a:gd name="connsiteY118" fmla="*/ 3422132 h 3677172"/>
                <a:gd name="connsiteX119" fmla="*/ 5205069 w 5543211"/>
                <a:gd name="connsiteY119" fmla="*/ 3429217 h 3677172"/>
                <a:gd name="connsiteX120" fmla="*/ 5206268 w 5543211"/>
                <a:gd name="connsiteY120" fmla="*/ 3429902 h 3677172"/>
                <a:gd name="connsiteX121" fmla="*/ 5194317 w 5543211"/>
                <a:gd name="connsiteY121" fmla="*/ 3430772 h 3677172"/>
                <a:gd name="connsiteX122" fmla="*/ 5193208 w 5543211"/>
                <a:gd name="connsiteY122" fmla="*/ 3421341 h 3677172"/>
                <a:gd name="connsiteX123" fmla="*/ 5428724 w 5543211"/>
                <a:gd name="connsiteY123" fmla="*/ 3405893 h 3677172"/>
                <a:gd name="connsiteX124" fmla="*/ 5429907 w 5543211"/>
                <a:gd name="connsiteY124" fmla="*/ 3407964 h 3677172"/>
                <a:gd name="connsiteX125" fmla="*/ 5426039 w 5543211"/>
                <a:gd name="connsiteY125" fmla="*/ 3407446 h 3677172"/>
                <a:gd name="connsiteX126" fmla="*/ 5207372 w 5543211"/>
                <a:gd name="connsiteY126" fmla="*/ 3418585 h 3677172"/>
                <a:gd name="connsiteX127" fmla="*/ 5211769 w 5543211"/>
                <a:gd name="connsiteY127" fmla="*/ 3429502 h 3677172"/>
                <a:gd name="connsiteX128" fmla="*/ 5206766 w 5543211"/>
                <a:gd name="connsiteY128" fmla="*/ 3429866 h 3677172"/>
                <a:gd name="connsiteX129" fmla="*/ 5205358 w 5543211"/>
                <a:gd name="connsiteY129" fmla="*/ 3419691 h 3677172"/>
                <a:gd name="connsiteX130" fmla="*/ 5206079 w 5543211"/>
                <a:gd name="connsiteY130" fmla="*/ 3418837 h 3677172"/>
                <a:gd name="connsiteX131" fmla="*/ 5211392 w 5543211"/>
                <a:gd name="connsiteY131" fmla="*/ 3417803 h 3677172"/>
                <a:gd name="connsiteX132" fmla="*/ 5212243 w 5543211"/>
                <a:gd name="connsiteY132" fmla="*/ 3429468 h 3677172"/>
                <a:gd name="connsiteX133" fmla="*/ 5212189 w 5543211"/>
                <a:gd name="connsiteY133" fmla="*/ 3429472 h 3677172"/>
                <a:gd name="connsiteX134" fmla="*/ 5210466 w 5543211"/>
                <a:gd name="connsiteY134" fmla="*/ 3417983 h 3677172"/>
                <a:gd name="connsiteX135" fmla="*/ 5206976 w 5543211"/>
                <a:gd name="connsiteY135" fmla="*/ 3417602 h 3677172"/>
                <a:gd name="connsiteX136" fmla="*/ 5207023 w 5543211"/>
                <a:gd name="connsiteY136" fmla="*/ 3417717 h 3677172"/>
                <a:gd name="connsiteX137" fmla="*/ 5206079 w 5543211"/>
                <a:gd name="connsiteY137" fmla="*/ 3418837 h 3677172"/>
                <a:gd name="connsiteX138" fmla="*/ 5205261 w 5543211"/>
                <a:gd name="connsiteY138" fmla="*/ 3418996 h 3677172"/>
                <a:gd name="connsiteX139" fmla="*/ 5205133 w 5543211"/>
                <a:gd name="connsiteY139" fmla="*/ 3418070 h 3677172"/>
                <a:gd name="connsiteX140" fmla="*/ 5411039 w 5543211"/>
                <a:gd name="connsiteY140" fmla="*/ 3405440 h 3677172"/>
                <a:gd name="connsiteX141" fmla="*/ 5426039 w 5543211"/>
                <a:gd name="connsiteY141" fmla="*/ 3407446 h 3677172"/>
                <a:gd name="connsiteX142" fmla="*/ 5422733 w 5543211"/>
                <a:gd name="connsiteY142" fmla="*/ 3409359 h 3677172"/>
                <a:gd name="connsiteX143" fmla="*/ 5398311 w 5543211"/>
                <a:gd name="connsiteY143" fmla="*/ 3414110 h 3677172"/>
                <a:gd name="connsiteX144" fmla="*/ 5210283 w 5543211"/>
                <a:gd name="connsiteY144" fmla="*/ 3416762 h 3677172"/>
                <a:gd name="connsiteX145" fmla="*/ 5210466 w 5543211"/>
                <a:gd name="connsiteY145" fmla="*/ 3417983 h 3677172"/>
                <a:gd name="connsiteX146" fmla="*/ 5207372 w 5543211"/>
                <a:gd name="connsiteY146" fmla="*/ 3418585 h 3677172"/>
                <a:gd name="connsiteX147" fmla="*/ 5207023 w 5543211"/>
                <a:gd name="connsiteY147" fmla="*/ 3417717 h 3677172"/>
                <a:gd name="connsiteX148" fmla="*/ 5207160 w 5543211"/>
                <a:gd name="connsiteY148" fmla="*/ 3417555 h 3677172"/>
                <a:gd name="connsiteX149" fmla="*/ 5224628 w 5543211"/>
                <a:gd name="connsiteY149" fmla="*/ 3415228 h 3677172"/>
                <a:gd name="connsiteX150" fmla="*/ 5217462 w 5543211"/>
                <a:gd name="connsiteY150" fmla="*/ 3422132 h 3677172"/>
                <a:gd name="connsiteX151" fmla="*/ 5217461 w 5543211"/>
                <a:gd name="connsiteY151" fmla="*/ 3420361 h 3677172"/>
                <a:gd name="connsiteX152" fmla="*/ 5217461 w 5543211"/>
                <a:gd name="connsiteY152" fmla="*/ 3416622 h 3677172"/>
                <a:gd name="connsiteX153" fmla="*/ 5225352 w 5543211"/>
                <a:gd name="connsiteY153" fmla="*/ 3414531 h 3677172"/>
                <a:gd name="connsiteX154" fmla="*/ 5225563 w 5543211"/>
                <a:gd name="connsiteY154" fmla="*/ 3415047 h 3677172"/>
                <a:gd name="connsiteX155" fmla="*/ 5224628 w 5543211"/>
                <a:gd name="connsiteY155" fmla="*/ 3415228 h 3677172"/>
                <a:gd name="connsiteX156" fmla="*/ 5217462 w 5543211"/>
                <a:gd name="connsiteY156" fmla="*/ 3414939 h 3677172"/>
                <a:gd name="connsiteX157" fmla="*/ 5217461 w 5543211"/>
                <a:gd name="connsiteY157" fmla="*/ 3416622 h 3677172"/>
                <a:gd name="connsiteX158" fmla="*/ 5211392 w 5543211"/>
                <a:gd name="connsiteY158" fmla="*/ 3417803 h 3677172"/>
                <a:gd name="connsiteX159" fmla="*/ 5211298 w 5543211"/>
                <a:gd name="connsiteY159" fmla="*/ 3416504 h 3677172"/>
                <a:gd name="connsiteX160" fmla="*/ 5230025 w 5543211"/>
                <a:gd name="connsiteY160" fmla="*/ 3414178 h 3677172"/>
                <a:gd name="connsiteX161" fmla="*/ 5234250 w 5543211"/>
                <a:gd name="connsiteY161" fmla="*/ 3427701 h 3677172"/>
                <a:gd name="connsiteX162" fmla="*/ 5230837 w 5543211"/>
                <a:gd name="connsiteY162" fmla="*/ 3427980 h 3677172"/>
                <a:gd name="connsiteX163" fmla="*/ 5225563 w 5543211"/>
                <a:gd name="connsiteY163" fmla="*/ 3415047 h 3677172"/>
                <a:gd name="connsiteX164" fmla="*/ 5171793 w 5543211"/>
                <a:gd name="connsiteY164" fmla="*/ 3417216 h 3677172"/>
                <a:gd name="connsiteX165" fmla="*/ 5172650 w 5543211"/>
                <a:gd name="connsiteY165" fmla="*/ 3422362 h 3677172"/>
                <a:gd name="connsiteX166" fmla="*/ 5168642 w 5543211"/>
                <a:gd name="connsiteY166" fmla="*/ 3422417 h 3677172"/>
                <a:gd name="connsiteX167" fmla="*/ 5167975 w 5543211"/>
                <a:gd name="connsiteY167" fmla="*/ 3417694 h 3677172"/>
                <a:gd name="connsiteX168" fmla="*/ 5186195 w 5543211"/>
                <a:gd name="connsiteY168" fmla="*/ 3415415 h 3677172"/>
                <a:gd name="connsiteX169" fmla="*/ 5186330 w 5543211"/>
                <a:gd name="connsiteY169" fmla="*/ 3420261 h 3677172"/>
                <a:gd name="connsiteX170" fmla="*/ 5180191 w 5543211"/>
                <a:gd name="connsiteY170" fmla="*/ 3416166 h 3677172"/>
                <a:gd name="connsiteX171" fmla="*/ 5192017 w 5543211"/>
                <a:gd name="connsiteY171" fmla="*/ 3414688 h 3677172"/>
                <a:gd name="connsiteX172" fmla="*/ 5192318 w 5543211"/>
                <a:gd name="connsiteY172" fmla="*/ 3421324 h 3677172"/>
                <a:gd name="connsiteX173" fmla="*/ 5191013 w 5543211"/>
                <a:gd name="connsiteY173" fmla="*/ 3421656 h 3677172"/>
                <a:gd name="connsiteX174" fmla="*/ 5190425 w 5543211"/>
                <a:gd name="connsiteY174" fmla="*/ 3414887 h 3677172"/>
                <a:gd name="connsiteX175" fmla="*/ 5211039 w 5543211"/>
                <a:gd name="connsiteY175" fmla="*/ 3412955 h 3677172"/>
                <a:gd name="connsiteX176" fmla="*/ 5211298 w 5543211"/>
                <a:gd name="connsiteY176" fmla="*/ 3416504 h 3677172"/>
                <a:gd name="connsiteX177" fmla="*/ 5210283 w 5543211"/>
                <a:gd name="connsiteY177" fmla="*/ 3416762 h 3677172"/>
                <a:gd name="connsiteX178" fmla="*/ 5209913 w 5543211"/>
                <a:gd name="connsiteY178" fmla="*/ 3414291 h 3677172"/>
                <a:gd name="connsiteX179" fmla="*/ 5204450 w 5543211"/>
                <a:gd name="connsiteY179" fmla="*/ 3413133 h 3677172"/>
                <a:gd name="connsiteX180" fmla="*/ 5205133 w 5543211"/>
                <a:gd name="connsiteY180" fmla="*/ 3418070 h 3677172"/>
                <a:gd name="connsiteX181" fmla="*/ 5193180 w 5543211"/>
                <a:gd name="connsiteY181" fmla="*/ 3421105 h 3677172"/>
                <a:gd name="connsiteX182" fmla="*/ 5192420 w 5543211"/>
                <a:gd name="connsiteY182" fmla="*/ 3414637 h 3677172"/>
                <a:gd name="connsiteX183" fmla="*/ 5047505 w 5543211"/>
                <a:gd name="connsiteY183" fmla="*/ 3422132 h 3677172"/>
                <a:gd name="connsiteX184" fmla="*/ 5121865 w 5543211"/>
                <a:gd name="connsiteY184" fmla="*/ 3420804 h 3677172"/>
                <a:gd name="connsiteX185" fmla="*/ 5089995 w 5543211"/>
                <a:gd name="connsiteY185" fmla="*/ 3422132 h 3677172"/>
                <a:gd name="connsiteX186" fmla="*/ 5047503 w 5543211"/>
                <a:gd name="connsiteY186" fmla="*/ 3422132 h 3677172"/>
                <a:gd name="connsiteX187" fmla="*/ 5209642 w 5543211"/>
                <a:gd name="connsiteY187" fmla="*/ 3412484 h 3677172"/>
                <a:gd name="connsiteX188" fmla="*/ 5209913 w 5543211"/>
                <a:gd name="connsiteY188" fmla="*/ 3414291 h 3677172"/>
                <a:gd name="connsiteX189" fmla="*/ 5207160 w 5543211"/>
                <a:gd name="connsiteY189" fmla="*/ 3417555 h 3677172"/>
                <a:gd name="connsiteX190" fmla="*/ 5206976 w 5543211"/>
                <a:gd name="connsiteY190" fmla="*/ 3417602 h 3677172"/>
                <a:gd name="connsiteX191" fmla="*/ 5206840 w 5543211"/>
                <a:gd name="connsiteY191" fmla="*/ 3417262 h 3677172"/>
                <a:gd name="connsiteX192" fmla="*/ 5205806 w 5543211"/>
                <a:gd name="connsiteY192" fmla="*/ 3412963 h 3677172"/>
                <a:gd name="connsiteX193" fmla="*/ 5211649 w 5543211"/>
                <a:gd name="connsiteY193" fmla="*/ 3412233 h 3677172"/>
                <a:gd name="connsiteX194" fmla="*/ 5211039 w 5543211"/>
                <a:gd name="connsiteY194" fmla="*/ 3412955 h 3677172"/>
                <a:gd name="connsiteX195" fmla="*/ 5210992 w 5543211"/>
                <a:gd name="connsiteY195" fmla="*/ 3412315 h 3677172"/>
                <a:gd name="connsiteX196" fmla="*/ 5252869 w 5543211"/>
                <a:gd name="connsiteY196" fmla="*/ 3409735 h 3677172"/>
                <a:gd name="connsiteX197" fmla="*/ 5254583 w 5543211"/>
                <a:gd name="connsiteY197" fmla="*/ 3409687 h 3677172"/>
                <a:gd name="connsiteX198" fmla="*/ 5247337 w 5543211"/>
                <a:gd name="connsiteY198" fmla="*/ 3411284 h 3677172"/>
                <a:gd name="connsiteX199" fmla="*/ 5245788 w 5543211"/>
                <a:gd name="connsiteY199" fmla="*/ 3411112 h 3677172"/>
                <a:gd name="connsiteX200" fmla="*/ 5382861 w 5543211"/>
                <a:gd name="connsiteY200" fmla="*/ 3402019 h 3677172"/>
                <a:gd name="connsiteX201" fmla="*/ 5385205 w 5543211"/>
                <a:gd name="connsiteY201" fmla="*/ 3401986 h 3677172"/>
                <a:gd name="connsiteX202" fmla="*/ 5396380 w 5543211"/>
                <a:gd name="connsiteY202" fmla="*/ 3403480 h 3677172"/>
                <a:gd name="connsiteX203" fmla="*/ 5387418 w 5543211"/>
                <a:gd name="connsiteY203" fmla="*/ 3407963 h 3677172"/>
                <a:gd name="connsiteX204" fmla="*/ 5369699 w 5543211"/>
                <a:gd name="connsiteY204" fmla="*/ 3419676 h 3677172"/>
                <a:gd name="connsiteX205" fmla="*/ 5366173 w 5543211"/>
                <a:gd name="connsiteY205" fmla="*/ 3420362 h 3677172"/>
                <a:gd name="connsiteX206" fmla="*/ 5302440 w 5543211"/>
                <a:gd name="connsiteY206" fmla="*/ 3422132 h 3677172"/>
                <a:gd name="connsiteX207" fmla="*/ 5297233 w 5543211"/>
                <a:gd name="connsiteY207" fmla="*/ 3422558 h 3677172"/>
                <a:gd name="connsiteX208" fmla="*/ 5298899 w 5543211"/>
                <a:gd name="connsiteY208" fmla="*/ 3422132 h 3677172"/>
                <a:gd name="connsiteX209" fmla="*/ 5324235 w 5543211"/>
                <a:gd name="connsiteY209" fmla="*/ 3407691 h 3677172"/>
                <a:gd name="connsiteX210" fmla="*/ 5366173 w 5543211"/>
                <a:gd name="connsiteY210" fmla="*/ 3406192 h 3677172"/>
                <a:gd name="connsiteX211" fmla="*/ 5222120 w 5543211"/>
                <a:gd name="connsiteY211" fmla="*/ 3410923 h 3677172"/>
                <a:gd name="connsiteX212" fmla="*/ 5217905 w 5543211"/>
                <a:gd name="connsiteY212" fmla="*/ 3414827 h 3677172"/>
                <a:gd name="connsiteX213" fmla="*/ 5217462 w 5543211"/>
                <a:gd name="connsiteY213" fmla="*/ 3414939 h 3677172"/>
                <a:gd name="connsiteX214" fmla="*/ 5217461 w 5543211"/>
                <a:gd name="connsiteY214" fmla="*/ 3411506 h 3677172"/>
                <a:gd name="connsiteX215" fmla="*/ 5228922 w 5543211"/>
                <a:gd name="connsiteY215" fmla="*/ 3410073 h 3677172"/>
                <a:gd name="connsiteX216" fmla="*/ 5229084 w 5543211"/>
                <a:gd name="connsiteY216" fmla="*/ 3410936 h 3677172"/>
                <a:gd name="connsiteX217" fmla="*/ 5225352 w 5543211"/>
                <a:gd name="connsiteY217" fmla="*/ 3414531 h 3677172"/>
                <a:gd name="connsiteX218" fmla="*/ 5223795 w 5543211"/>
                <a:gd name="connsiteY218" fmla="*/ 3410714 h 3677172"/>
                <a:gd name="connsiteX219" fmla="*/ 5232459 w 5543211"/>
                <a:gd name="connsiteY219" fmla="*/ 3409630 h 3677172"/>
                <a:gd name="connsiteX220" fmla="*/ 5245788 w 5543211"/>
                <a:gd name="connsiteY220" fmla="*/ 3411112 h 3677172"/>
                <a:gd name="connsiteX221" fmla="*/ 5230025 w 5543211"/>
                <a:gd name="connsiteY221" fmla="*/ 3414178 h 3677172"/>
                <a:gd name="connsiteX222" fmla="*/ 5229190 w 5543211"/>
                <a:gd name="connsiteY222" fmla="*/ 3411505 h 3677172"/>
                <a:gd name="connsiteX223" fmla="*/ 5229084 w 5543211"/>
                <a:gd name="connsiteY223" fmla="*/ 3410936 h 3677172"/>
                <a:gd name="connsiteX224" fmla="*/ 5230138 w 5543211"/>
                <a:gd name="connsiteY224" fmla="*/ 3409921 h 3677172"/>
                <a:gd name="connsiteX225" fmla="*/ 5223398 w 5543211"/>
                <a:gd name="connsiteY225" fmla="*/ 3409740 h 3677172"/>
                <a:gd name="connsiteX226" fmla="*/ 5223795 w 5543211"/>
                <a:gd name="connsiteY226" fmla="*/ 3410714 h 3677172"/>
                <a:gd name="connsiteX227" fmla="*/ 5222120 w 5543211"/>
                <a:gd name="connsiteY227" fmla="*/ 3410923 h 3677172"/>
                <a:gd name="connsiteX228" fmla="*/ 5228762 w 5543211"/>
                <a:gd name="connsiteY228" fmla="*/ 3409219 h 3677172"/>
                <a:gd name="connsiteX229" fmla="*/ 5230648 w 5543211"/>
                <a:gd name="connsiteY229" fmla="*/ 3409429 h 3677172"/>
                <a:gd name="connsiteX230" fmla="*/ 5230138 w 5543211"/>
                <a:gd name="connsiteY230" fmla="*/ 3409921 h 3677172"/>
                <a:gd name="connsiteX231" fmla="*/ 5228922 w 5543211"/>
                <a:gd name="connsiteY231" fmla="*/ 3410073 h 3677172"/>
                <a:gd name="connsiteX232" fmla="*/ 5268295 w 5543211"/>
                <a:gd name="connsiteY232" fmla="*/ 3406665 h 3677172"/>
                <a:gd name="connsiteX233" fmla="*/ 5332541 w 5543211"/>
                <a:gd name="connsiteY233" fmla="*/ 3402956 h 3677172"/>
                <a:gd name="connsiteX234" fmla="*/ 5324235 w 5543211"/>
                <a:gd name="connsiteY234" fmla="*/ 3407691 h 3677172"/>
                <a:gd name="connsiteX235" fmla="*/ 5316603 w 5543211"/>
                <a:gd name="connsiteY235" fmla="*/ 3407964 h 3677172"/>
                <a:gd name="connsiteX236" fmla="*/ 5254583 w 5543211"/>
                <a:gd name="connsiteY236" fmla="*/ 3409687 h 3677172"/>
                <a:gd name="connsiteX237" fmla="*/ 5223103 w 5543211"/>
                <a:gd name="connsiteY237" fmla="*/ 3408591 h 3677172"/>
                <a:gd name="connsiteX238" fmla="*/ 5224475 w 5543211"/>
                <a:gd name="connsiteY238" fmla="*/ 3408743 h 3677172"/>
                <a:gd name="connsiteX239" fmla="*/ 5223398 w 5543211"/>
                <a:gd name="connsiteY239" fmla="*/ 3409740 h 3677172"/>
                <a:gd name="connsiteX240" fmla="*/ 5223215 w 5543211"/>
                <a:gd name="connsiteY240" fmla="*/ 3409292 h 3677172"/>
                <a:gd name="connsiteX241" fmla="*/ 5191759 w 5543211"/>
                <a:gd name="connsiteY241" fmla="*/ 3409014 h 3677172"/>
                <a:gd name="connsiteX242" fmla="*/ 5192420 w 5543211"/>
                <a:gd name="connsiteY242" fmla="*/ 3414637 h 3677172"/>
                <a:gd name="connsiteX243" fmla="*/ 5192017 w 5543211"/>
                <a:gd name="connsiteY243" fmla="*/ 3414688 h 3677172"/>
                <a:gd name="connsiteX244" fmla="*/ 5166932 w 5543211"/>
                <a:gd name="connsiteY244" fmla="*/ 3410309 h 3677172"/>
                <a:gd name="connsiteX245" fmla="*/ 5167975 w 5543211"/>
                <a:gd name="connsiteY245" fmla="*/ 3417694 h 3677172"/>
                <a:gd name="connsiteX246" fmla="*/ 5146647 w 5543211"/>
                <a:gd name="connsiteY246" fmla="*/ 3420361 h 3677172"/>
                <a:gd name="connsiteX247" fmla="*/ 5121865 w 5543211"/>
                <a:gd name="connsiteY247" fmla="*/ 3420804 h 3677172"/>
                <a:gd name="connsiteX248" fmla="*/ 5132484 w 5543211"/>
                <a:gd name="connsiteY248" fmla="*/ 3420361 h 3677172"/>
                <a:gd name="connsiteX249" fmla="*/ 5189809 w 5543211"/>
                <a:gd name="connsiteY249" fmla="*/ 3407787 h 3677172"/>
                <a:gd name="connsiteX250" fmla="*/ 5190425 w 5543211"/>
                <a:gd name="connsiteY250" fmla="*/ 3414887 h 3677172"/>
                <a:gd name="connsiteX251" fmla="*/ 5186195 w 5543211"/>
                <a:gd name="connsiteY251" fmla="*/ 3415415 h 3677172"/>
                <a:gd name="connsiteX252" fmla="*/ 5186046 w 5543211"/>
                <a:gd name="connsiteY252" fmla="*/ 3410025 h 3677172"/>
                <a:gd name="connsiteX253" fmla="*/ 5189136 w 5543211"/>
                <a:gd name="connsiteY253" fmla="*/ 3407964 h 3677172"/>
                <a:gd name="connsiteX254" fmla="*/ 5228052 w 5543211"/>
                <a:gd name="connsiteY254" fmla="*/ 3405431 h 3677172"/>
                <a:gd name="connsiteX255" fmla="*/ 5228762 w 5543211"/>
                <a:gd name="connsiteY255" fmla="*/ 3409219 h 3677172"/>
                <a:gd name="connsiteX256" fmla="*/ 5224475 w 5543211"/>
                <a:gd name="connsiteY256" fmla="*/ 3408743 h 3677172"/>
                <a:gd name="connsiteX257" fmla="*/ 5191681 w 5543211"/>
                <a:gd name="connsiteY257" fmla="*/ 3407297 h 3677172"/>
                <a:gd name="connsiteX258" fmla="*/ 5191759 w 5543211"/>
                <a:gd name="connsiteY258" fmla="*/ 3409014 h 3677172"/>
                <a:gd name="connsiteX259" fmla="*/ 5191560 w 5543211"/>
                <a:gd name="connsiteY259" fmla="*/ 3407328 h 3677172"/>
                <a:gd name="connsiteX260" fmla="*/ 5428604 w 5543211"/>
                <a:gd name="connsiteY260" fmla="*/ 3393430 h 3677172"/>
                <a:gd name="connsiteX261" fmla="*/ 5429907 w 5543211"/>
                <a:gd name="connsiteY261" fmla="*/ 3393795 h 3677172"/>
                <a:gd name="connsiteX262" fmla="*/ 5439046 w 5543211"/>
                <a:gd name="connsiteY262" fmla="*/ 3399889 h 3677172"/>
                <a:gd name="connsiteX263" fmla="*/ 5438538 w 5543211"/>
                <a:gd name="connsiteY263" fmla="*/ 3400215 h 3677172"/>
                <a:gd name="connsiteX264" fmla="*/ 5428724 w 5543211"/>
                <a:gd name="connsiteY264" fmla="*/ 3405893 h 3677172"/>
                <a:gd name="connsiteX265" fmla="*/ 5423585 w 5543211"/>
                <a:gd name="connsiteY265" fmla="*/ 3396895 h 3677172"/>
                <a:gd name="connsiteX266" fmla="*/ 5428137 w 5543211"/>
                <a:gd name="connsiteY266" fmla="*/ 3393795 h 3677172"/>
                <a:gd name="connsiteX267" fmla="*/ 5415744 w 5543211"/>
                <a:gd name="connsiteY267" fmla="*/ 3393795 h 3677172"/>
                <a:gd name="connsiteX268" fmla="*/ 5422825 w 5543211"/>
                <a:gd name="connsiteY268" fmla="*/ 3395566 h 3677172"/>
                <a:gd name="connsiteX269" fmla="*/ 5423585 w 5543211"/>
                <a:gd name="connsiteY269" fmla="*/ 3396895 h 3677172"/>
                <a:gd name="connsiteX270" fmla="*/ 5411039 w 5543211"/>
                <a:gd name="connsiteY270" fmla="*/ 3405440 h 3677172"/>
                <a:gd name="connsiteX271" fmla="*/ 5396380 w 5543211"/>
                <a:gd name="connsiteY271" fmla="*/ 3403480 h 3677172"/>
                <a:gd name="connsiteX272" fmla="*/ 5415744 w 5543211"/>
                <a:gd name="connsiteY272" fmla="*/ 3393795 h 3677172"/>
                <a:gd name="connsiteX273" fmla="*/ 5203686 w 5543211"/>
                <a:gd name="connsiteY273" fmla="*/ 3404151 h 3677172"/>
                <a:gd name="connsiteX274" fmla="*/ 5205806 w 5543211"/>
                <a:gd name="connsiteY274" fmla="*/ 3412963 h 3677172"/>
                <a:gd name="connsiteX275" fmla="*/ 5204450 w 5543211"/>
                <a:gd name="connsiteY275" fmla="*/ 3413133 h 3677172"/>
                <a:gd name="connsiteX276" fmla="*/ 5203224 w 5543211"/>
                <a:gd name="connsiteY276" fmla="*/ 3404272 h 3677172"/>
                <a:gd name="connsiteX277" fmla="*/ 5221765 w 5543211"/>
                <a:gd name="connsiteY277" fmla="*/ 3400238 h 3677172"/>
                <a:gd name="connsiteX278" fmla="*/ 5223103 w 5543211"/>
                <a:gd name="connsiteY278" fmla="*/ 3408591 h 3677172"/>
                <a:gd name="connsiteX279" fmla="*/ 5217462 w 5543211"/>
                <a:gd name="connsiteY279" fmla="*/ 3407963 h 3677172"/>
                <a:gd name="connsiteX280" fmla="*/ 5217461 w 5543211"/>
                <a:gd name="connsiteY280" fmla="*/ 3411506 h 3677172"/>
                <a:gd name="connsiteX281" fmla="*/ 5211649 w 5543211"/>
                <a:gd name="connsiteY281" fmla="*/ 3412233 h 3677172"/>
                <a:gd name="connsiteX282" fmla="*/ 5210149 w 5543211"/>
                <a:gd name="connsiteY282" fmla="*/ 3400748 h 3677172"/>
                <a:gd name="connsiteX283" fmla="*/ 5210992 w 5543211"/>
                <a:gd name="connsiteY283" fmla="*/ 3412315 h 3677172"/>
                <a:gd name="connsiteX284" fmla="*/ 5209642 w 5543211"/>
                <a:gd name="connsiteY284" fmla="*/ 3412484 h 3677172"/>
                <a:gd name="connsiteX285" fmla="*/ 5208169 w 5543211"/>
                <a:gd name="connsiteY285" fmla="*/ 3402663 h 3677172"/>
                <a:gd name="connsiteX286" fmla="*/ 5185759 w 5543211"/>
                <a:gd name="connsiteY286" fmla="*/ 3399706 h 3677172"/>
                <a:gd name="connsiteX287" fmla="*/ 5186046 w 5543211"/>
                <a:gd name="connsiteY287" fmla="*/ 3410025 h 3677172"/>
                <a:gd name="connsiteX288" fmla="*/ 5178514 w 5543211"/>
                <a:gd name="connsiteY288" fmla="*/ 3415048 h 3677172"/>
                <a:gd name="connsiteX289" fmla="*/ 5180191 w 5543211"/>
                <a:gd name="connsiteY289" fmla="*/ 3416166 h 3677172"/>
                <a:gd name="connsiteX290" fmla="*/ 5171793 w 5543211"/>
                <a:gd name="connsiteY290" fmla="*/ 3417216 h 3677172"/>
                <a:gd name="connsiteX291" fmla="*/ 5170471 w 5543211"/>
                <a:gd name="connsiteY291" fmla="*/ 3409277 h 3677172"/>
                <a:gd name="connsiteX292" fmla="*/ 5174973 w 5543211"/>
                <a:gd name="connsiteY292" fmla="*/ 3407963 h 3677172"/>
                <a:gd name="connsiteX293" fmla="*/ 5182055 w 5543211"/>
                <a:gd name="connsiteY293" fmla="*/ 3406192 h 3677172"/>
                <a:gd name="connsiteX294" fmla="*/ 5227773 w 5543211"/>
                <a:gd name="connsiteY294" fmla="*/ 3393115 h 3677172"/>
                <a:gd name="connsiteX295" fmla="*/ 5230859 w 5543211"/>
                <a:gd name="connsiteY295" fmla="*/ 3393029 h 3677172"/>
                <a:gd name="connsiteX296" fmla="*/ 5231625 w 5543211"/>
                <a:gd name="connsiteY296" fmla="*/ 3393795 h 3677172"/>
                <a:gd name="connsiteX297" fmla="*/ 5232750 w 5543211"/>
                <a:gd name="connsiteY297" fmla="*/ 3392976 h 3677172"/>
                <a:gd name="connsiteX298" fmla="*/ 5239747 w 5543211"/>
                <a:gd name="connsiteY298" fmla="*/ 3392782 h 3677172"/>
                <a:gd name="connsiteX299" fmla="*/ 5238706 w 5543211"/>
                <a:gd name="connsiteY299" fmla="*/ 3395566 h 3677172"/>
                <a:gd name="connsiteX300" fmla="*/ 5228052 w 5543211"/>
                <a:gd name="connsiteY300" fmla="*/ 3405431 h 3677172"/>
                <a:gd name="connsiteX301" fmla="*/ 5226112 w 5543211"/>
                <a:gd name="connsiteY301" fmla="*/ 3395083 h 3677172"/>
                <a:gd name="connsiteX302" fmla="*/ 5222358 w 5543211"/>
                <a:gd name="connsiteY302" fmla="*/ 3393265 h 3677172"/>
                <a:gd name="connsiteX303" fmla="*/ 5225754 w 5543211"/>
                <a:gd name="connsiteY303" fmla="*/ 3393171 h 3677172"/>
                <a:gd name="connsiteX304" fmla="*/ 5226112 w 5543211"/>
                <a:gd name="connsiteY304" fmla="*/ 3395083 h 3677172"/>
                <a:gd name="connsiteX305" fmla="*/ 5221765 w 5543211"/>
                <a:gd name="connsiteY305" fmla="*/ 3400238 h 3677172"/>
                <a:gd name="connsiteX306" fmla="*/ 5220676 w 5543211"/>
                <a:gd name="connsiteY306" fmla="*/ 3393447 h 3677172"/>
                <a:gd name="connsiteX307" fmla="*/ 5217755 w 5543211"/>
                <a:gd name="connsiteY307" fmla="*/ 3393393 h 3677172"/>
                <a:gd name="connsiteX308" fmla="*/ 5220655 w 5543211"/>
                <a:gd name="connsiteY308" fmla="*/ 3393312 h 3677172"/>
                <a:gd name="connsiteX309" fmla="*/ 5220676 w 5543211"/>
                <a:gd name="connsiteY309" fmla="*/ 3393447 h 3677172"/>
                <a:gd name="connsiteX310" fmla="*/ 5217462 w 5543211"/>
                <a:gd name="connsiteY310" fmla="*/ 3393795 h 3677172"/>
                <a:gd name="connsiteX311" fmla="*/ 5217371 w 5543211"/>
                <a:gd name="connsiteY311" fmla="*/ 3393764 h 3677172"/>
                <a:gd name="connsiteX312" fmla="*/ 5228176 w 5543211"/>
                <a:gd name="connsiteY312" fmla="*/ 3392636 h 3677172"/>
                <a:gd name="connsiteX313" fmla="*/ 5227773 w 5543211"/>
                <a:gd name="connsiteY313" fmla="*/ 3393115 h 3677172"/>
                <a:gd name="connsiteX314" fmla="*/ 5225754 w 5543211"/>
                <a:gd name="connsiteY314" fmla="*/ 3393171 h 3677172"/>
                <a:gd name="connsiteX315" fmla="*/ 5225704 w 5543211"/>
                <a:gd name="connsiteY315" fmla="*/ 3392904 h 3677172"/>
                <a:gd name="connsiteX316" fmla="*/ 5209630 w 5543211"/>
                <a:gd name="connsiteY316" fmla="*/ 3393619 h 3677172"/>
                <a:gd name="connsiteX317" fmla="*/ 5216372 w 5543211"/>
                <a:gd name="connsiteY317" fmla="*/ 3393431 h 3677172"/>
                <a:gd name="connsiteX318" fmla="*/ 5217371 w 5543211"/>
                <a:gd name="connsiteY318" fmla="*/ 3393764 h 3677172"/>
                <a:gd name="connsiteX319" fmla="*/ 5210149 w 5543211"/>
                <a:gd name="connsiteY319" fmla="*/ 3400748 h 3677172"/>
                <a:gd name="connsiteX320" fmla="*/ 5201785 w 5543211"/>
                <a:gd name="connsiteY320" fmla="*/ 3393878 h 3677172"/>
                <a:gd name="connsiteX321" fmla="*/ 5203299 w 5543211"/>
                <a:gd name="connsiteY321" fmla="*/ 3393795 h 3677172"/>
                <a:gd name="connsiteX322" fmla="*/ 5206825 w 5543211"/>
                <a:gd name="connsiteY322" fmla="*/ 3393697 h 3677172"/>
                <a:gd name="connsiteX323" fmla="*/ 5208169 w 5543211"/>
                <a:gd name="connsiteY323" fmla="*/ 3402663 h 3677172"/>
                <a:gd name="connsiteX324" fmla="*/ 5207725 w 5543211"/>
                <a:gd name="connsiteY324" fmla="*/ 3403093 h 3677172"/>
                <a:gd name="connsiteX325" fmla="*/ 5203686 w 5543211"/>
                <a:gd name="connsiteY325" fmla="*/ 3404151 h 3677172"/>
                <a:gd name="connsiteX326" fmla="*/ 5202557 w 5543211"/>
                <a:gd name="connsiteY326" fmla="*/ 3399457 h 3677172"/>
                <a:gd name="connsiteX327" fmla="*/ 5234101 w 5543211"/>
                <a:gd name="connsiteY327" fmla="*/ 3391995 h 3677172"/>
                <a:gd name="connsiteX328" fmla="*/ 5232750 w 5543211"/>
                <a:gd name="connsiteY328" fmla="*/ 3392976 h 3677172"/>
                <a:gd name="connsiteX329" fmla="*/ 5230859 w 5543211"/>
                <a:gd name="connsiteY329" fmla="*/ 3393029 h 3677172"/>
                <a:gd name="connsiteX330" fmla="*/ 5230243 w 5543211"/>
                <a:gd name="connsiteY330" fmla="*/ 3392412 h 3677172"/>
                <a:gd name="connsiteX331" fmla="*/ 5191097 w 5543211"/>
                <a:gd name="connsiteY331" fmla="*/ 3394463 h 3677172"/>
                <a:gd name="connsiteX332" fmla="*/ 5201223 w 5543211"/>
                <a:gd name="connsiteY332" fmla="*/ 3393909 h 3677172"/>
                <a:gd name="connsiteX333" fmla="*/ 5202557 w 5543211"/>
                <a:gd name="connsiteY333" fmla="*/ 3399457 h 3677172"/>
                <a:gd name="connsiteX334" fmla="*/ 5203224 w 5543211"/>
                <a:gd name="connsiteY334" fmla="*/ 3404272 h 3677172"/>
                <a:gd name="connsiteX335" fmla="*/ 5191681 w 5543211"/>
                <a:gd name="connsiteY335" fmla="*/ 3407297 h 3677172"/>
                <a:gd name="connsiteX336" fmla="*/ 5188678 w 5543211"/>
                <a:gd name="connsiteY336" fmla="*/ 3394596 h 3677172"/>
                <a:gd name="connsiteX337" fmla="*/ 5190054 w 5543211"/>
                <a:gd name="connsiteY337" fmla="*/ 3394521 h 3677172"/>
                <a:gd name="connsiteX338" fmla="*/ 5191560 w 5543211"/>
                <a:gd name="connsiteY338" fmla="*/ 3407328 h 3677172"/>
                <a:gd name="connsiteX339" fmla="*/ 5189809 w 5543211"/>
                <a:gd name="connsiteY339" fmla="*/ 3407787 h 3677172"/>
                <a:gd name="connsiteX340" fmla="*/ 5188666 w 5543211"/>
                <a:gd name="connsiteY340" fmla="*/ 3394616 h 3677172"/>
                <a:gd name="connsiteX341" fmla="*/ 5185622 w 5543211"/>
                <a:gd name="connsiteY341" fmla="*/ 3394764 h 3677172"/>
                <a:gd name="connsiteX342" fmla="*/ 5188665 w 5543211"/>
                <a:gd name="connsiteY342" fmla="*/ 3394597 h 3677172"/>
                <a:gd name="connsiteX343" fmla="*/ 5188666 w 5543211"/>
                <a:gd name="connsiteY343" fmla="*/ 3394616 h 3677172"/>
                <a:gd name="connsiteX344" fmla="*/ 5185759 w 5543211"/>
                <a:gd name="connsiteY344" fmla="*/ 3399706 h 3677172"/>
                <a:gd name="connsiteX345" fmla="*/ 5164898 w 5543211"/>
                <a:gd name="connsiteY345" fmla="*/ 3395900 h 3677172"/>
                <a:gd name="connsiteX346" fmla="*/ 5168212 w 5543211"/>
                <a:gd name="connsiteY346" fmla="*/ 3395718 h 3677172"/>
                <a:gd name="connsiteX347" fmla="*/ 5170471 w 5543211"/>
                <a:gd name="connsiteY347" fmla="*/ 3409277 h 3677172"/>
                <a:gd name="connsiteX348" fmla="*/ 5166932 w 5543211"/>
                <a:gd name="connsiteY348" fmla="*/ 3410309 h 3677172"/>
                <a:gd name="connsiteX349" fmla="*/ 5087886 w 5543211"/>
                <a:gd name="connsiteY349" fmla="*/ 3400121 h 3677172"/>
                <a:gd name="connsiteX350" fmla="*/ 5105936 w 5543211"/>
                <a:gd name="connsiteY350" fmla="*/ 3399132 h 3677172"/>
                <a:gd name="connsiteX351" fmla="*/ 5097076 w 5543211"/>
                <a:gd name="connsiteY351" fmla="*/ 3399993 h 3677172"/>
                <a:gd name="connsiteX352" fmla="*/ 5250597 w 5543211"/>
                <a:gd name="connsiteY352" fmla="*/ 3390211 h 3677172"/>
                <a:gd name="connsiteX353" fmla="*/ 5248171 w 5543211"/>
                <a:gd name="connsiteY353" fmla="*/ 3392548 h 3677172"/>
                <a:gd name="connsiteX354" fmla="*/ 5239747 w 5543211"/>
                <a:gd name="connsiteY354" fmla="*/ 3392782 h 3677172"/>
                <a:gd name="connsiteX355" fmla="*/ 5240291 w 5543211"/>
                <a:gd name="connsiteY355" fmla="*/ 3391325 h 3677172"/>
                <a:gd name="connsiteX356" fmla="*/ 5229224 w 5543211"/>
                <a:gd name="connsiteY356" fmla="*/ 3391393 h 3677172"/>
                <a:gd name="connsiteX357" fmla="*/ 5230243 w 5543211"/>
                <a:gd name="connsiteY357" fmla="*/ 3392412 h 3677172"/>
                <a:gd name="connsiteX358" fmla="*/ 5228176 w 5543211"/>
                <a:gd name="connsiteY358" fmla="*/ 3392636 h 3677172"/>
                <a:gd name="connsiteX359" fmla="*/ 5160810 w 5543211"/>
                <a:gd name="connsiteY359" fmla="*/ 3393795 h 3677172"/>
                <a:gd name="connsiteX360" fmla="*/ 5164601 w 5543211"/>
                <a:gd name="connsiteY360" fmla="*/ 3393795 h 3677172"/>
                <a:gd name="connsiteX361" fmla="*/ 5164898 w 5543211"/>
                <a:gd name="connsiteY361" fmla="*/ 3395900 h 3677172"/>
                <a:gd name="connsiteX362" fmla="*/ 5105936 w 5543211"/>
                <a:gd name="connsiteY362" fmla="*/ 3399132 h 3677172"/>
                <a:gd name="connsiteX363" fmla="*/ 5450227 w 5543211"/>
                <a:gd name="connsiteY363" fmla="*/ 3376546 h 3677172"/>
                <a:gd name="connsiteX364" fmla="*/ 5428604 w 5543211"/>
                <a:gd name="connsiteY364" fmla="*/ 3393430 h 3677172"/>
                <a:gd name="connsiteX365" fmla="*/ 5420828 w 5543211"/>
                <a:gd name="connsiteY365" fmla="*/ 3391251 h 3677172"/>
                <a:gd name="connsiteX366" fmla="*/ 5190927 w 5543211"/>
                <a:gd name="connsiteY366" fmla="*/ 3390722 h 3677172"/>
                <a:gd name="connsiteX367" fmla="*/ 5191097 w 5543211"/>
                <a:gd name="connsiteY367" fmla="*/ 3394463 h 3677172"/>
                <a:gd name="connsiteX368" fmla="*/ 5190054 w 5543211"/>
                <a:gd name="connsiteY368" fmla="*/ 3394521 h 3677172"/>
                <a:gd name="connsiteX369" fmla="*/ 5189829 w 5543211"/>
                <a:gd name="connsiteY369" fmla="*/ 3392605 h 3677172"/>
                <a:gd name="connsiteX370" fmla="*/ 5326639 w 5543211"/>
                <a:gd name="connsiteY370" fmla="*/ 3382646 h 3677172"/>
                <a:gd name="connsiteX371" fmla="*/ 5323021 w 5543211"/>
                <a:gd name="connsiteY371" fmla="*/ 3386046 h 3677172"/>
                <a:gd name="connsiteX372" fmla="*/ 5286506 w 5543211"/>
                <a:gd name="connsiteY372" fmla="*/ 3402650 h 3677172"/>
                <a:gd name="connsiteX373" fmla="*/ 5268295 w 5543211"/>
                <a:gd name="connsiteY373" fmla="*/ 3406665 h 3677172"/>
                <a:gd name="connsiteX374" fmla="*/ 5245788 w 5543211"/>
                <a:gd name="connsiteY374" fmla="*/ 3407964 h 3677172"/>
                <a:gd name="connsiteX375" fmla="*/ 5232459 w 5543211"/>
                <a:gd name="connsiteY375" fmla="*/ 3409630 h 3677172"/>
                <a:gd name="connsiteX376" fmla="*/ 5230648 w 5543211"/>
                <a:gd name="connsiteY376" fmla="*/ 3409429 h 3677172"/>
                <a:gd name="connsiteX377" fmla="*/ 5248171 w 5543211"/>
                <a:gd name="connsiteY377" fmla="*/ 3392548 h 3677172"/>
                <a:gd name="connsiteX378" fmla="*/ 5267033 w 5543211"/>
                <a:gd name="connsiteY378" fmla="*/ 3392024 h 3677172"/>
                <a:gd name="connsiteX379" fmla="*/ 5304787 w 5543211"/>
                <a:gd name="connsiteY379" fmla="*/ 3384679 h 3677172"/>
                <a:gd name="connsiteX380" fmla="*/ 5351797 w 5543211"/>
                <a:gd name="connsiteY380" fmla="*/ 3380304 h 3677172"/>
                <a:gd name="connsiteX381" fmla="*/ 5385648 w 5543211"/>
                <a:gd name="connsiteY381" fmla="*/ 3381397 h 3677172"/>
                <a:gd name="connsiteX382" fmla="*/ 5420828 w 5543211"/>
                <a:gd name="connsiteY382" fmla="*/ 3391251 h 3677172"/>
                <a:gd name="connsiteX383" fmla="*/ 5415744 w 5543211"/>
                <a:gd name="connsiteY383" fmla="*/ 3393795 h 3677172"/>
                <a:gd name="connsiteX384" fmla="*/ 5382861 w 5543211"/>
                <a:gd name="connsiteY384" fmla="*/ 3402019 h 3677172"/>
                <a:gd name="connsiteX385" fmla="*/ 5337848 w 5543211"/>
                <a:gd name="connsiteY385" fmla="*/ 3402650 h 3677172"/>
                <a:gd name="connsiteX386" fmla="*/ 5332541 w 5543211"/>
                <a:gd name="connsiteY386" fmla="*/ 3402956 h 3677172"/>
                <a:gd name="connsiteX387" fmla="*/ 5336962 w 5543211"/>
                <a:gd name="connsiteY387" fmla="*/ 3400436 h 3677172"/>
                <a:gd name="connsiteX388" fmla="*/ 5349567 w 5543211"/>
                <a:gd name="connsiteY388" fmla="*/ 3380512 h 3677172"/>
                <a:gd name="connsiteX389" fmla="*/ 5242258 w 5543211"/>
                <a:gd name="connsiteY389" fmla="*/ 3386066 h 3677172"/>
                <a:gd name="connsiteX390" fmla="*/ 5240291 w 5543211"/>
                <a:gd name="connsiteY390" fmla="*/ 3391325 h 3677172"/>
                <a:gd name="connsiteX391" fmla="*/ 5234101 w 5543211"/>
                <a:gd name="connsiteY391" fmla="*/ 3391995 h 3677172"/>
                <a:gd name="connsiteX392" fmla="*/ 5330766 w 5543211"/>
                <a:gd name="connsiteY392" fmla="*/ 3379626 h 3677172"/>
                <a:gd name="connsiteX393" fmla="*/ 5349741 w 5543211"/>
                <a:gd name="connsiteY393" fmla="*/ 3380238 h 3677172"/>
                <a:gd name="connsiteX394" fmla="*/ 5349567 w 5543211"/>
                <a:gd name="connsiteY394" fmla="*/ 3380512 h 3677172"/>
                <a:gd name="connsiteX395" fmla="*/ 5326639 w 5543211"/>
                <a:gd name="connsiteY395" fmla="*/ 3382646 h 3677172"/>
                <a:gd name="connsiteX396" fmla="*/ 5329614 w 5543211"/>
                <a:gd name="connsiteY396" fmla="*/ 3379850 h 3677172"/>
                <a:gd name="connsiteX397" fmla="*/ 5505391 w 5543211"/>
                <a:gd name="connsiteY397" fmla="*/ 3369210 h 3677172"/>
                <a:gd name="connsiteX398" fmla="*/ 5502935 w 5543211"/>
                <a:gd name="connsiteY398" fmla="*/ 3372541 h 3677172"/>
                <a:gd name="connsiteX399" fmla="*/ 5468856 w 5543211"/>
                <a:gd name="connsiteY399" fmla="*/ 3397337 h 3677172"/>
                <a:gd name="connsiteX400" fmla="*/ 5410947 w 5543211"/>
                <a:gd name="connsiteY400" fmla="*/ 3425043 h 3677172"/>
                <a:gd name="connsiteX401" fmla="*/ 5415744 w 5543211"/>
                <a:gd name="connsiteY401" fmla="*/ 3422132 h 3677172"/>
                <a:gd name="connsiteX402" fmla="*/ 5487444 w 5543211"/>
                <a:gd name="connsiteY402" fmla="*/ 3376305 h 3677172"/>
                <a:gd name="connsiteX403" fmla="*/ 5222520 w 5543211"/>
                <a:gd name="connsiteY403" fmla="*/ 3384686 h 3677172"/>
                <a:gd name="connsiteX404" fmla="*/ 5224543 w 5543211"/>
                <a:gd name="connsiteY404" fmla="*/ 3386710 h 3677172"/>
                <a:gd name="connsiteX405" fmla="*/ 5224543 w 5543211"/>
                <a:gd name="connsiteY405" fmla="*/ 3386710 h 3677172"/>
                <a:gd name="connsiteX406" fmla="*/ 5225704 w 5543211"/>
                <a:gd name="connsiteY406" fmla="*/ 3392904 h 3677172"/>
                <a:gd name="connsiteX407" fmla="*/ 5222358 w 5543211"/>
                <a:gd name="connsiteY407" fmla="*/ 3393265 h 3677172"/>
                <a:gd name="connsiteX408" fmla="*/ 5220655 w 5543211"/>
                <a:gd name="connsiteY408" fmla="*/ 3393312 h 3677172"/>
                <a:gd name="connsiteX409" fmla="*/ 5220277 w 5543211"/>
                <a:gd name="connsiteY409" fmla="*/ 3390954 h 3677172"/>
                <a:gd name="connsiteX410" fmla="*/ 5221002 w 5543211"/>
                <a:gd name="connsiteY410" fmla="*/ 3390252 h 3677172"/>
                <a:gd name="connsiteX411" fmla="*/ 5353603 w 5543211"/>
                <a:gd name="connsiteY411" fmla="*/ 3374134 h 3677172"/>
                <a:gd name="connsiteX412" fmla="*/ 5359092 w 5543211"/>
                <a:gd name="connsiteY412" fmla="*/ 3379626 h 3677172"/>
                <a:gd name="connsiteX413" fmla="*/ 5351797 w 5543211"/>
                <a:gd name="connsiteY413" fmla="*/ 3380304 h 3677172"/>
                <a:gd name="connsiteX414" fmla="*/ 5349741 w 5543211"/>
                <a:gd name="connsiteY414" fmla="*/ 3380238 h 3677172"/>
                <a:gd name="connsiteX415" fmla="*/ 5510122 w 5543211"/>
                <a:gd name="connsiteY415" fmla="*/ 3362791 h 3677172"/>
                <a:gd name="connsiteX416" fmla="*/ 5514885 w 5543211"/>
                <a:gd name="connsiteY416" fmla="*/ 3365457 h 3677172"/>
                <a:gd name="connsiteX417" fmla="*/ 5505391 w 5543211"/>
                <a:gd name="connsiteY417" fmla="*/ 3369210 h 3677172"/>
                <a:gd name="connsiteX418" fmla="*/ 5217462 w 5543211"/>
                <a:gd name="connsiteY418" fmla="*/ 3379626 h 3677172"/>
                <a:gd name="connsiteX419" fmla="*/ 5218652 w 5543211"/>
                <a:gd name="connsiteY419" fmla="*/ 3380817 h 3677172"/>
                <a:gd name="connsiteX420" fmla="*/ 5220277 w 5543211"/>
                <a:gd name="connsiteY420" fmla="*/ 3390954 h 3677172"/>
                <a:gd name="connsiteX421" fmla="*/ 5217755 w 5543211"/>
                <a:gd name="connsiteY421" fmla="*/ 3393393 h 3677172"/>
                <a:gd name="connsiteX422" fmla="*/ 5216372 w 5543211"/>
                <a:gd name="connsiteY422" fmla="*/ 3393431 h 3677172"/>
                <a:gd name="connsiteX423" fmla="*/ 5212151 w 5543211"/>
                <a:gd name="connsiteY423" fmla="*/ 3392024 h 3677172"/>
                <a:gd name="connsiteX424" fmla="*/ 5217462 w 5543211"/>
                <a:gd name="connsiteY424" fmla="*/ 3379626 h 3677172"/>
                <a:gd name="connsiteX425" fmla="*/ 5223070 w 5543211"/>
                <a:gd name="connsiteY425" fmla="*/ 3378847 h 3677172"/>
                <a:gd name="connsiteX426" fmla="*/ 5223494 w 5543211"/>
                <a:gd name="connsiteY426" fmla="*/ 3381112 h 3677172"/>
                <a:gd name="connsiteX427" fmla="*/ 5222520 w 5543211"/>
                <a:gd name="connsiteY427" fmla="*/ 3384686 h 3677172"/>
                <a:gd name="connsiteX428" fmla="*/ 5218652 w 5543211"/>
                <a:gd name="connsiteY428" fmla="*/ 3380817 h 3677172"/>
                <a:gd name="connsiteX429" fmla="*/ 5218440 w 5543211"/>
                <a:gd name="connsiteY429" fmla="*/ 3379490 h 3677172"/>
                <a:gd name="connsiteX430" fmla="*/ 5218372 w 5543211"/>
                <a:gd name="connsiteY430" fmla="*/ 3379063 h 3677172"/>
                <a:gd name="connsiteX431" fmla="*/ 5218440 w 5543211"/>
                <a:gd name="connsiteY431" fmla="*/ 3379490 h 3677172"/>
                <a:gd name="connsiteX432" fmla="*/ 5217462 w 5543211"/>
                <a:gd name="connsiteY432" fmla="*/ 3379626 h 3677172"/>
                <a:gd name="connsiteX433" fmla="*/ 5242028 w 5543211"/>
                <a:gd name="connsiteY433" fmla="*/ 3376213 h 3677172"/>
                <a:gd name="connsiteX434" fmla="*/ 5229224 w 5543211"/>
                <a:gd name="connsiteY434" fmla="*/ 3391393 h 3677172"/>
                <a:gd name="connsiteX435" fmla="*/ 5224543 w 5543211"/>
                <a:gd name="connsiteY435" fmla="*/ 3386710 h 3677172"/>
                <a:gd name="connsiteX436" fmla="*/ 5223494 w 5543211"/>
                <a:gd name="connsiteY436" fmla="*/ 3381112 h 3677172"/>
                <a:gd name="connsiteX437" fmla="*/ 5224153 w 5543211"/>
                <a:gd name="connsiteY437" fmla="*/ 3378696 h 3677172"/>
                <a:gd name="connsiteX438" fmla="*/ 5259072 w 5543211"/>
                <a:gd name="connsiteY438" fmla="*/ 3373844 h 3677172"/>
                <a:gd name="connsiteX439" fmla="*/ 5242258 w 5543211"/>
                <a:gd name="connsiteY439" fmla="*/ 3386066 h 3677172"/>
                <a:gd name="connsiteX440" fmla="*/ 5246156 w 5543211"/>
                <a:gd name="connsiteY440" fmla="*/ 3375639 h 3677172"/>
                <a:gd name="connsiteX441" fmla="*/ 5199082 w 5543211"/>
                <a:gd name="connsiteY441" fmla="*/ 3376737 h 3677172"/>
                <a:gd name="connsiteX442" fmla="*/ 5201729 w 5543211"/>
                <a:gd name="connsiteY442" fmla="*/ 3392023 h 3677172"/>
                <a:gd name="connsiteX443" fmla="*/ 5201785 w 5543211"/>
                <a:gd name="connsiteY443" fmla="*/ 3393878 h 3677172"/>
                <a:gd name="connsiteX444" fmla="*/ 5201223 w 5543211"/>
                <a:gd name="connsiteY444" fmla="*/ 3393909 h 3677172"/>
                <a:gd name="connsiteX445" fmla="*/ 5197674 w 5543211"/>
                <a:gd name="connsiteY445" fmla="*/ 3379151 h 3677172"/>
                <a:gd name="connsiteX446" fmla="*/ 5503082 w 5543211"/>
                <a:gd name="connsiteY446" fmla="*/ 3358851 h 3677172"/>
                <a:gd name="connsiteX447" fmla="*/ 5503466 w 5543211"/>
                <a:gd name="connsiteY447" fmla="*/ 3359066 h 3677172"/>
                <a:gd name="connsiteX448" fmla="*/ 5431678 w 5543211"/>
                <a:gd name="connsiteY448" fmla="*/ 3407964 h 3677172"/>
                <a:gd name="connsiteX449" fmla="*/ 5407992 w 5543211"/>
                <a:gd name="connsiteY449" fmla="*/ 3426457 h 3677172"/>
                <a:gd name="connsiteX450" fmla="*/ 5387418 w 5543211"/>
                <a:gd name="connsiteY450" fmla="*/ 3436301 h 3677172"/>
                <a:gd name="connsiteX451" fmla="*/ 5344929 w 5543211"/>
                <a:gd name="connsiteY451" fmla="*/ 3461982 h 3677172"/>
                <a:gd name="connsiteX452" fmla="*/ 5319479 w 5543211"/>
                <a:gd name="connsiteY452" fmla="*/ 3480547 h 3677172"/>
                <a:gd name="connsiteX453" fmla="*/ 5307751 w 5543211"/>
                <a:gd name="connsiteY453" fmla="*/ 3487664 h 3677172"/>
                <a:gd name="connsiteX454" fmla="*/ 5238606 w 5543211"/>
                <a:gd name="connsiteY454" fmla="*/ 3532059 h 3677172"/>
                <a:gd name="connsiteX455" fmla="*/ 5285843 w 5543211"/>
                <a:gd name="connsiteY455" fmla="*/ 3492755 h 3677172"/>
                <a:gd name="connsiteX456" fmla="*/ 5360862 w 5543211"/>
                <a:gd name="connsiteY456" fmla="*/ 3445157 h 3677172"/>
                <a:gd name="connsiteX457" fmla="*/ 5422733 w 5543211"/>
                <a:gd name="connsiteY457" fmla="*/ 3409359 h 3677172"/>
                <a:gd name="connsiteX458" fmla="*/ 5429907 w 5543211"/>
                <a:gd name="connsiteY458" fmla="*/ 3407964 h 3677172"/>
                <a:gd name="connsiteX459" fmla="*/ 5440529 w 5543211"/>
                <a:gd name="connsiteY459" fmla="*/ 3400879 h 3677172"/>
                <a:gd name="connsiteX460" fmla="*/ 5439046 w 5543211"/>
                <a:gd name="connsiteY460" fmla="*/ 3399889 h 3677172"/>
                <a:gd name="connsiteX461" fmla="*/ 5225205 w 5543211"/>
                <a:gd name="connsiteY461" fmla="*/ 3374837 h 3677172"/>
                <a:gd name="connsiteX462" fmla="*/ 5224153 w 5543211"/>
                <a:gd name="connsiteY462" fmla="*/ 3378696 h 3677172"/>
                <a:gd name="connsiteX463" fmla="*/ 5223070 w 5543211"/>
                <a:gd name="connsiteY463" fmla="*/ 3378847 h 3677172"/>
                <a:gd name="connsiteX464" fmla="*/ 5222618 w 5543211"/>
                <a:gd name="connsiteY464" fmla="*/ 3376437 h 3677172"/>
                <a:gd name="connsiteX465" fmla="*/ 5270804 w 5543211"/>
                <a:gd name="connsiteY465" fmla="*/ 3368578 h 3677172"/>
                <a:gd name="connsiteX466" fmla="*/ 5267813 w 5543211"/>
                <a:gd name="connsiteY466" fmla="*/ 3372630 h 3677172"/>
                <a:gd name="connsiteX467" fmla="*/ 5259072 w 5543211"/>
                <a:gd name="connsiteY467" fmla="*/ 3373844 h 3677172"/>
                <a:gd name="connsiteX468" fmla="*/ 5259951 w 5543211"/>
                <a:gd name="connsiteY468" fmla="*/ 3373206 h 3677172"/>
                <a:gd name="connsiteX469" fmla="*/ 5248863 w 5543211"/>
                <a:gd name="connsiteY469" fmla="*/ 3368107 h 3677172"/>
                <a:gd name="connsiteX470" fmla="*/ 5248886 w 5543211"/>
                <a:gd name="connsiteY470" fmla="*/ 3368335 h 3677172"/>
                <a:gd name="connsiteX471" fmla="*/ 5246156 w 5543211"/>
                <a:gd name="connsiteY471" fmla="*/ 3375639 h 3677172"/>
                <a:gd name="connsiteX472" fmla="*/ 5242028 w 5543211"/>
                <a:gd name="connsiteY472" fmla="*/ 3376213 h 3677172"/>
                <a:gd name="connsiteX473" fmla="*/ 5514885 w 5543211"/>
                <a:gd name="connsiteY473" fmla="*/ 3351288 h 3677172"/>
                <a:gd name="connsiteX474" fmla="*/ 5514885 w 5543211"/>
                <a:gd name="connsiteY474" fmla="*/ 3353059 h 3677172"/>
                <a:gd name="connsiteX475" fmla="*/ 5514885 w 5543211"/>
                <a:gd name="connsiteY475" fmla="*/ 3356331 h 3677172"/>
                <a:gd name="connsiteX476" fmla="*/ 5510122 w 5543211"/>
                <a:gd name="connsiteY476" fmla="*/ 3362791 h 3677172"/>
                <a:gd name="connsiteX477" fmla="*/ 5503466 w 5543211"/>
                <a:gd name="connsiteY477" fmla="*/ 3359066 h 3677172"/>
                <a:gd name="connsiteX478" fmla="*/ 5163690 w 5543211"/>
                <a:gd name="connsiteY478" fmla="*/ 3368580 h 3677172"/>
                <a:gd name="connsiteX479" fmla="*/ 5167891 w 5543211"/>
                <a:gd name="connsiteY479" fmla="*/ 3393794 h 3677172"/>
                <a:gd name="connsiteX480" fmla="*/ 5164601 w 5543211"/>
                <a:gd name="connsiteY480" fmla="*/ 3393795 h 3677172"/>
                <a:gd name="connsiteX481" fmla="*/ 5164351 w 5543211"/>
                <a:gd name="connsiteY481" fmla="*/ 3392023 h 3677172"/>
                <a:gd name="connsiteX482" fmla="*/ 5521509 w 5543211"/>
                <a:gd name="connsiteY482" fmla="*/ 3347346 h 3677172"/>
                <a:gd name="connsiteX483" fmla="*/ 5522348 w 5543211"/>
                <a:gd name="connsiteY483" fmla="*/ 3347784 h 3677172"/>
                <a:gd name="connsiteX484" fmla="*/ 5519311 w 5543211"/>
                <a:gd name="connsiteY484" fmla="*/ 3352616 h 3677172"/>
                <a:gd name="connsiteX485" fmla="*/ 5514885 w 5543211"/>
                <a:gd name="connsiteY485" fmla="*/ 3365457 h 3677172"/>
                <a:gd name="connsiteX486" fmla="*/ 5514885 w 5543211"/>
                <a:gd name="connsiteY486" fmla="*/ 3356331 h 3677172"/>
                <a:gd name="connsiteX487" fmla="*/ 5522677 w 5543211"/>
                <a:gd name="connsiteY487" fmla="*/ 3347259 h 3677172"/>
                <a:gd name="connsiteX488" fmla="*/ 5529048 w 5543211"/>
                <a:gd name="connsiteY488" fmla="*/ 3351288 h 3677172"/>
                <a:gd name="connsiteX489" fmla="*/ 5522348 w 5543211"/>
                <a:gd name="connsiteY489" fmla="*/ 3347784 h 3677172"/>
                <a:gd name="connsiteX490" fmla="*/ 5485495 w 5543211"/>
                <a:gd name="connsiteY490" fmla="*/ 3349009 h 3677172"/>
                <a:gd name="connsiteX491" fmla="*/ 5488898 w 5543211"/>
                <a:gd name="connsiteY491" fmla="*/ 3350913 h 3677172"/>
                <a:gd name="connsiteX492" fmla="*/ 5487002 w 5543211"/>
                <a:gd name="connsiteY492" fmla="*/ 3352616 h 3677172"/>
                <a:gd name="connsiteX493" fmla="*/ 5472396 w 5543211"/>
                <a:gd name="connsiteY493" fmla="*/ 3365457 h 3677172"/>
                <a:gd name="connsiteX494" fmla="*/ 5450227 w 5543211"/>
                <a:gd name="connsiteY494" fmla="*/ 3376546 h 3677172"/>
                <a:gd name="connsiteX495" fmla="*/ 5194110 w 5543211"/>
                <a:gd name="connsiteY495" fmla="*/ 3364334 h 3677172"/>
                <a:gd name="connsiteX496" fmla="*/ 5197674 w 5543211"/>
                <a:gd name="connsiteY496" fmla="*/ 3379151 h 3677172"/>
                <a:gd name="connsiteX497" fmla="*/ 5190927 w 5543211"/>
                <a:gd name="connsiteY497" fmla="*/ 3390722 h 3677172"/>
                <a:gd name="connsiteX498" fmla="*/ 5189773 w 5543211"/>
                <a:gd name="connsiteY498" fmla="*/ 3365313 h 3677172"/>
                <a:gd name="connsiteX499" fmla="*/ 5181676 w 5543211"/>
                <a:gd name="connsiteY499" fmla="*/ 3364081 h 3677172"/>
                <a:gd name="connsiteX500" fmla="*/ 5185595 w 5543211"/>
                <a:gd name="connsiteY500" fmla="*/ 3393795 h 3677172"/>
                <a:gd name="connsiteX501" fmla="*/ 5185622 w 5543211"/>
                <a:gd name="connsiteY501" fmla="*/ 3394764 h 3677172"/>
                <a:gd name="connsiteX502" fmla="*/ 5168212 w 5543211"/>
                <a:gd name="connsiteY502" fmla="*/ 3395718 h 3677172"/>
                <a:gd name="connsiteX503" fmla="*/ 5167891 w 5543211"/>
                <a:gd name="connsiteY503" fmla="*/ 3393794 h 3677172"/>
                <a:gd name="connsiteX504" fmla="*/ 5167892 w 5543211"/>
                <a:gd name="connsiteY504" fmla="*/ 3393795 h 3677172"/>
                <a:gd name="connsiteX505" fmla="*/ 5174973 w 5543211"/>
                <a:gd name="connsiteY505" fmla="*/ 3393795 h 3677172"/>
                <a:gd name="connsiteX506" fmla="*/ 5176743 w 5543211"/>
                <a:gd name="connsiteY506" fmla="*/ 3372541 h 3677172"/>
                <a:gd name="connsiteX507" fmla="*/ 5202150 w 5543211"/>
                <a:gd name="connsiteY507" fmla="*/ 3362520 h 3677172"/>
                <a:gd name="connsiteX508" fmla="*/ 5202287 w 5543211"/>
                <a:gd name="connsiteY508" fmla="*/ 3363432 h 3677172"/>
                <a:gd name="connsiteX509" fmla="*/ 5201728 w 5543211"/>
                <a:gd name="connsiteY509" fmla="*/ 3372541 h 3677172"/>
                <a:gd name="connsiteX510" fmla="*/ 5199082 w 5543211"/>
                <a:gd name="connsiteY510" fmla="*/ 3376737 h 3677172"/>
                <a:gd name="connsiteX511" fmla="*/ 5196992 w 5543211"/>
                <a:gd name="connsiteY511" fmla="*/ 3363684 h 3677172"/>
                <a:gd name="connsiteX512" fmla="*/ 5185262 w 5543211"/>
                <a:gd name="connsiteY512" fmla="*/ 3363242 h 3677172"/>
                <a:gd name="connsiteX513" fmla="*/ 5186456 w 5543211"/>
                <a:gd name="connsiteY513" fmla="*/ 3363925 h 3677172"/>
                <a:gd name="connsiteX514" fmla="*/ 5189136 w 5543211"/>
                <a:gd name="connsiteY514" fmla="*/ 3386710 h 3677172"/>
                <a:gd name="connsiteX515" fmla="*/ 5189829 w 5543211"/>
                <a:gd name="connsiteY515" fmla="*/ 3392605 h 3677172"/>
                <a:gd name="connsiteX516" fmla="*/ 5189136 w 5543211"/>
                <a:gd name="connsiteY516" fmla="*/ 3393794 h 3677172"/>
                <a:gd name="connsiteX517" fmla="*/ 5188678 w 5543211"/>
                <a:gd name="connsiteY517" fmla="*/ 3394596 h 3677172"/>
                <a:gd name="connsiteX518" fmla="*/ 5188665 w 5543211"/>
                <a:gd name="connsiteY518" fmla="*/ 3394597 h 3677172"/>
                <a:gd name="connsiteX519" fmla="*/ 5187366 w 5543211"/>
                <a:gd name="connsiteY519" fmla="*/ 3379626 h 3677172"/>
                <a:gd name="connsiteX520" fmla="*/ 5206537 w 5543211"/>
                <a:gd name="connsiteY520" fmla="*/ 3361530 h 3677172"/>
                <a:gd name="connsiteX521" fmla="*/ 5208610 w 5543211"/>
                <a:gd name="connsiteY521" fmla="*/ 3379626 h 3677172"/>
                <a:gd name="connsiteX522" fmla="*/ 5209630 w 5543211"/>
                <a:gd name="connsiteY522" fmla="*/ 3393619 h 3677172"/>
                <a:gd name="connsiteX523" fmla="*/ 5206825 w 5543211"/>
                <a:gd name="connsiteY523" fmla="*/ 3393697 h 3677172"/>
                <a:gd name="connsiteX524" fmla="*/ 5202287 w 5543211"/>
                <a:gd name="connsiteY524" fmla="*/ 3363432 h 3677172"/>
                <a:gd name="connsiteX525" fmla="*/ 5202367 w 5543211"/>
                <a:gd name="connsiteY525" fmla="*/ 3362471 h 3677172"/>
                <a:gd name="connsiteX526" fmla="*/ 5514885 w 5543211"/>
                <a:gd name="connsiteY526" fmla="*/ 3342331 h 3677172"/>
                <a:gd name="connsiteX527" fmla="*/ 5521924 w 5543211"/>
                <a:gd name="connsiteY527" fmla="*/ 3346783 h 3677172"/>
                <a:gd name="connsiteX528" fmla="*/ 5521509 w 5543211"/>
                <a:gd name="connsiteY528" fmla="*/ 3347346 h 3677172"/>
                <a:gd name="connsiteX529" fmla="*/ 5514885 w 5543211"/>
                <a:gd name="connsiteY529" fmla="*/ 3343881 h 3677172"/>
                <a:gd name="connsiteX530" fmla="*/ 5181264 w 5543211"/>
                <a:gd name="connsiteY530" fmla="*/ 3360957 h 3677172"/>
                <a:gd name="connsiteX531" fmla="*/ 5182939 w 5543211"/>
                <a:gd name="connsiteY531" fmla="*/ 3361915 h 3677172"/>
                <a:gd name="connsiteX532" fmla="*/ 5181676 w 5543211"/>
                <a:gd name="connsiteY532" fmla="*/ 3364081 h 3677172"/>
                <a:gd name="connsiteX533" fmla="*/ 5344929 w 5543211"/>
                <a:gd name="connsiteY533" fmla="*/ 3351288 h 3677172"/>
                <a:gd name="connsiteX534" fmla="*/ 5359092 w 5543211"/>
                <a:gd name="connsiteY534" fmla="*/ 3365457 h 3677172"/>
                <a:gd name="connsiteX535" fmla="*/ 5353603 w 5543211"/>
                <a:gd name="connsiteY535" fmla="*/ 3374134 h 3677172"/>
                <a:gd name="connsiteX536" fmla="*/ 5346699 w 5543211"/>
                <a:gd name="connsiteY536" fmla="*/ 3367228 h 3677172"/>
                <a:gd name="connsiteX537" fmla="*/ 5344929 w 5543211"/>
                <a:gd name="connsiteY537" fmla="*/ 3365457 h 3677172"/>
                <a:gd name="connsiteX538" fmla="*/ 5329614 w 5543211"/>
                <a:gd name="connsiteY538" fmla="*/ 3379850 h 3677172"/>
                <a:gd name="connsiteX539" fmla="*/ 5304787 w 5543211"/>
                <a:gd name="connsiteY539" fmla="*/ 3384679 h 3677172"/>
                <a:gd name="connsiteX540" fmla="*/ 5282966 w 5543211"/>
                <a:gd name="connsiteY540" fmla="*/ 3386710 h 3677172"/>
                <a:gd name="connsiteX541" fmla="*/ 5250597 w 5543211"/>
                <a:gd name="connsiteY541" fmla="*/ 3390211 h 3677172"/>
                <a:gd name="connsiteX542" fmla="*/ 5265262 w 5543211"/>
                <a:gd name="connsiteY542" fmla="*/ 3376084 h 3677172"/>
                <a:gd name="connsiteX543" fmla="*/ 5267813 w 5543211"/>
                <a:gd name="connsiteY543" fmla="*/ 3372630 h 3677172"/>
                <a:gd name="connsiteX544" fmla="*/ 5281195 w 5543211"/>
                <a:gd name="connsiteY544" fmla="*/ 3370770 h 3677172"/>
                <a:gd name="connsiteX545" fmla="*/ 5344929 w 5543211"/>
                <a:gd name="connsiteY545" fmla="*/ 3351288 h 3677172"/>
                <a:gd name="connsiteX546" fmla="*/ 5219242 w 5543211"/>
                <a:gd name="connsiteY546" fmla="*/ 3358428 h 3677172"/>
                <a:gd name="connsiteX547" fmla="*/ 5222618 w 5543211"/>
                <a:gd name="connsiteY547" fmla="*/ 3376437 h 3677172"/>
                <a:gd name="connsiteX548" fmla="*/ 5218372 w 5543211"/>
                <a:gd name="connsiteY548" fmla="*/ 3379063 h 3677172"/>
                <a:gd name="connsiteX549" fmla="*/ 5215247 w 5543211"/>
                <a:gd name="connsiteY549" fmla="*/ 3359564 h 3677172"/>
                <a:gd name="connsiteX550" fmla="*/ 5218568 w 5543211"/>
                <a:gd name="connsiteY550" fmla="*/ 3358815 h 3677172"/>
                <a:gd name="connsiteX551" fmla="*/ 5257765 w 5543211"/>
                <a:gd name="connsiteY551" fmla="*/ 3355294 h 3677172"/>
                <a:gd name="connsiteX552" fmla="*/ 5251099 w 5543211"/>
                <a:gd name="connsiteY552" fmla="*/ 3365457 h 3677172"/>
                <a:gd name="connsiteX553" fmla="*/ 5248863 w 5543211"/>
                <a:gd name="connsiteY553" fmla="*/ 3368107 h 3677172"/>
                <a:gd name="connsiteX554" fmla="*/ 5248124 w 5543211"/>
                <a:gd name="connsiteY554" fmla="*/ 3360663 h 3677172"/>
                <a:gd name="connsiteX555" fmla="*/ 5253976 w 5543211"/>
                <a:gd name="connsiteY555" fmla="*/ 3357044 h 3677172"/>
                <a:gd name="connsiteX556" fmla="*/ 5184703 w 5543211"/>
                <a:gd name="connsiteY556" fmla="*/ 3358891 h 3677172"/>
                <a:gd name="connsiteX557" fmla="*/ 5185262 w 5543211"/>
                <a:gd name="connsiteY557" fmla="*/ 3363242 h 3677172"/>
                <a:gd name="connsiteX558" fmla="*/ 5182939 w 5543211"/>
                <a:gd name="connsiteY558" fmla="*/ 3361915 h 3677172"/>
                <a:gd name="connsiteX559" fmla="*/ 5529048 w 5543211"/>
                <a:gd name="connsiteY559" fmla="*/ 3337119 h 3677172"/>
                <a:gd name="connsiteX560" fmla="*/ 5522677 w 5543211"/>
                <a:gd name="connsiteY560" fmla="*/ 3347259 h 3677172"/>
                <a:gd name="connsiteX561" fmla="*/ 5521924 w 5543211"/>
                <a:gd name="connsiteY561" fmla="*/ 3346783 h 3677172"/>
                <a:gd name="connsiteX562" fmla="*/ 5529048 w 5543211"/>
                <a:gd name="connsiteY562" fmla="*/ 3337119 h 3677172"/>
                <a:gd name="connsiteX563" fmla="*/ 5543211 w 5543211"/>
                <a:gd name="connsiteY563" fmla="*/ 3351288 h 3677172"/>
                <a:gd name="connsiteX564" fmla="*/ 5401581 w 5543211"/>
                <a:gd name="connsiteY564" fmla="*/ 3450470 h 3677172"/>
                <a:gd name="connsiteX565" fmla="*/ 5268139 w 5543211"/>
                <a:gd name="connsiteY565" fmla="*/ 3538140 h 3677172"/>
                <a:gd name="connsiteX566" fmla="*/ 5253688 w 5543211"/>
                <a:gd name="connsiteY566" fmla="*/ 3545463 h 3677172"/>
                <a:gd name="connsiteX567" fmla="*/ 5300006 w 5543211"/>
                <a:gd name="connsiteY567" fmla="*/ 3506924 h 3677172"/>
                <a:gd name="connsiteX568" fmla="*/ 5529048 w 5543211"/>
                <a:gd name="connsiteY568" fmla="*/ 3365457 h 3677172"/>
                <a:gd name="connsiteX569" fmla="*/ 5529048 w 5543211"/>
                <a:gd name="connsiteY569" fmla="*/ 3351288 h 3677172"/>
                <a:gd name="connsiteX570" fmla="*/ 5529048 w 5543211"/>
                <a:gd name="connsiteY570" fmla="*/ 3337119 h 3677172"/>
                <a:gd name="connsiteX571" fmla="*/ 5503413 w 5543211"/>
                <a:gd name="connsiteY571" fmla="*/ 3337882 h 3677172"/>
                <a:gd name="connsiteX572" fmla="*/ 5514885 w 5543211"/>
                <a:gd name="connsiteY572" fmla="*/ 3343881 h 3677172"/>
                <a:gd name="connsiteX573" fmla="*/ 5514885 w 5543211"/>
                <a:gd name="connsiteY573" fmla="*/ 3349517 h 3677172"/>
                <a:gd name="connsiteX574" fmla="*/ 5514885 w 5543211"/>
                <a:gd name="connsiteY574" fmla="*/ 3351288 h 3677172"/>
                <a:gd name="connsiteX575" fmla="*/ 5503082 w 5543211"/>
                <a:gd name="connsiteY575" fmla="*/ 3358851 h 3677172"/>
                <a:gd name="connsiteX576" fmla="*/ 5488898 w 5543211"/>
                <a:gd name="connsiteY576" fmla="*/ 3350913 h 3677172"/>
                <a:gd name="connsiteX577" fmla="*/ 5494800 w 5543211"/>
                <a:gd name="connsiteY577" fmla="*/ 3345615 h 3677172"/>
                <a:gd name="connsiteX578" fmla="*/ 5500722 w 5543211"/>
                <a:gd name="connsiteY578" fmla="*/ 3351288 h 3677172"/>
                <a:gd name="connsiteX579" fmla="*/ 5500722 w 5543211"/>
                <a:gd name="connsiteY579" fmla="*/ 3344203 h 3677172"/>
                <a:gd name="connsiteX580" fmla="*/ 5500722 w 5543211"/>
                <a:gd name="connsiteY580" fmla="*/ 3340298 h 3677172"/>
                <a:gd name="connsiteX581" fmla="*/ 5500722 w 5543211"/>
                <a:gd name="connsiteY581" fmla="*/ 3337119 h 3677172"/>
                <a:gd name="connsiteX582" fmla="*/ 5500722 w 5543211"/>
                <a:gd name="connsiteY582" fmla="*/ 3340298 h 3677172"/>
                <a:gd name="connsiteX583" fmla="*/ 5494800 w 5543211"/>
                <a:gd name="connsiteY583" fmla="*/ 3345615 h 3677172"/>
                <a:gd name="connsiteX584" fmla="*/ 5492573 w 5543211"/>
                <a:gd name="connsiteY584" fmla="*/ 3343482 h 3677172"/>
                <a:gd name="connsiteX585" fmla="*/ 5189136 w 5543211"/>
                <a:gd name="connsiteY585" fmla="*/ 3351288 h 3677172"/>
                <a:gd name="connsiteX586" fmla="*/ 5189773 w 5543211"/>
                <a:gd name="connsiteY586" fmla="*/ 3365313 h 3677172"/>
                <a:gd name="connsiteX587" fmla="*/ 5189136 w 5543211"/>
                <a:gd name="connsiteY587" fmla="*/ 3365457 h 3677172"/>
                <a:gd name="connsiteX588" fmla="*/ 5186456 w 5543211"/>
                <a:gd name="connsiteY588" fmla="*/ 3363925 h 3677172"/>
                <a:gd name="connsiteX589" fmla="*/ 5185669 w 5543211"/>
                <a:gd name="connsiteY589" fmla="*/ 3357233 h 3677172"/>
                <a:gd name="connsiteX590" fmla="*/ 5508776 w 5543211"/>
                <a:gd name="connsiteY590" fmla="*/ 3331267 h 3677172"/>
                <a:gd name="connsiteX591" fmla="*/ 5514885 w 5543211"/>
                <a:gd name="connsiteY591" fmla="*/ 3337119 h 3677172"/>
                <a:gd name="connsiteX592" fmla="*/ 5514885 w 5543211"/>
                <a:gd name="connsiteY592" fmla="*/ 3342331 h 3677172"/>
                <a:gd name="connsiteX593" fmla="*/ 5505043 w 5543211"/>
                <a:gd name="connsiteY593" fmla="*/ 3336107 h 3677172"/>
                <a:gd name="connsiteX594" fmla="*/ 5194551 w 5543211"/>
                <a:gd name="connsiteY594" fmla="*/ 3348436 h 3677172"/>
                <a:gd name="connsiteX595" fmla="*/ 5196992 w 5543211"/>
                <a:gd name="connsiteY595" fmla="*/ 3363684 h 3677172"/>
                <a:gd name="connsiteX596" fmla="*/ 5194110 w 5543211"/>
                <a:gd name="connsiteY596" fmla="*/ 3364334 h 3677172"/>
                <a:gd name="connsiteX597" fmla="*/ 5192677 w 5543211"/>
                <a:gd name="connsiteY597" fmla="*/ 3358372 h 3677172"/>
                <a:gd name="connsiteX598" fmla="*/ 5191456 w 5543211"/>
                <a:gd name="connsiteY598" fmla="*/ 3350066 h 3677172"/>
                <a:gd name="connsiteX599" fmla="*/ 5387418 w 5543211"/>
                <a:gd name="connsiteY599" fmla="*/ 3337119 h 3677172"/>
                <a:gd name="connsiteX600" fmla="*/ 5387418 w 5543211"/>
                <a:gd name="connsiteY600" fmla="*/ 3351288 h 3677172"/>
                <a:gd name="connsiteX601" fmla="*/ 5387418 w 5543211"/>
                <a:gd name="connsiteY601" fmla="*/ 3337119 h 3677172"/>
                <a:gd name="connsiteX602" fmla="*/ 5246343 w 5543211"/>
                <a:gd name="connsiteY602" fmla="*/ 3342713 h 3677172"/>
                <a:gd name="connsiteX603" fmla="*/ 5248124 w 5543211"/>
                <a:gd name="connsiteY603" fmla="*/ 3360663 h 3677172"/>
                <a:gd name="connsiteX604" fmla="*/ 5225205 w 5543211"/>
                <a:gd name="connsiteY604" fmla="*/ 3374837 h 3677172"/>
                <a:gd name="connsiteX605" fmla="*/ 5231615 w 5543211"/>
                <a:gd name="connsiteY605" fmla="*/ 3351325 h 3677172"/>
                <a:gd name="connsiteX606" fmla="*/ 5244018 w 5543211"/>
                <a:gd name="connsiteY606" fmla="*/ 3344204 h 3677172"/>
                <a:gd name="connsiteX607" fmla="*/ 5179085 w 5543211"/>
                <a:gd name="connsiteY607" fmla="*/ 3344432 h 3677172"/>
                <a:gd name="connsiteX608" fmla="*/ 5181264 w 5543211"/>
                <a:gd name="connsiteY608" fmla="*/ 3360957 h 3677172"/>
                <a:gd name="connsiteX609" fmla="*/ 5176743 w 5543211"/>
                <a:gd name="connsiteY609" fmla="*/ 3358373 h 3677172"/>
                <a:gd name="connsiteX610" fmla="*/ 5174973 w 5543211"/>
                <a:gd name="connsiteY610" fmla="*/ 3351288 h 3677172"/>
                <a:gd name="connsiteX611" fmla="*/ 5201881 w 5543211"/>
                <a:gd name="connsiteY611" fmla="*/ 3339519 h 3677172"/>
                <a:gd name="connsiteX612" fmla="*/ 5203299 w 5543211"/>
                <a:gd name="connsiteY612" fmla="*/ 3339786 h 3677172"/>
                <a:gd name="connsiteX613" fmla="*/ 5203299 w 5543211"/>
                <a:gd name="connsiteY613" fmla="*/ 3351288 h 3677172"/>
                <a:gd name="connsiteX614" fmla="*/ 5202367 w 5543211"/>
                <a:gd name="connsiteY614" fmla="*/ 3362471 h 3677172"/>
                <a:gd name="connsiteX615" fmla="*/ 5202150 w 5543211"/>
                <a:gd name="connsiteY615" fmla="*/ 3362520 h 3677172"/>
                <a:gd name="connsiteX616" fmla="*/ 5201728 w 5543211"/>
                <a:gd name="connsiteY616" fmla="*/ 3358373 h 3677172"/>
                <a:gd name="connsiteX617" fmla="*/ 5198931 w 5543211"/>
                <a:gd name="connsiteY617" fmla="*/ 3344514 h 3677172"/>
                <a:gd name="connsiteX618" fmla="*/ 5213025 w 5543211"/>
                <a:gd name="connsiteY618" fmla="*/ 3338235 h 3677172"/>
                <a:gd name="connsiteX619" fmla="*/ 5213921 w 5543211"/>
                <a:gd name="connsiteY619" fmla="*/ 3351288 h 3677172"/>
                <a:gd name="connsiteX620" fmla="*/ 5215247 w 5543211"/>
                <a:gd name="connsiteY620" fmla="*/ 3359564 h 3677172"/>
                <a:gd name="connsiteX621" fmla="*/ 5206537 w 5543211"/>
                <a:gd name="connsiteY621" fmla="*/ 3361530 h 3677172"/>
                <a:gd name="connsiteX622" fmla="*/ 5204063 w 5543211"/>
                <a:gd name="connsiteY622" fmla="*/ 3339930 h 3677172"/>
                <a:gd name="connsiteX623" fmla="*/ 5207946 w 5543211"/>
                <a:gd name="connsiteY623" fmla="*/ 3340661 h 3677172"/>
                <a:gd name="connsiteX624" fmla="*/ 5327227 w 5543211"/>
                <a:gd name="connsiteY624" fmla="*/ 3331009 h 3677172"/>
                <a:gd name="connsiteX625" fmla="*/ 5336741 w 5543211"/>
                <a:gd name="connsiteY625" fmla="*/ 3335791 h 3677172"/>
                <a:gd name="connsiteX626" fmla="*/ 5387418 w 5543211"/>
                <a:gd name="connsiteY626" fmla="*/ 3351288 h 3677172"/>
                <a:gd name="connsiteX627" fmla="*/ 5298899 w 5543211"/>
                <a:gd name="connsiteY627" fmla="*/ 3356601 h 3677172"/>
                <a:gd name="connsiteX628" fmla="*/ 5270804 w 5543211"/>
                <a:gd name="connsiteY628" fmla="*/ 3368578 h 3677172"/>
                <a:gd name="connsiteX629" fmla="*/ 5287170 w 5543211"/>
                <a:gd name="connsiteY629" fmla="*/ 3346417 h 3677172"/>
                <a:gd name="connsiteX630" fmla="*/ 5289517 w 5543211"/>
                <a:gd name="connsiteY630" fmla="*/ 3340634 h 3677172"/>
                <a:gd name="connsiteX631" fmla="*/ 5297129 w 5543211"/>
                <a:gd name="connsiteY631" fmla="*/ 3337119 h 3677172"/>
                <a:gd name="connsiteX632" fmla="*/ 5192852 w 5543211"/>
                <a:gd name="connsiteY632" fmla="*/ 3337819 h 3677172"/>
                <a:gd name="connsiteX633" fmla="*/ 5197853 w 5543211"/>
                <a:gd name="connsiteY633" fmla="*/ 3338761 h 3677172"/>
                <a:gd name="connsiteX634" fmla="*/ 5198931 w 5543211"/>
                <a:gd name="connsiteY634" fmla="*/ 3344514 h 3677172"/>
                <a:gd name="connsiteX635" fmla="*/ 5197545 w 5543211"/>
                <a:gd name="connsiteY635" fmla="*/ 3346860 h 3677172"/>
                <a:gd name="connsiteX636" fmla="*/ 5194551 w 5543211"/>
                <a:gd name="connsiteY636" fmla="*/ 3348436 h 3677172"/>
                <a:gd name="connsiteX637" fmla="*/ 5203669 w 5543211"/>
                <a:gd name="connsiteY637" fmla="*/ 3336491 h 3677172"/>
                <a:gd name="connsiteX638" fmla="*/ 5204063 w 5543211"/>
                <a:gd name="connsiteY638" fmla="*/ 3339930 h 3677172"/>
                <a:gd name="connsiteX639" fmla="*/ 5203299 w 5543211"/>
                <a:gd name="connsiteY639" fmla="*/ 3339786 h 3677172"/>
                <a:gd name="connsiteX640" fmla="*/ 5203299 w 5543211"/>
                <a:gd name="connsiteY640" fmla="*/ 3337119 h 3677172"/>
                <a:gd name="connsiteX641" fmla="*/ 5189136 w 5543211"/>
                <a:gd name="connsiteY641" fmla="*/ 3337119 h 3677172"/>
                <a:gd name="connsiteX642" fmla="*/ 5189564 w 5543211"/>
                <a:gd name="connsiteY642" fmla="*/ 3337200 h 3677172"/>
                <a:gd name="connsiteX643" fmla="*/ 5191456 w 5543211"/>
                <a:gd name="connsiteY643" fmla="*/ 3350066 h 3677172"/>
                <a:gd name="connsiteX644" fmla="*/ 5189136 w 5543211"/>
                <a:gd name="connsiteY644" fmla="*/ 3351288 h 3677172"/>
                <a:gd name="connsiteX645" fmla="*/ 5189136 w 5543211"/>
                <a:gd name="connsiteY645" fmla="*/ 3337119 h 3677172"/>
                <a:gd name="connsiteX646" fmla="*/ 5183331 w 5543211"/>
                <a:gd name="connsiteY646" fmla="*/ 3337351 h 3677172"/>
                <a:gd name="connsiteX647" fmla="*/ 5185669 w 5543211"/>
                <a:gd name="connsiteY647" fmla="*/ 3357233 h 3677172"/>
                <a:gd name="connsiteX648" fmla="*/ 5184703 w 5543211"/>
                <a:gd name="connsiteY648" fmla="*/ 3358891 h 3677172"/>
                <a:gd name="connsiteX649" fmla="*/ 5182183 w 5543211"/>
                <a:gd name="connsiteY649" fmla="*/ 3339267 h 3677172"/>
                <a:gd name="connsiteX650" fmla="*/ 591906 w 5543211"/>
                <a:gd name="connsiteY650" fmla="*/ 3600129 h 3677172"/>
                <a:gd name="connsiteX651" fmla="*/ 627629 w 5543211"/>
                <a:gd name="connsiteY651" fmla="*/ 3598829 h 3677172"/>
                <a:gd name="connsiteX652" fmla="*/ 589693 w 5543211"/>
                <a:gd name="connsiteY652" fmla="*/ 3605442 h 3677172"/>
                <a:gd name="connsiteX653" fmla="*/ 472848 w 5543211"/>
                <a:gd name="connsiteY653" fmla="*/ 3620496 h 3677172"/>
                <a:gd name="connsiteX654" fmla="*/ 591906 w 5543211"/>
                <a:gd name="connsiteY654" fmla="*/ 3600129 h 3677172"/>
                <a:gd name="connsiteX655" fmla="*/ 472848 w 5543211"/>
                <a:gd name="connsiteY655" fmla="*/ 3606328 h 3677172"/>
                <a:gd name="connsiteX656" fmla="*/ 472848 w 5543211"/>
                <a:gd name="connsiteY656" fmla="*/ 3620496 h 3677172"/>
                <a:gd name="connsiteX657" fmla="*/ 472848 w 5543211"/>
                <a:gd name="connsiteY657" fmla="*/ 3606328 h 3677172"/>
                <a:gd name="connsiteX658" fmla="*/ 5224485 w 5543211"/>
                <a:gd name="connsiteY658" fmla="*/ 3331733 h 3677172"/>
                <a:gd name="connsiteX659" fmla="*/ 5224543 w 5543211"/>
                <a:gd name="connsiteY659" fmla="*/ 3331806 h 3677172"/>
                <a:gd name="connsiteX660" fmla="*/ 5231625 w 5543211"/>
                <a:gd name="connsiteY660" fmla="*/ 3351288 h 3677172"/>
                <a:gd name="connsiteX661" fmla="*/ 5231615 w 5543211"/>
                <a:gd name="connsiteY661" fmla="*/ 3351325 h 3677172"/>
                <a:gd name="connsiteX662" fmla="*/ 5219242 w 5543211"/>
                <a:gd name="connsiteY662" fmla="*/ 3358428 h 3677172"/>
                <a:gd name="connsiteX663" fmla="*/ 5219232 w 5543211"/>
                <a:gd name="connsiteY663" fmla="*/ 3358372 h 3677172"/>
                <a:gd name="connsiteX664" fmla="*/ 5216000 w 5543211"/>
                <a:gd name="connsiteY664" fmla="*/ 3336813 h 3677172"/>
                <a:gd name="connsiteX665" fmla="*/ 5222773 w 5543211"/>
                <a:gd name="connsiteY665" fmla="*/ 3333577 h 3677172"/>
                <a:gd name="connsiteX666" fmla="*/ 5182775 w 5543211"/>
                <a:gd name="connsiteY666" fmla="*/ 3332623 h 3677172"/>
                <a:gd name="connsiteX667" fmla="*/ 5184004 w 5543211"/>
                <a:gd name="connsiteY667" fmla="*/ 3336229 h 3677172"/>
                <a:gd name="connsiteX668" fmla="*/ 5183331 w 5543211"/>
                <a:gd name="connsiteY668" fmla="*/ 3337351 h 3677172"/>
                <a:gd name="connsiteX669" fmla="*/ 5488679 w 5543211"/>
                <a:gd name="connsiteY669" fmla="*/ 3312014 h 3677172"/>
                <a:gd name="connsiteX670" fmla="*/ 5512296 w 5543211"/>
                <a:gd name="connsiteY670" fmla="*/ 3326702 h 3677172"/>
                <a:gd name="connsiteX671" fmla="*/ 5508776 w 5543211"/>
                <a:gd name="connsiteY671" fmla="*/ 3331267 h 3677172"/>
                <a:gd name="connsiteX672" fmla="*/ 5188355 w 5543211"/>
                <a:gd name="connsiteY672" fmla="*/ 3328975 h 3677172"/>
                <a:gd name="connsiteX673" fmla="*/ 5188370 w 5543211"/>
                <a:gd name="connsiteY673" fmla="*/ 3329076 h 3677172"/>
                <a:gd name="connsiteX674" fmla="*/ 5189136 w 5543211"/>
                <a:gd name="connsiteY674" fmla="*/ 3351288 h 3677172"/>
                <a:gd name="connsiteX675" fmla="*/ 5184004 w 5543211"/>
                <a:gd name="connsiteY675" fmla="*/ 3336229 h 3677172"/>
                <a:gd name="connsiteX676" fmla="*/ 5214180 w 5543211"/>
                <a:gd name="connsiteY676" fmla="*/ 3324678 h 3677172"/>
                <a:gd name="connsiteX677" fmla="*/ 5216000 w 5543211"/>
                <a:gd name="connsiteY677" fmla="*/ 3336813 h 3677172"/>
                <a:gd name="connsiteX678" fmla="*/ 5213025 w 5543211"/>
                <a:gd name="connsiteY678" fmla="*/ 3338235 h 3677172"/>
                <a:gd name="connsiteX679" fmla="*/ 5212166 w 5543211"/>
                <a:gd name="connsiteY679" fmla="*/ 3325738 h 3677172"/>
                <a:gd name="connsiteX680" fmla="*/ 5190442 w 5543211"/>
                <a:gd name="connsiteY680" fmla="*/ 3325495 h 3677172"/>
                <a:gd name="connsiteX681" fmla="*/ 5191570 w 5543211"/>
                <a:gd name="connsiteY681" fmla="*/ 3329813 h 3677172"/>
                <a:gd name="connsiteX682" fmla="*/ 5192852 w 5543211"/>
                <a:gd name="connsiteY682" fmla="*/ 3337819 h 3677172"/>
                <a:gd name="connsiteX683" fmla="*/ 5189564 w 5543211"/>
                <a:gd name="connsiteY683" fmla="*/ 3337200 h 3677172"/>
                <a:gd name="connsiteX684" fmla="*/ 5188370 w 5543211"/>
                <a:gd name="connsiteY684" fmla="*/ 3329076 h 3677172"/>
                <a:gd name="connsiteX685" fmla="*/ 5188366 w 5543211"/>
                <a:gd name="connsiteY685" fmla="*/ 3328956 h 3677172"/>
                <a:gd name="connsiteX686" fmla="*/ 755187 w 5543211"/>
                <a:gd name="connsiteY686" fmla="*/ 3576594 h 3677172"/>
                <a:gd name="connsiteX687" fmla="*/ 841086 w 5543211"/>
                <a:gd name="connsiteY687" fmla="*/ 3577990 h 3677172"/>
                <a:gd name="connsiteX688" fmla="*/ 1237651 w 5543211"/>
                <a:gd name="connsiteY688" fmla="*/ 3549652 h 3677172"/>
                <a:gd name="connsiteX689" fmla="*/ 1761683 w 5543211"/>
                <a:gd name="connsiteY689" fmla="*/ 3535483 h 3677172"/>
                <a:gd name="connsiteX690" fmla="*/ 2299878 w 5543211"/>
                <a:gd name="connsiteY690" fmla="*/ 3507146 h 3677172"/>
                <a:gd name="connsiteX691" fmla="*/ 2823910 w 5543211"/>
                <a:gd name="connsiteY691" fmla="*/ 3507146 h 3677172"/>
                <a:gd name="connsiteX692" fmla="*/ 3347942 w 5543211"/>
                <a:gd name="connsiteY692" fmla="*/ 3478808 h 3677172"/>
                <a:gd name="connsiteX693" fmla="*/ 4410169 w 5543211"/>
                <a:gd name="connsiteY693" fmla="*/ 3436301 h 3677172"/>
                <a:gd name="connsiteX694" fmla="*/ 4672185 w 5543211"/>
                <a:gd name="connsiteY694" fmla="*/ 3422133 h 3677172"/>
                <a:gd name="connsiteX695" fmla="*/ 4750082 w 5543211"/>
                <a:gd name="connsiteY695" fmla="*/ 3422132 h 3677172"/>
                <a:gd name="connsiteX696" fmla="*/ 4863386 w 5543211"/>
                <a:gd name="connsiteY696" fmla="*/ 3422132 h 3677172"/>
                <a:gd name="connsiteX697" fmla="*/ 4971379 w 5543211"/>
                <a:gd name="connsiteY697" fmla="*/ 3422133 h 3677172"/>
                <a:gd name="connsiteX698" fmla="*/ 5047503 w 5543211"/>
                <a:gd name="connsiteY698" fmla="*/ 3422132 h 3677172"/>
                <a:gd name="connsiteX699" fmla="*/ 4849223 w 5543211"/>
                <a:gd name="connsiteY699" fmla="*/ 3434530 h 3677172"/>
                <a:gd name="connsiteX700" fmla="*/ 4650941 w 5543211"/>
                <a:gd name="connsiteY700" fmla="*/ 3436301 h 3677172"/>
                <a:gd name="connsiteX701" fmla="*/ 3588714 w 5543211"/>
                <a:gd name="connsiteY701" fmla="*/ 3492977 h 3677172"/>
                <a:gd name="connsiteX702" fmla="*/ 3326698 w 5543211"/>
                <a:gd name="connsiteY702" fmla="*/ 3501832 h 3677172"/>
                <a:gd name="connsiteX703" fmla="*/ 3224344 w 5543211"/>
                <a:gd name="connsiteY703" fmla="*/ 3509443 h 3677172"/>
                <a:gd name="connsiteX704" fmla="*/ 2830992 w 5543211"/>
                <a:gd name="connsiteY704" fmla="*/ 3516001 h 3677172"/>
                <a:gd name="connsiteX705" fmla="*/ 2686142 w 5543211"/>
                <a:gd name="connsiteY705" fmla="*/ 3521315 h 3677172"/>
                <a:gd name="connsiteX706" fmla="*/ 2540650 w 5543211"/>
                <a:gd name="connsiteY706" fmla="*/ 3521314 h 3677172"/>
                <a:gd name="connsiteX707" fmla="*/ 2271552 w 5543211"/>
                <a:gd name="connsiteY707" fmla="*/ 3530170 h 3677172"/>
                <a:gd name="connsiteX708" fmla="*/ 2140038 w 5543211"/>
                <a:gd name="connsiteY708" fmla="*/ 3539691 h 3677172"/>
                <a:gd name="connsiteX709" fmla="*/ 2030781 w 5543211"/>
                <a:gd name="connsiteY709" fmla="*/ 3542568 h 3677172"/>
                <a:gd name="connsiteX710" fmla="*/ 1761687 w 5543211"/>
                <a:gd name="connsiteY710" fmla="*/ 3549652 h 3677172"/>
                <a:gd name="connsiteX711" fmla="*/ 1740439 w 5543211"/>
                <a:gd name="connsiteY711" fmla="*/ 3549652 h 3677172"/>
                <a:gd name="connsiteX712" fmla="*/ 1478422 w 5543211"/>
                <a:gd name="connsiteY712" fmla="*/ 3549652 h 3677172"/>
                <a:gd name="connsiteX713" fmla="*/ 954390 w 5543211"/>
                <a:gd name="connsiteY713" fmla="*/ 3592159 h 3677172"/>
                <a:gd name="connsiteX714" fmla="*/ 713619 w 5543211"/>
                <a:gd name="connsiteY714" fmla="*/ 3595701 h 3677172"/>
                <a:gd name="connsiteX715" fmla="*/ 627629 w 5543211"/>
                <a:gd name="connsiteY715" fmla="*/ 3598829 h 3677172"/>
                <a:gd name="connsiteX716" fmla="*/ 706538 w 5543211"/>
                <a:gd name="connsiteY716" fmla="*/ 3585074 h 3677172"/>
                <a:gd name="connsiteX717" fmla="*/ 5442080 w 5543211"/>
                <a:gd name="connsiteY717" fmla="*/ 3305183 h 3677172"/>
                <a:gd name="connsiteX718" fmla="*/ 5442300 w 5543211"/>
                <a:gd name="connsiteY718" fmla="*/ 3305239 h 3677172"/>
                <a:gd name="connsiteX719" fmla="*/ 5486338 w 5543211"/>
                <a:gd name="connsiteY719" fmla="*/ 3324279 h 3677172"/>
                <a:gd name="connsiteX720" fmla="*/ 5505043 w 5543211"/>
                <a:gd name="connsiteY720" fmla="*/ 3336107 h 3677172"/>
                <a:gd name="connsiteX721" fmla="*/ 5504263 w 5543211"/>
                <a:gd name="connsiteY721" fmla="*/ 3337119 h 3677172"/>
                <a:gd name="connsiteX722" fmla="*/ 5503413 w 5543211"/>
                <a:gd name="connsiteY722" fmla="*/ 3337882 h 3677172"/>
                <a:gd name="connsiteX723" fmla="*/ 5466672 w 5543211"/>
                <a:gd name="connsiteY723" fmla="*/ 3318668 h 3677172"/>
                <a:gd name="connsiteX724" fmla="*/ 5464208 w 5543211"/>
                <a:gd name="connsiteY724" fmla="*/ 3316308 h 3677172"/>
                <a:gd name="connsiteX725" fmla="*/ 5288277 w 5543211"/>
                <a:gd name="connsiteY725" fmla="*/ 3311095 h 3677172"/>
                <a:gd name="connsiteX726" fmla="*/ 5290047 w 5543211"/>
                <a:gd name="connsiteY726" fmla="*/ 3312324 h 3677172"/>
                <a:gd name="connsiteX727" fmla="*/ 5299147 w 5543211"/>
                <a:gd name="connsiteY727" fmla="*/ 3316897 h 3677172"/>
                <a:gd name="connsiteX728" fmla="*/ 5289517 w 5543211"/>
                <a:gd name="connsiteY728" fmla="*/ 3340634 h 3677172"/>
                <a:gd name="connsiteX729" fmla="*/ 5257765 w 5543211"/>
                <a:gd name="connsiteY729" fmla="*/ 3355294 h 3677172"/>
                <a:gd name="connsiteX730" fmla="*/ 5276615 w 5543211"/>
                <a:gd name="connsiteY730" fmla="*/ 3326558 h 3677172"/>
                <a:gd name="connsiteX731" fmla="*/ 5288277 w 5543211"/>
                <a:gd name="connsiteY731" fmla="*/ 3322950 h 3677172"/>
                <a:gd name="connsiteX732" fmla="*/ 5288277 w 5543211"/>
                <a:gd name="connsiteY732" fmla="*/ 3315866 h 3677172"/>
                <a:gd name="connsiteX733" fmla="*/ 5288277 w 5543211"/>
                <a:gd name="connsiteY733" fmla="*/ 3308781 h 3677172"/>
                <a:gd name="connsiteX734" fmla="*/ 5288277 w 5543211"/>
                <a:gd name="connsiteY734" fmla="*/ 3311095 h 3677172"/>
                <a:gd name="connsiteX735" fmla="*/ 5287234 w 5543211"/>
                <a:gd name="connsiteY735" fmla="*/ 3310371 h 3677172"/>
                <a:gd name="connsiteX736" fmla="*/ 651656 w 5543211"/>
                <a:gd name="connsiteY736" fmla="*/ 3576219 h 3677172"/>
                <a:gd name="connsiteX737" fmla="*/ 665729 w 5543211"/>
                <a:gd name="connsiteY737" fmla="*/ 3576252 h 3677172"/>
                <a:gd name="connsiteX738" fmla="*/ 655197 w 5543211"/>
                <a:gd name="connsiteY738" fmla="*/ 3577990 h 3677172"/>
                <a:gd name="connsiteX739" fmla="*/ 472848 w 5543211"/>
                <a:gd name="connsiteY739" fmla="*/ 3606328 h 3677172"/>
                <a:gd name="connsiteX740" fmla="*/ 651656 w 5543211"/>
                <a:gd name="connsiteY740" fmla="*/ 3576219 h 3677172"/>
                <a:gd name="connsiteX741" fmla="*/ 5201388 w 5543211"/>
                <a:gd name="connsiteY741" fmla="*/ 3313284 h 3677172"/>
                <a:gd name="connsiteX742" fmla="*/ 5201307 w 5543211"/>
                <a:gd name="connsiteY742" fmla="*/ 3315866 h 3677172"/>
                <a:gd name="connsiteX743" fmla="*/ 5203299 w 5543211"/>
                <a:gd name="connsiteY743" fmla="*/ 3333256 h 3677172"/>
                <a:gd name="connsiteX744" fmla="*/ 5203299 w 5543211"/>
                <a:gd name="connsiteY744" fmla="*/ 3337119 h 3677172"/>
                <a:gd name="connsiteX745" fmla="*/ 5201881 w 5543211"/>
                <a:gd name="connsiteY745" fmla="*/ 3339519 h 3677172"/>
                <a:gd name="connsiteX746" fmla="*/ 5197853 w 5543211"/>
                <a:gd name="connsiteY746" fmla="*/ 3338761 h 3677172"/>
                <a:gd name="connsiteX747" fmla="*/ 5194465 w 5543211"/>
                <a:gd name="connsiteY747" fmla="*/ 3320686 h 3677172"/>
                <a:gd name="connsiteX748" fmla="*/ 5200864 w 5543211"/>
                <a:gd name="connsiteY748" fmla="*/ 3313431 h 3677172"/>
                <a:gd name="connsiteX749" fmla="*/ 5211124 w 5543211"/>
                <a:gd name="connsiteY749" fmla="*/ 3310557 h 3677172"/>
                <a:gd name="connsiteX750" fmla="*/ 5212166 w 5543211"/>
                <a:gd name="connsiteY750" fmla="*/ 3325738 h 3677172"/>
                <a:gd name="connsiteX751" fmla="*/ 5209053 w 5543211"/>
                <a:gd name="connsiteY751" fmla="*/ 3327378 h 3677172"/>
                <a:gd name="connsiteX752" fmla="*/ 5203669 w 5543211"/>
                <a:gd name="connsiteY752" fmla="*/ 3336491 h 3677172"/>
                <a:gd name="connsiteX753" fmla="*/ 5203299 w 5543211"/>
                <a:gd name="connsiteY753" fmla="*/ 3333256 h 3677172"/>
                <a:gd name="connsiteX754" fmla="*/ 5203299 w 5543211"/>
                <a:gd name="connsiteY754" fmla="*/ 3312749 h 3677172"/>
                <a:gd name="connsiteX755" fmla="*/ 5217462 w 5543211"/>
                <a:gd name="connsiteY755" fmla="*/ 3308781 h 3677172"/>
                <a:gd name="connsiteX756" fmla="*/ 5236936 w 5543211"/>
                <a:gd name="connsiteY756" fmla="*/ 3317637 h 3677172"/>
                <a:gd name="connsiteX757" fmla="*/ 5237144 w 5543211"/>
                <a:gd name="connsiteY757" fmla="*/ 3318094 h 3677172"/>
                <a:gd name="connsiteX758" fmla="*/ 5224485 w 5543211"/>
                <a:gd name="connsiteY758" fmla="*/ 3331733 h 3677172"/>
                <a:gd name="connsiteX759" fmla="*/ 5217462 w 5543211"/>
                <a:gd name="connsiteY759" fmla="*/ 3322950 h 3677172"/>
                <a:gd name="connsiteX760" fmla="*/ 5214180 w 5543211"/>
                <a:gd name="connsiteY760" fmla="*/ 3324678 h 3677172"/>
                <a:gd name="connsiteX761" fmla="*/ 5212025 w 5543211"/>
                <a:gd name="connsiteY761" fmla="*/ 3310304 h 3677172"/>
                <a:gd name="connsiteX762" fmla="*/ 5275377 w 5543211"/>
                <a:gd name="connsiteY762" fmla="*/ 3302140 h 3677172"/>
                <a:gd name="connsiteX763" fmla="*/ 5287234 w 5543211"/>
                <a:gd name="connsiteY763" fmla="*/ 3310371 h 3677172"/>
                <a:gd name="connsiteX764" fmla="*/ 5276615 w 5543211"/>
                <a:gd name="connsiteY764" fmla="*/ 3326558 h 3677172"/>
                <a:gd name="connsiteX765" fmla="*/ 5266811 w 5543211"/>
                <a:gd name="connsiteY765" fmla="*/ 3329592 h 3677172"/>
                <a:gd name="connsiteX766" fmla="*/ 5246343 w 5543211"/>
                <a:gd name="connsiteY766" fmla="*/ 3342713 h 3677172"/>
                <a:gd name="connsiteX767" fmla="*/ 5245788 w 5543211"/>
                <a:gd name="connsiteY767" fmla="*/ 3337119 h 3677172"/>
                <a:gd name="connsiteX768" fmla="*/ 5237144 w 5543211"/>
                <a:gd name="connsiteY768" fmla="*/ 3318094 h 3677172"/>
                <a:gd name="connsiteX769" fmla="*/ 5245788 w 5543211"/>
                <a:gd name="connsiteY769" fmla="*/ 3308782 h 3677172"/>
                <a:gd name="connsiteX770" fmla="*/ 5267032 w 5543211"/>
                <a:gd name="connsiteY770" fmla="*/ 3307010 h 3677172"/>
                <a:gd name="connsiteX771" fmla="*/ 5184500 w 5543211"/>
                <a:gd name="connsiteY771" fmla="*/ 3302745 h 3677172"/>
                <a:gd name="connsiteX772" fmla="*/ 5187913 w 5543211"/>
                <a:gd name="connsiteY772" fmla="*/ 3315813 h 3677172"/>
                <a:gd name="connsiteX773" fmla="*/ 5188366 w 5543211"/>
                <a:gd name="connsiteY773" fmla="*/ 3328956 h 3677172"/>
                <a:gd name="connsiteX774" fmla="*/ 5188355 w 5543211"/>
                <a:gd name="connsiteY774" fmla="*/ 3328975 h 3677172"/>
                <a:gd name="connsiteX775" fmla="*/ 5210330 w 5543211"/>
                <a:gd name="connsiteY775" fmla="*/ 3299004 h 3677172"/>
                <a:gd name="connsiteX776" fmla="*/ 5212025 w 5543211"/>
                <a:gd name="connsiteY776" fmla="*/ 3310304 h 3677172"/>
                <a:gd name="connsiteX777" fmla="*/ 5211124 w 5543211"/>
                <a:gd name="connsiteY777" fmla="*/ 3310557 h 3677172"/>
                <a:gd name="connsiteX778" fmla="*/ 5391328 w 5543211"/>
                <a:gd name="connsiteY778" fmla="*/ 3287429 h 3677172"/>
                <a:gd name="connsiteX779" fmla="*/ 5421055 w 5543211"/>
                <a:gd name="connsiteY779" fmla="*/ 3294612 h 3677172"/>
                <a:gd name="connsiteX780" fmla="*/ 5442080 w 5543211"/>
                <a:gd name="connsiteY780" fmla="*/ 3305183 h 3677172"/>
                <a:gd name="connsiteX781" fmla="*/ 5427953 w 5543211"/>
                <a:gd name="connsiteY781" fmla="*/ 3301586 h 3677172"/>
                <a:gd name="connsiteX782" fmla="*/ 5404433 w 5543211"/>
                <a:gd name="connsiteY782" fmla="*/ 3273004 h 3677172"/>
                <a:gd name="connsiteX783" fmla="*/ 5435218 w 5543211"/>
                <a:gd name="connsiteY783" fmla="*/ 3280444 h 3677172"/>
                <a:gd name="connsiteX784" fmla="*/ 5478371 w 5543211"/>
                <a:gd name="connsiteY784" fmla="*/ 3302140 h 3677172"/>
                <a:gd name="connsiteX785" fmla="*/ 5488679 w 5543211"/>
                <a:gd name="connsiteY785" fmla="*/ 3312014 h 3677172"/>
                <a:gd name="connsiteX786" fmla="*/ 5463544 w 5543211"/>
                <a:gd name="connsiteY786" fmla="*/ 3296384 h 3677172"/>
                <a:gd name="connsiteX787" fmla="*/ 5177100 w 5543211"/>
                <a:gd name="connsiteY787" fmla="*/ 3284363 h 3677172"/>
                <a:gd name="connsiteX788" fmla="*/ 5182775 w 5543211"/>
                <a:gd name="connsiteY788" fmla="*/ 3332623 h 3677172"/>
                <a:gd name="connsiteX789" fmla="*/ 5180455 w 5543211"/>
                <a:gd name="connsiteY789" fmla="*/ 3325814 h 3677172"/>
                <a:gd name="connsiteX790" fmla="*/ 5179177 w 5543211"/>
                <a:gd name="connsiteY790" fmla="*/ 3315866 h 3677172"/>
                <a:gd name="connsiteX791" fmla="*/ 1726276 w 5543211"/>
                <a:gd name="connsiteY791" fmla="*/ 3480579 h 3677172"/>
                <a:gd name="connsiteX792" fmla="*/ 2257389 w 5543211"/>
                <a:gd name="connsiteY792" fmla="*/ 3450470 h 3677172"/>
                <a:gd name="connsiteX793" fmla="*/ 3319616 w 5543211"/>
                <a:gd name="connsiteY793" fmla="*/ 3450470 h 3677172"/>
                <a:gd name="connsiteX794" fmla="*/ 3843648 w 5543211"/>
                <a:gd name="connsiteY794" fmla="*/ 3422132 h 3677172"/>
                <a:gd name="connsiteX795" fmla="*/ 4367680 w 5543211"/>
                <a:gd name="connsiteY795" fmla="*/ 3407963 h 3677172"/>
                <a:gd name="connsiteX796" fmla="*/ 4905875 w 5543211"/>
                <a:gd name="connsiteY796" fmla="*/ 3407963 h 3677172"/>
                <a:gd name="connsiteX797" fmla="*/ 5033342 w 5543211"/>
                <a:gd name="connsiteY797" fmla="*/ 3400879 h 3677172"/>
                <a:gd name="connsiteX798" fmla="*/ 5087886 w 5543211"/>
                <a:gd name="connsiteY798" fmla="*/ 3400121 h 3677172"/>
                <a:gd name="connsiteX799" fmla="*/ 5074061 w 5543211"/>
                <a:gd name="connsiteY799" fmla="*/ 3400879 h 3677172"/>
                <a:gd name="connsiteX800" fmla="*/ 4934201 w 5543211"/>
                <a:gd name="connsiteY800" fmla="*/ 3407964 h 3677172"/>
                <a:gd name="connsiteX801" fmla="*/ 4672185 w 5543211"/>
                <a:gd name="connsiteY801" fmla="*/ 3422133 h 3677172"/>
                <a:gd name="connsiteX802" fmla="*/ 4672185 w 5543211"/>
                <a:gd name="connsiteY802" fmla="*/ 3422133 h 3677172"/>
                <a:gd name="connsiteX803" fmla="*/ 4636778 w 5543211"/>
                <a:gd name="connsiteY803" fmla="*/ 3422133 h 3677172"/>
                <a:gd name="connsiteX804" fmla="*/ 4112746 w 5543211"/>
                <a:gd name="connsiteY804" fmla="*/ 3436301 h 3677172"/>
                <a:gd name="connsiteX805" fmla="*/ 3574551 w 5543211"/>
                <a:gd name="connsiteY805" fmla="*/ 3464639 h 3677172"/>
                <a:gd name="connsiteX806" fmla="*/ 2526487 w 5543211"/>
                <a:gd name="connsiteY806" fmla="*/ 3478808 h 3677172"/>
                <a:gd name="connsiteX807" fmla="*/ 1464259 w 5543211"/>
                <a:gd name="connsiteY807" fmla="*/ 3521314 h 3677172"/>
                <a:gd name="connsiteX808" fmla="*/ 940228 w 5543211"/>
                <a:gd name="connsiteY808" fmla="*/ 3549652 h 3677172"/>
                <a:gd name="connsiteX809" fmla="*/ 823383 w 5543211"/>
                <a:gd name="connsiteY809" fmla="*/ 3564707 h 3677172"/>
                <a:gd name="connsiteX810" fmla="*/ 755187 w 5543211"/>
                <a:gd name="connsiteY810" fmla="*/ 3576594 h 3677172"/>
                <a:gd name="connsiteX811" fmla="*/ 745707 w 5543211"/>
                <a:gd name="connsiteY811" fmla="*/ 3576440 h 3677172"/>
                <a:gd name="connsiteX812" fmla="*/ 665729 w 5543211"/>
                <a:gd name="connsiteY812" fmla="*/ 3576252 h 3677172"/>
                <a:gd name="connsiteX813" fmla="*/ 826923 w 5543211"/>
                <a:gd name="connsiteY813" fmla="*/ 3549652 h 3677172"/>
                <a:gd name="connsiteX814" fmla="*/ 1195162 w 5543211"/>
                <a:gd name="connsiteY814" fmla="*/ 3521315 h 3677172"/>
                <a:gd name="connsiteX815" fmla="*/ 1726276 w 5543211"/>
                <a:gd name="connsiteY815" fmla="*/ 3480579 h 3677172"/>
                <a:gd name="connsiteX816" fmla="*/ 5182841 w 5543211"/>
                <a:gd name="connsiteY816" fmla="*/ 3277295 h 3677172"/>
                <a:gd name="connsiteX817" fmla="*/ 5191570 w 5543211"/>
                <a:gd name="connsiteY817" fmla="*/ 3305239 h 3677172"/>
                <a:gd name="connsiteX818" fmla="*/ 5194465 w 5543211"/>
                <a:gd name="connsiteY818" fmla="*/ 3320686 h 3677172"/>
                <a:gd name="connsiteX819" fmla="*/ 5190906 w 5543211"/>
                <a:gd name="connsiteY819" fmla="*/ 3324721 h 3677172"/>
                <a:gd name="connsiteX820" fmla="*/ 5190442 w 5543211"/>
                <a:gd name="connsiteY820" fmla="*/ 3325495 h 3677172"/>
                <a:gd name="connsiteX821" fmla="*/ 5187913 w 5543211"/>
                <a:gd name="connsiteY821" fmla="*/ 3315813 h 3677172"/>
                <a:gd name="connsiteX822" fmla="*/ 5187365 w 5543211"/>
                <a:gd name="connsiteY822" fmla="*/ 3299926 h 3677172"/>
                <a:gd name="connsiteX823" fmla="*/ 5256826 w 5543211"/>
                <a:gd name="connsiteY823" fmla="*/ 3269064 h 3677172"/>
                <a:gd name="connsiteX824" fmla="*/ 5330766 w 5543211"/>
                <a:gd name="connsiteY824" fmla="*/ 3280444 h 3677172"/>
                <a:gd name="connsiteX825" fmla="*/ 5350265 w 5543211"/>
                <a:gd name="connsiteY825" fmla="*/ 3281802 h 3677172"/>
                <a:gd name="connsiteX826" fmla="*/ 5427953 w 5543211"/>
                <a:gd name="connsiteY826" fmla="*/ 3301586 h 3677172"/>
                <a:gd name="connsiteX827" fmla="*/ 5451152 w 5543211"/>
                <a:gd name="connsiteY827" fmla="*/ 3310553 h 3677172"/>
                <a:gd name="connsiteX828" fmla="*/ 5466672 w 5543211"/>
                <a:gd name="connsiteY828" fmla="*/ 3318668 h 3677172"/>
                <a:gd name="connsiteX829" fmla="*/ 5492573 w 5543211"/>
                <a:gd name="connsiteY829" fmla="*/ 3343482 h 3677172"/>
                <a:gd name="connsiteX830" fmla="*/ 5485495 w 5543211"/>
                <a:gd name="connsiteY830" fmla="*/ 3349009 h 3677172"/>
                <a:gd name="connsiteX831" fmla="*/ 5470183 w 5543211"/>
                <a:gd name="connsiteY831" fmla="*/ 3340440 h 3677172"/>
                <a:gd name="connsiteX832" fmla="*/ 5330766 w 5543211"/>
                <a:gd name="connsiteY832" fmla="*/ 3294612 h 3677172"/>
                <a:gd name="connsiteX833" fmla="*/ 5267065 w 5543211"/>
                <a:gd name="connsiteY833" fmla="*/ 3275104 h 3677172"/>
                <a:gd name="connsiteX834" fmla="*/ 5162781 w 5543211"/>
                <a:gd name="connsiteY834" fmla="*/ 3273947 h 3677172"/>
                <a:gd name="connsiteX835" fmla="*/ 5180455 w 5543211"/>
                <a:gd name="connsiteY835" fmla="*/ 3325814 h 3677172"/>
                <a:gd name="connsiteX836" fmla="*/ 5182183 w 5543211"/>
                <a:gd name="connsiteY836" fmla="*/ 3339267 h 3677172"/>
                <a:gd name="connsiteX837" fmla="*/ 5179085 w 5543211"/>
                <a:gd name="connsiteY837" fmla="*/ 3344432 h 3677172"/>
                <a:gd name="connsiteX838" fmla="*/ 5177186 w 5543211"/>
                <a:gd name="connsiteY838" fmla="*/ 3330034 h 3677172"/>
                <a:gd name="connsiteX839" fmla="*/ 5174973 w 5543211"/>
                <a:gd name="connsiteY839" fmla="*/ 3266274 h 3677172"/>
                <a:gd name="connsiteX840" fmla="*/ 5176223 w 5543211"/>
                <a:gd name="connsiteY840" fmla="*/ 3271059 h 3677172"/>
                <a:gd name="connsiteX841" fmla="*/ 5177100 w 5543211"/>
                <a:gd name="connsiteY841" fmla="*/ 3284363 h 3677172"/>
                <a:gd name="connsiteX842" fmla="*/ 5219438 w 5543211"/>
                <a:gd name="connsiteY842" fmla="*/ 3263309 h 3677172"/>
                <a:gd name="connsiteX843" fmla="*/ 5233166 w 5543211"/>
                <a:gd name="connsiteY843" fmla="*/ 3265422 h 3677172"/>
                <a:gd name="connsiteX844" fmla="*/ 5244017 w 5543211"/>
                <a:gd name="connsiteY844" fmla="*/ 3268046 h 3677172"/>
                <a:gd name="connsiteX845" fmla="*/ 5267065 w 5543211"/>
                <a:gd name="connsiteY845" fmla="*/ 3275104 h 3677172"/>
                <a:gd name="connsiteX846" fmla="*/ 5297129 w 5543211"/>
                <a:gd name="connsiteY846" fmla="*/ 3292841 h 3677172"/>
                <a:gd name="connsiteX847" fmla="*/ 5387418 w 5543211"/>
                <a:gd name="connsiteY847" fmla="*/ 3337119 h 3677172"/>
                <a:gd name="connsiteX848" fmla="*/ 5342937 w 5543211"/>
                <a:gd name="connsiteY848" fmla="*/ 3327821 h 3677172"/>
                <a:gd name="connsiteX849" fmla="*/ 5327227 w 5543211"/>
                <a:gd name="connsiteY849" fmla="*/ 3331009 h 3677172"/>
                <a:gd name="connsiteX850" fmla="*/ 5299147 w 5543211"/>
                <a:gd name="connsiteY850" fmla="*/ 3316897 h 3677172"/>
                <a:gd name="connsiteX851" fmla="*/ 5302440 w 5543211"/>
                <a:gd name="connsiteY851" fmla="*/ 3308781 h 3677172"/>
                <a:gd name="connsiteX852" fmla="*/ 5288277 w 5543211"/>
                <a:gd name="connsiteY852" fmla="*/ 3294612 h 3677172"/>
                <a:gd name="connsiteX853" fmla="*/ 5275377 w 5543211"/>
                <a:gd name="connsiteY853" fmla="*/ 3302140 h 3677172"/>
                <a:gd name="connsiteX854" fmla="*/ 5281869 w 5543211"/>
                <a:gd name="connsiteY854" fmla="*/ 3259428 h 3677172"/>
                <a:gd name="connsiteX855" fmla="*/ 5295358 w 5543211"/>
                <a:gd name="connsiteY855" fmla="*/ 3260961 h 3677172"/>
                <a:gd name="connsiteX856" fmla="*/ 5373255 w 5543211"/>
                <a:gd name="connsiteY856" fmla="*/ 3280443 h 3677172"/>
                <a:gd name="connsiteX857" fmla="*/ 5391328 w 5543211"/>
                <a:gd name="connsiteY857" fmla="*/ 3287429 h 3677172"/>
                <a:gd name="connsiteX858" fmla="*/ 5375246 w 5543211"/>
                <a:gd name="connsiteY858" fmla="*/ 3283543 h 3677172"/>
                <a:gd name="connsiteX859" fmla="*/ 5350265 w 5543211"/>
                <a:gd name="connsiteY859" fmla="*/ 3281802 h 3677172"/>
                <a:gd name="connsiteX860" fmla="*/ 5344929 w 5543211"/>
                <a:gd name="connsiteY860" fmla="*/ 3280444 h 3677172"/>
                <a:gd name="connsiteX861" fmla="*/ 5300005 w 5543211"/>
                <a:gd name="connsiteY861" fmla="*/ 3265832 h 3677172"/>
                <a:gd name="connsiteX862" fmla="*/ 5160810 w 5543211"/>
                <a:gd name="connsiteY862" fmla="*/ 3266275 h 3677172"/>
                <a:gd name="connsiteX863" fmla="*/ 5162781 w 5543211"/>
                <a:gd name="connsiteY863" fmla="*/ 3273947 h 3677172"/>
                <a:gd name="connsiteX864" fmla="*/ 5162580 w 5543211"/>
                <a:gd name="connsiteY864" fmla="*/ 3273359 h 3677172"/>
                <a:gd name="connsiteX865" fmla="*/ 5160847 w 5543211"/>
                <a:gd name="connsiteY865" fmla="*/ 3267578 h 3677172"/>
                <a:gd name="connsiteX866" fmla="*/ 5204637 w 5543211"/>
                <a:gd name="connsiteY866" fmla="*/ 3261031 h 3677172"/>
                <a:gd name="connsiteX867" fmla="*/ 5206096 w 5543211"/>
                <a:gd name="connsiteY867" fmla="*/ 3261256 h 3677172"/>
                <a:gd name="connsiteX868" fmla="*/ 5209937 w 5543211"/>
                <a:gd name="connsiteY868" fmla="*/ 3293284 h 3677172"/>
                <a:gd name="connsiteX869" fmla="*/ 5210330 w 5543211"/>
                <a:gd name="connsiteY869" fmla="*/ 3299004 h 3677172"/>
                <a:gd name="connsiteX870" fmla="*/ 5203028 w 5543211"/>
                <a:gd name="connsiteY870" fmla="*/ 3260784 h 3677172"/>
                <a:gd name="connsiteX871" fmla="*/ 5203299 w 5543211"/>
                <a:gd name="connsiteY871" fmla="*/ 3260825 h 3677172"/>
                <a:gd name="connsiteX872" fmla="*/ 5203299 w 5543211"/>
                <a:gd name="connsiteY872" fmla="*/ 3294612 h 3677172"/>
                <a:gd name="connsiteX873" fmla="*/ 5203299 w 5543211"/>
                <a:gd name="connsiteY873" fmla="*/ 3312749 h 3677172"/>
                <a:gd name="connsiteX874" fmla="*/ 5201388 w 5543211"/>
                <a:gd name="connsiteY874" fmla="*/ 3313284 h 3677172"/>
                <a:gd name="connsiteX875" fmla="*/ 5205802 w 5543211"/>
                <a:gd name="connsiteY875" fmla="*/ 3258805 h 3677172"/>
                <a:gd name="connsiteX876" fmla="*/ 5216771 w 5543211"/>
                <a:gd name="connsiteY876" fmla="*/ 3261457 h 3677172"/>
                <a:gd name="connsiteX877" fmla="*/ 5219438 w 5543211"/>
                <a:gd name="connsiteY877" fmla="*/ 3263309 h 3677172"/>
                <a:gd name="connsiteX878" fmla="*/ 5206096 w 5543211"/>
                <a:gd name="connsiteY878" fmla="*/ 3261256 h 3677172"/>
                <a:gd name="connsiteX879" fmla="*/ 5203299 w 5543211"/>
                <a:gd name="connsiteY879" fmla="*/ 3258200 h 3677172"/>
                <a:gd name="connsiteX880" fmla="*/ 5204247 w 5543211"/>
                <a:gd name="connsiteY880" fmla="*/ 3258429 h 3677172"/>
                <a:gd name="connsiteX881" fmla="*/ 5204637 w 5543211"/>
                <a:gd name="connsiteY881" fmla="*/ 3261031 h 3677172"/>
                <a:gd name="connsiteX882" fmla="*/ 5203299 w 5543211"/>
                <a:gd name="connsiteY882" fmla="*/ 3260825 h 3677172"/>
                <a:gd name="connsiteX883" fmla="*/ 5164793 w 5543211"/>
                <a:gd name="connsiteY883" fmla="*/ 3260297 h 3677172"/>
                <a:gd name="connsiteX884" fmla="*/ 5174973 w 5543211"/>
                <a:gd name="connsiteY884" fmla="*/ 3266274 h 3677172"/>
                <a:gd name="connsiteX885" fmla="*/ 5160810 w 5543211"/>
                <a:gd name="connsiteY885" fmla="*/ 3266275 h 3677172"/>
                <a:gd name="connsiteX886" fmla="*/ 5160414 w 5543211"/>
                <a:gd name="connsiteY886" fmla="*/ 3266138 h 3677172"/>
                <a:gd name="connsiteX887" fmla="*/ 5158821 w 5543211"/>
                <a:gd name="connsiteY887" fmla="*/ 3260824 h 3677172"/>
                <a:gd name="connsiteX888" fmla="*/ 5177760 w 5543211"/>
                <a:gd name="connsiteY888" fmla="*/ 3256895 h 3677172"/>
                <a:gd name="connsiteX889" fmla="*/ 5178795 w 5543211"/>
                <a:gd name="connsiteY889" fmla="*/ 3257054 h 3677172"/>
                <a:gd name="connsiteX890" fmla="*/ 5182841 w 5543211"/>
                <a:gd name="connsiteY890" fmla="*/ 3277295 h 3677172"/>
                <a:gd name="connsiteX891" fmla="*/ 5178907 w 5543211"/>
                <a:gd name="connsiteY891" fmla="*/ 3264700 h 3677172"/>
                <a:gd name="connsiteX892" fmla="*/ 5175263 w 5543211"/>
                <a:gd name="connsiteY892" fmla="*/ 3256510 h 3677172"/>
                <a:gd name="connsiteX893" fmla="*/ 5176403 w 5543211"/>
                <a:gd name="connsiteY893" fmla="*/ 3256686 h 3677172"/>
                <a:gd name="connsiteX894" fmla="*/ 5178907 w 5543211"/>
                <a:gd name="connsiteY894" fmla="*/ 3264700 h 3677172"/>
                <a:gd name="connsiteX895" fmla="*/ 5184500 w 5543211"/>
                <a:gd name="connsiteY895" fmla="*/ 3302745 h 3677172"/>
                <a:gd name="connsiteX896" fmla="*/ 5176223 w 5543211"/>
                <a:gd name="connsiteY896" fmla="*/ 3271059 h 3677172"/>
                <a:gd name="connsiteX897" fmla="*/ 5178388 w 5543211"/>
                <a:gd name="connsiteY897" fmla="*/ 3255018 h 3677172"/>
                <a:gd name="connsiteX898" fmla="*/ 5197324 w 5543211"/>
                <a:gd name="connsiteY898" fmla="*/ 3256755 h 3677172"/>
                <a:gd name="connsiteX899" fmla="*/ 5203110 w 5543211"/>
                <a:gd name="connsiteY899" fmla="*/ 3258154 h 3677172"/>
                <a:gd name="connsiteX900" fmla="*/ 5203028 w 5543211"/>
                <a:gd name="connsiteY900" fmla="*/ 3260784 h 3677172"/>
                <a:gd name="connsiteX901" fmla="*/ 5178795 w 5543211"/>
                <a:gd name="connsiteY901" fmla="*/ 3257054 h 3677172"/>
                <a:gd name="connsiteX902" fmla="*/ 5175809 w 5543211"/>
                <a:gd name="connsiteY902" fmla="*/ 3254782 h 3677172"/>
                <a:gd name="connsiteX903" fmla="*/ 5177472 w 5543211"/>
                <a:gd name="connsiteY903" fmla="*/ 3254934 h 3677172"/>
                <a:gd name="connsiteX904" fmla="*/ 5177760 w 5543211"/>
                <a:gd name="connsiteY904" fmla="*/ 3256895 h 3677172"/>
                <a:gd name="connsiteX905" fmla="*/ 5176403 w 5543211"/>
                <a:gd name="connsiteY905" fmla="*/ 3256686 h 3677172"/>
                <a:gd name="connsiteX906" fmla="*/ 5203299 w 5543211"/>
                <a:gd name="connsiteY906" fmla="*/ 3252106 h 3677172"/>
                <a:gd name="connsiteX907" fmla="*/ 5205152 w 5543211"/>
                <a:gd name="connsiteY907" fmla="*/ 3253392 h 3677172"/>
                <a:gd name="connsiteX908" fmla="*/ 5205802 w 5543211"/>
                <a:gd name="connsiteY908" fmla="*/ 3258805 h 3677172"/>
                <a:gd name="connsiteX909" fmla="*/ 5204247 w 5543211"/>
                <a:gd name="connsiteY909" fmla="*/ 3258429 h 3677172"/>
                <a:gd name="connsiteX910" fmla="*/ 5203299 w 5543211"/>
                <a:gd name="connsiteY910" fmla="*/ 3252107 h 3677172"/>
                <a:gd name="connsiteX911" fmla="*/ 5203299 w 5543211"/>
                <a:gd name="connsiteY911" fmla="*/ 3252106 h 3677172"/>
                <a:gd name="connsiteX912" fmla="*/ 5203299 w 5543211"/>
                <a:gd name="connsiteY912" fmla="*/ 3252107 h 3677172"/>
                <a:gd name="connsiteX913" fmla="*/ 5203299 w 5543211"/>
                <a:gd name="connsiteY913" fmla="*/ 3258200 h 3677172"/>
                <a:gd name="connsiteX914" fmla="*/ 5203110 w 5543211"/>
                <a:gd name="connsiteY914" fmla="*/ 3258154 h 3677172"/>
                <a:gd name="connsiteX915" fmla="*/ 5203299 w 5543211"/>
                <a:gd name="connsiteY915" fmla="*/ 3252105 h 3677172"/>
                <a:gd name="connsiteX916" fmla="*/ 5203299 w 5543211"/>
                <a:gd name="connsiteY916" fmla="*/ 3252106 h 3677172"/>
                <a:gd name="connsiteX917" fmla="*/ 5203299 w 5543211"/>
                <a:gd name="connsiteY917" fmla="*/ 3252106 h 3677172"/>
                <a:gd name="connsiteX918" fmla="*/ 5177056 w 5543211"/>
                <a:gd name="connsiteY918" fmla="*/ 3252106 h 3677172"/>
                <a:gd name="connsiteX919" fmla="*/ 5177806 w 5543211"/>
                <a:gd name="connsiteY919" fmla="*/ 3252106 h 3677172"/>
                <a:gd name="connsiteX920" fmla="*/ 5178388 w 5543211"/>
                <a:gd name="connsiteY920" fmla="*/ 3255018 h 3677172"/>
                <a:gd name="connsiteX921" fmla="*/ 5177472 w 5543211"/>
                <a:gd name="connsiteY921" fmla="*/ 3254934 h 3677172"/>
                <a:gd name="connsiteX922" fmla="*/ 5174973 w 5543211"/>
                <a:gd name="connsiteY922" fmla="*/ 3252106 h 3677172"/>
                <a:gd name="connsiteX923" fmla="*/ 5175809 w 5543211"/>
                <a:gd name="connsiteY923" fmla="*/ 3254782 h 3677172"/>
                <a:gd name="connsiteX924" fmla="*/ 5175146 w 5543211"/>
                <a:gd name="connsiteY924" fmla="*/ 3254721 h 3677172"/>
                <a:gd name="connsiteX925" fmla="*/ 5156477 w 5543211"/>
                <a:gd name="connsiteY925" fmla="*/ 3253008 h 3677172"/>
                <a:gd name="connsiteX926" fmla="*/ 5175146 w 5543211"/>
                <a:gd name="connsiteY926" fmla="*/ 3254721 h 3677172"/>
                <a:gd name="connsiteX927" fmla="*/ 5175263 w 5543211"/>
                <a:gd name="connsiteY927" fmla="*/ 3256510 h 3677172"/>
                <a:gd name="connsiteX928" fmla="*/ 5156669 w 5543211"/>
                <a:gd name="connsiteY928" fmla="*/ 3253649 h 3677172"/>
                <a:gd name="connsiteX929" fmla="*/ 5176743 w 5543211"/>
                <a:gd name="connsiteY929" fmla="*/ 3249980 h 3677172"/>
                <a:gd name="connsiteX930" fmla="*/ 5177056 w 5543211"/>
                <a:gd name="connsiteY930" fmla="*/ 3252106 h 3677172"/>
                <a:gd name="connsiteX931" fmla="*/ 5174973 w 5543211"/>
                <a:gd name="connsiteY931" fmla="*/ 3252106 h 3677172"/>
                <a:gd name="connsiteX932" fmla="*/ 5140001 w 5543211"/>
                <a:gd name="connsiteY932" fmla="*/ 3247674 h 3677172"/>
                <a:gd name="connsiteX933" fmla="*/ 5146647 w 5543211"/>
                <a:gd name="connsiteY933" fmla="*/ 3252106 h 3677172"/>
                <a:gd name="connsiteX934" fmla="*/ 5156669 w 5543211"/>
                <a:gd name="connsiteY934" fmla="*/ 3253649 h 3677172"/>
                <a:gd name="connsiteX935" fmla="*/ 5158821 w 5543211"/>
                <a:gd name="connsiteY935" fmla="*/ 3260824 h 3677172"/>
                <a:gd name="connsiteX936" fmla="*/ 5157269 w 5543211"/>
                <a:gd name="connsiteY936" fmla="*/ 3260961 h 3677172"/>
                <a:gd name="connsiteX937" fmla="*/ 5155056 w 5543211"/>
                <a:gd name="connsiteY937" fmla="*/ 3264282 h 3677172"/>
                <a:gd name="connsiteX938" fmla="*/ 5160414 w 5543211"/>
                <a:gd name="connsiteY938" fmla="*/ 3266138 h 3677172"/>
                <a:gd name="connsiteX939" fmla="*/ 5160847 w 5543211"/>
                <a:gd name="connsiteY939" fmla="*/ 3267578 h 3677172"/>
                <a:gd name="connsiteX940" fmla="*/ 5163690 w 5543211"/>
                <a:gd name="connsiteY940" fmla="*/ 3368580 h 3677172"/>
                <a:gd name="connsiteX941" fmla="*/ 5160810 w 5543211"/>
                <a:gd name="connsiteY941" fmla="*/ 3351288 h 3677172"/>
                <a:gd name="connsiteX942" fmla="*/ 5146647 w 5543211"/>
                <a:gd name="connsiteY942" fmla="*/ 3273359 h 3677172"/>
                <a:gd name="connsiteX943" fmla="*/ 5222383 w 5543211"/>
                <a:gd name="connsiteY943" fmla="*/ 3241906 h 3677172"/>
                <a:gd name="connsiteX944" fmla="*/ 5251099 w 5543211"/>
                <a:gd name="connsiteY944" fmla="*/ 3248564 h 3677172"/>
                <a:gd name="connsiteX945" fmla="*/ 5281869 w 5543211"/>
                <a:gd name="connsiteY945" fmla="*/ 3259428 h 3677172"/>
                <a:gd name="connsiteX946" fmla="*/ 5237916 w 5543211"/>
                <a:gd name="connsiteY946" fmla="*/ 3254432 h 3677172"/>
                <a:gd name="connsiteX947" fmla="*/ 5217462 w 5543211"/>
                <a:gd name="connsiteY947" fmla="*/ 3240467 h 3677172"/>
                <a:gd name="connsiteX948" fmla="*/ 5220745 w 5543211"/>
                <a:gd name="connsiteY948" fmla="*/ 3240585 h 3677172"/>
                <a:gd name="connsiteX949" fmla="*/ 5222383 w 5543211"/>
                <a:gd name="connsiteY949" fmla="*/ 3241906 h 3677172"/>
                <a:gd name="connsiteX950" fmla="*/ 5217462 w 5543211"/>
                <a:gd name="connsiteY950" fmla="*/ 3240765 h 3677172"/>
                <a:gd name="connsiteX951" fmla="*/ 5213296 w 5543211"/>
                <a:gd name="connsiteY951" fmla="*/ 3240318 h 3677172"/>
                <a:gd name="connsiteX952" fmla="*/ 5215945 w 5543211"/>
                <a:gd name="connsiteY952" fmla="*/ 3240413 h 3677172"/>
                <a:gd name="connsiteX953" fmla="*/ 5217462 w 5543211"/>
                <a:gd name="connsiteY953" fmla="*/ 3240765 h 3677172"/>
                <a:gd name="connsiteX954" fmla="*/ 5217462 w 5543211"/>
                <a:gd name="connsiteY954" fmla="*/ 3250335 h 3677172"/>
                <a:gd name="connsiteX955" fmla="*/ 5217462 w 5543211"/>
                <a:gd name="connsiteY955" fmla="*/ 3252106 h 3677172"/>
                <a:gd name="connsiteX956" fmla="*/ 5237916 w 5543211"/>
                <a:gd name="connsiteY956" fmla="*/ 3254432 h 3677172"/>
                <a:gd name="connsiteX957" fmla="*/ 5253976 w 5543211"/>
                <a:gd name="connsiteY957" fmla="*/ 3267382 h 3677172"/>
                <a:gd name="connsiteX958" fmla="*/ 5256826 w 5543211"/>
                <a:gd name="connsiteY958" fmla="*/ 3269064 h 3677172"/>
                <a:gd name="connsiteX959" fmla="*/ 5238706 w 5543211"/>
                <a:gd name="connsiteY959" fmla="*/ 3266275 h 3677172"/>
                <a:gd name="connsiteX960" fmla="*/ 5233166 w 5543211"/>
                <a:gd name="connsiteY960" fmla="*/ 3265422 h 3677172"/>
                <a:gd name="connsiteX961" fmla="*/ 5216771 w 5543211"/>
                <a:gd name="connsiteY961" fmla="*/ 3261457 h 3677172"/>
                <a:gd name="connsiteX962" fmla="*/ 5205152 w 5543211"/>
                <a:gd name="connsiteY962" fmla="*/ 3253392 h 3677172"/>
                <a:gd name="connsiteX963" fmla="*/ 5204447 w 5543211"/>
                <a:gd name="connsiteY963" fmla="*/ 3247510 h 3677172"/>
                <a:gd name="connsiteX964" fmla="*/ 5205069 w 5543211"/>
                <a:gd name="connsiteY964" fmla="*/ 3245021 h 3677172"/>
                <a:gd name="connsiteX965" fmla="*/ 5183824 w 5543211"/>
                <a:gd name="connsiteY965" fmla="*/ 3241479 h 3677172"/>
                <a:gd name="connsiteX966" fmla="*/ 5203299 w 5543211"/>
                <a:gd name="connsiteY966" fmla="*/ 3252106 h 3677172"/>
                <a:gd name="connsiteX967" fmla="*/ 5189136 w 5543211"/>
                <a:gd name="connsiteY967" fmla="*/ 3252106 h 3677172"/>
                <a:gd name="connsiteX968" fmla="*/ 5177806 w 5543211"/>
                <a:gd name="connsiteY968" fmla="*/ 3252106 h 3677172"/>
                <a:gd name="connsiteX969" fmla="*/ 5177257 w 5543211"/>
                <a:gd name="connsiteY969" fmla="*/ 3249364 h 3677172"/>
                <a:gd name="connsiteX970" fmla="*/ 5203299 w 5543211"/>
                <a:gd name="connsiteY970" fmla="*/ 3239961 h 3677172"/>
                <a:gd name="connsiteX971" fmla="*/ 5203542 w 5543211"/>
                <a:gd name="connsiteY971" fmla="*/ 3239970 h 3677172"/>
                <a:gd name="connsiteX972" fmla="*/ 5204447 w 5543211"/>
                <a:gd name="connsiteY972" fmla="*/ 3247510 h 3677172"/>
                <a:gd name="connsiteX973" fmla="*/ 5203299 w 5543211"/>
                <a:gd name="connsiteY973" fmla="*/ 3252105 h 3677172"/>
                <a:gd name="connsiteX974" fmla="*/ 5138831 w 5543211"/>
                <a:gd name="connsiteY974" fmla="*/ 3243149 h 3677172"/>
                <a:gd name="connsiteX975" fmla="*/ 5140001 w 5543211"/>
                <a:gd name="connsiteY975" fmla="*/ 3247674 h 3677172"/>
                <a:gd name="connsiteX976" fmla="*/ 5136024 w 5543211"/>
                <a:gd name="connsiteY976" fmla="*/ 3245021 h 3677172"/>
                <a:gd name="connsiteX977" fmla="*/ 5217462 w 5543211"/>
                <a:gd name="connsiteY977" fmla="*/ 3237937 h 3677172"/>
                <a:gd name="connsiteX978" fmla="*/ 5217462 w 5543211"/>
                <a:gd name="connsiteY978" fmla="*/ 3240467 h 3677172"/>
                <a:gd name="connsiteX979" fmla="*/ 5215945 w 5543211"/>
                <a:gd name="connsiteY979" fmla="*/ 3240413 h 3677172"/>
                <a:gd name="connsiteX980" fmla="*/ 5213943 w 5543211"/>
                <a:gd name="connsiteY980" fmla="*/ 3239949 h 3677172"/>
                <a:gd name="connsiteX981" fmla="*/ 5217462 w 5543211"/>
                <a:gd name="connsiteY981" fmla="*/ 3237937 h 3677172"/>
                <a:gd name="connsiteX982" fmla="*/ 5294652 w 5543211"/>
                <a:gd name="connsiteY982" fmla="*/ 3245981 h 3677172"/>
                <a:gd name="connsiteX983" fmla="*/ 5311734 w 5543211"/>
                <a:gd name="connsiteY983" fmla="*/ 3251442 h 3677172"/>
                <a:gd name="connsiteX984" fmla="*/ 5373255 w 5543211"/>
                <a:gd name="connsiteY984" fmla="*/ 3266275 h 3677172"/>
                <a:gd name="connsiteX985" fmla="*/ 5389086 w 5543211"/>
                <a:gd name="connsiteY985" fmla="*/ 3266935 h 3677172"/>
                <a:gd name="connsiteX986" fmla="*/ 5404433 w 5543211"/>
                <a:gd name="connsiteY986" fmla="*/ 3273004 h 3677172"/>
                <a:gd name="connsiteX987" fmla="*/ 5389409 w 5543211"/>
                <a:gd name="connsiteY987" fmla="*/ 3269374 h 3677172"/>
                <a:gd name="connsiteX988" fmla="*/ 5344929 w 5543211"/>
                <a:gd name="connsiteY988" fmla="*/ 3266275 h 3677172"/>
                <a:gd name="connsiteX989" fmla="*/ 5245788 w 5543211"/>
                <a:gd name="connsiteY989" fmla="*/ 3241479 h 3677172"/>
                <a:gd name="connsiteX990" fmla="*/ 5220745 w 5543211"/>
                <a:gd name="connsiteY990" fmla="*/ 3240585 h 3677172"/>
                <a:gd name="connsiteX991" fmla="*/ 5175122 w 5543211"/>
                <a:gd name="connsiteY991" fmla="*/ 3238954 h 3677172"/>
                <a:gd name="connsiteX992" fmla="*/ 5175177 w 5543211"/>
                <a:gd name="connsiteY992" fmla="*/ 3238956 h 3677172"/>
                <a:gd name="connsiteX993" fmla="*/ 5177257 w 5543211"/>
                <a:gd name="connsiteY993" fmla="*/ 3249364 h 3677172"/>
                <a:gd name="connsiteX994" fmla="*/ 5176743 w 5543211"/>
                <a:gd name="connsiteY994" fmla="*/ 3249980 h 3677172"/>
                <a:gd name="connsiteX995" fmla="*/ 5201844 w 5543211"/>
                <a:gd name="connsiteY995" fmla="*/ 3237144 h 3677172"/>
                <a:gd name="connsiteX996" fmla="*/ 5213943 w 5543211"/>
                <a:gd name="connsiteY996" fmla="*/ 3239949 h 3677172"/>
                <a:gd name="connsiteX997" fmla="*/ 5213296 w 5543211"/>
                <a:gd name="connsiteY997" fmla="*/ 3240318 h 3677172"/>
                <a:gd name="connsiteX998" fmla="*/ 5203542 w 5543211"/>
                <a:gd name="connsiteY998" fmla="*/ 3239970 h 3677172"/>
                <a:gd name="connsiteX999" fmla="*/ 5203299 w 5543211"/>
                <a:gd name="connsiteY999" fmla="*/ 3237937 h 3677172"/>
                <a:gd name="connsiteX1000" fmla="*/ 5174973 w 5543211"/>
                <a:gd name="connsiteY1000" fmla="*/ 3237937 h 3677172"/>
                <a:gd name="connsiteX1001" fmla="*/ 5203299 w 5543211"/>
                <a:gd name="connsiteY1001" fmla="*/ 3237937 h 3677172"/>
                <a:gd name="connsiteX1002" fmla="*/ 5203299 w 5543211"/>
                <a:gd name="connsiteY1002" fmla="*/ 3239961 h 3677172"/>
                <a:gd name="connsiteX1003" fmla="*/ 5175177 w 5543211"/>
                <a:gd name="connsiteY1003" fmla="*/ 3238956 h 3677172"/>
                <a:gd name="connsiteX1004" fmla="*/ 5151918 w 5543211"/>
                <a:gd name="connsiteY1004" fmla="*/ 3237805 h 3677172"/>
                <a:gd name="connsiteX1005" fmla="*/ 5175578 w 5543211"/>
                <a:gd name="connsiteY1005" fmla="*/ 3237210 h 3677172"/>
                <a:gd name="connsiteX1006" fmla="*/ 5174973 w 5543211"/>
                <a:gd name="connsiteY1006" fmla="*/ 3237937 h 3677172"/>
                <a:gd name="connsiteX1007" fmla="*/ 5175122 w 5543211"/>
                <a:gd name="connsiteY1007" fmla="*/ 3238954 h 3677172"/>
                <a:gd name="connsiteX1008" fmla="*/ 5152017 w 5543211"/>
                <a:gd name="connsiteY1008" fmla="*/ 3238129 h 3677172"/>
                <a:gd name="connsiteX1009" fmla="*/ 5146647 w 5543211"/>
                <a:gd name="connsiteY1009" fmla="*/ 3237937 h 3677172"/>
                <a:gd name="connsiteX1010" fmla="*/ 5152017 w 5543211"/>
                <a:gd name="connsiteY1010" fmla="*/ 3238129 h 3677172"/>
                <a:gd name="connsiteX1011" fmla="*/ 5156477 w 5543211"/>
                <a:gd name="connsiteY1011" fmla="*/ 3253008 h 3677172"/>
                <a:gd name="connsiteX1012" fmla="*/ 5146647 w 5543211"/>
                <a:gd name="connsiteY1012" fmla="*/ 3252106 h 3677172"/>
                <a:gd name="connsiteX1013" fmla="*/ 5146647 w 5543211"/>
                <a:gd name="connsiteY1013" fmla="*/ 3237937 h 3677172"/>
                <a:gd name="connsiteX1014" fmla="*/ 5183825 w 5543211"/>
                <a:gd name="connsiteY1014" fmla="*/ 3227310 h 3677172"/>
                <a:gd name="connsiteX1015" fmla="*/ 5201844 w 5543211"/>
                <a:gd name="connsiteY1015" fmla="*/ 3237144 h 3677172"/>
                <a:gd name="connsiteX1016" fmla="*/ 5199537 w 5543211"/>
                <a:gd name="connsiteY1016" fmla="*/ 3236609 h 3677172"/>
                <a:gd name="connsiteX1017" fmla="*/ 5175578 w 5543211"/>
                <a:gd name="connsiteY1017" fmla="*/ 3237210 h 3677172"/>
                <a:gd name="connsiteX1018" fmla="*/ 5134059 w 5543211"/>
                <a:gd name="connsiteY1018" fmla="*/ 3209775 h 3677172"/>
                <a:gd name="connsiteX1019" fmla="*/ 5148486 w 5543211"/>
                <a:gd name="connsiteY1019" fmla="*/ 3211384 h 3677172"/>
                <a:gd name="connsiteX1020" fmla="*/ 5151294 w 5543211"/>
                <a:gd name="connsiteY1020" fmla="*/ 3235723 h 3677172"/>
                <a:gd name="connsiteX1021" fmla="*/ 5151918 w 5543211"/>
                <a:gd name="connsiteY1021" fmla="*/ 3237805 h 3677172"/>
                <a:gd name="connsiteX1022" fmla="*/ 5146647 w 5543211"/>
                <a:gd name="connsiteY1022" fmla="*/ 3237937 h 3677172"/>
                <a:gd name="connsiteX1023" fmla="*/ 5138831 w 5543211"/>
                <a:gd name="connsiteY1023" fmla="*/ 3243149 h 3677172"/>
                <a:gd name="connsiteX1024" fmla="*/ 5136910 w 5543211"/>
                <a:gd name="connsiteY1024" fmla="*/ 3235723 h 3677172"/>
                <a:gd name="connsiteX1025" fmla="*/ 5133886 w 5543211"/>
                <a:gd name="connsiteY1025" fmla="*/ 3208196 h 3677172"/>
                <a:gd name="connsiteX1026" fmla="*/ 5134059 w 5543211"/>
                <a:gd name="connsiteY1026" fmla="*/ 3209775 h 3677172"/>
                <a:gd name="connsiteX1027" fmla="*/ 5132483 w 5543211"/>
                <a:gd name="connsiteY1027" fmla="*/ 3209599 h 3677172"/>
                <a:gd name="connsiteX1028" fmla="*/ 5132483 w 5543211"/>
                <a:gd name="connsiteY1028" fmla="*/ 3181261 h 3677172"/>
                <a:gd name="connsiteX1029" fmla="*/ 5401581 w 5543211"/>
                <a:gd name="connsiteY1029" fmla="*/ 3252106 h 3677172"/>
                <a:gd name="connsiteX1030" fmla="*/ 5543211 w 5543211"/>
                <a:gd name="connsiteY1030" fmla="*/ 3308781 h 3677172"/>
                <a:gd name="connsiteX1031" fmla="*/ 5529048 w 5543211"/>
                <a:gd name="connsiteY1031" fmla="*/ 3337119 h 3677172"/>
                <a:gd name="connsiteX1032" fmla="*/ 5512296 w 5543211"/>
                <a:gd name="connsiteY1032" fmla="*/ 3326702 h 3677172"/>
                <a:gd name="connsiteX1033" fmla="*/ 5516213 w 5543211"/>
                <a:gd name="connsiteY1033" fmla="*/ 3321622 h 3677172"/>
                <a:gd name="connsiteX1034" fmla="*/ 5514885 w 5543211"/>
                <a:gd name="connsiteY1034" fmla="*/ 3308781 h 3677172"/>
                <a:gd name="connsiteX1035" fmla="*/ 5458233 w 5543211"/>
                <a:gd name="connsiteY1035" fmla="*/ 3280444 h 3677172"/>
                <a:gd name="connsiteX1036" fmla="*/ 5415744 w 5543211"/>
                <a:gd name="connsiteY1036" fmla="*/ 3268045 h 3677172"/>
                <a:gd name="connsiteX1037" fmla="*/ 5389086 w 5543211"/>
                <a:gd name="connsiteY1037" fmla="*/ 3266935 h 3677172"/>
                <a:gd name="connsiteX1038" fmla="*/ 5387418 w 5543211"/>
                <a:gd name="connsiteY1038" fmla="*/ 3266275 h 3677172"/>
                <a:gd name="connsiteX1039" fmla="*/ 5302440 w 5543211"/>
                <a:gd name="connsiteY1039" fmla="*/ 3246793 h 3677172"/>
                <a:gd name="connsiteX1040" fmla="*/ 5294652 w 5543211"/>
                <a:gd name="connsiteY1040" fmla="*/ 3245981 h 3677172"/>
                <a:gd name="connsiteX1041" fmla="*/ 5252869 w 5543211"/>
                <a:gd name="connsiteY1041" fmla="*/ 3232624 h 3677172"/>
                <a:gd name="connsiteX1042" fmla="*/ 5194004 w 5543211"/>
                <a:gd name="connsiteY1042" fmla="*/ 3216462 h 3677172"/>
                <a:gd name="connsiteX1043" fmla="*/ 5148486 w 5543211"/>
                <a:gd name="connsiteY1043" fmla="*/ 3211384 h 3677172"/>
                <a:gd name="connsiteX1044" fmla="*/ 5146647 w 5543211"/>
                <a:gd name="connsiteY1044" fmla="*/ 3195430 h 3677172"/>
                <a:gd name="connsiteX1045" fmla="*/ 5144876 w 5543211"/>
                <a:gd name="connsiteY1045" fmla="*/ 3197201 h 3677172"/>
                <a:gd name="connsiteX1046" fmla="*/ 5133886 w 5543211"/>
                <a:gd name="connsiteY1046" fmla="*/ 3208196 h 3677172"/>
                <a:gd name="connsiteX1047" fmla="*/ 5132484 w 5543211"/>
                <a:gd name="connsiteY1047" fmla="*/ 3195430 h 3677172"/>
                <a:gd name="connsiteX1048" fmla="*/ 5132483 w 5543211"/>
                <a:gd name="connsiteY1048" fmla="*/ 3181261 h 3677172"/>
                <a:gd name="connsiteX1049" fmla="*/ 362240 w 5543211"/>
                <a:gd name="connsiteY1049" fmla="*/ 3267650 h 3677172"/>
                <a:gd name="connsiteX1050" fmla="*/ 359543 w 5543211"/>
                <a:gd name="connsiteY1050" fmla="*/ 3365457 h 3677172"/>
                <a:gd name="connsiteX1051" fmla="*/ 361535 w 5543211"/>
                <a:gd name="connsiteY1051" fmla="*/ 3556737 h 3677172"/>
                <a:gd name="connsiteX1052" fmla="*/ 368103 w 5543211"/>
                <a:gd name="connsiteY1052" fmla="*/ 3591142 h 3677172"/>
                <a:gd name="connsiteX1053" fmla="*/ 372830 w 5543211"/>
                <a:gd name="connsiteY1053" fmla="*/ 3582863 h 3677172"/>
                <a:gd name="connsiteX1054" fmla="*/ 387170 w 5543211"/>
                <a:gd name="connsiteY1054" fmla="*/ 3540279 h 3677172"/>
                <a:gd name="connsiteX1055" fmla="*/ 387170 w 5543211"/>
                <a:gd name="connsiteY1055" fmla="*/ 3497696 h 3677172"/>
                <a:gd name="connsiteX1056" fmla="*/ 372830 w 5543211"/>
                <a:gd name="connsiteY1056" fmla="*/ 3412530 h 3677172"/>
                <a:gd name="connsiteX1057" fmla="*/ 371038 w 5543211"/>
                <a:gd name="connsiteY1057" fmla="*/ 3327363 h 3677172"/>
                <a:gd name="connsiteX1058" fmla="*/ 349346 w 5543211"/>
                <a:gd name="connsiteY1058" fmla="*/ 2919632 h 3677172"/>
                <a:gd name="connsiteX1059" fmla="*/ 348893 w 5543211"/>
                <a:gd name="connsiteY1059" fmla="*/ 2919664 h 3677172"/>
                <a:gd name="connsiteX1060" fmla="*/ 330602 w 5543211"/>
                <a:gd name="connsiteY1060" fmla="*/ 2920812 h 3677172"/>
                <a:gd name="connsiteX1061" fmla="*/ 346293 w 5543211"/>
                <a:gd name="connsiteY1061" fmla="*/ 3021775 h 3677172"/>
                <a:gd name="connsiteX1062" fmla="*/ 349364 w 5543211"/>
                <a:gd name="connsiteY1062" fmla="*/ 2920244 h 3677172"/>
                <a:gd name="connsiteX1063" fmla="*/ 285725 w 5543211"/>
                <a:gd name="connsiteY1063" fmla="*/ 2914005 h 3677172"/>
                <a:gd name="connsiteX1064" fmla="*/ 285251 w 5543211"/>
                <a:gd name="connsiteY1064" fmla="*/ 2914608 h 3677172"/>
                <a:gd name="connsiteX1065" fmla="*/ 279718 w 5543211"/>
                <a:gd name="connsiteY1065" fmla="*/ 2915194 h 3677172"/>
                <a:gd name="connsiteX1066" fmla="*/ 348953 w 5543211"/>
                <a:gd name="connsiteY1066" fmla="*/ 2906261 h 3677172"/>
                <a:gd name="connsiteX1067" fmla="*/ 330108 w 5543211"/>
                <a:gd name="connsiteY1067" fmla="*/ 2907784 h 3677172"/>
                <a:gd name="connsiteX1068" fmla="*/ 330031 w 5543211"/>
                <a:gd name="connsiteY1068" fmla="*/ 2909864 h 3677172"/>
                <a:gd name="connsiteX1069" fmla="*/ 349000 w 5543211"/>
                <a:gd name="connsiteY1069" fmla="*/ 2907855 h 3677172"/>
                <a:gd name="connsiteX1070" fmla="*/ 211002 w 5543211"/>
                <a:gd name="connsiteY1070" fmla="*/ 2913260 h 3677172"/>
                <a:gd name="connsiteX1071" fmla="*/ 214537 w 5543211"/>
                <a:gd name="connsiteY1071" fmla="*/ 2914608 h 3677172"/>
                <a:gd name="connsiteX1072" fmla="*/ 214537 w 5543211"/>
                <a:gd name="connsiteY1072" fmla="*/ 2922099 h 3677172"/>
                <a:gd name="connsiteX1073" fmla="*/ 214537 w 5543211"/>
                <a:gd name="connsiteY1073" fmla="*/ 2928092 h 3677172"/>
                <a:gd name="connsiteX1074" fmla="*/ 205327 w 5543211"/>
                <a:gd name="connsiteY1074" fmla="*/ 2923075 h 3677172"/>
                <a:gd name="connsiteX1075" fmla="*/ 202162 w 5543211"/>
                <a:gd name="connsiteY1075" fmla="*/ 2921350 h 3677172"/>
                <a:gd name="connsiteX1076" fmla="*/ 200394 w 5543211"/>
                <a:gd name="connsiteY1076" fmla="*/ 2914608 h 3677172"/>
                <a:gd name="connsiteX1077" fmla="*/ 214537 w 5543211"/>
                <a:gd name="connsiteY1077" fmla="*/ 2912810 h 3677172"/>
                <a:gd name="connsiteX1078" fmla="*/ 214537 w 5543211"/>
                <a:gd name="connsiteY1078" fmla="*/ 2914608 h 3677172"/>
                <a:gd name="connsiteX1079" fmla="*/ 213252 w 5543211"/>
                <a:gd name="connsiteY1079" fmla="*/ 2912974 h 3677172"/>
                <a:gd name="connsiteX1080" fmla="*/ 290285 w 5543211"/>
                <a:gd name="connsiteY1080" fmla="*/ 2908209 h 3677172"/>
                <a:gd name="connsiteX1081" fmla="*/ 289965 w 5543211"/>
                <a:gd name="connsiteY1081" fmla="*/ 2908615 h 3677172"/>
                <a:gd name="connsiteX1082" fmla="*/ 214537 w 5543211"/>
                <a:gd name="connsiteY1082" fmla="*/ 2914608 h 3677172"/>
                <a:gd name="connsiteX1083" fmla="*/ 412536 w 5543211"/>
                <a:gd name="connsiteY1083" fmla="*/ 2901124 h 3677172"/>
                <a:gd name="connsiteX1084" fmla="*/ 402592 w 5543211"/>
                <a:gd name="connsiteY1084" fmla="*/ 2902178 h 3677172"/>
                <a:gd name="connsiteX1085" fmla="*/ 398902 w 5543211"/>
                <a:gd name="connsiteY1085" fmla="*/ 2902226 h 3677172"/>
                <a:gd name="connsiteX1086" fmla="*/ 290499 w 5543211"/>
                <a:gd name="connsiteY1086" fmla="*/ 2907936 h 3677172"/>
                <a:gd name="connsiteX1087" fmla="*/ 294090 w 5543211"/>
                <a:gd name="connsiteY1087" fmla="*/ 2907866 h 3677172"/>
                <a:gd name="connsiteX1088" fmla="*/ 296276 w 5543211"/>
                <a:gd name="connsiteY1088" fmla="*/ 2907702 h 3677172"/>
                <a:gd name="connsiteX1089" fmla="*/ 290285 w 5543211"/>
                <a:gd name="connsiteY1089" fmla="*/ 2908209 h 3677172"/>
                <a:gd name="connsiteX1090" fmla="*/ 348880 w 5543211"/>
                <a:gd name="connsiteY1090" fmla="*/ 2903769 h 3677172"/>
                <a:gd name="connsiteX1091" fmla="*/ 330207 w 5543211"/>
                <a:gd name="connsiteY1091" fmla="*/ 2905165 h 3677172"/>
                <a:gd name="connsiteX1092" fmla="*/ 330197 w 5543211"/>
                <a:gd name="connsiteY1092" fmla="*/ 2905419 h 3677172"/>
                <a:gd name="connsiteX1093" fmla="*/ 348885 w 5543211"/>
                <a:gd name="connsiteY1093" fmla="*/ 2903934 h 3677172"/>
                <a:gd name="connsiteX1094" fmla="*/ 157966 w 5543211"/>
                <a:gd name="connsiteY1094" fmla="*/ 2914608 h 3677172"/>
                <a:gd name="connsiteX1095" fmla="*/ 157966 w 5543211"/>
                <a:gd name="connsiteY1095" fmla="*/ 2928092 h 3677172"/>
                <a:gd name="connsiteX1096" fmla="*/ 157966 w 5543211"/>
                <a:gd name="connsiteY1096" fmla="*/ 2914608 h 3677172"/>
                <a:gd name="connsiteX1097" fmla="*/ 291312 w 5543211"/>
                <a:gd name="connsiteY1097" fmla="*/ 2906903 h 3677172"/>
                <a:gd name="connsiteX1098" fmla="*/ 290499 w 5543211"/>
                <a:gd name="connsiteY1098" fmla="*/ 2907936 h 3677172"/>
                <a:gd name="connsiteX1099" fmla="*/ 278718 w 5543211"/>
                <a:gd name="connsiteY1099" fmla="*/ 2908166 h 3677172"/>
                <a:gd name="connsiteX1100" fmla="*/ 250999 w 5543211"/>
                <a:gd name="connsiteY1100" fmla="*/ 2908709 h 3677172"/>
                <a:gd name="connsiteX1101" fmla="*/ 278718 w 5543211"/>
                <a:gd name="connsiteY1101" fmla="*/ 2908166 h 3677172"/>
                <a:gd name="connsiteX1102" fmla="*/ 214537 w 5543211"/>
                <a:gd name="connsiteY1102" fmla="*/ 2914608 h 3677172"/>
                <a:gd name="connsiteX1103" fmla="*/ 250999 w 5543211"/>
                <a:gd name="connsiteY1103" fmla="*/ 2908709 h 3677172"/>
                <a:gd name="connsiteX1104" fmla="*/ 348803 w 5543211"/>
                <a:gd name="connsiteY1104" fmla="*/ 2901133 h 3677172"/>
                <a:gd name="connsiteX1105" fmla="*/ 330288 w 5543211"/>
                <a:gd name="connsiteY1105" fmla="*/ 2902991 h 3677172"/>
                <a:gd name="connsiteX1106" fmla="*/ 330219 w 5543211"/>
                <a:gd name="connsiteY1106" fmla="*/ 2904835 h 3677172"/>
                <a:gd name="connsiteX1107" fmla="*/ 348865 w 5543211"/>
                <a:gd name="connsiteY1107" fmla="*/ 2903260 h 3677172"/>
                <a:gd name="connsiteX1108" fmla="*/ 210185 w 5543211"/>
                <a:gd name="connsiteY1108" fmla="*/ 2909076 h 3677172"/>
                <a:gd name="connsiteX1109" fmla="*/ 213252 w 5543211"/>
                <a:gd name="connsiteY1109" fmla="*/ 2912974 h 3677172"/>
                <a:gd name="connsiteX1110" fmla="*/ 211002 w 5543211"/>
                <a:gd name="connsiteY1110" fmla="*/ 2913260 h 3677172"/>
                <a:gd name="connsiteX1111" fmla="*/ 202239 w 5543211"/>
                <a:gd name="connsiteY1111" fmla="*/ 2909918 h 3677172"/>
                <a:gd name="connsiteX1112" fmla="*/ 389962 w 5543211"/>
                <a:gd name="connsiteY1112" fmla="*/ 2897002 h 3677172"/>
                <a:gd name="connsiteX1113" fmla="*/ 389996 w 5543211"/>
                <a:gd name="connsiteY1113" fmla="*/ 2897121 h 3677172"/>
                <a:gd name="connsiteX1114" fmla="*/ 384250 w 5543211"/>
                <a:gd name="connsiteY1114" fmla="*/ 2901124 h 3677172"/>
                <a:gd name="connsiteX1115" fmla="*/ 383726 w 5543211"/>
                <a:gd name="connsiteY1115" fmla="*/ 2897628 h 3677172"/>
                <a:gd name="connsiteX1116" fmla="*/ 418847 w 5543211"/>
                <a:gd name="connsiteY1116" fmla="*/ 2894104 h 3677172"/>
                <a:gd name="connsiteX1117" fmla="*/ 412536 w 5543211"/>
                <a:gd name="connsiteY1117" fmla="*/ 2901124 h 3677172"/>
                <a:gd name="connsiteX1118" fmla="*/ 412536 w 5543211"/>
                <a:gd name="connsiteY1118" fmla="*/ 2894737 h 3677172"/>
                <a:gd name="connsiteX1119" fmla="*/ 196210 w 5543211"/>
                <a:gd name="connsiteY1119" fmla="*/ 2906505 h 3677172"/>
                <a:gd name="connsiteX1120" fmla="*/ 196859 w 5543211"/>
                <a:gd name="connsiteY1120" fmla="*/ 2907866 h 3677172"/>
                <a:gd name="connsiteX1121" fmla="*/ 202239 w 5543211"/>
                <a:gd name="connsiteY1121" fmla="*/ 2909918 h 3677172"/>
                <a:gd name="connsiteX1122" fmla="*/ 157966 w 5543211"/>
                <a:gd name="connsiteY1122" fmla="*/ 2914608 h 3677172"/>
                <a:gd name="connsiteX1123" fmla="*/ 295042 w 5543211"/>
                <a:gd name="connsiteY1123" fmla="*/ 2900087 h 3677172"/>
                <a:gd name="connsiteX1124" fmla="*/ 295858 w 5543211"/>
                <a:gd name="connsiteY1124" fmla="*/ 2901124 h 3677172"/>
                <a:gd name="connsiteX1125" fmla="*/ 294679 w 5543211"/>
                <a:gd name="connsiteY1125" fmla="*/ 2902622 h 3677172"/>
                <a:gd name="connsiteX1126" fmla="*/ 214537 w 5543211"/>
                <a:gd name="connsiteY1126" fmla="*/ 2912810 h 3677172"/>
                <a:gd name="connsiteX1127" fmla="*/ 214537 w 5543211"/>
                <a:gd name="connsiteY1127" fmla="*/ 2908615 h 3677172"/>
                <a:gd name="connsiteX1128" fmla="*/ 483249 w 5543211"/>
                <a:gd name="connsiteY1128" fmla="*/ 2887640 h 3677172"/>
                <a:gd name="connsiteX1129" fmla="*/ 483249 w 5543211"/>
                <a:gd name="connsiteY1129" fmla="*/ 2901124 h 3677172"/>
                <a:gd name="connsiteX1130" fmla="*/ 483249 w 5543211"/>
                <a:gd name="connsiteY1130" fmla="*/ 2887640 h 3677172"/>
                <a:gd name="connsiteX1131" fmla="*/ 214537 w 5543211"/>
                <a:gd name="connsiteY1131" fmla="*/ 2902622 h 3677172"/>
                <a:gd name="connsiteX1132" fmla="*/ 214537 w 5543211"/>
                <a:gd name="connsiteY1132" fmla="*/ 2908615 h 3677172"/>
                <a:gd name="connsiteX1133" fmla="*/ 210185 w 5543211"/>
                <a:gd name="connsiteY1133" fmla="*/ 2909076 h 3677172"/>
                <a:gd name="connsiteX1134" fmla="*/ 209233 w 5543211"/>
                <a:gd name="connsiteY1134" fmla="*/ 2907866 h 3677172"/>
                <a:gd name="connsiteX1135" fmla="*/ 208661 w 5543211"/>
                <a:gd name="connsiteY1135" fmla="*/ 2903867 h 3677172"/>
                <a:gd name="connsiteX1136" fmla="*/ 348605 w 5543211"/>
                <a:gd name="connsiteY1136" fmla="*/ 2894413 h 3677172"/>
                <a:gd name="connsiteX1137" fmla="*/ 330537 w 5543211"/>
                <a:gd name="connsiteY1137" fmla="*/ 2896326 h 3677172"/>
                <a:gd name="connsiteX1138" fmla="*/ 330472 w 5543211"/>
                <a:gd name="connsiteY1138" fmla="*/ 2898072 h 3677172"/>
                <a:gd name="connsiteX1139" fmla="*/ 348645 w 5543211"/>
                <a:gd name="connsiteY1139" fmla="*/ 2895762 h 3677172"/>
                <a:gd name="connsiteX1140" fmla="*/ 388043 w 5543211"/>
                <a:gd name="connsiteY1140" fmla="*/ 2890235 h 3677172"/>
                <a:gd name="connsiteX1141" fmla="*/ 388185 w 5543211"/>
                <a:gd name="connsiteY1141" fmla="*/ 2890736 h 3677172"/>
                <a:gd name="connsiteX1142" fmla="*/ 382796 w 5543211"/>
                <a:gd name="connsiteY1142" fmla="*/ 2891421 h 3677172"/>
                <a:gd name="connsiteX1143" fmla="*/ 382703 w 5543211"/>
                <a:gd name="connsiteY1143" fmla="*/ 2890801 h 3677172"/>
                <a:gd name="connsiteX1144" fmla="*/ 230971 w 5543211"/>
                <a:gd name="connsiteY1144" fmla="*/ 2899140 h 3677172"/>
                <a:gd name="connsiteX1145" fmla="*/ 214537 w 5543211"/>
                <a:gd name="connsiteY1145" fmla="*/ 2902622 h 3677172"/>
                <a:gd name="connsiteX1146" fmla="*/ 214537 w 5543211"/>
                <a:gd name="connsiteY1146" fmla="*/ 2901124 h 3677172"/>
                <a:gd name="connsiteX1147" fmla="*/ 232502 w 5543211"/>
                <a:gd name="connsiteY1147" fmla="*/ 2898573 h 3677172"/>
                <a:gd name="connsiteX1148" fmla="*/ 214537 w 5543211"/>
                <a:gd name="connsiteY1148" fmla="*/ 2901124 h 3677172"/>
                <a:gd name="connsiteX1149" fmla="*/ 208570 w 5543211"/>
                <a:gd name="connsiteY1149" fmla="*/ 2903231 h 3677172"/>
                <a:gd name="connsiteX1150" fmla="*/ 208661 w 5543211"/>
                <a:gd name="connsiteY1150" fmla="*/ 2903867 h 3677172"/>
                <a:gd name="connsiteX1151" fmla="*/ 196210 w 5543211"/>
                <a:gd name="connsiteY1151" fmla="*/ 2906505 h 3677172"/>
                <a:gd name="connsiteX1152" fmla="*/ 194649 w 5543211"/>
                <a:gd name="connsiteY1152" fmla="*/ 2903231 h 3677172"/>
                <a:gd name="connsiteX1153" fmla="*/ 200394 w 5543211"/>
                <a:gd name="connsiteY1153" fmla="*/ 2901124 h 3677172"/>
                <a:gd name="connsiteX1154" fmla="*/ 241788 w 5543211"/>
                <a:gd name="connsiteY1154" fmla="*/ 2897835 h 3677172"/>
                <a:gd name="connsiteX1155" fmla="*/ 230971 w 5543211"/>
                <a:gd name="connsiteY1155" fmla="*/ 2899140 h 3677172"/>
                <a:gd name="connsiteX1156" fmla="*/ 234339 w 5543211"/>
                <a:gd name="connsiteY1156" fmla="*/ 2898427 h 3677172"/>
                <a:gd name="connsiteX1157" fmla="*/ 235983 w 5543211"/>
                <a:gd name="connsiteY1157" fmla="*/ 2898079 h 3677172"/>
                <a:gd name="connsiteX1158" fmla="*/ 234339 w 5543211"/>
                <a:gd name="connsiteY1158" fmla="*/ 2898427 h 3677172"/>
                <a:gd name="connsiteX1159" fmla="*/ 232502 w 5543211"/>
                <a:gd name="connsiteY1159" fmla="*/ 2898573 h 3677172"/>
                <a:gd name="connsiteX1160" fmla="*/ 412536 w 5543211"/>
                <a:gd name="connsiteY1160" fmla="*/ 2887640 h 3677172"/>
                <a:gd name="connsiteX1161" fmla="*/ 412536 w 5543211"/>
                <a:gd name="connsiteY1161" fmla="*/ 2894737 h 3677172"/>
                <a:gd name="connsiteX1162" fmla="*/ 389962 w 5543211"/>
                <a:gd name="connsiteY1162" fmla="*/ 2897002 h 3677172"/>
                <a:gd name="connsiteX1163" fmla="*/ 388185 w 5543211"/>
                <a:gd name="connsiteY1163" fmla="*/ 2890736 h 3677172"/>
                <a:gd name="connsiteX1164" fmla="*/ 288807 w 5543211"/>
                <a:gd name="connsiteY1164" fmla="*/ 2892161 h 3677172"/>
                <a:gd name="connsiteX1165" fmla="*/ 290242 w 5543211"/>
                <a:gd name="connsiteY1165" fmla="*/ 2893985 h 3677172"/>
                <a:gd name="connsiteX1166" fmla="*/ 241788 w 5543211"/>
                <a:gd name="connsiteY1166" fmla="*/ 2897835 h 3677172"/>
                <a:gd name="connsiteX1167" fmla="*/ 330828 w 5543211"/>
                <a:gd name="connsiteY1167" fmla="*/ 2888553 h 3677172"/>
                <a:gd name="connsiteX1168" fmla="*/ 330745 w 5543211"/>
                <a:gd name="connsiteY1168" fmla="*/ 2890767 h 3677172"/>
                <a:gd name="connsiteX1169" fmla="*/ 348457 w 5543211"/>
                <a:gd name="connsiteY1169" fmla="*/ 2889360 h 3677172"/>
                <a:gd name="connsiteX1170" fmla="*/ 348422 w 5543211"/>
                <a:gd name="connsiteY1170" fmla="*/ 2888144 h 3677172"/>
                <a:gd name="connsiteX1171" fmla="*/ 297626 w 5543211"/>
                <a:gd name="connsiteY1171" fmla="*/ 2889325 h 3677172"/>
                <a:gd name="connsiteX1172" fmla="*/ 315800 w 5543211"/>
                <a:gd name="connsiteY1172" fmla="*/ 2888903 h 3677172"/>
                <a:gd name="connsiteX1173" fmla="*/ 288807 w 5543211"/>
                <a:gd name="connsiteY1173" fmla="*/ 2892161 h 3677172"/>
                <a:gd name="connsiteX1174" fmla="*/ 287687 w 5543211"/>
                <a:gd name="connsiteY1174" fmla="*/ 2890737 h 3677172"/>
                <a:gd name="connsiteX1175" fmla="*/ 285251 w 5543211"/>
                <a:gd name="connsiteY1175" fmla="*/ 2887640 h 3677172"/>
                <a:gd name="connsiteX1176" fmla="*/ 287687 w 5543211"/>
                <a:gd name="connsiteY1176" fmla="*/ 2890737 h 3677172"/>
                <a:gd name="connsiteX1177" fmla="*/ 235983 w 5543211"/>
                <a:gd name="connsiteY1177" fmla="*/ 2898079 h 3677172"/>
                <a:gd name="connsiteX1178" fmla="*/ 338454 w 5543211"/>
                <a:gd name="connsiteY1178" fmla="*/ 2684748 h 3677172"/>
                <a:gd name="connsiteX1179" fmla="*/ 336981 w 5543211"/>
                <a:gd name="connsiteY1179" fmla="*/ 2724103 h 3677172"/>
                <a:gd name="connsiteX1180" fmla="*/ 330883 w 5543211"/>
                <a:gd name="connsiteY1180" fmla="*/ 2887083 h 3677172"/>
                <a:gd name="connsiteX1181" fmla="*/ 348329 w 5543211"/>
                <a:gd name="connsiteY1181" fmla="*/ 2884977 h 3677172"/>
                <a:gd name="connsiteX1182" fmla="*/ 345380 w 5543211"/>
                <a:gd name="connsiteY1182" fmla="*/ 2784533 h 3677172"/>
                <a:gd name="connsiteX1183" fmla="*/ 324715 w 5543211"/>
                <a:gd name="connsiteY1183" fmla="*/ 2367877 h 3677172"/>
                <a:gd name="connsiteX1184" fmla="*/ 319626 w 5543211"/>
                <a:gd name="connsiteY1184" fmla="*/ 2368173 h 3677172"/>
                <a:gd name="connsiteX1185" fmla="*/ 325906 w 5543211"/>
                <a:gd name="connsiteY1185" fmla="*/ 2458648 h 3677172"/>
                <a:gd name="connsiteX1186" fmla="*/ 328827 w 5543211"/>
                <a:gd name="connsiteY1186" fmla="*/ 2477771 h 3677172"/>
                <a:gd name="connsiteX1187" fmla="*/ 318452 w 5543211"/>
                <a:gd name="connsiteY1187" fmla="*/ 2351269 h 3677172"/>
                <a:gd name="connsiteX1188" fmla="*/ 319393 w 5543211"/>
                <a:gd name="connsiteY1188" fmla="*/ 2364816 h 3677172"/>
                <a:gd name="connsiteX1189" fmla="*/ 324595 w 5543211"/>
                <a:gd name="connsiteY1189" fmla="*/ 2364672 h 3677172"/>
                <a:gd name="connsiteX1190" fmla="*/ 324084 w 5543211"/>
                <a:gd name="connsiteY1190" fmla="*/ 2351008 h 3677172"/>
                <a:gd name="connsiteX1191" fmla="*/ 267653 w 5543211"/>
                <a:gd name="connsiteY1191" fmla="*/ 2351214 h 3677172"/>
                <a:gd name="connsiteX1192" fmla="*/ 293444 w 5543211"/>
                <a:gd name="connsiteY1192" fmla="*/ 2352409 h 3677172"/>
                <a:gd name="connsiteX1193" fmla="*/ 248999 w 5543211"/>
                <a:gd name="connsiteY1193" fmla="*/ 2359360 h 3677172"/>
                <a:gd name="connsiteX1194" fmla="*/ 223416 w 5543211"/>
                <a:gd name="connsiteY1194" fmla="*/ 2355825 h 3677172"/>
                <a:gd name="connsiteX1195" fmla="*/ 255449 w 5543211"/>
                <a:gd name="connsiteY1195" fmla="*/ 2352088 h 3677172"/>
                <a:gd name="connsiteX1196" fmla="*/ 323941 w 5543211"/>
                <a:gd name="connsiteY1196" fmla="*/ 2347184 h 3677172"/>
                <a:gd name="connsiteX1197" fmla="*/ 318197 w 5543211"/>
                <a:gd name="connsiteY1197" fmla="*/ 2347596 h 3677172"/>
                <a:gd name="connsiteX1198" fmla="*/ 318262 w 5543211"/>
                <a:gd name="connsiteY1198" fmla="*/ 2348528 h 3677172"/>
                <a:gd name="connsiteX1199" fmla="*/ 323957 w 5543211"/>
                <a:gd name="connsiteY1199" fmla="*/ 2347637 h 3677172"/>
                <a:gd name="connsiteX1200" fmla="*/ 323826 w 5543211"/>
                <a:gd name="connsiteY1200" fmla="*/ 2344111 h 3677172"/>
                <a:gd name="connsiteX1201" fmla="*/ 318003 w 5543211"/>
                <a:gd name="connsiteY1201" fmla="*/ 2344790 h 3677172"/>
                <a:gd name="connsiteX1202" fmla="*/ 318142 w 5543211"/>
                <a:gd name="connsiteY1202" fmla="*/ 2346800 h 3677172"/>
                <a:gd name="connsiteX1203" fmla="*/ 323926 w 5543211"/>
                <a:gd name="connsiteY1203" fmla="*/ 2346800 h 3677172"/>
                <a:gd name="connsiteX1204" fmla="*/ 425298 w 5543211"/>
                <a:gd name="connsiteY1204" fmla="*/ 2332272 h 3677172"/>
                <a:gd name="connsiteX1205" fmla="*/ 414920 w 5543211"/>
                <a:gd name="connsiteY1205" fmla="*/ 2346800 h 3677172"/>
                <a:gd name="connsiteX1206" fmla="*/ 414921 w 5543211"/>
                <a:gd name="connsiteY1206" fmla="*/ 2333483 h 3677172"/>
                <a:gd name="connsiteX1207" fmla="*/ 172363 w 5543211"/>
                <a:gd name="connsiteY1207" fmla="*/ 2346800 h 3677172"/>
                <a:gd name="connsiteX1208" fmla="*/ 172364 w 5543211"/>
                <a:gd name="connsiteY1208" fmla="*/ 2346800 h 3677172"/>
                <a:gd name="connsiteX1209" fmla="*/ 264278 w 5543211"/>
                <a:gd name="connsiteY1209" fmla="*/ 2351058 h 3677172"/>
                <a:gd name="connsiteX1210" fmla="*/ 255449 w 5543211"/>
                <a:gd name="connsiteY1210" fmla="*/ 2352088 h 3677172"/>
                <a:gd name="connsiteX1211" fmla="*/ 250836 w 5543211"/>
                <a:gd name="connsiteY1211" fmla="*/ 2352419 h 3677172"/>
                <a:gd name="connsiteX1212" fmla="*/ 429189 w 5543211"/>
                <a:gd name="connsiteY1212" fmla="*/ 2331818 h 3677172"/>
                <a:gd name="connsiteX1213" fmla="*/ 425298 w 5543211"/>
                <a:gd name="connsiteY1213" fmla="*/ 2332272 h 3677172"/>
                <a:gd name="connsiteX1214" fmla="*/ 425388 w 5543211"/>
                <a:gd name="connsiteY1214" fmla="*/ 2332146 h 3677172"/>
                <a:gd name="connsiteX1215" fmla="*/ 429189 w 5543211"/>
                <a:gd name="connsiteY1215" fmla="*/ 2331818 h 3677172"/>
                <a:gd name="connsiteX1216" fmla="*/ 429189 w 5543211"/>
                <a:gd name="connsiteY1216" fmla="*/ 2361782 h 3677172"/>
                <a:gd name="connsiteX1217" fmla="*/ 429189 w 5543211"/>
                <a:gd name="connsiteY1217" fmla="*/ 2331818 h 3677172"/>
                <a:gd name="connsiteX1218" fmla="*/ 158092 w 5543211"/>
                <a:gd name="connsiteY1218" fmla="*/ 2346800 h 3677172"/>
                <a:gd name="connsiteX1219" fmla="*/ 223416 w 5543211"/>
                <a:gd name="connsiteY1219" fmla="*/ 2355825 h 3677172"/>
                <a:gd name="connsiteX1220" fmla="*/ 172360 w 5543211"/>
                <a:gd name="connsiteY1220" fmla="*/ 2361782 h 3677172"/>
                <a:gd name="connsiteX1221" fmla="*/ 158092 w 5543211"/>
                <a:gd name="connsiteY1221" fmla="*/ 2346800 h 3677172"/>
                <a:gd name="connsiteX1222" fmla="*/ 170775 w 5543211"/>
                <a:gd name="connsiteY1222" fmla="*/ 2345690 h 3677172"/>
                <a:gd name="connsiteX1223" fmla="*/ 172360 w 5543211"/>
                <a:gd name="connsiteY1223" fmla="*/ 2346800 h 3677172"/>
                <a:gd name="connsiteX1224" fmla="*/ 172363 w 5543211"/>
                <a:gd name="connsiteY1224" fmla="*/ 2346800 h 3677172"/>
                <a:gd name="connsiteX1225" fmla="*/ 158092 w 5543211"/>
                <a:gd name="connsiteY1225" fmla="*/ 2346800 h 3677172"/>
                <a:gd name="connsiteX1226" fmla="*/ 323385 w 5543211"/>
                <a:gd name="connsiteY1226" fmla="*/ 2332337 h 3677172"/>
                <a:gd name="connsiteX1227" fmla="*/ 317176 w 5543211"/>
                <a:gd name="connsiteY1227" fmla="*/ 2332880 h 3677172"/>
                <a:gd name="connsiteX1228" fmla="*/ 317770 w 5543211"/>
                <a:gd name="connsiteY1228" fmla="*/ 2341434 h 3677172"/>
                <a:gd name="connsiteX1229" fmla="*/ 323706 w 5543211"/>
                <a:gd name="connsiteY1229" fmla="*/ 2340922 h 3677172"/>
                <a:gd name="connsiteX1230" fmla="*/ 170901 w 5543211"/>
                <a:gd name="connsiteY1230" fmla="*/ 2332840 h 3677172"/>
                <a:gd name="connsiteX1231" fmla="*/ 172360 w 5543211"/>
                <a:gd name="connsiteY1231" fmla="*/ 2332956 h 3677172"/>
                <a:gd name="connsiteX1232" fmla="*/ 172360 w 5543211"/>
                <a:gd name="connsiteY1232" fmla="*/ 2345552 h 3677172"/>
                <a:gd name="connsiteX1233" fmla="*/ 170775 w 5543211"/>
                <a:gd name="connsiteY1233" fmla="*/ 2345690 h 3677172"/>
                <a:gd name="connsiteX1234" fmla="*/ 161659 w 5543211"/>
                <a:gd name="connsiteY1234" fmla="*/ 2339309 h 3677172"/>
                <a:gd name="connsiteX1235" fmla="*/ 323018 w 5543211"/>
                <a:gd name="connsiteY1235" fmla="*/ 2322513 h 3677172"/>
                <a:gd name="connsiteX1236" fmla="*/ 316371 w 5543211"/>
                <a:gd name="connsiteY1236" fmla="*/ 2322923 h 3677172"/>
                <a:gd name="connsiteX1237" fmla="*/ 317054 w 5543211"/>
                <a:gd name="connsiteY1237" fmla="*/ 2331129 h 3677172"/>
                <a:gd name="connsiteX1238" fmla="*/ 317102 w 5543211"/>
                <a:gd name="connsiteY1238" fmla="*/ 2331818 h 3677172"/>
                <a:gd name="connsiteX1239" fmla="*/ 323366 w 5543211"/>
                <a:gd name="connsiteY1239" fmla="*/ 2331818 h 3677172"/>
                <a:gd name="connsiteX1240" fmla="*/ 158092 w 5543211"/>
                <a:gd name="connsiteY1240" fmla="*/ 2331818 h 3677172"/>
                <a:gd name="connsiteX1241" fmla="*/ 158092 w 5543211"/>
                <a:gd name="connsiteY1241" fmla="*/ 2346800 h 3677172"/>
                <a:gd name="connsiteX1242" fmla="*/ 158092 w 5543211"/>
                <a:gd name="connsiteY1242" fmla="*/ 2331818 h 3677172"/>
                <a:gd name="connsiteX1243" fmla="*/ 414921 w 5543211"/>
                <a:gd name="connsiteY1243" fmla="*/ 2316837 h 3677172"/>
                <a:gd name="connsiteX1244" fmla="*/ 425622 w 5543211"/>
                <a:gd name="connsiteY1244" fmla="*/ 2331818 h 3677172"/>
                <a:gd name="connsiteX1245" fmla="*/ 425388 w 5543211"/>
                <a:gd name="connsiteY1245" fmla="*/ 2332146 h 3677172"/>
                <a:gd name="connsiteX1246" fmla="*/ 414921 w 5543211"/>
                <a:gd name="connsiteY1246" fmla="*/ 2333049 h 3677172"/>
                <a:gd name="connsiteX1247" fmla="*/ 267321 w 5543211"/>
                <a:gd name="connsiteY1247" fmla="*/ 1721560 h 3677172"/>
                <a:gd name="connsiteX1248" fmla="*/ 274565 w 5543211"/>
                <a:gd name="connsiteY1248" fmla="*/ 1821049 h 3677172"/>
                <a:gd name="connsiteX1249" fmla="*/ 316343 w 5543211"/>
                <a:gd name="connsiteY1249" fmla="*/ 2322587 h 3677172"/>
                <a:gd name="connsiteX1250" fmla="*/ 323006 w 5543211"/>
                <a:gd name="connsiteY1250" fmla="*/ 2322198 h 3677172"/>
                <a:gd name="connsiteX1251" fmla="*/ 322641 w 5543211"/>
                <a:gd name="connsiteY1251" fmla="*/ 2312466 h 3677172"/>
                <a:gd name="connsiteX1252" fmla="*/ 315472 w 5543211"/>
                <a:gd name="connsiteY1252" fmla="*/ 2120842 h 3677172"/>
                <a:gd name="connsiteX1253" fmla="*/ 286793 w 5543211"/>
                <a:gd name="connsiteY1253" fmla="*/ 1737593 h 3677172"/>
                <a:gd name="connsiteX1254" fmla="*/ 284956 w 5543211"/>
                <a:gd name="connsiteY1254" fmla="*/ 1721235 h 3677172"/>
                <a:gd name="connsiteX1255" fmla="*/ 118274 w 5543211"/>
                <a:gd name="connsiteY1255" fmla="*/ 1706786 h 3677172"/>
                <a:gd name="connsiteX1256" fmla="*/ 118274 w 5543211"/>
                <a:gd name="connsiteY1256" fmla="*/ 1706786 h 3677172"/>
                <a:gd name="connsiteX1257" fmla="*/ 118274 w 5543211"/>
                <a:gd name="connsiteY1257" fmla="*/ 1718771 h 3677172"/>
                <a:gd name="connsiteX1258" fmla="*/ 115436 w 5543211"/>
                <a:gd name="connsiteY1258" fmla="*/ 1719251 h 3677172"/>
                <a:gd name="connsiteX1259" fmla="*/ 107629 w 5543211"/>
                <a:gd name="connsiteY1259" fmla="*/ 1713977 h 3677172"/>
                <a:gd name="connsiteX1260" fmla="*/ 118274 w 5543211"/>
                <a:gd name="connsiteY1260" fmla="*/ 1706786 h 3677172"/>
                <a:gd name="connsiteX1261" fmla="*/ 149483 w 5543211"/>
                <a:gd name="connsiteY1261" fmla="*/ 1706067 h 3677172"/>
                <a:gd name="connsiteX1262" fmla="*/ 177932 w 5543211"/>
                <a:gd name="connsiteY1262" fmla="*/ 1705616 h 3677172"/>
                <a:gd name="connsiteX1263" fmla="*/ 175047 w 5543211"/>
                <a:gd name="connsiteY1263" fmla="*/ 1706786 h 3677172"/>
                <a:gd name="connsiteX1264" fmla="*/ 139564 w 5543211"/>
                <a:gd name="connsiteY1264" fmla="*/ 1706786 h 3677172"/>
                <a:gd name="connsiteX1265" fmla="*/ 118274 w 5543211"/>
                <a:gd name="connsiteY1265" fmla="*/ 1706786 h 3677172"/>
                <a:gd name="connsiteX1266" fmla="*/ 104081 w 5543211"/>
                <a:gd name="connsiteY1266" fmla="*/ 1706786 h 3677172"/>
                <a:gd name="connsiteX1267" fmla="*/ 120177 w 5543211"/>
                <a:gd name="connsiteY1267" fmla="*/ 1706531 h 3677172"/>
                <a:gd name="connsiteX1268" fmla="*/ 118274 w 5543211"/>
                <a:gd name="connsiteY1268" fmla="*/ 1706786 h 3677172"/>
                <a:gd name="connsiteX1269" fmla="*/ 118274 w 5543211"/>
                <a:gd name="connsiteY1269" fmla="*/ 1706786 h 3677172"/>
                <a:gd name="connsiteX1270" fmla="*/ 187950 w 5543211"/>
                <a:gd name="connsiteY1270" fmla="*/ 1701556 h 3677172"/>
                <a:gd name="connsiteX1271" fmla="*/ 178467 w 5543211"/>
                <a:gd name="connsiteY1271" fmla="*/ 1705399 h 3677172"/>
                <a:gd name="connsiteX1272" fmla="*/ 149483 w 5543211"/>
                <a:gd name="connsiteY1272" fmla="*/ 1706067 h 3677172"/>
                <a:gd name="connsiteX1273" fmla="*/ 120177 w 5543211"/>
                <a:gd name="connsiteY1273" fmla="*/ 1706531 h 3677172"/>
                <a:gd name="connsiteX1274" fmla="*/ 130438 w 5543211"/>
                <a:gd name="connsiteY1274" fmla="*/ 1705142 h 3677172"/>
                <a:gd name="connsiteX1275" fmla="*/ 235490 w 5543211"/>
                <a:gd name="connsiteY1275" fmla="*/ 1698676 h 3677172"/>
                <a:gd name="connsiteX1276" fmla="*/ 238162 w 5543211"/>
                <a:gd name="connsiteY1276" fmla="*/ 1698524 h 3677172"/>
                <a:gd name="connsiteX1277" fmla="*/ 198050 w 5543211"/>
                <a:gd name="connsiteY1277" fmla="*/ 1705298 h 3677172"/>
                <a:gd name="connsiteX1278" fmla="*/ 177932 w 5543211"/>
                <a:gd name="connsiteY1278" fmla="*/ 1705616 h 3677172"/>
                <a:gd name="connsiteX1279" fmla="*/ 178467 w 5543211"/>
                <a:gd name="connsiteY1279" fmla="*/ 1705399 h 3677172"/>
                <a:gd name="connsiteX1280" fmla="*/ 196337 w 5543211"/>
                <a:gd name="connsiteY1280" fmla="*/ 1704988 h 3677172"/>
                <a:gd name="connsiteX1281" fmla="*/ 183067 w 5543211"/>
                <a:gd name="connsiteY1281" fmla="*/ 1698032 h 3677172"/>
                <a:gd name="connsiteX1282" fmla="*/ 130438 w 5543211"/>
                <a:gd name="connsiteY1282" fmla="*/ 1705142 h 3677172"/>
                <a:gd name="connsiteX1283" fmla="*/ 104081 w 5543211"/>
                <a:gd name="connsiteY1283" fmla="*/ 1706786 h 3677172"/>
                <a:gd name="connsiteX1284" fmla="*/ 274400 w 5543211"/>
                <a:gd name="connsiteY1284" fmla="*/ 1692403 h 3677172"/>
                <a:gd name="connsiteX1285" fmla="*/ 268527 w 5543211"/>
                <a:gd name="connsiteY1285" fmla="*/ 1693395 h 3677172"/>
                <a:gd name="connsiteX1286" fmla="*/ 268217 w 5543211"/>
                <a:gd name="connsiteY1286" fmla="*/ 1693400 h 3677172"/>
                <a:gd name="connsiteX1287" fmla="*/ 274400 w 5543211"/>
                <a:gd name="connsiteY1287" fmla="*/ 1692403 h 3677172"/>
                <a:gd name="connsiteX1288" fmla="*/ 276120 w 5543211"/>
                <a:gd name="connsiteY1288" fmla="*/ 1693275 h 3677172"/>
                <a:gd name="connsiteX1289" fmla="*/ 274840 w 5543211"/>
                <a:gd name="connsiteY1289" fmla="*/ 1693295 h 3677172"/>
                <a:gd name="connsiteX1290" fmla="*/ 194162 w 5543211"/>
                <a:gd name="connsiteY1290" fmla="*/ 1696533 h 3677172"/>
                <a:gd name="connsiteX1291" fmla="*/ 194035 w 5543211"/>
                <a:gd name="connsiteY1291" fmla="*/ 1696816 h 3677172"/>
                <a:gd name="connsiteX1292" fmla="*/ 183067 w 5543211"/>
                <a:gd name="connsiteY1292" fmla="*/ 1698032 h 3677172"/>
                <a:gd name="connsiteX1293" fmla="*/ 94619 w 5543211"/>
                <a:gd name="connsiteY1293" fmla="*/ 1698796 h 3677172"/>
                <a:gd name="connsiteX1294" fmla="*/ 104081 w 5543211"/>
                <a:gd name="connsiteY1294" fmla="*/ 1706786 h 3677172"/>
                <a:gd name="connsiteX1295" fmla="*/ 93436 w 5543211"/>
                <a:gd name="connsiteY1295" fmla="*/ 1699595 h 3677172"/>
                <a:gd name="connsiteX1296" fmla="*/ 280868 w 5543211"/>
                <a:gd name="connsiteY1296" fmla="*/ 1684818 h 3677172"/>
                <a:gd name="connsiteX1297" fmla="*/ 264803 w 5543211"/>
                <a:gd name="connsiteY1297" fmla="*/ 1686988 h 3677172"/>
                <a:gd name="connsiteX1298" fmla="*/ 265274 w 5543211"/>
                <a:gd name="connsiteY1298" fmla="*/ 1693447 h 3677172"/>
                <a:gd name="connsiteX1299" fmla="*/ 268217 w 5543211"/>
                <a:gd name="connsiteY1299" fmla="*/ 1693400 h 3677172"/>
                <a:gd name="connsiteX1300" fmla="*/ 265304 w 5543211"/>
                <a:gd name="connsiteY1300" fmla="*/ 1693870 h 3677172"/>
                <a:gd name="connsiteX1301" fmla="*/ 265309 w 5543211"/>
                <a:gd name="connsiteY1301" fmla="*/ 1693939 h 3677172"/>
                <a:gd name="connsiteX1302" fmla="*/ 268527 w 5543211"/>
                <a:gd name="connsiteY1302" fmla="*/ 1693395 h 3677172"/>
                <a:gd name="connsiteX1303" fmla="*/ 274840 w 5543211"/>
                <a:gd name="connsiteY1303" fmla="*/ 1693295 h 3677172"/>
                <a:gd name="connsiteX1304" fmla="*/ 276344 w 5543211"/>
                <a:gd name="connsiteY1304" fmla="*/ 1696344 h 3677172"/>
                <a:gd name="connsiteX1305" fmla="*/ 265530 w 5543211"/>
                <a:gd name="connsiteY1305" fmla="*/ 1696961 h 3677172"/>
                <a:gd name="connsiteX1306" fmla="*/ 265726 w 5543211"/>
                <a:gd name="connsiteY1306" fmla="*/ 1699657 h 3677172"/>
                <a:gd name="connsiteX1307" fmla="*/ 277344 w 5543211"/>
                <a:gd name="connsiteY1307" fmla="*/ 1698370 h 3677172"/>
                <a:gd name="connsiteX1308" fmla="*/ 278575 w 5543211"/>
                <a:gd name="connsiteY1308" fmla="*/ 1700864 h 3677172"/>
                <a:gd name="connsiteX1309" fmla="*/ 265930 w 5543211"/>
                <a:gd name="connsiteY1309" fmla="*/ 1702465 h 3677172"/>
                <a:gd name="connsiteX1310" fmla="*/ 267292 w 5543211"/>
                <a:gd name="connsiteY1310" fmla="*/ 1721168 h 3677172"/>
                <a:gd name="connsiteX1311" fmla="*/ 284949 w 5543211"/>
                <a:gd name="connsiteY1311" fmla="*/ 1721168 h 3677172"/>
                <a:gd name="connsiteX1312" fmla="*/ 283876 w 5543211"/>
                <a:gd name="connsiteY1312" fmla="*/ 1711607 h 3677172"/>
                <a:gd name="connsiteX1313" fmla="*/ 281497 w 5543211"/>
                <a:gd name="connsiteY1313" fmla="*/ 1706786 h 3677172"/>
                <a:gd name="connsiteX1314" fmla="*/ 278575 w 5543211"/>
                <a:gd name="connsiteY1314" fmla="*/ 1700864 h 3677172"/>
                <a:gd name="connsiteX1315" fmla="*/ 282612 w 5543211"/>
                <a:gd name="connsiteY1315" fmla="*/ 1700352 h 3677172"/>
                <a:gd name="connsiteX1316" fmla="*/ 282328 w 5543211"/>
                <a:gd name="connsiteY1316" fmla="*/ 1697817 h 3677172"/>
                <a:gd name="connsiteX1317" fmla="*/ 277344 w 5543211"/>
                <a:gd name="connsiteY1317" fmla="*/ 1698370 h 3677172"/>
                <a:gd name="connsiteX1318" fmla="*/ 276344 w 5543211"/>
                <a:gd name="connsiteY1318" fmla="*/ 1696344 h 3677172"/>
                <a:gd name="connsiteX1319" fmla="*/ 281587 w 5543211"/>
                <a:gd name="connsiteY1319" fmla="*/ 1696045 h 3677172"/>
                <a:gd name="connsiteX1320" fmla="*/ 282161 w 5543211"/>
                <a:gd name="connsiteY1320" fmla="*/ 1696336 h 3677172"/>
                <a:gd name="connsiteX1321" fmla="*/ 282125 w 5543211"/>
                <a:gd name="connsiteY1321" fmla="*/ 1696014 h 3677172"/>
                <a:gd name="connsiteX1322" fmla="*/ 281587 w 5543211"/>
                <a:gd name="connsiteY1322" fmla="*/ 1696045 h 3677172"/>
                <a:gd name="connsiteX1323" fmla="*/ 276120 w 5543211"/>
                <a:gd name="connsiteY1323" fmla="*/ 1693275 h 3677172"/>
                <a:gd name="connsiteX1324" fmla="*/ 281808 w 5543211"/>
                <a:gd name="connsiteY1324" fmla="*/ 1693185 h 3677172"/>
                <a:gd name="connsiteX1325" fmla="*/ 166277 w 5543211"/>
                <a:gd name="connsiteY1325" fmla="*/ 1688525 h 3677172"/>
                <a:gd name="connsiteX1326" fmla="*/ 175795 w 5543211"/>
                <a:gd name="connsiteY1326" fmla="*/ 1690132 h 3677172"/>
                <a:gd name="connsiteX1327" fmla="*/ 104081 w 5543211"/>
                <a:gd name="connsiteY1327" fmla="*/ 1692403 h 3677172"/>
                <a:gd name="connsiteX1328" fmla="*/ 331173 w 5543211"/>
                <a:gd name="connsiteY1328" fmla="*/ 1678831 h 3677172"/>
                <a:gd name="connsiteX1329" fmla="*/ 333783 w 5543211"/>
                <a:gd name="connsiteY1329" fmla="*/ 1678682 h 3677172"/>
                <a:gd name="connsiteX1330" fmla="*/ 338270 w 5543211"/>
                <a:gd name="connsiteY1330" fmla="*/ 1679819 h 3677172"/>
                <a:gd name="connsiteX1331" fmla="*/ 339229 w 5543211"/>
                <a:gd name="connsiteY1331" fmla="*/ 1681519 h 3677172"/>
                <a:gd name="connsiteX1332" fmla="*/ 331173 w 5543211"/>
                <a:gd name="connsiteY1332" fmla="*/ 1692403 h 3677172"/>
                <a:gd name="connsiteX1333" fmla="*/ 331173 w 5543211"/>
                <a:gd name="connsiteY1333" fmla="*/ 1678021 h 3677172"/>
                <a:gd name="connsiteX1334" fmla="*/ 331173 w 5543211"/>
                <a:gd name="connsiteY1334" fmla="*/ 1678831 h 3677172"/>
                <a:gd name="connsiteX1335" fmla="*/ 320789 w 5543211"/>
                <a:gd name="connsiteY1335" fmla="*/ 1679424 h 3677172"/>
                <a:gd name="connsiteX1336" fmla="*/ 347362 w 5543211"/>
                <a:gd name="connsiteY1336" fmla="*/ 1674201 h 3677172"/>
                <a:gd name="connsiteX1337" fmla="*/ 345366 w 5543211"/>
                <a:gd name="connsiteY1337" fmla="*/ 1692403 h 3677172"/>
                <a:gd name="connsiteX1338" fmla="*/ 339229 w 5543211"/>
                <a:gd name="connsiteY1338" fmla="*/ 1681519 h 3677172"/>
                <a:gd name="connsiteX1339" fmla="*/ 341661 w 5543211"/>
                <a:gd name="connsiteY1339" fmla="*/ 1678232 h 3677172"/>
                <a:gd name="connsiteX1340" fmla="*/ 345366 w 5543211"/>
                <a:gd name="connsiteY1340" fmla="*/ 1678021 h 3677172"/>
                <a:gd name="connsiteX1341" fmla="*/ 347362 w 5543211"/>
                <a:gd name="connsiteY1341" fmla="*/ 1674201 h 3677172"/>
                <a:gd name="connsiteX1342" fmla="*/ 279770 w 5543211"/>
                <a:gd name="connsiteY1342" fmla="*/ 1675033 h 3677172"/>
                <a:gd name="connsiteX1343" fmla="*/ 264184 w 5543211"/>
                <a:gd name="connsiteY1343" fmla="*/ 1678488 h 3677172"/>
                <a:gd name="connsiteX1344" fmla="*/ 264487 w 5543211"/>
                <a:gd name="connsiteY1344" fmla="*/ 1682638 h 3677172"/>
                <a:gd name="connsiteX1345" fmla="*/ 280521 w 5543211"/>
                <a:gd name="connsiteY1345" fmla="*/ 1681723 h 3677172"/>
                <a:gd name="connsiteX1346" fmla="*/ 104081 w 5543211"/>
                <a:gd name="connsiteY1346" fmla="*/ 1678021 h 3677172"/>
                <a:gd name="connsiteX1347" fmla="*/ 104081 w 5543211"/>
                <a:gd name="connsiteY1347" fmla="*/ 1692403 h 3677172"/>
                <a:gd name="connsiteX1348" fmla="*/ 94619 w 5543211"/>
                <a:gd name="connsiteY1348" fmla="*/ 1698796 h 3677172"/>
                <a:gd name="connsiteX1349" fmla="*/ 93436 w 5543211"/>
                <a:gd name="connsiteY1349" fmla="*/ 1697797 h 3677172"/>
                <a:gd name="connsiteX1350" fmla="*/ 104081 w 5543211"/>
                <a:gd name="connsiteY1350" fmla="*/ 1678021 h 3677172"/>
                <a:gd name="connsiteX1351" fmla="*/ 331173 w 5543211"/>
                <a:gd name="connsiteY1351" fmla="*/ 1663639 h 3677172"/>
                <a:gd name="connsiteX1352" fmla="*/ 341818 w 5543211"/>
                <a:gd name="connsiteY1352" fmla="*/ 1678021 h 3677172"/>
                <a:gd name="connsiteX1353" fmla="*/ 341661 w 5543211"/>
                <a:gd name="connsiteY1353" fmla="*/ 1678232 h 3677172"/>
                <a:gd name="connsiteX1354" fmla="*/ 333783 w 5543211"/>
                <a:gd name="connsiteY1354" fmla="*/ 1678682 h 3677172"/>
                <a:gd name="connsiteX1355" fmla="*/ 331173 w 5543211"/>
                <a:gd name="connsiteY1355" fmla="*/ 1678021 h 3677172"/>
                <a:gd name="connsiteX1356" fmla="*/ 250194 w 5543211"/>
                <a:gd name="connsiteY1356" fmla="*/ 1411547 h 3677172"/>
                <a:gd name="connsiteX1357" fmla="*/ 255091 w 5543211"/>
                <a:gd name="connsiteY1357" fmla="*/ 1553612 h 3677172"/>
                <a:gd name="connsiteX1358" fmla="*/ 263648 w 5543211"/>
                <a:gd name="connsiteY1358" fmla="*/ 1671123 h 3677172"/>
                <a:gd name="connsiteX1359" fmla="*/ 279138 w 5543211"/>
                <a:gd name="connsiteY1359" fmla="*/ 1669406 h 3677172"/>
                <a:gd name="connsiteX1360" fmla="*/ 142553 w 5543211"/>
                <a:gd name="connsiteY1360" fmla="*/ 1264233 h 3677172"/>
                <a:gd name="connsiteX1361" fmla="*/ 140623 w 5543211"/>
                <a:gd name="connsiteY1361" fmla="*/ 1267666 h 3677172"/>
                <a:gd name="connsiteX1362" fmla="*/ 127083 w 5543211"/>
                <a:gd name="connsiteY1362" fmla="*/ 1269919 h 3677172"/>
                <a:gd name="connsiteX1363" fmla="*/ 62011 w 5543211"/>
                <a:gd name="connsiteY1363" fmla="*/ 1271717 h 3677172"/>
                <a:gd name="connsiteX1364" fmla="*/ 193480 w 5543211"/>
                <a:gd name="connsiteY1364" fmla="*/ 1259500 h 3677172"/>
                <a:gd name="connsiteX1365" fmla="*/ 199013 w 5543211"/>
                <a:gd name="connsiteY1365" fmla="*/ 1259659 h 3677172"/>
                <a:gd name="connsiteX1366" fmla="*/ 179845 w 5543211"/>
                <a:gd name="connsiteY1366" fmla="*/ 1271717 h 3677172"/>
                <a:gd name="connsiteX1367" fmla="*/ 146429 w 5543211"/>
                <a:gd name="connsiteY1367" fmla="*/ 1286100 h 3677172"/>
                <a:gd name="connsiteX1368" fmla="*/ 140494 w 5543211"/>
                <a:gd name="connsiteY1368" fmla="*/ 1267897 h 3677172"/>
                <a:gd name="connsiteX1369" fmla="*/ 140623 w 5543211"/>
                <a:gd name="connsiteY1369" fmla="*/ 1267666 h 3677172"/>
                <a:gd name="connsiteX1370" fmla="*/ 184913 w 5543211"/>
                <a:gd name="connsiteY1370" fmla="*/ 1260296 h 3677172"/>
                <a:gd name="connsiteX1371" fmla="*/ 202708 w 5543211"/>
                <a:gd name="connsiteY1371" fmla="*/ 1257335 h 3677172"/>
                <a:gd name="connsiteX1372" fmla="*/ 199899 w 5543211"/>
                <a:gd name="connsiteY1372" fmla="*/ 1259102 h 3677172"/>
                <a:gd name="connsiteX1373" fmla="*/ 197432 w 5543211"/>
                <a:gd name="connsiteY1373" fmla="*/ 1259133 h 3677172"/>
                <a:gd name="connsiteX1374" fmla="*/ 193480 w 5543211"/>
                <a:gd name="connsiteY1374" fmla="*/ 1259500 h 3677172"/>
                <a:gd name="connsiteX1375" fmla="*/ 190255 w 5543211"/>
                <a:gd name="connsiteY1375" fmla="*/ 1259407 h 3677172"/>
                <a:gd name="connsiteX1376" fmla="*/ 145981 w 5543211"/>
                <a:gd name="connsiteY1376" fmla="*/ 1258132 h 3677172"/>
                <a:gd name="connsiteX1377" fmla="*/ 190255 w 5543211"/>
                <a:gd name="connsiteY1377" fmla="*/ 1259407 h 3677172"/>
                <a:gd name="connsiteX1378" fmla="*/ 184913 w 5543211"/>
                <a:gd name="connsiteY1378" fmla="*/ 1260296 h 3677172"/>
                <a:gd name="connsiteX1379" fmla="*/ 142553 w 5543211"/>
                <a:gd name="connsiteY1379" fmla="*/ 1264233 h 3677172"/>
                <a:gd name="connsiteX1380" fmla="*/ 208412 w 5543211"/>
                <a:gd name="connsiteY1380" fmla="*/ 1253351 h 3677172"/>
                <a:gd name="connsiteX1381" fmla="*/ 208644 w 5543211"/>
                <a:gd name="connsiteY1381" fmla="*/ 1255087 h 3677172"/>
                <a:gd name="connsiteX1382" fmla="*/ 202708 w 5543211"/>
                <a:gd name="connsiteY1382" fmla="*/ 1257335 h 3677172"/>
                <a:gd name="connsiteX1383" fmla="*/ 201835 w 5543211"/>
                <a:gd name="connsiteY1383" fmla="*/ 1253765 h 3677172"/>
                <a:gd name="connsiteX1384" fmla="*/ 350494 w 5543211"/>
                <a:gd name="connsiteY1384" fmla="*/ 1244050 h 3677172"/>
                <a:gd name="connsiteX1385" fmla="*/ 343406 w 5543211"/>
                <a:gd name="connsiteY1385" fmla="*/ 1257335 h 3677172"/>
                <a:gd name="connsiteX1386" fmla="*/ 343406 w 5543211"/>
                <a:gd name="connsiteY1386" fmla="*/ 1245165 h 3677172"/>
                <a:gd name="connsiteX1387" fmla="*/ 118290 w 5543211"/>
                <a:gd name="connsiteY1387" fmla="*/ 1257335 h 3677172"/>
                <a:gd name="connsiteX1388" fmla="*/ 149582 w 5543211"/>
                <a:gd name="connsiteY1388" fmla="*/ 1256261 h 3677172"/>
                <a:gd name="connsiteX1389" fmla="*/ 146429 w 5543211"/>
                <a:gd name="connsiteY1389" fmla="*/ 1257335 h 3677172"/>
                <a:gd name="connsiteX1390" fmla="*/ 145981 w 5543211"/>
                <a:gd name="connsiteY1390" fmla="*/ 1258132 h 3677172"/>
                <a:gd name="connsiteX1391" fmla="*/ 351080 w 5543211"/>
                <a:gd name="connsiteY1391" fmla="*/ 1242952 h 3677172"/>
                <a:gd name="connsiteX1392" fmla="*/ 357476 w 5543211"/>
                <a:gd name="connsiteY1392" fmla="*/ 1242952 h 3677172"/>
                <a:gd name="connsiteX1393" fmla="*/ 350494 w 5543211"/>
                <a:gd name="connsiteY1393" fmla="*/ 1244050 h 3677172"/>
                <a:gd name="connsiteX1394" fmla="*/ 62011 w 5543211"/>
                <a:gd name="connsiteY1394" fmla="*/ 1257335 h 3677172"/>
                <a:gd name="connsiteX1395" fmla="*/ 62011 w 5543211"/>
                <a:gd name="connsiteY1395" fmla="*/ 1271717 h 3677172"/>
                <a:gd name="connsiteX1396" fmla="*/ 62011 w 5543211"/>
                <a:gd name="connsiteY1396" fmla="*/ 1257335 h 3677172"/>
                <a:gd name="connsiteX1397" fmla="*/ 130685 w 5543211"/>
                <a:gd name="connsiteY1397" fmla="*/ 1249801 h 3677172"/>
                <a:gd name="connsiteX1398" fmla="*/ 130601 w 5543211"/>
                <a:gd name="connsiteY1398" fmla="*/ 1250144 h 3677172"/>
                <a:gd name="connsiteX1399" fmla="*/ 118290 w 5543211"/>
                <a:gd name="connsiteY1399" fmla="*/ 1257335 h 3677172"/>
                <a:gd name="connsiteX1400" fmla="*/ 119853 w 5543211"/>
                <a:gd name="connsiteY1400" fmla="*/ 1250943 h 3677172"/>
                <a:gd name="connsiteX1401" fmla="*/ 127083 w 5543211"/>
                <a:gd name="connsiteY1401" fmla="*/ 1250144 h 3677172"/>
                <a:gd name="connsiteX1402" fmla="*/ 122980 w 5543211"/>
                <a:gd name="connsiteY1402" fmla="*/ 1248431 h 3677172"/>
                <a:gd name="connsiteX1403" fmla="*/ 120049 w 5543211"/>
                <a:gd name="connsiteY1403" fmla="*/ 1250144 h 3677172"/>
                <a:gd name="connsiteX1404" fmla="*/ 119853 w 5543211"/>
                <a:gd name="connsiteY1404" fmla="*/ 1250943 h 3677172"/>
                <a:gd name="connsiteX1405" fmla="*/ 62011 w 5543211"/>
                <a:gd name="connsiteY1405" fmla="*/ 1257335 h 3677172"/>
                <a:gd name="connsiteX1406" fmla="*/ 190609 w 5543211"/>
                <a:gd name="connsiteY1406" fmla="*/ 1244103 h 3677172"/>
                <a:gd name="connsiteX1407" fmla="*/ 200950 w 5543211"/>
                <a:gd name="connsiteY1407" fmla="*/ 1250144 h 3677172"/>
                <a:gd name="connsiteX1408" fmla="*/ 201835 w 5543211"/>
                <a:gd name="connsiteY1408" fmla="*/ 1253765 h 3677172"/>
                <a:gd name="connsiteX1409" fmla="*/ 177207 w 5543211"/>
                <a:gd name="connsiteY1409" fmla="*/ 1255312 h 3677172"/>
                <a:gd name="connsiteX1410" fmla="*/ 149582 w 5543211"/>
                <a:gd name="connsiteY1410" fmla="*/ 1256261 h 3677172"/>
                <a:gd name="connsiteX1411" fmla="*/ 183192 w 5543211"/>
                <a:gd name="connsiteY1411" fmla="*/ 1244808 h 3677172"/>
                <a:gd name="connsiteX1412" fmla="*/ 132360 w 5543211"/>
                <a:gd name="connsiteY1412" fmla="*/ 1242952 h 3677172"/>
                <a:gd name="connsiteX1413" fmla="*/ 131317 w 5543211"/>
                <a:gd name="connsiteY1413" fmla="*/ 1247214 h 3677172"/>
                <a:gd name="connsiteX1414" fmla="*/ 122980 w 5543211"/>
                <a:gd name="connsiteY1414" fmla="*/ 1248431 h 3677172"/>
                <a:gd name="connsiteX1415" fmla="*/ 345038 w 5543211"/>
                <a:gd name="connsiteY1415" fmla="*/ 1229961 h 3677172"/>
                <a:gd name="connsiteX1416" fmla="*/ 353958 w 5543211"/>
                <a:gd name="connsiteY1416" fmla="*/ 1237559 h 3677172"/>
                <a:gd name="connsiteX1417" fmla="*/ 351080 w 5543211"/>
                <a:gd name="connsiteY1417" fmla="*/ 1242952 h 3677172"/>
                <a:gd name="connsiteX1418" fmla="*/ 343406 w 5543211"/>
                <a:gd name="connsiteY1418" fmla="*/ 1242952 h 3677172"/>
                <a:gd name="connsiteX1419" fmla="*/ 343406 w 5543211"/>
                <a:gd name="connsiteY1419" fmla="*/ 1230143 h 3677172"/>
                <a:gd name="connsiteX1420" fmla="*/ 357475 w 5543211"/>
                <a:gd name="connsiteY1420" fmla="*/ 1228570 h 3677172"/>
                <a:gd name="connsiteX1421" fmla="*/ 357476 w 5543211"/>
                <a:gd name="connsiteY1421" fmla="*/ 1242952 h 3677172"/>
                <a:gd name="connsiteX1422" fmla="*/ 357475 w 5543211"/>
                <a:gd name="connsiteY1422" fmla="*/ 1228570 h 3677172"/>
                <a:gd name="connsiteX1423" fmla="*/ 216778 w 5543211"/>
                <a:gd name="connsiteY1423" fmla="*/ 1232355 h 3677172"/>
                <a:gd name="connsiteX1424" fmla="*/ 216778 w 5543211"/>
                <a:gd name="connsiteY1424" fmla="*/ 1236368 h 3677172"/>
                <a:gd name="connsiteX1425" fmla="*/ 197432 w 5543211"/>
                <a:gd name="connsiteY1425" fmla="*/ 1237559 h 3677172"/>
                <a:gd name="connsiteX1426" fmla="*/ 163955 w 5543211"/>
                <a:gd name="connsiteY1426" fmla="*/ 1242448 h 3677172"/>
                <a:gd name="connsiteX1427" fmla="*/ 132360 w 5543211"/>
                <a:gd name="connsiteY1427" fmla="*/ 1242952 h 3677172"/>
                <a:gd name="connsiteX1428" fmla="*/ 88634 w 5543211"/>
                <a:gd name="connsiteY1428" fmla="*/ 685970 h 3677172"/>
                <a:gd name="connsiteX1429" fmla="*/ 60469 w 5543211"/>
                <a:gd name="connsiteY1429" fmla="*/ 688832 h 3677172"/>
                <a:gd name="connsiteX1430" fmla="*/ 60469 w 5543211"/>
                <a:gd name="connsiteY1430" fmla="*/ 687874 h 3677172"/>
                <a:gd name="connsiteX1431" fmla="*/ 94553 w 5543211"/>
                <a:gd name="connsiteY1431" fmla="*/ 685368 h 3677172"/>
                <a:gd name="connsiteX1432" fmla="*/ 95405 w 5543211"/>
                <a:gd name="connsiteY1432" fmla="*/ 685512 h 3677172"/>
                <a:gd name="connsiteX1433" fmla="*/ 88634 w 5543211"/>
                <a:gd name="connsiteY1433" fmla="*/ 685970 h 3677172"/>
                <a:gd name="connsiteX1434" fmla="*/ 125844 w 5543211"/>
                <a:gd name="connsiteY1434" fmla="*/ 683454 h 3677172"/>
                <a:gd name="connsiteX1435" fmla="*/ 97184 w 5543211"/>
                <a:gd name="connsiteY1435" fmla="*/ 685812 h 3677172"/>
                <a:gd name="connsiteX1436" fmla="*/ 95405 w 5543211"/>
                <a:gd name="connsiteY1436" fmla="*/ 685512 h 3677172"/>
                <a:gd name="connsiteX1437" fmla="*/ 187950 w 5543211"/>
                <a:gd name="connsiteY1437" fmla="*/ 678345 h 3677172"/>
                <a:gd name="connsiteX1438" fmla="*/ 188151 w 5543211"/>
                <a:gd name="connsiteY1438" fmla="*/ 678361 h 3677172"/>
                <a:gd name="connsiteX1439" fmla="*/ 175556 w 5543211"/>
                <a:gd name="connsiteY1439" fmla="*/ 680093 h 3677172"/>
                <a:gd name="connsiteX1440" fmla="*/ 125844 w 5543211"/>
                <a:gd name="connsiteY1440" fmla="*/ 683454 h 3677172"/>
                <a:gd name="connsiteX1441" fmla="*/ 217229 w 5543211"/>
                <a:gd name="connsiteY1441" fmla="*/ 676069 h 3677172"/>
                <a:gd name="connsiteX1442" fmla="*/ 217449 w 5543211"/>
                <a:gd name="connsiteY1442" fmla="*/ 680772 h 3677172"/>
                <a:gd name="connsiteX1443" fmla="*/ 217913 w 5543211"/>
                <a:gd name="connsiteY1443" fmla="*/ 680810 h 3677172"/>
                <a:gd name="connsiteX1444" fmla="*/ 217913 w 5543211"/>
                <a:gd name="connsiteY1444" fmla="*/ 676059 h 3677172"/>
                <a:gd name="connsiteX1445" fmla="*/ 196809 w 5543211"/>
                <a:gd name="connsiteY1445" fmla="*/ 677172 h 3677172"/>
                <a:gd name="connsiteX1446" fmla="*/ 195448 w 5543211"/>
                <a:gd name="connsiteY1446" fmla="*/ 678962 h 3677172"/>
                <a:gd name="connsiteX1447" fmla="*/ 188151 w 5543211"/>
                <a:gd name="connsiteY1447" fmla="*/ 678361 h 3677172"/>
                <a:gd name="connsiteX1448" fmla="*/ 216876 w 5543211"/>
                <a:gd name="connsiteY1448" fmla="*/ 668522 h 3677172"/>
                <a:gd name="connsiteX1449" fmla="*/ 217149 w 5543211"/>
                <a:gd name="connsiteY1449" fmla="*/ 674376 h 3677172"/>
                <a:gd name="connsiteX1450" fmla="*/ 217913 w 5543211"/>
                <a:gd name="connsiteY1450" fmla="*/ 674271 h 3677172"/>
                <a:gd name="connsiteX1451" fmla="*/ 217913 w 5543211"/>
                <a:gd name="connsiteY1451" fmla="*/ 668600 h 3677172"/>
                <a:gd name="connsiteX1452" fmla="*/ 50988 w 5543211"/>
                <a:gd name="connsiteY1452" fmla="*/ 678026 h 3677172"/>
                <a:gd name="connsiteX1453" fmla="*/ 60469 w 5543211"/>
                <a:gd name="connsiteY1453" fmla="*/ 679624 h 3677172"/>
                <a:gd name="connsiteX1454" fmla="*/ 60469 w 5543211"/>
                <a:gd name="connsiteY1454" fmla="*/ 687874 h 3677172"/>
                <a:gd name="connsiteX1455" fmla="*/ 59394 w 5543211"/>
                <a:gd name="connsiteY1455" fmla="*/ 687947 h 3677172"/>
                <a:gd name="connsiteX1456" fmla="*/ 49846 w 5543211"/>
                <a:gd name="connsiteY1456" fmla="*/ 680093 h 3677172"/>
                <a:gd name="connsiteX1457" fmla="*/ 315430 w 5543211"/>
                <a:gd name="connsiteY1457" fmla="*/ 660867 h 3677172"/>
                <a:gd name="connsiteX1458" fmla="*/ 315429 w 5543211"/>
                <a:gd name="connsiteY1458" fmla="*/ 688832 h 3677172"/>
                <a:gd name="connsiteX1459" fmla="*/ 315430 w 5543211"/>
                <a:gd name="connsiteY1459" fmla="*/ 660867 h 3677172"/>
                <a:gd name="connsiteX1460" fmla="*/ 53710 w 5543211"/>
                <a:gd name="connsiteY1460" fmla="*/ 673099 h 3677172"/>
                <a:gd name="connsiteX1461" fmla="*/ 50988 w 5543211"/>
                <a:gd name="connsiteY1461" fmla="*/ 678026 h 3677172"/>
                <a:gd name="connsiteX1462" fmla="*/ 32141 w 5543211"/>
                <a:gd name="connsiteY1462" fmla="*/ 674849 h 3677172"/>
                <a:gd name="connsiteX1463" fmla="*/ 161391 w 5543211"/>
                <a:gd name="connsiteY1463" fmla="*/ 664362 h 3677172"/>
                <a:gd name="connsiteX1464" fmla="*/ 192370 w 5543211"/>
                <a:gd name="connsiteY1464" fmla="*/ 666685 h 3677172"/>
                <a:gd name="connsiteX1465" fmla="*/ 198573 w 5543211"/>
                <a:gd name="connsiteY1465" fmla="*/ 674849 h 3677172"/>
                <a:gd name="connsiteX1466" fmla="*/ 197428 w 5543211"/>
                <a:gd name="connsiteY1466" fmla="*/ 676357 h 3677172"/>
                <a:gd name="connsiteX1467" fmla="*/ 180867 w 5543211"/>
                <a:gd name="connsiteY1467" fmla="*/ 676597 h 3677172"/>
                <a:gd name="connsiteX1468" fmla="*/ 94553 w 5543211"/>
                <a:gd name="connsiteY1468" fmla="*/ 685368 h 3677172"/>
                <a:gd name="connsiteX1469" fmla="*/ 60469 w 5543211"/>
                <a:gd name="connsiteY1469" fmla="*/ 679624 h 3677172"/>
                <a:gd name="connsiteX1470" fmla="*/ 60469 w 5543211"/>
                <a:gd name="connsiteY1470" fmla="*/ 672551 h 3677172"/>
                <a:gd name="connsiteX1471" fmla="*/ 216352 w 5543211"/>
                <a:gd name="connsiteY1471" fmla="*/ 657324 h 3677172"/>
                <a:gd name="connsiteX1472" fmla="*/ 216518 w 5543211"/>
                <a:gd name="connsiteY1472" fmla="*/ 660867 h 3677172"/>
                <a:gd name="connsiteX1473" fmla="*/ 217913 w 5543211"/>
                <a:gd name="connsiteY1473" fmla="*/ 660867 h 3677172"/>
                <a:gd name="connsiteX1474" fmla="*/ 217913 w 5543211"/>
                <a:gd name="connsiteY1474" fmla="*/ 657390 h 3677172"/>
                <a:gd name="connsiteX1475" fmla="*/ 107319 w 5543211"/>
                <a:gd name="connsiteY1475" fmla="*/ 660867 h 3677172"/>
                <a:gd name="connsiteX1476" fmla="*/ 187950 w 5543211"/>
                <a:gd name="connsiteY1476" fmla="*/ 660866 h 3677172"/>
                <a:gd name="connsiteX1477" fmla="*/ 187950 w 5543211"/>
                <a:gd name="connsiteY1477" fmla="*/ 660867 h 3677172"/>
                <a:gd name="connsiteX1478" fmla="*/ 85611 w 5543211"/>
                <a:gd name="connsiteY1478" fmla="*/ 660866 h 3677172"/>
                <a:gd name="connsiteX1479" fmla="*/ 104733 w 5543211"/>
                <a:gd name="connsiteY1479" fmla="*/ 660866 h 3677172"/>
                <a:gd name="connsiteX1480" fmla="*/ 107319 w 5543211"/>
                <a:gd name="connsiteY1480" fmla="*/ 660867 h 3677172"/>
                <a:gd name="connsiteX1481" fmla="*/ 60469 w 5543211"/>
                <a:gd name="connsiteY1481" fmla="*/ 660867 h 3677172"/>
                <a:gd name="connsiteX1482" fmla="*/ 60469 w 5543211"/>
                <a:gd name="connsiteY1482" fmla="*/ 672551 h 3677172"/>
                <a:gd name="connsiteX1483" fmla="*/ 53710 w 5543211"/>
                <a:gd name="connsiteY1483" fmla="*/ 673099 h 3677172"/>
                <a:gd name="connsiteX1484" fmla="*/ 57358 w 5543211"/>
                <a:gd name="connsiteY1484" fmla="*/ 360416 h 3677172"/>
                <a:gd name="connsiteX1485" fmla="*/ 58432 w 5543211"/>
                <a:gd name="connsiteY1485" fmla="*/ 360392 h 3677172"/>
                <a:gd name="connsiteX1486" fmla="*/ 57358 w 5543211"/>
                <a:gd name="connsiteY1486" fmla="*/ 360739 h 3677172"/>
                <a:gd name="connsiteX1487" fmla="*/ 160593 w 5543211"/>
                <a:gd name="connsiteY1487" fmla="*/ 335124 h 3677172"/>
                <a:gd name="connsiteX1488" fmla="*/ 163503 w 5543211"/>
                <a:gd name="connsiteY1488" fmla="*/ 352411 h 3677172"/>
                <a:gd name="connsiteX1489" fmla="*/ 121887 w 5543211"/>
                <a:gd name="connsiteY1489" fmla="*/ 358965 h 3677172"/>
                <a:gd name="connsiteX1490" fmla="*/ 58432 w 5543211"/>
                <a:gd name="connsiteY1490" fmla="*/ 360392 h 3677172"/>
                <a:gd name="connsiteX1491" fmla="*/ 130090 w 5543211"/>
                <a:gd name="connsiteY1491" fmla="*/ 337230 h 3677172"/>
                <a:gd name="connsiteX1492" fmla="*/ 179606 w 5543211"/>
                <a:gd name="connsiteY1492" fmla="*/ 322439 h 3677172"/>
                <a:gd name="connsiteX1493" fmla="*/ 180558 w 5543211"/>
                <a:gd name="connsiteY1493" fmla="*/ 333745 h 3677172"/>
                <a:gd name="connsiteX1494" fmla="*/ 160593 w 5543211"/>
                <a:gd name="connsiteY1494" fmla="*/ 335124 h 3677172"/>
                <a:gd name="connsiteX1495" fmla="*/ 159435 w 5543211"/>
                <a:gd name="connsiteY1495" fmla="*/ 328248 h 3677172"/>
                <a:gd name="connsiteX1496" fmla="*/ 155955 w 5543211"/>
                <a:gd name="connsiteY1496" fmla="*/ 307580 h 3677172"/>
                <a:gd name="connsiteX1497" fmla="*/ 157736 w 5543211"/>
                <a:gd name="connsiteY1497" fmla="*/ 318156 h 3677172"/>
                <a:gd name="connsiteX1498" fmla="*/ 159435 w 5543211"/>
                <a:gd name="connsiteY1498" fmla="*/ 328248 h 3677172"/>
                <a:gd name="connsiteX1499" fmla="*/ 145189 w 5543211"/>
                <a:gd name="connsiteY1499" fmla="*/ 332350 h 3677172"/>
                <a:gd name="connsiteX1500" fmla="*/ 130090 w 5543211"/>
                <a:gd name="connsiteY1500" fmla="*/ 337230 h 3677172"/>
                <a:gd name="connsiteX1501" fmla="*/ 123679 w 5543211"/>
                <a:gd name="connsiteY1501" fmla="*/ 337673 h 3677172"/>
                <a:gd name="connsiteX1502" fmla="*/ 57358 w 5543211"/>
                <a:gd name="connsiteY1502" fmla="*/ 332350 h 3677172"/>
                <a:gd name="connsiteX1503" fmla="*/ 57358 w 5543211"/>
                <a:gd name="connsiteY1503" fmla="*/ 360416 h 3677172"/>
                <a:gd name="connsiteX1504" fmla="*/ 43018 w 5543211"/>
                <a:gd name="connsiteY1504" fmla="*/ 360739 h 3677172"/>
                <a:gd name="connsiteX1505" fmla="*/ 43019 w 5543211"/>
                <a:gd name="connsiteY1505" fmla="*/ 332350 h 3677172"/>
                <a:gd name="connsiteX1506" fmla="*/ 141604 w 5543211"/>
                <a:gd name="connsiteY1506" fmla="*/ 311059 h 3677172"/>
                <a:gd name="connsiteX1507" fmla="*/ 44460 w 5543211"/>
                <a:gd name="connsiteY1507" fmla="*/ 313950 h 3677172"/>
                <a:gd name="connsiteX1508" fmla="*/ 44811 w 5543211"/>
                <a:gd name="connsiteY1508" fmla="*/ 316381 h 3677172"/>
                <a:gd name="connsiteX1509" fmla="*/ 57358 w 5543211"/>
                <a:gd name="connsiteY1509" fmla="*/ 318156 h 3677172"/>
                <a:gd name="connsiteX1510" fmla="*/ 43019 w 5543211"/>
                <a:gd name="connsiteY1510" fmla="*/ 318156 h 3677172"/>
                <a:gd name="connsiteX1511" fmla="*/ 44151 w 5543211"/>
                <a:gd name="connsiteY1511" fmla="*/ 311805 h 3677172"/>
                <a:gd name="connsiteX1512" fmla="*/ 44453 w 5543211"/>
                <a:gd name="connsiteY1512" fmla="*/ 313897 h 3677172"/>
                <a:gd name="connsiteX1513" fmla="*/ 43019 w 5543211"/>
                <a:gd name="connsiteY1513" fmla="*/ 318156 h 3677172"/>
                <a:gd name="connsiteX1514" fmla="*/ 154384 w 5543211"/>
                <a:gd name="connsiteY1514" fmla="*/ 298247 h 3677172"/>
                <a:gd name="connsiteX1515" fmla="*/ 177719 w 5543211"/>
                <a:gd name="connsiteY1515" fmla="*/ 300024 h 3677172"/>
                <a:gd name="connsiteX1516" fmla="*/ 177907 w 5543211"/>
                <a:gd name="connsiteY1516" fmla="*/ 302258 h 3677172"/>
                <a:gd name="connsiteX1517" fmla="*/ 155955 w 5543211"/>
                <a:gd name="connsiteY1517" fmla="*/ 307580 h 3677172"/>
                <a:gd name="connsiteX1518" fmla="*/ 14339 w 5543211"/>
                <a:gd name="connsiteY1518" fmla="*/ 303961 h 3677172"/>
                <a:gd name="connsiteX1519" fmla="*/ 43019 w 5543211"/>
                <a:gd name="connsiteY1519" fmla="*/ 318156 h 3677172"/>
                <a:gd name="connsiteX1520" fmla="*/ 14339 w 5543211"/>
                <a:gd name="connsiteY1520" fmla="*/ 303961 h 3677172"/>
                <a:gd name="connsiteX1521" fmla="*/ 229434 w 5543211"/>
                <a:gd name="connsiteY1521" fmla="*/ 289767 h 3677172"/>
                <a:gd name="connsiteX1522" fmla="*/ 223329 w 5543211"/>
                <a:gd name="connsiteY1522" fmla="*/ 291247 h 3677172"/>
                <a:gd name="connsiteX1523" fmla="*/ 223915 w 5543211"/>
                <a:gd name="connsiteY1523" fmla="*/ 303541 h 3677172"/>
                <a:gd name="connsiteX1524" fmla="*/ 229434 w 5543211"/>
                <a:gd name="connsiteY1524" fmla="*/ 303961 h 3677172"/>
                <a:gd name="connsiteX1525" fmla="*/ 229434 w 5543211"/>
                <a:gd name="connsiteY1525" fmla="*/ 289767 h 3677172"/>
                <a:gd name="connsiteX1526" fmla="*/ 63383 w 5543211"/>
                <a:gd name="connsiteY1526" fmla="*/ 291317 h 3677172"/>
                <a:gd name="connsiteX1527" fmla="*/ 69094 w 5543211"/>
                <a:gd name="connsiteY1527" fmla="*/ 291752 h 3677172"/>
                <a:gd name="connsiteX1528" fmla="*/ 57358 w 5543211"/>
                <a:gd name="connsiteY1528" fmla="*/ 318156 h 3677172"/>
                <a:gd name="connsiteX1529" fmla="*/ 52339 w 5543211"/>
                <a:gd name="connsiteY1529" fmla="*/ 290477 h 3677172"/>
                <a:gd name="connsiteX1530" fmla="*/ 52502 w 5543211"/>
                <a:gd name="connsiteY1530" fmla="*/ 290489 h 3677172"/>
                <a:gd name="connsiteX1531" fmla="*/ 44460 w 5543211"/>
                <a:gd name="connsiteY1531" fmla="*/ 313950 h 3677172"/>
                <a:gd name="connsiteX1532" fmla="*/ 44453 w 5543211"/>
                <a:gd name="connsiteY1532" fmla="*/ 313897 h 3677172"/>
                <a:gd name="connsiteX1533" fmla="*/ 47679 w 5543211"/>
                <a:gd name="connsiteY1533" fmla="*/ 290122 h 3677172"/>
                <a:gd name="connsiteX1534" fmla="*/ 48012 w 5543211"/>
                <a:gd name="connsiteY1534" fmla="*/ 290147 h 3677172"/>
                <a:gd name="connsiteX1535" fmla="*/ 44151 w 5543211"/>
                <a:gd name="connsiteY1535" fmla="*/ 311805 h 3677172"/>
                <a:gd name="connsiteX1536" fmla="*/ 43019 w 5543211"/>
                <a:gd name="connsiteY1536" fmla="*/ 303961 h 3677172"/>
                <a:gd name="connsiteX1537" fmla="*/ 48593 w 5543211"/>
                <a:gd name="connsiteY1537" fmla="*/ 286888 h 3677172"/>
                <a:gd name="connsiteX1538" fmla="*/ 48396 w 5543211"/>
                <a:gd name="connsiteY1538" fmla="*/ 287992 h 3677172"/>
                <a:gd name="connsiteX1539" fmla="*/ 47679 w 5543211"/>
                <a:gd name="connsiteY1539" fmla="*/ 290122 h 3677172"/>
                <a:gd name="connsiteX1540" fmla="*/ 43019 w 5543211"/>
                <a:gd name="connsiteY1540" fmla="*/ 289767 h 3677172"/>
                <a:gd name="connsiteX1541" fmla="*/ 54591 w 5543211"/>
                <a:gd name="connsiteY1541" fmla="*/ 283790 h 3677172"/>
                <a:gd name="connsiteX1542" fmla="*/ 52339 w 5543211"/>
                <a:gd name="connsiteY1542" fmla="*/ 290477 h 3677172"/>
                <a:gd name="connsiteX1543" fmla="*/ 48012 w 5543211"/>
                <a:gd name="connsiteY1543" fmla="*/ 290147 h 3677172"/>
                <a:gd name="connsiteX1544" fmla="*/ 48396 w 5543211"/>
                <a:gd name="connsiteY1544" fmla="*/ 287992 h 3677172"/>
                <a:gd name="connsiteX1545" fmla="*/ 48805 w 5543211"/>
                <a:gd name="connsiteY1545" fmla="*/ 286779 h 3677172"/>
                <a:gd name="connsiteX1546" fmla="*/ 57358 w 5543211"/>
                <a:gd name="connsiteY1546" fmla="*/ 282361 h 3677172"/>
                <a:gd name="connsiteX1547" fmla="*/ 57358 w 5543211"/>
                <a:gd name="connsiteY1547" fmla="*/ 289767 h 3677172"/>
                <a:gd name="connsiteX1548" fmla="*/ 64629 w 5543211"/>
                <a:gd name="connsiteY1548" fmla="*/ 285768 h 3677172"/>
                <a:gd name="connsiteX1549" fmla="*/ 63383 w 5543211"/>
                <a:gd name="connsiteY1549" fmla="*/ 291317 h 3677172"/>
                <a:gd name="connsiteX1550" fmla="*/ 52502 w 5543211"/>
                <a:gd name="connsiteY1550" fmla="*/ 290489 h 3677172"/>
                <a:gd name="connsiteX1551" fmla="*/ 54842 w 5543211"/>
                <a:gd name="connsiteY1551" fmla="*/ 283661 h 3677172"/>
                <a:gd name="connsiteX1552" fmla="*/ 78996 w 5543211"/>
                <a:gd name="connsiteY1552" fmla="*/ 277867 h 3677172"/>
                <a:gd name="connsiteX1553" fmla="*/ 107547 w 5543211"/>
                <a:gd name="connsiteY1553" fmla="*/ 280895 h 3677172"/>
                <a:gd name="connsiteX1554" fmla="*/ 150692 w 5543211"/>
                <a:gd name="connsiteY1554" fmla="*/ 276320 h 3677172"/>
                <a:gd name="connsiteX1555" fmla="*/ 154384 w 5543211"/>
                <a:gd name="connsiteY1555" fmla="*/ 298247 h 3677172"/>
                <a:gd name="connsiteX1556" fmla="*/ 136226 w 5543211"/>
                <a:gd name="connsiteY1556" fmla="*/ 296864 h 3677172"/>
                <a:gd name="connsiteX1557" fmla="*/ 69094 w 5543211"/>
                <a:gd name="connsiteY1557" fmla="*/ 291752 h 3677172"/>
                <a:gd name="connsiteX1558" fmla="*/ 74060 w 5543211"/>
                <a:gd name="connsiteY1558" fmla="*/ 280582 h 3677172"/>
                <a:gd name="connsiteX1559" fmla="*/ 68263 w 5543211"/>
                <a:gd name="connsiteY1559" fmla="*/ 276729 h 3677172"/>
                <a:gd name="connsiteX1560" fmla="*/ 75434 w 5543211"/>
                <a:gd name="connsiteY1560" fmla="*/ 277490 h 3677172"/>
                <a:gd name="connsiteX1561" fmla="*/ 74060 w 5543211"/>
                <a:gd name="connsiteY1561" fmla="*/ 280582 h 3677172"/>
                <a:gd name="connsiteX1562" fmla="*/ 64629 w 5543211"/>
                <a:gd name="connsiteY1562" fmla="*/ 285768 h 3677172"/>
                <a:gd name="connsiteX1563" fmla="*/ 66448 w 5543211"/>
                <a:gd name="connsiteY1563" fmla="*/ 277667 h 3677172"/>
                <a:gd name="connsiteX1564" fmla="*/ 57605 w 5543211"/>
                <a:gd name="connsiteY1564" fmla="*/ 275599 h 3677172"/>
                <a:gd name="connsiteX1565" fmla="*/ 66696 w 5543211"/>
                <a:gd name="connsiteY1565" fmla="*/ 276563 h 3677172"/>
                <a:gd name="connsiteX1566" fmla="*/ 66448 w 5543211"/>
                <a:gd name="connsiteY1566" fmla="*/ 277667 h 3677172"/>
                <a:gd name="connsiteX1567" fmla="*/ 57358 w 5543211"/>
                <a:gd name="connsiteY1567" fmla="*/ 282361 h 3677172"/>
                <a:gd name="connsiteX1568" fmla="*/ 57358 w 5543211"/>
                <a:gd name="connsiteY1568" fmla="*/ 276320 h 3677172"/>
                <a:gd name="connsiteX1569" fmla="*/ 57358 w 5543211"/>
                <a:gd name="connsiteY1569" fmla="*/ 275573 h 3677172"/>
                <a:gd name="connsiteX1570" fmla="*/ 57358 w 5543211"/>
                <a:gd name="connsiteY1570" fmla="*/ 276320 h 3677172"/>
                <a:gd name="connsiteX1571" fmla="*/ 54842 w 5543211"/>
                <a:gd name="connsiteY1571" fmla="*/ 283661 h 3677172"/>
                <a:gd name="connsiteX1572" fmla="*/ 54591 w 5543211"/>
                <a:gd name="connsiteY1572" fmla="*/ 283790 h 3677172"/>
                <a:gd name="connsiteX1573" fmla="*/ 25408 w 5543211"/>
                <a:gd name="connsiteY1573" fmla="*/ 276569 h 3677172"/>
                <a:gd name="connsiteX1574" fmla="*/ 27014 w 5543211"/>
                <a:gd name="connsiteY1574" fmla="*/ 283050 h 3677172"/>
                <a:gd name="connsiteX1575" fmla="*/ 14339 w 5543211"/>
                <a:gd name="connsiteY1575" fmla="*/ 303961 h 3677172"/>
                <a:gd name="connsiteX1576" fmla="*/ 31547 w 5543211"/>
                <a:gd name="connsiteY1576" fmla="*/ 275573 h 3677172"/>
                <a:gd name="connsiteX1577" fmla="*/ 41226 w 5543211"/>
                <a:gd name="connsiteY1577" fmla="*/ 275573 h 3677172"/>
                <a:gd name="connsiteX1578" fmla="*/ 43019 w 5543211"/>
                <a:gd name="connsiteY1578" fmla="*/ 275572 h 3677172"/>
                <a:gd name="connsiteX1579" fmla="*/ 43019 w 5543211"/>
                <a:gd name="connsiteY1579" fmla="*/ 289767 h 3677172"/>
                <a:gd name="connsiteX1580" fmla="*/ 28679 w 5543211"/>
                <a:gd name="connsiteY1580" fmla="*/ 289767 h 3677172"/>
                <a:gd name="connsiteX1581" fmla="*/ 27014 w 5543211"/>
                <a:gd name="connsiteY1581" fmla="*/ 283050 h 3677172"/>
                <a:gd name="connsiteX1582" fmla="*/ 32854 w 5543211"/>
                <a:gd name="connsiteY1582" fmla="*/ 273416 h 3677172"/>
                <a:gd name="connsiteX1583" fmla="*/ 31547 w 5543211"/>
                <a:gd name="connsiteY1583" fmla="*/ 275573 h 3677172"/>
                <a:gd name="connsiteX1584" fmla="*/ 28679 w 5543211"/>
                <a:gd name="connsiteY1584" fmla="*/ 275573 h 3677172"/>
                <a:gd name="connsiteX1585" fmla="*/ 54751 w 5543211"/>
                <a:gd name="connsiteY1585" fmla="*/ 269121 h 3677172"/>
                <a:gd name="connsiteX1586" fmla="*/ 48805 w 5543211"/>
                <a:gd name="connsiteY1586" fmla="*/ 286779 h 3677172"/>
                <a:gd name="connsiteX1587" fmla="*/ 48593 w 5543211"/>
                <a:gd name="connsiteY1587" fmla="*/ 286888 h 3677172"/>
                <a:gd name="connsiteX1588" fmla="*/ 51435 w 5543211"/>
                <a:gd name="connsiteY1588" fmla="*/ 270944 h 3677172"/>
                <a:gd name="connsiteX1589" fmla="*/ 61004 w 5543211"/>
                <a:gd name="connsiteY1589" fmla="*/ 265681 h 3677172"/>
                <a:gd name="connsiteX1590" fmla="*/ 57605 w 5543211"/>
                <a:gd name="connsiteY1590" fmla="*/ 275599 h 3677172"/>
                <a:gd name="connsiteX1591" fmla="*/ 57358 w 5543211"/>
                <a:gd name="connsiteY1591" fmla="*/ 275572 h 3677172"/>
                <a:gd name="connsiteX1592" fmla="*/ 60617 w 5543211"/>
                <a:gd name="connsiteY1592" fmla="*/ 265894 h 3677172"/>
                <a:gd name="connsiteX1593" fmla="*/ 52834 w 5543211"/>
                <a:gd name="connsiteY1593" fmla="*/ 263098 h 3677172"/>
                <a:gd name="connsiteX1594" fmla="*/ 51435 w 5543211"/>
                <a:gd name="connsiteY1594" fmla="*/ 270944 h 3677172"/>
                <a:gd name="connsiteX1595" fmla="*/ 43019 w 5543211"/>
                <a:gd name="connsiteY1595" fmla="*/ 275572 h 3677172"/>
                <a:gd name="connsiteX1596" fmla="*/ 43473 w 5543211"/>
                <a:gd name="connsiteY1596" fmla="*/ 267932 h 3677172"/>
                <a:gd name="connsiteX1597" fmla="*/ 63396 w 5543211"/>
                <a:gd name="connsiteY1597" fmla="*/ 257643 h 3677172"/>
                <a:gd name="connsiteX1598" fmla="*/ 60617 w 5543211"/>
                <a:gd name="connsiteY1598" fmla="*/ 265894 h 3677172"/>
                <a:gd name="connsiteX1599" fmla="*/ 54751 w 5543211"/>
                <a:gd name="connsiteY1599" fmla="*/ 269121 h 3677172"/>
                <a:gd name="connsiteX1600" fmla="*/ 57358 w 5543211"/>
                <a:gd name="connsiteY1600" fmla="*/ 261378 h 3677172"/>
                <a:gd name="connsiteX1601" fmla="*/ 57610 w 5543211"/>
                <a:gd name="connsiteY1601" fmla="*/ 260631 h 3677172"/>
                <a:gd name="connsiteX1602" fmla="*/ 79865 w 5543211"/>
                <a:gd name="connsiteY1602" fmla="*/ 256678 h 3677172"/>
                <a:gd name="connsiteX1603" fmla="*/ 77363 w 5543211"/>
                <a:gd name="connsiteY1603" fmla="*/ 272029 h 3677172"/>
                <a:gd name="connsiteX1604" fmla="*/ 68263 w 5543211"/>
                <a:gd name="connsiteY1604" fmla="*/ 276729 h 3677172"/>
                <a:gd name="connsiteX1605" fmla="*/ 66696 w 5543211"/>
                <a:gd name="connsiteY1605" fmla="*/ 276563 h 3677172"/>
                <a:gd name="connsiteX1606" fmla="*/ 68113 w 5543211"/>
                <a:gd name="connsiteY1606" fmla="*/ 270250 h 3677172"/>
                <a:gd name="connsiteX1607" fmla="*/ 173525 w 5543211"/>
                <a:gd name="connsiteY1607" fmla="*/ 250214 h 3677172"/>
                <a:gd name="connsiteX1608" fmla="*/ 186415 w 5543211"/>
                <a:gd name="connsiteY1608" fmla="*/ 261378 h 3677172"/>
                <a:gd name="connsiteX1609" fmla="*/ 174124 w 5543211"/>
                <a:gd name="connsiteY1609" fmla="*/ 257323 h 3677172"/>
                <a:gd name="connsiteX1610" fmla="*/ 82127 w 5543211"/>
                <a:gd name="connsiteY1610" fmla="*/ 254066 h 3677172"/>
                <a:gd name="connsiteX1611" fmla="*/ 79865 w 5543211"/>
                <a:gd name="connsiteY1611" fmla="*/ 256678 h 3677172"/>
                <a:gd name="connsiteX1612" fmla="*/ 80110 w 5543211"/>
                <a:gd name="connsiteY1612" fmla="*/ 255175 h 3677172"/>
                <a:gd name="connsiteX1613" fmla="*/ 200755 w 5543211"/>
                <a:gd name="connsiteY1613" fmla="*/ 247184 h 3677172"/>
                <a:gd name="connsiteX1614" fmla="*/ 186415 w 5543211"/>
                <a:gd name="connsiteY1614" fmla="*/ 261378 h 3677172"/>
                <a:gd name="connsiteX1615" fmla="*/ 200755 w 5543211"/>
                <a:gd name="connsiteY1615" fmla="*/ 247184 h 3677172"/>
                <a:gd name="connsiteX1616" fmla="*/ 44265 w 5543211"/>
                <a:gd name="connsiteY1616" fmla="*/ 254589 h 3677172"/>
                <a:gd name="connsiteX1617" fmla="*/ 43473 w 5543211"/>
                <a:gd name="connsiteY1617" fmla="*/ 267932 h 3677172"/>
                <a:gd name="connsiteX1618" fmla="*/ 32854 w 5543211"/>
                <a:gd name="connsiteY1618" fmla="*/ 273416 h 3677172"/>
                <a:gd name="connsiteX1619" fmla="*/ 145927 w 5543211"/>
                <a:gd name="connsiteY1619" fmla="*/ 248019 h 3677172"/>
                <a:gd name="connsiteX1620" fmla="*/ 174124 w 5543211"/>
                <a:gd name="connsiteY1620" fmla="*/ 257323 h 3677172"/>
                <a:gd name="connsiteX1621" fmla="*/ 175913 w 5543211"/>
                <a:gd name="connsiteY1621" fmla="*/ 278572 h 3677172"/>
                <a:gd name="connsiteX1622" fmla="*/ 157736 w 5543211"/>
                <a:gd name="connsiteY1622" fmla="*/ 275573 h 3677172"/>
                <a:gd name="connsiteX1623" fmla="*/ 150692 w 5543211"/>
                <a:gd name="connsiteY1623" fmla="*/ 276320 h 3677172"/>
                <a:gd name="connsiteX1624" fmla="*/ 61839 w 5543211"/>
                <a:gd name="connsiteY1624" fmla="*/ 248071 h 3677172"/>
                <a:gd name="connsiteX1625" fmla="*/ 57610 w 5543211"/>
                <a:gd name="connsiteY1625" fmla="*/ 260631 h 3677172"/>
                <a:gd name="connsiteX1626" fmla="*/ 52834 w 5543211"/>
                <a:gd name="connsiteY1626" fmla="*/ 263098 h 3677172"/>
                <a:gd name="connsiteX1627" fmla="*/ 53773 w 5543211"/>
                <a:gd name="connsiteY1627" fmla="*/ 257830 h 3677172"/>
                <a:gd name="connsiteX1628" fmla="*/ 81585 w 5543211"/>
                <a:gd name="connsiteY1628" fmla="*/ 246120 h 3677172"/>
                <a:gd name="connsiteX1629" fmla="*/ 80110 w 5543211"/>
                <a:gd name="connsiteY1629" fmla="*/ 255175 h 3677172"/>
                <a:gd name="connsiteX1630" fmla="*/ 61004 w 5543211"/>
                <a:gd name="connsiteY1630" fmla="*/ 265681 h 3677172"/>
                <a:gd name="connsiteX1631" fmla="*/ 63838 w 5543211"/>
                <a:gd name="connsiteY1631" fmla="*/ 257415 h 3677172"/>
                <a:gd name="connsiteX1632" fmla="*/ 69905 w 5543211"/>
                <a:gd name="connsiteY1632" fmla="*/ 254281 h 3677172"/>
                <a:gd name="connsiteX1633" fmla="*/ 144854 w 5543211"/>
                <a:gd name="connsiteY1633" fmla="*/ 241650 h 3677172"/>
                <a:gd name="connsiteX1634" fmla="*/ 145927 w 5543211"/>
                <a:gd name="connsiteY1634" fmla="*/ 248019 h 3677172"/>
                <a:gd name="connsiteX1635" fmla="*/ 138019 w 5543211"/>
                <a:gd name="connsiteY1635" fmla="*/ 245410 h 3677172"/>
                <a:gd name="connsiteX1636" fmla="*/ 125060 w 5543211"/>
                <a:gd name="connsiteY1636" fmla="*/ 241134 h 3677172"/>
                <a:gd name="connsiteX1637" fmla="*/ 138019 w 5543211"/>
                <a:gd name="connsiteY1637" fmla="*/ 245410 h 3677172"/>
                <a:gd name="connsiteX1638" fmla="*/ 78996 w 5543211"/>
                <a:gd name="connsiteY1638" fmla="*/ 277867 h 3677172"/>
                <a:gd name="connsiteX1639" fmla="*/ 75434 w 5543211"/>
                <a:gd name="connsiteY1639" fmla="*/ 277490 h 3677172"/>
                <a:gd name="connsiteX1640" fmla="*/ 77075 w 5543211"/>
                <a:gd name="connsiteY1640" fmla="*/ 273798 h 3677172"/>
                <a:gd name="connsiteX1641" fmla="*/ 77363 w 5543211"/>
                <a:gd name="connsiteY1641" fmla="*/ 272029 h 3677172"/>
                <a:gd name="connsiteX1642" fmla="*/ 84245 w 5543211"/>
                <a:gd name="connsiteY1642" fmla="*/ 268475 h 3677172"/>
                <a:gd name="connsiteX1643" fmla="*/ 114717 w 5543211"/>
                <a:gd name="connsiteY1643" fmla="*/ 247184 h 3677172"/>
                <a:gd name="connsiteX1644" fmla="*/ 171401 w 5543211"/>
                <a:gd name="connsiteY1644" fmla="*/ 233156 h 3677172"/>
                <a:gd name="connsiteX1645" fmla="*/ 172118 w 5543211"/>
                <a:gd name="connsiteY1645" fmla="*/ 233499 h 3677172"/>
                <a:gd name="connsiteX1646" fmla="*/ 173525 w 5543211"/>
                <a:gd name="connsiteY1646" fmla="*/ 250214 h 3677172"/>
                <a:gd name="connsiteX1647" fmla="*/ 172075 w 5543211"/>
                <a:gd name="connsiteY1647" fmla="*/ 248958 h 3677172"/>
                <a:gd name="connsiteX1648" fmla="*/ 157736 w 5543211"/>
                <a:gd name="connsiteY1648" fmla="*/ 247184 h 3677172"/>
                <a:gd name="connsiteX1649" fmla="*/ 164906 w 5543211"/>
                <a:gd name="connsiteY1649" fmla="*/ 234764 h 3677172"/>
                <a:gd name="connsiteX1650" fmla="*/ 172075 w 5543211"/>
                <a:gd name="connsiteY1650" fmla="*/ 232989 h 3677172"/>
                <a:gd name="connsiteX1651" fmla="*/ 200755 w 5543211"/>
                <a:gd name="connsiteY1651" fmla="*/ 247184 h 3677172"/>
                <a:gd name="connsiteX1652" fmla="*/ 172118 w 5543211"/>
                <a:gd name="connsiteY1652" fmla="*/ 233499 h 3677172"/>
                <a:gd name="connsiteX1653" fmla="*/ 170845 w 5543211"/>
                <a:gd name="connsiteY1653" fmla="*/ 232891 h 3677172"/>
                <a:gd name="connsiteX1654" fmla="*/ 172075 w 5543211"/>
                <a:gd name="connsiteY1654" fmla="*/ 232989 h 3677172"/>
                <a:gd name="connsiteX1655" fmla="*/ 171401 w 5543211"/>
                <a:gd name="connsiteY1655" fmla="*/ 233156 h 3677172"/>
                <a:gd name="connsiteX1656" fmla="*/ 70726 w 5543211"/>
                <a:gd name="connsiteY1656" fmla="*/ 237320 h 3677172"/>
                <a:gd name="connsiteX1657" fmla="*/ 63838 w 5543211"/>
                <a:gd name="connsiteY1657" fmla="*/ 257415 h 3677172"/>
                <a:gd name="connsiteX1658" fmla="*/ 63396 w 5543211"/>
                <a:gd name="connsiteY1658" fmla="*/ 257643 h 3677172"/>
                <a:gd name="connsiteX1659" fmla="*/ 69905 w 5543211"/>
                <a:gd name="connsiteY1659" fmla="*/ 238312 h 3677172"/>
                <a:gd name="connsiteX1660" fmla="*/ 164381 w 5543211"/>
                <a:gd name="connsiteY1660" fmla="*/ 230912 h 3677172"/>
                <a:gd name="connsiteX1661" fmla="*/ 169721 w 5543211"/>
                <a:gd name="connsiteY1661" fmla="*/ 232354 h 3677172"/>
                <a:gd name="connsiteX1662" fmla="*/ 170845 w 5543211"/>
                <a:gd name="connsiteY1662" fmla="*/ 232891 h 3677172"/>
                <a:gd name="connsiteX1663" fmla="*/ 162065 w 5543211"/>
                <a:gd name="connsiteY1663" fmla="*/ 232186 h 3677172"/>
                <a:gd name="connsiteX1664" fmla="*/ 146810 w 5543211"/>
                <a:gd name="connsiteY1664" fmla="*/ 230962 h 3677172"/>
                <a:gd name="connsiteX1665" fmla="*/ 162065 w 5543211"/>
                <a:gd name="connsiteY1665" fmla="*/ 232186 h 3677172"/>
                <a:gd name="connsiteX1666" fmla="*/ 144854 w 5543211"/>
                <a:gd name="connsiteY1666" fmla="*/ 241650 h 3677172"/>
                <a:gd name="connsiteX1667" fmla="*/ 143396 w 5543211"/>
                <a:gd name="connsiteY1667" fmla="*/ 232989 h 3677172"/>
                <a:gd name="connsiteX1668" fmla="*/ 100377 w 5543211"/>
                <a:gd name="connsiteY1668" fmla="*/ 232989 h 3677172"/>
                <a:gd name="connsiteX1669" fmla="*/ 112924 w 5543211"/>
                <a:gd name="connsiteY1669" fmla="*/ 237129 h 3677172"/>
                <a:gd name="connsiteX1670" fmla="*/ 82127 w 5543211"/>
                <a:gd name="connsiteY1670" fmla="*/ 254066 h 3677172"/>
                <a:gd name="connsiteX1671" fmla="*/ 127027 w 5543211"/>
                <a:gd name="connsiteY1671" fmla="*/ 229374 h 3677172"/>
                <a:gd name="connsiteX1672" fmla="*/ 142977 w 5543211"/>
                <a:gd name="connsiteY1672" fmla="*/ 230654 h 3677172"/>
                <a:gd name="connsiteX1673" fmla="*/ 125060 w 5543211"/>
                <a:gd name="connsiteY1673" fmla="*/ 241134 h 3677172"/>
                <a:gd name="connsiteX1674" fmla="*/ 112924 w 5543211"/>
                <a:gd name="connsiteY1674" fmla="*/ 237129 h 3677172"/>
                <a:gd name="connsiteX1675" fmla="*/ 172075 w 5543211"/>
                <a:gd name="connsiteY1675" fmla="*/ 226681 h 3677172"/>
                <a:gd name="connsiteX1676" fmla="*/ 172075 w 5543211"/>
                <a:gd name="connsiteY1676" fmla="*/ 232989 h 3677172"/>
                <a:gd name="connsiteX1677" fmla="*/ 169721 w 5543211"/>
                <a:gd name="connsiteY1677" fmla="*/ 232354 h 3677172"/>
                <a:gd name="connsiteX1678" fmla="*/ 165461 w 5543211"/>
                <a:gd name="connsiteY1678" fmla="*/ 230318 h 3677172"/>
                <a:gd name="connsiteX1679" fmla="*/ 44686 w 5543211"/>
                <a:gd name="connsiteY1679" fmla="*/ 231884 h 3677172"/>
                <a:gd name="connsiteX1680" fmla="*/ 43019 w 5543211"/>
                <a:gd name="connsiteY1680" fmla="*/ 232989 h 3677172"/>
                <a:gd name="connsiteX1681" fmla="*/ 43430 w 5543211"/>
                <a:gd name="connsiteY1681" fmla="*/ 231971 h 3677172"/>
                <a:gd name="connsiteX1682" fmla="*/ 49370 w 5543211"/>
                <a:gd name="connsiteY1682" fmla="*/ 231561 h 3677172"/>
                <a:gd name="connsiteX1683" fmla="*/ 46603 w 5543211"/>
                <a:gd name="connsiteY1683" fmla="*/ 250732 h 3677172"/>
                <a:gd name="connsiteX1684" fmla="*/ 44265 w 5543211"/>
                <a:gd name="connsiteY1684" fmla="*/ 254589 h 3677172"/>
                <a:gd name="connsiteX1685" fmla="*/ 44811 w 5543211"/>
                <a:gd name="connsiteY1685" fmla="*/ 245409 h 3677172"/>
                <a:gd name="connsiteX1686" fmla="*/ 49063 w 5543211"/>
                <a:gd name="connsiteY1686" fmla="*/ 231582 h 3677172"/>
                <a:gd name="connsiteX1687" fmla="*/ 27764 w 5543211"/>
                <a:gd name="connsiteY1687" fmla="*/ 232687 h 3677172"/>
                <a:gd name="connsiteX1688" fmla="*/ 28679 w 5543211"/>
                <a:gd name="connsiteY1688" fmla="*/ 232989 h 3677172"/>
                <a:gd name="connsiteX1689" fmla="*/ 42083 w 5543211"/>
                <a:gd name="connsiteY1689" fmla="*/ 232064 h 3677172"/>
                <a:gd name="connsiteX1690" fmla="*/ 43019 w 5543211"/>
                <a:gd name="connsiteY1690" fmla="*/ 232989 h 3677172"/>
                <a:gd name="connsiteX1691" fmla="*/ 25408 w 5543211"/>
                <a:gd name="connsiteY1691" fmla="*/ 276569 h 3677172"/>
                <a:gd name="connsiteX1692" fmla="*/ 22853 w 5543211"/>
                <a:gd name="connsiteY1692" fmla="*/ 266257 h 3677172"/>
                <a:gd name="connsiteX1693" fmla="*/ 25094 w 5543211"/>
                <a:gd name="connsiteY1693" fmla="*/ 240087 h 3677172"/>
                <a:gd name="connsiteX1694" fmla="*/ 72722 w 5543211"/>
                <a:gd name="connsiteY1694" fmla="*/ 229948 h 3677172"/>
                <a:gd name="connsiteX1695" fmla="*/ 69905 w 5543211"/>
                <a:gd name="connsiteY1695" fmla="*/ 238312 h 3677172"/>
                <a:gd name="connsiteX1696" fmla="*/ 61839 w 5543211"/>
                <a:gd name="connsiteY1696" fmla="*/ 248071 h 3677172"/>
                <a:gd name="connsiteX1697" fmla="*/ 67828 w 5543211"/>
                <a:gd name="connsiteY1697" fmla="*/ 230286 h 3677172"/>
                <a:gd name="connsiteX1698" fmla="*/ 77067 w 5543211"/>
                <a:gd name="connsiteY1698" fmla="*/ 229648 h 3677172"/>
                <a:gd name="connsiteX1699" fmla="*/ 70726 w 5543211"/>
                <a:gd name="connsiteY1699" fmla="*/ 237320 h 3677172"/>
                <a:gd name="connsiteX1700" fmla="*/ 73265 w 5543211"/>
                <a:gd name="connsiteY1700" fmla="*/ 229910 h 3677172"/>
                <a:gd name="connsiteX1701" fmla="*/ 105755 w 5543211"/>
                <a:gd name="connsiteY1701" fmla="*/ 227667 h 3677172"/>
                <a:gd name="connsiteX1702" fmla="*/ 109410 w 5543211"/>
                <a:gd name="connsiteY1702" fmla="*/ 227960 h 3677172"/>
                <a:gd name="connsiteX1703" fmla="*/ 100377 w 5543211"/>
                <a:gd name="connsiteY1703" fmla="*/ 232989 h 3677172"/>
                <a:gd name="connsiteX1704" fmla="*/ 81585 w 5543211"/>
                <a:gd name="connsiteY1704" fmla="*/ 246120 h 3677172"/>
                <a:gd name="connsiteX1705" fmla="*/ 84351 w 5543211"/>
                <a:gd name="connsiteY1705" fmla="*/ 229145 h 3677172"/>
                <a:gd name="connsiteX1706" fmla="*/ 153402 w 5543211"/>
                <a:gd name="connsiteY1706" fmla="*/ 224556 h 3677172"/>
                <a:gd name="connsiteX1707" fmla="*/ 165461 w 5543211"/>
                <a:gd name="connsiteY1707" fmla="*/ 230318 h 3677172"/>
                <a:gd name="connsiteX1708" fmla="*/ 164381 w 5543211"/>
                <a:gd name="connsiteY1708" fmla="*/ 230912 h 3677172"/>
                <a:gd name="connsiteX1709" fmla="*/ 152358 w 5543211"/>
                <a:gd name="connsiteY1709" fmla="*/ 227666 h 3677172"/>
                <a:gd name="connsiteX1710" fmla="*/ 146810 w 5543211"/>
                <a:gd name="connsiteY1710" fmla="*/ 230962 h 3677172"/>
                <a:gd name="connsiteX1711" fmla="*/ 142977 w 5543211"/>
                <a:gd name="connsiteY1711" fmla="*/ 230654 h 3677172"/>
                <a:gd name="connsiteX1712" fmla="*/ 49814 w 5543211"/>
                <a:gd name="connsiteY1712" fmla="*/ 228485 h 3677172"/>
                <a:gd name="connsiteX1713" fmla="*/ 49637 w 5543211"/>
                <a:gd name="connsiteY1713" fmla="*/ 229714 h 3677172"/>
                <a:gd name="connsiteX1714" fmla="*/ 49063 w 5543211"/>
                <a:gd name="connsiteY1714" fmla="*/ 231582 h 3677172"/>
                <a:gd name="connsiteX1715" fmla="*/ 44686 w 5543211"/>
                <a:gd name="connsiteY1715" fmla="*/ 231884 h 3677172"/>
                <a:gd name="connsiteX1716" fmla="*/ 122197 w 5543211"/>
                <a:gd name="connsiteY1716" fmla="*/ 220840 h 3677172"/>
                <a:gd name="connsiteX1717" fmla="*/ 140647 w 5543211"/>
                <a:gd name="connsiteY1717" fmla="*/ 221884 h 3677172"/>
                <a:gd name="connsiteX1718" fmla="*/ 127027 w 5543211"/>
                <a:gd name="connsiteY1718" fmla="*/ 229374 h 3677172"/>
                <a:gd name="connsiteX1719" fmla="*/ 109410 w 5543211"/>
                <a:gd name="connsiteY1719" fmla="*/ 227960 h 3677172"/>
                <a:gd name="connsiteX1720" fmla="*/ 86037 w 5543211"/>
                <a:gd name="connsiteY1720" fmla="*/ 218795 h 3677172"/>
                <a:gd name="connsiteX1721" fmla="*/ 84351 w 5543211"/>
                <a:gd name="connsiteY1721" fmla="*/ 229145 h 3677172"/>
                <a:gd name="connsiteX1722" fmla="*/ 77067 w 5543211"/>
                <a:gd name="connsiteY1722" fmla="*/ 229648 h 3677172"/>
                <a:gd name="connsiteX1723" fmla="*/ 28679 w 5543211"/>
                <a:gd name="connsiteY1723" fmla="*/ 218795 h 3677172"/>
                <a:gd name="connsiteX1724" fmla="*/ 31698 w 5543211"/>
                <a:gd name="connsiteY1724" fmla="*/ 221783 h 3677172"/>
                <a:gd name="connsiteX1725" fmla="*/ 27764 w 5543211"/>
                <a:gd name="connsiteY1725" fmla="*/ 232687 h 3677172"/>
                <a:gd name="connsiteX1726" fmla="*/ 23301 w 5543211"/>
                <a:gd name="connsiteY1726" fmla="*/ 231215 h 3677172"/>
                <a:gd name="connsiteX1727" fmla="*/ 28679 w 5543211"/>
                <a:gd name="connsiteY1727" fmla="*/ 218795 h 3677172"/>
                <a:gd name="connsiteX1728" fmla="*/ 49530 w 5543211"/>
                <a:gd name="connsiteY1728" fmla="*/ 216875 h 3677172"/>
                <a:gd name="connsiteX1729" fmla="*/ 43430 w 5543211"/>
                <a:gd name="connsiteY1729" fmla="*/ 231971 h 3677172"/>
                <a:gd name="connsiteX1730" fmla="*/ 42083 w 5543211"/>
                <a:gd name="connsiteY1730" fmla="*/ 232064 h 3677172"/>
                <a:gd name="connsiteX1731" fmla="*/ 41226 w 5543211"/>
                <a:gd name="connsiteY1731" fmla="*/ 231215 h 3677172"/>
                <a:gd name="connsiteX1732" fmla="*/ 31698 w 5543211"/>
                <a:gd name="connsiteY1732" fmla="*/ 221783 h 3677172"/>
                <a:gd name="connsiteX1733" fmla="*/ 32917 w 5543211"/>
                <a:gd name="connsiteY1733" fmla="*/ 218405 h 3677172"/>
                <a:gd name="connsiteX1734" fmla="*/ 53702 w 5543211"/>
                <a:gd name="connsiteY1734" fmla="*/ 216491 h 3677172"/>
                <a:gd name="connsiteX1735" fmla="*/ 50066 w 5543211"/>
                <a:gd name="connsiteY1735" fmla="*/ 228319 h 3677172"/>
                <a:gd name="connsiteX1736" fmla="*/ 49814 w 5543211"/>
                <a:gd name="connsiteY1736" fmla="*/ 228485 h 3677172"/>
                <a:gd name="connsiteX1737" fmla="*/ 51516 w 5543211"/>
                <a:gd name="connsiteY1737" fmla="*/ 216692 h 3677172"/>
                <a:gd name="connsiteX1738" fmla="*/ 72131 w 5543211"/>
                <a:gd name="connsiteY1738" fmla="*/ 214794 h 3677172"/>
                <a:gd name="connsiteX1739" fmla="*/ 71698 w 5543211"/>
                <a:gd name="connsiteY1739" fmla="*/ 218795 h 3677172"/>
                <a:gd name="connsiteX1740" fmla="*/ 67828 w 5543211"/>
                <a:gd name="connsiteY1740" fmla="*/ 230286 h 3677172"/>
                <a:gd name="connsiteX1741" fmla="*/ 49370 w 5543211"/>
                <a:gd name="connsiteY1741" fmla="*/ 231561 h 3677172"/>
                <a:gd name="connsiteX1742" fmla="*/ 49637 w 5543211"/>
                <a:gd name="connsiteY1742" fmla="*/ 229714 h 3677172"/>
                <a:gd name="connsiteX1743" fmla="*/ 50066 w 5543211"/>
                <a:gd name="connsiteY1743" fmla="*/ 228319 h 3677172"/>
                <a:gd name="connsiteX1744" fmla="*/ 68785 w 5543211"/>
                <a:gd name="connsiteY1744" fmla="*/ 215912 h 3677172"/>
                <a:gd name="connsiteX1745" fmla="*/ 71118 w 5543211"/>
                <a:gd name="connsiteY1745" fmla="*/ 214887 h 3677172"/>
                <a:gd name="connsiteX1746" fmla="*/ 78143 w 5543211"/>
                <a:gd name="connsiteY1746" fmla="*/ 214240 h 3677172"/>
                <a:gd name="connsiteX1747" fmla="*/ 77075 w 5543211"/>
                <a:gd name="connsiteY1747" fmla="*/ 218795 h 3677172"/>
                <a:gd name="connsiteX1748" fmla="*/ 73265 w 5543211"/>
                <a:gd name="connsiteY1748" fmla="*/ 229910 h 3677172"/>
                <a:gd name="connsiteX1749" fmla="*/ 72722 w 5543211"/>
                <a:gd name="connsiteY1749" fmla="*/ 229948 h 3677172"/>
                <a:gd name="connsiteX1750" fmla="*/ 78007 w 5543211"/>
                <a:gd name="connsiteY1750" fmla="*/ 214253 h 3677172"/>
                <a:gd name="connsiteX1751" fmla="*/ 34064 w 5543211"/>
                <a:gd name="connsiteY1751" fmla="*/ 215226 h 3677172"/>
                <a:gd name="connsiteX1752" fmla="*/ 32917 w 5543211"/>
                <a:gd name="connsiteY1752" fmla="*/ 218405 h 3677172"/>
                <a:gd name="connsiteX1753" fmla="*/ 28679 w 5543211"/>
                <a:gd name="connsiteY1753" fmla="*/ 218795 h 3677172"/>
                <a:gd name="connsiteX1754" fmla="*/ 167741 w 5543211"/>
                <a:gd name="connsiteY1754" fmla="*/ 206984 h 3677172"/>
                <a:gd name="connsiteX1755" fmla="*/ 167146 w 5543211"/>
                <a:gd name="connsiteY1755" fmla="*/ 209258 h 3677172"/>
                <a:gd name="connsiteX1756" fmla="*/ 154151 w 5543211"/>
                <a:gd name="connsiteY1756" fmla="*/ 224118 h 3677172"/>
                <a:gd name="connsiteX1757" fmla="*/ 153402 w 5543211"/>
                <a:gd name="connsiteY1757" fmla="*/ 224556 h 3677172"/>
                <a:gd name="connsiteX1758" fmla="*/ 148773 w 5543211"/>
                <a:gd name="connsiteY1758" fmla="*/ 222344 h 3677172"/>
                <a:gd name="connsiteX1759" fmla="*/ 140647 w 5543211"/>
                <a:gd name="connsiteY1759" fmla="*/ 221884 h 3677172"/>
                <a:gd name="connsiteX1760" fmla="*/ 138577 w 5543211"/>
                <a:gd name="connsiteY1760" fmla="*/ 208185 h 3677172"/>
                <a:gd name="connsiteX1761" fmla="*/ 129056 w 5543211"/>
                <a:gd name="connsiteY1761" fmla="*/ 217021 h 3677172"/>
                <a:gd name="connsiteX1762" fmla="*/ 122197 w 5543211"/>
                <a:gd name="connsiteY1762" fmla="*/ 220840 h 3677172"/>
                <a:gd name="connsiteX1763" fmla="*/ 86037 w 5543211"/>
                <a:gd name="connsiteY1763" fmla="*/ 218795 h 3677172"/>
                <a:gd name="connsiteX1764" fmla="*/ 87403 w 5543211"/>
                <a:gd name="connsiteY1764" fmla="*/ 213388 h 3677172"/>
                <a:gd name="connsiteX1765" fmla="*/ 105754 w 5543211"/>
                <a:gd name="connsiteY1765" fmla="*/ 211698 h 3677172"/>
                <a:gd name="connsiteX1766" fmla="*/ 78781 w 5543211"/>
                <a:gd name="connsiteY1766" fmla="*/ 211522 h 3677172"/>
                <a:gd name="connsiteX1767" fmla="*/ 78446 w 5543211"/>
                <a:gd name="connsiteY1767" fmla="*/ 212950 h 3677172"/>
                <a:gd name="connsiteX1768" fmla="*/ 78007 w 5543211"/>
                <a:gd name="connsiteY1768" fmla="*/ 214253 h 3677172"/>
                <a:gd name="connsiteX1769" fmla="*/ 72131 w 5543211"/>
                <a:gd name="connsiteY1769" fmla="*/ 214794 h 3677172"/>
                <a:gd name="connsiteX1770" fmla="*/ 72171 w 5543211"/>
                <a:gd name="connsiteY1770" fmla="*/ 214425 h 3677172"/>
                <a:gd name="connsiteX1771" fmla="*/ 168302 w 5543211"/>
                <a:gd name="connsiteY1771" fmla="*/ 204839 h 3677172"/>
                <a:gd name="connsiteX1772" fmla="*/ 168257 w 5543211"/>
                <a:gd name="connsiteY1772" fmla="*/ 205009 h 3677172"/>
                <a:gd name="connsiteX1773" fmla="*/ 138577 w 5543211"/>
                <a:gd name="connsiteY1773" fmla="*/ 208185 h 3677172"/>
                <a:gd name="connsiteX1774" fmla="*/ 140275 w 5543211"/>
                <a:gd name="connsiteY1774" fmla="*/ 206610 h 3677172"/>
                <a:gd name="connsiteX1775" fmla="*/ 172075 w 5543211"/>
                <a:gd name="connsiteY1775" fmla="*/ 204600 h 3677172"/>
                <a:gd name="connsiteX1776" fmla="*/ 167741 w 5543211"/>
                <a:gd name="connsiteY1776" fmla="*/ 206984 h 3677172"/>
                <a:gd name="connsiteX1777" fmla="*/ 168257 w 5543211"/>
                <a:gd name="connsiteY1777" fmla="*/ 205009 h 3677172"/>
                <a:gd name="connsiteX1778" fmla="*/ 172075 w 5543211"/>
                <a:gd name="connsiteY1778" fmla="*/ 204600 h 3677172"/>
                <a:gd name="connsiteX1779" fmla="*/ 186415 w 5543211"/>
                <a:gd name="connsiteY1779" fmla="*/ 218795 h 3677172"/>
                <a:gd name="connsiteX1780" fmla="*/ 172075 w 5543211"/>
                <a:gd name="connsiteY1780" fmla="*/ 226681 h 3677172"/>
                <a:gd name="connsiteX1781" fmla="*/ 83188 w 5543211"/>
                <a:gd name="connsiteY1781" fmla="*/ 209587 h 3677172"/>
                <a:gd name="connsiteX1782" fmla="*/ 87830 w 5543211"/>
                <a:gd name="connsiteY1782" fmla="*/ 209924 h 3677172"/>
                <a:gd name="connsiteX1783" fmla="*/ 88285 w 5543211"/>
                <a:gd name="connsiteY1783" fmla="*/ 209895 h 3677172"/>
                <a:gd name="connsiteX1784" fmla="*/ 87403 w 5543211"/>
                <a:gd name="connsiteY1784" fmla="*/ 213388 h 3677172"/>
                <a:gd name="connsiteX1785" fmla="*/ 78143 w 5543211"/>
                <a:gd name="connsiteY1785" fmla="*/ 214240 h 3677172"/>
                <a:gd name="connsiteX1786" fmla="*/ 78446 w 5543211"/>
                <a:gd name="connsiteY1786" fmla="*/ 212950 h 3677172"/>
                <a:gd name="connsiteX1787" fmla="*/ 78868 w 5543211"/>
                <a:gd name="connsiteY1787" fmla="*/ 211698 h 3677172"/>
                <a:gd name="connsiteX1788" fmla="*/ 78952 w 5543211"/>
                <a:gd name="connsiteY1788" fmla="*/ 211447 h 3677172"/>
                <a:gd name="connsiteX1789" fmla="*/ 79301 w 5543211"/>
                <a:gd name="connsiteY1789" fmla="*/ 209306 h 3677172"/>
                <a:gd name="connsiteX1790" fmla="*/ 79664 w 5543211"/>
                <a:gd name="connsiteY1790" fmla="*/ 209332 h 3677172"/>
                <a:gd name="connsiteX1791" fmla="*/ 78952 w 5543211"/>
                <a:gd name="connsiteY1791" fmla="*/ 211447 h 3677172"/>
                <a:gd name="connsiteX1792" fmla="*/ 78781 w 5543211"/>
                <a:gd name="connsiteY1792" fmla="*/ 211522 h 3677172"/>
                <a:gd name="connsiteX1793" fmla="*/ 52578 w 5543211"/>
                <a:gd name="connsiteY1793" fmla="*/ 209332 h 3677172"/>
                <a:gd name="connsiteX1794" fmla="*/ 51516 w 5543211"/>
                <a:gd name="connsiteY1794" fmla="*/ 216692 h 3677172"/>
                <a:gd name="connsiteX1795" fmla="*/ 49530 w 5543211"/>
                <a:gd name="connsiteY1795" fmla="*/ 216875 h 3677172"/>
                <a:gd name="connsiteX1796" fmla="*/ 56421 w 5543211"/>
                <a:gd name="connsiteY1796" fmla="*/ 207648 h 3677172"/>
                <a:gd name="connsiteX1797" fmla="*/ 72776 w 5543211"/>
                <a:gd name="connsiteY1797" fmla="*/ 208833 h 3677172"/>
                <a:gd name="connsiteX1798" fmla="*/ 72171 w 5543211"/>
                <a:gd name="connsiteY1798" fmla="*/ 214425 h 3677172"/>
                <a:gd name="connsiteX1799" fmla="*/ 71118 w 5543211"/>
                <a:gd name="connsiteY1799" fmla="*/ 214887 h 3677172"/>
                <a:gd name="connsiteX1800" fmla="*/ 53702 w 5543211"/>
                <a:gd name="connsiteY1800" fmla="*/ 216491 h 3677172"/>
                <a:gd name="connsiteX1801" fmla="*/ 52858 w 5543211"/>
                <a:gd name="connsiteY1801" fmla="*/ 207390 h 3677172"/>
                <a:gd name="connsiteX1802" fmla="*/ 53349 w 5543211"/>
                <a:gd name="connsiteY1802" fmla="*/ 207426 h 3677172"/>
                <a:gd name="connsiteX1803" fmla="*/ 52578 w 5543211"/>
                <a:gd name="connsiteY1803" fmla="*/ 209332 h 3677172"/>
                <a:gd name="connsiteX1804" fmla="*/ 169521 w 5543211"/>
                <a:gd name="connsiteY1804" fmla="*/ 200176 h 3677172"/>
                <a:gd name="connsiteX1805" fmla="*/ 172075 w 5543211"/>
                <a:gd name="connsiteY1805" fmla="*/ 204600 h 3677172"/>
                <a:gd name="connsiteX1806" fmla="*/ 168302 w 5543211"/>
                <a:gd name="connsiteY1806" fmla="*/ 204839 h 3677172"/>
                <a:gd name="connsiteX1807" fmla="*/ 37297 w 5543211"/>
                <a:gd name="connsiteY1807" fmla="*/ 206263 h 3677172"/>
                <a:gd name="connsiteX1808" fmla="*/ 46573 w 5543211"/>
                <a:gd name="connsiteY1808" fmla="*/ 206935 h 3677172"/>
                <a:gd name="connsiteX1809" fmla="*/ 34064 w 5543211"/>
                <a:gd name="connsiteY1809" fmla="*/ 215226 h 3677172"/>
                <a:gd name="connsiteX1810" fmla="*/ 53596 w 5543211"/>
                <a:gd name="connsiteY1810" fmla="*/ 202280 h 3677172"/>
                <a:gd name="connsiteX1811" fmla="*/ 52858 w 5543211"/>
                <a:gd name="connsiteY1811" fmla="*/ 207390 h 3677172"/>
                <a:gd name="connsiteX1812" fmla="*/ 46573 w 5543211"/>
                <a:gd name="connsiteY1812" fmla="*/ 206935 h 3677172"/>
                <a:gd name="connsiteX1813" fmla="*/ 58323 w 5543211"/>
                <a:gd name="connsiteY1813" fmla="*/ 200015 h 3677172"/>
                <a:gd name="connsiteX1814" fmla="*/ 57358 w 5543211"/>
                <a:gd name="connsiteY1814" fmla="*/ 204601 h 3677172"/>
                <a:gd name="connsiteX1815" fmla="*/ 56421 w 5543211"/>
                <a:gd name="connsiteY1815" fmla="*/ 207648 h 3677172"/>
                <a:gd name="connsiteX1816" fmla="*/ 53349 w 5543211"/>
                <a:gd name="connsiteY1816" fmla="*/ 207426 h 3677172"/>
                <a:gd name="connsiteX1817" fmla="*/ 55916 w 5543211"/>
                <a:gd name="connsiteY1817" fmla="*/ 201072 h 3677172"/>
                <a:gd name="connsiteX1818" fmla="*/ 92563 w 5543211"/>
                <a:gd name="connsiteY1818" fmla="*/ 192958 h 3677172"/>
                <a:gd name="connsiteX1819" fmla="*/ 89008 w 5543211"/>
                <a:gd name="connsiteY1819" fmla="*/ 207032 h 3677172"/>
                <a:gd name="connsiteX1820" fmla="*/ 83188 w 5543211"/>
                <a:gd name="connsiteY1820" fmla="*/ 209587 h 3677172"/>
                <a:gd name="connsiteX1821" fmla="*/ 79664 w 5543211"/>
                <a:gd name="connsiteY1821" fmla="*/ 209332 h 3677172"/>
                <a:gd name="connsiteX1822" fmla="*/ 84890 w 5543211"/>
                <a:gd name="connsiteY1822" fmla="*/ 193813 h 3677172"/>
                <a:gd name="connsiteX1823" fmla="*/ 87830 w 5543211"/>
                <a:gd name="connsiteY1823" fmla="*/ 193955 h 3677172"/>
                <a:gd name="connsiteX1824" fmla="*/ 41081 w 5543211"/>
                <a:gd name="connsiteY1824" fmla="*/ 195777 h 3677172"/>
                <a:gd name="connsiteX1825" fmla="*/ 37297 w 5543211"/>
                <a:gd name="connsiteY1825" fmla="*/ 206263 h 3677172"/>
                <a:gd name="connsiteX1826" fmla="*/ 14339 w 5543211"/>
                <a:gd name="connsiteY1826" fmla="*/ 204601 h 3677172"/>
                <a:gd name="connsiteX1827" fmla="*/ 74456 w 5543211"/>
                <a:gd name="connsiteY1827" fmla="*/ 193309 h 3677172"/>
                <a:gd name="connsiteX1828" fmla="*/ 82956 w 5543211"/>
                <a:gd name="connsiteY1828" fmla="*/ 193720 h 3677172"/>
                <a:gd name="connsiteX1829" fmla="*/ 79301 w 5543211"/>
                <a:gd name="connsiteY1829" fmla="*/ 209306 h 3677172"/>
                <a:gd name="connsiteX1830" fmla="*/ 72776 w 5543211"/>
                <a:gd name="connsiteY1830" fmla="*/ 208833 h 3677172"/>
                <a:gd name="connsiteX1831" fmla="*/ 74500 w 5543211"/>
                <a:gd name="connsiteY1831" fmla="*/ 192911 h 3677172"/>
                <a:gd name="connsiteX1832" fmla="*/ 74456 w 5543211"/>
                <a:gd name="connsiteY1832" fmla="*/ 193309 h 3677172"/>
                <a:gd name="connsiteX1833" fmla="*/ 73679 w 5543211"/>
                <a:gd name="connsiteY1833" fmla="*/ 193272 h 3677172"/>
                <a:gd name="connsiteX1834" fmla="*/ 59883 w 5543211"/>
                <a:gd name="connsiteY1834" fmla="*/ 192605 h 3677172"/>
                <a:gd name="connsiteX1835" fmla="*/ 73679 w 5543211"/>
                <a:gd name="connsiteY1835" fmla="*/ 193272 h 3677172"/>
                <a:gd name="connsiteX1836" fmla="*/ 58323 w 5543211"/>
                <a:gd name="connsiteY1836" fmla="*/ 200015 h 3677172"/>
                <a:gd name="connsiteX1837" fmla="*/ 55026 w 5543211"/>
                <a:gd name="connsiteY1837" fmla="*/ 192371 h 3677172"/>
                <a:gd name="connsiteX1838" fmla="*/ 59348 w 5543211"/>
                <a:gd name="connsiteY1838" fmla="*/ 192580 h 3677172"/>
                <a:gd name="connsiteX1839" fmla="*/ 55916 w 5543211"/>
                <a:gd name="connsiteY1839" fmla="*/ 201072 h 3677172"/>
                <a:gd name="connsiteX1840" fmla="*/ 54445 w 5543211"/>
                <a:gd name="connsiteY1840" fmla="*/ 201718 h 3677172"/>
                <a:gd name="connsiteX1841" fmla="*/ 53596 w 5543211"/>
                <a:gd name="connsiteY1841" fmla="*/ 202280 h 3677172"/>
                <a:gd name="connsiteX1842" fmla="*/ 55207 w 5543211"/>
                <a:gd name="connsiteY1842" fmla="*/ 191116 h 3677172"/>
                <a:gd name="connsiteX1843" fmla="*/ 55026 w 5543211"/>
                <a:gd name="connsiteY1843" fmla="*/ 192371 h 3677172"/>
                <a:gd name="connsiteX1844" fmla="*/ 51866 w 5543211"/>
                <a:gd name="connsiteY1844" fmla="*/ 192218 h 3677172"/>
                <a:gd name="connsiteX1845" fmla="*/ 42527 w 5543211"/>
                <a:gd name="connsiteY1845" fmla="*/ 191767 h 3677172"/>
                <a:gd name="connsiteX1846" fmla="*/ 51866 w 5543211"/>
                <a:gd name="connsiteY1846" fmla="*/ 192218 h 3677172"/>
                <a:gd name="connsiteX1847" fmla="*/ 41081 w 5543211"/>
                <a:gd name="connsiteY1847" fmla="*/ 195777 h 3677172"/>
                <a:gd name="connsiteX1848" fmla="*/ 60476 w 5543211"/>
                <a:gd name="connsiteY1848" fmla="*/ 189789 h 3677172"/>
                <a:gd name="connsiteX1849" fmla="*/ 59883 w 5543211"/>
                <a:gd name="connsiteY1849" fmla="*/ 192605 h 3677172"/>
                <a:gd name="connsiteX1850" fmla="*/ 59348 w 5543211"/>
                <a:gd name="connsiteY1850" fmla="*/ 192580 h 3677172"/>
                <a:gd name="connsiteX1851" fmla="*/ 60667 w 5543211"/>
                <a:gd name="connsiteY1851" fmla="*/ 189314 h 3677172"/>
                <a:gd name="connsiteX1852" fmla="*/ 60476 w 5543211"/>
                <a:gd name="connsiteY1852" fmla="*/ 189789 h 3677172"/>
                <a:gd name="connsiteX1853" fmla="*/ 60569 w 5543211"/>
                <a:gd name="connsiteY1853" fmla="*/ 189347 h 3677172"/>
                <a:gd name="connsiteX1854" fmla="*/ 87216 w 5543211"/>
                <a:gd name="connsiteY1854" fmla="*/ 186906 h 3677172"/>
                <a:gd name="connsiteX1855" fmla="*/ 84890 w 5543211"/>
                <a:gd name="connsiteY1855" fmla="*/ 193813 h 3677172"/>
                <a:gd name="connsiteX1856" fmla="*/ 82956 w 5543211"/>
                <a:gd name="connsiteY1856" fmla="*/ 193720 h 3677172"/>
                <a:gd name="connsiteX1857" fmla="*/ 84138 w 5543211"/>
                <a:gd name="connsiteY1857" fmla="*/ 188679 h 3677172"/>
                <a:gd name="connsiteX1858" fmla="*/ 84245 w 5543211"/>
                <a:gd name="connsiteY1858" fmla="*/ 188632 h 3677172"/>
                <a:gd name="connsiteX1859" fmla="*/ 172075 w 5543211"/>
                <a:gd name="connsiteY1859" fmla="*/ 176212 h 3677172"/>
                <a:gd name="connsiteX1860" fmla="*/ 172075 w 5543211"/>
                <a:gd name="connsiteY1860" fmla="*/ 190406 h 3677172"/>
                <a:gd name="connsiteX1861" fmla="*/ 169521 w 5543211"/>
                <a:gd name="connsiteY1861" fmla="*/ 200176 h 3677172"/>
                <a:gd name="connsiteX1862" fmla="*/ 164906 w 5543211"/>
                <a:gd name="connsiteY1862" fmla="*/ 192180 h 3677172"/>
                <a:gd name="connsiteX1863" fmla="*/ 157736 w 5543211"/>
                <a:gd name="connsiteY1863" fmla="*/ 190406 h 3677172"/>
                <a:gd name="connsiteX1864" fmla="*/ 140275 w 5543211"/>
                <a:gd name="connsiteY1864" fmla="*/ 206610 h 3677172"/>
                <a:gd name="connsiteX1865" fmla="*/ 88285 w 5543211"/>
                <a:gd name="connsiteY1865" fmla="*/ 209895 h 3677172"/>
                <a:gd name="connsiteX1866" fmla="*/ 89008 w 5543211"/>
                <a:gd name="connsiteY1866" fmla="*/ 207032 h 3677172"/>
                <a:gd name="connsiteX1867" fmla="*/ 98585 w 5543211"/>
                <a:gd name="connsiteY1867" fmla="*/ 202826 h 3677172"/>
                <a:gd name="connsiteX1868" fmla="*/ 125696 w 5543211"/>
                <a:gd name="connsiteY1868" fmla="*/ 187080 h 3677172"/>
                <a:gd name="connsiteX1869" fmla="*/ 126608 w 5543211"/>
                <a:gd name="connsiteY1869" fmla="*/ 185788 h 3677172"/>
                <a:gd name="connsiteX1870" fmla="*/ 85945 w 5543211"/>
                <a:gd name="connsiteY1870" fmla="*/ 180974 h 3677172"/>
                <a:gd name="connsiteX1871" fmla="*/ 84138 w 5543211"/>
                <a:gd name="connsiteY1871" fmla="*/ 188679 h 3677172"/>
                <a:gd name="connsiteX1872" fmla="*/ 74500 w 5543211"/>
                <a:gd name="connsiteY1872" fmla="*/ 192911 h 3677172"/>
                <a:gd name="connsiteX1873" fmla="*/ 75416 w 5543211"/>
                <a:gd name="connsiteY1873" fmla="*/ 184448 h 3677172"/>
                <a:gd name="connsiteX1874" fmla="*/ 96466 w 5543211"/>
                <a:gd name="connsiteY1874" fmla="*/ 177502 h 3677172"/>
                <a:gd name="connsiteX1875" fmla="*/ 95273 w 5543211"/>
                <a:gd name="connsiteY1875" fmla="*/ 182227 h 3677172"/>
                <a:gd name="connsiteX1876" fmla="*/ 87216 w 5543211"/>
                <a:gd name="connsiteY1876" fmla="*/ 186906 h 3677172"/>
                <a:gd name="connsiteX1877" fmla="*/ 89622 w 5543211"/>
                <a:gd name="connsiteY1877" fmla="*/ 179760 h 3677172"/>
                <a:gd name="connsiteX1878" fmla="*/ 47176 w 5543211"/>
                <a:gd name="connsiteY1878" fmla="*/ 171474 h 3677172"/>
                <a:gd name="connsiteX1879" fmla="*/ 43018 w 5543211"/>
                <a:gd name="connsiteY1879" fmla="*/ 190406 h 3677172"/>
                <a:gd name="connsiteX1880" fmla="*/ 42527 w 5543211"/>
                <a:gd name="connsiteY1880" fmla="*/ 191767 h 3677172"/>
                <a:gd name="connsiteX1881" fmla="*/ 14339 w 5543211"/>
                <a:gd name="connsiteY1881" fmla="*/ 190406 h 3677172"/>
                <a:gd name="connsiteX1882" fmla="*/ 14339 w 5543211"/>
                <a:gd name="connsiteY1882" fmla="*/ 204601 h 3677172"/>
                <a:gd name="connsiteX1883" fmla="*/ 0 w 5543211"/>
                <a:gd name="connsiteY1883" fmla="*/ 190406 h 3677172"/>
                <a:gd name="connsiteX1884" fmla="*/ 143396 w 5543211"/>
                <a:gd name="connsiteY1884" fmla="*/ 162017 h 3677172"/>
                <a:gd name="connsiteX1885" fmla="*/ 126608 w 5543211"/>
                <a:gd name="connsiteY1885" fmla="*/ 185788 h 3677172"/>
                <a:gd name="connsiteX1886" fmla="*/ 92563 w 5543211"/>
                <a:gd name="connsiteY1886" fmla="*/ 192958 h 3677172"/>
                <a:gd name="connsiteX1887" fmla="*/ 95273 w 5543211"/>
                <a:gd name="connsiteY1887" fmla="*/ 182227 h 3677172"/>
                <a:gd name="connsiteX1888" fmla="*/ 111356 w 5543211"/>
                <a:gd name="connsiteY1888" fmla="*/ 172885 h 3677172"/>
                <a:gd name="connsiteX1889" fmla="*/ 111628 w 5543211"/>
                <a:gd name="connsiteY1889" fmla="*/ 172500 h 3677172"/>
                <a:gd name="connsiteX1890" fmla="*/ 65913 w 5543211"/>
                <a:gd name="connsiteY1890" fmla="*/ 163956 h 3677172"/>
                <a:gd name="connsiteX1891" fmla="*/ 60569 w 5543211"/>
                <a:gd name="connsiteY1891" fmla="*/ 189347 h 3677172"/>
                <a:gd name="connsiteX1892" fmla="*/ 55207 w 5543211"/>
                <a:gd name="connsiteY1892" fmla="*/ 191116 h 3677172"/>
                <a:gd name="connsiteX1893" fmla="*/ 57358 w 5543211"/>
                <a:gd name="connsiteY1893" fmla="*/ 176212 h 3677172"/>
                <a:gd name="connsiteX1894" fmla="*/ 60636 w 5543211"/>
                <a:gd name="connsiteY1894" fmla="*/ 166073 h 3677172"/>
                <a:gd name="connsiteX1895" fmla="*/ 77270 w 5543211"/>
                <a:gd name="connsiteY1895" fmla="*/ 161523 h 3677172"/>
                <a:gd name="connsiteX1896" fmla="*/ 77075 w 5543211"/>
                <a:gd name="connsiteY1896" fmla="*/ 169115 h 3677172"/>
                <a:gd name="connsiteX1897" fmla="*/ 75416 w 5543211"/>
                <a:gd name="connsiteY1897" fmla="*/ 184448 h 3677172"/>
                <a:gd name="connsiteX1898" fmla="*/ 60667 w 5543211"/>
                <a:gd name="connsiteY1898" fmla="*/ 189314 h 3677172"/>
                <a:gd name="connsiteX1899" fmla="*/ 71407 w 5543211"/>
                <a:gd name="connsiteY1899" fmla="*/ 162738 h 3677172"/>
                <a:gd name="connsiteX1900" fmla="*/ 97151 w 5543211"/>
                <a:gd name="connsiteY1900" fmla="*/ 157404 h 3677172"/>
                <a:gd name="connsiteX1901" fmla="*/ 89622 w 5543211"/>
                <a:gd name="connsiteY1901" fmla="*/ 179760 h 3677172"/>
                <a:gd name="connsiteX1902" fmla="*/ 85945 w 5543211"/>
                <a:gd name="connsiteY1902" fmla="*/ 180974 h 3677172"/>
                <a:gd name="connsiteX1903" fmla="*/ 91182 w 5543211"/>
                <a:gd name="connsiteY1903" fmla="*/ 158641 h 3677172"/>
                <a:gd name="connsiteX1904" fmla="*/ 126599 w 5543211"/>
                <a:gd name="connsiteY1904" fmla="*/ 151303 h 3677172"/>
                <a:gd name="connsiteX1905" fmla="*/ 111628 w 5543211"/>
                <a:gd name="connsiteY1905" fmla="*/ 172500 h 3677172"/>
                <a:gd name="connsiteX1906" fmla="*/ 96466 w 5543211"/>
                <a:gd name="connsiteY1906" fmla="*/ 177502 h 3677172"/>
                <a:gd name="connsiteX1907" fmla="*/ 98585 w 5543211"/>
                <a:gd name="connsiteY1907" fmla="*/ 169115 h 3677172"/>
                <a:gd name="connsiteX1908" fmla="*/ 99021 w 5543211"/>
                <a:gd name="connsiteY1908" fmla="*/ 157017 h 3677172"/>
                <a:gd name="connsiteX1909" fmla="*/ 99230 w 5543211"/>
                <a:gd name="connsiteY1909" fmla="*/ 151230 h 3677172"/>
                <a:gd name="connsiteX1910" fmla="*/ 99021 w 5543211"/>
                <a:gd name="connsiteY1910" fmla="*/ 157017 h 3677172"/>
                <a:gd name="connsiteX1911" fmla="*/ 97151 w 5543211"/>
                <a:gd name="connsiteY1911" fmla="*/ 157404 h 3677172"/>
                <a:gd name="connsiteX1912" fmla="*/ 129056 w 5543211"/>
                <a:gd name="connsiteY1912" fmla="*/ 147823 h 3677172"/>
                <a:gd name="connsiteX1913" fmla="*/ 132901 w 5543211"/>
                <a:gd name="connsiteY1913" fmla="*/ 149998 h 3677172"/>
                <a:gd name="connsiteX1914" fmla="*/ 126599 w 5543211"/>
                <a:gd name="connsiteY1914" fmla="*/ 151303 h 3677172"/>
                <a:gd name="connsiteX1915" fmla="*/ 145413 w 5543211"/>
                <a:gd name="connsiteY1915" fmla="*/ 142057 h 3677172"/>
                <a:gd name="connsiteX1916" fmla="*/ 148774 w 5543211"/>
                <a:gd name="connsiteY1916" fmla="*/ 144275 h 3677172"/>
                <a:gd name="connsiteX1917" fmla="*/ 143396 w 5543211"/>
                <a:gd name="connsiteY1917" fmla="*/ 162017 h 3677172"/>
                <a:gd name="connsiteX1918" fmla="*/ 141604 w 5543211"/>
                <a:gd name="connsiteY1918" fmla="*/ 154920 h 3677172"/>
                <a:gd name="connsiteX1919" fmla="*/ 132901 w 5543211"/>
                <a:gd name="connsiteY1919" fmla="*/ 149998 h 3677172"/>
                <a:gd name="connsiteX1920" fmla="*/ 143396 w 5543211"/>
                <a:gd name="connsiteY1920" fmla="*/ 147823 h 3677172"/>
                <a:gd name="connsiteX1921" fmla="*/ 145413 w 5543211"/>
                <a:gd name="connsiteY1921" fmla="*/ 142057 h 3677172"/>
                <a:gd name="connsiteX1922" fmla="*/ 76820 w 5543211"/>
                <a:gd name="connsiteY1922" fmla="*/ 139341 h 3677172"/>
                <a:gd name="connsiteX1923" fmla="*/ 77747 w 5543211"/>
                <a:gd name="connsiteY1923" fmla="*/ 142944 h 3677172"/>
                <a:gd name="connsiteX1924" fmla="*/ 77635 w 5543211"/>
                <a:gd name="connsiteY1924" fmla="*/ 147325 h 3677172"/>
                <a:gd name="connsiteX1925" fmla="*/ 71407 w 5543211"/>
                <a:gd name="connsiteY1925" fmla="*/ 162738 h 3677172"/>
                <a:gd name="connsiteX1926" fmla="*/ 66320 w 5543211"/>
                <a:gd name="connsiteY1926" fmla="*/ 163792 h 3677172"/>
                <a:gd name="connsiteX1927" fmla="*/ 65913 w 5543211"/>
                <a:gd name="connsiteY1927" fmla="*/ 163956 h 3677172"/>
                <a:gd name="connsiteX1928" fmla="*/ 66320 w 5543211"/>
                <a:gd name="connsiteY1928" fmla="*/ 162018 h 3677172"/>
                <a:gd name="connsiteX1929" fmla="*/ 74936 w 5543211"/>
                <a:gd name="connsiteY1929" fmla="*/ 119434 h 3677172"/>
                <a:gd name="connsiteX1930" fmla="*/ 84245 w 5543211"/>
                <a:gd name="connsiteY1930" fmla="*/ 119434 h 3677172"/>
                <a:gd name="connsiteX1931" fmla="*/ 86038 w 5543211"/>
                <a:gd name="connsiteY1931" fmla="*/ 119434 h 3677172"/>
                <a:gd name="connsiteX1932" fmla="*/ 76820 w 5543211"/>
                <a:gd name="connsiteY1932" fmla="*/ 139341 h 3677172"/>
                <a:gd name="connsiteX1933" fmla="*/ 73306 w 5543211"/>
                <a:gd name="connsiteY1933" fmla="*/ 125685 h 3677172"/>
                <a:gd name="connsiteX1934" fmla="*/ 71698 w 5543211"/>
                <a:gd name="connsiteY1934" fmla="*/ 119434 h 3677172"/>
                <a:gd name="connsiteX1935" fmla="*/ 73306 w 5543211"/>
                <a:gd name="connsiteY1935" fmla="*/ 125685 h 3677172"/>
                <a:gd name="connsiteX1936" fmla="*/ 71698 w 5543211"/>
                <a:gd name="connsiteY1936" fmla="*/ 131855 h 3677172"/>
                <a:gd name="connsiteX1937" fmla="*/ 60636 w 5543211"/>
                <a:gd name="connsiteY1937" fmla="*/ 166073 h 3677172"/>
                <a:gd name="connsiteX1938" fmla="*/ 47176 w 5543211"/>
                <a:gd name="connsiteY1938" fmla="*/ 171474 h 3677172"/>
                <a:gd name="connsiteX1939" fmla="*/ 51981 w 5543211"/>
                <a:gd name="connsiteY1939" fmla="*/ 149597 h 3677172"/>
                <a:gd name="connsiteX1940" fmla="*/ 71698 w 5543211"/>
                <a:gd name="connsiteY1940" fmla="*/ 119434 h 3677172"/>
                <a:gd name="connsiteX1941" fmla="*/ 75713 w 5543211"/>
                <a:gd name="connsiteY1941" fmla="*/ 116454 h 3677172"/>
                <a:gd name="connsiteX1942" fmla="*/ 74936 w 5543211"/>
                <a:gd name="connsiteY1942" fmla="*/ 119434 h 3677172"/>
                <a:gd name="connsiteX1943" fmla="*/ 71698 w 5543211"/>
                <a:gd name="connsiteY1943" fmla="*/ 119434 h 3677172"/>
                <a:gd name="connsiteX1944" fmla="*/ 91553 w 5543211"/>
                <a:gd name="connsiteY1944" fmla="*/ 112883 h 3677172"/>
                <a:gd name="connsiteX1945" fmla="*/ 100377 w 5543211"/>
                <a:gd name="connsiteY1945" fmla="*/ 119434 h 3677172"/>
                <a:gd name="connsiteX1946" fmla="*/ 91182 w 5543211"/>
                <a:gd name="connsiteY1946" fmla="*/ 158641 h 3677172"/>
                <a:gd name="connsiteX1947" fmla="*/ 77270 w 5543211"/>
                <a:gd name="connsiteY1947" fmla="*/ 161523 h 3677172"/>
                <a:gd name="connsiteX1948" fmla="*/ 77635 w 5543211"/>
                <a:gd name="connsiteY1948" fmla="*/ 147325 h 3677172"/>
                <a:gd name="connsiteX1949" fmla="*/ 101611 w 5543211"/>
                <a:gd name="connsiteY1949" fmla="*/ 91351 h 3677172"/>
                <a:gd name="connsiteX1950" fmla="*/ 107547 w 5543211"/>
                <a:gd name="connsiteY1950" fmla="*/ 92820 h 3677172"/>
                <a:gd name="connsiteX1951" fmla="*/ 114717 w 5543211"/>
                <a:gd name="connsiteY1951" fmla="*/ 105240 h 3677172"/>
                <a:gd name="connsiteX1952" fmla="*/ 99230 w 5543211"/>
                <a:gd name="connsiteY1952" fmla="*/ 151230 h 3677172"/>
                <a:gd name="connsiteX1953" fmla="*/ 100377 w 5543211"/>
                <a:gd name="connsiteY1953" fmla="*/ 119434 h 3677172"/>
                <a:gd name="connsiteX1954" fmla="*/ 125472 w 5543211"/>
                <a:gd name="connsiteY1954" fmla="*/ 113 h 3677172"/>
                <a:gd name="connsiteX1955" fmla="*/ 157736 w 5543211"/>
                <a:gd name="connsiteY1955" fmla="*/ 20074 h 3677172"/>
                <a:gd name="connsiteX1956" fmla="*/ 215094 w 5543211"/>
                <a:gd name="connsiteY1956" fmla="*/ 91046 h 3677172"/>
                <a:gd name="connsiteX1957" fmla="*/ 258113 w 5543211"/>
                <a:gd name="connsiteY1957" fmla="*/ 176212 h 3677172"/>
                <a:gd name="connsiteX1958" fmla="*/ 358491 w 5543211"/>
                <a:gd name="connsiteY1958" fmla="*/ 346544 h 3677172"/>
                <a:gd name="connsiteX1959" fmla="*/ 358491 w 5543211"/>
                <a:gd name="connsiteY1959" fmla="*/ 360739 h 3677172"/>
                <a:gd name="connsiteX1960" fmla="*/ 274245 w 5543211"/>
                <a:gd name="connsiteY1960" fmla="*/ 364287 h 3677172"/>
                <a:gd name="connsiteX1961" fmla="*/ 226255 w 5543211"/>
                <a:gd name="connsiteY1961" fmla="*/ 352701 h 3677172"/>
                <a:gd name="connsiteX1962" fmla="*/ 232076 w 5543211"/>
                <a:gd name="connsiteY1962" fmla="*/ 475005 h 3677172"/>
                <a:gd name="connsiteX1963" fmla="*/ 237387 w 5543211"/>
                <a:gd name="connsiteY1963" fmla="*/ 616694 h 3677172"/>
                <a:gd name="connsiteX1964" fmla="*/ 235913 w 5543211"/>
                <a:gd name="connsiteY1964" fmla="*/ 656028 h 3677172"/>
                <a:gd name="connsiteX1965" fmla="*/ 301265 w 5543211"/>
                <a:gd name="connsiteY1965" fmla="*/ 660866 h 3677172"/>
                <a:gd name="connsiteX1966" fmla="*/ 235834 w 5543211"/>
                <a:gd name="connsiteY1966" fmla="*/ 658137 h 3677172"/>
                <a:gd name="connsiteX1967" fmla="*/ 235732 w 5543211"/>
                <a:gd name="connsiteY1967" fmla="*/ 660866 h 3677172"/>
                <a:gd name="connsiteX1968" fmla="*/ 301265 w 5543211"/>
                <a:gd name="connsiteY1968" fmla="*/ 660866 h 3677172"/>
                <a:gd name="connsiteX1969" fmla="*/ 315430 w 5543211"/>
                <a:gd name="connsiteY1969" fmla="*/ 660867 h 3677172"/>
                <a:gd name="connsiteX1970" fmla="*/ 301265 w 5543211"/>
                <a:gd name="connsiteY1970" fmla="*/ 662813 h 3677172"/>
                <a:gd name="connsiteX1971" fmla="*/ 244608 w 5543211"/>
                <a:gd name="connsiteY1971" fmla="*/ 670601 h 3677172"/>
                <a:gd name="connsiteX1972" fmla="*/ 235392 w 5543211"/>
                <a:gd name="connsiteY1972" fmla="*/ 669911 h 3677172"/>
                <a:gd name="connsiteX1973" fmla="*/ 235319 w 5543211"/>
                <a:gd name="connsiteY1973" fmla="*/ 671878 h 3677172"/>
                <a:gd name="connsiteX1974" fmla="*/ 244608 w 5543211"/>
                <a:gd name="connsiteY1974" fmla="*/ 670601 h 3677172"/>
                <a:gd name="connsiteX1975" fmla="*/ 301265 w 5543211"/>
                <a:gd name="connsiteY1975" fmla="*/ 674849 h 3677172"/>
                <a:gd name="connsiteX1976" fmla="*/ 235171 w 5543211"/>
                <a:gd name="connsiteY1976" fmla="*/ 675809 h 3677172"/>
                <a:gd name="connsiteX1977" fmla="*/ 234931 w 5543211"/>
                <a:gd name="connsiteY1977" fmla="*/ 682210 h 3677172"/>
                <a:gd name="connsiteX1978" fmla="*/ 315429 w 5543211"/>
                <a:gd name="connsiteY1978" fmla="*/ 688832 h 3677172"/>
                <a:gd name="connsiteX1979" fmla="*/ 234272 w 5543211"/>
                <a:gd name="connsiteY1979" fmla="*/ 699807 h 3677172"/>
                <a:gd name="connsiteX1980" fmla="*/ 232076 w 5543211"/>
                <a:gd name="connsiteY1980" fmla="*/ 758383 h 3677172"/>
                <a:gd name="connsiteX1981" fmla="*/ 233071 w 5543211"/>
                <a:gd name="connsiteY1981" fmla="*/ 909665 h 3677172"/>
                <a:gd name="connsiteX1982" fmla="*/ 243773 w 5543211"/>
                <a:gd name="connsiteY1982" fmla="*/ 1013680 h 3677172"/>
                <a:gd name="connsiteX1983" fmla="*/ 258113 w 5543211"/>
                <a:gd name="connsiteY1983" fmla="*/ 1205304 h 3677172"/>
                <a:gd name="connsiteX1984" fmla="*/ 259626 w 5543211"/>
                <a:gd name="connsiteY1984" fmla="*/ 1225514 h 3677172"/>
                <a:gd name="connsiteX1985" fmla="*/ 292403 w 5543211"/>
                <a:gd name="connsiteY1985" fmla="*/ 1223176 h 3677172"/>
                <a:gd name="connsiteX1986" fmla="*/ 357475 w 5543211"/>
                <a:gd name="connsiteY1986" fmla="*/ 1228570 h 3677172"/>
                <a:gd name="connsiteX1987" fmla="*/ 345038 w 5543211"/>
                <a:gd name="connsiteY1987" fmla="*/ 1229961 h 3677172"/>
                <a:gd name="connsiteX1988" fmla="*/ 343406 w 5543211"/>
                <a:gd name="connsiteY1988" fmla="*/ 1228570 h 3677172"/>
                <a:gd name="connsiteX1989" fmla="*/ 284708 w 5543211"/>
                <a:gd name="connsiteY1989" fmla="*/ 1228795 h 3677172"/>
                <a:gd name="connsiteX1990" fmla="*/ 259927 w 5543211"/>
                <a:gd name="connsiteY1990" fmla="*/ 1229543 h 3677172"/>
                <a:gd name="connsiteX1991" fmla="*/ 260238 w 5543211"/>
                <a:gd name="connsiteY1991" fmla="*/ 1233692 h 3677172"/>
                <a:gd name="connsiteX1992" fmla="*/ 343406 w 5543211"/>
                <a:gd name="connsiteY1992" fmla="*/ 1228570 h 3677172"/>
                <a:gd name="connsiteX1993" fmla="*/ 343406 w 5543211"/>
                <a:gd name="connsiteY1993" fmla="*/ 1230143 h 3677172"/>
                <a:gd name="connsiteX1994" fmla="*/ 260664 w 5543211"/>
                <a:gd name="connsiteY1994" fmla="*/ 1239394 h 3677172"/>
                <a:gd name="connsiteX1995" fmla="*/ 260931 w 5543211"/>
                <a:gd name="connsiteY1995" fmla="*/ 1242952 h 3677172"/>
                <a:gd name="connsiteX1996" fmla="*/ 292403 w 5543211"/>
                <a:gd name="connsiteY1996" fmla="*/ 1242952 h 3677172"/>
                <a:gd name="connsiteX1997" fmla="*/ 343406 w 5543211"/>
                <a:gd name="connsiteY1997" fmla="*/ 1242952 h 3677172"/>
                <a:gd name="connsiteX1998" fmla="*/ 343406 w 5543211"/>
                <a:gd name="connsiteY1998" fmla="*/ 1245165 h 3677172"/>
                <a:gd name="connsiteX1999" fmla="*/ 296644 w 5543211"/>
                <a:gd name="connsiteY1999" fmla="*/ 1252519 h 3677172"/>
                <a:gd name="connsiteX2000" fmla="*/ 284489 w 5543211"/>
                <a:gd name="connsiteY2000" fmla="*/ 1251267 h 3677172"/>
                <a:gd name="connsiteX2001" fmla="*/ 261574 w 5543211"/>
                <a:gd name="connsiteY2001" fmla="*/ 1251555 h 3677172"/>
                <a:gd name="connsiteX2002" fmla="*/ 262054 w 5543211"/>
                <a:gd name="connsiteY2002" fmla="*/ 1257959 h 3677172"/>
                <a:gd name="connsiteX2003" fmla="*/ 296644 w 5543211"/>
                <a:gd name="connsiteY2003" fmla="*/ 1252519 h 3677172"/>
                <a:gd name="connsiteX2004" fmla="*/ 343406 w 5543211"/>
                <a:gd name="connsiteY2004" fmla="*/ 1257335 h 3677172"/>
                <a:gd name="connsiteX2005" fmla="*/ 262082 w 5543211"/>
                <a:gd name="connsiteY2005" fmla="*/ 1258336 h 3677172"/>
                <a:gd name="connsiteX2006" fmla="*/ 272453 w 5543211"/>
                <a:gd name="connsiteY2006" fmla="*/ 1396928 h 3677172"/>
                <a:gd name="connsiteX2007" fmla="*/ 286792 w 5543211"/>
                <a:gd name="connsiteY2007" fmla="*/ 1588552 h 3677172"/>
                <a:gd name="connsiteX2008" fmla="*/ 294932 w 5543211"/>
                <a:gd name="connsiteY2008" fmla="*/ 1667655 h 3677172"/>
                <a:gd name="connsiteX2009" fmla="*/ 331173 w 5543211"/>
                <a:gd name="connsiteY2009" fmla="*/ 1663639 h 3677172"/>
                <a:gd name="connsiteX2010" fmla="*/ 295336 w 5543211"/>
                <a:gd name="connsiteY2010" fmla="*/ 1671583 h 3677172"/>
                <a:gd name="connsiteX2011" fmla="*/ 296287 w 5543211"/>
                <a:gd name="connsiteY2011" fmla="*/ 1680823 h 3677172"/>
                <a:gd name="connsiteX2012" fmla="*/ 320789 w 5543211"/>
                <a:gd name="connsiteY2012" fmla="*/ 1679424 h 3677172"/>
                <a:gd name="connsiteX2013" fmla="*/ 296480 w 5543211"/>
                <a:gd name="connsiteY2013" fmla="*/ 1682708 h 3677172"/>
                <a:gd name="connsiteX2014" fmla="*/ 296651 w 5543211"/>
                <a:gd name="connsiteY2014" fmla="*/ 1684364 h 3677172"/>
                <a:gd name="connsiteX2017" fmla="*/ 297052 w 5543211"/>
                <a:gd name="connsiteY2017" fmla="*/ 1692944 h 3677172"/>
                <a:gd name="connsiteX2017-1" fmla="*/ 331173 w 5543211"/>
                <a:gd name="connsiteY2017-2" fmla="*/ 1692403 h 3677172"/>
                <a:gd name="connsiteX2017-3" fmla="*/ 316099 w 5543211"/>
                <a:gd name="connsiteY2017-4" fmla="*/ 1694074 h 3677172"/>
                <a:gd name="connsiteX2018" fmla="*/ 297156 w 5543211"/>
                <a:gd name="connsiteY2018" fmla="*/ 1695156 h 3677172"/>
                <a:gd name="connsiteX2019" fmla="*/ 297203 w 5543211"/>
                <a:gd name="connsiteY2019" fmla="*/ 1696169 h 3677172"/>
                <a:gd name="connsiteX2020" fmla="*/ 316099 w 5543211"/>
                <a:gd name="connsiteY2020" fmla="*/ 1694074 h 3677172"/>
                <a:gd name="connsiteX2021" fmla="*/ 345366 w 5543211"/>
                <a:gd name="connsiteY2021" fmla="*/ 1692403 h 3677172"/>
                <a:gd name="connsiteX2022" fmla="*/ 297312 w 5543211"/>
                <a:gd name="connsiteY2022" fmla="*/ 1698490 h 3677172"/>
                <a:gd name="connsiteX2023" fmla="*/ 301132 w 5543211"/>
                <a:gd name="connsiteY2023" fmla="*/ 1780176 h 3677172"/>
                <a:gd name="connsiteX2024" fmla="*/ 329811 w 5543211"/>
                <a:gd name="connsiteY2024" fmla="*/ 2163425 h 3677172"/>
                <a:gd name="connsiteX2025" fmla="*/ 340238 w 5543211"/>
                <a:gd name="connsiteY2025" fmla="*/ 2321193 h 3677172"/>
                <a:gd name="connsiteX2026" fmla="*/ 414921 w 5543211"/>
                <a:gd name="connsiteY2026" fmla="*/ 2316837 h 3677172"/>
                <a:gd name="connsiteX2027" fmla="*/ 340255 w 5543211"/>
                <a:gd name="connsiteY2027" fmla="*/ 2321448 h 3677172"/>
                <a:gd name="connsiteX2028" fmla="*/ 341441 w 5543211"/>
                <a:gd name="connsiteY2028" fmla="*/ 2339391 h 3677172"/>
                <a:gd name="connsiteX2029" fmla="*/ 414921 w 5543211"/>
                <a:gd name="connsiteY2029" fmla="*/ 2333049 h 3677172"/>
                <a:gd name="connsiteX2030" fmla="*/ 414921 w 5543211"/>
                <a:gd name="connsiteY2030" fmla="*/ 2333483 h 3677172"/>
                <a:gd name="connsiteX2031" fmla="*/ 341616 w 5543211"/>
                <a:gd name="connsiteY2031" fmla="*/ 2342035 h 3677172"/>
                <a:gd name="connsiteX2032" fmla="*/ 341931 w 5543211"/>
                <a:gd name="connsiteY2032" fmla="*/ 2346800 h 3677172"/>
                <a:gd name="connsiteX2033" fmla="*/ 414920 w 5543211"/>
                <a:gd name="connsiteY2033" fmla="*/ 2346800 h 3677172"/>
                <a:gd name="connsiteX2034" fmla="*/ 342154 w 5543211"/>
                <a:gd name="connsiteY2034" fmla="*/ 2350171 h 3677172"/>
                <a:gd name="connsiteX2035" fmla="*/ 342359 w 5543211"/>
                <a:gd name="connsiteY2035" fmla="*/ 2353275 h 3677172"/>
                <a:gd name="connsiteX2036" fmla="*/ 342468 w 5543211"/>
                <a:gd name="connsiteY2036" fmla="*/ 2364178 h 3677172"/>
                <a:gd name="connsiteX2037" fmla="*/ 429189 w 5543211"/>
                <a:gd name="connsiteY2037" fmla="*/ 2361782 h 3677172"/>
                <a:gd name="connsiteX2038" fmla="*/ 342494 w 5543211"/>
                <a:gd name="connsiteY2038" fmla="*/ 2366839 h 3677172"/>
                <a:gd name="connsiteX2039" fmla="*/ 344151 w 5543211"/>
                <a:gd name="connsiteY2039" fmla="*/ 2532479 h 3677172"/>
                <a:gd name="connsiteX2040" fmla="*/ 342780 w 5543211"/>
                <a:gd name="connsiteY2040" fmla="*/ 2569137 h 3677172"/>
                <a:gd name="connsiteX2041" fmla="*/ 345380 w 5543211"/>
                <a:gd name="connsiteY2041" fmla="*/ 2586168 h 3677172"/>
                <a:gd name="connsiteX2042" fmla="*/ 373706 w 5543211"/>
                <a:gd name="connsiteY2042" fmla="*/ 2841208 h 3677172"/>
                <a:gd name="connsiteX2043" fmla="*/ 372582 w 5543211"/>
                <a:gd name="connsiteY2043" fmla="*/ 2883675 h 3677172"/>
                <a:gd name="connsiteX2044" fmla="*/ 419386 w 5543211"/>
                <a:gd name="connsiteY2044" fmla="*/ 2882162 h 3677172"/>
                <a:gd name="connsiteX2045" fmla="*/ 483249 w 5543211"/>
                <a:gd name="connsiteY2045" fmla="*/ 2887640 h 3677172"/>
                <a:gd name="connsiteX2046" fmla="*/ 418847 w 5543211"/>
                <a:gd name="connsiteY2046" fmla="*/ 2894104 h 3677172"/>
                <a:gd name="connsiteX2047" fmla="*/ 423143 w 5543211"/>
                <a:gd name="connsiteY2047" fmla="*/ 2889325 h 3677172"/>
                <a:gd name="connsiteX2048" fmla="*/ 412536 w 5543211"/>
                <a:gd name="connsiteY2048" fmla="*/ 2887640 h 3677172"/>
                <a:gd name="connsiteX2049" fmla="*/ 388043 w 5543211"/>
                <a:gd name="connsiteY2049" fmla="*/ 2890235 h 3677172"/>
                <a:gd name="connsiteX2050" fmla="*/ 387786 w 5543211"/>
                <a:gd name="connsiteY2050" fmla="*/ 2889326 h 3677172"/>
                <a:gd name="connsiteX2051" fmla="*/ 380272 w 5543211"/>
                <a:gd name="connsiteY2051" fmla="*/ 2884058 h 3677172"/>
                <a:gd name="connsiteX2052" fmla="*/ 372499 w 5543211"/>
                <a:gd name="connsiteY2052" fmla="*/ 2886797 h 3677172"/>
                <a:gd name="connsiteX2053" fmla="*/ 372468 w 5543211"/>
                <a:gd name="connsiteY2053" fmla="*/ 2887961 h 3677172"/>
                <a:gd name="connsiteX2054" fmla="*/ 382482 w 5543211"/>
                <a:gd name="connsiteY2054" fmla="*/ 2889325 h 3677172"/>
                <a:gd name="connsiteX2055" fmla="*/ 382703 w 5543211"/>
                <a:gd name="connsiteY2055" fmla="*/ 2890801 h 3677172"/>
                <a:gd name="connsiteX2056" fmla="*/ 372364 w 5543211"/>
                <a:gd name="connsiteY2056" fmla="*/ 2891896 h 3677172"/>
                <a:gd name="connsiteX2057" fmla="*/ 372342 w 5543211"/>
                <a:gd name="connsiteY2057" fmla="*/ 2892750 h 3677172"/>
                <a:gd name="connsiteX2058" fmla="*/ 382796 w 5543211"/>
                <a:gd name="connsiteY2058" fmla="*/ 2891421 h 3677172"/>
                <a:gd name="connsiteX2059" fmla="*/ 383726 w 5543211"/>
                <a:gd name="connsiteY2059" fmla="*/ 2897628 h 3677172"/>
                <a:gd name="connsiteX2060" fmla="*/ 372182 w 5543211"/>
                <a:gd name="connsiteY2060" fmla="*/ 2898787 h 3677172"/>
                <a:gd name="connsiteX2061" fmla="*/ 372096 w 5543211"/>
                <a:gd name="connsiteY2061" fmla="*/ 2902033 h 3677172"/>
                <a:gd name="connsiteX2062" fmla="*/ 384250 w 5543211"/>
                <a:gd name="connsiteY2062" fmla="*/ 2901124 h 3677172"/>
                <a:gd name="connsiteX2063" fmla="*/ 372094 w 5543211"/>
                <a:gd name="connsiteY2063" fmla="*/ 2902090 h 3677172"/>
                <a:gd name="connsiteX2064" fmla="*/ 372081 w 5543211"/>
                <a:gd name="connsiteY2064" fmla="*/ 2902576 h 3677172"/>
                <a:gd name="connsiteX2065" fmla="*/ 398902 w 5543211"/>
                <a:gd name="connsiteY2065" fmla="*/ 2902226 h 3677172"/>
                <a:gd name="connsiteX2066" fmla="*/ 372033 w 5543211"/>
                <a:gd name="connsiteY2066" fmla="*/ 2904396 h 3677172"/>
                <a:gd name="connsiteX2067" fmla="*/ 372006 w 5543211"/>
                <a:gd name="connsiteY2067" fmla="*/ 2905418 h 3677172"/>
                <a:gd name="connsiteX2068" fmla="*/ 402592 w 5543211"/>
                <a:gd name="connsiteY2068" fmla="*/ 2902178 h 3677172"/>
                <a:gd name="connsiteX2069" fmla="*/ 483249 w 5543211"/>
                <a:gd name="connsiteY2069" fmla="*/ 2901124 h 3677172"/>
                <a:gd name="connsiteX2070" fmla="*/ 417397 w 5543211"/>
                <a:gd name="connsiteY2070" fmla="*/ 2914819 h 3677172"/>
                <a:gd name="connsiteX2071" fmla="*/ 371672 w 5543211"/>
                <a:gd name="connsiteY2071" fmla="*/ 2918053 h 3677172"/>
                <a:gd name="connsiteX2072" fmla="*/ 366625 w 5543211"/>
                <a:gd name="connsiteY2072" fmla="*/ 3108646 h 3677172"/>
                <a:gd name="connsiteX2073" fmla="*/ 365596 w 5543211"/>
                <a:gd name="connsiteY2073" fmla="*/ 3145968 h 3677172"/>
                <a:gd name="connsiteX2074" fmla="*/ 387170 w 5543211"/>
                <a:gd name="connsiteY2074" fmla="*/ 3284780 h 3677172"/>
                <a:gd name="connsiteX2075" fmla="*/ 401510 w 5543211"/>
                <a:gd name="connsiteY2075" fmla="*/ 3455113 h 3677172"/>
                <a:gd name="connsiteX2076" fmla="*/ 401510 w 5543211"/>
                <a:gd name="connsiteY2076" fmla="*/ 3554474 h 3677172"/>
                <a:gd name="connsiteX2077" fmla="*/ 387170 w 5543211"/>
                <a:gd name="connsiteY2077" fmla="*/ 3597056 h 3677172"/>
                <a:gd name="connsiteX2078" fmla="*/ 376863 w 5543211"/>
                <a:gd name="connsiteY2078" fmla="*/ 3602823 h 3677172"/>
                <a:gd name="connsiteX2079" fmla="*/ 369948 w 5543211"/>
                <a:gd name="connsiteY2079" fmla="*/ 3600810 h 3677172"/>
                <a:gd name="connsiteX2080" fmla="*/ 373707 w 5543211"/>
                <a:gd name="connsiteY2080" fmla="*/ 3620497 h 3677172"/>
                <a:gd name="connsiteX2081" fmla="*/ 402032 w 5543211"/>
                <a:gd name="connsiteY2081" fmla="*/ 3648835 h 3677172"/>
                <a:gd name="connsiteX2082" fmla="*/ 472848 w 5543211"/>
                <a:gd name="connsiteY2082" fmla="*/ 3634665 h 3677172"/>
                <a:gd name="connsiteX2083" fmla="*/ 713619 w 5543211"/>
                <a:gd name="connsiteY2083" fmla="*/ 3606327 h 3677172"/>
                <a:gd name="connsiteX2084" fmla="*/ 1237651 w 5543211"/>
                <a:gd name="connsiteY2084" fmla="*/ 3592159 h 3677172"/>
                <a:gd name="connsiteX2085" fmla="*/ 1761683 w 5543211"/>
                <a:gd name="connsiteY2085" fmla="*/ 3549652 h 3677172"/>
                <a:gd name="connsiteX2086" fmla="*/ 1761687 w 5543211"/>
                <a:gd name="connsiteY2086" fmla="*/ 3549652 h 3677172"/>
                <a:gd name="connsiteX2087" fmla="*/ 2002454 w 5543211"/>
                <a:gd name="connsiteY2087" fmla="*/ 3549652 h 3677172"/>
                <a:gd name="connsiteX2088" fmla="*/ 2140038 w 5543211"/>
                <a:gd name="connsiteY2088" fmla="*/ 3539691 h 3677172"/>
                <a:gd name="connsiteX2089" fmla="*/ 2299878 w 5543211"/>
                <a:gd name="connsiteY2089" fmla="*/ 3535483 h 3677172"/>
                <a:gd name="connsiteX2090" fmla="*/ 2686142 w 5543211"/>
                <a:gd name="connsiteY2090" fmla="*/ 3521315 h 3677172"/>
                <a:gd name="connsiteX2091" fmla="*/ 2797355 w 5543211"/>
                <a:gd name="connsiteY2091" fmla="*/ 3521315 h 3677172"/>
                <a:gd name="connsiteX2092" fmla="*/ 3064681 w 5543211"/>
                <a:gd name="connsiteY2092" fmla="*/ 3521314 h 3677172"/>
                <a:gd name="connsiteX2093" fmla="*/ 3224344 w 5543211"/>
                <a:gd name="connsiteY2093" fmla="*/ 3509443 h 3677172"/>
                <a:gd name="connsiteX2094" fmla="*/ 3362105 w 5543211"/>
                <a:gd name="connsiteY2094" fmla="*/ 3507146 h 3677172"/>
                <a:gd name="connsiteX2095" fmla="*/ 3886137 w 5543211"/>
                <a:gd name="connsiteY2095" fmla="*/ 3492976 h 3677172"/>
                <a:gd name="connsiteX2096" fmla="*/ 4410169 w 5543211"/>
                <a:gd name="connsiteY2096" fmla="*/ 3450470 h 3677172"/>
                <a:gd name="connsiteX2097" fmla="*/ 4934201 w 5543211"/>
                <a:gd name="connsiteY2097" fmla="*/ 3436301 h 3677172"/>
                <a:gd name="connsiteX2098" fmla="*/ 5061668 w 5543211"/>
                <a:gd name="connsiteY2098" fmla="*/ 3423904 h 3677172"/>
                <a:gd name="connsiteX2099" fmla="*/ 5168642 w 5543211"/>
                <a:gd name="connsiteY2099" fmla="*/ 3422417 h 3677172"/>
                <a:gd name="connsiteX2100" fmla="*/ 5170071 w 5543211"/>
                <a:gd name="connsiteY2100" fmla="*/ 3432536 h 3677172"/>
                <a:gd name="connsiteX2101" fmla="*/ 5118320 w 5543211"/>
                <a:gd name="connsiteY2101" fmla="*/ 3436301 h 3677172"/>
                <a:gd name="connsiteX2102" fmla="*/ 4764245 w 5543211"/>
                <a:gd name="connsiteY2102" fmla="*/ 3450470 h 3677172"/>
                <a:gd name="connsiteX2103" fmla="*/ 3702018 w 5543211"/>
                <a:gd name="connsiteY2103" fmla="*/ 3521315 h 3677172"/>
                <a:gd name="connsiteX2104" fmla="*/ 2653954 w 5543211"/>
                <a:gd name="connsiteY2104" fmla="*/ 3549652 h 3677172"/>
                <a:gd name="connsiteX2105" fmla="*/ 1591727 w 5543211"/>
                <a:gd name="connsiteY2105" fmla="*/ 3592159 h 3677172"/>
                <a:gd name="connsiteX2106" fmla="*/ 1053532 w 5543211"/>
                <a:gd name="connsiteY2106" fmla="*/ 3620497 h 3677172"/>
                <a:gd name="connsiteX2107" fmla="*/ 798597 w 5543211"/>
                <a:gd name="connsiteY2107" fmla="*/ 3620497 h 3677172"/>
                <a:gd name="connsiteX2108" fmla="*/ 543663 w 5543211"/>
                <a:gd name="connsiteY2108" fmla="*/ 3634665 h 3677172"/>
                <a:gd name="connsiteX2109" fmla="*/ 430358 w 5543211"/>
                <a:gd name="connsiteY2109" fmla="*/ 3663003 h 3677172"/>
                <a:gd name="connsiteX2110" fmla="*/ 373706 w 5543211"/>
                <a:gd name="connsiteY2110" fmla="*/ 3677172 h 3677172"/>
                <a:gd name="connsiteX2111" fmla="*/ 345380 w 5543211"/>
                <a:gd name="connsiteY2111" fmla="*/ 3592159 h 3677172"/>
                <a:gd name="connsiteX2112" fmla="*/ 345380 w 5543211"/>
                <a:gd name="connsiteY2112" fmla="*/ 3308781 h 3677172"/>
                <a:gd name="connsiteX2113" fmla="*/ 341397 w 5543211"/>
                <a:gd name="connsiteY2113" fmla="*/ 3181040 h 3677172"/>
                <a:gd name="connsiteX2114" fmla="*/ 342878 w 5543211"/>
                <a:gd name="connsiteY2114" fmla="*/ 3133040 h 3677172"/>
                <a:gd name="connsiteX2115" fmla="*/ 338578 w 5543211"/>
                <a:gd name="connsiteY2115" fmla="*/ 3102970 h 3677172"/>
                <a:gd name="connsiteX2116" fmla="*/ 320177 w 5543211"/>
                <a:gd name="connsiteY2116" fmla="*/ 2966737 h 3677172"/>
                <a:gd name="connsiteX2117" fmla="*/ 317908 w 5543211"/>
                <a:gd name="connsiteY2117" fmla="*/ 2921608 h 3677172"/>
                <a:gd name="connsiteX2118" fmla="*/ 214537 w 5543211"/>
                <a:gd name="connsiteY2118" fmla="*/ 2928092 h 3677172"/>
                <a:gd name="connsiteX2119" fmla="*/ 279716 w 5543211"/>
                <a:gd name="connsiteY2119" fmla="*/ 2915194 h 3677172"/>
                <a:gd name="connsiteX2120" fmla="*/ 279716 w 5543211"/>
                <a:gd name="connsiteY2120" fmla="*/ 2915194 h 3677172"/>
                <a:gd name="connsiteX2121" fmla="*/ 279716 w 5543211"/>
                <a:gd name="connsiteY2121" fmla="*/ 2915194 h 3677172"/>
                <a:gd name="connsiteX2122" fmla="*/ 279717 w 5543211"/>
                <a:gd name="connsiteY2122" fmla="*/ 2915194 h 3677172"/>
                <a:gd name="connsiteX2123" fmla="*/ 279717 w 5543211"/>
                <a:gd name="connsiteY2123" fmla="*/ 2915194 h 3677172"/>
                <a:gd name="connsiteX2124" fmla="*/ 279717 w 5543211"/>
                <a:gd name="connsiteY2124" fmla="*/ 2915194 h 3677172"/>
                <a:gd name="connsiteX2125" fmla="*/ 279717 w 5543211"/>
                <a:gd name="connsiteY2125" fmla="*/ 2915194 h 3677172"/>
                <a:gd name="connsiteX2126" fmla="*/ 279717 w 5543211"/>
                <a:gd name="connsiteY2126" fmla="*/ 2915194 h 3677172"/>
                <a:gd name="connsiteX2127" fmla="*/ 279718 w 5543211"/>
                <a:gd name="connsiteY2127" fmla="*/ 2915194 h 3677172"/>
                <a:gd name="connsiteX2128" fmla="*/ 279718 w 5543211"/>
                <a:gd name="connsiteY2128" fmla="*/ 2915194 h 3677172"/>
                <a:gd name="connsiteX2129" fmla="*/ 285251 w 5543211"/>
                <a:gd name="connsiteY2129" fmla="*/ 2914608 h 3677172"/>
                <a:gd name="connsiteX2130" fmla="*/ 317385 w 5543211"/>
                <a:gd name="connsiteY2130" fmla="*/ 2911204 h 3677172"/>
                <a:gd name="connsiteX2131" fmla="*/ 317265 w 5543211"/>
                <a:gd name="connsiteY2131" fmla="*/ 2908822 h 3677172"/>
                <a:gd name="connsiteX2132" fmla="*/ 308233 w 5543211"/>
                <a:gd name="connsiteY2132" fmla="*/ 2909552 h 3677172"/>
                <a:gd name="connsiteX2133" fmla="*/ 285725 w 5543211"/>
                <a:gd name="connsiteY2133" fmla="*/ 2914005 h 3677172"/>
                <a:gd name="connsiteX2134" fmla="*/ 289965 w 5543211"/>
                <a:gd name="connsiteY2134" fmla="*/ 2908615 h 3677172"/>
                <a:gd name="connsiteX2135" fmla="*/ 317147 w 5543211"/>
                <a:gd name="connsiteY2135" fmla="*/ 2906455 h 3677172"/>
                <a:gd name="connsiteX2136" fmla="*/ 317131 w 5543211"/>
                <a:gd name="connsiteY2136" fmla="*/ 2906143 h 3677172"/>
                <a:gd name="connsiteX2137" fmla="*/ 296276 w 5543211"/>
                <a:gd name="connsiteY2137" fmla="*/ 2907702 h 3677172"/>
                <a:gd name="connsiteX2138" fmla="*/ 317120 w 5543211"/>
                <a:gd name="connsiteY2138" fmla="*/ 2905942 h 3677172"/>
                <a:gd name="connsiteX2139" fmla="*/ 317039 w 5543211"/>
                <a:gd name="connsiteY2139" fmla="*/ 2904321 h 3677172"/>
                <a:gd name="connsiteX2140" fmla="*/ 291312 w 5543211"/>
                <a:gd name="connsiteY2140" fmla="*/ 2906903 h 3677172"/>
                <a:gd name="connsiteX2141" fmla="*/ 294679 w 5543211"/>
                <a:gd name="connsiteY2141" fmla="*/ 2902622 h 3677172"/>
                <a:gd name="connsiteX2142" fmla="*/ 316812 w 5543211"/>
                <a:gd name="connsiteY2142" fmla="*/ 2899809 h 3677172"/>
                <a:gd name="connsiteX2143" fmla="*/ 316711 w 5543211"/>
                <a:gd name="connsiteY2143" fmla="*/ 2897791 h 3677172"/>
                <a:gd name="connsiteX2144" fmla="*/ 295042 w 5543211"/>
                <a:gd name="connsiteY2144" fmla="*/ 2900087 h 3677172"/>
                <a:gd name="connsiteX2145" fmla="*/ 290242 w 5543211"/>
                <a:gd name="connsiteY2145" fmla="*/ 2893985 h 3677172"/>
                <a:gd name="connsiteX2146" fmla="*/ 316415 w 5543211"/>
                <a:gd name="connsiteY2146" fmla="*/ 2891906 h 3677172"/>
                <a:gd name="connsiteX2147" fmla="*/ 316264 w 5543211"/>
                <a:gd name="connsiteY2147" fmla="*/ 2888892 h 3677172"/>
                <a:gd name="connsiteX2148" fmla="*/ 315800 w 5543211"/>
                <a:gd name="connsiteY2148" fmla="*/ 2888903 h 3677172"/>
                <a:gd name="connsiteX2149" fmla="*/ 316261 w 5543211"/>
                <a:gd name="connsiteY2149" fmla="*/ 2888847 h 3677172"/>
                <a:gd name="connsiteX2150" fmla="*/ 315472 w 5543211"/>
                <a:gd name="connsiteY2150" fmla="*/ 2873144 h 3677172"/>
                <a:gd name="connsiteX2151" fmla="*/ 315472 w 5543211"/>
                <a:gd name="connsiteY2151" fmla="*/ 2688617 h 3677172"/>
                <a:gd name="connsiteX2152" fmla="*/ 317264 w 5543211"/>
                <a:gd name="connsiteY2152" fmla="*/ 2596353 h 3677172"/>
                <a:gd name="connsiteX2153" fmla="*/ 321975 w 5543211"/>
                <a:gd name="connsiteY2153" fmla="*/ 2561713 h 3677172"/>
                <a:gd name="connsiteX2154" fmla="*/ 317054 w 5543211"/>
                <a:gd name="connsiteY2154" fmla="*/ 2529493 h 3677172"/>
                <a:gd name="connsiteX2155" fmla="*/ 308202 w 5543211"/>
                <a:gd name="connsiteY2155" fmla="*/ 2403744 h 3677172"/>
                <a:gd name="connsiteX2156" fmla="*/ 302356 w 5543211"/>
                <a:gd name="connsiteY2156" fmla="*/ 2369181 h 3677172"/>
                <a:gd name="connsiteX2157" fmla="*/ 172360 w 5543211"/>
                <a:gd name="connsiteY2157" fmla="*/ 2376764 h 3677172"/>
                <a:gd name="connsiteX2158" fmla="*/ 172360 w 5543211"/>
                <a:gd name="connsiteY2158" fmla="*/ 2361782 h 3677172"/>
                <a:gd name="connsiteX2159" fmla="*/ 245485 w 5543211"/>
                <a:gd name="connsiteY2159" fmla="*/ 2359909 h 3677172"/>
                <a:gd name="connsiteX2160" fmla="*/ 248999 w 5543211"/>
                <a:gd name="connsiteY2160" fmla="*/ 2359360 h 3677172"/>
                <a:gd name="connsiteX2161" fmla="*/ 293641 w 5543211"/>
                <a:gd name="connsiteY2161" fmla="*/ 2365527 h 3677172"/>
                <a:gd name="connsiteX2162" fmla="*/ 301700 w 5543211"/>
                <a:gd name="connsiteY2162" fmla="*/ 2365305 h 3677172"/>
                <a:gd name="connsiteX2163" fmla="*/ 299474 w 5543211"/>
                <a:gd name="connsiteY2163" fmla="*/ 2352148 h 3677172"/>
                <a:gd name="connsiteX2164" fmla="*/ 293640 w 5543211"/>
                <a:gd name="connsiteY2164" fmla="*/ 2352418 h 3677172"/>
                <a:gd name="connsiteX2165" fmla="*/ 293444 w 5543211"/>
                <a:gd name="connsiteY2165" fmla="*/ 2352409 h 3677172"/>
                <a:gd name="connsiteX2166" fmla="*/ 299362 w 5543211"/>
                <a:gd name="connsiteY2166" fmla="*/ 2351484 h 3677172"/>
                <a:gd name="connsiteX2167" fmla="*/ 298938 w 5543211"/>
                <a:gd name="connsiteY2167" fmla="*/ 2348974 h 3677172"/>
                <a:gd name="connsiteX2168" fmla="*/ 267653 w 5543211"/>
                <a:gd name="connsiteY2168" fmla="*/ 2351214 h 3677172"/>
                <a:gd name="connsiteX2169" fmla="*/ 264278 w 5543211"/>
                <a:gd name="connsiteY2169" fmla="*/ 2351058 h 3677172"/>
                <a:gd name="connsiteX2170" fmla="*/ 298612 w 5543211"/>
                <a:gd name="connsiteY2170" fmla="*/ 2347052 h 3677172"/>
                <a:gd name="connsiteX2171" fmla="*/ 298570 w 5543211"/>
                <a:gd name="connsiteY2171" fmla="*/ 2346800 h 3677172"/>
                <a:gd name="connsiteX2172" fmla="*/ 172364 w 5543211"/>
                <a:gd name="connsiteY2172" fmla="*/ 2346800 h 3677172"/>
                <a:gd name="connsiteX2173" fmla="*/ 172360 w 5543211"/>
                <a:gd name="connsiteY2173" fmla="*/ 2346800 h 3677172"/>
                <a:gd name="connsiteX2174" fmla="*/ 172360 w 5543211"/>
                <a:gd name="connsiteY2174" fmla="*/ 2345552 h 3677172"/>
                <a:gd name="connsiteX2175" fmla="*/ 247671 w 5543211"/>
                <a:gd name="connsiteY2175" fmla="*/ 2338962 h 3677172"/>
                <a:gd name="connsiteX2176" fmla="*/ 297922 w 5543211"/>
                <a:gd name="connsiteY2176" fmla="*/ 2342969 h 3677172"/>
                <a:gd name="connsiteX2177" fmla="*/ 296521 w 5543211"/>
                <a:gd name="connsiteY2177" fmla="*/ 2334688 h 3677172"/>
                <a:gd name="connsiteX2178" fmla="*/ 247671 w 5543211"/>
                <a:gd name="connsiteY2178" fmla="*/ 2338962 h 3677172"/>
                <a:gd name="connsiteX2179" fmla="*/ 172360 w 5543211"/>
                <a:gd name="connsiteY2179" fmla="*/ 2332956 h 3677172"/>
                <a:gd name="connsiteX2180" fmla="*/ 172360 w 5543211"/>
                <a:gd name="connsiteY2180" fmla="*/ 2331819 h 3677172"/>
                <a:gd name="connsiteX2181" fmla="*/ 250836 w 5543211"/>
                <a:gd name="connsiteY2181" fmla="*/ 2331818 h 3677172"/>
                <a:gd name="connsiteX2182" fmla="*/ 296035 w 5543211"/>
                <a:gd name="connsiteY2182" fmla="*/ 2331818 h 3677172"/>
                <a:gd name="connsiteX2183" fmla="*/ 294757 w 5543211"/>
                <a:gd name="connsiteY2183" fmla="*/ 2324259 h 3677172"/>
                <a:gd name="connsiteX2184" fmla="*/ 293640 w 5543211"/>
                <a:gd name="connsiteY2184" fmla="*/ 2324328 h 3677172"/>
                <a:gd name="connsiteX2185" fmla="*/ 172360 w 5543211"/>
                <a:gd name="connsiteY2185" fmla="*/ 2331819 h 3677172"/>
                <a:gd name="connsiteX2186" fmla="*/ 170901 w 5543211"/>
                <a:gd name="connsiteY2186" fmla="*/ 2332840 h 3677172"/>
                <a:gd name="connsiteX2187" fmla="*/ 158092 w 5543211"/>
                <a:gd name="connsiteY2187" fmla="*/ 2331818 h 3677172"/>
                <a:gd name="connsiteX2188" fmla="*/ 294687 w 5543211"/>
                <a:gd name="connsiteY2188" fmla="*/ 2323850 h 3677172"/>
                <a:gd name="connsiteX2189" fmla="*/ 288728 w 5543211"/>
                <a:gd name="connsiteY2189" fmla="*/ 2288622 h 3677172"/>
                <a:gd name="connsiteX2190" fmla="*/ 260402 w 5543211"/>
                <a:gd name="connsiteY2190" fmla="*/ 1764373 h 3677172"/>
                <a:gd name="connsiteX2191" fmla="*/ 256086 w 5543211"/>
                <a:gd name="connsiteY2191" fmla="*/ 1721767 h 3677172"/>
                <a:gd name="connsiteX2192" fmla="*/ 191015 w 5543211"/>
                <a:gd name="connsiteY2192" fmla="*/ 1722966 h 3677172"/>
                <a:gd name="connsiteX2193" fmla="*/ 104081 w 5543211"/>
                <a:gd name="connsiteY2193" fmla="*/ 1735551 h 3677172"/>
                <a:gd name="connsiteX2194" fmla="*/ 104081 w 5543211"/>
                <a:gd name="connsiteY2194" fmla="*/ 1721168 h 3677172"/>
                <a:gd name="connsiteX2195" fmla="*/ 115436 w 5543211"/>
                <a:gd name="connsiteY2195" fmla="*/ 1719251 h 3677172"/>
                <a:gd name="connsiteX2196" fmla="*/ 118274 w 5543211"/>
                <a:gd name="connsiteY2196" fmla="*/ 1721168 h 3677172"/>
                <a:gd name="connsiteX2197" fmla="*/ 256025 w 5543211"/>
                <a:gd name="connsiteY2197" fmla="*/ 1721168 h 3677172"/>
                <a:gd name="connsiteX2198" fmla="*/ 254280 w 5543211"/>
                <a:gd name="connsiteY2198" fmla="*/ 1703941 h 3677172"/>
                <a:gd name="connsiteX2199" fmla="*/ 231820 w 5543211"/>
                <a:gd name="connsiteY2199" fmla="*/ 1706786 h 3677172"/>
                <a:gd name="connsiteX2200" fmla="*/ 118274 w 5543211"/>
                <a:gd name="connsiteY2200" fmla="*/ 1721168 h 3677172"/>
                <a:gd name="connsiteX2201" fmla="*/ 118274 w 5543211"/>
                <a:gd name="connsiteY2201" fmla="*/ 1718771 h 3677172"/>
                <a:gd name="connsiteX2202" fmla="*/ 198050 w 5543211"/>
                <a:gd name="connsiteY2202" fmla="*/ 1705298 h 3677172"/>
                <a:gd name="connsiteX2203" fmla="*/ 217627 w 5543211"/>
                <a:gd name="connsiteY2203" fmla="*/ 1704988 h 3677172"/>
                <a:gd name="connsiteX2204" fmla="*/ 253978 w 5543211"/>
                <a:gd name="connsiteY2204" fmla="*/ 1700959 h 3677172"/>
                <a:gd name="connsiteX2205" fmla="*/ 253641 w 5543211"/>
                <a:gd name="connsiteY2205" fmla="*/ 1697640 h 3677172"/>
                <a:gd name="connsiteX2206" fmla="*/ 238162 w 5543211"/>
                <a:gd name="connsiteY2206" fmla="*/ 1698524 h 3677172"/>
                <a:gd name="connsiteX2207" fmla="*/ 253469 w 5543211"/>
                <a:gd name="connsiteY2207" fmla="*/ 1695939 h 3677172"/>
                <a:gd name="connsiteX2208" fmla="*/ 253453 w 5543211"/>
                <a:gd name="connsiteY2208" fmla="*/ 1695780 h 3677172"/>
                <a:gd name="connsiteX2209" fmla="*/ 235490 w 5543211"/>
                <a:gd name="connsiteY2209" fmla="*/ 1698676 h 3677172"/>
                <a:gd name="connsiteX2210" fmla="*/ 219401 w 5543211"/>
                <a:gd name="connsiteY2210" fmla="*/ 1699595 h 3677172"/>
                <a:gd name="connsiteX2211" fmla="*/ 187950 w 5543211"/>
                <a:gd name="connsiteY2211" fmla="*/ 1701556 h 3677172"/>
                <a:gd name="connsiteX2212" fmla="*/ 192789 w 5543211"/>
                <a:gd name="connsiteY2212" fmla="*/ 1699595 h 3677172"/>
                <a:gd name="connsiteX2213" fmla="*/ 194035 w 5543211"/>
                <a:gd name="connsiteY2213" fmla="*/ 1696816 h 3677172"/>
                <a:gd name="connsiteX2214" fmla="*/ 217627 w 5543211"/>
                <a:gd name="connsiteY2214" fmla="*/ 1694201 h 3677172"/>
                <a:gd name="connsiteX2215" fmla="*/ 253236 w 5543211"/>
                <a:gd name="connsiteY2215" fmla="*/ 1693637 h 3677172"/>
                <a:gd name="connsiteX2216" fmla="*/ 252728 w 5543211"/>
                <a:gd name="connsiteY2216" fmla="*/ 1688620 h 3677172"/>
                <a:gd name="connsiteX2217" fmla="*/ 194162 w 5543211"/>
                <a:gd name="connsiteY2217" fmla="*/ 1696533 h 3677172"/>
                <a:gd name="connsiteX2218" fmla="*/ 195006 w 5543211"/>
                <a:gd name="connsiteY2218" fmla="*/ 1694651 h 3677172"/>
                <a:gd name="connsiteX2219" fmla="*/ 189241 w 5543211"/>
                <a:gd name="connsiteY2219" fmla="*/ 1692403 h 3677172"/>
                <a:gd name="connsiteX2220" fmla="*/ 175795 w 5543211"/>
                <a:gd name="connsiteY2220" fmla="*/ 1690132 h 3677172"/>
                <a:gd name="connsiteX2221" fmla="*/ 217627 w 5543211"/>
                <a:gd name="connsiteY2221" fmla="*/ 1688808 h 3677172"/>
                <a:gd name="connsiteX2222" fmla="*/ 238859 w 5543211"/>
                <a:gd name="connsiteY2222" fmla="*/ 1684101 h 3677172"/>
                <a:gd name="connsiteX2223" fmla="*/ 252193 w 5543211"/>
                <a:gd name="connsiteY2223" fmla="*/ 1683340 h 3677172"/>
                <a:gd name="connsiteX2224" fmla="*/ 251975 w 5543211"/>
                <a:gd name="connsiteY2224" fmla="*/ 1681194 h 3677172"/>
                <a:gd name="connsiteX2225" fmla="*/ 238859 w 5543211"/>
                <a:gd name="connsiteY2225" fmla="*/ 1684101 h 3677172"/>
                <a:gd name="connsiteX2226" fmla="*/ 219401 w 5543211"/>
                <a:gd name="connsiteY2226" fmla="*/ 1685212 h 3677172"/>
                <a:gd name="connsiteX2227" fmla="*/ 166277 w 5543211"/>
                <a:gd name="connsiteY2227" fmla="*/ 1688525 h 3677172"/>
                <a:gd name="connsiteX2228" fmla="*/ 104081 w 5543211"/>
                <a:gd name="connsiteY2228" fmla="*/ 1678021 h 3677172"/>
                <a:gd name="connsiteX2229" fmla="*/ 217627 w 5543211"/>
                <a:gd name="connsiteY2229" fmla="*/ 1676223 h 3677172"/>
                <a:gd name="connsiteX2230" fmla="*/ 251096 w 5543211"/>
                <a:gd name="connsiteY2230" fmla="*/ 1672514 h 3677172"/>
                <a:gd name="connsiteX2231" fmla="*/ 233847 w 5543211"/>
                <a:gd name="connsiteY2231" fmla="*/ 1502249 h 3677172"/>
                <a:gd name="connsiteX2232" fmla="*/ 219136 w 5543211"/>
                <a:gd name="connsiteY2232" fmla="*/ 1260239 h 3677172"/>
                <a:gd name="connsiteX2233" fmla="*/ 199013 w 5543211"/>
                <a:gd name="connsiteY2233" fmla="*/ 1259659 h 3677172"/>
                <a:gd name="connsiteX2234" fmla="*/ 199899 w 5543211"/>
                <a:gd name="connsiteY2234" fmla="*/ 1259102 h 3677172"/>
                <a:gd name="connsiteX2235" fmla="*/ 219052 w 5543211"/>
                <a:gd name="connsiteY2235" fmla="*/ 1258866 h 3677172"/>
                <a:gd name="connsiteX2236" fmla="*/ 218678 w 5543211"/>
                <a:gd name="connsiteY2236" fmla="*/ 1252706 h 3677172"/>
                <a:gd name="connsiteX2237" fmla="*/ 208412 w 5543211"/>
                <a:gd name="connsiteY2237" fmla="*/ 1253351 h 3677172"/>
                <a:gd name="connsiteX2238" fmla="*/ 207985 w 5543211"/>
                <a:gd name="connsiteY2238" fmla="*/ 1250144 h 3677172"/>
                <a:gd name="connsiteX2239" fmla="*/ 202708 w 5543211"/>
                <a:gd name="connsiteY2239" fmla="*/ 1242952 h 3677172"/>
                <a:gd name="connsiteX2240" fmla="*/ 190609 w 5543211"/>
                <a:gd name="connsiteY2240" fmla="*/ 1244103 h 3677172"/>
                <a:gd name="connsiteX2241" fmla="*/ 188639 w 5543211"/>
                <a:gd name="connsiteY2241" fmla="*/ 1242952 h 3677172"/>
                <a:gd name="connsiteX2242" fmla="*/ 183192 w 5543211"/>
                <a:gd name="connsiteY2242" fmla="*/ 1244808 h 3677172"/>
                <a:gd name="connsiteX2243" fmla="*/ 130685 w 5543211"/>
                <a:gd name="connsiteY2243" fmla="*/ 1249801 h 3677172"/>
                <a:gd name="connsiteX2244" fmla="*/ 131317 w 5543211"/>
                <a:gd name="connsiteY2244" fmla="*/ 1247214 h 3677172"/>
                <a:gd name="connsiteX2245" fmla="*/ 163955 w 5543211"/>
                <a:gd name="connsiteY2245" fmla="*/ 1242448 h 3677172"/>
                <a:gd name="connsiteX2246" fmla="*/ 216778 w 5543211"/>
                <a:gd name="connsiteY2246" fmla="*/ 1241604 h 3677172"/>
                <a:gd name="connsiteX2247" fmla="*/ 216778 w 5543211"/>
                <a:gd name="connsiteY2247" fmla="*/ 1242952 h 3677172"/>
                <a:gd name="connsiteX2248" fmla="*/ 218085 w 5543211"/>
                <a:gd name="connsiteY2248" fmla="*/ 1242953 h 3677172"/>
                <a:gd name="connsiteX2249" fmla="*/ 218002 w 5543211"/>
                <a:gd name="connsiteY2249" fmla="*/ 1241585 h 3677172"/>
                <a:gd name="connsiteX2250" fmla="*/ 216778 w 5543211"/>
                <a:gd name="connsiteY2250" fmla="*/ 1241604 h 3677172"/>
                <a:gd name="connsiteX2251" fmla="*/ 216778 w 5543211"/>
                <a:gd name="connsiteY2251" fmla="*/ 1236368 h 3677172"/>
                <a:gd name="connsiteX2252" fmla="*/ 217913 w 5543211"/>
                <a:gd name="connsiteY2252" fmla="*/ 1236298 h 3677172"/>
                <a:gd name="connsiteX2253" fmla="*/ 217913 w 5543211"/>
                <a:gd name="connsiteY2253" fmla="*/ 1232212 h 3677172"/>
                <a:gd name="connsiteX2254" fmla="*/ 216778 w 5543211"/>
                <a:gd name="connsiteY2254" fmla="*/ 1232355 h 3677172"/>
                <a:gd name="connsiteX2255" fmla="*/ 216778 w 5543211"/>
                <a:gd name="connsiteY2255" fmla="*/ 1228570 h 3677172"/>
                <a:gd name="connsiteX2256" fmla="*/ 217913 w 5543211"/>
                <a:gd name="connsiteY2256" fmla="*/ 1228489 h 3677172"/>
                <a:gd name="connsiteX2257" fmla="*/ 217913 w 5543211"/>
                <a:gd name="connsiteY2257" fmla="*/ 992225 h 3677172"/>
                <a:gd name="connsiteX2258" fmla="*/ 215094 w 5543211"/>
                <a:gd name="connsiteY2258" fmla="*/ 971097 h 3677172"/>
                <a:gd name="connsiteX2259" fmla="*/ 202547 w 5543211"/>
                <a:gd name="connsiteY2259" fmla="*/ 781247 h 3677172"/>
                <a:gd name="connsiteX2260" fmla="*/ 201777 w 5543211"/>
                <a:gd name="connsiteY2260" fmla="*/ 704201 h 3677172"/>
                <a:gd name="connsiteX2261" fmla="*/ 186179 w 5543211"/>
                <a:gd name="connsiteY2261" fmla="*/ 706311 h 3677172"/>
                <a:gd name="connsiteX2262" fmla="*/ 46305 w 5543211"/>
                <a:gd name="connsiteY2262" fmla="*/ 702815 h 3677172"/>
                <a:gd name="connsiteX2263" fmla="*/ 46305 w 5543211"/>
                <a:gd name="connsiteY2263" fmla="*/ 688832 h 3677172"/>
                <a:gd name="connsiteX2264" fmla="*/ 59394 w 5543211"/>
                <a:gd name="connsiteY2264" fmla="*/ 687947 h 3677172"/>
                <a:gd name="connsiteX2265" fmla="*/ 60469 w 5543211"/>
                <a:gd name="connsiteY2265" fmla="*/ 688832 h 3677172"/>
                <a:gd name="connsiteX2266" fmla="*/ 97184 w 5543211"/>
                <a:gd name="connsiteY2266" fmla="*/ 685812 h 3677172"/>
                <a:gd name="connsiteX2267" fmla="*/ 104733 w 5543211"/>
                <a:gd name="connsiteY2267" fmla="*/ 687084 h 3677172"/>
                <a:gd name="connsiteX2268" fmla="*/ 187949 w 5543211"/>
                <a:gd name="connsiteY2268" fmla="*/ 688832 h 3677172"/>
                <a:gd name="connsiteX2269" fmla="*/ 195448 w 5543211"/>
                <a:gd name="connsiteY2269" fmla="*/ 678962 h 3677172"/>
                <a:gd name="connsiteX2270" fmla="*/ 201729 w 5543211"/>
                <a:gd name="connsiteY2270" fmla="*/ 679462 h 3677172"/>
                <a:gd name="connsiteX2271" fmla="*/ 201700 w 5543211"/>
                <a:gd name="connsiteY2271" fmla="*/ 676527 h 3677172"/>
                <a:gd name="connsiteX2272" fmla="*/ 196809 w 5543211"/>
                <a:gd name="connsiteY2272" fmla="*/ 677172 h 3677172"/>
                <a:gd name="connsiteX2273" fmla="*/ 197428 w 5543211"/>
                <a:gd name="connsiteY2273" fmla="*/ 676357 h 3677172"/>
                <a:gd name="connsiteX2274" fmla="*/ 201497 w 5543211"/>
                <a:gd name="connsiteY2274" fmla="*/ 676298 h 3677172"/>
                <a:gd name="connsiteX2275" fmla="*/ 201408 w 5543211"/>
                <a:gd name="connsiteY2275" fmla="*/ 667362 h 3677172"/>
                <a:gd name="connsiteX2276" fmla="*/ 192370 w 5543211"/>
                <a:gd name="connsiteY2276" fmla="*/ 666685 h 3677172"/>
                <a:gd name="connsiteX2277" fmla="*/ 187950 w 5543211"/>
                <a:gd name="connsiteY2277" fmla="*/ 660867 h 3677172"/>
                <a:gd name="connsiteX2278" fmla="*/ 201343 w 5543211"/>
                <a:gd name="connsiteY2278" fmla="*/ 660867 h 3677172"/>
                <a:gd name="connsiteX2279" fmla="*/ 201301 w 5543211"/>
                <a:gd name="connsiteY2279" fmla="*/ 656697 h 3677172"/>
                <a:gd name="connsiteX2280" fmla="*/ 175556 w 5543211"/>
                <a:gd name="connsiteY2280" fmla="*/ 655623 h 3677172"/>
                <a:gd name="connsiteX2281" fmla="*/ 60469 w 5543211"/>
                <a:gd name="connsiteY2281" fmla="*/ 660866 h 3677172"/>
                <a:gd name="connsiteX2282" fmla="*/ 85611 w 5543211"/>
                <a:gd name="connsiteY2282" fmla="*/ 660866 h 3677172"/>
                <a:gd name="connsiteX2283" fmla="*/ 60469 w 5543211"/>
                <a:gd name="connsiteY2283" fmla="*/ 660867 h 3677172"/>
                <a:gd name="connsiteX2284" fmla="*/ 32141 w 5543211"/>
                <a:gd name="connsiteY2284" fmla="*/ 660866 h 3677172"/>
                <a:gd name="connsiteX2285" fmla="*/ 32141 w 5543211"/>
                <a:gd name="connsiteY2285" fmla="*/ 674849 h 3677172"/>
                <a:gd name="connsiteX2286" fmla="*/ 17976 w 5543211"/>
                <a:gd name="connsiteY2286" fmla="*/ 660866 h 3677172"/>
                <a:gd name="connsiteX2287" fmla="*/ 159621 w 5543211"/>
                <a:gd name="connsiteY2287" fmla="*/ 650379 h 3677172"/>
                <a:gd name="connsiteX2288" fmla="*/ 201269 w 5543211"/>
                <a:gd name="connsiteY2288" fmla="*/ 653463 h 3677172"/>
                <a:gd name="connsiteX2289" fmla="*/ 200755 w 5543211"/>
                <a:gd name="connsiteY2289" fmla="*/ 602043 h 3677172"/>
                <a:gd name="connsiteX2290" fmla="*/ 172075 w 5543211"/>
                <a:gd name="connsiteY2290" fmla="*/ 403322 h 3677172"/>
                <a:gd name="connsiteX2291" fmla="*/ 163503 w 5543211"/>
                <a:gd name="connsiteY2291" fmla="*/ 352411 h 3677172"/>
                <a:gd name="connsiteX2292" fmla="*/ 182874 w 5543211"/>
                <a:gd name="connsiteY2292" fmla="*/ 349360 h 3677172"/>
                <a:gd name="connsiteX2293" fmla="*/ 200755 w 5543211"/>
                <a:gd name="connsiteY2293" fmla="*/ 445905 h 3677172"/>
                <a:gd name="connsiteX2294" fmla="*/ 215094 w 5543211"/>
                <a:gd name="connsiteY2294" fmla="*/ 630432 h 3677172"/>
                <a:gd name="connsiteX2295" fmla="*/ 216223 w 5543211"/>
                <a:gd name="connsiteY2295" fmla="*/ 654570 h 3677172"/>
                <a:gd name="connsiteX2296" fmla="*/ 217913 w 5543211"/>
                <a:gd name="connsiteY2296" fmla="*/ 654695 h 3677172"/>
                <a:gd name="connsiteX2297" fmla="*/ 217913 w 5543211"/>
                <a:gd name="connsiteY2297" fmla="*/ 446668 h 3677172"/>
                <a:gd name="connsiteX2298" fmla="*/ 208495 w 5543211"/>
                <a:gd name="connsiteY2298" fmla="*/ 348413 h 3677172"/>
                <a:gd name="connsiteX2299" fmla="*/ 200755 w 5543211"/>
                <a:gd name="connsiteY2299" fmla="*/ 346544 h 3677172"/>
                <a:gd name="connsiteX2300" fmla="*/ 182874 w 5543211"/>
                <a:gd name="connsiteY2300" fmla="*/ 349360 h 3677172"/>
                <a:gd name="connsiteX2301" fmla="*/ 181038 w 5543211"/>
                <a:gd name="connsiteY2301" fmla="*/ 339447 h 3677172"/>
                <a:gd name="connsiteX2302" fmla="*/ 180558 w 5543211"/>
                <a:gd name="connsiteY2302" fmla="*/ 333745 h 3677172"/>
                <a:gd name="connsiteX2303" fmla="*/ 200755 w 5543211"/>
                <a:gd name="connsiteY2303" fmla="*/ 332350 h 3677172"/>
                <a:gd name="connsiteX2304" fmla="*/ 207029 w 5543211"/>
                <a:gd name="connsiteY2304" fmla="*/ 333116 h 3677172"/>
                <a:gd name="connsiteX2305" fmla="*/ 205521 w 5543211"/>
                <a:gd name="connsiteY2305" fmla="*/ 317377 h 3677172"/>
                <a:gd name="connsiteX2306" fmla="*/ 205490 w 5543211"/>
                <a:gd name="connsiteY2306" fmla="*/ 314985 h 3677172"/>
                <a:gd name="connsiteX2307" fmla="*/ 179606 w 5543211"/>
                <a:gd name="connsiteY2307" fmla="*/ 322439 h 3677172"/>
                <a:gd name="connsiteX2308" fmla="*/ 177907 w 5543211"/>
                <a:gd name="connsiteY2308" fmla="*/ 302258 h 3677172"/>
                <a:gd name="connsiteX2309" fmla="*/ 184876 w 5543211"/>
                <a:gd name="connsiteY2309" fmla="*/ 300569 h 3677172"/>
                <a:gd name="connsiteX2310" fmla="*/ 205328 w 5543211"/>
                <a:gd name="connsiteY2310" fmla="*/ 302126 h 3677172"/>
                <a:gd name="connsiteX2311" fmla="*/ 205245 w 5543211"/>
                <a:gd name="connsiteY2311" fmla="*/ 295631 h 3677172"/>
                <a:gd name="connsiteX2312" fmla="*/ 184876 w 5543211"/>
                <a:gd name="connsiteY2312" fmla="*/ 300569 h 3677172"/>
                <a:gd name="connsiteX2313" fmla="*/ 177719 w 5543211"/>
                <a:gd name="connsiteY2313" fmla="*/ 300024 h 3677172"/>
                <a:gd name="connsiteX2314" fmla="*/ 175913 w 5543211"/>
                <a:gd name="connsiteY2314" fmla="*/ 278572 h 3677172"/>
                <a:gd name="connsiteX2315" fmla="*/ 205090 w 5543211"/>
                <a:gd name="connsiteY2315" fmla="*/ 283385 h 3677172"/>
                <a:gd name="connsiteX2316" fmla="*/ 203750 w 5543211"/>
                <a:gd name="connsiteY2316" fmla="*/ 177459 h 3677172"/>
                <a:gd name="connsiteX2317" fmla="*/ 217913 w 5543211"/>
                <a:gd name="connsiteY2317" fmla="*/ 177459 h 3677172"/>
                <a:gd name="connsiteX2318" fmla="*/ 223097 w 5543211"/>
                <a:gd name="connsiteY2318" fmla="*/ 286356 h 3677172"/>
                <a:gd name="connsiteX2319" fmla="*/ 243774 w 5543211"/>
                <a:gd name="connsiteY2319" fmla="*/ 289767 h 3677172"/>
                <a:gd name="connsiteX2320" fmla="*/ 243774 w 5543211"/>
                <a:gd name="connsiteY2320" fmla="*/ 303961 h 3677172"/>
                <a:gd name="connsiteX2321" fmla="*/ 224203 w 5543211"/>
                <a:gd name="connsiteY2321" fmla="*/ 309597 h 3677172"/>
                <a:gd name="connsiteX2322" fmla="*/ 224995 w 5543211"/>
                <a:gd name="connsiteY2322" fmla="*/ 326232 h 3677172"/>
                <a:gd name="connsiteX2323" fmla="*/ 225429 w 5543211"/>
                <a:gd name="connsiteY2323" fmla="*/ 335363 h 3677172"/>
                <a:gd name="connsiteX2324" fmla="*/ 235259 w 5543211"/>
                <a:gd name="connsiteY2324" fmla="*/ 336564 h 3677172"/>
                <a:gd name="connsiteX2325" fmla="*/ 344151 w 5543211"/>
                <a:gd name="connsiteY2325" fmla="*/ 346544 h 3677172"/>
                <a:gd name="connsiteX2326" fmla="*/ 286792 w 5543211"/>
                <a:gd name="connsiteY2326" fmla="*/ 247184 h 3677172"/>
                <a:gd name="connsiteX2327" fmla="*/ 243774 w 5543211"/>
                <a:gd name="connsiteY2327" fmla="*/ 176212 h 3677172"/>
                <a:gd name="connsiteX2328" fmla="*/ 200755 w 5543211"/>
                <a:gd name="connsiteY2328" fmla="*/ 105240 h 3677172"/>
                <a:gd name="connsiteX2329" fmla="*/ 157736 w 5543211"/>
                <a:gd name="connsiteY2329" fmla="*/ 34268 h 3677172"/>
                <a:gd name="connsiteX2330" fmla="*/ 129056 w 5543211"/>
                <a:gd name="connsiteY2330" fmla="*/ 20074 h 3677172"/>
                <a:gd name="connsiteX2331" fmla="*/ 114717 w 5543211"/>
                <a:gd name="connsiteY2331" fmla="*/ 48462 h 3677172"/>
                <a:gd name="connsiteX2332" fmla="*/ 102170 w 5543211"/>
                <a:gd name="connsiteY2332" fmla="*/ 78626 h 3677172"/>
                <a:gd name="connsiteX2333" fmla="*/ 101611 w 5543211"/>
                <a:gd name="connsiteY2333" fmla="*/ 91351 h 3677172"/>
                <a:gd name="connsiteX2334" fmla="*/ 100377 w 5543211"/>
                <a:gd name="connsiteY2334" fmla="*/ 91046 h 3677172"/>
                <a:gd name="connsiteX2335" fmla="*/ 91553 w 5543211"/>
                <a:gd name="connsiteY2335" fmla="*/ 112883 h 3677172"/>
                <a:gd name="connsiteX2336" fmla="*/ 86037 w 5543211"/>
                <a:gd name="connsiteY2336" fmla="*/ 108789 h 3677172"/>
                <a:gd name="connsiteX2337" fmla="*/ 75713 w 5543211"/>
                <a:gd name="connsiteY2337" fmla="*/ 116454 h 3677172"/>
                <a:gd name="connsiteX2338" fmla="*/ 86037 w 5543211"/>
                <a:gd name="connsiteY2338" fmla="*/ 76851 h 3677172"/>
                <a:gd name="connsiteX2339" fmla="*/ 114717 w 5543211"/>
                <a:gd name="connsiteY2339" fmla="*/ 5879 h 3677172"/>
                <a:gd name="connsiteX2340" fmla="*/ 125472 w 5543211"/>
                <a:gd name="connsiteY2340" fmla="*/ 113 h 367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7-1" y="connsiteY2017-2"/>
                </a:cxn>
                <a:cxn ang="0">
                  <a:pos x="connsiteX2017-1" y="connsiteY2017-2"/>
                </a:cxn>
                <a:cxn ang="0">
                  <a:pos x="connsiteX2017-1" y="connsiteY2017-2"/>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Lst>
              <a:rect l="l" t="t" r="r" b="b"/>
              <a:pathLst>
                <a:path w="5543211" h="3677172">
                  <a:moveTo>
                    <a:pt x="5220361" y="3552553"/>
                  </a:moveTo>
                  <a:lnTo>
                    <a:pt x="5226863" y="3559057"/>
                  </a:lnTo>
                  <a:lnTo>
                    <a:pt x="5217462" y="3563821"/>
                  </a:lnTo>
                  <a:cubicBezTo>
                    <a:pt x="5217462" y="3563821"/>
                    <a:pt x="5213921" y="3560279"/>
                    <a:pt x="5212150" y="3556737"/>
                  </a:cubicBezTo>
                  <a:lnTo>
                    <a:pt x="5213405" y="3555063"/>
                  </a:lnTo>
                  <a:close/>
                  <a:moveTo>
                    <a:pt x="5189136" y="3549652"/>
                  </a:moveTo>
                  <a:cubicBezTo>
                    <a:pt x="5189136" y="3549652"/>
                    <a:pt x="5189136" y="3563821"/>
                    <a:pt x="5189136" y="3563821"/>
                  </a:cubicBezTo>
                  <a:cubicBezTo>
                    <a:pt x="5189136" y="3563821"/>
                    <a:pt x="5174973" y="3549652"/>
                    <a:pt x="5189136" y="3549652"/>
                  </a:cubicBezTo>
                  <a:close/>
                  <a:moveTo>
                    <a:pt x="5253688" y="3545463"/>
                  </a:moveTo>
                  <a:lnTo>
                    <a:pt x="5231625" y="3563821"/>
                  </a:lnTo>
                  <a:lnTo>
                    <a:pt x="5226863" y="3559057"/>
                  </a:lnTo>
                  <a:close/>
                  <a:moveTo>
                    <a:pt x="5238606" y="3532059"/>
                  </a:moveTo>
                  <a:lnTo>
                    <a:pt x="5217462" y="3549652"/>
                  </a:lnTo>
                  <a:lnTo>
                    <a:pt x="5213405" y="3555063"/>
                  </a:lnTo>
                  <a:lnTo>
                    <a:pt x="5189136" y="3563821"/>
                  </a:lnTo>
                  <a:close/>
                  <a:moveTo>
                    <a:pt x="5217462" y="3507146"/>
                  </a:moveTo>
                  <a:cubicBezTo>
                    <a:pt x="5217462" y="3521314"/>
                    <a:pt x="5203299" y="3535484"/>
                    <a:pt x="5189136" y="3521315"/>
                  </a:cubicBezTo>
                  <a:cubicBezTo>
                    <a:pt x="5203299" y="3521315"/>
                    <a:pt x="5203299" y="3507145"/>
                    <a:pt x="5217462" y="3507146"/>
                  </a:cubicBezTo>
                  <a:close/>
                  <a:moveTo>
                    <a:pt x="5189136" y="3507146"/>
                  </a:moveTo>
                  <a:cubicBezTo>
                    <a:pt x="5189136" y="3507146"/>
                    <a:pt x="5203299" y="3507145"/>
                    <a:pt x="5203299" y="3507145"/>
                  </a:cubicBezTo>
                  <a:cubicBezTo>
                    <a:pt x="5203299" y="3521315"/>
                    <a:pt x="5189136" y="3521315"/>
                    <a:pt x="5189136" y="3507146"/>
                  </a:cubicBezTo>
                  <a:close/>
                  <a:moveTo>
                    <a:pt x="5183705" y="3488719"/>
                  </a:moveTo>
                  <a:lnTo>
                    <a:pt x="5188701" y="3505672"/>
                  </a:lnTo>
                  <a:lnTo>
                    <a:pt x="5189136" y="3521315"/>
                  </a:lnTo>
                  <a:close/>
                  <a:moveTo>
                    <a:pt x="5225919" y="3464639"/>
                  </a:moveTo>
                  <a:lnTo>
                    <a:pt x="5231625" y="3464639"/>
                  </a:lnTo>
                  <a:cubicBezTo>
                    <a:pt x="5235165" y="3464639"/>
                    <a:pt x="5238706" y="3464639"/>
                    <a:pt x="5245788" y="3464639"/>
                  </a:cubicBezTo>
                  <a:cubicBezTo>
                    <a:pt x="5245788" y="3478808"/>
                    <a:pt x="5231625" y="3478808"/>
                    <a:pt x="5231625" y="3478808"/>
                  </a:cubicBezTo>
                  <a:close/>
                  <a:moveTo>
                    <a:pt x="5210808" y="3459068"/>
                  </a:moveTo>
                  <a:lnTo>
                    <a:pt x="5217462" y="3507146"/>
                  </a:lnTo>
                  <a:lnTo>
                    <a:pt x="5207963" y="3477280"/>
                  </a:lnTo>
                  <a:close/>
                  <a:moveTo>
                    <a:pt x="5405812" y="3428160"/>
                  </a:moveTo>
                  <a:lnTo>
                    <a:pt x="5359092" y="3464639"/>
                  </a:lnTo>
                  <a:cubicBezTo>
                    <a:pt x="5316603" y="3485892"/>
                    <a:pt x="5282080" y="3523086"/>
                    <a:pt x="5237600" y="3546331"/>
                  </a:cubicBezTo>
                  <a:lnTo>
                    <a:pt x="5220361" y="3552553"/>
                  </a:lnTo>
                  <a:lnTo>
                    <a:pt x="5219232" y="3551423"/>
                  </a:lnTo>
                  <a:cubicBezTo>
                    <a:pt x="5217462" y="3549652"/>
                    <a:pt x="5217462" y="3549652"/>
                    <a:pt x="5217462" y="3549652"/>
                  </a:cubicBezTo>
                  <a:cubicBezTo>
                    <a:pt x="5245788" y="3535483"/>
                    <a:pt x="5274114" y="3514230"/>
                    <a:pt x="5302440" y="3492977"/>
                  </a:cubicBezTo>
                  <a:lnTo>
                    <a:pt x="5319479" y="3480547"/>
                  </a:lnTo>
                  <a:close/>
                  <a:moveTo>
                    <a:pt x="5410947" y="3425043"/>
                  </a:moveTo>
                  <a:lnTo>
                    <a:pt x="5405812" y="3428160"/>
                  </a:lnTo>
                  <a:lnTo>
                    <a:pt x="5407992" y="3426457"/>
                  </a:lnTo>
                  <a:close/>
                  <a:moveTo>
                    <a:pt x="5236452" y="3434754"/>
                  </a:moveTo>
                  <a:lnTo>
                    <a:pt x="5245788" y="3464639"/>
                  </a:lnTo>
                  <a:lnTo>
                    <a:pt x="5233691" y="3434980"/>
                  </a:lnTo>
                  <a:close/>
                  <a:moveTo>
                    <a:pt x="5194990" y="3436489"/>
                  </a:moveTo>
                  <a:lnTo>
                    <a:pt x="5207963" y="3477280"/>
                  </a:lnTo>
                  <a:lnTo>
                    <a:pt x="5203299" y="3507145"/>
                  </a:lnTo>
                  <a:close/>
                  <a:moveTo>
                    <a:pt x="5212815" y="3433644"/>
                  </a:moveTo>
                  <a:lnTo>
                    <a:pt x="5213623" y="3434107"/>
                  </a:lnTo>
                  <a:lnTo>
                    <a:pt x="5225919" y="3464639"/>
                  </a:lnTo>
                  <a:lnTo>
                    <a:pt x="5217462" y="3464639"/>
                  </a:lnTo>
                  <a:close/>
                  <a:moveTo>
                    <a:pt x="5212350" y="3430946"/>
                  </a:moveTo>
                  <a:lnTo>
                    <a:pt x="5212446" y="3431182"/>
                  </a:lnTo>
                  <a:lnTo>
                    <a:pt x="5212815" y="3433644"/>
                  </a:lnTo>
                  <a:lnTo>
                    <a:pt x="5212535" y="3433485"/>
                  </a:lnTo>
                  <a:close/>
                  <a:moveTo>
                    <a:pt x="5174294" y="3432229"/>
                  </a:moveTo>
                  <a:lnTo>
                    <a:pt x="5174973" y="3436301"/>
                  </a:lnTo>
                  <a:lnTo>
                    <a:pt x="5183705" y="3488719"/>
                  </a:lnTo>
                  <a:lnTo>
                    <a:pt x="5172760" y="3451577"/>
                  </a:lnTo>
                  <a:lnTo>
                    <a:pt x="5170071" y="3432536"/>
                  </a:lnTo>
                  <a:close/>
                  <a:moveTo>
                    <a:pt x="5206814" y="3430214"/>
                  </a:moveTo>
                  <a:lnTo>
                    <a:pt x="5212535" y="3433485"/>
                  </a:lnTo>
                  <a:lnTo>
                    <a:pt x="5213257" y="3443386"/>
                  </a:lnTo>
                  <a:lnTo>
                    <a:pt x="5210808" y="3459068"/>
                  </a:lnTo>
                  <a:close/>
                  <a:moveTo>
                    <a:pt x="5191819" y="3430954"/>
                  </a:moveTo>
                  <a:lnTo>
                    <a:pt x="5192898" y="3443386"/>
                  </a:lnTo>
                  <a:cubicBezTo>
                    <a:pt x="5193562" y="3464639"/>
                    <a:pt x="5192677" y="3485892"/>
                    <a:pt x="5189136" y="3507146"/>
                  </a:cubicBezTo>
                  <a:lnTo>
                    <a:pt x="5188701" y="3505672"/>
                  </a:lnTo>
                  <a:lnTo>
                    <a:pt x="5186637" y="3431330"/>
                  </a:lnTo>
                  <a:close/>
                  <a:moveTo>
                    <a:pt x="5194317" y="3430772"/>
                  </a:moveTo>
                  <a:lnTo>
                    <a:pt x="5194990" y="3436489"/>
                  </a:lnTo>
                  <a:lnTo>
                    <a:pt x="5193197" y="3430853"/>
                  </a:lnTo>
                  <a:close/>
                  <a:moveTo>
                    <a:pt x="5206766" y="3429866"/>
                  </a:moveTo>
                  <a:lnTo>
                    <a:pt x="5206814" y="3430214"/>
                  </a:lnTo>
                  <a:lnTo>
                    <a:pt x="5206268" y="3429902"/>
                  </a:lnTo>
                  <a:close/>
                  <a:moveTo>
                    <a:pt x="5212189" y="3429472"/>
                  </a:moveTo>
                  <a:lnTo>
                    <a:pt x="5212294" y="3430172"/>
                  </a:lnTo>
                  <a:lnTo>
                    <a:pt x="5212350" y="3430946"/>
                  </a:lnTo>
                  <a:lnTo>
                    <a:pt x="5211769" y="3429502"/>
                  </a:lnTo>
                  <a:close/>
                  <a:moveTo>
                    <a:pt x="5230837" y="3427980"/>
                  </a:moveTo>
                  <a:lnTo>
                    <a:pt x="5233691" y="3434980"/>
                  </a:lnTo>
                  <a:lnTo>
                    <a:pt x="5217462" y="3436301"/>
                  </a:lnTo>
                  <a:lnTo>
                    <a:pt x="5213623" y="3434107"/>
                  </a:lnTo>
                  <a:lnTo>
                    <a:pt x="5212446" y="3431182"/>
                  </a:lnTo>
                  <a:lnTo>
                    <a:pt x="5212294" y="3430172"/>
                  </a:lnTo>
                  <a:lnTo>
                    <a:pt x="5212243" y="3429468"/>
                  </a:lnTo>
                  <a:lnTo>
                    <a:pt x="5215692" y="3429217"/>
                  </a:lnTo>
                  <a:close/>
                  <a:moveTo>
                    <a:pt x="5297233" y="3422558"/>
                  </a:moveTo>
                  <a:lnTo>
                    <a:pt x="5255525" y="3433202"/>
                  </a:lnTo>
                  <a:lnTo>
                    <a:pt x="5236452" y="3434754"/>
                  </a:lnTo>
                  <a:lnTo>
                    <a:pt x="5234250" y="3427701"/>
                  </a:lnTo>
                  <a:close/>
                  <a:moveTo>
                    <a:pt x="5398311" y="3414110"/>
                  </a:moveTo>
                  <a:lnTo>
                    <a:pt x="5344929" y="3450470"/>
                  </a:lnTo>
                  <a:cubicBezTo>
                    <a:pt x="5302440" y="3478808"/>
                    <a:pt x="5245788" y="3521314"/>
                    <a:pt x="5189136" y="3549652"/>
                  </a:cubicBezTo>
                  <a:cubicBezTo>
                    <a:pt x="5224543" y="3521314"/>
                    <a:pt x="5256410" y="3496519"/>
                    <a:pt x="5288277" y="3473494"/>
                  </a:cubicBezTo>
                  <a:lnTo>
                    <a:pt x="5369699" y="3419676"/>
                  </a:lnTo>
                  <a:close/>
                  <a:moveTo>
                    <a:pt x="5191013" y="3421656"/>
                  </a:moveTo>
                  <a:lnTo>
                    <a:pt x="5191022" y="3421766"/>
                  </a:lnTo>
                  <a:lnTo>
                    <a:pt x="5189136" y="3422133"/>
                  </a:lnTo>
                  <a:close/>
                  <a:moveTo>
                    <a:pt x="5192327" y="3421512"/>
                  </a:moveTo>
                  <a:lnTo>
                    <a:pt x="5192677" y="3429217"/>
                  </a:lnTo>
                  <a:lnTo>
                    <a:pt x="5193197" y="3430853"/>
                  </a:lnTo>
                  <a:lnTo>
                    <a:pt x="5191819" y="3430954"/>
                  </a:lnTo>
                  <a:lnTo>
                    <a:pt x="5191022" y="3421766"/>
                  </a:lnTo>
                  <a:close/>
                  <a:moveTo>
                    <a:pt x="5172650" y="3422362"/>
                  </a:moveTo>
                  <a:lnTo>
                    <a:pt x="5186383" y="3422171"/>
                  </a:lnTo>
                  <a:lnTo>
                    <a:pt x="5186637" y="3431330"/>
                  </a:lnTo>
                  <a:lnTo>
                    <a:pt x="5174294" y="3432229"/>
                  </a:lnTo>
                  <a:close/>
                  <a:moveTo>
                    <a:pt x="5193180" y="3421105"/>
                  </a:moveTo>
                  <a:lnTo>
                    <a:pt x="5193208" y="3421341"/>
                  </a:lnTo>
                  <a:lnTo>
                    <a:pt x="5192327" y="3421512"/>
                  </a:lnTo>
                  <a:lnTo>
                    <a:pt x="5192318" y="3421324"/>
                  </a:lnTo>
                  <a:close/>
                  <a:moveTo>
                    <a:pt x="5186330" y="3420261"/>
                  </a:moveTo>
                  <a:lnTo>
                    <a:pt x="5189136" y="3422133"/>
                  </a:lnTo>
                  <a:lnTo>
                    <a:pt x="5186383" y="3422171"/>
                  </a:lnTo>
                  <a:close/>
                  <a:moveTo>
                    <a:pt x="5205261" y="3418996"/>
                  </a:moveTo>
                  <a:lnTo>
                    <a:pt x="5205358" y="3419691"/>
                  </a:lnTo>
                  <a:lnTo>
                    <a:pt x="5203299" y="3422132"/>
                  </a:lnTo>
                  <a:cubicBezTo>
                    <a:pt x="5203299" y="3422132"/>
                    <a:pt x="5203299" y="3425675"/>
                    <a:pt x="5205069" y="3429217"/>
                  </a:cubicBezTo>
                  <a:lnTo>
                    <a:pt x="5206268" y="3429902"/>
                  </a:lnTo>
                  <a:lnTo>
                    <a:pt x="5194317" y="3430772"/>
                  </a:lnTo>
                  <a:lnTo>
                    <a:pt x="5193208" y="3421341"/>
                  </a:lnTo>
                  <a:close/>
                  <a:moveTo>
                    <a:pt x="5428724" y="3405893"/>
                  </a:moveTo>
                  <a:lnTo>
                    <a:pt x="5429907" y="3407964"/>
                  </a:lnTo>
                  <a:lnTo>
                    <a:pt x="5426039" y="3407446"/>
                  </a:lnTo>
                  <a:close/>
                  <a:moveTo>
                    <a:pt x="5207372" y="3418585"/>
                  </a:moveTo>
                  <a:lnTo>
                    <a:pt x="5211769" y="3429502"/>
                  </a:lnTo>
                  <a:lnTo>
                    <a:pt x="5206766" y="3429866"/>
                  </a:lnTo>
                  <a:lnTo>
                    <a:pt x="5205358" y="3419691"/>
                  </a:lnTo>
                  <a:lnTo>
                    <a:pt x="5206079" y="3418837"/>
                  </a:lnTo>
                  <a:close/>
                  <a:moveTo>
                    <a:pt x="5211392" y="3417803"/>
                  </a:moveTo>
                  <a:lnTo>
                    <a:pt x="5212243" y="3429468"/>
                  </a:lnTo>
                  <a:lnTo>
                    <a:pt x="5212189" y="3429472"/>
                  </a:lnTo>
                  <a:lnTo>
                    <a:pt x="5210466" y="3417983"/>
                  </a:lnTo>
                  <a:close/>
                  <a:moveTo>
                    <a:pt x="5206976" y="3417602"/>
                  </a:moveTo>
                  <a:lnTo>
                    <a:pt x="5207023" y="3417717"/>
                  </a:lnTo>
                  <a:lnTo>
                    <a:pt x="5206079" y="3418837"/>
                  </a:lnTo>
                  <a:lnTo>
                    <a:pt x="5205261" y="3418996"/>
                  </a:lnTo>
                  <a:lnTo>
                    <a:pt x="5205133" y="3418070"/>
                  </a:lnTo>
                  <a:close/>
                  <a:moveTo>
                    <a:pt x="5411039" y="3405440"/>
                  </a:moveTo>
                  <a:lnTo>
                    <a:pt x="5426039" y="3407446"/>
                  </a:lnTo>
                  <a:lnTo>
                    <a:pt x="5422733" y="3409359"/>
                  </a:lnTo>
                  <a:lnTo>
                    <a:pt x="5398311" y="3414110"/>
                  </a:lnTo>
                  <a:close/>
                  <a:moveTo>
                    <a:pt x="5210283" y="3416762"/>
                  </a:moveTo>
                  <a:lnTo>
                    <a:pt x="5210466" y="3417983"/>
                  </a:lnTo>
                  <a:lnTo>
                    <a:pt x="5207372" y="3418585"/>
                  </a:lnTo>
                  <a:lnTo>
                    <a:pt x="5207023" y="3417717"/>
                  </a:lnTo>
                  <a:lnTo>
                    <a:pt x="5207160" y="3417555"/>
                  </a:lnTo>
                  <a:close/>
                  <a:moveTo>
                    <a:pt x="5224628" y="3415228"/>
                  </a:moveTo>
                  <a:lnTo>
                    <a:pt x="5217462" y="3422132"/>
                  </a:lnTo>
                  <a:cubicBezTo>
                    <a:pt x="5217462" y="3422132"/>
                    <a:pt x="5217462" y="3422132"/>
                    <a:pt x="5217461" y="3420361"/>
                  </a:cubicBezTo>
                  <a:lnTo>
                    <a:pt x="5217461" y="3416622"/>
                  </a:lnTo>
                  <a:close/>
                  <a:moveTo>
                    <a:pt x="5225352" y="3414531"/>
                  </a:moveTo>
                  <a:lnTo>
                    <a:pt x="5225563" y="3415047"/>
                  </a:lnTo>
                  <a:lnTo>
                    <a:pt x="5224628" y="3415228"/>
                  </a:lnTo>
                  <a:close/>
                  <a:moveTo>
                    <a:pt x="5217462" y="3414939"/>
                  </a:moveTo>
                  <a:lnTo>
                    <a:pt x="5217461" y="3416622"/>
                  </a:lnTo>
                  <a:lnTo>
                    <a:pt x="5211392" y="3417803"/>
                  </a:lnTo>
                  <a:lnTo>
                    <a:pt x="5211298" y="3416504"/>
                  </a:lnTo>
                  <a:close/>
                  <a:moveTo>
                    <a:pt x="5230025" y="3414178"/>
                  </a:moveTo>
                  <a:lnTo>
                    <a:pt x="5234250" y="3427701"/>
                  </a:lnTo>
                  <a:lnTo>
                    <a:pt x="5230837" y="3427980"/>
                  </a:lnTo>
                  <a:lnTo>
                    <a:pt x="5225563" y="3415047"/>
                  </a:lnTo>
                  <a:close/>
                  <a:moveTo>
                    <a:pt x="5171793" y="3417216"/>
                  </a:moveTo>
                  <a:lnTo>
                    <a:pt x="5172650" y="3422362"/>
                  </a:lnTo>
                  <a:lnTo>
                    <a:pt x="5168642" y="3422417"/>
                  </a:lnTo>
                  <a:lnTo>
                    <a:pt x="5167975" y="3417694"/>
                  </a:lnTo>
                  <a:close/>
                  <a:moveTo>
                    <a:pt x="5186195" y="3415415"/>
                  </a:moveTo>
                  <a:lnTo>
                    <a:pt x="5186330" y="3420261"/>
                  </a:lnTo>
                  <a:lnTo>
                    <a:pt x="5180191" y="3416166"/>
                  </a:lnTo>
                  <a:close/>
                  <a:moveTo>
                    <a:pt x="5192017" y="3414688"/>
                  </a:moveTo>
                  <a:lnTo>
                    <a:pt x="5192318" y="3421324"/>
                  </a:lnTo>
                  <a:lnTo>
                    <a:pt x="5191013" y="3421656"/>
                  </a:lnTo>
                  <a:lnTo>
                    <a:pt x="5190425" y="3414887"/>
                  </a:lnTo>
                  <a:close/>
                  <a:moveTo>
                    <a:pt x="5211039" y="3412955"/>
                  </a:moveTo>
                  <a:lnTo>
                    <a:pt x="5211298" y="3416504"/>
                  </a:lnTo>
                  <a:lnTo>
                    <a:pt x="5210283" y="3416762"/>
                  </a:lnTo>
                  <a:lnTo>
                    <a:pt x="5209913" y="3414291"/>
                  </a:lnTo>
                  <a:close/>
                  <a:moveTo>
                    <a:pt x="5204450" y="3413133"/>
                  </a:moveTo>
                  <a:lnTo>
                    <a:pt x="5205133" y="3418070"/>
                  </a:lnTo>
                  <a:lnTo>
                    <a:pt x="5193180" y="3421105"/>
                  </a:lnTo>
                  <a:lnTo>
                    <a:pt x="5192420" y="3414637"/>
                  </a:lnTo>
                  <a:close/>
                  <a:moveTo>
                    <a:pt x="5047505" y="3422132"/>
                  </a:moveTo>
                  <a:lnTo>
                    <a:pt x="5121865" y="3420804"/>
                  </a:lnTo>
                  <a:lnTo>
                    <a:pt x="5089995" y="3422132"/>
                  </a:lnTo>
                  <a:lnTo>
                    <a:pt x="5047503" y="3422132"/>
                  </a:lnTo>
                  <a:close/>
                  <a:moveTo>
                    <a:pt x="5209642" y="3412484"/>
                  </a:moveTo>
                  <a:lnTo>
                    <a:pt x="5209913" y="3414291"/>
                  </a:lnTo>
                  <a:lnTo>
                    <a:pt x="5207160" y="3417555"/>
                  </a:lnTo>
                  <a:lnTo>
                    <a:pt x="5206976" y="3417602"/>
                  </a:lnTo>
                  <a:lnTo>
                    <a:pt x="5206840" y="3417262"/>
                  </a:lnTo>
                  <a:lnTo>
                    <a:pt x="5205806" y="3412963"/>
                  </a:lnTo>
                  <a:close/>
                  <a:moveTo>
                    <a:pt x="5211649" y="3412233"/>
                  </a:moveTo>
                  <a:lnTo>
                    <a:pt x="5211039" y="3412955"/>
                  </a:lnTo>
                  <a:lnTo>
                    <a:pt x="5210992" y="3412315"/>
                  </a:lnTo>
                  <a:close/>
                  <a:moveTo>
                    <a:pt x="5252869" y="3409735"/>
                  </a:moveTo>
                  <a:lnTo>
                    <a:pt x="5254583" y="3409687"/>
                  </a:lnTo>
                  <a:lnTo>
                    <a:pt x="5247337" y="3411284"/>
                  </a:lnTo>
                  <a:lnTo>
                    <a:pt x="5245788" y="3411112"/>
                  </a:lnTo>
                  <a:close/>
                  <a:moveTo>
                    <a:pt x="5382861" y="3402019"/>
                  </a:moveTo>
                  <a:lnTo>
                    <a:pt x="5385205" y="3401986"/>
                  </a:lnTo>
                  <a:lnTo>
                    <a:pt x="5396380" y="3403480"/>
                  </a:lnTo>
                  <a:lnTo>
                    <a:pt x="5387418" y="3407963"/>
                  </a:lnTo>
                  <a:lnTo>
                    <a:pt x="5369699" y="3419676"/>
                  </a:lnTo>
                  <a:lnTo>
                    <a:pt x="5366173" y="3420362"/>
                  </a:lnTo>
                  <a:cubicBezTo>
                    <a:pt x="5344929" y="3422132"/>
                    <a:pt x="5323684" y="3422132"/>
                    <a:pt x="5302440" y="3422132"/>
                  </a:cubicBezTo>
                  <a:lnTo>
                    <a:pt x="5297233" y="3422558"/>
                  </a:lnTo>
                  <a:lnTo>
                    <a:pt x="5298899" y="3422132"/>
                  </a:lnTo>
                  <a:lnTo>
                    <a:pt x="5324235" y="3407691"/>
                  </a:lnTo>
                  <a:lnTo>
                    <a:pt x="5366173" y="3406192"/>
                  </a:lnTo>
                  <a:close/>
                  <a:moveTo>
                    <a:pt x="5222120" y="3410923"/>
                  </a:moveTo>
                  <a:lnTo>
                    <a:pt x="5217905" y="3414827"/>
                  </a:lnTo>
                  <a:lnTo>
                    <a:pt x="5217462" y="3414939"/>
                  </a:lnTo>
                  <a:lnTo>
                    <a:pt x="5217461" y="3411506"/>
                  </a:lnTo>
                  <a:close/>
                  <a:moveTo>
                    <a:pt x="5228922" y="3410073"/>
                  </a:moveTo>
                  <a:lnTo>
                    <a:pt x="5229084" y="3410936"/>
                  </a:lnTo>
                  <a:lnTo>
                    <a:pt x="5225352" y="3414531"/>
                  </a:lnTo>
                  <a:lnTo>
                    <a:pt x="5223795" y="3410714"/>
                  </a:lnTo>
                  <a:close/>
                  <a:moveTo>
                    <a:pt x="5232459" y="3409630"/>
                  </a:moveTo>
                  <a:lnTo>
                    <a:pt x="5245788" y="3411112"/>
                  </a:lnTo>
                  <a:lnTo>
                    <a:pt x="5230025" y="3414178"/>
                  </a:lnTo>
                  <a:lnTo>
                    <a:pt x="5229190" y="3411505"/>
                  </a:lnTo>
                  <a:lnTo>
                    <a:pt x="5229084" y="3410936"/>
                  </a:lnTo>
                  <a:lnTo>
                    <a:pt x="5230138" y="3409921"/>
                  </a:lnTo>
                  <a:close/>
                  <a:moveTo>
                    <a:pt x="5223398" y="3409740"/>
                  </a:moveTo>
                  <a:lnTo>
                    <a:pt x="5223795" y="3410714"/>
                  </a:lnTo>
                  <a:lnTo>
                    <a:pt x="5222120" y="3410923"/>
                  </a:lnTo>
                  <a:close/>
                  <a:moveTo>
                    <a:pt x="5228762" y="3409219"/>
                  </a:moveTo>
                  <a:lnTo>
                    <a:pt x="5230648" y="3409429"/>
                  </a:lnTo>
                  <a:lnTo>
                    <a:pt x="5230138" y="3409921"/>
                  </a:lnTo>
                  <a:lnTo>
                    <a:pt x="5228922" y="3410073"/>
                  </a:lnTo>
                  <a:close/>
                  <a:moveTo>
                    <a:pt x="5268295" y="3406665"/>
                  </a:moveTo>
                  <a:lnTo>
                    <a:pt x="5332541" y="3402956"/>
                  </a:lnTo>
                  <a:lnTo>
                    <a:pt x="5324235" y="3407691"/>
                  </a:lnTo>
                  <a:lnTo>
                    <a:pt x="5316603" y="3407964"/>
                  </a:lnTo>
                  <a:lnTo>
                    <a:pt x="5254583" y="3409687"/>
                  </a:lnTo>
                  <a:close/>
                  <a:moveTo>
                    <a:pt x="5223103" y="3408591"/>
                  </a:moveTo>
                  <a:lnTo>
                    <a:pt x="5224475" y="3408743"/>
                  </a:lnTo>
                  <a:lnTo>
                    <a:pt x="5223398" y="3409740"/>
                  </a:lnTo>
                  <a:lnTo>
                    <a:pt x="5223215" y="3409292"/>
                  </a:lnTo>
                  <a:close/>
                  <a:moveTo>
                    <a:pt x="5191759" y="3409014"/>
                  </a:moveTo>
                  <a:lnTo>
                    <a:pt x="5192420" y="3414637"/>
                  </a:lnTo>
                  <a:lnTo>
                    <a:pt x="5192017" y="3414688"/>
                  </a:lnTo>
                  <a:close/>
                  <a:moveTo>
                    <a:pt x="5166932" y="3410309"/>
                  </a:moveTo>
                  <a:lnTo>
                    <a:pt x="5167975" y="3417694"/>
                  </a:lnTo>
                  <a:lnTo>
                    <a:pt x="5146647" y="3420361"/>
                  </a:lnTo>
                  <a:lnTo>
                    <a:pt x="5121865" y="3420804"/>
                  </a:lnTo>
                  <a:lnTo>
                    <a:pt x="5132484" y="3420361"/>
                  </a:lnTo>
                  <a:close/>
                  <a:moveTo>
                    <a:pt x="5189809" y="3407787"/>
                  </a:moveTo>
                  <a:lnTo>
                    <a:pt x="5190425" y="3414887"/>
                  </a:lnTo>
                  <a:lnTo>
                    <a:pt x="5186195" y="3415415"/>
                  </a:lnTo>
                  <a:lnTo>
                    <a:pt x="5186046" y="3410025"/>
                  </a:lnTo>
                  <a:lnTo>
                    <a:pt x="5189136" y="3407964"/>
                  </a:lnTo>
                  <a:close/>
                  <a:moveTo>
                    <a:pt x="5228052" y="3405431"/>
                  </a:moveTo>
                  <a:lnTo>
                    <a:pt x="5228762" y="3409219"/>
                  </a:lnTo>
                  <a:lnTo>
                    <a:pt x="5224475" y="3408743"/>
                  </a:lnTo>
                  <a:close/>
                  <a:moveTo>
                    <a:pt x="5191681" y="3407297"/>
                  </a:moveTo>
                  <a:lnTo>
                    <a:pt x="5191759" y="3409014"/>
                  </a:lnTo>
                  <a:lnTo>
                    <a:pt x="5191560" y="3407328"/>
                  </a:lnTo>
                  <a:close/>
                  <a:moveTo>
                    <a:pt x="5428604" y="3393430"/>
                  </a:moveTo>
                  <a:lnTo>
                    <a:pt x="5429907" y="3393795"/>
                  </a:lnTo>
                  <a:lnTo>
                    <a:pt x="5439046" y="3399889"/>
                  </a:lnTo>
                  <a:lnTo>
                    <a:pt x="5438538" y="3400215"/>
                  </a:lnTo>
                  <a:lnTo>
                    <a:pt x="5428724" y="3405893"/>
                  </a:lnTo>
                  <a:lnTo>
                    <a:pt x="5423585" y="3396895"/>
                  </a:lnTo>
                  <a:lnTo>
                    <a:pt x="5428137" y="3393795"/>
                  </a:lnTo>
                  <a:close/>
                  <a:moveTo>
                    <a:pt x="5415744" y="3393795"/>
                  </a:moveTo>
                  <a:cubicBezTo>
                    <a:pt x="5415744" y="3393795"/>
                    <a:pt x="5419285" y="3393794"/>
                    <a:pt x="5422825" y="3395566"/>
                  </a:cubicBezTo>
                  <a:lnTo>
                    <a:pt x="5423585" y="3396895"/>
                  </a:lnTo>
                  <a:lnTo>
                    <a:pt x="5411039" y="3405440"/>
                  </a:lnTo>
                  <a:lnTo>
                    <a:pt x="5396380" y="3403480"/>
                  </a:lnTo>
                  <a:lnTo>
                    <a:pt x="5415744" y="3393795"/>
                  </a:lnTo>
                  <a:close/>
                  <a:moveTo>
                    <a:pt x="5203686" y="3404151"/>
                  </a:moveTo>
                  <a:lnTo>
                    <a:pt x="5205806" y="3412963"/>
                  </a:lnTo>
                  <a:lnTo>
                    <a:pt x="5204450" y="3413133"/>
                  </a:lnTo>
                  <a:lnTo>
                    <a:pt x="5203224" y="3404272"/>
                  </a:lnTo>
                  <a:close/>
                  <a:moveTo>
                    <a:pt x="5221765" y="3400238"/>
                  </a:moveTo>
                  <a:lnTo>
                    <a:pt x="5223103" y="3408591"/>
                  </a:lnTo>
                  <a:lnTo>
                    <a:pt x="5217462" y="3407963"/>
                  </a:lnTo>
                  <a:lnTo>
                    <a:pt x="5217461" y="3411506"/>
                  </a:lnTo>
                  <a:lnTo>
                    <a:pt x="5211649" y="3412233"/>
                  </a:lnTo>
                  <a:close/>
                  <a:moveTo>
                    <a:pt x="5210149" y="3400748"/>
                  </a:moveTo>
                  <a:lnTo>
                    <a:pt x="5210992" y="3412315"/>
                  </a:lnTo>
                  <a:lnTo>
                    <a:pt x="5209642" y="3412484"/>
                  </a:lnTo>
                  <a:lnTo>
                    <a:pt x="5208169" y="3402663"/>
                  </a:lnTo>
                  <a:close/>
                  <a:moveTo>
                    <a:pt x="5185759" y="3399706"/>
                  </a:moveTo>
                  <a:lnTo>
                    <a:pt x="5186046" y="3410025"/>
                  </a:lnTo>
                  <a:lnTo>
                    <a:pt x="5178514" y="3415048"/>
                  </a:lnTo>
                  <a:lnTo>
                    <a:pt x="5180191" y="3416166"/>
                  </a:lnTo>
                  <a:lnTo>
                    <a:pt x="5171793" y="3417216"/>
                  </a:lnTo>
                  <a:lnTo>
                    <a:pt x="5170471" y="3409277"/>
                  </a:lnTo>
                  <a:lnTo>
                    <a:pt x="5174973" y="3407963"/>
                  </a:lnTo>
                  <a:cubicBezTo>
                    <a:pt x="5174973" y="3407963"/>
                    <a:pt x="5178514" y="3407963"/>
                    <a:pt x="5182055" y="3406192"/>
                  </a:cubicBezTo>
                  <a:close/>
                  <a:moveTo>
                    <a:pt x="5227773" y="3393115"/>
                  </a:moveTo>
                  <a:lnTo>
                    <a:pt x="5230859" y="3393029"/>
                  </a:lnTo>
                  <a:lnTo>
                    <a:pt x="5231625" y="3393795"/>
                  </a:lnTo>
                  <a:lnTo>
                    <a:pt x="5232750" y="3392976"/>
                  </a:lnTo>
                  <a:lnTo>
                    <a:pt x="5239747" y="3392782"/>
                  </a:lnTo>
                  <a:lnTo>
                    <a:pt x="5238706" y="3395566"/>
                  </a:lnTo>
                  <a:lnTo>
                    <a:pt x="5228052" y="3405431"/>
                  </a:lnTo>
                  <a:lnTo>
                    <a:pt x="5226112" y="3395083"/>
                  </a:lnTo>
                  <a:close/>
                  <a:moveTo>
                    <a:pt x="5222358" y="3393265"/>
                  </a:moveTo>
                  <a:lnTo>
                    <a:pt x="5225754" y="3393171"/>
                  </a:lnTo>
                  <a:lnTo>
                    <a:pt x="5226112" y="3395083"/>
                  </a:lnTo>
                  <a:lnTo>
                    <a:pt x="5221765" y="3400238"/>
                  </a:lnTo>
                  <a:lnTo>
                    <a:pt x="5220676" y="3393447"/>
                  </a:lnTo>
                  <a:close/>
                  <a:moveTo>
                    <a:pt x="5217755" y="3393393"/>
                  </a:moveTo>
                  <a:lnTo>
                    <a:pt x="5220655" y="3393312"/>
                  </a:lnTo>
                  <a:lnTo>
                    <a:pt x="5220676" y="3393447"/>
                  </a:lnTo>
                  <a:lnTo>
                    <a:pt x="5217462" y="3393795"/>
                  </a:lnTo>
                  <a:lnTo>
                    <a:pt x="5217371" y="3393764"/>
                  </a:lnTo>
                  <a:close/>
                  <a:moveTo>
                    <a:pt x="5228176" y="3392636"/>
                  </a:moveTo>
                  <a:lnTo>
                    <a:pt x="5227773" y="3393115"/>
                  </a:lnTo>
                  <a:lnTo>
                    <a:pt x="5225754" y="3393171"/>
                  </a:lnTo>
                  <a:lnTo>
                    <a:pt x="5225704" y="3392904"/>
                  </a:lnTo>
                  <a:close/>
                  <a:moveTo>
                    <a:pt x="5209630" y="3393619"/>
                  </a:moveTo>
                  <a:lnTo>
                    <a:pt x="5216372" y="3393431"/>
                  </a:lnTo>
                  <a:lnTo>
                    <a:pt x="5217371" y="3393764"/>
                  </a:lnTo>
                  <a:lnTo>
                    <a:pt x="5210149" y="3400748"/>
                  </a:lnTo>
                  <a:close/>
                  <a:moveTo>
                    <a:pt x="5201785" y="3393878"/>
                  </a:moveTo>
                  <a:lnTo>
                    <a:pt x="5203299" y="3393795"/>
                  </a:lnTo>
                  <a:lnTo>
                    <a:pt x="5206825" y="3393697"/>
                  </a:lnTo>
                  <a:lnTo>
                    <a:pt x="5208169" y="3402663"/>
                  </a:lnTo>
                  <a:lnTo>
                    <a:pt x="5207725" y="3403093"/>
                  </a:lnTo>
                  <a:lnTo>
                    <a:pt x="5203686" y="3404151"/>
                  </a:lnTo>
                  <a:lnTo>
                    <a:pt x="5202557" y="3399457"/>
                  </a:lnTo>
                  <a:close/>
                  <a:moveTo>
                    <a:pt x="5234101" y="3391995"/>
                  </a:moveTo>
                  <a:lnTo>
                    <a:pt x="5232750" y="3392976"/>
                  </a:lnTo>
                  <a:lnTo>
                    <a:pt x="5230859" y="3393029"/>
                  </a:lnTo>
                  <a:lnTo>
                    <a:pt x="5230243" y="3392412"/>
                  </a:lnTo>
                  <a:close/>
                  <a:moveTo>
                    <a:pt x="5191097" y="3394463"/>
                  </a:moveTo>
                  <a:lnTo>
                    <a:pt x="5201223" y="3393909"/>
                  </a:lnTo>
                  <a:lnTo>
                    <a:pt x="5202557" y="3399457"/>
                  </a:lnTo>
                  <a:lnTo>
                    <a:pt x="5203224" y="3404272"/>
                  </a:lnTo>
                  <a:lnTo>
                    <a:pt x="5191681" y="3407297"/>
                  </a:lnTo>
                  <a:close/>
                  <a:moveTo>
                    <a:pt x="5188678" y="3394596"/>
                  </a:moveTo>
                  <a:lnTo>
                    <a:pt x="5190054" y="3394521"/>
                  </a:lnTo>
                  <a:lnTo>
                    <a:pt x="5191560" y="3407328"/>
                  </a:lnTo>
                  <a:lnTo>
                    <a:pt x="5189809" y="3407787"/>
                  </a:lnTo>
                  <a:lnTo>
                    <a:pt x="5188666" y="3394616"/>
                  </a:lnTo>
                  <a:close/>
                  <a:moveTo>
                    <a:pt x="5185622" y="3394764"/>
                  </a:moveTo>
                  <a:lnTo>
                    <a:pt x="5188665" y="3394597"/>
                  </a:lnTo>
                  <a:lnTo>
                    <a:pt x="5188666" y="3394616"/>
                  </a:lnTo>
                  <a:lnTo>
                    <a:pt x="5185759" y="3399706"/>
                  </a:lnTo>
                  <a:close/>
                  <a:moveTo>
                    <a:pt x="5164898" y="3395900"/>
                  </a:moveTo>
                  <a:lnTo>
                    <a:pt x="5168212" y="3395718"/>
                  </a:lnTo>
                  <a:lnTo>
                    <a:pt x="5170471" y="3409277"/>
                  </a:lnTo>
                  <a:lnTo>
                    <a:pt x="5166932" y="3410309"/>
                  </a:lnTo>
                  <a:close/>
                  <a:moveTo>
                    <a:pt x="5087886" y="3400121"/>
                  </a:moveTo>
                  <a:lnTo>
                    <a:pt x="5105936" y="3399132"/>
                  </a:lnTo>
                  <a:lnTo>
                    <a:pt x="5097076" y="3399993"/>
                  </a:lnTo>
                  <a:close/>
                  <a:moveTo>
                    <a:pt x="5250597" y="3390211"/>
                  </a:moveTo>
                  <a:lnTo>
                    <a:pt x="5248171" y="3392548"/>
                  </a:lnTo>
                  <a:lnTo>
                    <a:pt x="5239747" y="3392782"/>
                  </a:lnTo>
                  <a:lnTo>
                    <a:pt x="5240291" y="3391325"/>
                  </a:lnTo>
                  <a:close/>
                  <a:moveTo>
                    <a:pt x="5229224" y="3391393"/>
                  </a:moveTo>
                  <a:lnTo>
                    <a:pt x="5230243" y="3392412"/>
                  </a:lnTo>
                  <a:lnTo>
                    <a:pt x="5228176" y="3392636"/>
                  </a:lnTo>
                  <a:close/>
                  <a:moveTo>
                    <a:pt x="5160810" y="3393795"/>
                  </a:moveTo>
                  <a:lnTo>
                    <a:pt x="5164601" y="3393795"/>
                  </a:lnTo>
                  <a:lnTo>
                    <a:pt x="5164898" y="3395900"/>
                  </a:lnTo>
                  <a:lnTo>
                    <a:pt x="5105936" y="3399132"/>
                  </a:lnTo>
                  <a:close/>
                  <a:moveTo>
                    <a:pt x="5450227" y="3376546"/>
                  </a:moveTo>
                  <a:lnTo>
                    <a:pt x="5428604" y="3393430"/>
                  </a:lnTo>
                  <a:lnTo>
                    <a:pt x="5420828" y="3391251"/>
                  </a:lnTo>
                  <a:close/>
                  <a:moveTo>
                    <a:pt x="5190927" y="3390722"/>
                  </a:moveTo>
                  <a:lnTo>
                    <a:pt x="5191097" y="3394463"/>
                  </a:lnTo>
                  <a:lnTo>
                    <a:pt x="5190054" y="3394521"/>
                  </a:lnTo>
                  <a:lnTo>
                    <a:pt x="5189829" y="3392605"/>
                  </a:lnTo>
                  <a:close/>
                  <a:moveTo>
                    <a:pt x="5326639" y="3382646"/>
                  </a:moveTo>
                  <a:lnTo>
                    <a:pt x="5323021" y="3386046"/>
                  </a:lnTo>
                  <a:cubicBezTo>
                    <a:pt x="5312619" y="3392466"/>
                    <a:pt x="5299784" y="3398223"/>
                    <a:pt x="5286506" y="3402650"/>
                  </a:cubicBezTo>
                  <a:lnTo>
                    <a:pt x="5268295" y="3406665"/>
                  </a:lnTo>
                  <a:lnTo>
                    <a:pt x="5245788" y="3407964"/>
                  </a:lnTo>
                  <a:lnTo>
                    <a:pt x="5232459" y="3409630"/>
                  </a:lnTo>
                  <a:lnTo>
                    <a:pt x="5230648" y="3409429"/>
                  </a:lnTo>
                  <a:lnTo>
                    <a:pt x="5248171" y="3392548"/>
                  </a:lnTo>
                  <a:lnTo>
                    <a:pt x="5267033" y="3392024"/>
                  </a:lnTo>
                  <a:lnTo>
                    <a:pt x="5304787" y="3384679"/>
                  </a:lnTo>
                  <a:close/>
                  <a:moveTo>
                    <a:pt x="5351797" y="3380304"/>
                  </a:moveTo>
                  <a:lnTo>
                    <a:pt x="5385648" y="3381397"/>
                  </a:lnTo>
                  <a:lnTo>
                    <a:pt x="5420828" y="3391251"/>
                  </a:lnTo>
                  <a:lnTo>
                    <a:pt x="5415744" y="3393795"/>
                  </a:lnTo>
                  <a:lnTo>
                    <a:pt x="5382861" y="3402019"/>
                  </a:lnTo>
                  <a:lnTo>
                    <a:pt x="5337848" y="3402650"/>
                  </a:lnTo>
                  <a:lnTo>
                    <a:pt x="5332541" y="3402956"/>
                  </a:lnTo>
                  <a:lnTo>
                    <a:pt x="5336962" y="3400436"/>
                  </a:lnTo>
                  <a:lnTo>
                    <a:pt x="5349567" y="3380512"/>
                  </a:lnTo>
                  <a:close/>
                  <a:moveTo>
                    <a:pt x="5242258" y="3386066"/>
                  </a:moveTo>
                  <a:lnTo>
                    <a:pt x="5240291" y="3391325"/>
                  </a:lnTo>
                  <a:lnTo>
                    <a:pt x="5234101" y="3391995"/>
                  </a:lnTo>
                  <a:close/>
                  <a:moveTo>
                    <a:pt x="5330766" y="3379626"/>
                  </a:moveTo>
                  <a:lnTo>
                    <a:pt x="5349741" y="3380238"/>
                  </a:lnTo>
                  <a:lnTo>
                    <a:pt x="5349567" y="3380512"/>
                  </a:lnTo>
                  <a:lnTo>
                    <a:pt x="5326639" y="3382646"/>
                  </a:lnTo>
                  <a:lnTo>
                    <a:pt x="5329614" y="3379850"/>
                  </a:lnTo>
                  <a:close/>
                  <a:moveTo>
                    <a:pt x="5505391" y="3369210"/>
                  </a:moveTo>
                  <a:lnTo>
                    <a:pt x="5502935" y="3372541"/>
                  </a:lnTo>
                  <a:cubicBezTo>
                    <a:pt x="5492755" y="3382282"/>
                    <a:pt x="5481248" y="3390252"/>
                    <a:pt x="5468856" y="3397337"/>
                  </a:cubicBezTo>
                  <a:lnTo>
                    <a:pt x="5410947" y="3425043"/>
                  </a:lnTo>
                  <a:lnTo>
                    <a:pt x="5415744" y="3422132"/>
                  </a:lnTo>
                  <a:cubicBezTo>
                    <a:pt x="5447611" y="3400879"/>
                    <a:pt x="5463545" y="3387596"/>
                    <a:pt x="5487444" y="3376305"/>
                  </a:cubicBezTo>
                  <a:close/>
                  <a:moveTo>
                    <a:pt x="5222520" y="3384686"/>
                  </a:moveTo>
                  <a:lnTo>
                    <a:pt x="5224543" y="3386710"/>
                  </a:lnTo>
                  <a:lnTo>
                    <a:pt x="5224543" y="3386710"/>
                  </a:lnTo>
                  <a:lnTo>
                    <a:pt x="5225704" y="3392904"/>
                  </a:lnTo>
                  <a:lnTo>
                    <a:pt x="5222358" y="3393265"/>
                  </a:lnTo>
                  <a:lnTo>
                    <a:pt x="5220655" y="3393312"/>
                  </a:lnTo>
                  <a:lnTo>
                    <a:pt x="5220277" y="3390954"/>
                  </a:lnTo>
                  <a:lnTo>
                    <a:pt x="5221002" y="3390252"/>
                  </a:lnTo>
                  <a:close/>
                  <a:moveTo>
                    <a:pt x="5353603" y="3374134"/>
                  </a:moveTo>
                  <a:lnTo>
                    <a:pt x="5359092" y="3379626"/>
                  </a:lnTo>
                  <a:lnTo>
                    <a:pt x="5351797" y="3380304"/>
                  </a:lnTo>
                  <a:lnTo>
                    <a:pt x="5349741" y="3380238"/>
                  </a:lnTo>
                  <a:close/>
                  <a:moveTo>
                    <a:pt x="5510122" y="3362791"/>
                  </a:moveTo>
                  <a:lnTo>
                    <a:pt x="5514885" y="3365457"/>
                  </a:lnTo>
                  <a:lnTo>
                    <a:pt x="5505391" y="3369210"/>
                  </a:lnTo>
                  <a:close/>
                  <a:moveTo>
                    <a:pt x="5217462" y="3379626"/>
                  </a:moveTo>
                  <a:lnTo>
                    <a:pt x="5218652" y="3380817"/>
                  </a:lnTo>
                  <a:lnTo>
                    <a:pt x="5220277" y="3390954"/>
                  </a:lnTo>
                  <a:lnTo>
                    <a:pt x="5217755" y="3393393"/>
                  </a:lnTo>
                  <a:lnTo>
                    <a:pt x="5216372" y="3393431"/>
                  </a:lnTo>
                  <a:lnTo>
                    <a:pt x="5212151" y="3392024"/>
                  </a:lnTo>
                  <a:cubicBezTo>
                    <a:pt x="5210380" y="3390253"/>
                    <a:pt x="5210380" y="3386710"/>
                    <a:pt x="5217462" y="3379626"/>
                  </a:cubicBezTo>
                  <a:close/>
                  <a:moveTo>
                    <a:pt x="5223070" y="3378847"/>
                  </a:moveTo>
                  <a:lnTo>
                    <a:pt x="5223494" y="3381112"/>
                  </a:lnTo>
                  <a:lnTo>
                    <a:pt x="5222520" y="3384686"/>
                  </a:lnTo>
                  <a:lnTo>
                    <a:pt x="5218652" y="3380817"/>
                  </a:lnTo>
                  <a:lnTo>
                    <a:pt x="5218440" y="3379490"/>
                  </a:lnTo>
                  <a:close/>
                  <a:moveTo>
                    <a:pt x="5218372" y="3379063"/>
                  </a:moveTo>
                  <a:lnTo>
                    <a:pt x="5218440" y="3379490"/>
                  </a:lnTo>
                  <a:lnTo>
                    <a:pt x="5217462" y="3379626"/>
                  </a:lnTo>
                  <a:close/>
                  <a:moveTo>
                    <a:pt x="5242028" y="3376213"/>
                  </a:moveTo>
                  <a:lnTo>
                    <a:pt x="5229224" y="3391393"/>
                  </a:lnTo>
                  <a:lnTo>
                    <a:pt x="5224543" y="3386710"/>
                  </a:lnTo>
                  <a:lnTo>
                    <a:pt x="5223494" y="3381112"/>
                  </a:lnTo>
                  <a:lnTo>
                    <a:pt x="5224153" y="3378696"/>
                  </a:lnTo>
                  <a:close/>
                  <a:moveTo>
                    <a:pt x="5259072" y="3373844"/>
                  </a:moveTo>
                  <a:lnTo>
                    <a:pt x="5242258" y="3386066"/>
                  </a:lnTo>
                  <a:lnTo>
                    <a:pt x="5246156" y="3375639"/>
                  </a:lnTo>
                  <a:close/>
                  <a:moveTo>
                    <a:pt x="5199082" y="3376737"/>
                  </a:moveTo>
                  <a:lnTo>
                    <a:pt x="5201729" y="3392023"/>
                  </a:lnTo>
                  <a:lnTo>
                    <a:pt x="5201785" y="3393878"/>
                  </a:lnTo>
                  <a:lnTo>
                    <a:pt x="5201223" y="3393909"/>
                  </a:lnTo>
                  <a:lnTo>
                    <a:pt x="5197674" y="3379151"/>
                  </a:lnTo>
                  <a:close/>
                  <a:moveTo>
                    <a:pt x="5503082" y="3358851"/>
                  </a:moveTo>
                  <a:lnTo>
                    <a:pt x="5503466" y="3359066"/>
                  </a:lnTo>
                  <a:lnTo>
                    <a:pt x="5431678" y="3407964"/>
                  </a:lnTo>
                  <a:lnTo>
                    <a:pt x="5407992" y="3426457"/>
                  </a:lnTo>
                  <a:lnTo>
                    <a:pt x="5387418" y="3436301"/>
                  </a:lnTo>
                  <a:cubicBezTo>
                    <a:pt x="5373255" y="3443386"/>
                    <a:pt x="5359092" y="3452241"/>
                    <a:pt x="5344929" y="3461982"/>
                  </a:cubicBezTo>
                  <a:lnTo>
                    <a:pt x="5319479" y="3480547"/>
                  </a:lnTo>
                  <a:lnTo>
                    <a:pt x="5307751" y="3487664"/>
                  </a:lnTo>
                  <a:lnTo>
                    <a:pt x="5238606" y="3532059"/>
                  </a:lnTo>
                  <a:lnTo>
                    <a:pt x="5285843" y="3492755"/>
                  </a:lnTo>
                  <a:cubicBezTo>
                    <a:pt x="5309964" y="3475709"/>
                    <a:pt x="5335192" y="3460211"/>
                    <a:pt x="5360862" y="3445157"/>
                  </a:cubicBezTo>
                  <a:lnTo>
                    <a:pt x="5422733" y="3409359"/>
                  </a:lnTo>
                  <a:lnTo>
                    <a:pt x="5429907" y="3407964"/>
                  </a:lnTo>
                  <a:cubicBezTo>
                    <a:pt x="5436989" y="3407964"/>
                    <a:pt x="5440529" y="3404421"/>
                    <a:pt x="5440529" y="3400879"/>
                  </a:cubicBezTo>
                  <a:lnTo>
                    <a:pt x="5439046" y="3399889"/>
                  </a:lnTo>
                  <a:close/>
                  <a:moveTo>
                    <a:pt x="5225205" y="3374837"/>
                  </a:moveTo>
                  <a:lnTo>
                    <a:pt x="5224153" y="3378696"/>
                  </a:lnTo>
                  <a:lnTo>
                    <a:pt x="5223070" y="3378847"/>
                  </a:lnTo>
                  <a:lnTo>
                    <a:pt x="5222618" y="3376437"/>
                  </a:lnTo>
                  <a:close/>
                  <a:moveTo>
                    <a:pt x="5270804" y="3368578"/>
                  </a:moveTo>
                  <a:lnTo>
                    <a:pt x="5267813" y="3372630"/>
                  </a:lnTo>
                  <a:lnTo>
                    <a:pt x="5259072" y="3373844"/>
                  </a:lnTo>
                  <a:lnTo>
                    <a:pt x="5259951" y="3373206"/>
                  </a:lnTo>
                  <a:close/>
                  <a:moveTo>
                    <a:pt x="5248863" y="3368107"/>
                  </a:moveTo>
                  <a:lnTo>
                    <a:pt x="5248886" y="3368335"/>
                  </a:lnTo>
                  <a:lnTo>
                    <a:pt x="5246156" y="3375639"/>
                  </a:lnTo>
                  <a:lnTo>
                    <a:pt x="5242028" y="3376213"/>
                  </a:lnTo>
                  <a:close/>
                  <a:moveTo>
                    <a:pt x="5514885" y="3351288"/>
                  </a:moveTo>
                  <a:cubicBezTo>
                    <a:pt x="5514885" y="3351288"/>
                    <a:pt x="5514885" y="3351288"/>
                    <a:pt x="5514885" y="3353059"/>
                  </a:cubicBezTo>
                  <a:lnTo>
                    <a:pt x="5514885" y="3356331"/>
                  </a:lnTo>
                  <a:lnTo>
                    <a:pt x="5510122" y="3362791"/>
                  </a:lnTo>
                  <a:lnTo>
                    <a:pt x="5503466" y="3359066"/>
                  </a:lnTo>
                  <a:close/>
                  <a:moveTo>
                    <a:pt x="5163690" y="3368580"/>
                  </a:moveTo>
                  <a:lnTo>
                    <a:pt x="5167891" y="3393794"/>
                  </a:lnTo>
                  <a:lnTo>
                    <a:pt x="5164601" y="3393795"/>
                  </a:lnTo>
                  <a:lnTo>
                    <a:pt x="5164351" y="3392023"/>
                  </a:lnTo>
                  <a:close/>
                  <a:moveTo>
                    <a:pt x="5521509" y="3347346"/>
                  </a:moveTo>
                  <a:lnTo>
                    <a:pt x="5522348" y="3347784"/>
                  </a:lnTo>
                  <a:lnTo>
                    <a:pt x="5519311" y="3352616"/>
                  </a:lnTo>
                  <a:cubicBezTo>
                    <a:pt x="5516655" y="3357487"/>
                    <a:pt x="5514885" y="3361914"/>
                    <a:pt x="5514885" y="3365457"/>
                  </a:cubicBezTo>
                  <a:lnTo>
                    <a:pt x="5514885" y="3356331"/>
                  </a:lnTo>
                  <a:close/>
                  <a:moveTo>
                    <a:pt x="5522677" y="3347259"/>
                  </a:moveTo>
                  <a:lnTo>
                    <a:pt x="5529048" y="3351288"/>
                  </a:lnTo>
                  <a:lnTo>
                    <a:pt x="5522348" y="3347784"/>
                  </a:lnTo>
                  <a:close/>
                  <a:moveTo>
                    <a:pt x="5485495" y="3349009"/>
                  </a:moveTo>
                  <a:lnTo>
                    <a:pt x="5488898" y="3350913"/>
                  </a:lnTo>
                  <a:lnTo>
                    <a:pt x="5487002" y="3352616"/>
                  </a:lnTo>
                  <a:cubicBezTo>
                    <a:pt x="5481248" y="3357487"/>
                    <a:pt x="5475937" y="3361915"/>
                    <a:pt x="5472396" y="3365457"/>
                  </a:cubicBezTo>
                  <a:lnTo>
                    <a:pt x="5450227" y="3376546"/>
                  </a:lnTo>
                  <a:close/>
                  <a:moveTo>
                    <a:pt x="5194110" y="3364334"/>
                  </a:moveTo>
                  <a:lnTo>
                    <a:pt x="5197674" y="3379151"/>
                  </a:lnTo>
                  <a:lnTo>
                    <a:pt x="5190927" y="3390722"/>
                  </a:lnTo>
                  <a:lnTo>
                    <a:pt x="5189773" y="3365313"/>
                  </a:lnTo>
                  <a:close/>
                  <a:moveTo>
                    <a:pt x="5181676" y="3364081"/>
                  </a:moveTo>
                  <a:lnTo>
                    <a:pt x="5185595" y="3393795"/>
                  </a:lnTo>
                  <a:lnTo>
                    <a:pt x="5185622" y="3394764"/>
                  </a:lnTo>
                  <a:lnTo>
                    <a:pt x="5168212" y="3395718"/>
                  </a:lnTo>
                  <a:lnTo>
                    <a:pt x="5167891" y="3393794"/>
                  </a:lnTo>
                  <a:lnTo>
                    <a:pt x="5167892" y="3393795"/>
                  </a:lnTo>
                  <a:cubicBezTo>
                    <a:pt x="5171432" y="3393795"/>
                    <a:pt x="5174973" y="3393795"/>
                    <a:pt x="5174973" y="3393795"/>
                  </a:cubicBezTo>
                  <a:cubicBezTo>
                    <a:pt x="5174973" y="3386710"/>
                    <a:pt x="5174973" y="3379626"/>
                    <a:pt x="5176743" y="3372541"/>
                  </a:cubicBezTo>
                  <a:close/>
                  <a:moveTo>
                    <a:pt x="5202150" y="3362520"/>
                  </a:moveTo>
                  <a:lnTo>
                    <a:pt x="5202287" y="3363432"/>
                  </a:lnTo>
                  <a:lnTo>
                    <a:pt x="5201728" y="3372541"/>
                  </a:lnTo>
                  <a:lnTo>
                    <a:pt x="5199082" y="3376737"/>
                  </a:lnTo>
                  <a:lnTo>
                    <a:pt x="5196992" y="3363684"/>
                  </a:lnTo>
                  <a:close/>
                  <a:moveTo>
                    <a:pt x="5185262" y="3363242"/>
                  </a:moveTo>
                  <a:lnTo>
                    <a:pt x="5186456" y="3363925"/>
                  </a:lnTo>
                  <a:lnTo>
                    <a:pt x="5189136" y="3386710"/>
                  </a:lnTo>
                  <a:lnTo>
                    <a:pt x="5189829" y="3392605"/>
                  </a:lnTo>
                  <a:lnTo>
                    <a:pt x="5189136" y="3393794"/>
                  </a:lnTo>
                  <a:lnTo>
                    <a:pt x="5188678" y="3394596"/>
                  </a:lnTo>
                  <a:lnTo>
                    <a:pt x="5188665" y="3394597"/>
                  </a:lnTo>
                  <a:lnTo>
                    <a:pt x="5187366" y="3379626"/>
                  </a:lnTo>
                  <a:close/>
                  <a:moveTo>
                    <a:pt x="5206537" y="3361530"/>
                  </a:moveTo>
                  <a:lnTo>
                    <a:pt x="5208610" y="3379626"/>
                  </a:lnTo>
                  <a:lnTo>
                    <a:pt x="5209630" y="3393619"/>
                  </a:lnTo>
                  <a:lnTo>
                    <a:pt x="5206825" y="3393697"/>
                  </a:lnTo>
                  <a:lnTo>
                    <a:pt x="5202287" y="3363432"/>
                  </a:lnTo>
                  <a:lnTo>
                    <a:pt x="5202367" y="3362471"/>
                  </a:lnTo>
                  <a:close/>
                  <a:moveTo>
                    <a:pt x="5514885" y="3342331"/>
                  </a:moveTo>
                  <a:lnTo>
                    <a:pt x="5521924" y="3346783"/>
                  </a:lnTo>
                  <a:lnTo>
                    <a:pt x="5521509" y="3347346"/>
                  </a:lnTo>
                  <a:lnTo>
                    <a:pt x="5514885" y="3343881"/>
                  </a:lnTo>
                  <a:close/>
                  <a:moveTo>
                    <a:pt x="5181264" y="3360957"/>
                  </a:moveTo>
                  <a:lnTo>
                    <a:pt x="5182939" y="3361915"/>
                  </a:lnTo>
                  <a:lnTo>
                    <a:pt x="5181676" y="3364081"/>
                  </a:lnTo>
                  <a:close/>
                  <a:moveTo>
                    <a:pt x="5344929" y="3351288"/>
                  </a:moveTo>
                  <a:cubicBezTo>
                    <a:pt x="5359092" y="3351288"/>
                    <a:pt x="5359092" y="3365457"/>
                    <a:pt x="5359092" y="3365457"/>
                  </a:cubicBezTo>
                  <a:lnTo>
                    <a:pt x="5353603" y="3374134"/>
                  </a:lnTo>
                  <a:lnTo>
                    <a:pt x="5346699" y="3367228"/>
                  </a:lnTo>
                  <a:cubicBezTo>
                    <a:pt x="5344929" y="3365457"/>
                    <a:pt x="5344929" y="3365457"/>
                    <a:pt x="5344929" y="3365457"/>
                  </a:cubicBezTo>
                  <a:lnTo>
                    <a:pt x="5329614" y="3379850"/>
                  </a:lnTo>
                  <a:lnTo>
                    <a:pt x="5304787" y="3384679"/>
                  </a:lnTo>
                  <a:lnTo>
                    <a:pt x="5282966" y="3386710"/>
                  </a:lnTo>
                  <a:lnTo>
                    <a:pt x="5250597" y="3390211"/>
                  </a:lnTo>
                  <a:lnTo>
                    <a:pt x="5265262" y="3376084"/>
                  </a:lnTo>
                  <a:lnTo>
                    <a:pt x="5267813" y="3372630"/>
                  </a:lnTo>
                  <a:lnTo>
                    <a:pt x="5281195" y="3370770"/>
                  </a:lnTo>
                  <a:cubicBezTo>
                    <a:pt x="5302440" y="3365457"/>
                    <a:pt x="5323684" y="3358372"/>
                    <a:pt x="5344929" y="3351288"/>
                  </a:cubicBezTo>
                  <a:close/>
                  <a:moveTo>
                    <a:pt x="5219242" y="3358428"/>
                  </a:moveTo>
                  <a:lnTo>
                    <a:pt x="5222618" y="3376437"/>
                  </a:lnTo>
                  <a:lnTo>
                    <a:pt x="5218372" y="3379063"/>
                  </a:lnTo>
                  <a:lnTo>
                    <a:pt x="5215247" y="3359564"/>
                  </a:lnTo>
                  <a:lnTo>
                    <a:pt x="5218568" y="3358815"/>
                  </a:lnTo>
                  <a:close/>
                  <a:moveTo>
                    <a:pt x="5257765" y="3355294"/>
                  </a:moveTo>
                  <a:lnTo>
                    <a:pt x="5251099" y="3365457"/>
                  </a:lnTo>
                  <a:lnTo>
                    <a:pt x="5248863" y="3368107"/>
                  </a:lnTo>
                  <a:lnTo>
                    <a:pt x="5248124" y="3360663"/>
                  </a:lnTo>
                  <a:lnTo>
                    <a:pt x="5253976" y="3357044"/>
                  </a:lnTo>
                  <a:close/>
                  <a:moveTo>
                    <a:pt x="5184703" y="3358891"/>
                  </a:moveTo>
                  <a:lnTo>
                    <a:pt x="5185262" y="3363242"/>
                  </a:lnTo>
                  <a:lnTo>
                    <a:pt x="5182939" y="3361915"/>
                  </a:lnTo>
                  <a:close/>
                  <a:moveTo>
                    <a:pt x="5529048" y="3337119"/>
                  </a:moveTo>
                  <a:lnTo>
                    <a:pt x="5522677" y="3347259"/>
                  </a:lnTo>
                  <a:lnTo>
                    <a:pt x="5521924" y="3346783"/>
                  </a:lnTo>
                  <a:close/>
                  <a:moveTo>
                    <a:pt x="5529048" y="3337119"/>
                  </a:moveTo>
                  <a:cubicBezTo>
                    <a:pt x="5543211" y="3337119"/>
                    <a:pt x="5543211" y="3351288"/>
                    <a:pt x="5543211" y="3351288"/>
                  </a:cubicBezTo>
                  <a:cubicBezTo>
                    <a:pt x="5514885" y="3407963"/>
                    <a:pt x="5458233" y="3422132"/>
                    <a:pt x="5401581" y="3450470"/>
                  </a:cubicBezTo>
                  <a:cubicBezTo>
                    <a:pt x="5359092" y="3471723"/>
                    <a:pt x="5316603" y="3508916"/>
                    <a:pt x="5268139" y="3538140"/>
                  </a:cubicBezTo>
                  <a:lnTo>
                    <a:pt x="5253688" y="3545463"/>
                  </a:lnTo>
                  <a:lnTo>
                    <a:pt x="5300006" y="3506924"/>
                  </a:lnTo>
                  <a:cubicBezTo>
                    <a:pt x="5372370" y="3455784"/>
                    <a:pt x="5454693" y="3418590"/>
                    <a:pt x="5529048" y="3365457"/>
                  </a:cubicBezTo>
                  <a:cubicBezTo>
                    <a:pt x="5529048" y="3365457"/>
                    <a:pt x="5529048" y="3351288"/>
                    <a:pt x="5529048" y="3351288"/>
                  </a:cubicBezTo>
                  <a:cubicBezTo>
                    <a:pt x="5529048" y="3351288"/>
                    <a:pt x="5529048" y="3351288"/>
                    <a:pt x="5529048" y="3337119"/>
                  </a:cubicBezTo>
                  <a:close/>
                  <a:moveTo>
                    <a:pt x="5503413" y="3337882"/>
                  </a:moveTo>
                  <a:lnTo>
                    <a:pt x="5514885" y="3343881"/>
                  </a:lnTo>
                  <a:lnTo>
                    <a:pt x="5514885" y="3349517"/>
                  </a:lnTo>
                  <a:cubicBezTo>
                    <a:pt x="5514885" y="3351288"/>
                    <a:pt x="5514885" y="3351288"/>
                    <a:pt x="5514885" y="3351288"/>
                  </a:cubicBezTo>
                  <a:lnTo>
                    <a:pt x="5503082" y="3358851"/>
                  </a:lnTo>
                  <a:lnTo>
                    <a:pt x="5488898" y="3350913"/>
                  </a:lnTo>
                  <a:lnTo>
                    <a:pt x="5494800" y="3345615"/>
                  </a:lnTo>
                  <a:lnTo>
                    <a:pt x="5500722" y="3351288"/>
                  </a:lnTo>
                  <a:cubicBezTo>
                    <a:pt x="5500722" y="3351288"/>
                    <a:pt x="5500722" y="3347746"/>
                    <a:pt x="5500722" y="3344203"/>
                  </a:cubicBezTo>
                  <a:lnTo>
                    <a:pt x="5500722" y="3340298"/>
                  </a:lnTo>
                  <a:close/>
                  <a:moveTo>
                    <a:pt x="5500722" y="3337119"/>
                  </a:moveTo>
                  <a:lnTo>
                    <a:pt x="5500722" y="3340298"/>
                  </a:lnTo>
                  <a:lnTo>
                    <a:pt x="5494800" y="3345615"/>
                  </a:lnTo>
                  <a:lnTo>
                    <a:pt x="5492573" y="3343482"/>
                  </a:lnTo>
                  <a:close/>
                  <a:moveTo>
                    <a:pt x="5189136" y="3351288"/>
                  </a:moveTo>
                  <a:lnTo>
                    <a:pt x="5189773" y="3365313"/>
                  </a:lnTo>
                  <a:lnTo>
                    <a:pt x="5189136" y="3365457"/>
                  </a:lnTo>
                  <a:lnTo>
                    <a:pt x="5186456" y="3363925"/>
                  </a:lnTo>
                  <a:lnTo>
                    <a:pt x="5185669" y="3357233"/>
                  </a:lnTo>
                  <a:close/>
                  <a:moveTo>
                    <a:pt x="5508776" y="3331267"/>
                  </a:moveTo>
                  <a:lnTo>
                    <a:pt x="5514885" y="3337119"/>
                  </a:lnTo>
                  <a:lnTo>
                    <a:pt x="5514885" y="3342331"/>
                  </a:lnTo>
                  <a:lnTo>
                    <a:pt x="5505043" y="3336107"/>
                  </a:lnTo>
                  <a:close/>
                  <a:moveTo>
                    <a:pt x="5194551" y="3348436"/>
                  </a:moveTo>
                  <a:lnTo>
                    <a:pt x="5196992" y="3363684"/>
                  </a:lnTo>
                  <a:lnTo>
                    <a:pt x="5194110" y="3364334"/>
                  </a:lnTo>
                  <a:lnTo>
                    <a:pt x="5192677" y="3358372"/>
                  </a:lnTo>
                  <a:lnTo>
                    <a:pt x="5191456" y="3350066"/>
                  </a:lnTo>
                  <a:close/>
                  <a:moveTo>
                    <a:pt x="5387418" y="3337119"/>
                  </a:moveTo>
                  <a:cubicBezTo>
                    <a:pt x="5401581" y="3337119"/>
                    <a:pt x="5401581" y="3351288"/>
                    <a:pt x="5387418" y="3351288"/>
                  </a:cubicBezTo>
                  <a:cubicBezTo>
                    <a:pt x="5387418" y="3351288"/>
                    <a:pt x="5387418" y="3337119"/>
                    <a:pt x="5387418" y="3337119"/>
                  </a:cubicBezTo>
                  <a:close/>
                  <a:moveTo>
                    <a:pt x="5246343" y="3342713"/>
                  </a:moveTo>
                  <a:lnTo>
                    <a:pt x="5248124" y="3360663"/>
                  </a:lnTo>
                  <a:lnTo>
                    <a:pt x="5225205" y="3374837"/>
                  </a:lnTo>
                  <a:lnTo>
                    <a:pt x="5231615" y="3351325"/>
                  </a:lnTo>
                  <a:lnTo>
                    <a:pt x="5244018" y="3344204"/>
                  </a:lnTo>
                  <a:close/>
                  <a:moveTo>
                    <a:pt x="5179085" y="3344432"/>
                  </a:moveTo>
                  <a:lnTo>
                    <a:pt x="5181264" y="3360957"/>
                  </a:lnTo>
                  <a:lnTo>
                    <a:pt x="5176743" y="3358373"/>
                  </a:lnTo>
                  <a:cubicBezTo>
                    <a:pt x="5174973" y="3354830"/>
                    <a:pt x="5174973" y="3351288"/>
                    <a:pt x="5174973" y="3351288"/>
                  </a:cubicBezTo>
                  <a:close/>
                  <a:moveTo>
                    <a:pt x="5201881" y="3339519"/>
                  </a:moveTo>
                  <a:lnTo>
                    <a:pt x="5203299" y="3339786"/>
                  </a:lnTo>
                  <a:lnTo>
                    <a:pt x="5203299" y="3351288"/>
                  </a:lnTo>
                  <a:lnTo>
                    <a:pt x="5202367" y="3362471"/>
                  </a:lnTo>
                  <a:lnTo>
                    <a:pt x="5202150" y="3362520"/>
                  </a:lnTo>
                  <a:lnTo>
                    <a:pt x="5201728" y="3358373"/>
                  </a:lnTo>
                  <a:lnTo>
                    <a:pt x="5198931" y="3344514"/>
                  </a:lnTo>
                  <a:close/>
                  <a:moveTo>
                    <a:pt x="5213025" y="3338235"/>
                  </a:moveTo>
                  <a:lnTo>
                    <a:pt x="5213921" y="3351288"/>
                  </a:lnTo>
                  <a:lnTo>
                    <a:pt x="5215247" y="3359564"/>
                  </a:lnTo>
                  <a:lnTo>
                    <a:pt x="5206537" y="3361530"/>
                  </a:lnTo>
                  <a:lnTo>
                    <a:pt x="5204063" y="3339930"/>
                  </a:lnTo>
                  <a:lnTo>
                    <a:pt x="5207946" y="3340661"/>
                  </a:lnTo>
                  <a:close/>
                  <a:moveTo>
                    <a:pt x="5327227" y="3331009"/>
                  </a:moveTo>
                  <a:lnTo>
                    <a:pt x="5336741" y="3335791"/>
                  </a:lnTo>
                  <a:cubicBezTo>
                    <a:pt x="5352896" y="3342432"/>
                    <a:pt x="5369714" y="3347746"/>
                    <a:pt x="5387418" y="3351288"/>
                  </a:cubicBezTo>
                  <a:cubicBezTo>
                    <a:pt x="5359092" y="3344204"/>
                    <a:pt x="5327225" y="3347746"/>
                    <a:pt x="5298899" y="3356601"/>
                  </a:cubicBezTo>
                  <a:lnTo>
                    <a:pt x="5270804" y="3368578"/>
                  </a:lnTo>
                  <a:lnTo>
                    <a:pt x="5287170" y="3346417"/>
                  </a:lnTo>
                  <a:lnTo>
                    <a:pt x="5289517" y="3340634"/>
                  </a:lnTo>
                  <a:lnTo>
                    <a:pt x="5297129" y="3337119"/>
                  </a:lnTo>
                  <a:close/>
                  <a:moveTo>
                    <a:pt x="5192852" y="3337819"/>
                  </a:moveTo>
                  <a:lnTo>
                    <a:pt x="5197853" y="3338761"/>
                  </a:lnTo>
                  <a:lnTo>
                    <a:pt x="5198931" y="3344514"/>
                  </a:lnTo>
                  <a:lnTo>
                    <a:pt x="5197545" y="3346860"/>
                  </a:lnTo>
                  <a:lnTo>
                    <a:pt x="5194551" y="3348436"/>
                  </a:lnTo>
                  <a:close/>
                  <a:moveTo>
                    <a:pt x="5203669" y="3336491"/>
                  </a:moveTo>
                  <a:lnTo>
                    <a:pt x="5204063" y="3339930"/>
                  </a:lnTo>
                  <a:lnTo>
                    <a:pt x="5203299" y="3339786"/>
                  </a:lnTo>
                  <a:lnTo>
                    <a:pt x="5203299" y="3337119"/>
                  </a:lnTo>
                  <a:close/>
                  <a:moveTo>
                    <a:pt x="5189136" y="3337119"/>
                  </a:moveTo>
                  <a:lnTo>
                    <a:pt x="5189564" y="3337200"/>
                  </a:lnTo>
                  <a:lnTo>
                    <a:pt x="5191456" y="3350066"/>
                  </a:lnTo>
                  <a:lnTo>
                    <a:pt x="5189136" y="3351288"/>
                  </a:lnTo>
                  <a:cubicBezTo>
                    <a:pt x="5189136" y="3351288"/>
                    <a:pt x="5189136" y="3351288"/>
                    <a:pt x="5189136" y="3337119"/>
                  </a:cubicBezTo>
                  <a:close/>
                  <a:moveTo>
                    <a:pt x="5183331" y="3337351"/>
                  </a:moveTo>
                  <a:lnTo>
                    <a:pt x="5185669" y="3357233"/>
                  </a:lnTo>
                  <a:lnTo>
                    <a:pt x="5184703" y="3358891"/>
                  </a:lnTo>
                  <a:lnTo>
                    <a:pt x="5182183" y="3339267"/>
                  </a:lnTo>
                  <a:close/>
                  <a:moveTo>
                    <a:pt x="591906" y="3600129"/>
                  </a:moveTo>
                  <a:lnTo>
                    <a:pt x="627629" y="3598829"/>
                  </a:lnTo>
                  <a:lnTo>
                    <a:pt x="589693" y="3605442"/>
                  </a:lnTo>
                  <a:cubicBezTo>
                    <a:pt x="550744" y="3611641"/>
                    <a:pt x="511796" y="3616954"/>
                    <a:pt x="472848" y="3620496"/>
                  </a:cubicBezTo>
                  <a:cubicBezTo>
                    <a:pt x="511796" y="3609870"/>
                    <a:pt x="551629" y="3603671"/>
                    <a:pt x="591906" y="3600129"/>
                  </a:cubicBezTo>
                  <a:close/>
                  <a:moveTo>
                    <a:pt x="472848" y="3606328"/>
                  </a:moveTo>
                  <a:cubicBezTo>
                    <a:pt x="472848" y="3606328"/>
                    <a:pt x="472848" y="3606328"/>
                    <a:pt x="472848" y="3620496"/>
                  </a:cubicBezTo>
                  <a:cubicBezTo>
                    <a:pt x="458685" y="3620497"/>
                    <a:pt x="458685" y="3606327"/>
                    <a:pt x="472848" y="3606328"/>
                  </a:cubicBezTo>
                  <a:close/>
                  <a:moveTo>
                    <a:pt x="5224485" y="3331733"/>
                  </a:moveTo>
                  <a:lnTo>
                    <a:pt x="5224543" y="3331806"/>
                  </a:lnTo>
                  <a:cubicBezTo>
                    <a:pt x="5228084" y="3337119"/>
                    <a:pt x="5231625" y="3344204"/>
                    <a:pt x="5231625" y="3351288"/>
                  </a:cubicBezTo>
                  <a:lnTo>
                    <a:pt x="5231615" y="3351325"/>
                  </a:lnTo>
                  <a:lnTo>
                    <a:pt x="5219242" y="3358428"/>
                  </a:lnTo>
                  <a:lnTo>
                    <a:pt x="5219232" y="3358372"/>
                  </a:lnTo>
                  <a:lnTo>
                    <a:pt x="5216000" y="3336813"/>
                  </a:lnTo>
                  <a:lnTo>
                    <a:pt x="5222773" y="3333577"/>
                  </a:lnTo>
                  <a:close/>
                  <a:moveTo>
                    <a:pt x="5182775" y="3332623"/>
                  </a:moveTo>
                  <a:lnTo>
                    <a:pt x="5184004" y="3336229"/>
                  </a:lnTo>
                  <a:lnTo>
                    <a:pt x="5183331" y="3337351"/>
                  </a:lnTo>
                  <a:close/>
                  <a:moveTo>
                    <a:pt x="5488679" y="3312014"/>
                  </a:moveTo>
                  <a:lnTo>
                    <a:pt x="5512296" y="3326702"/>
                  </a:lnTo>
                  <a:lnTo>
                    <a:pt x="5508776" y="3331267"/>
                  </a:lnTo>
                  <a:close/>
                  <a:moveTo>
                    <a:pt x="5188355" y="3328975"/>
                  </a:moveTo>
                  <a:lnTo>
                    <a:pt x="5188370" y="3329076"/>
                  </a:lnTo>
                  <a:lnTo>
                    <a:pt x="5189136" y="3351288"/>
                  </a:lnTo>
                  <a:lnTo>
                    <a:pt x="5184004" y="3336229"/>
                  </a:lnTo>
                  <a:close/>
                  <a:moveTo>
                    <a:pt x="5214180" y="3324678"/>
                  </a:moveTo>
                  <a:lnTo>
                    <a:pt x="5216000" y="3336813"/>
                  </a:lnTo>
                  <a:lnTo>
                    <a:pt x="5213025" y="3338235"/>
                  </a:lnTo>
                  <a:lnTo>
                    <a:pt x="5212166" y="3325738"/>
                  </a:lnTo>
                  <a:close/>
                  <a:moveTo>
                    <a:pt x="5190442" y="3325495"/>
                  </a:moveTo>
                  <a:lnTo>
                    <a:pt x="5191570" y="3329813"/>
                  </a:lnTo>
                  <a:lnTo>
                    <a:pt x="5192852" y="3337819"/>
                  </a:lnTo>
                  <a:lnTo>
                    <a:pt x="5189564" y="3337200"/>
                  </a:lnTo>
                  <a:lnTo>
                    <a:pt x="5188370" y="3329076"/>
                  </a:lnTo>
                  <a:lnTo>
                    <a:pt x="5188366" y="3328956"/>
                  </a:lnTo>
                  <a:close/>
                  <a:moveTo>
                    <a:pt x="755187" y="3576594"/>
                  </a:moveTo>
                  <a:lnTo>
                    <a:pt x="841086" y="3577990"/>
                  </a:lnTo>
                  <a:cubicBezTo>
                    <a:pt x="968554" y="3577990"/>
                    <a:pt x="1110184" y="3563821"/>
                    <a:pt x="1237651" y="3549652"/>
                  </a:cubicBezTo>
                  <a:cubicBezTo>
                    <a:pt x="1407607" y="3535483"/>
                    <a:pt x="1591727" y="3535484"/>
                    <a:pt x="1761683" y="3535483"/>
                  </a:cubicBezTo>
                  <a:cubicBezTo>
                    <a:pt x="1945802" y="3535483"/>
                    <a:pt x="2115759" y="3521314"/>
                    <a:pt x="2299878" y="3507146"/>
                  </a:cubicBezTo>
                  <a:cubicBezTo>
                    <a:pt x="2469834" y="3507146"/>
                    <a:pt x="2639790" y="3507146"/>
                    <a:pt x="2823910" y="3507146"/>
                  </a:cubicBezTo>
                  <a:cubicBezTo>
                    <a:pt x="2993866" y="3507146"/>
                    <a:pt x="3177986" y="3492977"/>
                    <a:pt x="3347942" y="3478808"/>
                  </a:cubicBezTo>
                  <a:cubicBezTo>
                    <a:pt x="3702018" y="3464639"/>
                    <a:pt x="4056093" y="3450470"/>
                    <a:pt x="4410169" y="3436301"/>
                  </a:cubicBezTo>
                  <a:lnTo>
                    <a:pt x="4672185" y="3422133"/>
                  </a:lnTo>
                  <a:lnTo>
                    <a:pt x="4750082" y="3422132"/>
                  </a:lnTo>
                  <a:cubicBezTo>
                    <a:pt x="4789030" y="3422132"/>
                    <a:pt x="4827978" y="3422132"/>
                    <a:pt x="4863386" y="3422132"/>
                  </a:cubicBezTo>
                  <a:cubicBezTo>
                    <a:pt x="4898793" y="3422132"/>
                    <a:pt x="4934201" y="3422132"/>
                    <a:pt x="4971379" y="3422133"/>
                  </a:cubicBezTo>
                  <a:lnTo>
                    <a:pt x="5047503" y="3422132"/>
                  </a:lnTo>
                  <a:lnTo>
                    <a:pt x="4849223" y="3434530"/>
                  </a:lnTo>
                  <a:cubicBezTo>
                    <a:pt x="4781948" y="3436301"/>
                    <a:pt x="4714674" y="3436301"/>
                    <a:pt x="4650941" y="3436301"/>
                  </a:cubicBezTo>
                  <a:cubicBezTo>
                    <a:pt x="4296865" y="3450470"/>
                    <a:pt x="3942789" y="3478808"/>
                    <a:pt x="3588714" y="3492977"/>
                  </a:cubicBezTo>
                  <a:cubicBezTo>
                    <a:pt x="3503735" y="3492976"/>
                    <a:pt x="3415217" y="3496519"/>
                    <a:pt x="3326698" y="3501832"/>
                  </a:cubicBezTo>
                  <a:lnTo>
                    <a:pt x="3224344" y="3509443"/>
                  </a:lnTo>
                  <a:lnTo>
                    <a:pt x="2830992" y="3516001"/>
                  </a:lnTo>
                  <a:lnTo>
                    <a:pt x="2686142" y="3521315"/>
                  </a:lnTo>
                  <a:lnTo>
                    <a:pt x="2540650" y="3521314"/>
                  </a:lnTo>
                  <a:cubicBezTo>
                    <a:pt x="2448590" y="3521314"/>
                    <a:pt x="2360071" y="3524857"/>
                    <a:pt x="2271552" y="3530170"/>
                  </a:cubicBezTo>
                  <a:lnTo>
                    <a:pt x="2140038" y="3539691"/>
                  </a:lnTo>
                  <a:lnTo>
                    <a:pt x="2030781" y="3542568"/>
                  </a:lnTo>
                  <a:lnTo>
                    <a:pt x="1761687" y="3549652"/>
                  </a:lnTo>
                  <a:lnTo>
                    <a:pt x="1740439" y="3549652"/>
                  </a:lnTo>
                  <a:cubicBezTo>
                    <a:pt x="1651920" y="3549652"/>
                    <a:pt x="1563401" y="3549652"/>
                    <a:pt x="1478422" y="3549652"/>
                  </a:cubicBezTo>
                  <a:cubicBezTo>
                    <a:pt x="1308466" y="3563821"/>
                    <a:pt x="1124347" y="3592159"/>
                    <a:pt x="954390" y="3592159"/>
                  </a:cubicBezTo>
                  <a:cubicBezTo>
                    <a:pt x="876494" y="3599243"/>
                    <a:pt x="795057" y="3595701"/>
                    <a:pt x="713619" y="3595701"/>
                  </a:cubicBezTo>
                  <a:lnTo>
                    <a:pt x="627629" y="3598829"/>
                  </a:lnTo>
                  <a:lnTo>
                    <a:pt x="706538" y="3585074"/>
                  </a:lnTo>
                  <a:close/>
                  <a:moveTo>
                    <a:pt x="5442080" y="3305183"/>
                  </a:moveTo>
                  <a:lnTo>
                    <a:pt x="5442300" y="3305239"/>
                  </a:lnTo>
                  <a:cubicBezTo>
                    <a:pt x="5457348" y="3310552"/>
                    <a:pt x="5471953" y="3316751"/>
                    <a:pt x="5486338" y="3324279"/>
                  </a:cubicBezTo>
                  <a:lnTo>
                    <a:pt x="5505043" y="3336107"/>
                  </a:lnTo>
                  <a:lnTo>
                    <a:pt x="5504263" y="3337119"/>
                  </a:lnTo>
                  <a:lnTo>
                    <a:pt x="5503413" y="3337882"/>
                  </a:lnTo>
                  <a:lnTo>
                    <a:pt x="5466672" y="3318668"/>
                  </a:lnTo>
                  <a:lnTo>
                    <a:pt x="5464208" y="3316308"/>
                  </a:lnTo>
                  <a:close/>
                  <a:moveTo>
                    <a:pt x="5288277" y="3311095"/>
                  </a:moveTo>
                  <a:lnTo>
                    <a:pt x="5290047" y="3312324"/>
                  </a:lnTo>
                  <a:lnTo>
                    <a:pt x="5299147" y="3316897"/>
                  </a:lnTo>
                  <a:lnTo>
                    <a:pt x="5289517" y="3340634"/>
                  </a:lnTo>
                  <a:lnTo>
                    <a:pt x="5257765" y="3355294"/>
                  </a:lnTo>
                  <a:lnTo>
                    <a:pt x="5276615" y="3326558"/>
                  </a:lnTo>
                  <a:lnTo>
                    <a:pt x="5288277" y="3322950"/>
                  </a:lnTo>
                  <a:cubicBezTo>
                    <a:pt x="5288277" y="3322950"/>
                    <a:pt x="5288277" y="3319408"/>
                    <a:pt x="5288277" y="3315866"/>
                  </a:cubicBezTo>
                  <a:close/>
                  <a:moveTo>
                    <a:pt x="5288277" y="3308781"/>
                  </a:moveTo>
                  <a:lnTo>
                    <a:pt x="5288277" y="3311095"/>
                  </a:lnTo>
                  <a:lnTo>
                    <a:pt x="5287234" y="3310371"/>
                  </a:lnTo>
                  <a:close/>
                  <a:moveTo>
                    <a:pt x="651656" y="3576219"/>
                  </a:moveTo>
                  <a:lnTo>
                    <a:pt x="665729" y="3576252"/>
                  </a:lnTo>
                  <a:lnTo>
                    <a:pt x="655197" y="3577990"/>
                  </a:lnTo>
                  <a:cubicBezTo>
                    <a:pt x="596774" y="3588617"/>
                    <a:pt x="536581" y="3599243"/>
                    <a:pt x="472848" y="3606328"/>
                  </a:cubicBezTo>
                  <a:cubicBezTo>
                    <a:pt x="529500" y="3585075"/>
                    <a:pt x="589692" y="3577990"/>
                    <a:pt x="651656" y="3576219"/>
                  </a:cubicBezTo>
                  <a:close/>
                  <a:moveTo>
                    <a:pt x="5201388" y="3313284"/>
                  </a:moveTo>
                  <a:lnTo>
                    <a:pt x="5201307" y="3315866"/>
                  </a:lnTo>
                  <a:lnTo>
                    <a:pt x="5203299" y="3333256"/>
                  </a:lnTo>
                  <a:lnTo>
                    <a:pt x="5203299" y="3337119"/>
                  </a:lnTo>
                  <a:lnTo>
                    <a:pt x="5201881" y="3339519"/>
                  </a:lnTo>
                  <a:lnTo>
                    <a:pt x="5197853" y="3338761"/>
                  </a:lnTo>
                  <a:lnTo>
                    <a:pt x="5194465" y="3320686"/>
                  </a:lnTo>
                  <a:lnTo>
                    <a:pt x="5200864" y="3313431"/>
                  </a:lnTo>
                  <a:close/>
                  <a:moveTo>
                    <a:pt x="5211124" y="3310557"/>
                  </a:moveTo>
                  <a:lnTo>
                    <a:pt x="5212166" y="3325738"/>
                  </a:lnTo>
                  <a:lnTo>
                    <a:pt x="5209053" y="3327378"/>
                  </a:lnTo>
                  <a:lnTo>
                    <a:pt x="5203669" y="3336491"/>
                  </a:lnTo>
                  <a:lnTo>
                    <a:pt x="5203299" y="3333256"/>
                  </a:lnTo>
                  <a:lnTo>
                    <a:pt x="5203299" y="3312749"/>
                  </a:lnTo>
                  <a:close/>
                  <a:moveTo>
                    <a:pt x="5217462" y="3308781"/>
                  </a:moveTo>
                  <a:cubicBezTo>
                    <a:pt x="5224543" y="3308781"/>
                    <a:pt x="5231625" y="3312324"/>
                    <a:pt x="5236936" y="3317637"/>
                  </a:cubicBezTo>
                  <a:lnTo>
                    <a:pt x="5237144" y="3318094"/>
                  </a:lnTo>
                  <a:lnTo>
                    <a:pt x="5224485" y="3331733"/>
                  </a:lnTo>
                  <a:lnTo>
                    <a:pt x="5217462" y="3322950"/>
                  </a:lnTo>
                  <a:lnTo>
                    <a:pt x="5214180" y="3324678"/>
                  </a:lnTo>
                  <a:lnTo>
                    <a:pt x="5212025" y="3310304"/>
                  </a:lnTo>
                  <a:close/>
                  <a:moveTo>
                    <a:pt x="5275377" y="3302140"/>
                  </a:moveTo>
                  <a:lnTo>
                    <a:pt x="5287234" y="3310371"/>
                  </a:lnTo>
                  <a:lnTo>
                    <a:pt x="5276615" y="3326558"/>
                  </a:lnTo>
                  <a:lnTo>
                    <a:pt x="5266811" y="3329592"/>
                  </a:lnTo>
                  <a:lnTo>
                    <a:pt x="5246343" y="3342713"/>
                  </a:lnTo>
                  <a:lnTo>
                    <a:pt x="5245788" y="3337119"/>
                  </a:lnTo>
                  <a:lnTo>
                    <a:pt x="5237144" y="3318094"/>
                  </a:lnTo>
                  <a:lnTo>
                    <a:pt x="5245788" y="3308782"/>
                  </a:lnTo>
                  <a:cubicBezTo>
                    <a:pt x="5252869" y="3308781"/>
                    <a:pt x="5259951" y="3308781"/>
                    <a:pt x="5267032" y="3307010"/>
                  </a:cubicBezTo>
                  <a:close/>
                  <a:moveTo>
                    <a:pt x="5184500" y="3302745"/>
                  </a:moveTo>
                  <a:lnTo>
                    <a:pt x="5187913" y="3315813"/>
                  </a:lnTo>
                  <a:lnTo>
                    <a:pt x="5188366" y="3328956"/>
                  </a:lnTo>
                  <a:lnTo>
                    <a:pt x="5188355" y="3328975"/>
                  </a:lnTo>
                  <a:close/>
                  <a:moveTo>
                    <a:pt x="5210330" y="3299004"/>
                  </a:moveTo>
                  <a:lnTo>
                    <a:pt x="5212025" y="3310304"/>
                  </a:lnTo>
                  <a:lnTo>
                    <a:pt x="5211124" y="3310557"/>
                  </a:lnTo>
                  <a:close/>
                  <a:moveTo>
                    <a:pt x="5391328" y="3287429"/>
                  </a:moveTo>
                  <a:lnTo>
                    <a:pt x="5421055" y="3294612"/>
                  </a:lnTo>
                  <a:lnTo>
                    <a:pt x="5442080" y="3305183"/>
                  </a:lnTo>
                  <a:lnTo>
                    <a:pt x="5427953" y="3301586"/>
                  </a:lnTo>
                  <a:close/>
                  <a:moveTo>
                    <a:pt x="5404433" y="3273004"/>
                  </a:moveTo>
                  <a:lnTo>
                    <a:pt x="5435218" y="3280444"/>
                  </a:lnTo>
                  <a:cubicBezTo>
                    <a:pt x="5450266" y="3285757"/>
                    <a:pt x="5464872" y="3292842"/>
                    <a:pt x="5478371" y="3302140"/>
                  </a:cubicBezTo>
                  <a:lnTo>
                    <a:pt x="5488679" y="3312014"/>
                  </a:lnTo>
                  <a:lnTo>
                    <a:pt x="5463544" y="3296384"/>
                  </a:lnTo>
                  <a:close/>
                  <a:moveTo>
                    <a:pt x="5177100" y="3284363"/>
                  </a:moveTo>
                  <a:lnTo>
                    <a:pt x="5182775" y="3332623"/>
                  </a:lnTo>
                  <a:lnTo>
                    <a:pt x="5180455" y="3325814"/>
                  </a:lnTo>
                  <a:lnTo>
                    <a:pt x="5179177" y="3315866"/>
                  </a:lnTo>
                  <a:close/>
                  <a:moveTo>
                    <a:pt x="1726276" y="3480579"/>
                  </a:moveTo>
                  <a:cubicBezTo>
                    <a:pt x="1903313" y="3468181"/>
                    <a:pt x="2080351" y="3457554"/>
                    <a:pt x="2257389" y="3450470"/>
                  </a:cubicBezTo>
                  <a:cubicBezTo>
                    <a:pt x="2611464" y="3450470"/>
                    <a:pt x="2965541" y="3450470"/>
                    <a:pt x="3319616" y="3450470"/>
                  </a:cubicBezTo>
                  <a:cubicBezTo>
                    <a:pt x="3489572" y="3450470"/>
                    <a:pt x="3659529" y="3436301"/>
                    <a:pt x="3843648" y="3422132"/>
                  </a:cubicBezTo>
                  <a:cubicBezTo>
                    <a:pt x="4027767" y="3422132"/>
                    <a:pt x="4197724" y="3422133"/>
                    <a:pt x="4367680" y="3407963"/>
                  </a:cubicBezTo>
                  <a:cubicBezTo>
                    <a:pt x="4551799" y="3407963"/>
                    <a:pt x="4735919" y="3407963"/>
                    <a:pt x="4905875" y="3407963"/>
                  </a:cubicBezTo>
                  <a:cubicBezTo>
                    <a:pt x="4948364" y="3400879"/>
                    <a:pt x="4990853" y="3400879"/>
                    <a:pt x="5033342" y="3400879"/>
                  </a:cubicBezTo>
                  <a:lnTo>
                    <a:pt x="5087886" y="3400121"/>
                  </a:lnTo>
                  <a:lnTo>
                    <a:pt x="5074061" y="3400879"/>
                  </a:lnTo>
                  <a:cubicBezTo>
                    <a:pt x="5029802" y="3404421"/>
                    <a:pt x="4983772" y="3407963"/>
                    <a:pt x="4934201" y="3407964"/>
                  </a:cubicBezTo>
                  <a:cubicBezTo>
                    <a:pt x="4849223" y="3415048"/>
                    <a:pt x="4760704" y="3418590"/>
                    <a:pt x="4672185" y="3422133"/>
                  </a:cubicBezTo>
                  <a:lnTo>
                    <a:pt x="4672185" y="3422133"/>
                  </a:lnTo>
                  <a:lnTo>
                    <a:pt x="4636778" y="3422133"/>
                  </a:lnTo>
                  <a:cubicBezTo>
                    <a:pt x="4466821" y="3436301"/>
                    <a:pt x="4282702" y="3436301"/>
                    <a:pt x="4112746" y="3436301"/>
                  </a:cubicBezTo>
                  <a:cubicBezTo>
                    <a:pt x="3928626" y="3436301"/>
                    <a:pt x="3758670" y="3450470"/>
                    <a:pt x="3574551" y="3464639"/>
                  </a:cubicBezTo>
                  <a:cubicBezTo>
                    <a:pt x="3220475" y="3478808"/>
                    <a:pt x="2880562" y="3464639"/>
                    <a:pt x="2526487" y="3478808"/>
                  </a:cubicBezTo>
                  <a:cubicBezTo>
                    <a:pt x="2172411" y="3478808"/>
                    <a:pt x="1818335" y="3492976"/>
                    <a:pt x="1464259" y="3521314"/>
                  </a:cubicBezTo>
                  <a:cubicBezTo>
                    <a:pt x="1294303" y="3535483"/>
                    <a:pt x="1110184" y="3535483"/>
                    <a:pt x="940228" y="3549652"/>
                  </a:cubicBezTo>
                  <a:cubicBezTo>
                    <a:pt x="901279" y="3553194"/>
                    <a:pt x="862331" y="3558508"/>
                    <a:pt x="823383" y="3564707"/>
                  </a:cubicBezTo>
                  <a:lnTo>
                    <a:pt x="755187" y="3576594"/>
                  </a:lnTo>
                  <a:lnTo>
                    <a:pt x="745707" y="3576440"/>
                  </a:lnTo>
                  <a:lnTo>
                    <a:pt x="665729" y="3576252"/>
                  </a:lnTo>
                  <a:lnTo>
                    <a:pt x="826923" y="3549652"/>
                  </a:lnTo>
                  <a:cubicBezTo>
                    <a:pt x="954390" y="3535484"/>
                    <a:pt x="1081858" y="3521315"/>
                    <a:pt x="1195162" y="3521315"/>
                  </a:cubicBezTo>
                  <a:cubicBezTo>
                    <a:pt x="1372200" y="3507146"/>
                    <a:pt x="1549238" y="3492977"/>
                    <a:pt x="1726276" y="3480579"/>
                  </a:cubicBezTo>
                  <a:close/>
                  <a:moveTo>
                    <a:pt x="5182841" y="3277295"/>
                  </a:moveTo>
                  <a:lnTo>
                    <a:pt x="5191570" y="3305239"/>
                  </a:lnTo>
                  <a:lnTo>
                    <a:pt x="5194465" y="3320686"/>
                  </a:lnTo>
                  <a:lnTo>
                    <a:pt x="5190906" y="3324721"/>
                  </a:lnTo>
                  <a:lnTo>
                    <a:pt x="5190442" y="3325495"/>
                  </a:lnTo>
                  <a:lnTo>
                    <a:pt x="5187913" y="3315813"/>
                  </a:lnTo>
                  <a:lnTo>
                    <a:pt x="5187365" y="3299926"/>
                  </a:lnTo>
                  <a:close/>
                  <a:moveTo>
                    <a:pt x="5256826" y="3269064"/>
                  </a:moveTo>
                  <a:lnTo>
                    <a:pt x="5330766" y="3280444"/>
                  </a:lnTo>
                  <a:lnTo>
                    <a:pt x="5350265" y="3281802"/>
                  </a:lnTo>
                  <a:lnTo>
                    <a:pt x="5427953" y="3301586"/>
                  </a:lnTo>
                  <a:lnTo>
                    <a:pt x="5451152" y="3310553"/>
                  </a:lnTo>
                  <a:lnTo>
                    <a:pt x="5466672" y="3318668"/>
                  </a:lnTo>
                  <a:lnTo>
                    <a:pt x="5492573" y="3343482"/>
                  </a:lnTo>
                  <a:lnTo>
                    <a:pt x="5485495" y="3349009"/>
                  </a:lnTo>
                  <a:lnTo>
                    <a:pt x="5470183" y="3340440"/>
                  </a:lnTo>
                  <a:cubicBezTo>
                    <a:pt x="5423711" y="3321179"/>
                    <a:pt x="5373255" y="3315865"/>
                    <a:pt x="5330766" y="3294612"/>
                  </a:cubicBezTo>
                  <a:lnTo>
                    <a:pt x="5267065" y="3275104"/>
                  </a:lnTo>
                  <a:close/>
                  <a:moveTo>
                    <a:pt x="5162781" y="3273947"/>
                  </a:moveTo>
                  <a:lnTo>
                    <a:pt x="5180455" y="3325814"/>
                  </a:lnTo>
                  <a:lnTo>
                    <a:pt x="5182183" y="3339267"/>
                  </a:lnTo>
                  <a:lnTo>
                    <a:pt x="5179085" y="3344432"/>
                  </a:lnTo>
                  <a:lnTo>
                    <a:pt x="5177186" y="3330034"/>
                  </a:lnTo>
                  <a:close/>
                  <a:moveTo>
                    <a:pt x="5174973" y="3266274"/>
                  </a:moveTo>
                  <a:lnTo>
                    <a:pt x="5176223" y="3271059"/>
                  </a:lnTo>
                  <a:lnTo>
                    <a:pt x="5177100" y="3284363"/>
                  </a:lnTo>
                  <a:close/>
                  <a:moveTo>
                    <a:pt x="5219438" y="3263309"/>
                  </a:moveTo>
                  <a:lnTo>
                    <a:pt x="5233166" y="3265422"/>
                  </a:lnTo>
                  <a:lnTo>
                    <a:pt x="5244017" y="3268046"/>
                  </a:lnTo>
                  <a:lnTo>
                    <a:pt x="5267065" y="3275104"/>
                  </a:lnTo>
                  <a:lnTo>
                    <a:pt x="5297129" y="3292841"/>
                  </a:lnTo>
                  <a:cubicBezTo>
                    <a:pt x="5327225" y="3308782"/>
                    <a:pt x="5359092" y="3322950"/>
                    <a:pt x="5387418" y="3337119"/>
                  </a:cubicBezTo>
                  <a:cubicBezTo>
                    <a:pt x="5373255" y="3330034"/>
                    <a:pt x="5358206" y="3327378"/>
                    <a:pt x="5342937" y="3327821"/>
                  </a:cubicBezTo>
                  <a:lnTo>
                    <a:pt x="5327227" y="3331009"/>
                  </a:lnTo>
                  <a:lnTo>
                    <a:pt x="5299147" y="3316897"/>
                  </a:lnTo>
                  <a:lnTo>
                    <a:pt x="5302440" y="3308781"/>
                  </a:lnTo>
                  <a:cubicBezTo>
                    <a:pt x="5302440" y="3308781"/>
                    <a:pt x="5302440" y="3294613"/>
                    <a:pt x="5288277" y="3294612"/>
                  </a:cubicBezTo>
                  <a:lnTo>
                    <a:pt x="5275377" y="3302140"/>
                  </a:lnTo>
                  <a:close/>
                  <a:moveTo>
                    <a:pt x="5281869" y="3259428"/>
                  </a:moveTo>
                  <a:lnTo>
                    <a:pt x="5295358" y="3260961"/>
                  </a:lnTo>
                  <a:cubicBezTo>
                    <a:pt x="5320143" y="3266275"/>
                    <a:pt x="5344929" y="3273359"/>
                    <a:pt x="5373255" y="3280443"/>
                  </a:cubicBezTo>
                  <a:lnTo>
                    <a:pt x="5391328" y="3287429"/>
                  </a:lnTo>
                  <a:lnTo>
                    <a:pt x="5375246" y="3283543"/>
                  </a:lnTo>
                  <a:lnTo>
                    <a:pt x="5350265" y="3281802"/>
                  </a:lnTo>
                  <a:lnTo>
                    <a:pt x="5344929" y="3280444"/>
                  </a:lnTo>
                  <a:cubicBezTo>
                    <a:pt x="5330766" y="3276901"/>
                    <a:pt x="5315717" y="3271588"/>
                    <a:pt x="5300005" y="3265832"/>
                  </a:cubicBezTo>
                  <a:close/>
                  <a:moveTo>
                    <a:pt x="5160810" y="3266275"/>
                  </a:moveTo>
                  <a:lnTo>
                    <a:pt x="5162781" y="3273947"/>
                  </a:lnTo>
                  <a:lnTo>
                    <a:pt x="5162580" y="3273359"/>
                  </a:lnTo>
                  <a:lnTo>
                    <a:pt x="5160847" y="3267578"/>
                  </a:lnTo>
                  <a:close/>
                  <a:moveTo>
                    <a:pt x="5204637" y="3261031"/>
                  </a:moveTo>
                  <a:lnTo>
                    <a:pt x="5206096" y="3261256"/>
                  </a:lnTo>
                  <a:lnTo>
                    <a:pt x="5209937" y="3293284"/>
                  </a:lnTo>
                  <a:lnTo>
                    <a:pt x="5210330" y="3299004"/>
                  </a:lnTo>
                  <a:close/>
                  <a:moveTo>
                    <a:pt x="5203028" y="3260784"/>
                  </a:moveTo>
                  <a:lnTo>
                    <a:pt x="5203299" y="3260825"/>
                  </a:lnTo>
                  <a:lnTo>
                    <a:pt x="5203299" y="3294612"/>
                  </a:lnTo>
                  <a:lnTo>
                    <a:pt x="5203299" y="3312749"/>
                  </a:lnTo>
                  <a:lnTo>
                    <a:pt x="5201388" y="3313284"/>
                  </a:lnTo>
                  <a:close/>
                  <a:moveTo>
                    <a:pt x="5205802" y="3258805"/>
                  </a:moveTo>
                  <a:lnTo>
                    <a:pt x="5216771" y="3261457"/>
                  </a:lnTo>
                  <a:lnTo>
                    <a:pt x="5219438" y="3263309"/>
                  </a:lnTo>
                  <a:lnTo>
                    <a:pt x="5206096" y="3261256"/>
                  </a:lnTo>
                  <a:close/>
                  <a:moveTo>
                    <a:pt x="5203299" y="3258200"/>
                  </a:moveTo>
                  <a:lnTo>
                    <a:pt x="5204247" y="3258429"/>
                  </a:lnTo>
                  <a:lnTo>
                    <a:pt x="5204637" y="3261031"/>
                  </a:lnTo>
                  <a:lnTo>
                    <a:pt x="5203299" y="3260825"/>
                  </a:lnTo>
                  <a:close/>
                  <a:moveTo>
                    <a:pt x="5164793" y="3260297"/>
                  </a:moveTo>
                  <a:cubicBezTo>
                    <a:pt x="5167891" y="3260961"/>
                    <a:pt x="5171432" y="3262732"/>
                    <a:pt x="5174973" y="3266274"/>
                  </a:cubicBezTo>
                  <a:cubicBezTo>
                    <a:pt x="5160810" y="3266275"/>
                    <a:pt x="5160810" y="3266275"/>
                    <a:pt x="5160810" y="3266275"/>
                  </a:cubicBezTo>
                  <a:lnTo>
                    <a:pt x="5160414" y="3266138"/>
                  </a:lnTo>
                  <a:lnTo>
                    <a:pt x="5158821" y="3260824"/>
                  </a:lnTo>
                  <a:close/>
                  <a:moveTo>
                    <a:pt x="5177760" y="3256895"/>
                  </a:moveTo>
                  <a:lnTo>
                    <a:pt x="5178795" y="3257054"/>
                  </a:lnTo>
                  <a:lnTo>
                    <a:pt x="5182841" y="3277295"/>
                  </a:lnTo>
                  <a:lnTo>
                    <a:pt x="5178907" y="3264700"/>
                  </a:lnTo>
                  <a:close/>
                  <a:moveTo>
                    <a:pt x="5175263" y="3256510"/>
                  </a:moveTo>
                  <a:lnTo>
                    <a:pt x="5176403" y="3256686"/>
                  </a:lnTo>
                  <a:lnTo>
                    <a:pt x="5178907" y="3264700"/>
                  </a:lnTo>
                  <a:lnTo>
                    <a:pt x="5184500" y="3302745"/>
                  </a:lnTo>
                  <a:lnTo>
                    <a:pt x="5176223" y="3271059"/>
                  </a:lnTo>
                  <a:close/>
                  <a:moveTo>
                    <a:pt x="5178388" y="3255018"/>
                  </a:moveTo>
                  <a:lnTo>
                    <a:pt x="5197324" y="3256755"/>
                  </a:lnTo>
                  <a:lnTo>
                    <a:pt x="5203110" y="3258154"/>
                  </a:lnTo>
                  <a:lnTo>
                    <a:pt x="5203028" y="3260784"/>
                  </a:lnTo>
                  <a:lnTo>
                    <a:pt x="5178795" y="3257054"/>
                  </a:lnTo>
                  <a:close/>
                  <a:moveTo>
                    <a:pt x="5175809" y="3254782"/>
                  </a:moveTo>
                  <a:lnTo>
                    <a:pt x="5177472" y="3254934"/>
                  </a:lnTo>
                  <a:lnTo>
                    <a:pt x="5177760" y="3256895"/>
                  </a:lnTo>
                  <a:lnTo>
                    <a:pt x="5176403" y="3256686"/>
                  </a:lnTo>
                  <a:close/>
                  <a:moveTo>
                    <a:pt x="5203299" y="3252106"/>
                  </a:moveTo>
                  <a:lnTo>
                    <a:pt x="5205152" y="3253392"/>
                  </a:lnTo>
                  <a:lnTo>
                    <a:pt x="5205802" y="3258805"/>
                  </a:lnTo>
                  <a:lnTo>
                    <a:pt x="5204247" y="3258429"/>
                  </a:lnTo>
                  <a:lnTo>
                    <a:pt x="5203299" y="3252107"/>
                  </a:lnTo>
                  <a:close/>
                  <a:moveTo>
                    <a:pt x="5203299" y="3252106"/>
                  </a:moveTo>
                  <a:lnTo>
                    <a:pt x="5203299" y="3252107"/>
                  </a:lnTo>
                  <a:lnTo>
                    <a:pt x="5203299" y="3258200"/>
                  </a:lnTo>
                  <a:lnTo>
                    <a:pt x="5203110" y="3258154"/>
                  </a:lnTo>
                  <a:close/>
                  <a:moveTo>
                    <a:pt x="5203299" y="3252105"/>
                  </a:moveTo>
                  <a:lnTo>
                    <a:pt x="5203299" y="3252106"/>
                  </a:lnTo>
                  <a:lnTo>
                    <a:pt x="5203299" y="3252106"/>
                  </a:lnTo>
                  <a:close/>
                  <a:moveTo>
                    <a:pt x="5177056" y="3252106"/>
                  </a:moveTo>
                  <a:lnTo>
                    <a:pt x="5177806" y="3252106"/>
                  </a:lnTo>
                  <a:lnTo>
                    <a:pt x="5178388" y="3255018"/>
                  </a:lnTo>
                  <a:lnTo>
                    <a:pt x="5177472" y="3254934"/>
                  </a:lnTo>
                  <a:close/>
                  <a:moveTo>
                    <a:pt x="5174973" y="3252106"/>
                  </a:moveTo>
                  <a:lnTo>
                    <a:pt x="5175809" y="3254782"/>
                  </a:lnTo>
                  <a:lnTo>
                    <a:pt x="5175146" y="3254721"/>
                  </a:lnTo>
                  <a:close/>
                  <a:moveTo>
                    <a:pt x="5156477" y="3253008"/>
                  </a:moveTo>
                  <a:lnTo>
                    <a:pt x="5175146" y="3254721"/>
                  </a:lnTo>
                  <a:lnTo>
                    <a:pt x="5175263" y="3256510"/>
                  </a:lnTo>
                  <a:lnTo>
                    <a:pt x="5156669" y="3253649"/>
                  </a:lnTo>
                  <a:close/>
                  <a:moveTo>
                    <a:pt x="5176743" y="3249980"/>
                  </a:moveTo>
                  <a:lnTo>
                    <a:pt x="5177056" y="3252106"/>
                  </a:lnTo>
                  <a:lnTo>
                    <a:pt x="5174973" y="3252106"/>
                  </a:lnTo>
                  <a:close/>
                  <a:moveTo>
                    <a:pt x="5140001" y="3247674"/>
                  </a:moveTo>
                  <a:lnTo>
                    <a:pt x="5146647" y="3252106"/>
                  </a:lnTo>
                  <a:lnTo>
                    <a:pt x="5156669" y="3253649"/>
                  </a:lnTo>
                  <a:lnTo>
                    <a:pt x="5158821" y="3260824"/>
                  </a:lnTo>
                  <a:lnTo>
                    <a:pt x="5157269" y="3260961"/>
                  </a:lnTo>
                  <a:cubicBezTo>
                    <a:pt x="5155499" y="3261847"/>
                    <a:pt x="5154613" y="3263175"/>
                    <a:pt x="5155056" y="3264282"/>
                  </a:cubicBezTo>
                  <a:lnTo>
                    <a:pt x="5160414" y="3266138"/>
                  </a:lnTo>
                  <a:lnTo>
                    <a:pt x="5160847" y="3267578"/>
                  </a:lnTo>
                  <a:lnTo>
                    <a:pt x="5163690" y="3368580"/>
                  </a:lnTo>
                  <a:lnTo>
                    <a:pt x="5160810" y="3351288"/>
                  </a:lnTo>
                  <a:cubicBezTo>
                    <a:pt x="5160810" y="3322950"/>
                    <a:pt x="5153728" y="3298154"/>
                    <a:pt x="5146647" y="3273359"/>
                  </a:cubicBezTo>
                  <a:close/>
                  <a:moveTo>
                    <a:pt x="5222383" y="3241906"/>
                  </a:moveTo>
                  <a:lnTo>
                    <a:pt x="5251099" y="3248564"/>
                  </a:lnTo>
                  <a:lnTo>
                    <a:pt x="5281869" y="3259428"/>
                  </a:lnTo>
                  <a:lnTo>
                    <a:pt x="5237916" y="3254432"/>
                  </a:lnTo>
                  <a:close/>
                  <a:moveTo>
                    <a:pt x="5217462" y="3240467"/>
                  </a:moveTo>
                  <a:lnTo>
                    <a:pt x="5220745" y="3240585"/>
                  </a:lnTo>
                  <a:lnTo>
                    <a:pt x="5222383" y="3241906"/>
                  </a:lnTo>
                  <a:lnTo>
                    <a:pt x="5217462" y="3240765"/>
                  </a:lnTo>
                  <a:close/>
                  <a:moveTo>
                    <a:pt x="5213296" y="3240318"/>
                  </a:moveTo>
                  <a:lnTo>
                    <a:pt x="5215945" y="3240413"/>
                  </a:lnTo>
                  <a:lnTo>
                    <a:pt x="5217462" y="3240765"/>
                  </a:lnTo>
                  <a:lnTo>
                    <a:pt x="5217462" y="3250335"/>
                  </a:lnTo>
                  <a:cubicBezTo>
                    <a:pt x="5217462" y="3252106"/>
                    <a:pt x="5217462" y="3252106"/>
                    <a:pt x="5217462" y="3252106"/>
                  </a:cubicBezTo>
                  <a:lnTo>
                    <a:pt x="5237916" y="3254432"/>
                  </a:lnTo>
                  <a:lnTo>
                    <a:pt x="5253976" y="3267382"/>
                  </a:lnTo>
                  <a:lnTo>
                    <a:pt x="5256826" y="3269064"/>
                  </a:lnTo>
                  <a:lnTo>
                    <a:pt x="5238706" y="3266275"/>
                  </a:lnTo>
                  <a:lnTo>
                    <a:pt x="5233166" y="3265422"/>
                  </a:lnTo>
                  <a:lnTo>
                    <a:pt x="5216771" y="3261457"/>
                  </a:lnTo>
                  <a:lnTo>
                    <a:pt x="5205152" y="3253392"/>
                  </a:lnTo>
                  <a:lnTo>
                    <a:pt x="5204447" y="3247510"/>
                  </a:lnTo>
                  <a:lnTo>
                    <a:pt x="5205069" y="3245021"/>
                  </a:lnTo>
                  <a:close/>
                  <a:moveTo>
                    <a:pt x="5183824" y="3241479"/>
                  </a:moveTo>
                  <a:cubicBezTo>
                    <a:pt x="5189136" y="3241479"/>
                    <a:pt x="5196217" y="3245021"/>
                    <a:pt x="5203299" y="3252106"/>
                  </a:cubicBezTo>
                  <a:cubicBezTo>
                    <a:pt x="5196217" y="3252105"/>
                    <a:pt x="5192676" y="3252106"/>
                    <a:pt x="5189136" y="3252106"/>
                  </a:cubicBezTo>
                  <a:lnTo>
                    <a:pt x="5177806" y="3252106"/>
                  </a:lnTo>
                  <a:lnTo>
                    <a:pt x="5177257" y="3249364"/>
                  </a:lnTo>
                  <a:close/>
                  <a:moveTo>
                    <a:pt x="5203299" y="3239961"/>
                  </a:moveTo>
                  <a:lnTo>
                    <a:pt x="5203542" y="3239970"/>
                  </a:lnTo>
                  <a:lnTo>
                    <a:pt x="5204447" y="3247510"/>
                  </a:lnTo>
                  <a:lnTo>
                    <a:pt x="5203299" y="3252105"/>
                  </a:lnTo>
                  <a:close/>
                  <a:moveTo>
                    <a:pt x="5138831" y="3243149"/>
                  </a:moveTo>
                  <a:lnTo>
                    <a:pt x="5140001" y="3247674"/>
                  </a:lnTo>
                  <a:lnTo>
                    <a:pt x="5136024" y="3245021"/>
                  </a:lnTo>
                  <a:close/>
                  <a:moveTo>
                    <a:pt x="5217462" y="3237937"/>
                  </a:moveTo>
                  <a:lnTo>
                    <a:pt x="5217462" y="3240467"/>
                  </a:lnTo>
                  <a:lnTo>
                    <a:pt x="5215945" y="3240413"/>
                  </a:lnTo>
                  <a:lnTo>
                    <a:pt x="5213943" y="3239949"/>
                  </a:lnTo>
                  <a:close/>
                  <a:moveTo>
                    <a:pt x="5217462" y="3237937"/>
                  </a:moveTo>
                  <a:lnTo>
                    <a:pt x="5294652" y="3245981"/>
                  </a:lnTo>
                  <a:lnTo>
                    <a:pt x="5311734" y="3251442"/>
                  </a:lnTo>
                  <a:cubicBezTo>
                    <a:pt x="5331651" y="3257419"/>
                    <a:pt x="5352010" y="3262733"/>
                    <a:pt x="5373255" y="3266275"/>
                  </a:cubicBezTo>
                  <a:lnTo>
                    <a:pt x="5389086" y="3266935"/>
                  </a:lnTo>
                  <a:lnTo>
                    <a:pt x="5404433" y="3273004"/>
                  </a:lnTo>
                  <a:lnTo>
                    <a:pt x="5389409" y="3269374"/>
                  </a:lnTo>
                  <a:cubicBezTo>
                    <a:pt x="5374140" y="3267160"/>
                    <a:pt x="5359092" y="3266274"/>
                    <a:pt x="5344929" y="3266275"/>
                  </a:cubicBezTo>
                  <a:cubicBezTo>
                    <a:pt x="5309521" y="3252106"/>
                    <a:pt x="5277654" y="3245022"/>
                    <a:pt x="5245788" y="3241479"/>
                  </a:cubicBezTo>
                  <a:lnTo>
                    <a:pt x="5220745" y="3240585"/>
                  </a:lnTo>
                  <a:close/>
                  <a:moveTo>
                    <a:pt x="5175122" y="3238954"/>
                  </a:moveTo>
                  <a:lnTo>
                    <a:pt x="5175177" y="3238956"/>
                  </a:lnTo>
                  <a:lnTo>
                    <a:pt x="5177257" y="3249364"/>
                  </a:lnTo>
                  <a:lnTo>
                    <a:pt x="5176743" y="3249980"/>
                  </a:lnTo>
                  <a:close/>
                  <a:moveTo>
                    <a:pt x="5201844" y="3237144"/>
                  </a:moveTo>
                  <a:lnTo>
                    <a:pt x="5213943" y="3239949"/>
                  </a:lnTo>
                  <a:lnTo>
                    <a:pt x="5213296" y="3240318"/>
                  </a:lnTo>
                  <a:lnTo>
                    <a:pt x="5203542" y="3239970"/>
                  </a:lnTo>
                  <a:lnTo>
                    <a:pt x="5203299" y="3237937"/>
                  </a:lnTo>
                  <a:close/>
                  <a:moveTo>
                    <a:pt x="5174973" y="3237937"/>
                  </a:moveTo>
                  <a:cubicBezTo>
                    <a:pt x="5189136" y="3237937"/>
                    <a:pt x="5189136" y="3237937"/>
                    <a:pt x="5203299" y="3237937"/>
                  </a:cubicBezTo>
                  <a:lnTo>
                    <a:pt x="5203299" y="3239961"/>
                  </a:lnTo>
                  <a:lnTo>
                    <a:pt x="5175177" y="3238956"/>
                  </a:lnTo>
                  <a:close/>
                  <a:moveTo>
                    <a:pt x="5151918" y="3237805"/>
                  </a:moveTo>
                  <a:lnTo>
                    <a:pt x="5175578" y="3237210"/>
                  </a:lnTo>
                  <a:lnTo>
                    <a:pt x="5174973" y="3237937"/>
                  </a:lnTo>
                  <a:lnTo>
                    <a:pt x="5175122" y="3238954"/>
                  </a:lnTo>
                  <a:lnTo>
                    <a:pt x="5152017" y="3238129"/>
                  </a:lnTo>
                  <a:close/>
                  <a:moveTo>
                    <a:pt x="5146647" y="3237937"/>
                  </a:moveTo>
                  <a:lnTo>
                    <a:pt x="5152017" y="3238129"/>
                  </a:lnTo>
                  <a:lnTo>
                    <a:pt x="5156477" y="3253008"/>
                  </a:lnTo>
                  <a:lnTo>
                    <a:pt x="5146647" y="3252106"/>
                  </a:lnTo>
                  <a:cubicBezTo>
                    <a:pt x="5146647" y="3252106"/>
                    <a:pt x="5146647" y="3237937"/>
                    <a:pt x="5146647" y="3237937"/>
                  </a:cubicBezTo>
                  <a:close/>
                  <a:moveTo>
                    <a:pt x="5183825" y="3227310"/>
                  </a:moveTo>
                  <a:lnTo>
                    <a:pt x="5201844" y="3237144"/>
                  </a:lnTo>
                  <a:lnTo>
                    <a:pt x="5199537" y="3236609"/>
                  </a:lnTo>
                  <a:lnTo>
                    <a:pt x="5175578" y="3237210"/>
                  </a:lnTo>
                  <a:close/>
                  <a:moveTo>
                    <a:pt x="5134059" y="3209775"/>
                  </a:moveTo>
                  <a:lnTo>
                    <a:pt x="5148486" y="3211384"/>
                  </a:lnTo>
                  <a:lnTo>
                    <a:pt x="5151294" y="3235723"/>
                  </a:lnTo>
                  <a:lnTo>
                    <a:pt x="5151918" y="3237805"/>
                  </a:lnTo>
                  <a:lnTo>
                    <a:pt x="5146647" y="3237937"/>
                  </a:lnTo>
                  <a:lnTo>
                    <a:pt x="5138831" y="3243149"/>
                  </a:lnTo>
                  <a:lnTo>
                    <a:pt x="5136910" y="3235723"/>
                  </a:lnTo>
                  <a:close/>
                  <a:moveTo>
                    <a:pt x="5133886" y="3208196"/>
                  </a:moveTo>
                  <a:lnTo>
                    <a:pt x="5134059" y="3209775"/>
                  </a:lnTo>
                  <a:lnTo>
                    <a:pt x="5132483" y="3209599"/>
                  </a:lnTo>
                  <a:close/>
                  <a:moveTo>
                    <a:pt x="5132483" y="3181261"/>
                  </a:moveTo>
                  <a:cubicBezTo>
                    <a:pt x="5231625" y="3195430"/>
                    <a:pt x="5316603" y="3237937"/>
                    <a:pt x="5401581" y="3252106"/>
                  </a:cubicBezTo>
                  <a:cubicBezTo>
                    <a:pt x="5444070" y="3252106"/>
                    <a:pt x="5529049" y="3252106"/>
                    <a:pt x="5543211" y="3308781"/>
                  </a:cubicBezTo>
                  <a:cubicBezTo>
                    <a:pt x="5543211" y="3315865"/>
                    <a:pt x="5536130" y="3326492"/>
                    <a:pt x="5529048" y="3337119"/>
                  </a:cubicBezTo>
                  <a:lnTo>
                    <a:pt x="5512296" y="3326702"/>
                  </a:lnTo>
                  <a:lnTo>
                    <a:pt x="5516213" y="3321622"/>
                  </a:lnTo>
                  <a:cubicBezTo>
                    <a:pt x="5518426" y="3316751"/>
                    <a:pt x="5518426" y="3312324"/>
                    <a:pt x="5514885" y="3308781"/>
                  </a:cubicBezTo>
                  <a:cubicBezTo>
                    <a:pt x="5514885" y="3280444"/>
                    <a:pt x="5472396" y="3280444"/>
                    <a:pt x="5458233" y="3280444"/>
                  </a:cubicBezTo>
                  <a:cubicBezTo>
                    <a:pt x="5444070" y="3273359"/>
                    <a:pt x="5429907" y="3269817"/>
                    <a:pt x="5415744" y="3268045"/>
                  </a:cubicBezTo>
                  <a:lnTo>
                    <a:pt x="5389086" y="3266935"/>
                  </a:lnTo>
                  <a:lnTo>
                    <a:pt x="5387418" y="3266275"/>
                  </a:lnTo>
                  <a:cubicBezTo>
                    <a:pt x="5359092" y="3259190"/>
                    <a:pt x="5330766" y="3252106"/>
                    <a:pt x="5302440" y="3246793"/>
                  </a:cubicBezTo>
                  <a:lnTo>
                    <a:pt x="5294652" y="3245981"/>
                  </a:lnTo>
                  <a:lnTo>
                    <a:pt x="5252869" y="3232624"/>
                  </a:lnTo>
                  <a:cubicBezTo>
                    <a:pt x="5233395" y="3226425"/>
                    <a:pt x="5213921" y="3220669"/>
                    <a:pt x="5194004" y="3216462"/>
                  </a:cubicBezTo>
                  <a:lnTo>
                    <a:pt x="5148486" y="3211384"/>
                  </a:lnTo>
                  <a:lnTo>
                    <a:pt x="5146647" y="3195430"/>
                  </a:lnTo>
                  <a:cubicBezTo>
                    <a:pt x="5146647" y="3195430"/>
                    <a:pt x="5146647" y="3195430"/>
                    <a:pt x="5144876" y="3197201"/>
                  </a:cubicBezTo>
                  <a:lnTo>
                    <a:pt x="5133886" y="3208196"/>
                  </a:lnTo>
                  <a:lnTo>
                    <a:pt x="5132484" y="3195430"/>
                  </a:lnTo>
                  <a:cubicBezTo>
                    <a:pt x="5118320" y="3195431"/>
                    <a:pt x="5132483" y="3181261"/>
                    <a:pt x="5132483" y="3181261"/>
                  </a:cubicBezTo>
                  <a:close/>
                  <a:moveTo>
                    <a:pt x="362240" y="3267650"/>
                  </a:moveTo>
                  <a:lnTo>
                    <a:pt x="359543" y="3365457"/>
                  </a:lnTo>
                  <a:cubicBezTo>
                    <a:pt x="370166" y="3429217"/>
                    <a:pt x="356888" y="3492977"/>
                    <a:pt x="361535" y="3556737"/>
                  </a:cubicBezTo>
                  <a:lnTo>
                    <a:pt x="368103" y="3591142"/>
                  </a:lnTo>
                  <a:lnTo>
                    <a:pt x="372830" y="3582863"/>
                  </a:lnTo>
                  <a:cubicBezTo>
                    <a:pt x="387170" y="3568668"/>
                    <a:pt x="372830" y="3554473"/>
                    <a:pt x="387170" y="3540279"/>
                  </a:cubicBezTo>
                  <a:cubicBezTo>
                    <a:pt x="387170" y="3526085"/>
                    <a:pt x="387170" y="3511890"/>
                    <a:pt x="387170" y="3497696"/>
                  </a:cubicBezTo>
                  <a:cubicBezTo>
                    <a:pt x="387170" y="3469307"/>
                    <a:pt x="387170" y="3440919"/>
                    <a:pt x="372830" y="3412530"/>
                  </a:cubicBezTo>
                  <a:cubicBezTo>
                    <a:pt x="372830" y="3384141"/>
                    <a:pt x="372830" y="3355752"/>
                    <a:pt x="371038" y="3327363"/>
                  </a:cubicBezTo>
                  <a:close/>
                  <a:moveTo>
                    <a:pt x="349346" y="2919632"/>
                  </a:moveTo>
                  <a:lnTo>
                    <a:pt x="348893" y="2919664"/>
                  </a:lnTo>
                  <a:lnTo>
                    <a:pt x="330602" y="2920812"/>
                  </a:lnTo>
                  <a:lnTo>
                    <a:pt x="346293" y="3021775"/>
                  </a:lnTo>
                  <a:lnTo>
                    <a:pt x="349364" y="2920244"/>
                  </a:lnTo>
                  <a:close/>
                  <a:moveTo>
                    <a:pt x="285725" y="2914005"/>
                  </a:moveTo>
                  <a:lnTo>
                    <a:pt x="285251" y="2914608"/>
                  </a:lnTo>
                  <a:lnTo>
                    <a:pt x="279718" y="2915194"/>
                  </a:lnTo>
                  <a:close/>
                  <a:moveTo>
                    <a:pt x="348953" y="2906261"/>
                  </a:moveTo>
                  <a:lnTo>
                    <a:pt x="330108" y="2907784"/>
                  </a:lnTo>
                  <a:lnTo>
                    <a:pt x="330031" y="2909864"/>
                  </a:lnTo>
                  <a:lnTo>
                    <a:pt x="349000" y="2907855"/>
                  </a:lnTo>
                  <a:close/>
                  <a:moveTo>
                    <a:pt x="211002" y="2913260"/>
                  </a:moveTo>
                  <a:lnTo>
                    <a:pt x="214537" y="2914608"/>
                  </a:lnTo>
                  <a:lnTo>
                    <a:pt x="214537" y="2922099"/>
                  </a:lnTo>
                  <a:lnTo>
                    <a:pt x="214537" y="2928092"/>
                  </a:lnTo>
                  <a:lnTo>
                    <a:pt x="205327" y="2923075"/>
                  </a:lnTo>
                  <a:lnTo>
                    <a:pt x="202162" y="2921350"/>
                  </a:lnTo>
                  <a:cubicBezTo>
                    <a:pt x="200394" y="2917979"/>
                    <a:pt x="200394" y="2914608"/>
                    <a:pt x="200394" y="2914608"/>
                  </a:cubicBezTo>
                  <a:close/>
                  <a:moveTo>
                    <a:pt x="214537" y="2912810"/>
                  </a:moveTo>
                  <a:lnTo>
                    <a:pt x="214537" y="2914608"/>
                  </a:lnTo>
                  <a:lnTo>
                    <a:pt x="213252" y="2912974"/>
                  </a:lnTo>
                  <a:close/>
                  <a:moveTo>
                    <a:pt x="290285" y="2908209"/>
                  </a:moveTo>
                  <a:lnTo>
                    <a:pt x="289965" y="2908615"/>
                  </a:lnTo>
                  <a:lnTo>
                    <a:pt x="214537" y="2914608"/>
                  </a:lnTo>
                  <a:close/>
                  <a:moveTo>
                    <a:pt x="412536" y="2901124"/>
                  </a:moveTo>
                  <a:lnTo>
                    <a:pt x="402592" y="2902178"/>
                  </a:lnTo>
                  <a:lnTo>
                    <a:pt x="398902" y="2902226"/>
                  </a:lnTo>
                  <a:close/>
                  <a:moveTo>
                    <a:pt x="290499" y="2907936"/>
                  </a:moveTo>
                  <a:lnTo>
                    <a:pt x="294090" y="2907866"/>
                  </a:lnTo>
                  <a:lnTo>
                    <a:pt x="296276" y="2907702"/>
                  </a:lnTo>
                  <a:lnTo>
                    <a:pt x="290285" y="2908209"/>
                  </a:lnTo>
                  <a:close/>
                  <a:moveTo>
                    <a:pt x="348880" y="2903769"/>
                  </a:moveTo>
                  <a:lnTo>
                    <a:pt x="330207" y="2905165"/>
                  </a:lnTo>
                  <a:lnTo>
                    <a:pt x="330197" y="2905419"/>
                  </a:lnTo>
                  <a:lnTo>
                    <a:pt x="348885" y="2903934"/>
                  </a:lnTo>
                  <a:close/>
                  <a:moveTo>
                    <a:pt x="157966" y="2914608"/>
                  </a:moveTo>
                  <a:cubicBezTo>
                    <a:pt x="157966" y="2914608"/>
                    <a:pt x="157966" y="2928092"/>
                    <a:pt x="157966" y="2928092"/>
                  </a:cubicBezTo>
                  <a:cubicBezTo>
                    <a:pt x="143823" y="2928092"/>
                    <a:pt x="143823" y="2914608"/>
                    <a:pt x="157966" y="2914608"/>
                  </a:cubicBezTo>
                  <a:close/>
                  <a:moveTo>
                    <a:pt x="291312" y="2906903"/>
                  </a:moveTo>
                  <a:lnTo>
                    <a:pt x="290499" y="2907936"/>
                  </a:lnTo>
                  <a:lnTo>
                    <a:pt x="278718" y="2908166"/>
                  </a:lnTo>
                  <a:close/>
                  <a:moveTo>
                    <a:pt x="250999" y="2908709"/>
                  </a:moveTo>
                  <a:lnTo>
                    <a:pt x="278718" y="2908166"/>
                  </a:lnTo>
                  <a:lnTo>
                    <a:pt x="214537" y="2914608"/>
                  </a:lnTo>
                  <a:cubicBezTo>
                    <a:pt x="225144" y="2911237"/>
                    <a:pt x="237519" y="2909551"/>
                    <a:pt x="250999" y="2908709"/>
                  </a:cubicBezTo>
                  <a:close/>
                  <a:moveTo>
                    <a:pt x="348803" y="2901133"/>
                  </a:moveTo>
                  <a:lnTo>
                    <a:pt x="330288" y="2902991"/>
                  </a:lnTo>
                  <a:lnTo>
                    <a:pt x="330219" y="2904835"/>
                  </a:lnTo>
                  <a:lnTo>
                    <a:pt x="348865" y="2903260"/>
                  </a:lnTo>
                  <a:close/>
                  <a:moveTo>
                    <a:pt x="210185" y="2909076"/>
                  </a:moveTo>
                  <a:lnTo>
                    <a:pt x="213252" y="2912974"/>
                  </a:lnTo>
                  <a:lnTo>
                    <a:pt x="211002" y="2913260"/>
                  </a:lnTo>
                  <a:lnTo>
                    <a:pt x="202239" y="2909918"/>
                  </a:lnTo>
                  <a:close/>
                  <a:moveTo>
                    <a:pt x="389962" y="2897002"/>
                  </a:moveTo>
                  <a:lnTo>
                    <a:pt x="389996" y="2897121"/>
                  </a:lnTo>
                  <a:cubicBezTo>
                    <a:pt x="389554" y="2899438"/>
                    <a:pt x="387786" y="2901124"/>
                    <a:pt x="384250" y="2901124"/>
                  </a:cubicBezTo>
                  <a:lnTo>
                    <a:pt x="383726" y="2897628"/>
                  </a:lnTo>
                  <a:close/>
                  <a:moveTo>
                    <a:pt x="418847" y="2894104"/>
                  </a:moveTo>
                  <a:lnTo>
                    <a:pt x="412536" y="2901124"/>
                  </a:lnTo>
                  <a:lnTo>
                    <a:pt x="412536" y="2894737"/>
                  </a:lnTo>
                  <a:close/>
                  <a:moveTo>
                    <a:pt x="196210" y="2906505"/>
                  </a:moveTo>
                  <a:lnTo>
                    <a:pt x="196859" y="2907866"/>
                  </a:lnTo>
                  <a:lnTo>
                    <a:pt x="202239" y="2909918"/>
                  </a:lnTo>
                  <a:lnTo>
                    <a:pt x="157966" y="2914608"/>
                  </a:lnTo>
                  <a:close/>
                  <a:moveTo>
                    <a:pt x="295042" y="2900087"/>
                  </a:moveTo>
                  <a:lnTo>
                    <a:pt x="295858" y="2901124"/>
                  </a:lnTo>
                  <a:lnTo>
                    <a:pt x="294679" y="2902622"/>
                  </a:lnTo>
                  <a:lnTo>
                    <a:pt x="214537" y="2912810"/>
                  </a:lnTo>
                  <a:lnTo>
                    <a:pt x="214537" y="2908615"/>
                  </a:lnTo>
                  <a:close/>
                  <a:moveTo>
                    <a:pt x="483249" y="2887640"/>
                  </a:moveTo>
                  <a:cubicBezTo>
                    <a:pt x="497392" y="2887640"/>
                    <a:pt x="497392" y="2901124"/>
                    <a:pt x="483249" y="2901124"/>
                  </a:cubicBezTo>
                  <a:cubicBezTo>
                    <a:pt x="483249" y="2901124"/>
                    <a:pt x="483249" y="2887640"/>
                    <a:pt x="483249" y="2887640"/>
                  </a:cubicBezTo>
                  <a:close/>
                  <a:moveTo>
                    <a:pt x="214537" y="2902622"/>
                  </a:moveTo>
                  <a:lnTo>
                    <a:pt x="214537" y="2908615"/>
                  </a:lnTo>
                  <a:lnTo>
                    <a:pt x="210185" y="2909076"/>
                  </a:lnTo>
                  <a:lnTo>
                    <a:pt x="209233" y="2907866"/>
                  </a:lnTo>
                  <a:lnTo>
                    <a:pt x="208661" y="2903867"/>
                  </a:lnTo>
                  <a:close/>
                  <a:moveTo>
                    <a:pt x="348605" y="2894413"/>
                  </a:moveTo>
                  <a:lnTo>
                    <a:pt x="330537" y="2896326"/>
                  </a:lnTo>
                  <a:lnTo>
                    <a:pt x="330472" y="2898072"/>
                  </a:lnTo>
                  <a:lnTo>
                    <a:pt x="348645" y="2895762"/>
                  </a:lnTo>
                  <a:close/>
                  <a:moveTo>
                    <a:pt x="388043" y="2890235"/>
                  </a:moveTo>
                  <a:lnTo>
                    <a:pt x="388185" y="2890736"/>
                  </a:lnTo>
                  <a:lnTo>
                    <a:pt x="382796" y="2891421"/>
                  </a:lnTo>
                  <a:lnTo>
                    <a:pt x="382703" y="2890801"/>
                  </a:lnTo>
                  <a:close/>
                  <a:moveTo>
                    <a:pt x="230971" y="2899140"/>
                  </a:moveTo>
                  <a:lnTo>
                    <a:pt x="214537" y="2902622"/>
                  </a:lnTo>
                  <a:lnTo>
                    <a:pt x="214537" y="2901124"/>
                  </a:lnTo>
                  <a:close/>
                  <a:moveTo>
                    <a:pt x="232502" y="2898573"/>
                  </a:moveTo>
                  <a:lnTo>
                    <a:pt x="214537" y="2901124"/>
                  </a:lnTo>
                  <a:cubicBezTo>
                    <a:pt x="211001" y="2901124"/>
                    <a:pt x="209233" y="2901967"/>
                    <a:pt x="208570" y="2903231"/>
                  </a:cubicBezTo>
                  <a:lnTo>
                    <a:pt x="208661" y="2903867"/>
                  </a:lnTo>
                  <a:lnTo>
                    <a:pt x="196210" y="2906505"/>
                  </a:lnTo>
                  <a:lnTo>
                    <a:pt x="194649" y="2903231"/>
                  </a:lnTo>
                  <a:cubicBezTo>
                    <a:pt x="195091" y="2901967"/>
                    <a:pt x="196858" y="2901124"/>
                    <a:pt x="200394" y="2901124"/>
                  </a:cubicBezTo>
                  <a:close/>
                  <a:moveTo>
                    <a:pt x="241788" y="2897835"/>
                  </a:moveTo>
                  <a:lnTo>
                    <a:pt x="230971" y="2899140"/>
                  </a:lnTo>
                  <a:lnTo>
                    <a:pt x="234339" y="2898427"/>
                  </a:lnTo>
                  <a:close/>
                  <a:moveTo>
                    <a:pt x="235983" y="2898079"/>
                  </a:moveTo>
                  <a:lnTo>
                    <a:pt x="234339" y="2898427"/>
                  </a:lnTo>
                  <a:lnTo>
                    <a:pt x="232502" y="2898573"/>
                  </a:lnTo>
                  <a:close/>
                  <a:moveTo>
                    <a:pt x="412536" y="2887640"/>
                  </a:moveTo>
                  <a:lnTo>
                    <a:pt x="412536" y="2894737"/>
                  </a:lnTo>
                  <a:lnTo>
                    <a:pt x="389962" y="2897002"/>
                  </a:lnTo>
                  <a:lnTo>
                    <a:pt x="388185" y="2890736"/>
                  </a:lnTo>
                  <a:close/>
                  <a:moveTo>
                    <a:pt x="288807" y="2892161"/>
                  </a:moveTo>
                  <a:lnTo>
                    <a:pt x="290242" y="2893985"/>
                  </a:lnTo>
                  <a:lnTo>
                    <a:pt x="241788" y="2897835"/>
                  </a:lnTo>
                  <a:close/>
                  <a:moveTo>
                    <a:pt x="330828" y="2888553"/>
                  </a:moveTo>
                  <a:lnTo>
                    <a:pt x="330745" y="2890767"/>
                  </a:lnTo>
                  <a:lnTo>
                    <a:pt x="348457" y="2889360"/>
                  </a:lnTo>
                  <a:lnTo>
                    <a:pt x="348422" y="2888144"/>
                  </a:lnTo>
                  <a:close/>
                  <a:moveTo>
                    <a:pt x="297626" y="2889325"/>
                  </a:moveTo>
                  <a:lnTo>
                    <a:pt x="315800" y="2888903"/>
                  </a:lnTo>
                  <a:lnTo>
                    <a:pt x="288807" y="2892161"/>
                  </a:lnTo>
                  <a:lnTo>
                    <a:pt x="287687" y="2890737"/>
                  </a:lnTo>
                  <a:close/>
                  <a:moveTo>
                    <a:pt x="285251" y="2887640"/>
                  </a:moveTo>
                  <a:lnTo>
                    <a:pt x="287687" y="2890737"/>
                  </a:lnTo>
                  <a:lnTo>
                    <a:pt x="235983" y="2898079"/>
                  </a:lnTo>
                  <a:close/>
                  <a:moveTo>
                    <a:pt x="338454" y="2684748"/>
                  </a:moveTo>
                  <a:lnTo>
                    <a:pt x="336981" y="2724103"/>
                  </a:lnTo>
                  <a:lnTo>
                    <a:pt x="330883" y="2887083"/>
                  </a:lnTo>
                  <a:lnTo>
                    <a:pt x="348329" y="2884977"/>
                  </a:lnTo>
                  <a:lnTo>
                    <a:pt x="345380" y="2784533"/>
                  </a:lnTo>
                  <a:close/>
                  <a:moveTo>
                    <a:pt x="324715" y="2367877"/>
                  </a:moveTo>
                  <a:lnTo>
                    <a:pt x="319626" y="2368173"/>
                  </a:lnTo>
                  <a:lnTo>
                    <a:pt x="325906" y="2458648"/>
                  </a:lnTo>
                  <a:lnTo>
                    <a:pt x="328827" y="2477771"/>
                  </a:lnTo>
                  <a:close/>
                  <a:moveTo>
                    <a:pt x="318452" y="2351269"/>
                  </a:moveTo>
                  <a:lnTo>
                    <a:pt x="319393" y="2364816"/>
                  </a:lnTo>
                  <a:lnTo>
                    <a:pt x="324595" y="2364672"/>
                  </a:lnTo>
                  <a:lnTo>
                    <a:pt x="324084" y="2351008"/>
                  </a:lnTo>
                  <a:close/>
                  <a:moveTo>
                    <a:pt x="267653" y="2351214"/>
                  </a:moveTo>
                  <a:lnTo>
                    <a:pt x="293444" y="2352409"/>
                  </a:lnTo>
                  <a:lnTo>
                    <a:pt x="248999" y="2359360"/>
                  </a:lnTo>
                  <a:lnTo>
                    <a:pt x="223416" y="2355825"/>
                  </a:lnTo>
                  <a:lnTo>
                    <a:pt x="255449" y="2352088"/>
                  </a:lnTo>
                  <a:close/>
                  <a:moveTo>
                    <a:pt x="323941" y="2347184"/>
                  </a:moveTo>
                  <a:lnTo>
                    <a:pt x="318197" y="2347596"/>
                  </a:lnTo>
                  <a:lnTo>
                    <a:pt x="318262" y="2348528"/>
                  </a:lnTo>
                  <a:lnTo>
                    <a:pt x="323957" y="2347637"/>
                  </a:lnTo>
                  <a:close/>
                  <a:moveTo>
                    <a:pt x="323826" y="2344111"/>
                  </a:moveTo>
                  <a:lnTo>
                    <a:pt x="318003" y="2344790"/>
                  </a:lnTo>
                  <a:lnTo>
                    <a:pt x="318142" y="2346800"/>
                  </a:lnTo>
                  <a:lnTo>
                    <a:pt x="323926" y="2346800"/>
                  </a:lnTo>
                  <a:close/>
                  <a:moveTo>
                    <a:pt x="425298" y="2332272"/>
                  </a:moveTo>
                  <a:lnTo>
                    <a:pt x="414920" y="2346800"/>
                  </a:lnTo>
                  <a:lnTo>
                    <a:pt x="414921" y="2333483"/>
                  </a:lnTo>
                  <a:close/>
                  <a:moveTo>
                    <a:pt x="172363" y="2346800"/>
                  </a:moveTo>
                  <a:lnTo>
                    <a:pt x="172364" y="2346800"/>
                  </a:lnTo>
                  <a:lnTo>
                    <a:pt x="264278" y="2351058"/>
                  </a:lnTo>
                  <a:lnTo>
                    <a:pt x="255449" y="2352088"/>
                  </a:lnTo>
                  <a:lnTo>
                    <a:pt x="250836" y="2352419"/>
                  </a:lnTo>
                  <a:close/>
                  <a:moveTo>
                    <a:pt x="429189" y="2331818"/>
                  </a:moveTo>
                  <a:lnTo>
                    <a:pt x="425298" y="2332272"/>
                  </a:lnTo>
                  <a:lnTo>
                    <a:pt x="425388" y="2332146"/>
                  </a:lnTo>
                  <a:close/>
                  <a:moveTo>
                    <a:pt x="429189" y="2331818"/>
                  </a:moveTo>
                  <a:cubicBezTo>
                    <a:pt x="443457" y="2331819"/>
                    <a:pt x="443457" y="2361782"/>
                    <a:pt x="429189" y="2361782"/>
                  </a:cubicBezTo>
                  <a:cubicBezTo>
                    <a:pt x="429189" y="2346800"/>
                    <a:pt x="429189" y="2346800"/>
                    <a:pt x="429189" y="2331818"/>
                  </a:cubicBezTo>
                  <a:close/>
                  <a:moveTo>
                    <a:pt x="158092" y="2346800"/>
                  </a:moveTo>
                  <a:lnTo>
                    <a:pt x="223416" y="2355825"/>
                  </a:lnTo>
                  <a:lnTo>
                    <a:pt x="172360" y="2361782"/>
                  </a:lnTo>
                  <a:cubicBezTo>
                    <a:pt x="158092" y="2376763"/>
                    <a:pt x="143824" y="2346800"/>
                    <a:pt x="158092" y="2346800"/>
                  </a:cubicBezTo>
                  <a:close/>
                  <a:moveTo>
                    <a:pt x="170775" y="2345690"/>
                  </a:moveTo>
                  <a:lnTo>
                    <a:pt x="172360" y="2346800"/>
                  </a:lnTo>
                  <a:lnTo>
                    <a:pt x="172363" y="2346800"/>
                  </a:lnTo>
                  <a:lnTo>
                    <a:pt x="158092" y="2346800"/>
                  </a:lnTo>
                  <a:close/>
                  <a:moveTo>
                    <a:pt x="323385" y="2332337"/>
                  </a:moveTo>
                  <a:lnTo>
                    <a:pt x="317176" y="2332880"/>
                  </a:lnTo>
                  <a:lnTo>
                    <a:pt x="317770" y="2341434"/>
                  </a:lnTo>
                  <a:lnTo>
                    <a:pt x="323706" y="2340922"/>
                  </a:lnTo>
                  <a:close/>
                  <a:moveTo>
                    <a:pt x="170901" y="2332840"/>
                  </a:moveTo>
                  <a:lnTo>
                    <a:pt x="172360" y="2332956"/>
                  </a:lnTo>
                  <a:lnTo>
                    <a:pt x="172360" y="2345552"/>
                  </a:lnTo>
                  <a:lnTo>
                    <a:pt x="170775" y="2345690"/>
                  </a:lnTo>
                  <a:lnTo>
                    <a:pt x="161659" y="2339309"/>
                  </a:lnTo>
                  <a:close/>
                  <a:moveTo>
                    <a:pt x="323018" y="2322513"/>
                  </a:moveTo>
                  <a:lnTo>
                    <a:pt x="316371" y="2322923"/>
                  </a:lnTo>
                  <a:lnTo>
                    <a:pt x="317054" y="2331129"/>
                  </a:lnTo>
                  <a:lnTo>
                    <a:pt x="317102" y="2331818"/>
                  </a:lnTo>
                  <a:lnTo>
                    <a:pt x="323366" y="2331818"/>
                  </a:lnTo>
                  <a:close/>
                  <a:moveTo>
                    <a:pt x="158092" y="2331818"/>
                  </a:moveTo>
                  <a:cubicBezTo>
                    <a:pt x="158092" y="2346800"/>
                    <a:pt x="158092" y="2346800"/>
                    <a:pt x="158092" y="2346800"/>
                  </a:cubicBezTo>
                  <a:cubicBezTo>
                    <a:pt x="143824" y="2346800"/>
                    <a:pt x="143824" y="2331818"/>
                    <a:pt x="158092" y="2331818"/>
                  </a:cubicBezTo>
                  <a:close/>
                  <a:moveTo>
                    <a:pt x="414921" y="2316837"/>
                  </a:moveTo>
                  <a:cubicBezTo>
                    <a:pt x="422055" y="2316837"/>
                    <a:pt x="425622" y="2324327"/>
                    <a:pt x="425622" y="2331818"/>
                  </a:cubicBezTo>
                  <a:lnTo>
                    <a:pt x="425388" y="2332146"/>
                  </a:lnTo>
                  <a:lnTo>
                    <a:pt x="414921" y="2333049"/>
                  </a:lnTo>
                  <a:close/>
                  <a:moveTo>
                    <a:pt x="267321" y="1721560"/>
                  </a:moveTo>
                  <a:lnTo>
                    <a:pt x="274565" y="1821049"/>
                  </a:lnTo>
                  <a:lnTo>
                    <a:pt x="316343" y="2322587"/>
                  </a:lnTo>
                  <a:lnTo>
                    <a:pt x="323006" y="2322198"/>
                  </a:lnTo>
                  <a:lnTo>
                    <a:pt x="322641" y="2312466"/>
                  </a:lnTo>
                  <a:cubicBezTo>
                    <a:pt x="319057" y="2248591"/>
                    <a:pt x="315472" y="2184716"/>
                    <a:pt x="315472" y="2120842"/>
                  </a:cubicBezTo>
                  <a:cubicBezTo>
                    <a:pt x="301132" y="1993092"/>
                    <a:pt x="301132" y="1865343"/>
                    <a:pt x="286793" y="1737593"/>
                  </a:cubicBezTo>
                  <a:lnTo>
                    <a:pt x="284956" y="1721235"/>
                  </a:lnTo>
                  <a:close/>
                  <a:moveTo>
                    <a:pt x="118274" y="1706786"/>
                  </a:moveTo>
                  <a:lnTo>
                    <a:pt x="118274" y="1706786"/>
                  </a:lnTo>
                  <a:lnTo>
                    <a:pt x="118274" y="1718771"/>
                  </a:lnTo>
                  <a:lnTo>
                    <a:pt x="115436" y="1719251"/>
                  </a:lnTo>
                  <a:lnTo>
                    <a:pt x="107629" y="1713977"/>
                  </a:lnTo>
                  <a:close/>
                  <a:moveTo>
                    <a:pt x="118274" y="1706786"/>
                  </a:moveTo>
                  <a:lnTo>
                    <a:pt x="149483" y="1706067"/>
                  </a:lnTo>
                  <a:lnTo>
                    <a:pt x="177932" y="1705616"/>
                  </a:lnTo>
                  <a:lnTo>
                    <a:pt x="175047" y="1706786"/>
                  </a:lnTo>
                  <a:cubicBezTo>
                    <a:pt x="160854" y="1706786"/>
                    <a:pt x="150209" y="1706786"/>
                    <a:pt x="139564" y="1706786"/>
                  </a:cubicBezTo>
                  <a:lnTo>
                    <a:pt x="118274" y="1706786"/>
                  </a:lnTo>
                  <a:close/>
                  <a:moveTo>
                    <a:pt x="104081" y="1706786"/>
                  </a:moveTo>
                  <a:lnTo>
                    <a:pt x="120177" y="1706531"/>
                  </a:lnTo>
                  <a:lnTo>
                    <a:pt x="118274" y="1706786"/>
                  </a:lnTo>
                  <a:lnTo>
                    <a:pt x="118274" y="1706786"/>
                  </a:lnTo>
                  <a:close/>
                  <a:moveTo>
                    <a:pt x="187950" y="1701556"/>
                  </a:moveTo>
                  <a:lnTo>
                    <a:pt x="178467" y="1705399"/>
                  </a:lnTo>
                  <a:lnTo>
                    <a:pt x="149483" y="1706067"/>
                  </a:lnTo>
                  <a:lnTo>
                    <a:pt x="120177" y="1706531"/>
                  </a:lnTo>
                  <a:lnTo>
                    <a:pt x="130438" y="1705142"/>
                  </a:lnTo>
                  <a:close/>
                  <a:moveTo>
                    <a:pt x="235490" y="1698676"/>
                  </a:moveTo>
                  <a:lnTo>
                    <a:pt x="238162" y="1698524"/>
                  </a:lnTo>
                  <a:lnTo>
                    <a:pt x="198050" y="1705298"/>
                  </a:lnTo>
                  <a:lnTo>
                    <a:pt x="177932" y="1705616"/>
                  </a:lnTo>
                  <a:lnTo>
                    <a:pt x="178467" y="1705399"/>
                  </a:lnTo>
                  <a:lnTo>
                    <a:pt x="196337" y="1704988"/>
                  </a:lnTo>
                  <a:close/>
                  <a:moveTo>
                    <a:pt x="183067" y="1698032"/>
                  </a:moveTo>
                  <a:lnTo>
                    <a:pt x="130438" y="1705142"/>
                  </a:lnTo>
                  <a:lnTo>
                    <a:pt x="104081" y="1706786"/>
                  </a:lnTo>
                  <a:close/>
                  <a:moveTo>
                    <a:pt x="274400" y="1692403"/>
                  </a:moveTo>
                  <a:lnTo>
                    <a:pt x="268527" y="1693395"/>
                  </a:lnTo>
                  <a:lnTo>
                    <a:pt x="268217" y="1693400"/>
                  </a:lnTo>
                  <a:close/>
                  <a:moveTo>
                    <a:pt x="274400" y="1692403"/>
                  </a:moveTo>
                  <a:lnTo>
                    <a:pt x="276120" y="1693275"/>
                  </a:lnTo>
                  <a:lnTo>
                    <a:pt x="274840" y="1693295"/>
                  </a:lnTo>
                  <a:close/>
                  <a:moveTo>
                    <a:pt x="194162" y="1696533"/>
                  </a:moveTo>
                  <a:lnTo>
                    <a:pt x="194035" y="1696816"/>
                  </a:lnTo>
                  <a:lnTo>
                    <a:pt x="183067" y="1698032"/>
                  </a:lnTo>
                  <a:close/>
                  <a:moveTo>
                    <a:pt x="94619" y="1698796"/>
                  </a:moveTo>
                  <a:lnTo>
                    <a:pt x="104081" y="1706786"/>
                  </a:lnTo>
                  <a:cubicBezTo>
                    <a:pt x="96984" y="1706786"/>
                    <a:pt x="93436" y="1703190"/>
                    <a:pt x="93436" y="1699595"/>
                  </a:cubicBezTo>
                  <a:close/>
                  <a:moveTo>
                    <a:pt x="280868" y="1684818"/>
                  </a:moveTo>
                  <a:lnTo>
                    <a:pt x="264803" y="1686988"/>
                  </a:lnTo>
                  <a:lnTo>
                    <a:pt x="265274" y="1693447"/>
                  </a:lnTo>
                  <a:lnTo>
                    <a:pt x="268217" y="1693400"/>
                  </a:lnTo>
                  <a:lnTo>
                    <a:pt x="265304" y="1693870"/>
                  </a:lnTo>
                  <a:lnTo>
                    <a:pt x="265309" y="1693939"/>
                  </a:lnTo>
                  <a:lnTo>
                    <a:pt x="268527" y="1693395"/>
                  </a:lnTo>
                  <a:lnTo>
                    <a:pt x="274840" y="1693295"/>
                  </a:lnTo>
                  <a:lnTo>
                    <a:pt x="276344" y="1696344"/>
                  </a:lnTo>
                  <a:lnTo>
                    <a:pt x="265530" y="1696961"/>
                  </a:lnTo>
                  <a:lnTo>
                    <a:pt x="265726" y="1699657"/>
                  </a:lnTo>
                  <a:lnTo>
                    <a:pt x="277344" y="1698370"/>
                  </a:lnTo>
                  <a:lnTo>
                    <a:pt x="278575" y="1700864"/>
                  </a:lnTo>
                  <a:lnTo>
                    <a:pt x="265930" y="1702465"/>
                  </a:lnTo>
                  <a:lnTo>
                    <a:pt x="267292" y="1721168"/>
                  </a:lnTo>
                  <a:lnTo>
                    <a:pt x="284949" y="1721168"/>
                  </a:lnTo>
                  <a:lnTo>
                    <a:pt x="283876" y="1711607"/>
                  </a:lnTo>
                  <a:lnTo>
                    <a:pt x="281497" y="1706786"/>
                  </a:lnTo>
                  <a:lnTo>
                    <a:pt x="278575" y="1700864"/>
                  </a:lnTo>
                  <a:lnTo>
                    <a:pt x="282612" y="1700352"/>
                  </a:lnTo>
                  <a:lnTo>
                    <a:pt x="282328" y="1697817"/>
                  </a:lnTo>
                  <a:lnTo>
                    <a:pt x="277344" y="1698370"/>
                  </a:lnTo>
                  <a:lnTo>
                    <a:pt x="276344" y="1696344"/>
                  </a:lnTo>
                  <a:lnTo>
                    <a:pt x="281587" y="1696045"/>
                  </a:lnTo>
                  <a:lnTo>
                    <a:pt x="282161" y="1696336"/>
                  </a:lnTo>
                  <a:lnTo>
                    <a:pt x="282125" y="1696014"/>
                  </a:lnTo>
                  <a:lnTo>
                    <a:pt x="281587" y="1696045"/>
                  </a:lnTo>
                  <a:lnTo>
                    <a:pt x="276120" y="1693275"/>
                  </a:lnTo>
                  <a:lnTo>
                    <a:pt x="281808" y="1693185"/>
                  </a:lnTo>
                  <a:close/>
                  <a:moveTo>
                    <a:pt x="166277" y="1688525"/>
                  </a:moveTo>
                  <a:lnTo>
                    <a:pt x="175795" y="1690132"/>
                  </a:lnTo>
                  <a:lnTo>
                    <a:pt x="104081" y="1692403"/>
                  </a:lnTo>
                  <a:close/>
                  <a:moveTo>
                    <a:pt x="331173" y="1678831"/>
                  </a:moveTo>
                  <a:lnTo>
                    <a:pt x="333783" y="1678682"/>
                  </a:lnTo>
                  <a:lnTo>
                    <a:pt x="338270" y="1679819"/>
                  </a:lnTo>
                  <a:lnTo>
                    <a:pt x="339229" y="1681519"/>
                  </a:lnTo>
                  <a:lnTo>
                    <a:pt x="331173" y="1692403"/>
                  </a:lnTo>
                  <a:close/>
                  <a:moveTo>
                    <a:pt x="331173" y="1678021"/>
                  </a:moveTo>
                  <a:lnTo>
                    <a:pt x="331173" y="1678831"/>
                  </a:lnTo>
                  <a:lnTo>
                    <a:pt x="320789" y="1679424"/>
                  </a:lnTo>
                  <a:close/>
                  <a:moveTo>
                    <a:pt x="347362" y="1674201"/>
                  </a:moveTo>
                  <a:cubicBezTo>
                    <a:pt x="350689" y="1676223"/>
                    <a:pt x="356011" y="1692404"/>
                    <a:pt x="345366" y="1692403"/>
                  </a:cubicBezTo>
                  <a:lnTo>
                    <a:pt x="339229" y="1681519"/>
                  </a:lnTo>
                  <a:lnTo>
                    <a:pt x="341661" y="1678232"/>
                  </a:lnTo>
                  <a:lnTo>
                    <a:pt x="345366" y="1678021"/>
                  </a:lnTo>
                  <a:cubicBezTo>
                    <a:pt x="345366" y="1674425"/>
                    <a:pt x="346253" y="1673526"/>
                    <a:pt x="347362" y="1674201"/>
                  </a:cubicBezTo>
                  <a:close/>
                  <a:moveTo>
                    <a:pt x="279770" y="1675033"/>
                  </a:moveTo>
                  <a:lnTo>
                    <a:pt x="264184" y="1678488"/>
                  </a:lnTo>
                  <a:lnTo>
                    <a:pt x="264487" y="1682638"/>
                  </a:lnTo>
                  <a:lnTo>
                    <a:pt x="280521" y="1681723"/>
                  </a:lnTo>
                  <a:close/>
                  <a:moveTo>
                    <a:pt x="104081" y="1678021"/>
                  </a:moveTo>
                  <a:lnTo>
                    <a:pt x="104081" y="1692403"/>
                  </a:lnTo>
                  <a:lnTo>
                    <a:pt x="94619" y="1698796"/>
                  </a:lnTo>
                  <a:lnTo>
                    <a:pt x="93436" y="1697797"/>
                  </a:lnTo>
                  <a:cubicBezTo>
                    <a:pt x="93436" y="1692403"/>
                    <a:pt x="96984" y="1685212"/>
                    <a:pt x="104081" y="1678021"/>
                  </a:cubicBezTo>
                  <a:close/>
                  <a:moveTo>
                    <a:pt x="331173" y="1663639"/>
                  </a:moveTo>
                  <a:cubicBezTo>
                    <a:pt x="338270" y="1663639"/>
                    <a:pt x="341818" y="1670830"/>
                    <a:pt x="341818" y="1678021"/>
                  </a:cubicBezTo>
                  <a:lnTo>
                    <a:pt x="341661" y="1678232"/>
                  </a:lnTo>
                  <a:lnTo>
                    <a:pt x="333783" y="1678682"/>
                  </a:lnTo>
                  <a:lnTo>
                    <a:pt x="331173" y="1678021"/>
                  </a:lnTo>
                  <a:close/>
                  <a:moveTo>
                    <a:pt x="250194" y="1411547"/>
                  </a:moveTo>
                  <a:lnTo>
                    <a:pt x="255091" y="1553612"/>
                  </a:lnTo>
                  <a:lnTo>
                    <a:pt x="263648" y="1671123"/>
                  </a:lnTo>
                  <a:lnTo>
                    <a:pt x="279138" y="1669406"/>
                  </a:lnTo>
                  <a:close/>
                  <a:moveTo>
                    <a:pt x="142553" y="1264233"/>
                  </a:moveTo>
                  <a:lnTo>
                    <a:pt x="140623" y="1267666"/>
                  </a:lnTo>
                  <a:lnTo>
                    <a:pt x="127083" y="1269919"/>
                  </a:lnTo>
                  <a:cubicBezTo>
                    <a:pt x="104220" y="1271717"/>
                    <a:pt x="83116" y="1271717"/>
                    <a:pt x="62011" y="1271717"/>
                  </a:cubicBezTo>
                  <a:close/>
                  <a:moveTo>
                    <a:pt x="193480" y="1259500"/>
                  </a:moveTo>
                  <a:lnTo>
                    <a:pt x="199013" y="1259659"/>
                  </a:lnTo>
                  <a:lnTo>
                    <a:pt x="179845" y="1271717"/>
                  </a:lnTo>
                  <a:cubicBezTo>
                    <a:pt x="171051" y="1275313"/>
                    <a:pt x="160499" y="1278908"/>
                    <a:pt x="146429" y="1286100"/>
                  </a:cubicBezTo>
                  <a:cubicBezTo>
                    <a:pt x="146429" y="1286100"/>
                    <a:pt x="138515" y="1278010"/>
                    <a:pt x="140494" y="1267897"/>
                  </a:cubicBezTo>
                  <a:lnTo>
                    <a:pt x="140623" y="1267666"/>
                  </a:lnTo>
                  <a:lnTo>
                    <a:pt x="184913" y="1260296"/>
                  </a:lnTo>
                  <a:close/>
                  <a:moveTo>
                    <a:pt x="202708" y="1257335"/>
                  </a:moveTo>
                  <a:lnTo>
                    <a:pt x="199899" y="1259102"/>
                  </a:lnTo>
                  <a:lnTo>
                    <a:pt x="197432" y="1259133"/>
                  </a:lnTo>
                  <a:lnTo>
                    <a:pt x="193480" y="1259500"/>
                  </a:lnTo>
                  <a:lnTo>
                    <a:pt x="190255" y="1259407"/>
                  </a:lnTo>
                  <a:close/>
                  <a:moveTo>
                    <a:pt x="145981" y="1258132"/>
                  </a:moveTo>
                  <a:lnTo>
                    <a:pt x="190255" y="1259407"/>
                  </a:lnTo>
                  <a:lnTo>
                    <a:pt x="184913" y="1260296"/>
                  </a:lnTo>
                  <a:lnTo>
                    <a:pt x="142553" y="1264233"/>
                  </a:lnTo>
                  <a:close/>
                  <a:moveTo>
                    <a:pt x="208412" y="1253351"/>
                  </a:moveTo>
                  <a:lnTo>
                    <a:pt x="208644" y="1255087"/>
                  </a:lnTo>
                  <a:cubicBezTo>
                    <a:pt x="207985" y="1256436"/>
                    <a:pt x="206226" y="1257335"/>
                    <a:pt x="202708" y="1257335"/>
                  </a:cubicBezTo>
                  <a:lnTo>
                    <a:pt x="201835" y="1253765"/>
                  </a:lnTo>
                  <a:close/>
                  <a:moveTo>
                    <a:pt x="350494" y="1244050"/>
                  </a:moveTo>
                  <a:lnTo>
                    <a:pt x="343406" y="1257335"/>
                  </a:lnTo>
                  <a:lnTo>
                    <a:pt x="343406" y="1245165"/>
                  </a:lnTo>
                  <a:close/>
                  <a:moveTo>
                    <a:pt x="118290" y="1257335"/>
                  </a:moveTo>
                  <a:lnTo>
                    <a:pt x="149582" y="1256261"/>
                  </a:lnTo>
                  <a:lnTo>
                    <a:pt x="146429" y="1257335"/>
                  </a:lnTo>
                  <a:lnTo>
                    <a:pt x="145981" y="1258132"/>
                  </a:lnTo>
                  <a:close/>
                  <a:moveTo>
                    <a:pt x="351080" y="1242952"/>
                  </a:moveTo>
                  <a:lnTo>
                    <a:pt x="357476" y="1242952"/>
                  </a:lnTo>
                  <a:lnTo>
                    <a:pt x="350494" y="1244050"/>
                  </a:lnTo>
                  <a:close/>
                  <a:moveTo>
                    <a:pt x="62011" y="1257335"/>
                  </a:moveTo>
                  <a:cubicBezTo>
                    <a:pt x="62011" y="1257335"/>
                    <a:pt x="62011" y="1271717"/>
                    <a:pt x="62011" y="1271717"/>
                  </a:cubicBezTo>
                  <a:cubicBezTo>
                    <a:pt x="47941" y="1271717"/>
                    <a:pt x="47941" y="1257335"/>
                    <a:pt x="62011" y="1257335"/>
                  </a:cubicBezTo>
                  <a:close/>
                  <a:moveTo>
                    <a:pt x="130685" y="1249801"/>
                  </a:moveTo>
                  <a:lnTo>
                    <a:pt x="130601" y="1250144"/>
                  </a:lnTo>
                  <a:cubicBezTo>
                    <a:pt x="128842" y="1253739"/>
                    <a:pt x="125325" y="1257335"/>
                    <a:pt x="118290" y="1257335"/>
                  </a:cubicBezTo>
                  <a:lnTo>
                    <a:pt x="119853" y="1250943"/>
                  </a:lnTo>
                  <a:lnTo>
                    <a:pt x="127083" y="1250144"/>
                  </a:lnTo>
                  <a:close/>
                  <a:moveTo>
                    <a:pt x="122980" y="1248431"/>
                  </a:moveTo>
                  <a:lnTo>
                    <a:pt x="120049" y="1250144"/>
                  </a:lnTo>
                  <a:lnTo>
                    <a:pt x="119853" y="1250943"/>
                  </a:lnTo>
                  <a:lnTo>
                    <a:pt x="62011" y="1257335"/>
                  </a:lnTo>
                  <a:close/>
                  <a:moveTo>
                    <a:pt x="190609" y="1244103"/>
                  </a:moveTo>
                  <a:lnTo>
                    <a:pt x="200950" y="1250144"/>
                  </a:lnTo>
                  <a:lnTo>
                    <a:pt x="201835" y="1253765"/>
                  </a:lnTo>
                  <a:lnTo>
                    <a:pt x="177207" y="1255312"/>
                  </a:lnTo>
                  <a:lnTo>
                    <a:pt x="149582" y="1256261"/>
                  </a:lnTo>
                  <a:lnTo>
                    <a:pt x="183192" y="1244808"/>
                  </a:lnTo>
                  <a:close/>
                  <a:moveTo>
                    <a:pt x="132360" y="1242952"/>
                  </a:moveTo>
                  <a:lnTo>
                    <a:pt x="131317" y="1247214"/>
                  </a:lnTo>
                  <a:lnTo>
                    <a:pt x="122980" y="1248431"/>
                  </a:lnTo>
                  <a:close/>
                  <a:moveTo>
                    <a:pt x="345038" y="1229961"/>
                  </a:moveTo>
                  <a:lnTo>
                    <a:pt x="353958" y="1237559"/>
                  </a:lnTo>
                  <a:lnTo>
                    <a:pt x="351080" y="1242952"/>
                  </a:lnTo>
                  <a:lnTo>
                    <a:pt x="343406" y="1242952"/>
                  </a:lnTo>
                  <a:lnTo>
                    <a:pt x="343406" y="1230143"/>
                  </a:lnTo>
                  <a:close/>
                  <a:moveTo>
                    <a:pt x="357475" y="1228570"/>
                  </a:moveTo>
                  <a:cubicBezTo>
                    <a:pt x="371545" y="1228570"/>
                    <a:pt x="371545" y="1242952"/>
                    <a:pt x="357476" y="1242952"/>
                  </a:cubicBezTo>
                  <a:cubicBezTo>
                    <a:pt x="357475" y="1228570"/>
                    <a:pt x="357475" y="1228570"/>
                    <a:pt x="357475" y="1228570"/>
                  </a:cubicBezTo>
                  <a:close/>
                  <a:moveTo>
                    <a:pt x="216778" y="1232355"/>
                  </a:moveTo>
                  <a:lnTo>
                    <a:pt x="216778" y="1236368"/>
                  </a:lnTo>
                  <a:lnTo>
                    <a:pt x="197432" y="1237559"/>
                  </a:lnTo>
                  <a:lnTo>
                    <a:pt x="163955" y="1242448"/>
                  </a:lnTo>
                  <a:lnTo>
                    <a:pt x="132360" y="1242952"/>
                  </a:lnTo>
                  <a:close/>
                  <a:moveTo>
                    <a:pt x="88634" y="685970"/>
                  </a:moveTo>
                  <a:lnTo>
                    <a:pt x="60469" y="688832"/>
                  </a:lnTo>
                  <a:lnTo>
                    <a:pt x="60469" y="687874"/>
                  </a:lnTo>
                  <a:close/>
                  <a:moveTo>
                    <a:pt x="94553" y="685368"/>
                  </a:moveTo>
                  <a:lnTo>
                    <a:pt x="95405" y="685512"/>
                  </a:lnTo>
                  <a:lnTo>
                    <a:pt x="88634" y="685970"/>
                  </a:lnTo>
                  <a:close/>
                  <a:moveTo>
                    <a:pt x="125844" y="683454"/>
                  </a:moveTo>
                  <a:lnTo>
                    <a:pt x="97184" y="685812"/>
                  </a:lnTo>
                  <a:lnTo>
                    <a:pt x="95405" y="685512"/>
                  </a:lnTo>
                  <a:close/>
                  <a:moveTo>
                    <a:pt x="187950" y="678345"/>
                  </a:moveTo>
                  <a:lnTo>
                    <a:pt x="188151" y="678361"/>
                  </a:lnTo>
                  <a:lnTo>
                    <a:pt x="175556" y="680093"/>
                  </a:lnTo>
                  <a:lnTo>
                    <a:pt x="125844" y="683454"/>
                  </a:lnTo>
                  <a:close/>
                  <a:moveTo>
                    <a:pt x="217229" y="676069"/>
                  </a:moveTo>
                  <a:lnTo>
                    <a:pt x="217449" y="680772"/>
                  </a:lnTo>
                  <a:lnTo>
                    <a:pt x="217913" y="680810"/>
                  </a:lnTo>
                  <a:lnTo>
                    <a:pt x="217913" y="676059"/>
                  </a:lnTo>
                  <a:close/>
                  <a:moveTo>
                    <a:pt x="196809" y="677172"/>
                  </a:moveTo>
                  <a:lnTo>
                    <a:pt x="195448" y="678962"/>
                  </a:lnTo>
                  <a:lnTo>
                    <a:pt x="188151" y="678361"/>
                  </a:lnTo>
                  <a:close/>
                  <a:moveTo>
                    <a:pt x="216876" y="668522"/>
                  </a:moveTo>
                  <a:lnTo>
                    <a:pt x="217149" y="674376"/>
                  </a:lnTo>
                  <a:lnTo>
                    <a:pt x="217913" y="674271"/>
                  </a:lnTo>
                  <a:lnTo>
                    <a:pt x="217913" y="668600"/>
                  </a:lnTo>
                  <a:close/>
                  <a:moveTo>
                    <a:pt x="50988" y="678026"/>
                  </a:moveTo>
                  <a:lnTo>
                    <a:pt x="60469" y="679624"/>
                  </a:lnTo>
                  <a:lnTo>
                    <a:pt x="60469" y="687874"/>
                  </a:lnTo>
                  <a:lnTo>
                    <a:pt x="59394" y="687947"/>
                  </a:lnTo>
                  <a:lnTo>
                    <a:pt x="49846" y="680093"/>
                  </a:lnTo>
                  <a:close/>
                  <a:moveTo>
                    <a:pt x="315430" y="660867"/>
                  </a:moveTo>
                  <a:cubicBezTo>
                    <a:pt x="329594" y="660866"/>
                    <a:pt x="329594" y="688832"/>
                    <a:pt x="315429" y="688832"/>
                  </a:cubicBezTo>
                  <a:cubicBezTo>
                    <a:pt x="315430" y="674849"/>
                    <a:pt x="315430" y="674849"/>
                    <a:pt x="315430" y="660867"/>
                  </a:cubicBezTo>
                  <a:close/>
                  <a:moveTo>
                    <a:pt x="53710" y="673099"/>
                  </a:moveTo>
                  <a:lnTo>
                    <a:pt x="50988" y="678026"/>
                  </a:lnTo>
                  <a:lnTo>
                    <a:pt x="32141" y="674849"/>
                  </a:lnTo>
                  <a:close/>
                  <a:moveTo>
                    <a:pt x="161391" y="664362"/>
                  </a:moveTo>
                  <a:lnTo>
                    <a:pt x="192370" y="666685"/>
                  </a:lnTo>
                  <a:lnTo>
                    <a:pt x="198573" y="674849"/>
                  </a:lnTo>
                  <a:lnTo>
                    <a:pt x="197428" y="676357"/>
                  </a:lnTo>
                  <a:lnTo>
                    <a:pt x="180867" y="676597"/>
                  </a:lnTo>
                  <a:lnTo>
                    <a:pt x="94553" y="685368"/>
                  </a:lnTo>
                  <a:lnTo>
                    <a:pt x="60469" y="679624"/>
                  </a:lnTo>
                  <a:lnTo>
                    <a:pt x="60469" y="672551"/>
                  </a:lnTo>
                  <a:close/>
                  <a:moveTo>
                    <a:pt x="216352" y="657324"/>
                  </a:moveTo>
                  <a:lnTo>
                    <a:pt x="216518" y="660867"/>
                  </a:lnTo>
                  <a:lnTo>
                    <a:pt x="217913" y="660867"/>
                  </a:lnTo>
                  <a:lnTo>
                    <a:pt x="217913" y="657390"/>
                  </a:lnTo>
                  <a:close/>
                  <a:moveTo>
                    <a:pt x="107319" y="660867"/>
                  </a:moveTo>
                  <a:lnTo>
                    <a:pt x="187950" y="660866"/>
                  </a:lnTo>
                  <a:lnTo>
                    <a:pt x="187950" y="660867"/>
                  </a:lnTo>
                  <a:close/>
                  <a:moveTo>
                    <a:pt x="85611" y="660866"/>
                  </a:moveTo>
                  <a:lnTo>
                    <a:pt x="104733" y="660866"/>
                  </a:lnTo>
                  <a:lnTo>
                    <a:pt x="107319" y="660867"/>
                  </a:lnTo>
                  <a:close/>
                  <a:moveTo>
                    <a:pt x="60469" y="660867"/>
                  </a:moveTo>
                  <a:lnTo>
                    <a:pt x="60469" y="672551"/>
                  </a:lnTo>
                  <a:lnTo>
                    <a:pt x="53710" y="673099"/>
                  </a:lnTo>
                  <a:close/>
                  <a:moveTo>
                    <a:pt x="57358" y="360416"/>
                  </a:moveTo>
                  <a:lnTo>
                    <a:pt x="58432" y="360392"/>
                  </a:lnTo>
                  <a:lnTo>
                    <a:pt x="57358" y="360739"/>
                  </a:lnTo>
                  <a:close/>
                  <a:moveTo>
                    <a:pt x="160593" y="335124"/>
                  </a:moveTo>
                  <a:lnTo>
                    <a:pt x="163503" y="352411"/>
                  </a:lnTo>
                  <a:lnTo>
                    <a:pt x="121887" y="358965"/>
                  </a:lnTo>
                  <a:lnTo>
                    <a:pt x="58432" y="360392"/>
                  </a:lnTo>
                  <a:lnTo>
                    <a:pt x="130090" y="337230"/>
                  </a:lnTo>
                  <a:close/>
                  <a:moveTo>
                    <a:pt x="179606" y="322439"/>
                  </a:moveTo>
                  <a:lnTo>
                    <a:pt x="180558" y="333745"/>
                  </a:lnTo>
                  <a:lnTo>
                    <a:pt x="160593" y="335124"/>
                  </a:lnTo>
                  <a:lnTo>
                    <a:pt x="159435" y="328248"/>
                  </a:lnTo>
                  <a:close/>
                  <a:moveTo>
                    <a:pt x="155955" y="307580"/>
                  </a:moveTo>
                  <a:lnTo>
                    <a:pt x="157736" y="318156"/>
                  </a:lnTo>
                  <a:lnTo>
                    <a:pt x="159435" y="328248"/>
                  </a:lnTo>
                  <a:lnTo>
                    <a:pt x="145189" y="332350"/>
                  </a:lnTo>
                  <a:lnTo>
                    <a:pt x="130090" y="337230"/>
                  </a:lnTo>
                  <a:lnTo>
                    <a:pt x="123679" y="337673"/>
                  </a:lnTo>
                  <a:cubicBezTo>
                    <a:pt x="100377" y="339447"/>
                    <a:pt x="78868" y="339447"/>
                    <a:pt x="57358" y="332350"/>
                  </a:cubicBezTo>
                  <a:lnTo>
                    <a:pt x="57358" y="360416"/>
                  </a:lnTo>
                  <a:lnTo>
                    <a:pt x="43018" y="360739"/>
                  </a:lnTo>
                  <a:cubicBezTo>
                    <a:pt x="43019" y="346544"/>
                    <a:pt x="43019" y="332350"/>
                    <a:pt x="43019" y="332350"/>
                  </a:cubicBezTo>
                  <a:cubicBezTo>
                    <a:pt x="78868" y="325253"/>
                    <a:pt x="111132" y="318156"/>
                    <a:pt x="141604" y="311059"/>
                  </a:cubicBezTo>
                  <a:close/>
                  <a:moveTo>
                    <a:pt x="44460" y="313950"/>
                  </a:moveTo>
                  <a:lnTo>
                    <a:pt x="44811" y="316381"/>
                  </a:lnTo>
                  <a:cubicBezTo>
                    <a:pt x="46604" y="318156"/>
                    <a:pt x="50188" y="318156"/>
                    <a:pt x="57358" y="318156"/>
                  </a:cubicBezTo>
                  <a:cubicBezTo>
                    <a:pt x="43019" y="332350"/>
                    <a:pt x="43019" y="318156"/>
                    <a:pt x="43019" y="318156"/>
                  </a:cubicBezTo>
                  <a:close/>
                  <a:moveTo>
                    <a:pt x="44151" y="311805"/>
                  </a:moveTo>
                  <a:lnTo>
                    <a:pt x="44453" y="313897"/>
                  </a:lnTo>
                  <a:lnTo>
                    <a:pt x="43019" y="318156"/>
                  </a:lnTo>
                  <a:close/>
                  <a:moveTo>
                    <a:pt x="154384" y="298247"/>
                  </a:moveTo>
                  <a:lnTo>
                    <a:pt x="177719" y="300024"/>
                  </a:lnTo>
                  <a:lnTo>
                    <a:pt x="177907" y="302258"/>
                  </a:lnTo>
                  <a:lnTo>
                    <a:pt x="155955" y="307580"/>
                  </a:lnTo>
                  <a:close/>
                  <a:moveTo>
                    <a:pt x="14339" y="303961"/>
                  </a:moveTo>
                  <a:cubicBezTo>
                    <a:pt x="28679" y="303961"/>
                    <a:pt x="28679" y="318156"/>
                    <a:pt x="43019" y="318156"/>
                  </a:cubicBezTo>
                  <a:cubicBezTo>
                    <a:pt x="28679" y="332350"/>
                    <a:pt x="14339" y="318156"/>
                    <a:pt x="14339" y="303961"/>
                  </a:cubicBezTo>
                  <a:close/>
                  <a:moveTo>
                    <a:pt x="229434" y="289767"/>
                  </a:moveTo>
                  <a:lnTo>
                    <a:pt x="223329" y="291247"/>
                  </a:lnTo>
                  <a:lnTo>
                    <a:pt x="223915" y="303541"/>
                  </a:lnTo>
                  <a:lnTo>
                    <a:pt x="229434" y="303961"/>
                  </a:lnTo>
                  <a:cubicBezTo>
                    <a:pt x="229434" y="303961"/>
                    <a:pt x="229434" y="303961"/>
                    <a:pt x="229434" y="289767"/>
                  </a:cubicBezTo>
                  <a:close/>
                  <a:moveTo>
                    <a:pt x="63383" y="291317"/>
                  </a:moveTo>
                  <a:lnTo>
                    <a:pt x="69094" y="291752"/>
                  </a:lnTo>
                  <a:lnTo>
                    <a:pt x="57358" y="318156"/>
                  </a:lnTo>
                  <a:close/>
                  <a:moveTo>
                    <a:pt x="52339" y="290477"/>
                  </a:moveTo>
                  <a:lnTo>
                    <a:pt x="52502" y="290489"/>
                  </a:lnTo>
                  <a:lnTo>
                    <a:pt x="44460" y="313950"/>
                  </a:lnTo>
                  <a:lnTo>
                    <a:pt x="44453" y="313897"/>
                  </a:lnTo>
                  <a:close/>
                  <a:moveTo>
                    <a:pt x="47679" y="290122"/>
                  </a:moveTo>
                  <a:lnTo>
                    <a:pt x="48012" y="290147"/>
                  </a:lnTo>
                  <a:lnTo>
                    <a:pt x="44151" y="311805"/>
                  </a:lnTo>
                  <a:lnTo>
                    <a:pt x="43019" y="303961"/>
                  </a:lnTo>
                  <a:close/>
                  <a:moveTo>
                    <a:pt x="48593" y="286888"/>
                  </a:moveTo>
                  <a:lnTo>
                    <a:pt x="48396" y="287992"/>
                  </a:lnTo>
                  <a:lnTo>
                    <a:pt x="47679" y="290122"/>
                  </a:lnTo>
                  <a:lnTo>
                    <a:pt x="43019" y="289767"/>
                  </a:lnTo>
                  <a:close/>
                  <a:moveTo>
                    <a:pt x="54591" y="283790"/>
                  </a:moveTo>
                  <a:lnTo>
                    <a:pt x="52339" y="290477"/>
                  </a:lnTo>
                  <a:lnTo>
                    <a:pt x="48012" y="290147"/>
                  </a:lnTo>
                  <a:lnTo>
                    <a:pt x="48396" y="287992"/>
                  </a:lnTo>
                  <a:lnTo>
                    <a:pt x="48805" y="286779"/>
                  </a:lnTo>
                  <a:close/>
                  <a:moveTo>
                    <a:pt x="57358" y="282361"/>
                  </a:moveTo>
                  <a:lnTo>
                    <a:pt x="57358" y="289767"/>
                  </a:lnTo>
                  <a:lnTo>
                    <a:pt x="64629" y="285768"/>
                  </a:lnTo>
                  <a:lnTo>
                    <a:pt x="63383" y="291317"/>
                  </a:lnTo>
                  <a:lnTo>
                    <a:pt x="52502" y="290489"/>
                  </a:lnTo>
                  <a:lnTo>
                    <a:pt x="54842" y="283661"/>
                  </a:lnTo>
                  <a:close/>
                  <a:moveTo>
                    <a:pt x="78996" y="277867"/>
                  </a:moveTo>
                  <a:lnTo>
                    <a:pt x="107547" y="280895"/>
                  </a:lnTo>
                  <a:lnTo>
                    <a:pt x="150692" y="276320"/>
                  </a:lnTo>
                  <a:lnTo>
                    <a:pt x="154384" y="298247"/>
                  </a:lnTo>
                  <a:lnTo>
                    <a:pt x="136226" y="296864"/>
                  </a:lnTo>
                  <a:lnTo>
                    <a:pt x="69094" y="291752"/>
                  </a:lnTo>
                  <a:lnTo>
                    <a:pt x="74060" y="280582"/>
                  </a:lnTo>
                  <a:close/>
                  <a:moveTo>
                    <a:pt x="68263" y="276729"/>
                  </a:moveTo>
                  <a:lnTo>
                    <a:pt x="75434" y="277490"/>
                  </a:lnTo>
                  <a:lnTo>
                    <a:pt x="74060" y="280582"/>
                  </a:lnTo>
                  <a:lnTo>
                    <a:pt x="64629" y="285768"/>
                  </a:lnTo>
                  <a:lnTo>
                    <a:pt x="66448" y="277667"/>
                  </a:lnTo>
                  <a:close/>
                  <a:moveTo>
                    <a:pt x="57605" y="275599"/>
                  </a:moveTo>
                  <a:lnTo>
                    <a:pt x="66696" y="276563"/>
                  </a:lnTo>
                  <a:lnTo>
                    <a:pt x="66448" y="277667"/>
                  </a:lnTo>
                  <a:lnTo>
                    <a:pt x="57358" y="282361"/>
                  </a:lnTo>
                  <a:lnTo>
                    <a:pt x="57358" y="276320"/>
                  </a:lnTo>
                  <a:close/>
                  <a:moveTo>
                    <a:pt x="57358" y="275573"/>
                  </a:moveTo>
                  <a:lnTo>
                    <a:pt x="57358" y="276320"/>
                  </a:lnTo>
                  <a:lnTo>
                    <a:pt x="54842" y="283661"/>
                  </a:lnTo>
                  <a:lnTo>
                    <a:pt x="54591" y="283790"/>
                  </a:lnTo>
                  <a:close/>
                  <a:moveTo>
                    <a:pt x="25408" y="276569"/>
                  </a:moveTo>
                  <a:lnTo>
                    <a:pt x="27014" y="283050"/>
                  </a:lnTo>
                  <a:lnTo>
                    <a:pt x="14339" y="303961"/>
                  </a:lnTo>
                  <a:close/>
                  <a:moveTo>
                    <a:pt x="31547" y="275573"/>
                  </a:moveTo>
                  <a:lnTo>
                    <a:pt x="41226" y="275573"/>
                  </a:lnTo>
                  <a:cubicBezTo>
                    <a:pt x="43019" y="275572"/>
                    <a:pt x="43019" y="275572"/>
                    <a:pt x="43019" y="275572"/>
                  </a:cubicBezTo>
                  <a:cubicBezTo>
                    <a:pt x="43019" y="275572"/>
                    <a:pt x="43019" y="289767"/>
                    <a:pt x="43019" y="289767"/>
                  </a:cubicBezTo>
                  <a:cubicBezTo>
                    <a:pt x="28679" y="289767"/>
                    <a:pt x="28679" y="289767"/>
                    <a:pt x="28679" y="289767"/>
                  </a:cubicBezTo>
                  <a:lnTo>
                    <a:pt x="27014" y="283050"/>
                  </a:lnTo>
                  <a:close/>
                  <a:moveTo>
                    <a:pt x="32854" y="273416"/>
                  </a:moveTo>
                  <a:lnTo>
                    <a:pt x="31547" y="275573"/>
                  </a:lnTo>
                  <a:lnTo>
                    <a:pt x="28679" y="275573"/>
                  </a:lnTo>
                  <a:close/>
                  <a:moveTo>
                    <a:pt x="54751" y="269121"/>
                  </a:moveTo>
                  <a:lnTo>
                    <a:pt x="48805" y="286779"/>
                  </a:lnTo>
                  <a:lnTo>
                    <a:pt x="48593" y="286888"/>
                  </a:lnTo>
                  <a:lnTo>
                    <a:pt x="51435" y="270944"/>
                  </a:lnTo>
                  <a:close/>
                  <a:moveTo>
                    <a:pt x="61004" y="265681"/>
                  </a:moveTo>
                  <a:lnTo>
                    <a:pt x="57605" y="275599"/>
                  </a:lnTo>
                  <a:lnTo>
                    <a:pt x="57358" y="275572"/>
                  </a:lnTo>
                  <a:lnTo>
                    <a:pt x="60617" y="265894"/>
                  </a:lnTo>
                  <a:close/>
                  <a:moveTo>
                    <a:pt x="52834" y="263098"/>
                  </a:moveTo>
                  <a:lnTo>
                    <a:pt x="51435" y="270944"/>
                  </a:lnTo>
                  <a:lnTo>
                    <a:pt x="43019" y="275572"/>
                  </a:lnTo>
                  <a:lnTo>
                    <a:pt x="43473" y="267932"/>
                  </a:lnTo>
                  <a:close/>
                  <a:moveTo>
                    <a:pt x="63396" y="257643"/>
                  </a:moveTo>
                  <a:lnTo>
                    <a:pt x="60617" y="265894"/>
                  </a:lnTo>
                  <a:lnTo>
                    <a:pt x="54751" y="269121"/>
                  </a:lnTo>
                  <a:lnTo>
                    <a:pt x="57358" y="261378"/>
                  </a:lnTo>
                  <a:lnTo>
                    <a:pt x="57610" y="260631"/>
                  </a:lnTo>
                  <a:close/>
                  <a:moveTo>
                    <a:pt x="79865" y="256678"/>
                  </a:moveTo>
                  <a:lnTo>
                    <a:pt x="77363" y="272029"/>
                  </a:lnTo>
                  <a:lnTo>
                    <a:pt x="68263" y="276729"/>
                  </a:lnTo>
                  <a:lnTo>
                    <a:pt x="66696" y="276563"/>
                  </a:lnTo>
                  <a:lnTo>
                    <a:pt x="68113" y="270250"/>
                  </a:lnTo>
                  <a:close/>
                  <a:moveTo>
                    <a:pt x="173525" y="250214"/>
                  </a:moveTo>
                  <a:lnTo>
                    <a:pt x="186415" y="261378"/>
                  </a:lnTo>
                  <a:lnTo>
                    <a:pt x="174124" y="257323"/>
                  </a:lnTo>
                  <a:close/>
                  <a:moveTo>
                    <a:pt x="82127" y="254066"/>
                  </a:moveTo>
                  <a:lnTo>
                    <a:pt x="79865" y="256678"/>
                  </a:lnTo>
                  <a:lnTo>
                    <a:pt x="80110" y="255175"/>
                  </a:lnTo>
                  <a:close/>
                  <a:moveTo>
                    <a:pt x="200755" y="247184"/>
                  </a:moveTo>
                  <a:cubicBezTo>
                    <a:pt x="200755" y="247184"/>
                    <a:pt x="200754" y="261378"/>
                    <a:pt x="186415" y="261378"/>
                  </a:cubicBezTo>
                  <a:cubicBezTo>
                    <a:pt x="186415" y="247184"/>
                    <a:pt x="186415" y="247184"/>
                    <a:pt x="200755" y="247184"/>
                  </a:cubicBezTo>
                  <a:close/>
                  <a:moveTo>
                    <a:pt x="44265" y="254589"/>
                  </a:moveTo>
                  <a:lnTo>
                    <a:pt x="43473" y="267932"/>
                  </a:lnTo>
                  <a:lnTo>
                    <a:pt x="32854" y="273416"/>
                  </a:lnTo>
                  <a:close/>
                  <a:moveTo>
                    <a:pt x="145927" y="248019"/>
                  </a:moveTo>
                  <a:lnTo>
                    <a:pt x="174124" y="257323"/>
                  </a:lnTo>
                  <a:lnTo>
                    <a:pt x="175913" y="278572"/>
                  </a:lnTo>
                  <a:lnTo>
                    <a:pt x="157736" y="275573"/>
                  </a:lnTo>
                  <a:lnTo>
                    <a:pt x="150692" y="276320"/>
                  </a:lnTo>
                  <a:close/>
                  <a:moveTo>
                    <a:pt x="61839" y="248071"/>
                  </a:moveTo>
                  <a:lnTo>
                    <a:pt x="57610" y="260631"/>
                  </a:lnTo>
                  <a:lnTo>
                    <a:pt x="52834" y="263098"/>
                  </a:lnTo>
                  <a:lnTo>
                    <a:pt x="53773" y="257830"/>
                  </a:lnTo>
                  <a:close/>
                  <a:moveTo>
                    <a:pt x="81585" y="246120"/>
                  </a:moveTo>
                  <a:lnTo>
                    <a:pt x="80110" y="255175"/>
                  </a:lnTo>
                  <a:lnTo>
                    <a:pt x="61004" y="265681"/>
                  </a:lnTo>
                  <a:lnTo>
                    <a:pt x="63838" y="257415"/>
                  </a:lnTo>
                  <a:lnTo>
                    <a:pt x="69905" y="254281"/>
                  </a:lnTo>
                  <a:close/>
                  <a:moveTo>
                    <a:pt x="144854" y="241650"/>
                  </a:moveTo>
                  <a:lnTo>
                    <a:pt x="145927" y="248019"/>
                  </a:lnTo>
                  <a:lnTo>
                    <a:pt x="138019" y="245410"/>
                  </a:lnTo>
                  <a:close/>
                  <a:moveTo>
                    <a:pt x="125060" y="241134"/>
                  </a:moveTo>
                  <a:lnTo>
                    <a:pt x="138019" y="245410"/>
                  </a:lnTo>
                  <a:lnTo>
                    <a:pt x="78996" y="277867"/>
                  </a:lnTo>
                  <a:lnTo>
                    <a:pt x="75434" y="277490"/>
                  </a:lnTo>
                  <a:lnTo>
                    <a:pt x="77075" y="273798"/>
                  </a:lnTo>
                  <a:lnTo>
                    <a:pt x="77363" y="272029"/>
                  </a:lnTo>
                  <a:lnTo>
                    <a:pt x="84245" y="268475"/>
                  </a:lnTo>
                  <a:cubicBezTo>
                    <a:pt x="96792" y="261378"/>
                    <a:pt x="107547" y="254281"/>
                    <a:pt x="114717" y="247184"/>
                  </a:cubicBezTo>
                  <a:close/>
                  <a:moveTo>
                    <a:pt x="171401" y="233156"/>
                  </a:moveTo>
                  <a:lnTo>
                    <a:pt x="172118" y="233499"/>
                  </a:lnTo>
                  <a:lnTo>
                    <a:pt x="173525" y="250214"/>
                  </a:lnTo>
                  <a:lnTo>
                    <a:pt x="172075" y="248958"/>
                  </a:lnTo>
                  <a:cubicBezTo>
                    <a:pt x="168490" y="247184"/>
                    <a:pt x="164906" y="247184"/>
                    <a:pt x="157736" y="247184"/>
                  </a:cubicBezTo>
                  <a:cubicBezTo>
                    <a:pt x="157736" y="240087"/>
                    <a:pt x="161321" y="236538"/>
                    <a:pt x="164906" y="234764"/>
                  </a:cubicBezTo>
                  <a:close/>
                  <a:moveTo>
                    <a:pt x="172075" y="232989"/>
                  </a:moveTo>
                  <a:cubicBezTo>
                    <a:pt x="172075" y="232989"/>
                    <a:pt x="186415" y="232989"/>
                    <a:pt x="200755" y="247184"/>
                  </a:cubicBezTo>
                  <a:lnTo>
                    <a:pt x="172118" y="233499"/>
                  </a:lnTo>
                  <a:close/>
                  <a:moveTo>
                    <a:pt x="170845" y="232891"/>
                  </a:moveTo>
                  <a:lnTo>
                    <a:pt x="172075" y="232989"/>
                  </a:lnTo>
                  <a:lnTo>
                    <a:pt x="171401" y="233156"/>
                  </a:lnTo>
                  <a:close/>
                  <a:moveTo>
                    <a:pt x="70726" y="237320"/>
                  </a:moveTo>
                  <a:lnTo>
                    <a:pt x="63838" y="257415"/>
                  </a:lnTo>
                  <a:lnTo>
                    <a:pt x="63396" y="257643"/>
                  </a:lnTo>
                  <a:lnTo>
                    <a:pt x="69905" y="238312"/>
                  </a:lnTo>
                  <a:close/>
                  <a:moveTo>
                    <a:pt x="164381" y="230912"/>
                  </a:moveTo>
                  <a:lnTo>
                    <a:pt x="169721" y="232354"/>
                  </a:lnTo>
                  <a:lnTo>
                    <a:pt x="170845" y="232891"/>
                  </a:lnTo>
                  <a:lnTo>
                    <a:pt x="162065" y="232186"/>
                  </a:lnTo>
                  <a:close/>
                  <a:moveTo>
                    <a:pt x="146810" y="230962"/>
                  </a:moveTo>
                  <a:lnTo>
                    <a:pt x="162065" y="232186"/>
                  </a:lnTo>
                  <a:lnTo>
                    <a:pt x="144854" y="241650"/>
                  </a:lnTo>
                  <a:lnTo>
                    <a:pt x="143396" y="232989"/>
                  </a:lnTo>
                  <a:close/>
                  <a:moveTo>
                    <a:pt x="100377" y="232989"/>
                  </a:moveTo>
                  <a:lnTo>
                    <a:pt x="112924" y="237129"/>
                  </a:lnTo>
                  <a:lnTo>
                    <a:pt x="82127" y="254066"/>
                  </a:lnTo>
                  <a:close/>
                  <a:moveTo>
                    <a:pt x="127027" y="229374"/>
                  </a:moveTo>
                  <a:lnTo>
                    <a:pt x="142977" y="230654"/>
                  </a:lnTo>
                  <a:lnTo>
                    <a:pt x="125060" y="241134"/>
                  </a:lnTo>
                  <a:lnTo>
                    <a:pt x="112924" y="237129"/>
                  </a:lnTo>
                  <a:close/>
                  <a:moveTo>
                    <a:pt x="172075" y="226681"/>
                  </a:moveTo>
                  <a:lnTo>
                    <a:pt x="172075" y="232989"/>
                  </a:lnTo>
                  <a:lnTo>
                    <a:pt x="169721" y="232354"/>
                  </a:lnTo>
                  <a:lnTo>
                    <a:pt x="165461" y="230318"/>
                  </a:lnTo>
                  <a:close/>
                  <a:moveTo>
                    <a:pt x="44686" y="231884"/>
                  </a:moveTo>
                  <a:lnTo>
                    <a:pt x="43019" y="232989"/>
                  </a:lnTo>
                  <a:lnTo>
                    <a:pt x="43430" y="231971"/>
                  </a:lnTo>
                  <a:close/>
                  <a:moveTo>
                    <a:pt x="49370" y="231561"/>
                  </a:moveTo>
                  <a:lnTo>
                    <a:pt x="46603" y="250732"/>
                  </a:lnTo>
                  <a:lnTo>
                    <a:pt x="44265" y="254589"/>
                  </a:lnTo>
                  <a:lnTo>
                    <a:pt x="44811" y="245409"/>
                  </a:lnTo>
                  <a:lnTo>
                    <a:pt x="49063" y="231582"/>
                  </a:lnTo>
                  <a:close/>
                  <a:moveTo>
                    <a:pt x="27764" y="232687"/>
                  </a:moveTo>
                  <a:lnTo>
                    <a:pt x="28679" y="232989"/>
                  </a:lnTo>
                  <a:lnTo>
                    <a:pt x="42083" y="232064"/>
                  </a:lnTo>
                  <a:lnTo>
                    <a:pt x="43019" y="232989"/>
                  </a:lnTo>
                  <a:lnTo>
                    <a:pt x="25408" y="276569"/>
                  </a:lnTo>
                  <a:lnTo>
                    <a:pt x="22853" y="266257"/>
                  </a:lnTo>
                  <a:cubicBezTo>
                    <a:pt x="22405" y="257830"/>
                    <a:pt x="23302" y="248958"/>
                    <a:pt x="25094" y="240087"/>
                  </a:cubicBezTo>
                  <a:close/>
                  <a:moveTo>
                    <a:pt x="72722" y="229948"/>
                  </a:moveTo>
                  <a:lnTo>
                    <a:pt x="69905" y="238312"/>
                  </a:lnTo>
                  <a:lnTo>
                    <a:pt x="61839" y="248071"/>
                  </a:lnTo>
                  <a:lnTo>
                    <a:pt x="67828" y="230286"/>
                  </a:lnTo>
                  <a:close/>
                  <a:moveTo>
                    <a:pt x="77067" y="229648"/>
                  </a:moveTo>
                  <a:lnTo>
                    <a:pt x="70726" y="237320"/>
                  </a:lnTo>
                  <a:lnTo>
                    <a:pt x="73265" y="229910"/>
                  </a:lnTo>
                  <a:close/>
                  <a:moveTo>
                    <a:pt x="105755" y="227667"/>
                  </a:moveTo>
                  <a:lnTo>
                    <a:pt x="109410" y="227960"/>
                  </a:lnTo>
                  <a:lnTo>
                    <a:pt x="100377" y="232989"/>
                  </a:lnTo>
                  <a:lnTo>
                    <a:pt x="81585" y="246120"/>
                  </a:lnTo>
                  <a:lnTo>
                    <a:pt x="84351" y="229145"/>
                  </a:lnTo>
                  <a:close/>
                  <a:moveTo>
                    <a:pt x="153402" y="224556"/>
                  </a:moveTo>
                  <a:lnTo>
                    <a:pt x="165461" y="230318"/>
                  </a:lnTo>
                  <a:lnTo>
                    <a:pt x="164381" y="230912"/>
                  </a:lnTo>
                  <a:lnTo>
                    <a:pt x="152358" y="227666"/>
                  </a:lnTo>
                  <a:lnTo>
                    <a:pt x="146810" y="230962"/>
                  </a:lnTo>
                  <a:lnTo>
                    <a:pt x="142977" y="230654"/>
                  </a:lnTo>
                  <a:close/>
                  <a:moveTo>
                    <a:pt x="49814" y="228485"/>
                  </a:moveTo>
                  <a:lnTo>
                    <a:pt x="49637" y="229714"/>
                  </a:lnTo>
                  <a:lnTo>
                    <a:pt x="49063" y="231582"/>
                  </a:lnTo>
                  <a:lnTo>
                    <a:pt x="44686" y="231884"/>
                  </a:lnTo>
                  <a:close/>
                  <a:moveTo>
                    <a:pt x="122197" y="220840"/>
                  </a:moveTo>
                  <a:lnTo>
                    <a:pt x="140647" y="221884"/>
                  </a:lnTo>
                  <a:lnTo>
                    <a:pt x="127027" y="229374"/>
                  </a:lnTo>
                  <a:lnTo>
                    <a:pt x="109410" y="227960"/>
                  </a:lnTo>
                  <a:close/>
                  <a:moveTo>
                    <a:pt x="86037" y="218795"/>
                  </a:moveTo>
                  <a:lnTo>
                    <a:pt x="84351" y="229145"/>
                  </a:lnTo>
                  <a:lnTo>
                    <a:pt x="77067" y="229648"/>
                  </a:lnTo>
                  <a:close/>
                  <a:moveTo>
                    <a:pt x="28679" y="218795"/>
                  </a:moveTo>
                  <a:lnTo>
                    <a:pt x="31698" y="221783"/>
                  </a:lnTo>
                  <a:lnTo>
                    <a:pt x="27764" y="232687"/>
                  </a:lnTo>
                  <a:lnTo>
                    <a:pt x="23301" y="231215"/>
                  </a:lnTo>
                  <a:cubicBezTo>
                    <a:pt x="21509" y="229441"/>
                    <a:pt x="21509" y="225892"/>
                    <a:pt x="28679" y="218795"/>
                  </a:cubicBezTo>
                  <a:close/>
                  <a:moveTo>
                    <a:pt x="49530" y="216875"/>
                  </a:moveTo>
                  <a:lnTo>
                    <a:pt x="43430" y="231971"/>
                  </a:lnTo>
                  <a:lnTo>
                    <a:pt x="42083" y="232064"/>
                  </a:lnTo>
                  <a:lnTo>
                    <a:pt x="41226" y="231215"/>
                  </a:lnTo>
                  <a:lnTo>
                    <a:pt x="31698" y="221783"/>
                  </a:lnTo>
                  <a:lnTo>
                    <a:pt x="32917" y="218405"/>
                  </a:lnTo>
                  <a:close/>
                  <a:moveTo>
                    <a:pt x="53702" y="216491"/>
                  </a:moveTo>
                  <a:lnTo>
                    <a:pt x="50066" y="228319"/>
                  </a:lnTo>
                  <a:lnTo>
                    <a:pt x="49814" y="228485"/>
                  </a:lnTo>
                  <a:lnTo>
                    <a:pt x="51516" y="216692"/>
                  </a:lnTo>
                  <a:close/>
                  <a:moveTo>
                    <a:pt x="72131" y="214794"/>
                  </a:moveTo>
                  <a:lnTo>
                    <a:pt x="71698" y="218795"/>
                  </a:lnTo>
                  <a:lnTo>
                    <a:pt x="67828" y="230286"/>
                  </a:lnTo>
                  <a:lnTo>
                    <a:pt x="49370" y="231561"/>
                  </a:lnTo>
                  <a:lnTo>
                    <a:pt x="49637" y="229714"/>
                  </a:lnTo>
                  <a:lnTo>
                    <a:pt x="50066" y="228319"/>
                  </a:lnTo>
                  <a:lnTo>
                    <a:pt x="68785" y="215912"/>
                  </a:lnTo>
                  <a:lnTo>
                    <a:pt x="71118" y="214887"/>
                  </a:lnTo>
                  <a:close/>
                  <a:moveTo>
                    <a:pt x="78143" y="214240"/>
                  </a:moveTo>
                  <a:lnTo>
                    <a:pt x="77075" y="218795"/>
                  </a:lnTo>
                  <a:lnTo>
                    <a:pt x="73265" y="229910"/>
                  </a:lnTo>
                  <a:lnTo>
                    <a:pt x="72722" y="229948"/>
                  </a:lnTo>
                  <a:lnTo>
                    <a:pt x="78007" y="214253"/>
                  </a:lnTo>
                  <a:close/>
                  <a:moveTo>
                    <a:pt x="34064" y="215226"/>
                  </a:moveTo>
                  <a:lnTo>
                    <a:pt x="32917" y="218405"/>
                  </a:lnTo>
                  <a:lnTo>
                    <a:pt x="28679" y="218795"/>
                  </a:lnTo>
                  <a:close/>
                  <a:moveTo>
                    <a:pt x="167741" y="206984"/>
                  </a:moveTo>
                  <a:lnTo>
                    <a:pt x="167146" y="209258"/>
                  </a:lnTo>
                  <a:cubicBezTo>
                    <a:pt x="164009" y="214803"/>
                    <a:pt x="159528" y="219682"/>
                    <a:pt x="154151" y="224118"/>
                  </a:cubicBezTo>
                  <a:lnTo>
                    <a:pt x="153402" y="224556"/>
                  </a:lnTo>
                  <a:lnTo>
                    <a:pt x="148773" y="222344"/>
                  </a:lnTo>
                  <a:lnTo>
                    <a:pt x="140647" y="221884"/>
                  </a:lnTo>
                  <a:close/>
                  <a:moveTo>
                    <a:pt x="138577" y="208185"/>
                  </a:moveTo>
                  <a:lnTo>
                    <a:pt x="129056" y="217021"/>
                  </a:lnTo>
                  <a:lnTo>
                    <a:pt x="122197" y="220840"/>
                  </a:lnTo>
                  <a:lnTo>
                    <a:pt x="86037" y="218795"/>
                  </a:lnTo>
                  <a:lnTo>
                    <a:pt x="87403" y="213388"/>
                  </a:lnTo>
                  <a:lnTo>
                    <a:pt x="105754" y="211698"/>
                  </a:lnTo>
                  <a:close/>
                  <a:moveTo>
                    <a:pt x="78781" y="211522"/>
                  </a:moveTo>
                  <a:lnTo>
                    <a:pt x="78446" y="212950"/>
                  </a:lnTo>
                  <a:lnTo>
                    <a:pt x="78007" y="214253"/>
                  </a:lnTo>
                  <a:lnTo>
                    <a:pt x="72131" y="214794"/>
                  </a:lnTo>
                  <a:lnTo>
                    <a:pt x="72171" y="214425"/>
                  </a:lnTo>
                  <a:close/>
                  <a:moveTo>
                    <a:pt x="168302" y="204839"/>
                  </a:moveTo>
                  <a:lnTo>
                    <a:pt x="168257" y="205009"/>
                  </a:lnTo>
                  <a:lnTo>
                    <a:pt x="138577" y="208185"/>
                  </a:lnTo>
                  <a:lnTo>
                    <a:pt x="140275" y="206610"/>
                  </a:lnTo>
                  <a:close/>
                  <a:moveTo>
                    <a:pt x="172075" y="204600"/>
                  </a:moveTo>
                  <a:lnTo>
                    <a:pt x="167741" y="206984"/>
                  </a:lnTo>
                  <a:lnTo>
                    <a:pt x="168257" y="205009"/>
                  </a:lnTo>
                  <a:close/>
                  <a:moveTo>
                    <a:pt x="172075" y="204600"/>
                  </a:moveTo>
                  <a:cubicBezTo>
                    <a:pt x="186415" y="204601"/>
                    <a:pt x="186415" y="218795"/>
                    <a:pt x="186415" y="218795"/>
                  </a:cubicBezTo>
                  <a:lnTo>
                    <a:pt x="172075" y="226681"/>
                  </a:lnTo>
                  <a:close/>
                  <a:moveTo>
                    <a:pt x="83188" y="209587"/>
                  </a:moveTo>
                  <a:lnTo>
                    <a:pt x="87830" y="209924"/>
                  </a:lnTo>
                  <a:lnTo>
                    <a:pt x="88285" y="209895"/>
                  </a:lnTo>
                  <a:lnTo>
                    <a:pt x="87403" y="213388"/>
                  </a:lnTo>
                  <a:lnTo>
                    <a:pt x="78143" y="214240"/>
                  </a:lnTo>
                  <a:lnTo>
                    <a:pt x="78446" y="212950"/>
                  </a:lnTo>
                  <a:lnTo>
                    <a:pt x="78868" y="211698"/>
                  </a:lnTo>
                  <a:lnTo>
                    <a:pt x="78952" y="211447"/>
                  </a:lnTo>
                  <a:close/>
                  <a:moveTo>
                    <a:pt x="79301" y="209306"/>
                  </a:moveTo>
                  <a:lnTo>
                    <a:pt x="79664" y="209332"/>
                  </a:lnTo>
                  <a:lnTo>
                    <a:pt x="78952" y="211447"/>
                  </a:lnTo>
                  <a:lnTo>
                    <a:pt x="78781" y="211522"/>
                  </a:lnTo>
                  <a:close/>
                  <a:moveTo>
                    <a:pt x="52578" y="209332"/>
                  </a:moveTo>
                  <a:lnTo>
                    <a:pt x="51516" y="216692"/>
                  </a:lnTo>
                  <a:lnTo>
                    <a:pt x="49530" y="216875"/>
                  </a:lnTo>
                  <a:close/>
                  <a:moveTo>
                    <a:pt x="56421" y="207648"/>
                  </a:moveTo>
                  <a:lnTo>
                    <a:pt x="72776" y="208833"/>
                  </a:lnTo>
                  <a:lnTo>
                    <a:pt x="72171" y="214425"/>
                  </a:lnTo>
                  <a:lnTo>
                    <a:pt x="71118" y="214887"/>
                  </a:lnTo>
                  <a:lnTo>
                    <a:pt x="53702" y="216491"/>
                  </a:lnTo>
                  <a:close/>
                  <a:moveTo>
                    <a:pt x="52858" y="207390"/>
                  </a:moveTo>
                  <a:lnTo>
                    <a:pt x="53349" y="207426"/>
                  </a:lnTo>
                  <a:lnTo>
                    <a:pt x="52578" y="209332"/>
                  </a:lnTo>
                  <a:close/>
                  <a:moveTo>
                    <a:pt x="169521" y="200176"/>
                  </a:moveTo>
                  <a:lnTo>
                    <a:pt x="172075" y="204600"/>
                  </a:lnTo>
                  <a:lnTo>
                    <a:pt x="168302" y="204839"/>
                  </a:lnTo>
                  <a:close/>
                  <a:moveTo>
                    <a:pt x="37297" y="206263"/>
                  </a:moveTo>
                  <a:lnTo>
                    <a:pt x="46573" y="206935"/>
                  </a:lnTo>
                  <a:lnTo>
                    <a:pt x="34064" y="215226"/>
                  </a:lnTo>
                  <a:close/>
                  <a:moveTo>
                    <a:pt x="53596" y="202280"/>
                  </a:moveTo>
                  <a:lnTo>
                    <a:pt x="52858" y="207390"/>
                  </a:lnTo>
                  <a:lnTo>
                    <a:pt x="46573" y="206935"/>
                  </a:lnTo>
                  <a:close/>
                  <a:moveTo>
                    <a:pt x="58323" y="200015"/>
                  </a:moveTo>
                  <a:lnTo>
                    <a:pt x="57358" y="204601"/>
                  </a:lnTo>
                  <a:lnTo>
                    <a:pt x="56421" y="207648"/>
                  </a:lnTo>
                  <a:lnTo>
                    <a:pt x="53349" y="207426"/>
                  </a:lnTo>
                  <a:lnTo>
                    <a:pt x="55916" y="201072"/>
                  </a:lnTo>
                  <a:close/>
                  <a:moveTo>
                    <a:pt x="92563" y="192958"/>
                  </a:moveTo>
                  <a:lnTo>
                    <a:pt x="89008" y="207032"/>
                  </a:lnTo>
                  <a:lnTo>
                    <a:pt x="83188" y="209587"/>
                  </a:lnTo>
                  <a:lnTo>
                    <a:pt x="79664" y="209332"/>
                  </a:lnTo>
                  <a:lnTo>
                    <a:pt x="84890" y="193813"/>
                  </a:lnTo>
                  <a:lnTo>
                    <a:pt x="87830" y="193955"/>
                  </a:lnTo>
                  <a:close/>
                  <a:moveTo>
                    <a:pt x="41081" y="195777"/>
                  </a:moveTo>
                  <a:lnTo>
                    <a:pt x="37297" y="206263"/>
                  </a:lnTo>
                  <a:lnTo>
                    <a:pt x="14339" y="204601"/>
                  </a:lnTo>
                  <a:close/>
                  <a:moveTo>
                    <a:pt x="74456" y="193309"/>
                  </a:moveTo>
                  <a:lnTo>
                    <a:pt x="82956" y="193720"/>
                  </a:lnTo>
                  <a:lnTo>
                    <a:pt x="79301" y="209306"/>
                  </a:lnTo>
                  <a:lnTo>
                    <a:pt x="72776" y="208833"/>
                  </a:lnTo>
                  <a:close/>
                  <a:moveTo>
                    <a:pt x="74500" y="192911"/>
                  </a:moveTo>
                  <a:lnTo>
                    <a:pt x="74456" y="193309"/>
                  </a:lnTo>
                  <a:lnTo>
                    <a:pt x="73679" y="193272"/>
                  </a:lnTo>
                  <a:close/>
                  <a:moveTo>
                    <a:pt x="59883" y="192605"/>
                  </a:moveTo>
                  <a:lnTo>
                    <a:pt x="73679" y="193272"/>
                  </a:lnTo>
                  <a:lnTo>
                    <a:pt x="58323" y="200015"/>
                  </a:lnTo>
                  <a:close/>
                  <a:moveTo>
                    <a:pt x="55026" y="192371"/>
                  </a:moveTo>
                  <a:lnTo>
                    <a:pt x="59348" y="192580"/>
                  </a:lnTo>
                  <a:lnTo>
                    <a:pt x="55916" y="201072"/>
                  </a:lnTo>
                  <a:lnTo>
                    <a:pt x="54445" y="201718"/>
                  </a:lnTo>
                  <a:lnTo>
                    <a:pt x="53596" y="202280"/>
                  </a:lnTo>
                  <a:close/>
                  <a:moveTo>
                    <a:pt x="55207" y="191116"/>
                  </a:moveTo>
                  <a:lnTo>
                    <a:pt x="55026" y="192371"/>
                  </a:lnTo>
                  <a:lnTo>
                    <a:pt x="51866" y="192218"/>
                  </a:lnTo>
                  <a:close/>
                  <a:moveTo>
                    <a:pt x="42527" y="191767"/>
                  </a:moveTo>
                  <a:lnTo>
                    <a:pt x="51866" y="192218"/>
                  </a:lnTo>
                  <a:lnTo>
                    <a:pt x="41081" y="195777"/>
                  </a:lnTo>
                  <a:close/>
                  <a:moveTo>
                    <a:pt x="60476" y="189789"/>
                  </a:moveTo>
                  <a:lnTo>
                    <a:pt x="59883" y="192605"/>
                  </a:lnTo>
                  <a:lnTo>
                    <a:pt x="59348" y="192580"/>
                  </a:lnTo>
                  <a:close/>
                  <a:moveTo>
                    <a:pt x="60667" y="189314"/>
                  </a:moveTo>
                  <a:lnTo>
                    <a:pt x="60476" y="189789"/>
                  </a:lnTo>
                  <a:lnTo>
                    <a:pt x="60569" y="189347"/>
                  </a:lnTo>
                  <a:close/>
                  <a:moveTo>
                    <a:pt x="87216" y="186906"/>
                  </a:moveTo>
                  <a:lnTo>
                    <a:pt x="84890" y="193813"/>
                  </a:lnTo>
                  <a:lnTo>
                    <a:pt x="82956" y="193720"/>
                  </a:lnTo>
                  <a:lnTo>
                    <a:pt x="84138" y="188679"/>
                  </a:lnTo>
                  <a:lnTo>
                    <a:pt x="84245" y="188632"/>
                  </a:lnTo>
                  <a:close/>
                  <a:moveTo>
                    <a:pt x="172075" y="176212"/>
                  </a:moveTo>
                  <a:cubicBezTo>
                    <a:pt x="172075" y="176212"/>
                    <a:pt x="186415" y="190406"/>
                    <a:pt x="172075" y="190406"/>
                  </a:cubicBezTo>
                  <a:lnTo>
                    <a:pt x="169521" y="200176"/>
                  </a:lnTo>
                  <a:lnTo>
                    <a:pt x="164906" y="192180"/>
                  </a:lnTo>
                  <a:cubicBezTo>
                    <a:pt x="161321" y="190406"/>
                    <a:pt x="157736" y="190406"/>
                    <a:pt x="157736" y="190406"/>
                  </a:cubicBezTo>
                  <a:lnTo>
                    <a:pt x="140275" y="206610"/>
                  </a:lnTo>
                  <a:lnTo>
                    <a:pt x="88285" y="209895"/>
                  </a:lnTo>
                  <a:lnTo>
                    <a:pt x="89008" y="207032"/>
                  </a:lnTo>
                  <a:lnTo>
                    <a:pt x="98585" y="202826"/>
                  </a:lnTo>
                  <a:cubicBezTo>
                    <a:pt x="108443" y="198391"/>
                    <a:pt x="117853" y="193511"/>
                    <a:pt x="125696" y="187080"/>
                  </a:cubicBezTo>
                  <a:lnTo>
                    <a:pt x="126608" y="185788"/>
                  </a:lnTo>
                  <a:close/>
                  <a:moveTo>
                    <a:pt x="85945" y="180974"/>
                  </a:moveTo>
                  <a:lnTo>
                    <a:pt x="84138" y="188679"/>
                  </a:lnTo>
                  <a:lnTo>
                    <a:pt x="74500" y="192911"/>
                  </a:lnTo>
                  <a:lnTo>
                    <a:pt x="75416" y="184448"/>
                  </a:lnTo>
                  <a:close/>
                  <a:moveTo>
                    <a:pt x="96466" y="177502"/>
                  </a:moveTo>
                  <a:lnTo>
                    <a:pt x="95273" y="182227"/>
                  </a:lnTo>
                  <a:lnTo>
                    <a:pt x="87216" y="186906"/>
                  </a:lnTo>
                  <a:lnTo>
                    <a:pt x="89622" y="179760"/>
                  </a:lnTo>
                  <a:close/>
                  <a:moveTo>
                    <a:pt x="47176" y="171474"/>
                  </a:moveTo>
                  <a:lnTo>
                    <a:pt x="43018" y="190406"/>
                  </a:lnTo>
                  <a:lnTo>
                    <a:pt x="42527" y="191767"/>
                  </a:lnTo>
                  <a:lnTo>
                    <a:pt x="14339" y="190406"/>
                  </a:lnTo>
                  <a:cubicBezTo>
                    <a:pt x="14339" y="204601"/>
                    <a:pt x="14339" y="204601"/>
                    <a:pt x="14339" y="204601"/>
                  </a:cubicBezTo>
                  <a:cubicBezTo>
                    <a:pt x="0" y="204601"/>
                    <a:pt x="0" y="204601"/>
                    <a:pt x="0" y="190406"/>
                  </a:cubicBezTo>
                  <a:close/>
                  <a:moveTo>
                    <a:pt x="143396" y="162017"/>
                  </a:moveTo>
                  <a:lnTo>
                    <a:pt x="126608" y="185788"/>
                  </a:lnTo>
                  <a:lnTo>
                    <a:pt x="92563" y="192958"/>
                  </a:lnTo>
                  <a:lnTo>
                    <a:pt x="95273" y="182227"/>
                  </a:lnTo>
                  <a:lnTo>
                    <a:pt x="111356" y="172885"/>
                  </a:lnTo>
                  <a:lnTo>
                    <a:pt x="111628" y="172500"/>
                  </a:lnTo>
                  <a:close/>
                  <a:moveTo>
                    <a:pt x="65913" y="163956"/>
                  </a:moveTo>
                  <a:lnTo>
                    <a:pt x="60569" y="189347"/>
                  </a:lnTo>
                  <a:lnTo>
                    <a:pt x="55207" y="191116"/>
                  </a:lnTo>
                  <a:lnTo>
                    <a:pt x="57358" y="176212"/>
                  </a:lnTo>
                  <a:lnTo>
                    <a:pt x="60636" y="166073"/>
                  </a:lnTo>
                  <a:close/>
                  <a:moveTo>
                    <a:pt x="77270" y="161523"/>
                  </a:moveTo>
                  <a:lnTo>
                    <a:pt x="77075" y="169115"/>
                  </a:lnTo>
                  <a:lnTo>
                    <a:pt x="75416" y="184448"/>
                  </a:lnTo>
                  <a:lnTo>
                    <a:pt x="60667" y="189314"/>
                  </a:lnTo>
                  <a:lnTo>
                    <a:pt x="71407" y="162738"/>
                  </a:lnTo>
                  <a:close/>
                  <a:moveTo>
                    <a:pt x="97151" y="157404"/>
                  </a:moveTo>
                  <a:lnTo>
                    <a:pt x="89622" y="179760"/>
                  </a:lnTo>
                  <a:lnTo>
                    <a:pt x="85945" y="180974"/>
                  </a:lnTo>
                  <a:lnTo>
                    <a:pt x="91182" y="158641"/>
                  </a:lnTo>
                  <a:close/>
                  <a:moveTo>
                    <a:pt x="126599" y="151303"/>
                  </a:moveTo>
                  <a:lnTo>
                    <a:pt x="111628" y="172500"/>
                  </a:lnTo>
                  <a:lnTo>
                    <a:pt x="96466" y="177502"/>
                  </a:lnTo>
                  <a:lnTo>
                    <a:pt x="98585" y="169115"/>
                  </a:lnTo>
                  <a:lnTo>
                    <a:pt x="99021" y="157017"/>
                  </a:lnTo>
                  <a:close/>
                  <a:moveTo>
                    <a:pt x="99230" y="151230"/>
                  </a:moveTo>
                  <a:lnTo>
                    <a:pt x="99021" y="157017"/>
                  </a:lnTo>
                  <a:lnTo>
                    <a:pt x="97151" y="157404"/>
                  </a:lnTo>
                  <a:close/>
                  <a:moveTo>
                    <a:pt x="129056" y="147823"/>
                  </a:moveTo>
                  <a:lnTo>
                    <a:pt x="132901" y="149998"/>
                  </a:lnTo>
                  <a:lnTo>
                    <a:pt x="126599" y="151303"/>
                  </a:lnTo>
                  <a:close/>
                  <a:moveTo>
                    <a:pt x="145413" y="142057"/>
                  </a:moveTo>
                  <a:cubicBezTo>
                    <a:pt x="146533" y="141613"/>
                    <a:pt x="147877" y="142500"/>
                    <a:pt x="148774" y="144275"/>
                  </a:cubicBezTo>
                  <a:cubicBezTo>
                    <a:pt x="150566" y="147823"/>
                    <a:pt x="150566" y="154920"/>
                    <a:pt x="143396" y="162017"/>
                  </a:cubicBezTo>
                  <a:cubicBezTo>
                    <a:pt x="143396" y="162017"/>
                    <a:pt x="143396" y="158469"/>
                    <a:pt x="141604" y="154920"/>
                  </a:cubicBezTo>
                  <a:lnTo>
                    <a:pt x="132901" y="149998"/>
                  </a:lnTo>
                  <a:lnTo>
                    <a:pt x="143396" y="147823"/>
                  </a:lnTo>
                  <a:cubicBezTo>
                    <a:pt x="143396" y="144275"/>
                    <a:pt x="144292" y="142500"/>
                    <a:pt x="145413" y="142057"/>
                  </a:cubicBezTo>
                  <a:close/>
                  <a:moveTo>
                    <a:pt x="76820" y="139341"/>
                  </a:moveTo>
                  <a:lnTo>
                    <a:pt x="77747" y="142944"/>
                  </a:lnTo>
                  <a:lnTo>
                    <a:pt x="77635" y="147325"/>
                  </a:lnTo>
                  <a:lnTo>
                    <a:pt x="71407" y="162738"/>
                  </a:lnTo>
                  <a:lnTo>
                    <a:pt x="66320" y="163792"/>
                  </a:lnTo>
                  <a:lnTo>
                    <a:pt x="65913" y="163956"/>
                  </a:lnTo>
                  <a:lnTo>
                    <a:pt x="66320" y="162018"/>
                  </a:lnTo>
                  <a:close/>
                  <a:moveTo>
                    <a:pt x="74936" y="119434"/>
                  </a:moveTo>
                  <a:lnTo>
                    <a:pt x="84245" y="119434"/>
                  </a:lnTo>
                  <a:cubicBezTo>
                    <a:pt x="86038" y="119434"/>
                    <a:pt x="86038" y="119434"/>
                    <a:pt x="86038" y="119434"/>
                  </a:cubicBezTo>
                  <a:lnTo>
                    <a:pt x="76820" y="139341"/>
                  </a:lnTo>
                  <a:lnTo>
                    <a:pt x="73306" y="125685"/>
                  </a:lnTo>
                  <a:close/>
                  <a:moveTo>
                    <a:pt x="71698" y="119434"/>
                  </a:moveTo>
                  <a:lnTo>
                    <a:pt x="73306" y="125685"/>
                  </a:lnTo>
                  <a:lnTo>
                    <a:pt x="71698" y="131855"/>
                  </a:lnTo>
                  <a:lnTo>
                    <a:pt x="60636" y="166073"/>
                  </a:lnTo>
                  <a:lnTo>
                    <a:pt x="47176" y="171474"/>
                  </a:lnTo>
                  <a:lnTo>
                    <a:pt x="51981" y="149597"/>
                  </a:lnTo>
                  <a:cubicBezTo>
                    <a:pt x="57358" y="137177"/>
                    <a:pt x="64528" y="126532"/>
                    <a:pt x="71698" y="119434"/>
                  </a:cubicBezTo>
                  <a:close/>
                  <a:moveTo>
                    <a:pt x="75713" y="116454"/>
                  </a:moveTo>
                  <a:lnTo>
                    <a:pt x="74936" y="119434"/>
                  </a:lnTo>
                  <a:lnTo>
                    <a:pt x="71698" y="119434"/>
                  </a:lnTo>
                  <a:close/>
                  <a:moveTo>
                    <a:pt x="91553" y="112883"/>
                  </a:moveTo>
                  <a:lnTo>
                    <a:pt x="100377" y="119434"/>
                  </a:lnTo>
                  <a:lnTo>
                    <a:pt x="91182" y="158641"/>
                  </a:lnTo>
                  <a:lnTo>
                    <a:pt x="77270" y="161523"/>
                  </a:lnTo>
                  <a:lnTo>
                    <a:pt x="77635" y="147325"/>
                  </a:lnTo>
                  <a:close/>
                  <a:moveTo>
                    <a:pt x="101611" y="91351"/>
                  </a:moveTo>
                  <a:lnTo>
                    <a:pt x="107547" y="92820"/>
                  </a:lnTo>
                  <a:cubicBezTo>
                    <a:pt x="111132" y="94594"/>
                    <a:pt x="114717" y="98143"/>
                    <a:pt x="114717" y="105240"/>
                  </a:cubicBezTo>
                  <a:lnTo>
                    <a:pt x="99230" y="151230"/>
                  </a:lnTo>
                  <a:lnTo>
                    <a:pt x="100377" y="119434"/>
                  </a:lnTo>
                  <a:close/>
                  <a:moveTo>
                    <a:pt x="125472" y="113"/>
                  </a:moveTo>
                  <a:cubicBezTo>
                    <a:pt x="136226" y="-1218"/>
                    <a:pt x="146981" y="9428"/>
                    <a:pt x="157736" y="20074"/>
                  </a:cubicBezTo>
                  <a:cubicBezTo>
                    <a:pt x="186415" y="34268"/>
                    <a:pt x="200755" y="62657"/>
                    <a:pt x="215094" y="91046"/>
                  </a:cubicBezTo>
                  <a:cubicBezTo>
                    <a:pt x="229434" y="105240"/>
                    <a:pt x="243774" y="133629"/>
                    <a:pt x="258113" y="176212"/>
                  </a:cubicBezTo>
                  <a:cubicBezTo>
                    <a:pt x="301132" y="232989"/>
                    <a:pt x="358491" y="275572"/>
                    <a:pt x="358491" y="346544"/>
                  </a:cubicBezTo>
                  <a:cubicBezTo>
                    <a:pt x="358491" y="360739"/>
                    <a:pt x="358491" y="360739"/>
                    <a:pt x="358491" y="360739"/>
                  </a:cubicBezTo>
                  <a:cubicBezTo>
                    <a:pt x="329811" y="367836"/>
                    <a:pt x="301132" y="367836"/>
                    <a:pt x="274245" y="364287"/>
                  </a:cubicBezTo>
                  <a:lnTo>
                    <a:pt x="226255" y="352701"/>
                  </a:lnTo>
                  <a:lnTo>
                    <a:pt x="232076" y="475005"/>
                  </a:lnTo>
                  <a:cubicBezTo>
                    <a:pt x="239158" y="524596"/>
                    <a:pt x="239158" y="570645"/>
                    <a:pt x="237387" y="616694"/>
                  </a:cubicBezTo>
                  <a:lnTo>
                    <a:pt x="235913" y="656028"/>
                  </a:lnTo>
                  <a:lnTo>
                    <a:pt x="301265" y="660866"/>
                  </a:lnTo>
                  <a:lnTo>
                    <a:pt x="235834" y="658137"/>
                  </a:lnTo>
                  <a:lnTo>
                    <a:pt x="235732" y="660866"/>
                  </a:lnTo>
                  <a:lnTo>
                    <a:pt x="301265" y="660866"/>
                  </a:lnTo>
                  <a:lnTo>
                    <a:pt x="315430" y="660867"/>
                  </a:lnTo>
                  <a:lnTo>
                    <a:pt x="301265" y="662813"/>
                  </a:lnTo>
                  <a:lnTo>
                    <a:pt x="244608" y="670601"/>
                  </a:lnTo>
                  <a:lnTo>
                    <a:pt x="235392" y="669911"/>
                  </a:lnTo>
                  <a:lnTo>
                    <a:pt x="235319" y="671878"/>
                  </a:lnTo>
                  <a:lnTo>
                    <a:pt x="244608" y="670601"/>
                  </a:lnTo>
                  <a:lnTo>
                    <a:pt x="301265" y="674849"/>
                  </a:lnTo>
                  <a:lnTo>
                    <a:pt x="235171" y="675809"/>
                  </a:lnTo>
                  <a:lnTo>
                    <a:pt x="234931" y="682210"/>
                  </a:lnTo>
                  <a:lnTo>
                    <a:pt x="315429" y="688832"/>
                  </a:lnTo>
                  <a:lnTo>
                    <a:pt x="234272" y="699807"/>
                  </a:lnTo>
                  <a:lnTo>
                    <a:pt x="232076" y="758383"/>
                  </a:lnTo>
                  <a:lnTo>
                    <a:pt x="233071" y="909665"/>
                  </a:lnTo>
                  <a:lnTo>
                    <a:pt x="243773" y="1013680"/>
                  </a:lnTo>
                  <a:cubicBezTo>
                    <a:pt x="250943" y="1077555"/>
                    <a:pt x="254528" y="1141429"/>
                    <a:pt x="258113" y="1205304"/>
                  </a:cubicBezTo>
                  <a:lnTo>
                    <a:pt x="259626" y="1225514"/>
                  </a:lnTo>
                  <a:lnTo>
                    <a:pt x="292403" y="1223176"/>
                  </a:lnTo>
                  <a:cubicBezTo>
                    <a:pt x="315266" y="1221379"/>
                    <a:pt x="336371" y="1221379"/>
                    <a:pt x="357475" y="1228570"/>
                  </a:cubicBezTo>
                  <a:lnTo>
                    <a:pt x="345038" y="1229961"/>
                  </a:lnTo>
                  <a:lnTo>
                    <a:pt x="343406" y="1228570"/>
                  </a:lnTo>
                  <a:cubicBezTo>
                    <a:pt x="322301" y="1228570"/>
                    <a:pt x="302955" y="1228570"/>
                    <a:pt x="284708" y="1228795"/>
                  </a:cubicBezTo>
                  <a:lnTo>
                    <a:pt x="259927" y="1229543"/>
                  </a:lnTo>
                  <a:lnTo>
                    <a:pt x="260238" y="1233692"/>
                  </a:lnTo>
                  <a:lnTo>
                    <a:pt x="343406" y="1228570"/>
                  </a:lnTo>
                  <a:lnTo>
                    <a:pt x="343406" y="1230143"/>
                  </a:lnTo>
                  <a:lnTo>
                    <a:pt x="260664" y="1239394"/>
                  </a:lnTo>
                  <a:lnTo>
                    <a:pt x="260931" y="1242952"/>
                  </a:lnTo>
                  <a:lnTo>
                    <a:pt x="292403" y="1242952"/>
                  </a:lnTo>
                  <a:lnTo>
                    <a:pt x="343406" y="1242952"/>
                  </a:lnTo>
                  <a:lnTo>
                    <a:pt x="343406" y="1245165"/>
                  </a:lnTo>
                  <a:lnTo>
                    <a:pt x="296644" y="1252519"/>
                  </a:lnTo>
                  <a:lnTo>
                    <a:pt x="284489" y="1251267"/>
                  </a:lnTo>
                  <a:lnTo>
                    <a:pt x="261574" y="1251555"/>
                  </a:lnTo>
                  <a:lnTo>
                    <a:pt x="262054" y="1257959"/>
                  </a:lnTo>
                  <a:lnTo>
                    <a:pt x="296644" y="1252519"/>
                  </a:lnTo>
                  <a:lnTo>
                    <a:pt x="343406" y="1257335"/>
                  </a:lnTo>
                  <a:lnTo>
                    <a:pt x="262082" y="1258336"/>
                  </a:lnTo>
                  <a:lnTo>
                    <a:pt x="272453" y="1396928"/>
                  </a:lnTo>
                  <a:cubicBezTo>
                    <a:pt x="272453" y="1460803"/>
                    <a:pt x="279623" y="1524678"/>
                    <a:pt x="286792" y="1588552"/>
                  </a:cubicBezTo>
                  <a:lnTo>
                    <a:pt x="294932" y="1667655"/>
                  </a:lnTo>
                  <a:lnTo>
                    <a:pt x="331173" y="1663639"/>
                  </a:lnTo>
                  <a:lnTo>
                    <a:pt x="295336" y="1671583"/>
                  </a:lnTo>
                  <a:lnTo>
                    <a:pt x="296287" y="1680823"/>
                  </a:lnTo>
                  <a:lnTo>
                    <a:pt x="320789" y="1679424"/>
                  </a:lnTo>
                  <a:lnTo>
                    <a:pt x="296480" y="1682708"/>
                  </a:lnTo>
                  <a:lnTo>
                    <a:pt x="296651" y="1684364"/>
                  </a:lnTo>
                  <a:lnTo>
                    <a:pt x="297052" y="1692944"/>
                  </a:lnTo>
                  <a:lnTo>
                    <a:pt x="331173" y="1692403"/>
                  </a:lnTo>
                  <a:lnTo>
                    <a:pt x="316099" y="1694074"/>
                  </a:lnTo>
                  <a:lnTo>
                    <a:pt x="297156" y="1695156"/>
                  </a:lnTo>
                  <a:lnTo>
                    <a:pt x="297203" y="1696169"/>
                  </a:lnTo>
                  <a:lnTo>
                    <a:pt x="316099" y="1694074"/>
                  </a:lnTo>
                  <a:lnTo>
                    <a:pt x="345366" y="1692403"/>
                  </a:lnTo>
                  <a:lnTo>
                    <a:pt x="297312" y="1698490"/>
                  </a:lnTo>
                  <a:lnTo>
                    <a:pt x="301132" y="1780176"/>
                  </a:lnTo>
                  <a:cubicBezTo>
                    <a:pt x="315472" y="1893732"/>
                    <a:pt x="329811" y="2035675"/>
                    <a:pt x="329811" y="2163425"/>
                  </a:cubicBezTo>
                  <a:lnTo>
                    <a:pt x="340238" y="2321193"/>
                  </a:lnTo>
                  <a:lnTo>
                    <a:pt x="414921" y="2316837"/>
                  </a:lnTo>
                  <a:lnTo>
                    <a:pt x="340255" y="2321448"/>
                  </a:lnTo>
                  <a:lnTo>
                    <a:pt x="341441" y="2339391"/>
                  </a:lnTo>
                  <a:lnTo>
                    <a:pt x="414921" y="2333049"/>
                  </a:lnTo>
                  <a:lnTo>
                    <a:pt x="414921" y="2333483"/>
                  </a:lnTo>
                  <a:lnTo>
                    <a:pt x="341616" y="2342035"/>
                  </a:lnTo>
                  <a:lnTo>
                    <a:pt x="341931" y="2346800"/>
                  </a:lnTo>
                  <a:lnTo>
                    <a:pt x="414920" y="2346800"/>
                  </a:lnTo>
                  <a:lnTo>
                    <a:pt x="342154" y="2350171"/>
                  </a:lnTo>
                  <a:lnTo>
                    <a:pt x="342359" y="2353275"/>
                  </a:lnTo>
                  <a:lnTo>
                    <a:pt x="342468" y="2364178"/>
                  </a:lnTo>
                  <a:lnTo>
                    <a:pt x="429189" y="2361782"/>
                  </a:lnTo>
                  <a:lnTo>
                    <a:pt x="342494" y="2366839"/>
                  </a:lnTo>
                  <a:lnTo>
                    <a:pt x="344151" y="2532479"/>
                  </a:lnTo>
                  <a:lnTo>
                    <a:pt x="342780" y="2569137"/>
                  </a:lnTo>
                  <a:lnTo>
                    <a:pt x="345380" y="2586168"/>
                  </a:lnTo>
                  <a:cubicBezTo>
                    <a:pt x="359543" y="2671181"/>
                    <a:pt x="373706" y="2756195"/>
                    <a:pt x="373706" y="2841208"/>
                  </a:cubicBezTo>
                  <a:lnTo>
                    <a:pt x="372582" y="2883675"/>
                  </a:lnTo>
                  <a:lnTo>
                    <a:pt x="419386" y="2882162"/>
                  </a:lnTo>
                  <a:cubicBezTo>
                    <a:pt x="440821" y="2882583"/>
                    <a:pt x="462035" y="2884269"/>
                    <a:pt x="483249" y="2887640"/>
                  </a:cubicBezTo>
                  <a:lnTo>
                    <a:pt x="418847" y="2894104"/>
                  </a:lnTo>
                  <a:lnTo>
                    <a:pt x="423143" y="2889325"/>
                  </a:lnTo>
                  <a:cubicBezTo>
                    <a:pt x="423143" y="2884269"/>
                    <a:pt x="419607" y="2880898"/>
                    <a:pt x="412536" y="2887640"/>
                  </a:cubicBezTo>
                  <a:lnTo>
                    <a:pt x="388043" y="2890235"/>
                  </a:lnTo>
                  <a:lnTo>
                    <a:pt x="387786" y="2889326"/>
                  </a:lnTo>
                  <a:cubicBezTo>
                    <a:pt x="386018" y="2886797"/>
                    <a:pt x="383366" y="2884690"/>
                    <a:pt x="380272" y="2884058"/>
                  </a:cubicBezTo>
                  <a:lnTo>
                    <a:pt x="372499" y="2886797"/>
                  </a:lnTo>
                  <a:lnTo>
                    <a:pt x="372468" y="2887961"/>
                  </a:lnTo>
                  <a:lnTo>
                    <a:pt x="382482" y="2889325"/>
                  </a:lnTo>
                  <a:lnTo>
                    <a:pt x="382703" y="2890801"/>
                  </a:lnTo>
                  <a:lnTo>
                    <a:pt x="372364" y="2891896"/>
                  </a:lnTo>
                  <a:lnTo>
                    <a:pt x="372342" y="2892750"/>
                  </a:lnTo>
                  <a:lnTo>
                    <a:pt x="382796" y="2891421"/>
                  </a:lnTo>
                  <a:lnTo>
                    <a:pt x="383726" y="2897628"/>
                  </a:lnTo>
                  <a:lnTo>
                    <a:pt x="372182" y="2898787"/>
                  </a:lnTo>
                  <a:lnTo>
                    <a:pt x="372096" y="2902033"/>
                  </a:lnTo>
                  <a:lnTo>
                    <a:pt x="384250" y="2901124"/>
                  </a:lnTo>
                  <a:lnTo>
                    <a:pt x="372094" y="2902090"/>
                  </a:lnTo>
                  <a:lnTo>
                    <a:pt x="372081" y="2902576"/>
                  </a:lnTo>
                  <a:lnTo>
                    <a:pt x="398902" y="2902226"/>
                  </a:lnTo>
                  <a:lnTo>
                    <a:pt x="372033" y="2904396"/>
                  </a:lnTo>
                  <a:lnTo>
                    <a:pt x="372006" y="2905418"/>
                  </a:lnTo>
                  <a:lnTo>
                    <a:pt x="402592" y="2902178"/>
                  </a:lnTo>
                  <a:lnTo>
                    <a:pt x="483249" y="2901124"/>
                  </a:lnTo>
                  <a:cubicBezTo>
                    <a:pt x="462035" y="2907866"/>
                    <a:pt x="439937" y="2912080"/>
                    <a:pt x="417397" y="2914819"/>
                  </a:cubicBezTo>
                  <a:lnTo>
                    <a:pt x="371672" y="2918053"/>
                  </a:lnTo>
                  <a:lnTo>
                    <a:pt x="366625" y="3108646"/>
                  </a:lnTo>
                  <a:lnTo>
                    <a:pt x="365596" y="3145968"/>
                  </a:lnTo>
                  <a:lnTo>
                    <a:pt x="387170" y="3284780"/>
                  </a:lnTo>
                  <a:cubicBezTo>
                    <a:pt x="387170" y="3341558"/>
                    <a:pt x="401510" y="3398336"/>
                    <a:pt x="401510" y="3455113"/>
                  </a:cubicBezTo>
                  <a:cubicBezTo>
                    <a:pt x="401510" y="3483502"/>
                    <a:pt x="401510" y="3511890"/>
                    <a:pt x="401510" y="3554474"/>
                  </a:cubicBezTo>
                  <a:cubicBezTo>
                    <a:pt x="401510" y="3568668"/>
                    <a:pt x="401510" y="3582863"/>
                    <a:pt x="387170" y="3597056"/>
                  </a:cubicBezTo>
                  <a:cubicBezTo>
                    <a:pt x="383585" y="3600605"/>
                    <a:pt x="380000" y="3602380"/>
                    <a:pt x="376863" y="3602823"/>
                  </a:cubicBezTo>
                  <a:lnTo>
                    <a:pt x="369948" y="3600810"/>
                  </a:lnTo>
                  <a:lnTo>
                    <a:pt x="373707" y="3620497"/>
                  </a:lnTo>
                  <a:cubicBezTo>
                    <a:pt x="373706" y="3634665"/>
                    <a:pt x="373706" y="3663003"/>
                    <a:pt x="402032" y="3648835"/>
                  </a:cubicBezTo>
                  <a:cubicBezTo>
                    <a:pt x="430359" y="3648834"/>
                    <a:pt x="444522" y="3634665"/>
                    <a:pt x="472848" y="3634665"/>
                  </a:cubicBezTo>
                  <a:cubicBezTo>
                    <a:pt x="543663" y="3620497"/>
                    <a:pt x="628641" y="3620497"/>
                    <a:pt x="713619" y="3606327"/>
                  </a:cubicBezTo>
                  <a:cubicBezTo>
                    <a:pt x="883575" y="3606328"/>
                    <a:pt x="1067695" y="3592159"/>
                    <a:pt x="1237651" y="3592159"/>
                  </a:cubicBezTo>
                  <a:cubicBezTo>
                    <a:pt x="1421770" y="3577990"/>
                    <a:pt x="1591727" y="3563821"/>
                    <a:pt x="1761683" y="3549652"/>
                  </a:cubicBezTo>
                  <a:lnTo>
                    <a:pt x="1761687" y="3549652"/>
                  </a:lnTo>
                  <a:lnTo>
                    <a:pt x="2002454" y="3549652"/>
                  </a:lnTo>
                  <a:lnTo>
                    <a:pt x="2140038" y="3539691"/>
                  </a:lnTo>
                  <a:lnTo>
                    <a:pt x="2299878" y="3535483"/>
                  </a:lnTo>
                  <a:lnTo>
                    <a:pt x="2686142" y="3521315"/>
                  </a:lnTo>
                  <a:lnTo>
                    <a:pt x="2797355" y="3521315"/>
                  </a:lnTo>
                  <a:cubicBezTo>
                    <a:pt x="2884103" y="3521314"/>
                    <a:pt x="2972622" y="3521314"/>
                    <a:pt x="3064681" y="3521314"/>
                  </a:cubicBezTo>
                  <a:lnTo>
                    <a:pt x="3224344" y="3509443"/>
                  </a:lnTo>
                  <a:lnTo>
                    <a:pt x="3362105" y="3507146"/>
                  </a:lnTo>
                  <a:cubicBezTo>
                    <a:pt x="3532061" y="3507146"/>
                    <a:pt x="3716181" y="3492977"/>
                    <a:pt x="3886137" y="3492976"/>
                  </a:cubicBezTo>
                  <a:cubicBezTo>
                    <a:pt x="4056093" y="3478808"/>
                    <a:pt x="4240213" y="3464639"/>
                    <a:pt x="4410169" y="3450470"/>
                  </a:cubicBezTo>
                  <a:cubicBezTo>
                    <a:pt x="4580125" y="3436301"/>
                    <a:pt x="4764245" y="3436301"/>
                    <a:pt x="4934201" y="3436301"/>
                  </a:cubicBezTo>
                  <a:cubicBezTo>
                    <a:pt x="4976690" y="3429217"/>
                    <a:pt x="5019179" y="3425674"/>
                    <a:pt x="5061668" y="3423904"/>
                  </a:cubicBezTo>
                  <a:lnTo>
                    <a:pt x="5168642" y="3422417"/>
                  </a:lnTo>
                  <a:lnTo>
                    <a:pt x="5170071" y="3432536"/>
                  </a:lnTo>
                  <a:lnTo>
                    <a:pt x="5118320" y="3436301"/>
                  </a:lnTo>
                  <a:cubicBezTo>
                    <a:pt x="5005016" y="3450470"/>
                    <a:pt x="4877550" y="3450470"/>
                    <a:pt x="4764245" y="3450470"/>
                  </a:cubicBezTo>
                  <a:cubicBezTo>
                    <a:pt x="4410169" y="3464639"/>
                    <a:pt x="4056094" y="3507146"/>
                    <a:pt x="3702018" y="3521315"/>
                  </a:cubicBezTo>
                  <a:cubicBezTo>
                    <a:pt x="3347942" y="3535483"/>
                    <a:pt x="3008029" y="3535483"/>
                    <a:pt x="2653954" y="3549652"/>
                  </a:cubicBezTo>
                  <a:cubicBezTo>
                    <a:pt x="2299878" y="3549652"/>
                    <a:pt x="1945802" y="3563821"/>
                    <a:pt x="1591727" y="3592159"/>
                  </a:cubicBezTo>
                  <a:cubicBezTo>
                    <a:pt x="1407607" y="3606328"/>
                    <a:pt x="1237651" y="3606328"/>
                    <a:pt x="1053532" y="3620497"/>
                  </a:cubicBezTo>
                  <a:cubicBezTo>
                    <a:pt x="968553" y="3620496"/>
                    <a:pt x="883575" y="3620497"/>
                    <a:pt x="798597" y="3620497"/>
                  </a:cubicBezTo>
                  <a:cubicBezTo>
                    <a:pt x="713619" y="3634666"/>
                    <a:pt x="628641" y="3634665"/>
                    <a:pt x="543663" y="3634665"/>
                  </a:cubicBezTo>
                  <a:cubicBezTo>
                    <a:pt x="501174" y="3634665"/>
                    <a:pt x="472848" y="3648835"/>
                    <a:pt x="430358" y="3663003"/>
                  </a:cubicBezTo>
                  <a:cubicBezTo>
                    <a:pt x="416195" y="3677172"/>
                    <a:pt x="387870" y="3677172"/>
                    <a:pt x="373706" y="3677172"/>
                  </a:cubicBezTo>
                  <a:cubicBezTo>
                    <a:pt x="345380" y="3663003"/>
                    <a:pt x="345380" y="3620496"/>
                    <a:pt x="345380" y="3592159"/>
                  </a:cubicBezTo>
                  <a:cubicBezTo>
                    <a:pt x="331217" y="3507145"/>
                    <a:pt x="345380" y="3407963"/>
                    <a:pt x="345380" y="3308781"/>
                  </a:cubicBezTo>
                  <a:cubicBezTo>
                    <a:pt x="341840" y="3266275"/>
                    <a:pt x="340954" y="3223768"/>
                    <a:pt x="341397" y="3181040"/>
                  </a:cubicBezTo>
                  <a:lnTo>
                    <a:pt x="342878" y="3133040"/>
                  </a:lnTo>
                  <a:lnTo>
                    <a:pt x="338578" y="3102970"/>
                  </a:lnTo>
                  <a:cubicBezTo>
                    <a:pt x="331436" y="3057559"/>
                    <a:pt x="324546" y="3012647"/>
                    <a:pt x="320177" y="2966737"/>
                  </a:cubicBezTo>
                  <a:lnTo>
                    <a:pt x="317908" y="2921608"/>
                  </a:lnTo>
                  <a:lnTo>
                    <a:pt x="214537" y="2928092"/>
                  </a:lnTo>
                  <a:lnTo>
                    <a:pt x="279716" y="2915194"/>
                  </a:lnTo>
                  <a:lnTo>
                    <a:pt x="279716" y="2915194"/>
                  </a:lnTo>
                  <a:lnTo>
                    <a:pt x="279716" y="2915194"/>
                  </a:lnTo>
                  <a:lnTo>
                    <a:pt x="279717" y="2915194"/>
                  </a:lnTo>
                  <a:lnTo>
                    <a:pt x="279717" y="2915194"/>
                  </a:lnTo>
                  <a:lnTo>
                    <a:pt x="279717" y="2915194"/>
                  </a:lnTo>
                  <a:lnTo>
                    <a:pt x="279717" y="2915194"/>
                  </a:lnTo>
                  <a:lnTo>
                    <a:pt x="279717" y="2915194"/>
                  </a:lnTo>
                  <a:lnTo>
                    <a:pt x="279718" y="2915194"/>
                  </a:lnTo>
                  <a:lnTo>
                    <a:pt x="279718" y="2915194"/>
                  </a:lnTo>
                  <a:lnTo>
                    <a:pt x="285251" y="2914608"/>
                  </a:lnTo>
                  <a:lnTo>
                    <a:pt x="317385" y="2911204"/>
                  </a:lnTo>
                  <a:lnTo>
                    <a:pt x="317265" y="2908822"/>
                  </a:lnTo>
                  <a:lnTo>
                    <a:pt x="308233" y="2909552"/>
                  </a:lnTo>
                  <a:lnTo>
                    <a:pt x="285725" y="2914005"/>
                  </a:lnTo>
                  <a:lnTo>
                    <a:pt x="289965" y="2908615"/>
                  </a:lnTo>
                  <a:lnTo>
                    <a:pt x="317147" y="2906455"/>
                  </a:lnTo>
                  <a:lnTo>
                    <a:pt x="317131" y="2906143"/>
                  </a:lnTo>
                  <a:lnTo>
                    <a:pt x="296276" y="2907702"/>
                  </a:lnTo>
                  <a:lnTo>
                    <a:pt x="317120" y="2905942"/>
                  </a:lnTo>
                  <a:lnTo>
                    <a:pt x="317039" y="2904321"/>
                  </a:lnTo>
                  <a:lnTo>
                    <a:pt x="291312" y="2906903"/>
                  </a:lnTo>
                  <a:lnTo>
                    <a:pt x="294679" y="2902622"/>
                  </a:lnTo>
                  <a:lnTo>
                    <a:pt x="316812" y="2899809"/>
                  </a:lnTo>
                  <a:lnTo>
                    <a:pt x="316711" y="2897791"/>
                  </a:lnTo>
                  <a:lnTo>
                    <a:pt x="295042" y="2900087"/>
                  </a:lnTo>
                  <a:lnTo>
                    <a:pt x="290242" y="2893985"/>
                  </a:lnTo>
                  <a:lnTo>
                    <a:pt x="316415" y="2891906"/>
                  </a:lnTo>
                  <a:lnTo>
                    <a:pt x="316264" y="2888892"/>
                  </a:lnTo>
                  <a:lnTo>
                    <a:pt x="315800" y="2888903"/>
                  </a:lnTo>
                  <a:lnTo>
                    <a:pt x="316261" y="2888847"/>
                  </a:lnTo>
                  <a:lnTo>
                    <a:pt x="315472" y="2873144"/>
                  </a:lnTo>
                  <a:cubicBezTo>
                    <a:pt x="315472" y="2816366"/>
                    <a:pt x="315472" y="2759589"/>
                    <a:pt x="315472" y="2688617"/>
                  </a:cubicBezTo>
                  <a:cubicBezTo>
                    <a:pt x="315472" y="2660228"/>
                    <a:pt x="315472" y="2628291"/>
                    <a:pt x="317264" y="2596353"/>
                  </a:cubicBezTo>
                  <a:lnTo>
                    <a:pt x="321975" y="2561713"/>
                  </a:lnTo>
                  <a:lnTo>
                    <a:pt x="317054" y="2529493"/>
                  </a:lnTo>
                  <a:cubicBezTo>
                    <a:pt x="317054" y="2486986"/>
                    <a:pt x="313514" y="2444480"/>
                    <a:pt x="308202" y="2403744"/>
                  </a:cubicBezTo>
                  <a:lnTo>
                    <a:pt x="302356" y="2369181"/>
                  </a:lnTo>
                  <a:lnTo>
                    <a:pt x="172360" y="2376764"/>
                  </a:lnTo>
                  <a:cubicBezTo>
                    <a:pt x="158092" y="2376763"/>
                    <a:pt x="158092" y="2361782"/>
                    <a:pt x="172360" y="2361782"/>
                  </a:cubicBezTo>
                  <a:cubicBezTo>
                    <a:pt x="193763" y="2361782"/>
                    <a:pt x="218732" y="2361782"/>
                    <a:pt x="245485" y="2359909"/>
                  </a:cubicBezTo>
                  <a:lnTo>
                    <a:pt x="248999" y="2359360"/>
                  </a:lnTo>
                  <a:lnTo>
                    <a:pt x="293641" y="2365527"/>
                  </a:lnTo>
                  <a:lnTo>
                    <a:pt x="301700" y="2365305"/>
                  </a:lnTo>
                  <a:lnTo>
                    <a:pt x="299474" y="2352148"/>
                  </a:lnTo>
                  <a:lnTo>
                    <a:pt x="293640" y="2352418"/>
                  </a:lnTo>
                  <a:lnTo>
                    <a:pt x="293444" y="2352409"/>
                  </a:lnTo>
                  <a:lnTo>
                    <a:pt x="299362" y="2351484"/>
                  </a:lnTo>
                  <a:lnTo>
                    <a:pt x="298938" y="2348974"/>
                  </a:lnTo>
                  <a:lnTo>
                    <a:pt x="267653" y="2351214"/>
                  </a:lnTo>
                  <a:lnTo>
                    <a:pt x="264278" y="2351058"/>
                  </a:lnTo>
                  <a:lnTo>
                    <a:pt x="298612" y="2347052"/>
                  </a:lnTo>
                  <a:lnTo>
                    <a:pt x="298570" y="2346800"/>
                  </a:lnTo>
                  <a:lnTo>
                    <a:pt x="172364" y="2346800"/>
                  </a:lnTo>
                  <a:lnTo>
                    <a:pt x="172360" y="2346800"/>
                  </a:lnTo>
                  <a:lnTo>
                    <a:pt x="172360" y="2345552"/>
                  </a:lnTo>
                  <a:lnTo>
                    <a:pt x="247671" y="2338962"/>
                  </a:lnTo>
                  <a:lnTo>
                    <a:pt x="297922" y="2342969"/>
                  </a:lnTo>
                  <a:lnTo>
                    <a:pt x="296521" y="2334688"/>
                  </a:lnTo>
                  <a:lnTo>
                    <a:pt x="247671" y="2338962"/>
                  </a:lnTo>
                  <a:lnTo>
                    <a:pt x="172360" y="2332956"/>
                  </a:lnTo>
                  <a:lnTo>
                    <a:pt x="172360" y="2331819"/>
                  </a:lnTo>
                  <a:cubicBezTo>
                    <a:pt x="200897" y="2331819"/>
                    <a:pt x="225866" y="2331818"/>
                    <a:pt x="250836" y="2331818"/>
                  </a:cubicBezTo>
                  <a:lnTo>
                    <a:pt x="296035" y="2331818"/>
                  </a:lnTo>
                  <a:lnTo>
                    <a:pt x="294757" y="2324259"/>
                  </a:lnTo>
                  <a:lnTo>
                    <a:pt x="293640" y="2324328"/>
                  </a:lnTo>
                  <a:cubicBezTo>
                    <a:pt x="254403" y="2328073"/>
                    <a:pt x="215165" y="2331818"/>
                    <a:pt x="172360" y="2331819"/>
                  </a:cubicBezTo>
                  <a:lnTo>
                    <a:pt x="170901" y="2332840"/>
                  </a:lnTo>
                  <a:lnTo>
                    <a:pt x="158092" y="2331818"/>
                  </a:lnTo>
                  <a:lnTo>
                    <a:pt x="294687" y="2323850"/>
                  </a:lnTo>
                  <a:lnTo>
                    <a:pt x="288728" y="2288622"/>
                  </a:lnTo>
                  <a:cubicBezTo>
                    <a:pt x="274565" y="2104427"/>
                    <a:pt x="260402" y="1934400"/>
                    <a:pt x="260402" y="1764373"/>
                  </a:cubicBezTo>
                  <a:lnTo>
                    <a:pt x="256086" y="1721767"/>
                  </a:lnTo>
                  <a:lnTo>
                    <a:pt x="191015" y="1722966"/>
                  </a:lnTo>
                  <a:cubicBezTo>
                    <a:pt x="160854" y="1724764"/>
                    <a:pt x="132467" y="1728359"/>
                    <a:pt x="104081" y="1735551"/>
                  </a:cubicBezTo>
                  <a:cubicBezTo>
                    <a:pt x="89888" y="1735551"/>
                    <a:pt x="89888" y="1721168"/>
                    <a:pt x="104081" y="1721168"/>
                  </a:cubicBezTo>
                  <a:lnTo>
                    <a:pt x="115436" y="1719251"/>
                  </a:lnTo>
                  <a:lnTo>
                    <a:pt x="118274" y="1721168"/>
                  </a:lnTo>
                  <a:lnTo>
                    <a:pt x="256025" y="1721168"/>
                  </a:lnTo>
                  <a:lnTo>
                    <a:pt x="254280" y="1703941"/>
                  </a:lnTo>
                  <a:lnTo>
                    <a:pt x="231820" y="1706786"/>
                  </a:lnTo>
                  <a:cubicBezTo>
                    <a:pt x="192789" y="1710381"/>
                    <a:pt x="153757" y="1713977"/>
                    <a:pt x="118274" y="1721168"/>
                  </a:cubicBezTo>
                  <a:lnTo>
                    <a:pt x="118274" y="1718771"/>
                  </a:lnTo>
                  <a:lnTo>
                    <a:pt x="198050" y="1705298"/>
                  </a:lnTo>
                  <a:lnTo>
                    <a:pt x="217627" y="1704988"/>
                  </a:lnTo>
                  <a:lnTo>
                    <a:pt x="253978" y="1700959"/>
                  </a:lnTo>
                  <a:lnTo>
                    <a:pt x="253641" y="1697640"/>
                  </a:lnTo>
                  <a:lnTo>
                    <a:pt x="238162" y="1698524"/>
                  </a:lnTo>
                  <a:lnTo>
                    <a:pt x="253469" y="1695939"/>
                  </a:lnTo>
                  <a:lnTo>
                    <a:pt x="253453" y="1695780"/>
                  </a:lnTo>
                  <a:lnTo>
                    <a:pt x="235490" y="1698676"/>
                  </a:lnTo>
                  <a:lnTo>
                    <a:pt x="219401" y="1699595"/>
                  </a:lnTo>
                  <a:lnTo>
                    <a:pt x="187950" y="1701556"/>
                  </a:lnTo>
                  <a:lnTo>
                    <a:pt x="192789" y="1699595"/>
                  </a:lnTo>
                  <a:lnTo>
                    <a:pt x="194035" y="1696816"/>
                  </a:lnTo>
                  <a:lnTo>
                    <a:pt x="217627" y="1694201"/>
                  </a:lnTo>
                  <a:lnTo>
                    <a:pt x="253236" y="1693637"/>
                  </a:lnTo>
                  <a:lnTo>
                    <a:pt x="252728" y="1688620"/>
                  </a:lnTo>
                  <a:lnTo>
                    <a:pt x="194162" y="1696533"/>
                  </a:lnTo>
                  <a:lnTo>
                    <a:pt x="195006" y="1694651"/>
                  </a:lnTo>
                  <a:cubicBezTo>
                    <a:pt x="194563" y="1693302"/>
                    <a:pt x="192789" y="1692403"/>
                    <a:pt x="189241" y="1692403"/>
                  </a:cubicBezTo>
                  <a:lnTo>
                    <a:pt x="175795" y="1690132"/>
                  </a:lnTo>
                  <a:lnTo>
                    <a:pt x="217627" y="1688808"/>
                  </a:lnTo>
                  <a:lnTo>
                    <a:pt x="238859" y="1684101"/>
                  </a:lnTo>
                  <a:lnTo>
                    <a:pt x="252193" y="1683340"/>
                  </a:lnTo>
                  <a:lnTo>
                    <a:pt x="251975" y="1681194"/>
                  </a:lnTo>
                  <a:lnTo>
                    <a:pt x="238859" y="1684101"/>
                  </a:lnTo>
                  <a:lnTo>
                    <a:pt x="219401" y="1685212"/>
                  </a:lnTo>
                  <a:lnTo>
                    <a:pt x="166277" y="1688525"/>
                  </a:lnTo>
                  <a:lnTo>
                    <a:pt x="104081" y="1678021"/>
                  </a:lnTo>
                  <a:cubicBezTo>
                    <a:pt x="139564" y="1678021"/>
                    <a:pt x="178596" y="1678021"/>
                    <a:pt x="217627" y="1676223"/>
                  </a:cubicBezTo>
                  <a:lnTo>
                    <a:pt x="251096" y="1672514"/>
                  </a:lnTo>
                  <a:lnTo>
                    <a:pt x="233847" y="1502249"/>
                  </a:lnTo>
                  <a:lnTo>
                    <a:pt x="219136" y="1260239"/>
                  </a:lnTo>
                  <a:lnTo>
                    <a:pt x="199013" y="1259659"/>
                  </a:lnTo>
                  <a:lnTo>
                    <a:pt x="199899" y="1259102"/>
                  </a:lnTo>
                  <a:lnTo>
                    <a:pt x="219052" y="1258866"/>
                  </a:lnTo>
                  <a:lnTo>
                    <a:pt x="218678" y="1252706"/>
                  </a:lnTo>
                  <a:lnTo>
                    <a:pt x="208412" y="1253351"/>
                  </a:lnTo>
                  <a:lnTo>
                    <a:pt x="207985" y="1250144"/>
                  </a:lnTo>
                  <a:cubicBezTo>
                    <a:pt x="206226" y="1246548"/>
                    <a:pt x="202708" y="1242952"/>
                    <a:pt x="202708" y="1242952"/>
                  </a:cubicBezTo>
                  <a:lnTo>
                    <a:pt x="190609" y="1244103"/>
                  </a:lnTo>
                  <a:lnTo>
                    <a:pt x="188639" y="1242952"/>
                  </a:lnTo>
                  <a:lnTo>
                    <a:pt x="183192" y="1244808"/>
                  </a:lnTo>
                  <a:lnTo>
                    <a:pt x="130685" y="1249801"/>
                  </a:lnTo>
                  <a:lnTo>
                    <a:pt x="131317" y="1247214"/>
                  </a:lnTo>
                  <a:lnTo>
                    <a:pt x="163955" y="1242448"/>
                  </a:lnTo>
                  <a:lnTo>
                    <a:pt x="216778" y="1241604"/>
                  </a:lnTo>
                  <a:lnTo>
                    <a:pt x="216778" y="1242952"/>
                  </a:lnTo>
                  <a:lnTo>
                    <a:pt x="218085" y="1242953"/>
                  </a:lnTo>
                  <a:lnTo>
                    <a:pt x="218002" y="1241585"/>
                  </a:lnTo>
                  <a:lnTo>
                    <a:pt x="216778" y="1241604"/>
                  </a:lnTo>
                  <a:lnTo>
                    <a:pt x="216778" y="1236368"/>
                  </a:lnTo>
                  <a:lnTo>
                    <a:pt x="217913" y="1236298"/>
                  </a:lnTo>
                  <a:lnTo>
                    <a:pt x="217913" y="1232212"/>
                  </a:lnTo>
                  <a:lnTo>
                    <a:pt x="216778" y="1232355"/>
                  </a:lnTo>
                  <a:lnTo>
                    <a:pt x="216778" y="1228570"/>
                  </a:lnTo>
                  <a:lnTo>
                    <a:pt x="217913" y="1228489"/>
                  </a:lnTo>
                  <a:lnTo>
                    <a:pt x="217913" y="992225"/>
                  </a:lnTo>
                  <a:lnTo>
                    <a:pt x="215094" y="971097"/>
                  </a:lnTo>
                  <a:cubicBezTo>
                    <a:pt x="207924" y="907222"/>
                    <a:pt x="204340" y="843348"/>
                    <a:pt x="202547" y="781247"/>
                  </a:cubicBezTo>
                  <a:lnTo>
                    <a:pt x="201777" y="704201"/>
                  </a:lnTo>
                  <a:lnTo>
                    <a:pt x="186179" y="706311"/>
                  </a:lnTo>
                  <a:cubicBezTo>
                    <a:pt x="141915" y="709806"/>
                    <a:pt x="95880" y="709806"/>
                    <a:pt x="46305" y="702815"/>
                  </a:cubicBezTo>
                  <a:cubicBezTo>
                    <a:pt x="32140" y="702815"/>
                    <a:pt x="32141" y="688832"/>
                    <a:pt x="46305" y="688832"/>
                  </a:cubicBezTo>
                  <a:lnTo>
                    <a:pt x="59394" y="687947"/>
                  </a:lnTo>
                  <a:lnTo>
                    <a:pt x="60469" y="688832"/>
                  </a:lnTo>
                  <a:lnTo>
                    <a:pt x="97184" y="685812"/>
                  </a:lnTo>
                  <a:lnTo>
                    <a:pt x="104733" y="687084"/>
                  </a:lnTo>
                  <a:cubicBezTo>
                    <a:pt x="131292" y="688832"/>
                    <a:pt x="159620" y="688832"/>
                    <a:pt x="187949" y="688832"/>
                  </a:cubicBezTo>
                  <a:lnTo>
                    <a:pt x="195448" y="678962"/>
                  </a:lnTo>
                  <a:lnTo>
                    <a:pt x="201729" y="679462"/>
                  </a:lnTo>
                  <a:lnTo>
                    <a:pt x="201700" y="676527"/>
                  </a:lnTo>
                  <a:lnTo>
                    <a:pt x="196809" y="677172"/>
                  </a:lnTo>
                  <a:lnTo>
                    <a:pt x="197428" y="676357"/>
                  </a:lnTo>
                  <a:lnTo>
                    <a:pt x="201497" y="676298"/>
                  </a:lnTo>
                  <a:lnTo>
                    <a:pt x="201408" y="667362"/>
                  </a:lnTo>
                  <a:lnTo>
                    <a:pt x="192370" y="666685"/>
                  </a:lnTo>
                  <a:lnTo>
                    <a:pt x="187950" y="660867"/>
                  </a:lnTo>
                  <a:lnTo>
                    <a:pt x="201343" y="660867"/>
                  </a:lnTo>
                  <a:lnTo>
                    <a:pt x="201301" y="656697"/>
                  </a:lnTo>
                  <a:lnTo>
                    <a:pt x="175556" y="655623"/>
                  </a:lnTo>
                  <a:cubicBezTo>
                    <a:pt x="134833" y="653875"/>
                    <a:pt x="95880" y="653875"/>
                    <a:pt x="60469" y="660866"/>
                  </a:cubicBezTo>
                  <a:lnTo>
                    <a:pt x="85611" y="660866"/>
                  </a:lnTo>
                  <a:lnTo>
                    <a:pt x="60469" y="660867"/>
                  </a:lnTo>
                  <a:lnTo>
                    <a:pt x="32141" y="660866"/>
                  </a:lnTo>
                  <a:cubicBezTo>
                    <a:pt x="32141" y="660866"/>
                    <a:pt x="32141" y="674849"/>
                    <a:pt x="32141" y="674849"/>
                  </a:cubicBezTo>
                  <a:cubicBezTo>
                    <a:pt x="17976" y="674849"/>
                    <a:pt x="17976" y="660866"/>
                    <a:pt x="17976" y="660866"/>
                  </a:cubicBezTo>
                  <a:cubicBezTo>
                    <a:pt x="67552" y="646884"/>
                    <a:pt x="113586" y="646884"/>
                    <a:pt x="159621" y="650379"/>
                  </a:cubicBezTo>
                  <a:lnTo>
                    <a:pt x="201269" y="653463"/>
                  </a:lnTo>
                  <a:lnTo>
                    <a:pt x="200755" y="602043"/>
                  </a:lnTo>
                  <a:cubicBezTo>
                    <a:pt x="200755" y="531071"/>
                    <a:pt x="186415" y="474294"/>
                    <a:pt x="172075" y="403322"/>
                  </a:cubicBezTo>
                  <a:lnTo>
                    <a:pt x="163503" y="352411"/>
                  </a:lnTo>
                  <a:lnTo>
                    <a:pt x="182874" y="349360"/>
                  </a:lnTo>
                  <a:lnTo>
                    <a:pt x="200755" y="445905"/>
                  </a:lnTo>
                  <a:cubicBezTo>
                    <a:pt x="215094" y="502682"/>
                    <a:pt x="215094" y="573654"/>
                    <a:pt x="215094" y="630432"/>
                  </a:cubicBezTo>
                  <a:lnTo>
                    <a:pt x="216223" y="654570"/>
                  </a:lnTo>
                  <a:lnTo>
                    <a:pt x="217913" y="654695"/>
                  </a:lnTo>
                  <a:lnTo>
                    <a:pt x="217913" y="446668"/>
                  </a:lnTo>
                  <a:lnTo>
                    <a:pt x="208495" y="348413"/>
                  </a:lnTo>
                  <a:lnTo>
                    <a:pt x="200755" y="346544"/>
                  </a:lnTo>
                  <a:lnTo>
                    <a:pt x="182874" y="349360"/>
                  </a:lnTo>
                  <a:lnTo>
                    <a:pt x="181038" y="339447"/>
                  </a:lnTo>
                  <a:lnTo>
                    <a:pt x="180558" y="333745"/>
                  </a:lnTo>
                  <a:lnTo>
                    <a:pt x="200755" y="332350"/>
                  </a:lnTo>
                  <a:lnTo>
                    <a:pt x="207029" y="333116"/>
                  </a:lnTo>
                  <a:lnTo>
                    <a:pt x="205521" y="317377"/>
                  </a:lnTo>
                  <a:lnTo>
                    <a:pt x="205490" y="314985"/>
                  </a:lnTo>
                  <a:lnTo>
                    <a:pt x="179606" y="322439"/>
                  </a:lnTo>
                  <a:lnTo>
                    <a:pt x="177907" y="302258"/>
                  </a:lnTo>
                  <a:lnTo>
                    <a:pt x="184876" y="300569"/>
                  </a:lnTo>
                  <a:lnTo>
                    <a:pt x="205328" y="302126"/>
                  </a:lnTo>
                  <a:lnTo>
                    <a:pt x="205245" y="295631"/>
                  </a:lnTo>
                  <a:lnTo>
                    <a:pt x="184876" y="300569"/>
                  </a:lnTo>
                  <a:lnTo>
                    <a:pt x="177719" y="300024"/>
                  </a:lnTo>
                  <a:lnTo>
                    <a:pt x="175913" y="278572"/>
                  </a:lnTo>
                  <a:lnTo>
                    <a:pt x="205090" y="283385"/>
                  </a:lnTo>
                  <a:lnTo>
                    <a:pt x="203750" y="177459"/>
                  </a:lnTo>
                  <a:cubicBezTo>
                    <a:pt x="203750" y="177459"/>
                    <a:pt x="217913" y="177459"/>
                    <a:pt x="217913" y="177459"/>
                  </a:cubicBezTo>
                  <a:lnTo>
                    <a:pt x="223097" y="286356"/>
                  </a:lnTo>
                  <a:lnTo>
                    <a:pt x="243774" y="289767"/>
                  </a:lnTo>
                  <a:cubicBezTo>
                    <a:pt x="258113" y="289767"/>
                    <a:pt x="243774" y="303961"/>
                    <a:pt x="243774" y="303961"/>
                  </a:cubicBezTo>
                  <a:lnTo>
                    <a:pt x="224203" y="309597"/>
                  </a:lnTo>
                  <a:lnTo>
                    <a:pt x="224995" y="326232"/>
                  </a:lnTo>
                  <a:lnTo>
                    <a:pt x="225429" y="335363"/>
                  </a:lnTo>
                  <a:lnTo>
                    <a:pt x="235259" y="336564"/>
                  </a:lnTo>
                  <a:cubicBezTo>
                    <a:pt x="271557" y="343883"/>
                    <a:pt x="311887" y="357190"/>
                    <a:pt x="344151" y="346544"/>
                  </a:cubicBezTo>
                  <a:cubicBezTo>
                    <a:pt x="329811" y="318156"/>
                    <a:pt x="315472" y="275573"/>
                    <a:pt x="286792" y="247184"/>
                  </a:cubicBezTo>
                  <a:cubicBezTo>
                    <a:pt x="272453" y="232989"/>
                    <a:pt x="258113" y="204601"/>
                    <a:pt x="243774" y="176212"/>
                  </a:cubicBezTo>
                  <a:cubicBezTo>
                    <a:pt x="229434" y="147823"/>
                    <a:pt x="215094" y="119434"/>
                    <a:pt x="200755" y="105240"/>
                  </a:cubicBezTo>
                  <a:cubicBezTo>
                    <a:pt x="186415" y="76851"/>
                    <a:pt x="172075" y="48462"/>
                    <a:pt x="157736" y="34268"/>
                  </a:cubicBezTo>
                  <a:cubicBezTo>
                    <a:pt x="143396" y="34268"/>
                    <a:pt x="143396" y="20074"/>
                    <a:pt x="129056" y="20074"/>
                  </a:cubicBezTo>
                  <a:cubicBezTo>
                    <a:pt x="114717" y="20074"/>
                    <a:pt x="114717" y="34268"/>
                    <a:pt x="114717" y="48462"/>
                  </a:cubicBezTo>
                  <a:cubicBezTo>
                    <a:pt x="107547" y="55560"/>
                    <a:pt x="103962" y="66206"/>
                    <a:pt x="102170" y="78626"/>
                  </a:cubicBezTo>
                  <a:lnTo>
                    <a:pt x="101611" y="91351"/>
                  </a:lnTo>
                  <a:lnTo>
                    <a:pt x="100377" y="91046"/>
                  </a:lnTo>
                  <a:lnTo>
                    <a:pt x="91553" y="112883"/>
                  </a:lnTo>
                  <a:lnTo>
                    <a:pt x="86037" y="108789"/>
                  </a:lnTo>
                  <a:lnTo>
                    <a:pt x="75713" y="116454"/>
                  </a:lnTo>
                  <a:lnTo>
                    <a:pt x="86037" y="76851"/>
                  </a:lnTo>
                  <a:cubicBezTo>
                    <a:pt x="86037" y="48463"/>
                    <a:pt x="86037" y="20074"/>
                    <a:pt x="114717" y="5879"/>
                  </a:cubicBezTo>
                  <a:cubicBezTo>
                    <a:pt x="118302" y="2331"/>
                    <a:pt x="121887" y="557"/>
                    <a:pt x="125472" y="113"/>
                  </a:cubicBez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endParaRPr lang="zh-CN" altLang="en-US"/>
            </a:p>
          </p:txBody>
        </p:sp>
        <p:sp>
          <p:nvSpPr>
            <p:cNvPr id="77" name="Freeform 874"/>
            <p:cNvSpPr/>
            <p:nvPr/>
          </p:nvSpPr>
          <p:spPr bwMode="auto">
            <a:xfrm rot="198324">
              <a:off x="1529843" y="5851302"/>
              <a:ext cx="257686" cy="227721"/>
            </a:xfrm>
            <a:custGeom>
              <a:avLst/>
              <a:gdLst>
                <a:gd name="T0" fmla="*/ 4 w 18"/>
                <a:gd name="T1" fmla="*/ 8 h 16"/>
                <a:gd name="T2" fmla="*/ 13 w 18"/>
                <a:gd name="T3" fmla="*/ 13 h 16"/>
                <a:gd name="T4" fmla="*/ 15 w 18"/>
                <a:gd name="T5" fmla="*/ 7 h 16"/>
                <a:gd name="T6" fmla="*/ 9 w 18"/>
                <a:gd name="T7" fmla="*/ 2 h 16"/>
                <a:gd name="T8" fmla="*/ 2 w 18"/>
                <a:gd name="T9" fmla="*/ 7 h 16"/>
                <a:gd name="T10" fmla="*/ 7 w 18"/>
                <a:gd name="T11" fmla="*/ 13 h 16"/>
                <a:gd name="T12" fmla="*/ 16 w 18"/>
                <a:gd name="T13" fmla="*/ 12 h 16"/>
                <a:gd name="T14" fmla="*/ 18 w 18"/>
                <a:gd name="T15" fmla="*/ 8 h 16"/>
                <a:gd name="T16" fmla="*/ 14 w 18"/>
                <a:gd name="T17" fmla="*/ 2 h 16"/>
                <a:gd name="T18" fmla="*/ 2 w 18"/>
                <a:gd name="T19" fmla="*/ 6 h 16"/>
                <a:gd name="T20" fmla="*/ 10 w 18"/>
                <a:gd name="T21" fmla="*/ 15 h 16"/>
                <a:gd name="T22" fmla="*/ 17 w 18"/>
                <a:gd name="T23" fmla="*/ 11 h 16"/>
                <a:gd name="T24" fmla="*/ 16 w 18"/>
                <a:gd name="T25" fmla="*/ 4 h 16"/>
                <a:gd name="T26" fmla="*/ 2 w 18"/>
                <a:gd name="T27" fmla="*/ 2 h 16"/>
                <a:gd name="T28" fmla="*/ 3 w 18"/>
                <a:gd name="T29" fmla="*/ 4 h 16"/>
                <a:gd name="T30" fmla="*/ 16 w 18"/>
                <a:gd name="T31" fmla="*/ 6 h 16"/>
                <a:gd name="T32" fmla="*/ 5 w 18"/>
                <a:gd name="T33" fmla="*/ 12 h 16"/>
                <a:gd name="T34" fmla="*/ 5 w 18"/>
                <a:gd name="T35" fmla="*/ 4 h 16"/>
                <a:gd name="T36" fmla="*/ 12 w 18"/>
                <a:gd name="T37" fmla="*/ 3 h 16"/>
                <a:gd name="T38" fmla="*/ 16 w 18"/>
                <a:gd name="T39" fmla="*/ 9 h 16"/>
                <a:gd name="T40" fmla="*/ 13 w 18"/>
                <a:gd name="T41" fmla="*/ 12 h 16"/>
                <a:gd name="T42" fmla="*/ 6 w 18"/>
                <a:gd name="T43" fmla="*/ 10 h 16"/>
                <a:gd name="T44" fmla="*/ 4 w 18"/>
                <a:gd name="T45" fmla="*/ 5 h 16"/>
                <a:gd name="T46" fmla="*/ 14 w 18"/>
                <a:gd name="T47" fmla="*/ 9 h 16"/>
                <a:gd name="T48" fmla="*/ 9 w 18"/>
                <a:gd name="T49" fmla="*/ 12 h 16"/>
                <a:gd name="T50" fmla="*/ 5 w 18"/>
                <a:gd name="T51" fmla="*/ 7 h 16"/>
                <a:gd name="T52" fmla="*/ 4 w 18"/>
                <a:gd name="T5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16">
                  <a:moveTo>
                    <a:pt x="4" y="8"/>
                  </a:moveTo>
                  <a:cubicBezTo>
                    <a:pt x="5" y="11"/>
                    <a:pt x="10" y="16"/>
                    <a:pt x="13" y="13"/>
                  </a:cubicBezTo>
                  <a:cubicBezTo>
                    <a:pt x="15" y="12"/>
                    <a:pt x="16" y="9"/>
                    <a:pt x="15" y="7"/>
                  </a:cubicBezTo>
                  <a:cubicBezTo>
                    <a:pt x="14" y="4"/>
                    <a:pt x="12" y="3"/>
                    <a:pt x="9" y="2"/>
                  </a:cubicBezTo>
                  <a:cubicBezTo>
                    <a:pt x="7" y="2"/>
                    <a:pt x="2" y="3"/>
                    <a:pt x="2" y="7"/>
                  </a:cubicBezTo>
                  <a:cubicBezTo>
                    <a:pt x="2" y="9"/>
                    <a:pt x="5" y="12"/>
                    <a:pt x="7" y="13"/>
                  </a:cubicBezTo>
                  <a:cubicBezTo>
                    <a:pt x="10" y="14"/>
                    <a:pt x="13" y="15"/>
                    <a:pt x="16" y="12"/>
                  </a:cubicBezTo>
                  <a:cubicBezTo>
                    <a:pt x="17" y="11"/>
                    <a:pt x="18" y="9"/>
                    <a:pt x="18" y="8"/>
                  </a:cubicBezTo>
                  <a:cubicBezTo>
                    <a:pt x="18" y="5"/>
                    <a:pt x="16" y="3"/>
                    <a:pt x="14" y="2"/>
                  </a:cubicBezTo>
                  <a:cubicBezTo>
                    <a:pt x="10" y="0"/>
                    <a:pt x="4" y="1"/>
                    <a:pt x="2" y="6"/>
                  </a:cubicBezTo>
                  <a:cubicBezTo>
                    <a:pt x="0" y="11"/>
                    <a:pt x="6" y="15"/>
                    <a:pt x="10" y="15"/>
                  </a:cubicBezTo>
                  <a:cubicBezTo>
                    <a:pt x="13" y="15"/>
                    <a:pt x="16" y="13"/>
                    <a:pt x="17" y="11"/>
                  </a:cubicBezTo>
                  <a:cubicBezTo>
                    <a:pt x="18" y="9"/>
                    <a:pt x="18" y="6"/>
                    <a:pt x="16" y="4"/>
                  </a:cubicBezTo>
                  <a:cubicBezTo>
                    <a:pt x="13" y="0"/>
                    <a:pt x="6" y="0"/>
                    <a:pt x="2" y="2"/>
                  </a:cubicBezTo>
                  <a:cubicBezTo>
                    <a:pt x="1" y="3"/>
                    <a:pt x="2" y="4"/>
                    <a:pt x="3" y="4"/>
                  </a:cubicBezTo>
                  <a:cubicBezTo>
                    <a:pt x="7" y="2"/>
                    <a:pt x="14" y="1"/>
                    <a:pt x="16" y="6"/>
                  </a:cubicBezTo>
                  <a:cubicBezTo>
                    <a:pt x="18" y="13"/>
                    <a:pt x="9" y="15"/>
                    <a:pt x="5" y="12"/>
                  </a:cubicBezTo>
                  <a:cubicBezTo>
                    <a:pt x="2" y="9"/>
                    <a:pt x="3" y="6"/>
                    <a:pt x="5" y="4"/>
                  </a:cubicBezTo>
                  <a:cubicBezTo>
                    <a:pt x="7" y="2"/>
                    <a:pt x="10" y="2"/>
                    <a:pt x="12" y="3"/>
                  </a:cubicBezTo>
                  <a:cubicBezTo>
                    <a:pt x="15" y="4"/>
                    <a:pt x="17" y="6"/>
                    <a:pt x="16" y="9"/>
                  </a:cubicBezTo>
                  <a:cubicBezTo>
                    <a:pt x="16" y="11"/>
                    <a:pt x="15" y="12"/>
                    <a:pt x="13" y="12"/>
                  </a:cubicBezTo>
                  <a:cubicBezTo>
                    <a:pt x="11" y="13"/>
                    <a:pt x="8" y="12"/>
                    <a:pt x="6" y="10"/>
                  </a:cubicBezTo>
                  <a:cubicBezTo>
                    <a:pt x="4" y="9"/>
                    <a:pt x="2" y="6"/>
                    <a:pt x="4" y="5"/>
                  </a:cubicBezTo>
                  <a:cubicBezTo>
                    <a:pt x="8" y="2"/>
                    <a:pt x="15" y="4"/>
                    <a:pt x="14" y="9"/>
                  </a:cubicBezTo>
                  <a:cubicBezTo>
                    <a:pt x="14" y="12"/>
                    <a:pt x="12" y="13"/>
                    <a:pt x="9" y="12"/>
                  </a:cubicBezTo>
                  <a:cubicBezTo>
                    <a:pt x="7" y="11"/>
                    <a:pt x="6" y="9"/>
                    <a:pt x="5" y="7"/>
                  </a:cubicBezTo>
                  <a:cubicBezTo>
                    <a:pt x="5" y="7"/>
                    <a:pt x="3" y="7"/>
                    <a:pt x="4" y="8"/>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grpSp>
      <p:sp>
        <p:nvSpPr>
          <p:cNvPr id="78" name="Freeform 1755"/>
          <p:cNvSpPr/>
          <p:nvPr/>
        </p:nvSpPr>
        <p:spPr bwMode="auto">
          <a:xfrm rot="198324">
            <a:off x="5391052" y="1828771"/>
            <a:ext cx="1353389" cy="965987"/>
          </a:xfrm>
          <a:custGeom>
            <a:avLst/>
            <a:gdLst>
              <a:gd name="T0" fmla="*/ 110 w 114"/>
              <a:gd name="T1" fmla="*/ 40 h 81"/>
              <a:gd name="T2" fmla="*/ 89 w 114"/>
              <a:gd name="T3" fmla="*/ 7 h 81"/>
              <a:gd name="T4" fmla="*/ 9 w 114"/>
              <a:gd name="T5" fmla="*/ 29 h 81"/>
              <a:gd name="T6" fmla="*/ 26 w 114"/>
              <a:gd name="T7" fmla="*/ 72 h 81"/>
              <a:gd name="T8" fmla="*/ 85 w 114"/>
              <a:gd name="T9" fmla="*/ 61 h 81"/>
              <a:gd name="T10" fmla="*/ 58 w 114"/>
              <a:gd name="T11" fmla="*/ 72 h 81"/>
              <a:gd name="T12" fmla="*/ 2 w 114"/>
              <a:gd name="T13" fmla="*/ 52 h 81"/>
              <a:gd name="T14" fmla="*/ 12 w 114"/>
              <a:gd name="T15" fmla="*/ 23 h 81"/>
              <a:gd name="T16" fmla="*/ 69 w 114"/>
              <a:gd name="T17" fmla="*/ 2 h 81"/>
              <a:gd name="T18" fmla="*/ 109 w 114"/>
              <a:gd name="T19" fmla="*/ 35 h 81"/>
              <a:gd name="T20" fmla="*/ 101 w 114"/>
              <a:gd name="T21" fmla="*/ 57 h 81"/>
              <a:gd name="T22" fmla="*/ 113 w 114"/>
              <a:gd name="T23" fmla="*/ 79 h 81"/>
              <a:gd name="T24" fmla="*/ 99 w 114"/>
              <a:gd name="T25" fmla="*/ 72 h 81"/>
              <a:gd name="T26" fmla="*/ 110 w 114"/>
              <a:gd name="T27" fmla="*/ 81 h 81"/>
              <a:gd name="T28" fmla="*/ 108 w 114"/>
              <a:gd name="T29" fmla="*/ 70 h 81"/>
              <a:gd name="T30" fmla="*/ 110 w 114"/>
              <a:gd name="T31" fmla="*/ 81 h 81"/>
              <a:gd name="T32" fmla="*/ 96 w 114"/>
              <a:gd name="T33" fmla="*/ 73 h 81"/>
              <a:gd name="T34" fmla="*/ 67 w 114"/>
              <a:gd name="T35" fmla="*/ 71 h 81"/>
              <a:gd name="T36" fmla="*/ 5 w 114"/>
              <a:gd name="T37" fmla="*/ 39 h 81"/>
              <a:gd name="T38" fmla="*/ 36 w 114"/>
              <a:gd name="T39" fmla="*/ 10 h 81"/>
              <a:gd name="T40" fmla="*/ 88 w 114"/>
              <a:gd name="T41" fmla="*/ 6 h 81"/>
              <a:gd name="T42" fmla="*/ 101 w 114"/>
              <a:gd name="T43" fmla="*/ 56 h 81"/>
              <a:gd name="T44" fmla="*/ 90 w 114"/>
              <a:gd name="T45" fmla="*/ 8 h 81"/>
              <a:gd name="T46" fmla="*/ 19 w 114"/>
              <a:gd name="T47" fmla="*/ 17 h 81"/>
              <a:gd name="T48" fmla="*/ 4 w 114"/>
              <a:gd name="T49" fmla="*/ 52 h 81"/>
              <a:gd name="T50" fmla="*/ 56 w 114"/>
              <a:gd name="T51" fmla="*/ 75 h 81"/>
              <a:gd name="T52" fmla="*/ 75 w 114"/>
              <a:gd name="T53" fmla="*/ 69 h 81"/>
              <a:gd name="T54" fmla="*/ 39 w 114"/>
              <a:gd name="T55" fmla="*/ 73 h 81"/>
              <a:gd name="T56" fmla="*/ 2 w 114"/>
              <a:gd name="T57" fmla="*/ 43 h 81"/>
              <a:gd name="T58" fmla="*/ 49 w 114"/>
              <a:gd name="T59" fmla="*/ 6 h 81"/>
              <a:gd name="T60" fmla="*/ 106 w 114"/>
              <a:gd name="T61" fmla="*/ 47 h 81"/>
              <a:gd name="T62" fmla="*/ 109 w 114"/>
              <a:gd name="T63" fmla="*/ 43 h 81"/>
              <a:gd name="T64" fmla="*/ 64 w 114"/>
              <a:gd name="T65" fmla="*/ 4 h 81"/>
              <a:gd name="T66" fmla="*/ 8 w 114"/>
              <a:gd name="T67" fmla="*/ 26 h 81"/>
              <a:gd name="T68" fmla="*/ 18 w 114"/>
              <a:gd name="T69" fmla="*/ 68 h 81"/>
              <a:gd name="T70" fmla="*/ 72 w 114"/>
              <a:gd name="T71" fmla="*/ 71 h 81"/>
              <a:gd name="T72" fmla="*/ 89 w 114"/>
              <a:gd name="T73" fmla="*/ 70 h 81"/>
              <a:gd name="T74" fmla="*/ 106 w 114"/>
              <a:gd name="T75" fmla="*/ 79 h 81"/>
              <a:gd name="T76" fmla="*/ 101 w 114"/>
              <a:gd name="T77" fmla="*/ 56 h 81"/>
              <a:gd name="T78" fmla="*/ 109 w 114"/>
              <a:gd name="T79" fmla="*/ 75 h 81"/>
              <a:gd name="T80" fmla="*/ 84 w 114"/>
              <a:gd name="T81" fmla="*/ 63 h 81"/>
              <a:gd name="T82" fmla="*/ 107 w 114"/>
              <a:gd name="T83" fmla="*/ 77 h 81"/>
              <a:gd name="T84" fmla="*/ 111 w 114"/>
              <a:gd name="T85" fmla="*/ 74 h 81"/>
              <a:gd name="T86" fmla="*/ 102 w 114"/>
              <a:gd name="T87" fmla="*/ 58 h 81"/>
              <a:gd name="T88" fmla="*/ 104 w 114"/>
              <a:gd name="T89" fmla="*/ 15 h 81"/>
              <a:gd name="T90" fmla="*/ 34 w 114"/>
              <a:gd name="T91" fmla="*/ 8 h 81"/>
              <a:gd name="T92" fmla="*/ 0 w 114"/>
              <a:gd name="T93" fmla="*/ 46 h 81"/>
              <a:gd name="T94" fmla="*/ 39 w 114"/>
              <a:gd name="T95" fmla="*/ 75 h 81"/>
              <a:gd name="T96" fmla="*/ 86 w 114"/>
              <a:gd name="T97" fmla="*/ 62 h 81"/>
              <a:gd name="T98" fmla="*/ 25 w 114"/>
              <a:gd name="T99" fmla="*/ 70 h 81"/>
              <a:gd name="T100" fmla="*/ 13 w 114"/>
              <a:gd name="T101" fmla="*/ 25 h 81"/>
              <a:gd name="T102" fmla="*/ 68 w 114"/>
              <a:gd name="T103" fmla="*/ 4 h 81"/>
              <a:gd name="T104" fmla="*/ 105 w 114"/>
              <a:gd name="T105" fmla="*/ 20 h 81"/>
              <a:gd name="T106" fmla="*/ 106 w 114"/>
              <a:gd name="T107" fmla="*/ 5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81">
                <a:moveTo>
                  <a:pt x="104" y="54"/>
                </a:moveTo>
                <a:cubicBezTo>
                  <a:pt x="106" y="52"/>
                  <a:pt x="108" y="50"/>
                  <a:pt x="109" y="48"/>
                </a:cubicBezTo>
                <a:cubicBezTo>
                  <a:pt x="110" y="45"/>
                  <a:pt x="110" y="42"/>
                  <a:pt x="110" y="40"/>
                </a:cubicBezTo>
                <a:cubicBezTo>
                  <a:pt x="111" y="34"/>
                  <a:pt x="110" y="28"/>
                  <a:pt x="108" y="23"/>
                </a:cubicBezTo>
                <a:cubicBezTo>
                  <a:pt x="106" y="19"/>
                  <a:pt x="103" y="15"/>
                  <a:pt x="100" y="13"/>
                </a:cubicBezTo>
                <a:cubicBezTo>
                  <a:pt x="97" y="10"/>
                  <a:pt x="93" y="8"/>
                  <a:pt x="89" y="7"/>
                </a:cubicBezTo>
                <a:cubicBezTo>
                  <a:pt x="80" y="4"/>
                  <a:pt x="70" y="3"/>
                  <a:pt x="60" y="3"/>
                </a:cubicBezTo>
                <a:cubicBezTo>
                  <a:pt x="49" y="4"/>
                  <a:pt x="39" y="6"/>
                  <a:pt x="30" y="11"/>
                </a:cubicBezTo>
                <a:cubicBezTo>
                  <a:pt x="21" y="15"/>
                  <a:pt x="14" y="21"/>
                  <a:pt x="9" y="29"/>
                </a:cubicBezTo>
                <a:cubicBezTo>
                  <a:pt x="4" y="36"/>
                  <a:pt x="1" y="45"/>
                  <a:pt x="5" y="54"/>
                </a:cubicBezTo>
                <a:cubicBezTo>
                  <a:pt x="7" y="58"/>
                  <a:pt x="11" y="62"/>
                  <a:pt x="14" y="65"/>
                </a:cubicBezTo>
                <a:cubicBezTo>
                  <a:pt x="18" y="68"/>
                  <a:pt x="22" y="70"/>
                  <a:pt x="26" y="72"/>
                </a:cubicBezTo>
                <a:cubicBezTo>
                  <a:pt x="36" y="75"/>
                  <a:pt x="46" y="75"/>
                  <a:pt x="55" y="74"/>
                </a:cubicBezTo>
                <a:cubicBezTo>
                  <a:pt x="66" y="72"/>
                  <a:pt x="77" y="68"/>
                  <a:pt x="85" y="62"/>
                </a:cubicBezTo>
                <a:cubicBezTo>
                  <a:pt x="85" y="62"/>
                  <a:pt x="85" y="61"/>
                  <a:pt x="85" y="61"/>
                </a:cubicBezTo>
                <a:cubicBezTo>
                  <a:pt x="84" y="63"/>
                  <a:pt x="82" y="64"/>
                  <a:pt x="80" y="65"/>
                </a:cubicBezTo>
                <a:cubicBezTo>
                  <a:pt x="78" y="66"/>
                  <a:pt x="76" y="67"/>
                  <a:pt x="74" y="68"/>
                </a:cubicBezTo>
                <a:cubicBezTo>
                  <a:pt x="69" y="69"/>
                  <a:pt x="64" y="71"/>
                  <a:pt x="58" y="72"/>
                </a:cubicBezTo>
                <a:cubicBezTo>
                  <a:pt x="47" y="75"/>
                  <a:pt x="36" y="75"/>
                  <a:pt x="24" y="72"/>
                </a:cubicBezTo>
                <a:cubicBezTo>
                  <a:pt x="19" y="71"/>
                  <a:pt x="15" y="68"/>
                  <a:pt x="11" y="65"/>
                </a:cubicBezTo>
                <a:cubicBezTo>
                  <a:pt x="7" y="61"/>
                  <a:pt x="4" y="57"/>
                  <a:pt x="2" y="52"/>
                </a:cubicBezTo>
                <a:cubicBezTo>
                  <a:pt x="1" y="49"/>
                  <a:pt x="1" y="47"/>
                  <a:pt x="1" y="44"/>
                </a:cubicBezTo>
                <a:cubicBezTo>
                  <a:pt x="1" y="42"/>
                  <a:pt x="2" y="39"/>
                  <a:pt x="3" y="37"/>
                </a:cubicBezTo>
                <a:cubicBezTo>
                  <a:pt x="5" y="32"/>
                  <a:pt x="8" y="27"/>
                  <a:pt x="12" y="23"/>
                </a:cubicBezTo>
                <a:cubicBezTo>
                  <a:pt x="16" y="19"/>
                  <a:pt x="20" y="16"/>
                  <a:pt x="25" y="13"/>
                </a:cubicBezTo>
                <a:cubicBezTo>
                  <a:pt x="29" y="11"/>
                  <a:pt x="34" y="9"/>
                  <a:pt x="39" y="8"/>
                </a:cubicBezTo>
                <a:cubicBezTo>
                  <a:pt x="48" y="4"/>
                  <a:pt x="59" y="2"/>
                  <a:pt x="69" y="2"/>
                </a:cubicBezTo>
                <a:cubicBezTo>
                  <a:pt x="79" y="2"/>
                  <a:pt x="89" y="4"/>
                  <a:pt x="97" y="10"/>
                </a:cubicBezTo>
                <a:cubicBezTo>
                  <a:pt x="101" y="13"/>
                  <a:pt x="105" y="17"/>
                  <a:pt x="107" y="21"/>
                </a:cubicBezTo>
                <a:cubicBezTo>
                  <a:pt x="109" y="25"/>
                  <a:pt x="109" y="30"/>
                  <a:pt x="109" y="35"/>
                </a:cubicBezTo>
                <a:cubicBezTo>
                  <a:pt x="109" y="39"/>
                  <a:pt x="109" y="43"/>
                  <a:pt x="108" y="47"/>
                </a:cubicBezTo>
                <a:cubicBezTo>
                  <a:pt x="108" y="51"/>
                  <a:pt x="106" y="55"/>
                  <a:pt x="102" y="57"/>
                </a:cubicBezTo>
                <a:cubicBezTo>
                  <a:pt x="101" y="57"/>
                  <a:pt x="101" y="57"/>
                  <a:pt x="101" y="57"/>
                </a:cubicBezTo>
                <a:cubicBezTo>
                  <a:pt x="102" y="61"/>
                  <a:pt x="105" y="64"/>
                  <a:pt x="107" y="67"/>
                </a:cubicBezTo>
                <a:cubicBezTo>
                  <a:pt x="108" y="69"/>
                  <a:pt x="109" y="72"/>
                  <a:pt x="109" y="74"/>
                </a:cubicBezTo>
                <a:cubicBezTo>
                  <a:pt x="110" y="76"/>
                  <a:pt x="112" y="77"/>
                  <a:pt x="113" y="79"/>
                </a:cubicBezTo>
                <a:cubicBezTo>
                  <a:pt x="113" y="79"/>
                  <a:pt x="113" y="79"/>
                  <a:pt x="113" y="79"/>
                </a:cubicBezTo>
                <a:cubicBezTo>
                  <a:pt x="111" y="78"/>
                  <a:pt x="109" y="76"/>
                  <a:pt x="107" y="75"/>
                </a:cubicBezTo>
                <a:cubicBezTo>
                  <a:pt x="105" y="74"/>
                  <a:pt x="102" y="73"/>
                  <a:pt x="99" y="72"/>
                </a:cubicBezTo>
                <a:cubicBezTo>
                  <a:pt x="94" y="69"/>
                  <a:pt x="89" y="67"/>
                  <a:pt x="84" y="63"/>
                </a:cubicBezTo>
                <a:cubicBezTo>
                  <a:pt x="84" y="64"/>
                  <a:pt x="84" y="64"/>
                  <a:pt x="83" y="64"/>
                </a:cubicBezTo>
                <a:cubicBezTo>
                  <a:pt x="93" y="69"/>
                  <a:pt x="102" y="75"/>
                  <a:pt x="110" y="81"/>
                </a:cubicBezTo>
                <a:cubicBezTo>
                  <a:pt x="110" y="81"/>
                  <a:pt x="111" y="81"/>
                  <a:pt x="111" y="81"/>
                </a:cubicBezTo>
                <a:cubicBezTo>
                  <a:pt x="111" y="79"/>
                  <a:pt x="111" y="77"/>
                  <a:pt x="110" y="76"/>
                </a:cubicBezTo>
                <a:cubicBezTo>
                  <a:pt x="110" y="74"/>
                  <a:pt x="109" y="72"/>
                  <a:pt x="108" y="70"/>
                </a:cubicBezTo>
                <a:cubicBezTo>
                  <a:pt x="106" y="66"/>
                  <a:pt x="104" y="60"/>
                  <a:pt x="101" y="56"/>
                </a:cubicBezTo>
                <a:cubicBezTo>
                  <a:pt x="100" y="55"/>
                  <a:pt x="100" y="56"/>
                  <a:pt x="100" y="57"/>
                </a:cubicBezTo>
                <a:cubicBezTo>
                  <a:pt x="104" y="64"/>
                  <a:pt x="108" y="72"/>
                  <a:pt x="110" y="81"/>
                </a:cubicBezTo>
                <a:cubicBezTo>
                  <a:pt x="110" y="81"/>
                  <a:pt x="110" y="80"/>
                  <a:pt x="110" y="80"/>
                </a:cubicBezTo>
                <a:cubicBezTo>
                  <a:pt x="108" y="80"/>
                  <a:pt x="106" y="78"/>
                  <a:pt x="104" y="77"/>
                </a:cubicBezTo>
                <a:cubicBezTo>
                  <a:pt x="101" y="76"/>
                  <a:pt x="98" y="75"/>
                  <a:pt x="96" y="73"/>
                </a:cubicBezTo>
                <a:cubicBezTo>
                  <a:pt x="92" y="71"/>
                  <a:pt x="88" y="67"/>
                  <a:pt x="83" y="67"/>
                </a:cubicBezTo>
                <a:cubicBezTo>
                  <a:pt x="80" y="67"/>
                  <a:pt x="78" y="68"/>
                  <a:pt x="76" y="69"/>
                </a:cubicBezTo>
                <a:cubicBezTo>
                  <a:pt x="73" y="70"/>
                  <a:pt x="70" y="70"/>
                  <a:pt x="67" y="71"/>
                </a:cubicBezTo>
                <a:cubicBezTo>
                  <a:pt x="61" y="72"/>
                  <a:pt x="54" y="73"/>
                  <a:pt x="48" y="73"/>
                </a:cubicBezTo>
                <a:cubicBezTo>
                  <a:pt x="38" y="74"/>
                  <a:pt x="27" y="73"/>
                  <a:pt x="19" y="67"/>
                </a:cubicBezTo>
                <a:cubicBezTo>
                  <a:pt x="10" y="61"/>
                  <a:pt x="4" y="49"/>
                  <a:pt x="5" y="39"/>
                </a:cubicBezTo>
                <a:cubicBezTo>
                  <a:pt x="5" y="33"/>
                  <a:pt x="7" y="28"/>
                  <a:pt x="11" y="24"/>
                </a:cubicBezTo>
                <a:cubicBezTo>
                  <a:pt x="14" y="20"/>
                  <a:pt x="18" y="17"/>
                  <a:pt x="22" y="15"/>
                </a:cubicBezTo>
                <a:cubicBezTo>
                  <a:pt x="26" y="13"/>
                  <a:pt x="31" y="11"/>
                  <a:pt x="36" y="10"/>
                </a:cubicBezTo>
                <a:cubicBezTo>
                  <a:pt x="41" y="8"/>
                  <a:pt x="47" y="7"/>
                  <a:pt x="52" y="6"/>
                </a:cubicBezTo>
                <a:cubicBezTo>
                  <a:pt x="59" y="5"/>
                  <a:pt x="65" y="4"/>
                  <a:pt x="71" y="4"/>
                </a:cubicBezTo>
                <a:cubicBezTo>
                  <a:pt x="77" y="4"/>
                  <a:pt x="83" y="4"/>
                  <a:pt x="88" y="6"/>
                </a:cubicBezTo>
                <a:cubicBezTo>
                  <a:pt x="97" y="9"/>
                  <a:pt x="104" y="15"/>
                  <a:pt x="108" y="23"/>
                </a:cubicBezTo>
                <a:cubicBezTo>
                  <a:pt x="110" y="29"/>
                  <a:pt x="111" y="35"/>
                  <a:pt x="109" y="40"/>
                </a:cubicBezTo>
                <a:cubicBezTo>
                  <a:pt x="108" y="46"/>
                  <a:pt x="104" y="51"/>
                  <a:pt x="101" y="56"/>
                </a:cubicBezTo>
                <a:cubicBezTo>
                  <a:pt x="100" y="56"/>
                  <a:pt x="101" y="57"/>
                  <a:pt x="102" y="56"/>
                </a:cubicBezTo>
                <a:cubicBezTo>
                  <a:pt x="108" y="49"/>
                  <a:pt x="110" y="38"/>
                  <a:pt x="108" y="29"/>
                </a:cubicBezTo>
                <a:cubicBezTo>
                  <a:pt x="105" y="19"/>
                  <a:pt x="98" y="12"/>
                  <a:pt x="90" y="8"/>
                </a:cubicBezTo>
                <a:cubicBezTo>
                  <a:pt x="82" y="3"/>
                  <a:pt x="72" y="3"/>
                  <a:pt x="63" y="3"/>
                </a:cubicBezTo>
                <a:cubicBezTo>
                  <a:pt x="54" y="4"/>
                  <a:pt x="44" y="6"/>
                  <a:pt x="35" y="9"/>
                </a:cubicBezTo>
                <a:cubicBezTo>
                  <a:pt x="29" y="11"/>
                  <a:pt x="24" y="14"/>
                  <a:pt x="19" y="17"/>
                </a:cubicBezTo>
                <a:cubicBezTo>
                  <a:pt x="15" y="20"/>
                  <a:pt x="11" y="23"/>
                  <a:pt x="7" y="27"/>
                </a:cubicBezTo>
                <a:cubicBezTo>
                  <a:pt x="4" y="31"/>
                  <a:pt x="2" y="35"/>
                  <a:pt x="1" y="40"/>
                </a:cubicBezTo>
                <a:cubicBezTo>
                  <a:pt x="1" y="44"/>
                  <a:pt x="2" y="48"/>
                  <a:pt x="4" y="52"/>
                </a:cubicBezTo>
                <a:cubicBezTo>
                  <a:pt x="7" y="59"/>
                  <a:pt x="14" y="64"/>
                  <a:pt x="21" y="68"/>
                </a:cubicBezTo>
                <a:cubicBezTo>
                  <a:pt x="30" y="72"/>
                  <a:pt x="40" y="74"/>
                  <a:pt x="49" y="75"/>
                </a:cubicBezTo>
                <a:cubicBezTo>
                  <a:pt x="52" y="75"/>
                  <a:pt x="54" y="75"/>
                  <a:pt x="56" y="75"/>
                </a:cubicBezTo>
                <a:cubicBezTo>
                  <a:pt x="58" y="74"/>
                  <a:pt x="60" y="74"/>
                  <a:pt x="62" y="73"/>
                </a:cubicBezTo>
                <a:cubicBezTo>
                  <a:pt x="66" y="72"/>
                  <a:pt x="71" y="70"/>
                  <a:pt x="75" y="70"/>
                </a:cubicBezTo>
                <a:cubicBezTo>
                  <a:pt x="76" y="70"/>
                  <a:pt x="76" y="69"/>
                  <a:pt x="75" y="69"/>
                </a:cubicBezTo>
                <a:cubicBezTo>
                  <a:pt x="69" y="70"/>
                  <a:pt x="64" y="72"/>
                  <a:pt x="58" y="73"/>
                </a:cubicBezTo>
                <a:cubicBezTo>
                  <a:pt x="55" y="74"/>
                  <a:pt x="52" y="74"/>
                  <a:pt x="49" y="74"/>
                </a:cubicBezTo>
                <a:cubicBezTo>
                  <a:pt x="46" y="74"/>
                  <a:pt x="43" y="73"/>
                  <a:pt x="39" y="73"/>
                </a:cubicBezTo>
                <a:cubicBezTo>
                  <a:pt x="35" y="72"/>
                  <a:pt x="30" y="70"/>
                  <a:pt x="26" y="69"/>
                </a:cubicBezTo>
                <a:cubicBezTo>
                  <a:pt x="22" y="67"/>
                  <a:pt x="19" y="65"/>
                  <a:pt x="15" y="63"/>
                </a:cubicBezTo>
                <a:cubicBezTo>
                  <a:pt x="8" y="58"/>
                  <a:pt x="3" y="52"/>
                  <a:pt x="2" y="43"/>
                </a:cubicBezTo>
                <a:cubicBezTo>
                  <a:pt x="2" y="38"/>
                  <a:pt x="4" y="33"/>
                  <a:pt x="7" y="29"/>
                </a:cubicBezTo>
                <a:cubicBezTo>
                  <a:pt x="10" y="25"/>
                  <a:pt x="14" y="21"/>
                  <a:pt x="19" y="18"/>
                </a:cubicBezTo>
                <a:cubicBezTo>
                  <a:pt x="28" y="12"/>
                  <a:pt x="39" y="8"/>
                  <a:pt x="49" y="6"/>
                </a:cubicBezTo>
                <a:cubicBezTo>
                  <a:pt x="59" y="4"/>
                  <a:pt x="68" y="3"/>
                  <a:pt x="77" y="5"/>
                </a:cubicBezTo>
                <a:cubicBezTo>
                  <a:pt x="87" y="6"/>
                  <a:pt x="95" y="10"/>
                  <a:pt x="101" y="18"/>
                </a:cubicBezTo>
                <a:cubicBezTo>
                  <a:pt x="108" y="26"/>
                  <a:pt x="109" y="37"/>
                  <a:pt x="106" y="47"/>
                </a:cubicBezTo>
                <a:cubicBezTo>
                  <a:pt x="105" y="50"/>
                  <a:pt x="103" y="53"/>
                  <a:pt x="101" y="56"/>
                </a:cubicBezTo>
                <a:cubicBezTo>
                  <a:pt x="101" y="56"/>
                  <a:pt x="101" y="56"/>
                  <a:pt x="102" y="56"/>
                </a:cubicBezTo>
                <a:cubicBezTo>
                  <a:pt x="105" y="52"/>
                  <a:pt x="108" y="48"/>
                  <a:pt x="109" y="43"/>
                </a:cubicBezTo>
                <a:cubicBezTo>
                  <a:pt x="111" y="39"/>
                  <a:pt x="112" y="33"/>
                  <a:pt x="110" y="28"/>
                </a:cubicBezTo>
                <a:cubicBezTo>
                  <a:pt x="109" y="20"/>
                  <a:pt x="103" y="12"/>
                  <a:pt x="96" y="8"/>
                </a:cubicBezTo>
                <a:cubicBezTo>
                  <a:pt x="86" y="2"/>
                  <a:pt x="74" y="3"/>
                  <a:pt x="64" y="4"/>
                </a:cubicBezTo>
                <a:cubicBezTo>
                  <a:pt x="57" y="4"/>
                  <a:pt x="52" y="5"/>
                  <a:pt x="46" y="6"/>
                </a:cubicBezTo>
                <a:cubicBezTo>
                  <a:pt x="40" y="7"/>
                  <a:pt x="35" y="9"/>
                  <a:pt x="30" y="10"/>
                </a:cubicBezTo>
                <a:cubicBezTo>
                  <a:pt x="22" y="13"/>
                  <a:pt x="13" y="18"/>
                  <a:pt x="8" y="26"/>
                </a:cubicBezTo>
                <a:cubicBezTo>
                  <a:pt x="5" y="31"/>
                  <a:pt x="4" y="36"/>
                  <a:pt x="4" y="41"/>
                </a:cubicBezTo>
                <a:cubicBezTo>
                  <a:pt x="4" y="46"/>
                  <a:pt x="5" y="52"/>
                  <a:pt x="8" y="56"/>
                </a:cubicBezTo>
                <a:cubicBezTo>
                  <a:pt x="10" y="61"/>
                  <a:pt x="14" y="65"/>
                  <a:pt x="18" y="68"/>
                </a:cubicBezTo>
                <a:cubicBezTo>
                  <a:pt x="22" y="70"/>
                  <a:pt x="27" y="72"/>
                  <a:pt x="31" y="73"/>
                </a:cubicBezTo>
                <a:cubicBezTo>
                  <a:pt x="43" y="75"/>
                  <a:pt x="54" y="74"/>
                  <a:pt x="65" y="72"/>
                </a:cubicBezTo>
                <a:cubicBezTo>
                  <a:pt x="67" y="72"/>
                  <a:pt x="70" y="71"/>
                  <a:pt x="72" y="71"/>
                </a:cubicBezTo>
                <a:cubicBezTo>
                  <a:pt x="74" y="70"/>
                  <a:pt x="76" y="70"/>
                  <a:pt x="78" y="69"/>
                </a:cubicBezTo>
                <a:cubicBezTo>
                  <a:pt x="80" y="68"/>
                  <a:pt x="82" y="67"/>
                  <a:pt x="84" y="68"/>
                </a:cubicBezTo>
                <a:cubicBezTo>
                  <a:pt x="86" y="68"/>
                  <a:pt x="87" y="69"/>
                  <a:pt x="89" y="70"/>
                </a:cubicBezTo>
                <a:cubicBezTo>
                  <a:pt x="91" y="71"/>
                  <a:pt x="92" y="72"/>
                  <a:pt x="94" y="74"/>
                </a:cubicBezTo>
                <a:cubicBezTo>
                  <a:pt x="96" y="75"/>
                  <a:pt x="98" y="75"/>
                  <a:pt x="100" y="77"/>
                </a:cubicBezTo>
                <a:cubicBezTo>
                  <a:pt x="102" y="78"/>
                  <a:pt x="104" y="78"/>
                  <a:pt x="106" y="79"/>
                </a:cubicBezTo>
                <a:cubicBezTo>
                  <a:pt x="107" y="80"/>
                  <a:pt x="109" y="81"/>
                  <a:pt x="110" y="81"/>
                </a:cubicBezTo>
                <a:cubicBezTo>
                  <a:pt x="111" y="81"/>
                  <a:pt x="111" y="81"/>
                  <a:pt x="111" y="80"/>
                </a:cubicBezTo>
                <a:cubicBezTo>
                  <a:pt x="109" y="72"/>
                  <a:pt x="106" y="63"/>
                  <a:pt x="101" y="56"/>
                </a:cubicBezTo>
                <a:cubicBezTo>
                  <a:pt x="100" y="56"/>
                  <a:pt x="100" y="56"/>
                  <a:pt x="100" y="57"/>
                </a:cubicBezTo>
                <a:cubicBezTo>
                  <a:pt x="103" y="61"/>
                  <a:pt x="104" y="66"/>
                  <a:pt x="107" y="70"/>
                </a:cubicBezTo>
                <a:cubicBezTo>
                  <a:pt x="108" y="72"/>
                  <a:pt x="109" y="74"/>
                  <a:pt x="109" y="75"/>
                </a:cubicBezTo>
                <a:cubicBezTo>
                  <a:pt x="110" y="77"/>
                  <a:pt x="110" y="79"/>
                  <a:pt x="110" y="80"/>
                </a:cubicBezTo>
                <a:cubicBezTo>
                  <a:pt x="110" y="80"/>
                  <a:pt x="110" y="80"/>
                  <a:pt x="110" y="80"/>
                </a:cubicBezTo>
                <a:cubicBezTo>
                  <a:pt x="102" y="74"/>
                  <a:pt x="93" y="68"/>
                  <a:pt x="84" y="63"/>
                </a:cubicBezTo>
                <a:cubicBezTo>
                  <a:pt x="83" y="63"/>
                  <a:pt x="83" y="64"/>
                  <a:pt x="83" y="64"/>
                </a:cubicBezTo>
                <a:cubicBezTo>
                  <a:pt x="89" y="68"/>
                  <a:pt x="94" y="70"/>
                  <a:pt x="99" y="73"/>
                </a:cubicBezTo>
                <a:cubicBezTo>
                  <a:pt x="102" y="74"/>
                  <a:pt x="105" y="75"/>
                  <a:pt x="107" y="77"/>
                </a:cubicBezTo>
                <a:cubicBezTo>
                  <a:pt x="109" y="78"/>
                  <a:pt x="111" y="80"/>
                  <a:pt x="113" y="80"/>
                </a:cubicBezTo>
                <a:cubicBezTo>
                  <a:pt x="113" y="80"/>
                  <a:pt x="114" y="79"/>
                  <a:pt x="114" y="79"/>
                </a:cubicBezTo>
                <a:cubicBezTo>
                  <a:pt x="113" y="77"/>
                  <a:pt x="112" y="76"/>
                  <a:pt x="111" y="74"/>
                </a:cubicBezTo>
                <a:cubicBezTo>
                  <a:pt x="109" y="72"/>
                  <a:pt x="109" y="69"/>
                  <a:pt x="108" y="67"/>
                </a:cubicBezTo>
                <a:cubicBezTo>
                  <a:pt x="106" y="64"/>
                  <a:pt x="103" y="61"/>
                  <a:pt x="102" y="57"/>
                </a:cubicBezTo>
                <a:cubicBezTo>
                  <a:pt x="102" y="57"/>
                  <a:pt x="102" y="57"/>
                  <a:pt x="102" y="58"/>
                </a:cubicBezTo>
                <a:cubicBezTo>
                  <a:pt x="109" y="55"/>
                  <a:pt x="110" y="45"/>
                  <a:pt x="110" y="39"/>
                </a:cubicBezTo>
                <a:cubicBezTo>
                  <a:pt x="110" y="35"/>
                  <a:pt x="110" y="30"/>
                  <a:pt x="109" y="26"/>
                </a:cubicBezTo>
                <a:cubicBezTo>
                  <a:pt x="109" y="22"/>
                  <a:pt x="107" y="18"/>
                  <a:pt x="104" y="15"/>
                </a:cubicBezTo>
                <a:cubicBezTo>
                  <a:pt x="97" y="7"/>
                  <a:pt x="87" y="3"/>
                  <a:pt x="78" y="1"/>
                </a:cubicBezTo>
                <a:cubicBezTo>
                  <a:pt x="68" y="0"/>
                  <a:pt x="58" y="1"/>
                  <a:pt x="48" y="4"/>
                </a:cubicBezTo>
                <a:cubicBezTo>
                  <a:pt x="43" y="5"/>
                  <a:pt x="38" y="6"/>
                  <a:pt x="34" y="8"/>
                </a:cubicBezTo>
                <a:cubicBezTo>
                  <a:pt x="29" y="10"/>
                  <a:pt x="24" y="12"/>
                  <a:pt x="20" y="15"/>
                </a:cubicBezTo>
                <a:cubicBezTo>
                  <a:pt x="12" y="21"/>
                  <a:pt x="5" y="29"/>
                  <a:pt x="1" y="39"/>
                </a:cubicBezTo>
                <a:cubicBezTo>
                  <a:pt x="0" y="42"/>
                  <a:pt x="0" y="44"/>
                  <a:pt x="0" y="46"/>
                </a:cubicBezTo>
                <a:cubicBezTo>
                  <a:pt x="0" y="49"/>
                  <a:pt x="1" y="51"/>
                  <a:pt x="1" y="53"/>
                </a:cubicBezTo>
                <a:cubicBezTo>
                  <a:pt x="3" y="58"/>
                  <a:pt x="6" y="63"/>
                  <a:pt x="10" y="66"/>
                </a:cubicBezTo>
                <a:cubicBezTo>
                  <a:pt x="18" y="73"/>
                  <a:pt x="29" y="75"/>
                  <a:pt x="39" y="75"/>
                </a:cubicBezTo>
                <a:cubicBezTo>
                  <a:pt x="49" y="75"/>
                  <a:pt x="58" y="74"/>
                  <a:pt x="67" y="71"/>
                </a:cubicBezTo>
                <a:cubicBezTo>
                  <a:pt x="71" y="70"/>
                  <a:pt x="74" y="69"/>
                  <a:pt x="78" y="67"/>
                </a:cubicBezTo>
                <a:cubicBezTo>
                  <a:pt x="81" y="66"/>
                  <a:pt x="84" y="64"/>
                  <a:pt x="86" y="62"/>
                </a:cubicBezTo>
                <a:cubicBezTo>
                  <a:pt x="86" y="61"/>
                  <a:pt x="85" y="61"/>
                  <a:pt x="85" y="61"/>
                </a:cubicBezTo>
                <a:cubicBezTo>
                  <a:pt x="76" y="68"/>
                  <a:pt x="65" y="71"/>
                  <a:pt x="55" y="73"/>
                </a:cubicBezTo>
                <a:cubicBezTo>
                  <a:pt x="45" y="74"/>
                  <a:pt x="35" y="74"/>
                  <a:pt x="25" y="70"/>
                </a:cubicBezTo>
                <a:cubicBezTo>
                  <a:pt x="21" y="68"/>
                  <a:pt x="16" y="66"/>
                  <a:pt x="13" y="62"/>
                </a:cubicBezTo>
                <a:cubicBezTo>
                  <a:pt x="10" y="59"/>
                  <a:pt x="6" y="55"/>
                  <a:pt x="5" y="50"/>
                </a:cubicBezTo>
                <a:cubicBezTo>
                  <a:pt x="2" y="41"/>
                  <a:pt x="8" y="31"/>
                  <a:pt x="13" y="25"/>
                </a:cubicBezTo>
                <a:cubicBezTo>
                  <a:pt x="16" y="21"/>
                  <a:pt x="19" y="18"/>
                  <a:pt x="23" y="16"/>
                </a:cubicBezTo>
                <a:cubicBezTo>
                  <a:pt x="27" y="13"/>
                  <a:pt x="32" y="10"/>
                  <a:pt x="37" y="9"/>
                </a:cubicBezTo>
                <a:cubicBezTo>
                  <a:pt x="47" y="5"/>
                  <a:pt x="58" y="4"/>
                  <a:pt x="68" y="4"/>
                </a:cubicBezTo>
                <a:cubicBezTo>
                  <a:pt x="73" y="4"/>
                  <a:pt x="78" y="5"/>
                  <a:pt x="83" y="6"/>
                </a:cubicBezTo>
                <a:cubicBezTo>
                  <a:pt x="87" y="7"/>
                  <a:pt x="92" y="9"/>
                  <a:pt x="96" y="11"/>
                </a:cubicBezTo>
                <a:cubicBezTo>
                  <a:pt x="99" y="13"/>
                  <a:pt x="103" y="16"/>
                  <a:pt x="105" y="20"/>
                </a:cubicBezTo>
                <a:cubicBezTo>
                  <a:pt x="108" y="25"/>
                  <a:pt x="109" y="30"/>
                  <a:pt x="109" y="36"/>
                </a:cubicBezTo>
                <a:cubicBezTo>
                  <a:pt x="109" y="39"/>
                  <a:pt x="109" y="42"/>
                  <a:pt x="108" y="46"/>
                </a:cubicBezTo>
                <a:cubicBezTo>
                  <a:pt x="108" y="47"/>
                  <a:pt x="107" y="49"/>
                  <a:pt x="106" y="50"/>
                </a:cubicBezTo>
                <a:cubicBezTo>
                  <a:pt x="105" y="51"/>
                  <a:pt x="104" y="53"/>
                  <a:pt x="104" y="54"/>
                </a:cubicBezTo>
                <a:cubicBezTo>
                  <a:pt x="103" y="55"/>
                  <a:pt x="104" y="55"/>
                  <a:pt x="104" y="5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86" name="TextBox 107"/>
          <p:cNvSpPr txBox="1"/>
          <p:nvPr/>
        </p:nvSpPr>
        <p:spPr>
          <a:xfrm>
            <a:off x="7285994" y="2744646"/>
            <a:ext cx="3655412" cy="241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l">
              <a:lnSpc>
                <a:spcPct val="120000"/>
              </a:lnSpc>
            </a:pPr>
            <a:r>
              <a:rPr lang="zh-CN" altLang="en-US" dirty="0">
                <a:sym typeface="微软雅黑" panose="020B0503020204020204" pitchFamily="34" charset="-122"/>
              </a:rPr>
              <a:t>在此录入上述图表的综合描述说明，在此录入上述图表的综合描述说明，在此录入上述图表的综合描述说明。在此录入上述图表的描述说明。</a:t>
            </a:r>
            <a:endParaRPr lang="en-US" altLang="zh-CN" dirty="0">
              <a:sym typeface="微软雅黑" panose="020B0503020204020204" pitchFamily="34" charset="-122"/>
            </a:endParaRPr>
          </a:p>
          <a:p>
            <a:pPr algn="l">
              <a:lnSpc>
                <a:spcPct val="120000"/>
              </a:lnSpc>
            </a:pPr>
            <a:r>
              <a:rPr lang="zh-CN" altLang="en-US" dirty="0">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描述说明。</a:t>
            </a:r>
            <a:endParaRPr lang="zh-CN" altLang="en-US" dirty="0">
              <a:sym typeface="微软雅黑" panose="020B0503020204020204" pitchFamily="34" charset="-122"/>
            </a:endParaRPr>
          </a:p>
        </p:txBody>
      </p:sp>
      <p:sp>
        <p:nvSpPr>
          <p:cNvPr id="88" name="文本框 87"/>
          <p:cNvSpPr txBox="1"/>
          <p:nvPr/>
        </p:nvSpPr>
        <p:spPr>
          <a:xfrm>
            <a:off x="5080336" y="551381"/>
            <a:ext cx="2031326" cy="646331"/>
          </a:xfrm>
          <a:prstGeom prst="rect">
            <a:avLst/>
          </a:prstGeom>
          <a:noFill/>
        </p:spPr>
        <p:txBody>
          <a:bodyPr wrap="none" rtlCol="0">
            <a:spAutoFit/>
          </a:bodyPr>
          <a:lstStyle/>
          <a:p>
            <a:pPr algn="ct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数据分析</a:t>
            </a:r>
            <a:endPar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85" name="TextBox 59"/>
          <p:cNvSpPr txBox="1">
            <a:spLocks noChangeArrowheads="1"/>
          </p:cNvSpPr>
          <p:nvPr/>
        </p:nvSpPr>
        <p:spPr bwMode="auto">
          <a:xfrm flipH="1">
            <a:off x="7285994" y="2205428"/>
            <a:ext cx="3053648" cy="430879"/>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添加关键字</a:t>
            </a:r>
            <a:endParaRPr lang="en-US" altLang="ko-KR" sz="2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ppt_x"/>
                                          </p:val>
                                        </p:tav>
                                        <p:tav tm="100000">
                                          <p:val>
                                            <p:strVal val="#ppt_x"/>
                                          </p:val>
                                        </p:tav>
                                      </p:tavLst>
                                    </p:anim>
                                    <p:anim calcmode="lin" valueType="num">
                                      <p:cBhvr additive="base">
                                        <p:cTn id="8" dur="500" fill="hold"/>
                                        <p:tgtEl>
                                          <p:spTgt spid="8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8" presetClass="entr" presetSubtype="3" fill="hold" nodeType="after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strips(upRight)">
                                      <p:cBhvr>
                                        <p:cTn id="12" dur="500"/>
                                        <p:tgtEl>
                                          <p:spTgt spid="87"/>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400"/>
                                        <p:tgtEl>
                                          <p:spTgt spid="69"/>
                                        </p:tgtEl>
                                        <p:attrNameLst>
                                          <p:attrName>ppt_y</p:attrName>
                                        </p:attrNameLst>
                                      </p:cBhvr>
                                      <p:tavLst>
                                        <p:tav tm="0">
                                          <p:val>
                                            <p:strVal val="#ppt_y+#ppt_h*1.125000"/>
                                          </p:val>
                                        </p:tav>
                                        <p:tav tm="100000">
                                          <p:val>
                                            <p:strVal val="#ppt_y"/>
                                          </p:val>
                                        </p:tav>
                                      </p:tavLst>
                                    </p:anim>
                                    <p:animEffect transition="in" filter="wipe(up)">
                                      <p:cBhvr>
                                        <p:cTn id="17" dur="400"/>
                                        <p:tgtEl>
                                          <p:spTgt spid="69"/>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750"/>
                                        <p:tgtEl>
                                          <p:spTgt spid="68"/>
                                        </p:tgtEl>
                                        <p:attrNameLst>
                                          <p:attrName>ppt_y</p:attrName>
                                        </p:attrNameLst>
                                      </p:cBhvr>
                                      <p:tavLst>
                                        <p:tav tm="0">
                                          <p:val>
                                            <p:strVal val="#ppt_y+#ppt_h*1.125000"/>
                                          </p:val>
                                        </p:tav>
                                        <p:tav tm="100000">
                                          <p:val>
                                            <p:strVal val="#ppt_y"/>
                                          </p:val>
                                        </p:tav>
                                      </p:tavLst>
                                    </p:anim>
                                    <p:animEffect transition="in" filter="wipe(up)">
                                      <p:cBhvr>
                                        <p:cTn id="21" dur="750"/>
                                        <p:tgtEl>
                                          <p:spTgt spid="68"/>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67"/>
                                        </p:tgtEl>
                                        <p:attrNameLst>
                                          <p:attrName>style.visibility</p:attrName>
                                        </p:attrNameLst>
                                      </p:cBhvr>
                                      <p:to>
                                        <p:strVal val="visible"/>
                                      </p:to>
                                    </p:set>
                                    <p:anim calcmode="lin" valueType="num">
                                      <p:cBhvr additive="base">
                                        <p:cTn id="24" dur="500"/>
                                        <p:tgtEl>
                                          <p:spTgt spid="67"/>
                                        </p:tgtEl>
                                        <p:attrNameLst>
                                          <p:attrName>ppt_y</p:attrName>
                                        </p:attrNameLst>
                                      </p:cBhvr>
                                      <p:tavLst>
                                        <p:tav tm="0">
                                          <p:val>
                                            <p:strVal val="#ppt_y+#ppt_h*1.125000"/>
                                          </p:val>
                                        </p:tav>
                                        <p:tav tm="100000">
                                          <p:val>
                                            <p:strVal val="#ppt_y"/>
                                          </p:val>
                                        </p:tav>
                                      </p:tavLst>
                                    </p:anim>
                                    <p:animEffect transition="in" filter="wipe(up)">
                                      <p:cBhvr>
                                        <p:cTn id="25" dur="500"/>
                                        <p:tgtEl>
                                          <p:spTgt spid="67"/>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additive="base">
                                        <p:cTn id="28" dur="650"/>
                                        <p:tgtEl>
                                          <p:spTgt spid="66"/>
                                        </p:tgtEl>
                                        <p:attrNameLst>
                                          <p:attrName>ppt_y</p:attrName>
                                        </p:attrNameLst>
                                      </p:cBhvr>
                                      <p:tavLst>
                                        <p:tav tm="0">
                                          <p:val>
                                            <p:strVal val="#ppt_y+#ppt_h*1.125000"/>
                                          </p:val>
                                        </p:tav>
                                        <p:tav tm="100000">
                                          <p:val>
                                            <p:strVal val="#ppt_y"/>
                                          </p:val>
                                        </p:tav>
                                      </p:tavLst>
                                    </p:anim>
                                    <p:animEffect transition="in" filter="wipe(up)">
                                      <p:cBhvr>
                                        <p:cTn id="29" dur="650"/>
                                        <p:tgtEl>
                                          <p:spTgt spid="66"/>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additive="base">
                                        <p:cTn id="32" dur="850"/>
                                        <p:tgtEl>
                                          <p:spTgt spid="65"/>
                                        </p:tgtEl>
                                        <p:attrNameLst>
                                          <p:attrName>ppt_y</p:attrName>
                                        </p:attrNameLst>
                                      </p:cBhvr>
                                      <p:tavLst>
                                        <p:tav tm="0">
                                          <p:val>
                                            <p:strVal val="#ppt_y+#ppt_h*1.125000"/>
                                          </p:val>
                                        </p:tav>
                                        <p:tav tm="100000">
                                          <p:val>
                                            <p:strVal val="#ppt_y"/>
                                          </p:val>
                                        </p:tav>
                                      </p:tavLst>
                                    </p:anim>
                                    <p:animEffect transition="in" filter="wipe(up)">
                                      <p:cBhvr>
                                        <p:cTn id="33" dur="850"/>
                                        <p:tgtEl>
                                          <p:spTgt spid="6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wipe(down)">
                                      <p:cBhvr>
                                        <p:cTn id="36" dur="400"/>
                                        <p:tgtEl>
                                          <p:spTgt spid="8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wipe(down)">
                                      <p:cBhvr>
                                        <p:cTn id="39" dur="500"/>
                                        <p:tgtEl>
                                          <p:spTgt spid="8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wipe(down)">
                                      <p:cBhvr>
                                        <p:cTn id="42" dur="850"/>
                                        <p:tgtEl>
                                          <p:spTgt spid="8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down)">
                                      <p:cBhvr>
                                        <p:cTn id="45" dur="650"/>
                                        <p:tgtEl>
                                          <p:spTgt spid="79"/>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wipe(down)">
                                      <p:cBhvr>
                                        <p:cTn id="48" dur="750"/>
                                        <p:tgtEl>
                                          <p:spTgt spid="81"/>
                                        </p:tgtEl>
                                      </p:cBhvr>
                                    </p:animEffect>
                                  </p:childTnLst>
                                </p:cTn>
                              </p:par>
                            </p:childTnLst>
                          </p:cTn>
                        </p:par>
                        <p:par>
                          <p:cTn id="49" fill="hold">
                            <p:stCondLst>
                              <p:cond delay="1500"/>
                            </p:stCondLst>
                            <p:childTnLst>
                              <p:par>
                                <p:cTn id="50" presetID="23" presetClass="entr" presetSubtype="32"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 calcmode="lin" valueType="num">
                                      <p:cBhvr>
                                        <p:cTn id="52" dur="250" fill="hold"/>
                                        <p:tgtEl>
                                          <p:spTgt spid="78"/>
                                        </p:tgtEl>
                                        <p:attrNameLst>
                                          <p:attrName>ppt_w</p:attrName>
                                        </p:attrNameLst>
                                      </p:cBhvr>
                                      <p:tavLst>
                                        <p:tav tm="0">
                                          <p:val>
                                            <p:strVal val="4*#ppt_w"/>
                                          </p:val>
                                        </p:tav>
                                        <p:tav tm="100000">
                                          <p:val>
                                            <p:strVal val="#ppt_w"/>
                                          </p:val>
                                        </p:tav>
                                      </p:tavLst>
                                    </p:anim>
                                    <p:anim calcmode="lin" valueType="num">
                                      <p:cBhvr>
                                        <p:cTn id="53" dur="250" fill="hold"/>
                                        <p:tgtEl>
                                          <p:spTgt spid="78"/>
                                        </p:tgtEl>
                                        <p:attrNameLst>
                                          <p:attrName>ppt_h</p:attrName>
                                        </p:attrNameLst>
                                      </p:cBhvr>
                                      <p:tavLst>
                                        <p:tav tm="0">
                                          <p:val>
                                            <p:strVal val="4*#ppt_h"/>
                                          </p:val>
                                        </p:tav>
                                        <p:tav tm="100000">
                                          <p:val>
                                            <p:strVal val="#ppt_h"/>
                                          </p:val>
                                        </p:tav>
                                      </p:tavLst>
                                    </p:anim>
                                  </p:childTnLst>
                                </p:cTn>
                              </p:par>
                            </p:childTnLst>
                          </p:cTn>
                        </p:par>
                        <p:par>
                          <p:cTn id="54" fill="hold">
                            <p:stCondLst>
                              <p:cond delay="2000"/>
                            </p:stCondLst>
                            <p:childTnLst>
                              <p:par>
                                <p:cTn id="55" presetID="55" presetClass="entr" presetSubtype="0" fill="hold" grpId="0" nodeType="afterEffect">
                                  <p:stCondLst>
                                    <p:cond delay="0"/>
                                  </p:stCondLst>
                                  <p:iterate type="lt">
                                    <p:tmPct val="10000"/>
                                  </p:iterate>
                                  <p:childTnLst>
                                    <p:set>
                                      <p:cBhvr>
                                        <p:cTn id="56" dur="1" fill="hold">
                                          <p:stCondLst>
                                            <p:cond delay="0"/>
                                          </p:stCondLst>
                                        </p:cTn>
                                        <p:tgtEl>
                                          <p:spTgt spid="85"/>
                                        </p:tgtEl>
                                        <p:attrNameLst>
                                          <p:attrName>style.visibility</p:attrName>
                                        </p:attrNameLst>
                                      </p:cBhvr>
                                      <p:to>
                                        <p:strVal val="visible"/>
                                      </p:to>
                                    </p:set>
                                    <p:anim calcmode="lin" valueType="num">
                                      <p:cBhvr>
                                        <p:cTn id="57" dur="750" fill="hold"/>
                                        <p:tgtEl>
                                          <p:spTgt spid="85"/>
                                        </p:tgtEl>
                                        <p:attrNameLst>
                                          <p:attrName>ppt_w</p:attrName>
                                        </p:attrNameLst>
                                      </p:cBhvr>
                                      <p:tavLst>
                                        <p:tav tm="0">
                                          <p:val>
                                            <p:strVal val="#ppt_w*0.70"/>
                                          </p:val>
                                        </p:tav>
                                        <p:tav tm="100000">
                                          <p:val>
                                            <p:strVal val="#ppt_w"/>
                                          </p:val>
                                        </p:tav>
                                      </p:tavLst>
                                    </p:anim>
                                    <p:anim calcmode="lin" valueType="num">
                                      <p:cBhvr>
                                        <p:cTn id="58" dur="750" fill="hold"/>
                                        <p:tgtEl>
                                          <p:spTgt spid="85"/>
                                        </p:tgtEl>
                                        <p:attrNameLst>
                                          <p:attrName>ppt_h</p:attrName>
                                        </p:attrNameLst>
                                      </p:cBhvr>
                                      <p:tavLst>
                                        <p:tav tm="0">
                                          <p:val>
                                            <p:strVal val="#ppt_h"/>
                                          </p:val>
                                        </p:tav>
                                        <p:tav tm="100000">
                                          <p:val>
                                            <p:strVal val="#ppt_h"/>
                                          </p:val>
                                        </p:tav>
                                      </p:tavLst>
                                    </p:anim>
                                    <p:animEffect transition="in" filter="fade">
                                      <p:cBhvr>
                                        <p:cTn id="59" dur="750"/>
                                        <p:tgtEl>
                                          <p:spTgt spid="85"/>
                                        </p:tgtEl>
                                      </p:cBhvr>
                                    </p:animEffect>
                                  </p:childTnLst>
                                </p:cTn>
                              </p:par>
                            </p:childTnLst>
                          </p:cTn>
                        </p:par>
                        <p:par>
                          <p:cTn id="60" fill="hold">
                            <p:stCondLst>
                              <p:cond delay="3150"/>
                            </p:stCondLst>
                            <p:childTnLst>
                              <p:par>
                                <p:cTn id="61" presetID="9" presetClass="entr" presetSubtype="0" fill="hold" grpId="0" nodeType="afterEffect">
                                  <p:stCondLst>
                                    <p:cond delay="0"/>
                                  </p:stCondLst>
                                  <p:childTnLst>
                                    <p:set>
                                      <p:cBhvr>
                                        <p:cTn id="62" dur="1" fill="hold">
                                          <p:stCondLst>
                                            <p:cond delay="0"/>
                                          </p:stCondLst>
                                        </p:cTn>
                                        <p:tgtEl>
                                          <p:spTgt spid="86"/>
                                        </p:tgtEl>
                                        <p:attrNameLst>
                                          <p:attrName>style.visibility</p:attrName>
                                        </p:attrNameLst>
                                      </p:cBhvr>
                                      <p:to>
                                        <p:strVal val="visible"/>
                                      </p:to>
                                    </p:set>
                                    <p:animEffect transition="in" filter="dissolve">
                                      <p:cBhvr>
                                        <p:cTn id="63" dur="12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79" grpId="0" animBg="1"/>
      <p:bldP spid="80" grpId="0" animBg="1"/>
      <p:bldP spid="82" grpId="0" animBg="1"/>
      <p:bldP spid="81" grpId="0" animBg="1"/>
      <p:bldP spid="65" grpId="0" animBg="1"/>
      <p:bldP spid="66" grpId="0" animBg="1"/>
      <p:bldP spid="67" grpId="0" animBg="1"/>
      <p:bldP spid="68" grpId="0" animBg="1"/>
      <p:bldP spid="69" grpId="0" animBg="1"/>
      <p:bldP spid="78" grpId="0" animBg="1"/>
      <p:bldP spid="86" grpId="0"/>
      <p:bldP spid="88" grpId="0"/>
      <p:bldP spid="8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screen"/>
          <a:stretch>
            <a:fillRect/>
          </a:stretch>
        </p:blipFill>
        <p:spPr>
          <a:xfrm rot="20862108">
            <a:off x="6378897" y="-176200"/>
            <a:ext cx="5864262" cy="3596539"/>
          </a:xfrm>
          <a:prstGeom prst="rect">
            <a:avLst/>
          </a:prstGeom>
          <a:effectLst>
            <a:outerShdw blurRad="330200" dist="254000" dir="6000000" algn="tl" rotWithShape="0">
              <a:prstClr val="black">
                <a:alpha val="40000"/>
              </a:prstClr>
            </a:outerShdw>
          </a:effectLst>
        </p:spPr>
      </p:pic>
      <p:pic>
        <p:nvPicPr>
          <p:cNvPr id="57" name="图片 56"/>
          <p:cNvPicPr>
            <a:picLocks noChangeAspect="1"/>
          </p:cNvPicPr>
          <p:nvPr/>
        </p:nvPicPr>
        <p:blipFill>
          <a:blip r:embed="rId2" cstate="screen"/>
          <a:stretch>
            <a:fillRect/>
          </a:stretch>
        </p:blipFill>
        <p:spPr>
          <a:xfrm>
            <a:off x="5426109" y="3120384"/>
            <a:ext cx="4198283" cy="2864900"/>
          </a:xfrm>
          <a:prstGeom prst="rect">
            <a:avLst/>
          </a:prstGeom>
        </p:spPr>
      </p:pic>
      <p:grpSp>
        <p:nvGrpSpPr>
          <p:cNvPr id="23" name="组合 22"/>
          <p:cNvGrpSpPr/>
          <p:nvPr/>
        </p:nvGrpSpPr>
        <p:grpSpPr>
          <a:xfrm>
            <a:off x="3317977" y="4152063"/>
            <a:ext cx="3183517" cy="2175235"/>
            <a:chOff x="2164297" y="3717032"/>
            <a:chExt cx="2390914" cy="1633665"/>
          </a:xfrm>
        </p:grpSpPr>
        <p:sp>
          <p:nvSpPr>
            <p:cNvPr id="3" name="任意多边形 2"/>
            <p:cNvSpPr/>
            <p:nvPr/>
          </p:nvSpPr>
          <p:spPr>
            <a:xfrm>
              <a:off x="2164297" y="3717032"/>
              <a:ext cx="2390914" cy="1633665"/>
            </a:xfrm>
            <a:custGeom>
              <a:avLst/>
              <a:gdLst>
                <a:gd name="connsiteX0" fmla="*/ 513347 w 1878121"/>
                <a:gd name="connsiteY0" fmla="*/ 338875 h 1365570"/>
                <a:gd name="connsiteX1" fmla="*/ 529389 w 1878121"/>
                <a:gd name="connsiteY1" fmla="*/ 226580 h 1365570"/>
                <a:gd name="connsiteX2" fmla="*/ 609600 w 1878121"/>
                <a:gd name="connsiteY2" fmla="*/ 130328 h 1365570"/>
                <a:gd name="connsiteX3" fmla="*/ 657726 w 1878121"/>
                <a:gd name="connsiteY3" fmla="*/ 114286 h 1365570"/>
                <a:gd name="connsiteX4" fmla="*/ 753979 w 1878121"/>
                <a:gd name="connsiteY4" fmla="*/ 66159 h 1365570"/>
                <a:gd name="connsiteX5" fmla="*/ 818147 w 1878121"/>
                <a:gd name="connsiteY5" fmla="*/ 34075 h 1365570"/>
                <a:gd name="connsiteX6" fmla="*/ 882316 w 1878121"/>
                <a:gd name="connsiteY6" fmla="*/ 18033 h 1365570"/>
                <a:gd name="connsiteX7" fmla="*/ 930442 w 1878121"/>
                <a:gd name="connsiteY7" fmla="*/ 1991 h 1365570"/>
                <a:gd name="connsiteX8" fmla="*/ 1363579 w 1878121"/>
                <a:gd name="connsiteY8" fmla="*/ 18033 h 1365570"/>
                <a:gd name="connsiteX9" fmla="*/ 1427747 w 1878121"/>
                <a:gd name="connsiteY9" fmla="*/ 114286 h 1365570"/>
                <a:gd name="connsiteX10" fmla="*/ 1459832 w 1878121"/>
                <a:gd name="connsiteY10" fmla="*/ 146370 h 1365570"/>
                <a:gd name="connsiteX11" fmla="*/ 1507958 w 1878121"/>
                <a:gd name="connsiteY11" fmla="*/ 242622 h 1365570"/>
                <a:gd name="connsiteX12" fmla="*/ 1540042 w 1878121"/>
                <a:gd name="connsiteY12" fmla="*/ 274707 h 1365570"/>
                <a:gd name="connsiteX13" fmla="*/ 1636295 w 1878121"/>
                <a:gd name="connsiteY13" fmla="*/ 403043 h 1365570"/>
                <a:gd name="connsiteX14" fmla="*/ 1636295 w 1878121"/>
                <a:gd name="connsiteY14" fmla="*/ 772012 h 1365570"/>
                <a:gd name="connsiteX15" fmla="*/ 1604210 w 1878121"/>
                <a:gd name="connsiteY15" fmla="*/ 804096 h 1365570"/>
                <a:gd name="connsiteX16" fmla="*/ 1828800 w 1878121"/>
                <a:gd name="connsiteY16" fmla="*/ 820138 h 1365570"/>
                <a:gd name="connsiteX17" fmla="*/ 1876926 w 1878121"/>
                <a:gd name="connsiteY17" fmla="*/ 852222 h 1365570"/>
                <a:gd name="connsiteX18" fmla="*/ 1844842 w 1878121"/>
                <a:gd name="connsiteY18" fmla="*/ 1108896 h 1365570"/>
                <a:gd name="connsiteX19" fmla="*/ 1812758 w 1878121"/>
                <a:gd name="connsiteY19" fmla="*/ 1157022 h 1365570"/>
                <a:gd name="connsiteX20" fmla="*/ 1796716 w 1878121"/>
                <a:gd name="connsiteY20" fmla="*/ 1205149 h 1365570"/>
                <a:gd name="connsiteX21" fmla="*/ 1700463 w 1878121"/>
                <a:gd name="connsiteY21" fmla="*/ 1285359 h 1365570"/>
                <a:gd name="connsiteX22" fmla="*/ 1652337 w 1878121"/>
                <a:gd name="connsiteY22" fmla="*/ 1301401 h 1365570"/>
                <a:gd name="connsiteX23" fmla="*/ 1604210 w 1878121"/>
                <a:gd name="connsiteY23" fmla="*/ 1333486 h 1365570"/>
                <a:gd name="connsiteX24" fmla="*/ 1459832 w 1878121"/>
                <a:gd name="connsiteY24" fmla="*/ 1365570 h 1365570"/>
                <a:gd name="connsiteX25" fmla="*/ 401053 w 1878121"/>
                <a:gd name="connsiteY25" fmla="*/ 1349528 h 1365570"/>
                <a:gd name="connsiteX26" fmla="*/ 336884 w 1878121"/>
                <a:gd name="connsiteY26" fmla="*/ 1333486 h 1365570"/>
                <a:gd name="connsiteX27" fmla="*/ 256674 w 1878121"/>
                <a:gd name="connsiteY27" fmla="*/ 1317443 h 1365570"/>
                <a:gd name="connsiteX28" fmla="*/ 224589 w 1878121"/>
                <a:gd name="connsiteY28" fmla="*/ 1285359 h 1365570"/>
                <a:gd name="connsiteX29" fmla="*/ 176463 w 1878121"/>
                <a:gd name="connsiteY29" fmla="*/ 1269317 h 1365570"/>
                <a:gd name="connsiteX30" fmla="*/ 48126 w 1878121"/>
                <a:gd name="connsiteY30" fmla="*/ 1124938 h 1365570"/>
                <a:gd name="connsiteX31" fmla="*/ 16042 w 1878121"/>
                <a:gd name="connsiteY31" fmla="*/ 1028686 h 1365570"/>
                <a:gd name="connsiteX32" fmla="*/ 0 w 1878121"/>
                <a:gd name="connsiteY32" fmla="*/ 980559 h 1365570"/>
                <a:gd name="connsiteX33" fmla="*/ 32084 w 1878121"/>
                <a:gd name="connsiteY33" fmla="*/ 739928 h 1365570"/>
                <a:gd name="connsiteX34" fmla="*/ 96253 w 1878121"/>
                <a:gd name="connsiteY34" fmla="*/ 643675 h 1365570"/>
                <a:gd name="connsiteX35" fmla="*/ 176463 w 1878121"/>
                <a:gd name="connsiteY35" fmla="*/ 563465 h 1365570"/>
                <a:gd name="connsiteX36" fmla="*/ 224589 w 1878121"/>
                <a:gd name="connsiteY36" fmla="*/ 547422 h 1365570"/>
                <a:gd name="connsiteX37" fmla="*/ 272716 w 1878121"/>
                <a:gd name="connsiteY37" fmla="*/ 515338 h 1365570"/>
                <a:gd name="connsiteX38" fmla="*/ 320842 w 1878121"/>
                <a:gd name="connsiteY38" fmla="*/ 499296 h 1365570"/>
                <a:gd name="connsiteX39" fmla="*/ 385010 w 1878121"/>
                <a:gd name="connsiteY39" fmla="*/ 467212 h 1365570"/>
                <a:gd name="connsiteX40" fmla="*/ 481263 w 1878121"/>
                <a:gd name="connsiteY40" fmla="*/ 435128 h 1365570"/>
                <a:gd name="connsiteX41" fmla="*/ 561474 w 1878121"/>
                <a:gd name="connsiteY41" fmla="*/ 370959 h 1365570"/>
                <a:gd name="connsiteX42" fmla="*/ 561474 w 1878121"/>
                <a:gd name="connsiteY42" fmla="*/ 354917 h 1365570"/>
                <a:gd name="connsiteX0-1" fmla="*/ 513347 w 1878121"/>
                <a:gd name="connsiteY0-2" fmla="*/ 362642 h 1389337"/>
                <a:gd name="connsiteX1-3" fmla="*/ 529389 w 1878121"/>
                <a:gd name="connsiteY1-4" fmla="*/ 250347 h 1389337"/>
                <a:gd name="connsiteX2-5" fmla="*/ 609600 w 1878121"/>
                <a:gd name="connsiteY2-6" fmla="*/ 154095 h 1389337"/>
                <a:gd name="connsiteX3-7" fmla="*/ 657726 w 1878121"/>
                <a:gd name="connsiteY3-8" fmla="*/ 138053 h 1389337"/>
                <a:gd name="connsiteX4-9" fmla="*/ 753979 w 1878121"/>
                <a:gd name="connsiteY4-10" fmla="*/ 89926 h 1389337"/>
                <a:gd name="connsiteX5-11" fmla="*/ 818147 w 1878121"/>
                <a:gd name="connsiteY5-12" fmla="*/ 57842 h 1389337"/>
                <a:gd name="connsiteX6-13" fmla="*/ 882316 w 1878121"/>
                <a:gd name="connsiteY6-14" fmla="*/ 41800 h 1389337"/>
                <a:gd name="connsiteX7-15" fmla="*/ 1072110 w 1878121"/>
                <a:gd name="connsiteY7-16" fmla="*/ 0 h 1389337"/>
                <a:gd name="connsiteX8-17" fmla="*/ 1363579 w 1878121"/>
                <a:gd name="connsiteY8-18" fmla="*/ 41800 h 1389337"/>
                <a:gd name="connsiteX9-19" fmla="*/ 1427747 w 1878121"/>
                <a:gd name="connsiteY9-20" fmla="*/ 138053 h 1389337"/>
                <a:gd name="connsiteX10-21" fmla="*/ 1459832 w 1878121"/>
                <a:gd name="connsiteY10-22" fmla="*/ 170137 h 1389337"/>
                <a:gd name="connsiteX11-23" fmla="*/ 1507958 w 1878121"/>
                <a:gd name="connsiteY11-24" fmla="*/ 266389 h 1389337"/>
                <a:gd name="connsiteX12-25" fmla="*/ 1540042 w 1878121"/>
                <a:gd name="connsiteY12-26" fmla="*/ 298474 h 1389337"/>
                <a:gd name="connsiteX13-27" fmla="*/ 1636295 w 1878121"/>
                <a:gd name="connsiteY13-28" fmla="*/ 426810 h 1389337"/>
                <a:gd name="connsiteX14-29" fmla="*/ 1636295 w 1878121"/>
                <a:gd name="connsiteY14-30" fmla="*/ 795779 h 1389337"/>
                <a:gd name="connsiteX15-31" fmla="*/ 1604210 w 1878121"/>
                <a:gd name="connsiteY15-32" fmla="*/ 827863 h 1389337"/>
                <a:gd name="connsiteX16-33" fmla="*/ 1828800 w 1878121"/>
                <a:gd name="connsiteY16-34" fmla="*/ 843905 h 1389337"/>
                <a:gd name="connsiteX17-35" fmla="*/ 1876926 w 1878121"/>
                <a:gd name="connsiteY17-36" fmla="*/ 875989 h 1389337"/>
                <a:gd name="connsiteX18-37" fmla="*/ 1844842 w 1878121"/>
                <a:gd name="connsiteY18-38" fmla="*/ 1132663 h 1389337"/>
                <a:gd name="connsiteX19-39" fmla="*/ 1812758 w 1878121"/>
                <a:gd name="connsiteY19-40" fmla="*/ 1180789 h 1389337"/>
                <a:gd name="connsiteX20-41" fmla="*/ 1796716 w 1878121"/>
                <a:gd name="connsiteY20-42" fmla="*/ 1228916 h 1389337"/>
                <a:gd name="connsiteX21-43" fmla="*/ 1700463 w 1878121"/>
                <a:gd name="connsiteY21-44" fmla="*/ 1309126 h 1389337"/>
                <a:gd name="connsiteX22-45" fmla="*/ 1652337 w 1878121"/>
                <a:gd name="connsiteY22-46" fmla="*/ 1325168 h 1389337"/>
                <a:gd name="connsiteX23-47" fmla="*/ 1604210 w 1878121"/>
                <a:gd name="connsiteY23-48" fmla="*/ 1357253 h 1389337"/>
                <a:gd name="connsiteX24-49" fmla="*/ 1459832 w 1878121"/>
                <a:gd name="connsiteY24-50" fmla="*/ 1389337 h 1389337"/>
                <a:gd name="connsiteX25-51" fmla="*/ 401053 w 1878121"/>
                <a:gd name="connsiteY25-52" fmla="*/ 1373295 h 1389337"/>
                <a:gd name="connsiteX26-53" fmla="*/ 336884 w 1878121"/>
                <a:gd name="connsiteY26-54" fmla="*/ 1357253 h 1389337"/>
                <a:gd name="connsiteX27-55" fmla="*/ 256674 w 1878121"/>
                <a:gd name="connsiteY27-56" fmla="*/ 1341210 h 1389337"/>
                <a:gd name="connsiteX28-57" fmla="*/ 224589 w 1878121"/>
                <a:gd name="connsiteY28-58" fmla="*/ 1309126 h 1389337"/>
                <a:gd name="connsiteX29-59" fmla="*/ 176463 w 1878121"/>
                <a:gd name="connsiteY29-60" fmla="*/ 1293084 h 1389337"/>
                <a:gd name="connsiteX30-61" fmla="*/ 48126 w 1878121"/>
                <a:gd name="connsiteY30-62" fmla="*/ 1148705 h 1389337"/>
                <a:gd name="connsiteX31-63" fmla="*/ 16042 w 1878121"/>
                <a:gd name="connsiteY31-64" fmla="*/ 1052453 h 1389337"/>
                <a:gd name="connsiteX32-65" fmla="*/ 0 w 1878121"/>
                <a:gd name="connsiteY32-66" fmla="*/ 1004326 h 1389337"/>
                <a:gd name="connsiteX33-67" fmla="*/ 32084 w 1878121"/>
                <a:gd name="connsiteY33-68" fmla="*/ 763695 h 1389337"/>
                <a:gd name="connsiteX34-69" fmla="*/ 96253 w 1878121"/>
                <a:gd name="connsiteY34-70" fmla="*/ 667442 h 1389337"/>
                <a:gd name="connsiteX35-71" fmla="*/ 176463 w 1878121"/>
                <a:gd name="connsiteY35-72" fmla="*/ 587232 h 1389337"/>
                <a:gd name="connsiteX36-73" fmla="*/ 224589 w 1878121"/>
                <a:gd name="connsiteY36-74" fmla="*/ 571189 h 1389337"/>
                <a:gd name="connsiteX37-75" fmla="*/ 272716 w 1878121"/>
                <a:gd name="connsiteY37-76" fmla="*/ 539105 h 1389337"/>
                <a:gd name="connsiteX38-77" fmla="*/ 320842 w 1878121"/>
                <a:gd name="connsiteY38-78" fmla="*/ 523063 h 1389337"/>
                <a:gd name="connsiteX39-79" fmla="*/ 385010 w 1878121"/>
                <a:gd name="connsiteY39-80" fmla="*/ 490979 h 1389337"/>
                <a:gd name="connsiteX40-81" fmla="*/ 481263 w 1878121"/>
                <a:gd name="connsiteY40-82" fmla="*/ 458895 h 1389337"/>
                <a:gd name="connsiteX41-83" fmla="*/ 561474 w 1878121"/>
                <a:gd name="connsiteY41-84" fmla="*/ 394726 h 1389337"/>
                <a:gd name="connsiteX42-85" fmla="*/ 561474 w 1878121"/>
                <a:gd name="connsiteY42-86" fmla="*/ 378684 h 1389337"/>
                <a:gd name="connsiteX0-87" fmla="*/ 513347 w 1878121"/>
                <a:gd name="connsiteY0-88" fmla="*/ 328605 h 1355300"/>
                <a:gd name="connsiteX1-89" fmla="*/ 529389 w 1878121"/>
                <a:gd name="connsiteY1-90" fmla="*/ 216310 h 1355300"/>
                <a:gd name="connsiteX2-91" fmla="*/ 609600 w 1878121"/>
                <a:gd name="connsiteY2-92" fmla="*/ 120058 h 1355300"/>
                <a:gd name="connsiteX3-93" fmla="*/ 657726 w 1878121"/>
                <a:gd name="connsiteY3-94" fmla="*/ 104016 h 1355300"/>
                <a:gd name="connsiteX4-95" fmla="*/ 753979 w 1878121"/>
                <a:gd name="connsiteY4-96" fmla="*/ 55889 h 1355300"/>
                <a:gd name="connsiteX5-97" fmla="*/ 818147 w 1878121"/>
                <a:gd name="connsiteY5-98" fmla="*/ 23805 h 1355300"/>
                <a:gd name="connsiteX6-99" fmla="*/ 882316 w 1878121"/>
                <a:gd name="connsiteY6-100" fmla="*/ 7763 h 1355300"/>
                <a:gd name="connsiteX7-101" fmla="*/ 1363579 w 1878121"/>
                <a:gd name="connsiteY7-102" fmla="*/ 7763 h 1355300"/>
                <a:gd name="connsiteX8-103" fmla="*/ 1427747 w 1878121"/>
                <a:gd name="connsiteY8-104" fmla="*/ 104016 h 1355300"/>
                <a:gd name="connsiteX9-105" fmla="*/ 1459832 w 1878121"/>
                <a:gd name="connsiteY9-106" fmla="*/ 136100 h 1355300"/>
                <a:gd name="connsiteX10-107" fmla="*/ 1507958 w 1878121"/>
                <a:gd name="connsiteY10-108" fmla="*/ 232352 h 1355300"/>
                <a:gd name="connsiteX11-109" fmla="*/ 1540042 w 1878121"/>
                <a:gd name="connsiteY11-110" fmla="*/ 264437 h 1355300"/>
                <a:gd name="connsiteX12-111" fmla="*/ 1636295 w 1878121"/>
                <a:gd name="connsiteY12-112" fmla="*/ 392773 h 1355300"/>
                <a:gd name="connsiteX13-113" fmla="*/ 1636295 w 1878121"/>
                <a:gd name="connsiteY13-114" fmla="*/ 761742 h 1355300"/>
                <a:gd name="connsiteX14-115" fmla="*/ 1604210 w 1878121"/>
                <a:gd name="connsiteY14-116" fmla="*/ 793826 h 1355300"/>
                <a:gd name="connsiteX15-117" fmla="*/ 1828800 w 1878121"/>
                <a:gd name="connsiteY15-118" fmla="*/ 809868 h 1355300"/>
                <a:gd name="connsiteX16-119" fmla="*/ 1876926 w 1878121"/>
                <a:gd name="connsiteY16-120" fmla="*/ 841952 h 1355300"/>
                <a:gd name="connsiteX17-121" fmla="*/ 1844842 w 1878121"/>
                <a:gd name="connsiteY17-122" fmla="*/ 1098626 h 1355300"/>
                <a:gd name="connsiteX18-123" fmla="*/ 1812758 w 1878121"/>
                <a:gd name="connsiteY18-124" fmla="*/ 1146752 h 1355300"/>
                <a:gd name="connsiteX19-125" fmla="*/ 1796716 w 1878121"/>
                <a:gd name="connsiteY19-126" fmla="*/ 1194879 h 1355300"/>
                <a:gd name="connsiteX20-127" fmla="*/ 1700463 w 1878121"/>
                <a:gd name="connsiteY20-128" fmla="*/ 1275089 h 1355300"/>
                <a:gd name="connsiteX21-129" fmla="*/ 1652337 w 1878121"/>
                <a:gd name="connsiteY21-130" fmla="*/ 1291131 h 1355300"/>
                <a:gd name="connsiteX22-131" fmla="*/ 1604210 w 1878121"/>
                <a:gd name="connsiteY22-132" fmla="*/ 1323216 h 1355300"/>
                <a:gd name="connsiteX23-133" fmla="*/ 1459832 w 1878121"/>
                <a:gd name="connsiteY23-134" fmla="*/ 1355300 h 1355300"/>
                <a:gd name="connsiteX24-135" fmla="*/ 401053 w 1878121"/>
                <a:gd name="connsiteY24-136" fmla="*/ 1339258 h 1355300"/>
                <a:gd name="connsiteX25-137" fmla="*/ 336884 w 1878121"/>
                <a:gd name="connsiteY25-138" fmla="*/ 1323216 h 1355300"/>
                <a:gd name="connsiteX26-139" fmla="*/ 256674 w 1878121"/>
                <a:gd name="connsiteY26-140" fmla="*/ 1307173 h 1355300"/>
                <a:gd name="connsiteX27-141" fmla="*/ 224589 w 1878121"/>
                <a:gd name="connsiteY27-142" fmla="*/ 1275089 h 1355300"/>
                <a:gd name="connsiteX28-143" fmla="*/ 176463 w 1878121"/>
                <a:gd name="connsiteY28-144" fmla="*/ 1259047 h 1355300"/>
                <a:gd name="connsiteX29-145" fmla="*/ 48126 w 1878121"/>
                <a:gd name="connsiteY29-146" fmla="*/ 1114668 h 1355300"/>
                <a:gd name="connsiteX30-147" fmla="*/ 16042 w 1878121"/>
                <a:gd name="connsiteY30-148" fmla="*/ 1018416 h 1355300"/>
                <a:gd name="connsiteX31-149" fmla="*/ 0 w 1878121"/>
                <a:gd name="connsiteY31-150" fmla="*/ 970289 h 1355300"/>
                <a:gd name="connsiteX32-151" fmla="*/ 32084 w 1878121"/>
                <a:gd name="connsiteY32-152" fmla="*/ 729658 h 1355300"/>
                <a:gd name="connsiteX33-153" fmla="*/ 96253 w 1878121"/>
                <a:gd name="connsiteY33-154" fmla="*/ 633405 h 1355300"/>
                <a:gd name="connsiteX34-155" fmla="*/ 176463 w 1878121"/>
                <a:gd name="connsiteY34-156" fmla="*/ 553195 h 1355300"/>
                <a:gd name="connsiteX35-157" fmla="*/ 224589 w 1878121"/>
                <a:gd name="connsiteY35-158" fmla="*/ 537152 h 1355300"/>
                <a:gd name="connsiteX36-159" fmla="*/ 272716 w 1878121"/>
                <a:gd name="connsiteY36-160" fmla="*/ 505068 h 1355300"/>
                <a:gd name="connsiteX37-161" fmla="*/ 320842 w 1878121"/>
                <a:gd name="connsiteY37-162" fmla="*/ 489026 h 1355300"/>
                <a:gd name="connsiteX38-163" fmla="*/ 385010 w 1878121"/>
                <a:gd name="connsiteY38-164" fmla="*/ 456942 h 1355300"/>
                <a:gd name="connsiteX39-165" fmla="*/ 481263 w 1878121"/>
                <a:gd name="connsiteY39-166" fmla="*/ 424858 h 1355300"/>
                <a:gd name="connsiteX40-167" fmla="*/ 561474 w 1878121"/>
                <a:gd name="connsiteY40-168" fmla="*/ 360689 h 1355300"/>
                <a:gd name="connsiteX41-169" fmla="*/ 561474 w 1878121"/>
                <a:gd name="connsiteY41-170" fmla="*/ 344647 h 1355300"/>
                <a:gd name="connsiteX0-171" fmla="*/ 513347 w 1878121"/>
                <a:gd name="connsiteY0-172" fmla="*/ 362915 h 1389610"/>
                <a:gd name="connsiteX1-173" fmla="*/ 529389 w 1878121"/>
                <a:gd name="connsiteY1-174" fmla="*/ 250620 h 1389610"/>
                <a:gd name="connsiteX2-175" fmla="*/ 609600 w 1878121"/>
                <a:gd name="connsiteY2-176" fmla="*/ 154368 h 1389610"/>
                <a:gd name="connsiteX3-177" fmla="*/ 657726 w 1878121"/>
                <a:gd name="connsiteY3-178" fmla="*/ 138326 h 1389610"/>
                <a:gd name="connsiteX4-179" fmla="*/ 753979 w 1878121"/>
                <a:gd name="connsiteY4-180" fmla="*/ 90199 h 1389610"/>
                <a:gd name="connsiteX5-181" fmla="*/ 818147 w 1878121"/>
                <a:gd name="connsiteY5-182" fmla="*/ 58115 h 1389610"/>
                <a:gd name="connsiteX6-183" fmla="*/ 882316 w 1878121"/>
                <a:gd name="connsiteY6-184" fmla="*/ 42073 h 1389610"/>
                <a:gd name="connsiteX7-185" fmla="*/ 1363579 w 1878121"/>
                <a:gd name="connsiteY7-186" fmla="*/ 42073 h 1389610"/>
                <a:gd name="connsiteX8-187" fmla="*/ 1427747 w 1878121"/>
                <a:gd name="connsiteY8-188" fmla="*/ 138326 h 1389610"/>
                <a:gd name="connsiteX9-189" fmla="*/ 1459832 w 1878121"/>
                <a:gd name="connsiteY9-190" fmla="*/ 170410 h 1389610"/>
                <a:gd name="connsiteX10-191" fmla="*/ 1507958 w 1878121"/>
                <a:gd name="connsiteY10-192" fmla="*/ 266662 h 1389610"/>
                <a:gd name="connsiteX11-193" fmla="*/ 1540042 w 1878121"/>
                <a:gd name="connsiteY11-194" fmla="*/ 298747 h 1389610"/>
                <a:gd name="connsiteX12-195" fmla="*/ 1636295 w 1878121"/>
                <a:gd name="connsiteY12-196" fmla="*/ 427083 h 1389610"/>
                <a:gd name="connsiteX13-197" fmla="*/ 1636295 w 1878121"/>
                <a:gd name="connsiteY13-198" fmla="*/ 796052 h 1389610"/>
                <a:gd name="connsiteX14-199" fmla="*/ 1604210 w 1878121"/>
                <a:gd name="connsiteY14-200" fmla="*/ 828136 h 1389610"/>
                <a:gd name="connsiteX15-201" fmla="*/ 1828800 w 1878121"/>
                <a:gd name="connsiteY15-202" fmla="*/ 844178 h 1389610"/>
                <a:gd name="connsiteX16-203" fmla="*/ 1876926 w 1878121"/>
                <a:gd name="connsiteY16-204" fmla="*/ 876262 h 1389610"/>
                <a:gd name="connsiteX17-205" fmla="*/ 1844842 w 1878121"/>
                <a:gd name="connsiteY17-206" fmla="*/ 1132936 h 1389610"/>
                <a:gd name="connsiteX18-207" fmla="*/ 1812758 w 1878121"/>
                <a:gd name="connsiteY18-208" fmla="*/ 1181062 h 1389610"/>
                <a:gd name="connsiteX19-209" fmla="*/ 1796716 w 1878121"/>
                <a:gd name="connsiteY19-210" fmla="*/ 1229189 h 1389610"/>
                <a:gd name="connsiteX20-211" fmla="*/ 1700463 w 1878121"/>
                <a:gd name="connsiteY20-212" fmla="*/ 1309399 h 1389610"/>
                <a:gd name="connsiteX21-213" fmla="*/ 1652337 w 1878121"/>
                <a:gd name="connsiteY21-214" fmla="*/ 1325441 h 1389610"/>
                <a:gd name="connsiteX22-215" fmla="*/ 1604210 w 1878121"/>
                <a:gd name="connsiteY22-216" fmla="*/ 1357526 h 1389610"/>
                <a:gd name="connsiteX23-217" fmla="*/ 1459832 w 1878121"/>
                <a:gd name="connsiteY23-218" fmla="*/ 1389610 h 1389610"/>
                <a:gd name="connsiteX24-219" fmla="*/ 401053 w 1878121"/>
                <a:gd name="connsiteY24-220" fmla="*/ 1373568 h 1389610"/>
                <a:gd name="connsiteX25-221" fmla="*/ 336884 w 1878121"/>
                <a:gd name="connsiteY25-222" fmla="*/ 1357526 h 1389610"/>
                <a:gd name="connsiteX26-223" fmla="*/ 256674 w 1878121"/>
                <a:gd name="connsiteY26-224" fmla="*/ 1341483 h 1389610"/>
                <a:gd name="connsiteX27-225" fmla="*/ 224589 w 1878121"/>
                <a:gd name="connsiteY27-226" fmla="*/ 1309399 h 1389610"/>
                <a:gd name="connsiteX28-227" fmla="*/ 176463 w 1878121"/>
                <a:gd name="connsiteY28-228" fmla="*/ 1293357 h 1389610"/>
                <a:gd name="connsiteX29-229" fmla="*/ 48126 w 1878121"/>
                <a:gd name="connsiteY29-230" fmla="*/ 1148978 h 1389610"/>
                <a:gd name="connsiteX30-231" fmla="*/ 16042 w 1878121"/>
                <a:gd name="connsiteY30-232" fmla="*/ 1052726 h 1389610"/>
                <a:gd name="connsiteX31-233" fmla="*/ 0 w 1878121"/>
                <a:gd name="connsiteY31-234" fmla="*/ 1004599 h 1389610"/>
                <a:gd name="connsiteX32-235" fmla="*/ 32084 w 1878121"/>
                <a:gd name="connsiteY32-236" fmla="*/ 763968 h 1389610"/>
                <a:gd name="connsiteX33-237" fmla="*/ 96253 w 1878121"/>
                <a:gd name="connsiteY33-238" fmla="*/ 667715 h 1389610"/>
                <a:gd name="connsiteX34-239" fmla="*/ 176463 w 1878121"/>
                <a:gd name="connsiteY34-240" fmla="*/ 587505 h 1389610"/>
                <a:gd name="connsiteX35-241" fmla="*/ 224589 w 1878121"/>
                <a:gd name="connsiteY35-242" fmla="*/ 571462 h 1389610"/>
                <a:gd name="connsiteX36-243" fmla="*/ 272716 w 1878121"/>
                <a:gd name="connsiteY36-244" fmla="*/ 539378 h 1389610"/>
                <a:gd name="connsiteX37-245" fmla="*/ 320842 w 1878121"/>
                <a:gd name="connsiteY37-246" fmla="*/ 523336 h 1389610"/>
                <a:gd name="connsiteX38-247" fmla="*/ 385010 w 1878121"/>
                <a:gd name="connsiteY38-248" fmla="*/ 491252 h 1389610"/>
                <a:gd name="connsiteX39-249" fmla="*/ 481263 w 1878121"/>
                <a:gd name="connsiteY39-250" fmla="*/ 459168 h 1389610"/>
                <a:gd name="connsiteX40-251" fmla="*/ 561474 w 1878121"/>
                <a:gd name="connsiteY40-252" fmla="*/ 394999 h 1389610"/>
                <a:gd name="connsiteX41-253" fmla="*/ 561474 w 1878121"/>
                <a:gd name="connsiteY41-254" fmla="*/ 378957 h 1389610"/>
                <a:gd name="connsiteX0-255" fmla="*/ 513347 w 1878121"/>
                <a:gd name="connsiteY0-256" fmla="*/ 383531 h 1410226"/>
                <a:gd name="connsiteX1-257" fmla="*/ 529389 w 1878121"/>
                <a:gd name="connsiteY1-258" fmla="*/ 271236 h 1410226"/>
                <a:gd name="connsiteX2-259" fmla="*/ 609600 w 1878121"/>
                <a:gd name="connsiteY2-260" fmla="*/ 174984 h 1410226"/>
                <a:gd name="connsiteX3-261" fmla="*/ 657726 w 1878121"/>
                <a:gd name="connsiteY3-262" fmla="*/ 158942 h 1410226"/>
                <a:gd name="connsiteX4-263" fmla="*/ 753979 w 1878121"/>
                <a:gd name="connsiteY4-264" fmla="*/ 110815 h 1410226"/>
                <a:gd name="connsiteX5-265" fmla="*/ 818147 w 1878121"/>
                <a:gd name="connsiteY5-266" fmla="*/ 78731 h 1410226"/>
                <a:gd name="connsiteX6-267" fmla="*/ 882316 w 1878121"/>
                <a:gd name="connsiteY6-268" fmla="*/ 62689 h 1410226"/>
                <a:gd name="connsiteX7-269" fmla="*/ 1292745 w 1878121"/>
                <a:gd name="connsiteY7-270" fmla="*/ 36931 h 1410226"/>
                <a:gd name="connsiteX8-271" fmla="*/ 1427747 w 1878121"/>
                <a:gd name="connsiteY8-272" fmla="*/ 158942 h 1410226"/>
                <a:gd name="connsiteX9-273" fmla="*/ 1459832 w 1878121"/>
                <a:gd name="connsiteY9-274" fmla="*/ 191026 h 1410226"/>
                <a:gd name="connsiteX10-275" fmla="*/ 1507958 w 1878121"/>
                <a:gd name="connsiteY10-276" fmla="*/ 287278 h 1410226"/>
                <a:gd name="connsiteX11-277" fmla="*/ 1540042 w 1878121"/>
                <a:gd name="connsiteY11-278" fmla="*/ 319363 h 1410226"/>
                <a:gd name="connsiteX12-279" fmla="*/ 1636295 w 1878121"/>
                <a:gd name="connsiteY12-280" fmla="*/ 447699 h 1410226"/>
                <a:gd name="connsiteX13-281" fmla="*/ 1636295 w 1878121"/>
                <a:gd name="connsiteY13-282" fmla="*/ 816668 h 1410226"/>
                <a:gd name="connsiteX14-283" fmla="*/ 1604210 w 1878121"/>
                <a:gd name="connsiteY14-284" fmla="*/ 848752 h 1410226"/>
                <a:gd name="connsiteX15-285" fmla="*/ 1828800 w 1878121"/>
                <a:gd name="connsiteY15-286" fmla="*/ 864794 h 1410226"/>
                <a:gd name="connsiteX16-287" fmla="*/ 1876926 w 1878121"/>
                <a:gd name="connsiteY16-288" fmla="*/ 896878 h 1410226"/>
                <a:gd name="connsiteX17-289" fmla="*/ 1844842 w 1878121"/>
                <a:gd name="connsiteY17-290" fmla="*/ 1153552 h 1410226"/>
                <a:gd name="connsiteX18-291" fmla="*/ 1812758 w 1878121"/>
                <a:gd name="connsiteY18-292" fmla="*/ 1201778 h 1410226"/>
                <a:gd name="connsiteX19-293" fmla="*/ 1796716 w 1878121"/>
                <a:gd name="connsiteY19-294" fmla="*/ 1249805 h 1410226"/>
                <a:gd name="connsiteX20-295" fmla="*/ 1700463 w 1878121"/>
                <a:gd name="connsiteY20-296" fmla="*/ 1330015 h 1410226"/>
                <a:gd name="connsiteX21-297" fmla="*/ 1652337 w 1878121"/>
                <a:gd name="connsiteY21-298" fmla="*/ 1346057 h 1410226"/>
                <a:gd name="connsiteX22-299" fmla="*/ 1604210 w 1878121"/>
                <a:gd name="connsiteY22-300" fmla="*/ 1378142 h 1410226"/>
                <a:gd name="connsiteX23-301" fmla="*/ 1459832 w 1878121"/>
                <a:gd name="connsiteY23-302" fmla="*/ 1410226 h 1410226"/>
                <a:gd name="connsiteX24-303" fmla="*/ 401053 w 1878121"/>
                <a:gd name="connsiteY24-304" fmla="*/ 1394184 h 1410226"/>
                <a:gd name="connsiteX25-305" fmla="*/ 336884 w 1878121"/>
                <a:gd name="connsiteY25-306" fmla="*/ 1378142 h 1410226"/>
                <a:gd name="connsiteX26-307" fmla="*/ 256674 w 1878121"/>
                <a:gd name="connsiteY26-308" fmla="*/ 1362099 h 1410226"/>
                <a:gd name="connsiteX27-309" fmla="*/ 224589 w 1878121"/>
                <a:gd name="connsiteY27-310" fmla="*/ 1330015 h 1410226"/>
                <a:gd name="connsiteX28-311" fmla="*/ 176463 w 1878121"/>
                <a:gd name="connsiteY28-312" fmla="*/ 1313973 h 1410226"/>
                <a:gd name="connsiteX29-313" fmla="*/ 48126 w 1878121"/>
                <a:gd name="connsiteY29-314" fmla="*/ 1169594 h 1410226"/>
                <a:gd name="connsiteX30-315" fmla="*/ 16042 w 1878121"/>
                <a:gd name="connsiteY30-316" fmla="*/ 1073342 h 1410226"/>
                <a:gd name="connsiteX31-317" fmla="*/ 0 w 1878121"/>
                <a:gd name="connsiteY31-318" fmla="*/ 1025215 h 1410226"/>
                <a:gd name="connsiteX32-319" fmla="*/ 32084 w 1878121"/>
                <a:gd name="connsiteY32-320" fmla="*/ 784584 h 1410226"/>
                <a:gd name="connsiteX33-321" fmla="*/ 96253 w 1878121"/>
                <a:gd name="connsiteY33-322" fmla="*/ 688331 h 1410226"/>
                <a:gd name="connsiteX34-323" fmla="*/ 176463 w 1878121"/>
                <a:gd name="connsiteY34-324" fmla="*/ 608121 h 1410226"/>
                <a:gd name="connsiteX35-325" fmla="*/ 224589 w 1878121"/>
                <a:gd name="connsiteY35-326" fmla="*/ 592078 h 1410226"/>
                <a:gd name="connsiteX36-327" fmla="*/ 272716 w 1878121"/>
                <a:gd name="connsiteY36-328" fmla="*/ 559994 h 1410226"/>
                <a:gd name="connsiteX37-329" fmla="*/ 320842 w 1878121"/>
                <a:gd name="connsiteY37-330" fmla="*/ 543952 h 1410226"/>
                <a:gd name="connsiteX38-331" fmla="*/ 385010 w 1878121"/>
                <a:gd name="connsiteY38-332" fmla="*/ 511868 h 1410226"/>
                <a:gd name="connsiteX39-333" fmla="*/ 481263 w 1878121"/>
                <a:gd name="connsiteY39-334" fmla="*/ 479784 h 1410226"/>
                <a:gd name="connsiteX40-335" fmla="*/ 561474 w 1878121"/>
                <a:gd name="connsiteY40-336" fmla="*/ 415615 h 1410226"/>
                <a:gd name="connsiteX41-337" fmla="*/ 561474 w 1878121"/>
                <a:gd name="connsiteY41-338" fmla="*/ 399573 h 1410226"/>
                <a:gd name="connsiteX0-339" fmla="*/ 513347 w 1878121"/>
                <a:gd name="connsiteY0-340" fmla="*/ 349155 h 1375850"/>
                <a:gd name="connsiteX1-341" fmla="*/ 529389 w 1878121"/>
                <a:gd name="connsiteY1-342" fmla="*/ 236860 h 1375850"/>
                <a:gd name="connsiteX2-343" fmla="*/ 609600 w 1878121"/>
                <a:gd name="connsiteY2-344" fmla="*/ 140608 h 1375850"/>
                <a:gd name="connsiteX3-345" fmla="*/ 657726 w 1878121"/>
                <a:gd name="connsiteY3-346" fmla="*/ 124566 h 1375850"/>
                <a:gd name="connsiteX4-347" fmla="*/ 753979 w 1878121"/>
                <a:gd name="connsiteY4-348" fmla="*/ 76439 h 1375850"/>
                <a:gd name="connsiteX5-349" fmla="*/ 818147 w 1878121"/>
                <a:gd name="connsiteY5-350" fmla="*/ 44355 h 1375850"/>
                <a:gd name="connsiteX6-351" fmla="*/ 1292745 w 1878121"/>
                <a:gd name="connsiteY6-352" fmla="*/ 2555 h 1375850"/>
                <a:gd name="connsiteX7-353" fmla="*/ 1427747 w 1878121"/>
                <a:gd name="connsiteY7-354" fmla="*/ 124566 h 1375850"/>
                <a:gd name="connsiteX8-355" fmla="*/ 1459832 w 1878121"/>
                <a:gd name="connsiteY8-356" fmla="*/ 156650 h 1375850"/>
                <a:gd name="connsiteX9-357" fmla="*/ 1507958 w 1878121"/>
                <a:gd name="connsiteY9-358" fmla="*/ 252902 h 1375850"/>
                <a:gd name="connsiteX10-359" fmla="*/ 1540042 w 1878121"/>
                <a:gd name="connsiteY10-360" fmla="*/ 284987 h 1375850"/>
                <a:gd name="connsiteX11-361" fmla="*/ 1636295 w 1878121"/>
                <a:gd name="connsiteY11-362" fmla="*/ 413323 h 1375850"/>
                <a:gd name="connsiteX12-363" fmla="*/ 1636295 w 1878121"/>
                <a:gd name="connsiteY12-364" fmla="*/ 782292 h 1375850"/>
                <a:gd name="connsiteX13-365" fmla="*/ 1604210 w 1878121"/>
                <a:gd name="connsiteY13-366" fmla="*/ 814376 h 1375850"/>
                <a:gd name="connsiteX14-367" fmla="*/ 1828800 w 1878121"/>
                <a:gd name="connsiteY14-368" fmla="*/ 830418 h 1375850"/>
                <a:gd name="connsiteX15-369" fmla="*/ 1876926 w 1878121"/>
                <a:gd name="connsiteY15-370" fmla="*/ 862502 h 1375850"/>
                <a:gd name="connsiteX16-371" fmla="*/ 1844842 w 1878121"/>
                <a:gd name="connsiteY16-372" fmla="*/ 1119176 h 1375850"/>
                <a:gd name="connsiteX17-373" fmla="*/ 1812758 w 1878121"/>
                <a:gd name="connsiteY17-374" fmla="*/ 1167302 h 1375850"/>
                <a:gd name="connsiteX18-375" fmla="*/ 1796716 w 1878121"/>
                <a:gd name="connsiteY18-376" fmla="*/ 1215429 h 1375850"/>
                <a:gd name="connsiteX19-377" fmla="*/ 1700463 w 1878121"/>
                <a:gd name="connsiteY19-378" fmla="*/ 1295639 h 1375850"/>
                <a:gd name="connsiteX20-379" fmla="*/ 1652337 w 1878121"/>
                <a:gd name="connsiteY20-380" fmla="*/ 1311681 h 1375850"/>
                <a:gd name="connsiteX21-381" fmla="*/ 1604210 w 1878121"/>
                <a:gd name="connsiteY21-382" fmla="*/ 1343766 h 1375850"/>
                <a:gd name="connsiteX22-383" fmla="*/ 1459832 w 1878121"/>
                <a:gd name="connsiteY22-384" fmla="*/ 1375850 h 1375850"/>
                <a:gd name="connsiteX23-385" fmla="*/ 401053 w 1878121"/>
                <a:gd name="connsiteY23-386" fmla="*/ 1359808 h 1375850"/>
                <a:gd name="connsiteX24-387" fmla="*/ 336884 w 1878121"/>
                <a:gd name="connsiteY24-388" fmla="*/ 1343766 h 1375850"/>
                <a:gd name="connsiteX25-389" fmla="*/ 256674 w 1878121"/>
                <a:gd name="connsiteY25-390" fmla="*/ 1327723 h 1375850"/>
                <a:gd name="connsiteX26-391" fmla="*/ 224589 w 1878121"/>
                <a:gd name="connsiteY26-392" fmla="*/ 1295639 h 1375850"/>
                <a:gd name="connsiteX27-393" fmla="*/ 176463 w 1878121"/>
                <a:gd name="connsiteY27-394" fmla="*/ 1279597 h 1375850"/>
                <a:gd name="connsiteX28-395" fmla="*/ 48126 w 1878121"/>
                <a:gd name="connsiteY28-396" fmla="*/ 1135218 h 1375850"/>
                <a:gd name="connsiteX29-397" fmla="*/ 16042 w 1878121"/>
                <a:gd name="connsiteY29-398" fmla="*/ 1038966 h 1375850"/>
                <a:gd name="connsiteX30-399" fmla="*/ 0 w 1878121"/>
                <a:gd name="connsiteY30-400" fmla="*/ 990839 h 1375850"/>
                <a:gd name="connsiteX31-401" fmla="*/ 32084 w 1878121"/>
                <a:gd name="connsiteY31-402" fmla="*/ 750208 h 1375850"/>
                <a:gd name="connsiteX32-403" fmla="*/ 96253 w 1878121"/>
                <a:gd name="connsiteY32-404" fmla="*/ 653955 h 1375850"/>
                <a:gd name="connsiteX33-405" fmla="*/ 176463 w 1878121"/>
                <a:gd name="connsiteY33-406" fmla="*/ 573745 h 1375850"/>
                <a:gd name="connsiteX34-407" fmla="*/ 224589 w 1878121"/>
                <a:gd name="connsiteY34-408" fmla="*/ 557702 h 1375850"/>
                <a:gd name="connsiteX35-409" fmla="*/ 272716 w 1878121"/>
                <a:gd name="connsiteY35-410" fmla="*/ 525618 h 1375850"/>
                <a:gd name="connsiteX36-411" fmla="*/ 320842 w 1878121"/>
                <a:gd name="connsiteY36-412" fmla="*/ 509576 h 1375850"/>
                <a:gd name="connsiteX37-413" fmla="*/ 385010 w 1878121"/>
                <a:gd name="connsiteY37-414" fmla="*/ 477492 h 1375850"/>
                <a:gd name="connsiteX38-415" fmla="*/ 481263 w 1878121"/>
                <a:gd name="connsiteY38-416" fmla="*/ 445408 h 1375850"/>
                <a:gd name="connsiteX39-417" fmla="*/ 561474 w 1878121"/>
                <a:gd name="connsiteY39-418" fmla="*/ 381239 h 1375850"/>
                <a:gd name="connsiteX40-419" fmla="*/ 561474 w 1878121"/>
                <a:gd name="connsiteY40-420" fmla="*/ 365197 h 1375850"/>
                <a:gd name="connsiteX0-421" fmla="*/ 513347 w 1878121"/>
                <a:gd name="connsiteY0-422" fmla="*/ 369161 h 1395856"/>
                <a:gd name="connsiteX1-423" fmla="*/ 529389 w 1878121"/>
                <a:gd name="connsiteY1-424" fmla="*/ 256866 h 1395856"/>
                <a:gd name="connsiteX2-425" fmla="*/ 609600 w 1878121"/>
                <a:gd name="connsiteY2-426" fmla="*/ 160614 h 1395856"/>
                <a:gd name="connsiteX3-427" fmla="*/ 657726 w 1878121"/>
                <a:gd name="connsiteY3-428" fmla="*/ 144572 h 1395856"/>
                <a:gd name="connsiteX4-429" fmla="*/ 753979 w 1878121"/>
                <a:gd name="connsiteY4-430" fmla="*/ 96445 h 1395856"/>
                <a:gd name="connsiteX5-431" fmla="*/ 818147 w 1878121"/>
                <a:gd name="connsiteY5-432" fmla="*/ 64361 h 1395856"/>
                <a:gd name="connsiteX6-433" fmla="*/ 1292745 w 1878121"/>
                <a:gd name="connsiteY6-434" fmla="*/ 22561 h 1395856"/>
                <a:gd name="connsiteX7-435" fmla="*/ 1427747 w 1878121"/>
                <a:gd name="connsiteY7-436" fmla="*/ 144572 h 1395856"/>
                <a:gd name="connsiteX8-437" fmla="*/ 1459832 w 1878121"/>
                <a:gd name="connsiteY8-438" fmla="*/ 176656 h 1395856"/>
                <a:gd name="connsiteX9-439" fmla="*/ 1507958 w 1878121"/>
                <a:gd name="connsiteY9-440" fmla="*/ 272908 h 1395856"/>
                <a:gd name="connsiteX10-441" fmla="*/ 1540042 w 1878121"/>
                <a:gd name="connsiteY10-442" fmla="*/ 304993 h 1395856"/>
                <a:gd name="connsiteX11-443" fmla="*/ 1636295 w 1878121"/>
                <a:gd name="connsiteY11-444" fmla="*/ 433329 h 1395856"/>
                <a:gd name="connsiteX12-445" fmla="*/ 1636295 w 1878121"/>
                <a:gd name="connsiteY12-446" fmla="*/ 802298 h 1395856"/>
                <a:gd name="connsiteX13-447" fmla="*/ 1604210 w 1878121"/>
                <a:gd name="connsiteY13-448" fmla="*/ 834382 h 1395856"/>
                <a:gd name="connsiteX14-449" fmla="*/ 1828800 w 1878121"/>
                <a:gd name="connsiteY14-450" fmla="*/ 850424 h 1395856"/>
                <a:gd name="connsiteX15-451" fmla="*/ 1876926 w 1878121"/>
                <a:gd name="connsiteY15-452" fmla="*/ 882508 h 1395856"/>
                <a:gd name="connsiteX16-453" fmla="*/ 1844842 w 1878121"/>
                <a:gd name="connsiteY16-454" fmla="*/ 1139182 h 1395856"/>
                <a:gd name="connsiteX17-455" fmla="*/ 1812758 w 1878121"/>
                <a:gd name="connsiteY17-456" fmla="*/ 1187308 h 1395856"/>
                <a:gd name="connsiteX18-457" fmla="*/ 1796716 w 1878121"/>
                <a:gd name="connsiteY18-458" fmla="*/ 1235435 h 1395856"/>
                <a:gd name="connsiteX19-459" fmla="*/ 1700463 w 1878121"/>
                <a:gd name="connsiteY19-460" fmla="*/ 1315645 h 1395856"/>
                <a:gd name="connsiteX20-461" fmla="*/ 1652337 w 1878121"/>
                <a:gd name="connsiteY20-462" fmla="*/ 1331687 h 1395856"/>
                <a:gd name="connsiteX21-463" fmla="*/ 1604210 w 1878121"/>
                <a:gd name="connsiteY21-464" fmla="*/ 1363772 h 1395856"/>
                <a:gd name="connsiteX22-465" fmla="*/ 1459832 w 1878121"/>
                <a:gd name="connsiteY22-466" fmla="*/ 1395856 h 1395856"/>
                <a:gd name="connsiteX23-467" fmla="*/ 401053 w 1878121"/>
                <a:gd name="connsiteY23-468" fmla="*/ 1379814 h 1395856"/>
                <a:gd name="connsiteX24-469" fmla="*/ 336884 w 1878121"/>
                <a:gd name="connsiteY24-470" fmla="*/ 1363772 h 1395856"/>
                <a:gd name="connsiteX25-471" fmla="*/ 256674 w 1878121"/>
                <a:gd name="connsiteY25-472" fmla="*/ 1347729 h 1395856"/>
                <a:gd name="connsiteX26-473" fmla="*/ 224589 w 1878121"/>
                <a:gd name="connsiteY26-474" fmla="*/ 1315645 h 1395856"/>
                <a:gd name="connsiteX27-475" fmla="*/ 176463 w 1878121"/>
                <a:gd name="connsiteY27-476" fmla="*/ 1299603 h 1395856"/>
                <a:gd name="connsiteX28-477" fmla="*/ 48126 w 1878121"/>
                <a:gd name="connsiteY28-478" fmla="*/ 1155224 h 1395856"/>
                <a:gd name="connsiteX29-479" fmla="*/ 16042 w 1878121"/>
                <a:gd name="connsiteY29-480" fmla="*/ 1058972 h 1395856"/>
                <a:gd name="connsiteX30-481" fmla="*/ 0 w 1878121"/>
                <a:gd name="connsiteY30-482" fmla="*/ 1010845 h 1395856"/>
                <a:gd name="connsiteX31-483" fmla="*/ 32084 w 1878121"/>
                <a:gd name="connsiteY31-484" fmla="*/ 770214 h 1395856"/>
                <a:gd name="connsiteX32-485" fmla="*/ 96253 w 1878121"/>
                <a:gd name="connsiteY32-486" fmla="*/ 673961 h 1395856"/>
                <a:gd name="connsiteX33-487" fmla="*/ 176463 w 1878121"/>
                <a:gd name="connsiteY33-488" fmla="*/ 593751 h 1395856"/>
                <a:gd name="connsiteX34-489" fmla="*/ 224589 w 1878121"/>
                <a:gd name="connsiteY34-490" fmla="*/ 577708 h 1395856"/>
                <a:gd name="connsiteX35-491" fmla="*/ 272716 w 1878121"/>
                <a:gd name="connsiteY35-492" fmla="*/ 545624 h 1395856"/>
                <a:gd name="connsiteX36-493" fmla="*/ 320842 w 1878121"/>
                <a:gd name="connsiteY36-494" fmla="*/ 529582 h 1395856"/>
                <a:gd name="connsiteX37-495" fmla="*/ 385010 w 1878121"/>
                <a:gd name="connsiteY37-496" fmla="*/ 497498 h 1395856"/>
                <a:gd name="connsiteX38-497" fmla="*/ 481263 w 1878121"/>
                <a:gd name="connsiteY38-498" fmla="*/ 465414 h 1395856"/>
                <a:gd name="connsiteX39-499" fmla="*/ 561474 w 1878121"/>
                <a:gd name="connsiteY39-500" fmla="*/ 401245 h 1395856"/>
                <a:gd name="connsiteX40-501" fmla="*/ 561474 w 1878121"/>
                <a:gd name="connsiteY40-502" fmla="*/ 385203 h 1395856"/>
                <a:gd name="connsiteX0-503" fmla="*/ 513347 w 1878121"/>
                <a:gd name="connsiteY0-504" fmla="*/ 394689 h 1421384"/>
                <a:gd name="connsiteX1-505" fmla="*/ 529389 w 1878121"/>
                <a:gd name="connsiteY1-506" fmla="*/ 282394 h 1421384"/>
                <a:gd name="connsiteX2-507" fmla="*/ 609600 w 1878121"/>
                <a:gd name="connsiteY2-508" fmla="*/ 186142 h 1421384"/>
                <a:gd name="connsiteX3-509" fmla="*/ 657726 w 1878121"/>
                <a:gd name="connsiteY3-510" fmla="*/ 170100 h 1421384"/>
                <a:gd name="connsiteX4-511" fmla="*/ 753979 w 1878121"/>
                <a:gd name="connsiteY4-512" fmla="*/ 121973 h 1421384"/>
                <a:gd name="connsiteX5-513" fmla="*/ 818147 w 1878121"/>
                <a:gd name="connsiteY5-514" fmla="*/ 51252 h 1421384"/>
                <a:gd name="connsiteX6-515" fmla="*/ 1292745 w 1878121"/>
                <a:gd name="connsiteY6-516" fmla="*/ 48089 h 1421384"/>
                <a:gd name="connsiteX7-517" fmla="*/ 1427747 w 1878121"/>
                <a:gd name="connsiteY7-518" fmla="*/ 170100 h 1421384"/>
                <a:gd name="connsiteX8-519" fmla="*/ 1459832 w 1878121"/>
                <a:gd name="connsiteY8-520" fmla="*/ 202184 h 1421384"/>
                <a:gd name="connsiteX9-521" fmla="*/ 1507958 w 1878121"/>
                <a:gd name="connsiteY9-522" fmla="*/ 298436 h 1421384"/>
                <a:gd name="connsiteX10-523" fmla="*/ 1540042 w 1878121"/>
                <a:gd name="connsiteY10-524" fmla="*/ 330521 h 1421384"/>
                <a:gd name="connsiteX11-525" fmla="*/ 1636295 w 1878121"/>
                <a:gd name="connsiteY11-526" fmla="*/ 458857 h 1421384"/>
                <a:gd name="connsiteX12-527" fmla="*/ 1636295 w 1878121"/>
                <a:gd name="connsiteY12-528" fmla="*/ 827826 h 1421384"/>
                <a:gd name="connsiteX13-529" fmla="*/ 1604210 w 1878121"/>
                <a:gd name="connsiteY13-530" fmla="*/ 859910 h 1421384"/>
                <a:gd name="connsiteX14-531" fmla="*/ 1828800 w 1878121"/>
                <a:gd name="connsiteY14-532" fmla="*/ 875952 h 1421384"/>
                <a:gd name="connsiteX15-533" fmla="*/ 1876926 w 1878121"/>
                <a:gd name="connsiteY15-534" fmla="*/ 908036 h 1421384"/>
                <a:gd name="connsiteX16-535" fmla="*/ 1844842 w 1878121"/>
                <a:gd name="connsiteY16-536" fmla="*/ 1164710 h 1421384"/>
                <a:gd name="connsiteX17-537" fmla="*/ 1812758 w 1878121"/>
                <a:gd name="connsiteY17-538" fmla="*/ 1212836 h 1421384"/>
                <a:gd name="connsiteX18-539" fmla="*/ 1796716 w 1878121"/>
                <a:gd name="connsiteY18-540" fmla="*/ 1260963 h 1421384"/>
                <a:gd name="connsiteX19-541" fmla="*/ 1700463 w 1878121"/>
                <a:gd name="connsiteY19-542" fmla="*/ 1341173 h 1421384"/>
                <a:gd name="connsiteX20-543" fmla="*/ 1652337 w 1878121"/>
                <a:gd name="connsiteY20-544" fmla="*/ 1357215 h 1421384"/>
                <a:gd name="connsiteX21-545" fmla="*/ 1604210 w 1878121"/>
                <a:gd name="connsiteY21-546" fmla="*/ 1389300 h 1421384"/>
                <a:gd name="connsiteX22-547" fmla="*/ 1459832 w 1878121"/>
                <a:gd name="connsiteY22-548" fmla="*/ 1421384 h 1421384"/>
                <a:gd name="connsiteX23-549" fmla="*/ 401053 w 1878121"/>
                <a:gd name="connsiteY23-550" fmla="*/ 1405342 h 1421384"/>
                <a:gd name="connsiteX24-551" fmla="*/ 336884 w 1878121"/>
                <a:gd name="connsiteY24-552" fmla="*/ 1389300 h 1421384"/>
                <a:gd name="connsiteX25-553" fmla="*/ 256674 w 1878121"/>
                <a:gd name="connsiteY25-554" fmla="*/ 1373257 h 1421384"/>
                <a:gd name="connsiteX26-555" fmla="*/ 224589 w 1878121"/>
                <a:gd name="connsiteY26-556" fmla="*/ 1341173 h 1421384"/>
                <a:gd name="connsiteX27-557" fmla="*/ 176463 w 1878121"/>
                <a:gd name="connsiteY27-558" fmla="*/ 1325131 h 1421384"/>
                <a:gd name="connsiteX28-559" fmla="*/ 48126 w 1878121"/>
                <a:gd name="connsiteY28-560" fmla="*/ 1180752 h 1421384"/>
                <a:gd name="connsiteX29-561" fmla="*/ 16042 w 1878121"/>
                <a:gd name="connsiteY29-562" fmla="*/ 1084500 h 1421384"/>
                <a:gd name="connsiteX30-563" fmla="*/ 0 w 1878121"/>
                <a:gd name="connsiteY30-564" fmla="*/ 1036373 h 1421384"/>
                <a:gd name="connsiteX31-565" fmla="*/ 32084 w 1878121"/>
                <a:gd name="connsiteY31-566" fmla="*/ 795742 h 1421384"/>
                <a:gd name="connsiteX32-567" fmla="*/ 96253 w 1878121"/>
                <a:gd name="connsiteY32-568" fmla="*/ 699489 h 1421384"/>
                <a:gd name="connsiteX33-569" fmla="*/ 176463 w 1878121"/>
                <a:gd name="connsiteY33-570" fmla="*/ 619279 h 1421384"/>
                <a:gd name="connsiteX34-571" fmla="*/ 224589 w 1878121"/>
                <a:gd name="connsiteY34-572" fmla="*/ 603236 h 1421384"/>
                <a:gd name="connsiteX35-573" fmla="*/ 272716 w 1878121"/>
                <a:gd name="connsiteY35-574" fmla="*/ 571152 h 1421384"/>
                <a:gd name="connsiteX36-575" fmla="*/ 320842 w 1878121"/>
                <a:gd name="connsiteY36-576" fmla="*/ 555110 h 1421384"/>
                <a:gd name="connsiteX37-577" fmla="*/ 385010 w 1878121"/>
                <a:gd name="connsiteY37-578" fmla="*/ 523026 h 1421384"/>
                <a:gd name="connsiteX38-579" fmla="*/ 481263 w 1878121"/>
                <a:gd name="connsiteY38-580" fmla="*/ 490942 h 1421384"/>
                <a:gd name="connsiteX39-581" fmla="*/ 561474 w 1878121"/>
                <a:gd name="connsiteY39-582" fmla="*/ 426773 h 1421384"/>
                <a:gd name="connsiteX40-583" fmla="*/ 561474 w 1878121"/>
                <a:gd name="connsiteY40-584" fmla="*/ 410731 h 1421384"/>
                <a:gd name="connsiteX0-585" fmla="*/ 513347 w 1878121"/>
                <a:gd name="connsiteY0-586" fmla="*/ 401795 h 1428490"/>
                <a:gd name="connsiteX1-587" fmla="*/ 529389 w 1878121"/>
                <a:gd name="connsiteY1-588" fmla="*/ 289500 h 1428490"/>
                <a:gd name="connsiteX2-589" fmla="*/ 609600 w 1878121"/>
                <a:gd name="connsiteY2-590" fmla="*/ 193248 h 1428490"/>
                <a:gd name="connsiteX3-591" fmla="*/ 657726 w 1878121"/>
                <a:gd name="connsiteY3-592" fmla="*/ 177206 h 1428490"/>
                <a:gd name="connsiteX4-593" fmla="*/ 753979 w 1878121"/>
                <a:gd name="connsiteY4-594" fmla="*/ 129079 h 1428490"/>
                <a:gd name="connsiteX5-595" fmla="*/ 818147 w 1878121"/>
                <a:gd name="connsiteY5-596" fmla="*/ 58358 h 1428490"/>
                <a:gd name="connsiteX6-597" fmla="*/ 1292745 w 1878121"/>
                <a:gd name="connsiteY6-598" fmla="*/ 55195 h 1428490"/>
                <a:gd name="connsiteX7-599" fmla="*/ 1427747 w 1878121"/>
                <a:gd name="connsiteY7-600" fmla="*/ 177206 h 1428490"/>
                <a:gd name="connsiteX8-601" fmla="*/ 1459832 w 1878121"/>
                <a:gd name="connsiteY8-602" fmla="*/ 209290 h 1428490"/>
                <a:gd name="connsiteX9-603" fmla="*/ 1507958 w 1878121"/>
                <a:gd name="connsiteY9-604" fmla="*/ 305542 h 1428490"/>
                <a:gd name="connsiteX10-605" fmla="*/ 1540042 w 1878121"/>
                <a:gd name="connsiteY10-606" fmla="*/ 337627 h 1428490"/>
                <a:gd name="connsiteX11-607" fmla="*/ 1636295 w 1878121"/>
                <a:gd name="connsiteY11-608" fmla="*/ 465963 h 1428490"/>
                <a:gd name="connsiteX12-609" fmla="*/ 1636295 w 1878121"/>
                <a:gd name="connsiteY12-610" fmla="*/ 834932 h 1428490"/>
                <a:gd name="connsiteX13-611" fmla="*/ 1604210 w 1878121"/>
                <a:gd name="connsiteY13-612" fmla="*/ 867016 h 1428490"/>
                <a:gd name="connsiteX14-613" fmla="*/ 1828800 w 1878121"/>
                <a:gd name="connsiteY14-614" fmla="*/ 883058 h 1428490"/>
                <a:gd name="connsiteX15-615" fmla="*/ 1876926 w 1878121"/>
                <a:gd name="connsiteY15-616" fmla="*/ 915142 h 1428490"/>
                <a:gd name="connsiteX16-617" fmla="*/ 1844842 w 1878121"/>
                <a:gd name="connsiteY16-618" fmla="*/ 1171816 h 1428490"/>
                <a:gd name="connsiteX17-619" fmla="*/ 1812758 w 1878121"/>
                <a:gd name="connsiteY17-620" fmla="*/ 1219942 h 1428490"/>
                <a:gd name="connsiteX18-621" fmla="*/ 1796716 w 1878121"/>
                <a:gd name="connsiteY18-622" fmla="*/ 1268069 h 1428490"/>
                <a:gd name="connsiteX19-623" fmla="*/ 1700463 w 1878121"/>
                <a:gd name="connsiteY19-624" fmla="*/ 1348279 h 1428490"/>
                <a:gd name="connsiteX20-625" fmla="*/ 1652337 w 1878121"/>
                <a:gd name="connsiteY20-626" fmla="*/ 1364321 h 1428490"/>
                <a:gd name="connsiteX21-627" fmla="*/ 1604210 w 1878121"/>
                <a:gd name="connsiteY21-628" fmla="*/ 1396406 h 1428490"/>
                <a:gd name="connsiteX22-629" fmla="*/ 1459832 w 1878121"/>
                <a:gd name="connsiteY22-630" fmla="*/ 1428490 h 1428490"/>
                <a:gd name="connsiteX23-631" fmla="*/ 401053 w 1878121"/>
                <a:gd name="connsiteY23-632" fmla="*/ 1412448 h 1428490"/>
                <a:gd name="connsiteX24-633" fmla="*/ 336884 w 1878121"/>
                <a:gd name="connsiteY24-634" fmla="*/ 1396406 h 1428490"/>
                <a:gd name="connsiteX25-635" fmla="*/ 256674 w 1878121"/>
                <a:gd name="connsiteY25-636" fmla="*/ 1380363 h 1428490"/>
                <a:gd name="connsiteX26-637" fmla="*/ 224589 w 1878121"/>
                <a:gd name="connsiteY26-638" fmla="*/ 1348279 h 1428490"/>
                <a:gd name="connsiteX27-639" fmla="*/ 176463 w 1878121"/>
                <a:gd name="connsiteY27-640" fmla="*/ 1332237 h 1428490"/>
                <a:gd name="connsiteX28-641" fmla="*/ 48126 w 1878121"/>
                <a:gd name="connsiteY28-642" fmla="*/ 1187858 h 1428490"/>
                <a:gd name="connsiteX29-643" fmla="*/ 16042 w 1878121"/>
                <a:gd name="connsiteY29-644" fmla="*/ 1091606 h 1428490"/>
                <a:gd name="connsiteX30-645" fmla="*/ 0 w 1878121"/>
                <a:gd name="connsiteY30-646" fmla="*/ 1043479 h 1428490"/>
                <a:gd name="connsiteX31-647" fmla="*/ 32084 w 1878121"/>
                <a:gd name="connsiteY31-648" fmla="*/ 802848 h 1428490"/>
                <a:gd name="connsiteX32-649" fmla="*/ 96253 w 1878121"/>
                <a:gd name="connsiteY32-650" fmla="*/ 706595 h 1428490"/>
                <a:gd name="connsiteX33-651" fmla="*/ 176463 w 1878121"/>
                <a:gd name="connsiteY33-652" fmla="*/ 626385 h 1428490"/>
                <a:gd name="connsiteX34-653" fmla="*/ 224589 w 1878121"/>
                <a:gd name="connsiteY34-654" fmla="*/ 610342 h 1428490"/>
                <a:gd name="connsiteX35-655" fmla="*/ 272716 w 1878121"/>
                <a:gd name="connsiteY35-656" fmla="*/ 578258 h 1428490"/>
                <a:gd name="connsiteX36-657" fmla="*/ 320842 w 1878121"/>
                <a:gd name="connsiteY36-658" fmla="*/ 562216 h 1428490"/>
                <a:gd name="connsiteX37-659" fmla="*/ 385010 w 1878121"/>
                <a:gd name="connsiteY37-660" fmla="*/ 530132 h 1428490"/>
                <a:gd name="connsiteX38-661" fmla="*/ 481263 w 1878121"/>
                <a:gd name="connsiteY38-662" fmla="*/ 498048 h 1428490"/>
                <a:gd name="connsiteX39-663" fmla="*/ 561474 w 1878121"/>
                <a:gd name="connsiteY39-664" fmla="*/ 433879 h 1428490"/>
                <a:gd name="connsiteX40-665" fmla="*/ 561474 w 1878121"/>
                <a:gd name="connsiteY40-666" fmla="*/ 417837 h 1428490"/>
                <a:gd name="connsiteX0-667" fmla="*/ 513347 w 1878121"/>
                <a:gd name="connsiteY0-668" fmla="*/ 394623 h 1421318"/>
                <a:gd name="connsiteX1-669" fmla="*/ 529389 w 1878121"/>
                <a:gd name="connsiteY1-670" fmla="*/ 282328 h 1421318"/>
                <a:gd name="connsiteX2-671" fmla="*/ 609600 w 1878121"/>
                <a:gd name="connsiteY2-672" fmla="*/ 186076 h 1421318"/>
                <a:gd name="connsiteX3-673" fmla="*/ 657726 w 1878121"/>
                <a:gd name="connsiteY3-674" fmla="*/ 170034 h 1421318"/>
                <a:gd name="connsiteX4-675" fmla="*/ 753979 w 1878121"/>
                <a:gd name="connsiteY4-676" fmla="*/ 121907 h 1421318"/>
                <a:gd name="connsiteX5-677" fmla="*/ 818147 w 1878121"/>
                <a:gd name="connsiteY5-678" fmla="*/ 51186 h 1421318"/>
                <a:gd name="connsiteX6-679" fmla="*/ 1254109 w 1878121"/>
                <a:gd name="connsiteY6-680" fmla="*/ 15826 h 1421318"/>
                <a:gd name="connsiteX7-681" fmla="*/ 1427747 w 1878121"/>
                <a:gd name="connsiteY7-682" fmla="*/ 170034 h 1421318"/>
                <a:gd name="connsiteX8-683" fmla="*/ 1459832 w 1878121"/>
                <a:gd name="connsiteY8-684" fmla="*/ 202118 h 1421318"/>
                <a:gd name="connsiteX9-685" fmla="*/ 1507958 w 1878121"/>
                <a:gd name="connsiteY9-686" fmla="*/ 298370 h 1421318"/>
                <a:gd name="connsiteX10-687" fmla="*/ 1540042 w 1878121"/>
                <a:gd name="connsiteY10-688" fmla="*/ 330455 h 1421318"/>
                <a:gd name="connsiteX11-689" fmla="*/ 1636295 w 1878121"/>
                <a:gd name="connsiteY11-690" fmla="*/ 458791 h 1421318"/>
                <a:gd name="connsiteX12-691" fmla="*/ 1636295 w 1878121"/>
                <a:gd name="connsiteY12-692" fmla="*/ 827760 h 1421318"/>
                <a:gd name="connsiteX13-693" fmla="*/ 1604210 w 1878121"/>
                <a:gd name="connsiteY13-694" fmla="*/ 859844 h 1421318"/>
                <a:gd name="connsiteX14-695" fmla="*/ 1828800 w 1878121"/>
                <a:gd name="connsiteY14-696" fmla="*/ 875886 h 1421318"/>
                <a:gd name="connsiteX15-697" fmla="*/ 1876926 w 1878121"/>
                <a:gd name="connsiteY15-698" fmla="*/ 907970 h 1421318"/>
                <a:gd name="connsiteX16-699" fmla="*/ 1844842 w 1878121"/>
                <a:gd name="connsiteY16-700" fmla="*/ 1164644 h 1421318"/>
                <a:gd name="connsiteX17-701" fmla="*/ 1812758 w 1878121"/>
                <a:gd name="connsiteY17-702" fmla="*/ 1212770 h 1421318"/>
                <a:gd name="connsiteX18-703" fmla="*/ 1796716 w 1878121"/>
                <a:gd name="connsiteY18-704" fmla="*/ 1260897 h 1421318"/>
                <a:gd name="connsiteX19-705" fmla="*/ 1700463 w 1878121"/>
                <a:gd name="connsiteY19-706" fmla="*/ 1341107 h 1421318"/>
                <a:gd name="connsiteX20-707" fmla="*/ 1652337 w 1878121"/>
                <a:gd name="connsiteY20-708" fmla="*/ 1357149 h 1421318"/>
                <a:gd name="connsiteX21-709" fmla="*/ 1604210 w 1878121"/>
                <a:gd name="connsiteY21-710" fmla="*/ 1389234 h 1421318"/>
                <a:gd name="connsiteX22-711" fmla="*/ 1459832 w 1878121"/>
                <a:gd name="connsiteY22-712" fmla="*/ 1421318 h 1421318"/>
                <a:gd name="connsiteX23-713" fmla="*/ 401053 w 1878121"/>
                <a:gd name="connsiteY23-714" fmla="*/ 1405276 h 1421318"/>
                <a:gd name="connsiteX24-715" fmla="*/ 336884 w 1878121"/>
                <a:gd name="connsiteY24-716" fmla="*/ 1389234 h 1421318"/>
                <a:gd name="connsiteX25-717" fmla="*/ 256674 w 1878121"/>
                <a:gd name="connsiteY25-718" fmla="*/ 1373191 h 1421318"/>
                <a:gd name="connsiteX26-719" fmla="*/ 224589 w 1878121"/>
                <a:gd name="connsiteY26-720" fmla="*/ 1341107 h 1421318"/>
                <a:gd name="connsiteX27-721" fmla="*/ 176463 w 1878121"/>
                <a:gd name="connsiteY27-722" fmla="*/ 1325065 h 1421318"/>
                <a:gd name="connsiteX28-723" fmla="*/ 48126 w 1878121"/>
                <a:gd name="connsiteY28-724" fmla="*/ 1180686 h 1421318"/>
                <a:gd name="connsiteX29-725" fmla="*/ 16042 w 1878121"/>
                <a:gd name="connsiteY29-726" fmla="*/ 1084434 h 1421318"/>
                <a:gd name="connsiteX30-727" fmla="*/ 0 w 1878121"/>
                <a:gd name="connsiteY30-728" fmla="*/ 1036307 h 1421318"/>
                <a:gd name="connsiteX31-729" fmla="*/ 32084 w 1878121"/>
                <a:gd name="connsiteY31-730" fmla="*/ 795676 h 1421318"/>
                <a:gd name="connsiteX32-731" fmla="*/ 96253 w 1878121"/>
                <a:gd name="connsiteY32-732" fmla="*/ 699423 h 1421318"/>
                <a:gd name="connsiteX33-733" fmla="*/ 176463 w 1878121"/>
                <a:gd name="connsiteY33-734" fmla="*/ 619213 h 1421318"/>
                <a:gd name="connsiteX34-735" fmla="*/ 224589 w 1878121"/>
                <a:gd name="connsiteY34-736" fmla="*/ 603170 h 1421318"/>
                <a:gd name="connsiteX35-737" fmla="*/ 272716 w 1878121"/>
                <a:gd name="connsiteY35-738" fmla="*/ 571086 h 1421318"/>
                <a:gd name="connsiteX36-739" fmla="*/ 320842 w 1878121"/>
                <a:gd name="connsiteY36-740" fmla="*/ 555044 h 1421318"/>
                <a:gd name="connsiteX37-741" fmla="*/ 385010 w 1878121"/>
                <a:gd name="connsiteY37-742" fmla="*/ 522960 h 1421318"/>
                <a:gd name="connsiteX38-743" fmla="*/ 481263 w 1878121"/>
                <a:gd name="connsiteY38-744" fmla="*/ 490876 h 1421318"/>
                <a:gd name="connsiteX39-745" fmla="*/ 561474 w 1878121"/>
                <a:gd name="connsiteY39-746" fmla="*/ 426707 h 1421318"/>
                <a:gd name="connsiteX40-747" fmla="*/ 561474 w 1878121"/>
                <a:gd name="connsiteY40-748" fmla="*/ 410665 h 1421318"/>
                <a:gd name="connsiteX0-749" fmla="*/ 513347 w 1878121"/>
                <a:gd name="connsiteY0-750" fmla="*/ 419793 h 1446488"/>
                <a:gd name="connsiteX1-751" fmla="*/ 529389 w 1878121"/>
                <a:gd name="connsiteY1-752" fmla="*/ 307498 h 1446488"/>
                <a:gd name="connsiteX2-753" fmla="*/ 609600 w 1878121"/>
                <a:gd name="connsiteY2-754" fmla="*/ 211246 h 1446488"/>
                <a:gd name="connsiteX3-755" fmla="*/ 657726 w 1878121"/>
                <a:gd name="connsiteY3-756" fmla="*/ 195204 h 1446488"/>
                <a:gd name="connsiteX4-757" fmla="*/ 753979 w 1878121"/>
                <a:gd name="connsiteY4-758" fmla="*/ 147077 h 1446488"/>
                <a:gd name="connsiteX5-759" fmla="*/ 818147 w 1878121"/>
                <a:gd name="connsiteY5-760" fmla="*/ 76356 h 1446488"/>
                <a:gd name="connsiteX6-761" fmla="*/ 1254109 w 1878121"/>
                <a:gd name="connsiteY6-762" fmla="*/ 40996 h 1446488"/>
                <a:gd name="connsiteX7-763" fmla="*/ 1427747 w 1878121"/>
                <a:gd name="connsiteY7-764" fmla="*/ 195204 h 1446488"/>
                <a:gd name="connsiteX8-765" fmla="*/ 1459832 w 1878121"/>
                <a:gd name="connsiteY8-766" fmla="*/ 227288 h 1446488"/>
                <a:gd name="connsiteX9-767" fmla="*/ 1507958 w 1878121"/>
                <a:gd name="connsiteY9-768" fmla="*/ 323540 h 1446488"/>
                <a:gd name="connsiteX10-769" fmla="*/ 1540042 w 1878121"/>
                <a:gd name="connsiteY10-770" fmla="*/ 355625 h 1446488"/>
                <a:gd name="connsiteX11-771" fmla="*/ 1636295 w 1878121"/>
                <a:gd name="connsiteY11-772" fmla="*/ 483961 h 1446488"/>
                <a:gd name="connsiteX12-773" fmla="*/ 1636295 w 1878121"/>
                <a:gd name="connsiteY12-774" fmla="*/ 852930 h 1446488"/>
                <a:gd name="connsiteX13-775" fmla="*/ 1604210 w 1878121"/>
                <a:gd name="connsiteY13-776" fmla="*/ 885014 h 1446488"/>
                <a:gd name="connsiteX14-777" fmla="*/ 1828800 w 1878121"/>
                <a:gd name="connsiteY14-778" fmla="*/ 901056 h 1446488"/>
                <a:gd name="connsiteX15-779" fmla="*/ 1876926 w 1878121"/>
                <a:gd name="connsiteY15-780" fmla="*/ 933140 h 1446488"/>
                <a:gd name="connsiteX16-781" fmla="*/ 1844842 w 1878121"/>
                <a:gd name="connsiteY16-782" fmla="*/ 1189814 h 1446488"/>
                <a:gd name="connsiteX17-783" fmla="*/ 1812758 w 1878121"/>
                <a:gd name="connsiteY17-784" fmla="*/ 1237940 h 1446488"/>
                <a:gd name="connsiteX18-785" fmla="*/ 1796716 w 1878121"/>
                <a:gd name="connsiteY18-786" fmla="*/ 1286067 h 1446488"/>
                <a:gd name="connsiteX19-787" fmla="*/ 1700463 w 1878121"/>
                <a:gd name="connsiteY19-788" fmla="*/ 1366277 h 1446488"/>
                <a:gd name="connsiteX20-789" fmla="*/ 1652337 w 1878121"/>
                <a:gd name="connsiteY20-790" fmla="*/ 1382319 h 1446488"/>
                <a:gd name="connsiteX21-791" fmla="*/ 1604210 w 1878121"/>
                <a:gd name="connsiteY21-792" fmla="*/ 1414404 h 1446488"/>
                <a:gd name="connsiteX22-793" fmla="*/ 1459832 w 1878121"/>
                <a:gd name="connsiteY22-794" fmla="*/ 1446488 h 1446488"/>
                <a:gd name="connsiteX23-795" fmla="*/ 401053 w 1878121"/>
                <a:gd name="connsiteY23-796" fmla="*/ 1430446 h 1446488"/>
                <a:gd name="connsiteX24-797" fmla="*/ 336884 w 1878121"/>
                <a:gd name="connsiteY24-798" fmla="*/ 1414404 h 1446488"/>
                <a:gd name="connsiteX25-799" fmla="*/ 256674 w 1878121"/>
                <a:gd name="connsiteY25-800" fmla="*/ 1398361 h 1446488"/>
                <a:gd name="connsiteX26-801" fmla="*/ 224589 w 1878121"/>
                <a:gd name="connsiteY26-802" fmla="*/ 1366277 h 1446488"/>
                <a:gd name="connsiteX27-803" fmla="*/ 176463 w 1878121"/>
                <a:gd name="connsiteY27-804" fmla="*/ 1350235 h 1446488"/>
                <a:gd name="connsiteX28-805" fmla="*/ 48126 w 1878121"/>
                <a:gd name="connsiteY28-806" fmla="*/ 1205856 h 1446488"/>
                <a:gd name="connsiteX29-807" fmla="*/ 16042 w 1878121"/>
                <a:gd name="connsiteY29-808" fmla="*/ 1109604 h 1446488"/>
                <a:gd name="connsiteX30-809" fmla="*/ 0 w 1878121"/>
                <a:gd name="connsiteY30-810" fmla="*/ 1061477 h 1446488"/>
                <a:gd name="connsiteX31-811" fmla="*/ 32084 w 1878121"/>
                <a:gd name="connsiteY31-812" fmla="*/ 820846 h 1446488"/>
                <a:gd name="connsiteX32-813" fmla="*/ 96253 w 1878121"/>
                <a:gd name="connsiteY32-814" fmla="*/ 724593 h 1446488"/>
                <a:gd name="connsiteX33-815" fmla="*/ 176463 w 1878121"/>
                <a:gd name="connsiteY33-816" fmla="*/ 644383 h 1446488"/>
                <a:gd name="connsiteX34-817" fmla="*/ 224589 w 1878121"/>
                <a:gd name="connsiteY34-818" fmla="*/ 628340 h 1446488"/>
                <a:gd name="connsiteX35-819" fmla="*/ 272716 w 1878121"/>
                <a:gd name="connsiteY35-820" fmla="*/ 596256 h 1446488"/>
                <a:gd name="connsiteX36-821" fmla="*/ 320842 w 1878121"/>
                <a:gd name="connsiteY36-822" fmla="*/ 580214 h 1446488"/>
                <a:gd name="connsiteX37-823" fmla="*/ 385010 w 1878121"/>
                <a:gd name="connsiteY37-824" fmla="*/ 548130 h 1446488"/>
                <a:gd name="connsiteX38-825" fmla="*/ 481263 w 1878121"/>
                <a:gd name="connsiteY38-826" fmla="*/ 516046 h 1446488"/>
                <a:gd name="connsiteX39-827" fmla="*/ 561474 w 1878121"/>
                <a:gd name="connsiteY39-828" fmla="*/ 451877 h 1446488"/>
                <a:gd name="connsiteX40-829" fmla="*/ 561474 w 1878121"/>
                <a:gd name="connsiteY40-830" fmla="*/ 435835 h 1446488"/>
                <a:gd name="connsiteX0-831" fmla="*/ 513347 w 1878121"/>
                <a:gd name="connsiteY0-832" fmla="*/ 421293 h 1447988"/>
                <a:gd name="connsiteX1-833" fmla="*/ 529389 w 1878121"/>
                <a:gd name="connsiteY1-834" fmla="*/ 308998 h 1447988"/>
                <a:gd name="connsiteX2-835" fmla="*/ 609600 w 1878121"/>
                <a:gd name="connsiteY2-836" fmla="*/ 212746 h 1447988"/>
                <a:gd name="connsiteX3-837" fmla="*/ 657726 w 1878121"/>
                <a:gd name="connsiteY3-838" fmla="*/ 196704 h 1447988"/>
                <a:gd name="connsiteX4-839" fmla="*/ 818147 w 1878121"/>
                <a:gd name="connsiteY4-840" fmla="*/ 77856 h 1447988"/>
                <a:gd name="connsiteX5-841" fmla="*/ 1254109 w 1878121"/>
                <a:gd name="connsiteY5-842" fmla="*/ 42496 h 1447988"/>
                <a:gd name="connsiteX6-843" fmla="*/ 1427747 w 1878121"/>
                <a:gd name="connsiteY6-844" fmla="*/ 196704 h 1447988"/>
                <a:gd name="connsiteX7-845" fmla="*/ 1459832 w 1878121"/>
                <a:gd name="connsiteY7-846" fmla="*/ 228788 h 1447988"/>
                <a:gd name="connsiteX8-847" fmla="*/ 1507958 w 1878121"/>
                <a:gd name="connsiteY8-848" fmla="*/ 325040 h 1447988"/>
                <a:gd name="connsiteX9-849" fmla="*/ 1540042 w 1878121"/>
                <a:gd name="connsiteY9-850" fmla="*/ 357125 h 1447988"/>
                <a:gd name="connsiteX10-851" fmla="*/ 1636295 w 1878121"/>
                <a:gd name="connsiteY10-852" fmla="*/ 485461 h 1447988"/>
                <a:gd name="connsiteX11-853" fmla="*/ 1636295 w 1878121"/>
                <a:gd name="connsiteY11-854" fmla="*/ 854430 h 1447988"/>
                <a:gd name="connsiteX12-855" fmla="*/ 1604210 w 1878121"/>
                <a:gd name="connsiteY12-856" fmla="*/ 886514 h 1447988"/>
                <a:gd name="connsiteX13-857" fmla="*/ 1828800 w 1878121"/>
                <a:gd name="connsiteY13-858" fmla="*/ 902556 h 1447988"/>
                <a:gd name="connsiteX14-859" fmla="*/ 1876926 w 1878121"/>
                <a:gd name="connsiteY14-860" fmla="*/ 934640 h 1447988"/>
                <a:gd name="connsiteX15-861" fmla="*/ 1844842 w 1878121"/>
                <a:gd name="connsiteY15-862" fmla="*/ 1191314 h 1447988"/>
                <a:gd name="connsiteX16-863" fmla="*/ 1812758 w 1878121"/>
                <a:gd name="connsiteY16-864" fmla="*/ 1239440 h 1447988"/>
                <a:gd name="connsiteX17-865" fmla="*/ 1796716 w 1878121"/>
                <a:gd name="connsiteY17-866" fmla="*/ 1287567 h 1447988"/>
                <a:gd name="connsiteX18-867" fmla="*/ 1700463 w 1878121"/>
                <a:gd name="connsiteY18-868" fmla="*/ 1367777 h 1447988"/>
                <a:gd name="connsiteX19-869" fmla="*/ 1652337 w 1878121"/>
                <a:gd name="connsiteY19-870" fmla="*/ 1383819 h 1447988"/>
                <a:gd name="connsiteX20-871" fmla="*/ 1604210 w 1878121"/>
                <a:gd name="connsiteY20-872" fmla="*/ 1415904 h 1447988"/>
                <a:gd name="connsiteX21-873" fmla="*/ 1459832 w 1878121"/>
                <a:gd name="connsiteY21-874" fmla="*/ 1447988 h 1447988"/>
                <a:gd name="connsiteX22-875" fmla="*/ 401053 w 1878121"/>
                <a:gd name="connsiteY22-876" fmla="*/ 1431946 h 1447988"/>
                <a:gd name="connsiteX23-877" fmla="*/ 336884 w 1878121"/>
                <a:gd name="connsiteY23-878" fmla="*/ 1415904 h 1447988"/>
                <a:gd name="connsiteX24-879" fmla="*/ 256674 w 1878121"/>
                <a:gd name="connsiteY24-880" fmla="*/ 1399861 h 1447988"/>
                <a:gd name="connsiteX25-881" fmla="*/ 224589 w 1878121"/>
                <a:gd name="connsiteY25-882" fmla="*/ 1367777 h 1447988"/>
                <a:gd name="connsiteX26-883" fmla="*/ 176463 w 1878121"/>
                <a:gd name="connsiteY26-884" fmla="*/ 1351735 h 1447988"/>
                <a:gd name="connsiteX27-885" fmla="*/ 48126 w 1878121"/>
                <a:gd name="connsiteY27-886" fmla="*/ 1207356 h 1447988"/>
                <a:gd name="connsiteX28-887" fmla="*/ 16042 w 1878121"/>
                <a:gd name="connsiteY28-888" fmla="*/ 1111104 h 1447988"/>
                <a:gd name="connsiteX29-889" fmla="*/ 0 w 1878121"/>
                <a:gd name="connsiteY29-890" fmla="*/ 1062977 h 1447988"/>
                <a:gd name="connsiteX30-891" fmla="*/ 32084 w 1878121"/>
                <a:gd name="connsiteY30-892" fmla="*/ 822346 h 1447988"/>
                <a:gd name="connsiteX31-893" fmla="*/ 96253 w 1878121"/>
                <a:gd name="connsiteY31-894" fmla="*/ 726093 h 1447988"/>
                <a:gd name="connsiteX32-895" fmla="*/ 176463 w 1878121"/>
                <a:gd name="connsiteY32-896" fmla="*/ 645883 h 1447988"/>
                <a:gd name="connsiteX33-897" fmla="*/ 224589 w 1878121"/>
                <a:gd name="connsiteY33-898" fmla="*/ 629840 h 1447988"/>
                <a:gd name="connsiteX34-899" fmla="*/ 272716 w 1878121"/>
                <a:gd name="connsiteY34-900" fmla="*/ 597756 h 1447988"/>
                <a:gd name="connsiteX35-901" fmla="*/ 320842 w 1878121"/>
                <a:gd name="connsiteY35-902" fmla="*/ 581714 h 1447988"/>
                <a:gd name="connsiteX36-903" fmla="*/ 385010 w 1878121"/>
                <a:gd name="connsiteY36-904" fmla="*/ 549630 h 1447988"/>
                <a:gd name="connsiteX37-905" fmla="*/ 481263 w 1878121"/>
                <a:gd name="connsiteY37-906" fmla="*/ 517546 h 1447988"/>
                <a:gd name="connsiteX38-907" fmla="*/ 561474 w 1878121"/>
                <a:gd name="connsiteY38-908" fmla="*/ 453377 h 1447988"/>
                <a:gd name="connsiteX39-909" fmla="*/ 561474 w 1878121"/>
                <a:gd name="connsiteY39-910" fmla="*/ 437335 h 1447988"/>
                <a:gd name="connsiteX0-911" fmla="*/ 513347 w 1878121"/>
                <a:gd name="connsiteY0-912" fmla="*/ 431397 h 1458092"/>
                <a:gd name="connsiteX1-913" fmla="*/ 529389 w 1878121"/>
                <a:gd name="connsiteY1-914" fmla="*/ 319102 h 1458092"/>
                <a:gd name="connsiteX2-915" fmla="*/ 609600 w 1878121"/>
                <a:gd name="connsiteY2-916" fmla="*/ 222850 h 1458092"/>
                <a:gd name="connsiteX3-917" fmla="*/ 657726 w 1878121"/>
                <a:gd name="connsiteY3-918" fmla="*/ 206808 h 1458092"/>
                <a:gd name="connsiteX4-919" fmla="*/ 818147 w 1878121"/>
                <a:gd name="connsiteY4-920" fmla="*/ 87960 h 1458092"/>
                <a:gd name="connsiteX5-921" fmla="*/ 1254109 w 1878121"/>
                <a:gd name="connsiteY5-922" fmla="*/ 52600 h 1458092"/>
                <a:gd name="connsiteX6-923" fmla="*/ 1427747 w 1878121"/>
                <a:gd name="connsiteY6-924" fmla="*/ 206808 h 1458092"/>
                <a:gd name="connsiteX7-925" fmla="*/ 1459832 w 1878121"/>
                <a:gd name="connsiteY7-926" fmla="*/ 238892 h 1458092"/>
                <a:gd name="connsiteX8-927" fmla="*/ 1507958 w 1878121"/>
                <a:gd name="connsiteY8-928" fmla="*/ 335144 h 1458092"/>
                <a:gd name="connsiteX9-929" fmla="*/ 1540042 w 1878121"/>
                <a:gd name="connsiteY9-930" fmla="*/ 367229 h 1458092"/>
                <a:gd name="connsiteX10-931" fmla="*/ 1636295 w 1878121"/>
                <a:gd name="connsiteY10-932" fmla="*/ 495565 h 1458092"/>
                <a:gd name="connsiteX11-933" fmla="*/ 1636295 w 1878121"/>
                <a:gd name="connsiteY11-934" fmla="*/ 864534 h 1458092"/>
                <a:gd name="connsiteX12-935" fmla="*/ 1604210 w 1878121"/>
                <a:gd name="connsiteY12-936" fmla="*/ 896618 h 1458092"/>
                <a:gd name="connsiteX13-937" fmla="*/ 1828800 w 1878121"/>
                <a:gd name="connsiteY13-938" fmla="*/ 912660 h 1458092"/>
                <a:gd name="connsiteX14-939" fmla="*/ 1876926 w 1878121"/>
                <a:gd name="connsiteY14-940" fmla="*/ 944744 h 1458092"/>
                <a:gd name="connsiteX15-941" fmla="*/ 1844842 w 1878121"/>
                <a:gd name="connsiteY15-942" fmla="*/ 1201418 h 1458092"/>
                <a:gd name="connsiteX16-943" fmla="*/ 1812758 w 1878121"/>
                <a:gd name="connsiteY16-944" fmla="*/ 1249544 h 1458092"/>
                <a:gd name="connsiteX17-945" fmla="*/ 1796716 w 1878121"/>
                <a:gd name="connsiteY17-946" fmla="*/ 1297671 h 1458092"/>
                <a:gd name="connsiteX18-947" fmla="*/ 1700463 w 1878121"/>
                <a:gd name="connsiteY18-948" fmla="*/ 1377881 h 1458092"/>
                <a:gd name="connsiteX19-949" fmla="*/ 1652337 w 1878121"/>
                <a:gd name="connsiteY19-950" fmla="*/ 1393923 h 1458092"/>
                <a:gd name="connsiteX20-951" fmla="*/ 1604210 w 1878121"/>
                <a:gd name="connsiteY20-952" fmla="*/ 1426008 h 1458092"/>
                <a:gd name="connsiteX21-953" fmla="*/ 1459832 w 1878121"/>
                <a:gd name="connsiteY21-954" fmla="*/ 1458092 h 1458092"/>
                <a:gd name="connsiteX22-955" fmla="*/ 401053 w 1878121"/>
                <a:gd name="connsiteY22-956" fmla="*/ 1442050 h 1458092"/>
                <a:gd name="connsiteX23-957" fmla="*/ 336884 w 1878121"/>
                <a:gd name="connsiteY23-958" fmla="*/ 1426008 h 1458092"/>
                <a:gd name="connsiteX24-959" fmla="*/ 256674 w 1878121"/>
                <a:gd name="connsiteY24-960" fmla="*/ 1409965 h 1458092"/>
                <a:gd name="connsiteX25-961" fmla="*/ 224589 w 1878121"/>
                <a:gd name="connsiteY25-962" fmla="*/ 1377881 h 1458092"/>
                <a:gd name="connsiteX26-963" fmla="*/ 176463 w 1878121"/>
                <a:gd name="connsiteY26-964" fmla="*/ 1361839 h 1458092"/>
                <a:gd name="connsiteX27-965" fmla="*/ 48126 w 1878121"/>
                <a:gd name="connsiteY27-966" fmla="*/ 1217460 h 1458092"/>
                <a:gd name="connsiteX28-967" fmla="*/ 16042 w 1878121"/>
                <a:gd name="connsiteY28-968" fmla="*/ 1121208 h 1458092"/>
                <a:gd name="connsiteX29-969" fmla="*/ 0 w 1878121"/>
                <a:gd name="connsiteY29-970" fmla="*/ 1073081 h 1458092"/>
                <a:gd name="connsiteX30-971" fmla="*/ 32084 w 1878121"/>
                <a:gd name="connsiteY30-972" fmla="*/ 832450 h 1458092"/>
                <a:gd name="connsiteX31-973" fmla="*/ 96253 w 1878121"/>
                <a:gd name="connsiteY31-974" fmla="*/ 736197 h 1458092"/>
                <a:gd name="connsiteX32-975" fmla="*/ 176463 w 1878121"/>
                <a:gd name="connsiteY32-976" fmla="*/ 655987 h 1458092"/>
                <a:gd name="connsiteX33-977" fmla="*/ 224589 w 1878121"/>
                <a:gd name="connsiteY33-978" fmla="*/ 639944 h 1458092"/>
                <a:gd name="connsiteX34-979" fmla="*/ 272716 w 1878121"/>
                <a:gd name="connsiteY34-980" fmla="*/ 607860 h 1458092"/>
                <a:gd name="connsiteX35-981" fmla="*/ 320842 w 1878121"/>
                <a:gd name="connsiteY35-982" fmla="*/ 591818 h 1458092"/>
                <a:gd name="connsiteX36-983" fmla="*/ 385010 w 1878121"/>
                <a:gd name="connsiteY36-984" fmla="*/ 559734 h 1458092"/>
                <a:gd name="connsiteX37-985" fmla="*/ 481263 w 1878121"/>
                <a:gd name="connsiteY37-986" fmla="*/ 527650 h 1458092"/>
                <a:gd name="connsiteX38-987" fmla="*/ 561474 w 1878121"/>
                <a:gd name="connsiteY38-988" fmla="*/ 463481 h 1458092"/>
                <a:gd name="connsiteX39-989" fmla="*/ 561474 w 1878121"/>
                <a:gd name="connsiteY39-990" fmla="*/ 447439 h 1458092"/>
                <a:gd name="connsiteX0-991" fmla="*/ 513347 w 1878121"/>
                <a:gd name="connsiteY0-992" fmla="*/ 423760 h 1450455"/>
                <a:gd name="connsiteX1-993" fmla="*/ 529389 w 1878121"/>
                <a:gd name="connsiteY1-994" fmla="*/ 311465 h 1450455"/>
                <a:gd name="connsiteX2-995" fmla="*/ 609600 w 1878121"/>
                <a:gd name="connsiteY2-996" fmla="*/ 215213 h 1450455"/>
                <a:gd name="connsiteX3-997" fmla="*/ 657726 w 1878121"/>
                <a:gd name="connsiteY3-998" fmla="*/ 199171 h 1450455"/>
                <a:gd name="connsiteX4-999" fmla="*/ 837465 w 1878121"/>
                <a:gd name="connsiteY4-1000" fmla="*/ 35247 h 1450455"/>
                <a:gd name="connsiteX5-1001" fmla="*/ 1254109 w 1878121"/>
                <a:gd name="connsiteY5-1002" fmla="*/ 44963 h 1450455"/>
                <a:gd name="connsiteX6-1003" fmla="*/ 1427747 w 1878121"/>
                <a:gd name="connsiteY6-1004" fmla="*/ 199171 h 1450455"/>
                <a:gd name="connsiteX7-1005" fmla="*/ 1459832 w 1878121"/>
                <a:gd name="connsiteY7-1006" fmla="*/ 231255 h 1450455"/>
                <a:gd name="connsiteX8-1007" fmla="*/ 1507958 w 1878121"/>
                <a:gd name="connsiteY8-1008" fmla="*/ 327507 h 1450455"/>
                <a:gd name="connsiteX9-1009" fmla="*/ 1540042 w 1878121"/>
                <a:gd name="connsiteY9-1010" fmla="*/ 359592 h 1450455"/>
                <a:gd name="connsiteX10-1011" fmla="*/ 1636295 w 1878121"/>
                <a:gd name="connsiteY10-1012" fmla="*/ 487928 h 1450455"/>
                <a:gd name="connsiteX11-1013" fmla="*/ 1636295 w 1878121"/>
                <a:gd name="connsiteY11-1014" fmla="*/ 856897 h 1450455"/>
                <a:gd name="connsiteX12-1015" fmla="*/ 1604210 w 1878121"/>
                <a:gd name="connsiteY12-1016" fmla="*/ 888981 h 1450455"/>
                <a:gd name="connsiteX13-1017" fmla="*/ 1828800 w 1878121"/>
                <a:gd name="connsiteY13-1018" fmla="*/ 905023 h 1450455"/>
                <a:gd name="connsiteX14-1019" fmla="*/ 1876926 w 1878121"/>
                <a:gd name="connsiteY14-1020" fmla="*/ 937107 h 1450455"/>
                <a:gd name="connsiteX15-1021" fmla="*/ 1844842 w 1878121"/>
                <a:gd name="connsiteY15-1022" fmla="*/ 1193781 h 1450455"/>
                <a:gd name="connsiteX16-1023" fmla="*/ 1812758 w 1878121"/>
                <a:gd name="connsiteY16-1024" fmla="*/ 1241907 h 1450455"/>
                <a:gd name="connsiteX17-1025" fmla="*/ 1796716 w 1878121"/>
                <a:gd name="connsiteY17-1026" fmla="*/ 1290034 h 1450455"/>
                <a:gd name="connsiteX18-1027" fmla="*/ 1700463 w 1878121"/>
                <a:gd name="connsiteY18-1028" fmla="*/ 1370244 h 1450455"/>
                <a:gd name="connsiteX19-1029" fmla="*/ 1652337 w 1878121"/>
                <a:gd name="connsiteY19-1030" fmla="*/ 1386286 h 1450455"/>
                <a:gd name="connsiteX20-1031" fmla="*/ 1604210 w 1878121"/>
                <a:gd name="connsiteY20-1032" fmla="*/ 1418371 h 1450455"/>
                <a:gd name="connsiteX21-1033" fmla="*/ 1459832 w 1878121"/>
                <a:gd name="connsiteY21-1034" fmla="*/ 1450455 h 1450455"/>
                <a:gd name="connsiteX22-1035" fmla="*/ 401053 w 1878121"/>
                <a:gd name="connsiteY22-1036" fmla="*/ 1434413 h 1450455"/>
                <a:gd name="connsiteX23-1037" fmla="*/ 336884 w 1878121"/>
                <a:gd name="connsiteY23-1038" fmla="*/ 1418371 h 1450455"/>
                <a:gd name="connsiteX24-1039" fmla="*/ 256674 w 1878121"/>
                <a:gd name="connsiteY24-1040" fmla="*/ 1402328 h 1450455"/>
                <a:gd name="connsiteX25-1041" fmla="*/ 224589 w 1878121"/>
                <a:gd name="connsiteY25-1042" fmla="*/ 1370244 h 1450455"/>
                <a:gd name="connsiteX26-1043" fmla="*/ 176463 w 1878121"/>
                <a:gd name="connsiteY26-1044" fmla="*/ 1354202 h 1450455"/>
                <a:gd name="connsiteX27-1045" fmla="*/ 48126 w 1878121"/>
                <a:gd name="connsiteY27-1046" fmla="*/ 1209823 h 1450455"/>
                <a:gd name="connsiteX28-1047" fmla="*/ 16042 w 1878121"/>
                <a:gd name="connsiteY28-1048" fmla="*/ 1113571 h 1450455"/>
                <a:gd name="connsiteX29-1049" fmla="*/ 0 w 1878121"/>
                <a:gd name="connsiteY29-1050" fmla="*/ 1065444 h 1450455"/>
                <a:gd name="connsiteX30-1051" fmla="*/ 32084 w 1878121"/>
                <a:gd name="connsiteY30-1052" fmla="*/ 824813 h 1450455"/>
                <a:gd name="connsiteX31-1053" fmla="*/ 96253 w 1878121"/>
                <a:gd name="connsiteY31-1054" fmla="*/ 728560 h 1450455"/>
                <a:gd name="connsiteX32-1055" fmla="*/ 176463 w 1878121"/>
                <a:gd name="connsiteY32-1056" fmla="*/ 648350 h 1450455"/>
                <a:gd name="connsiteX33-1057" fmla="*/ 224589 w 1878121"/>
                <a:gd name="connsiteY33-1058" fmla="*/ 632307 h 1450455"/>
                <a:gd name="connsiteX34-1059" fmla="*/ 272716 w 1878121"/>
                <a:gd name="connsiteY34-1060" fmla="*/ 600223 h 1450455"/>
                <a:gd name="connsiteX35-1061" fmla="*/ 320842 w 1878121"/>
                <a:gd name="connsiteY35-1062" fmla="*/ 584181 h 1450455"/>
                <a:gd name="connsiteX36-1063" fmla="*/ 385010 w 1878121"/>
                <a:gd name="connsiteY36-1064" fmla="*/ 552097 h 1450455"/>
                <a:gd name="connsiteX37-1065" fmla="*/ 481263 w 1878121"/>
                <a:gd name="connsiteY37-1066" fmla="*/ 520013 h 1450455"/>
                <a:gd name="connsiteX38-1067" fmla="*/ 561474 w 1878121"/>
                <a:gd name="connsiteY38-1068" fmla="*/ 455844 h 1450455"/>
                <a:gd name="connsiteX39-1069" fmla="*/ 561474 w 1878121"/>
                <a:gd name="connsiteY39-1070" fmla="*/ 439802 h 1450455"/>
                <a:gd name="connsiteX0-1071" fmla="*/ 513347 w 1878121"/>
                <a:gd name="connsiteY0-1072" fmla="*/ 437996 h 1464691"/>
                <a:gd name="connsiteX1-1073" fmla="*/ 529389 w 1878121"/>
                <a:gd name="connsiteY1-1074" fmla="*/ 325701 h 1464691"/>
                <a:gd name="connsiteX2-1075" fmla="*/ 609600 w 1878121"/>
                <a:gd name="connsiteY2-1076" fmla="*/ 229449 h 1464691"/>
                <a:gd name="connsiteX3-1077" fmla="*/ 657726 w 1878121"/>
                <a:gd name="connsiteY3-1078" fmla="*/ 213407 h 1464691"/>
                <a:gd name="connsiteX4-1079" fmla="*/ 837465 w 1878121"/>
                <a:gd name="connsiteY4-1080" fmla="*/ 49483 h 1464691"/>
                <a:gd name="connsiteX5-1081" fmla="*/ 1254109 w 1878121"/>
                <a:gd name="connsiteY5-1082" fmla="*/ 59199 h 1464691"/>
                <a:gd name="connsiteX6-1083" fmla="*/ 1427747 w 1878121"/>
                <a:gd name="connsiteY6-1084" fmla="*/ 213407 h 1464691"/>
                <a:gd name="connsiteX7-1085" fmla="*/ 1459832 w 1878121"/>
                <a:gd name="connsiteY7-1086" fmla="*/ 245491 h 1464691"/>
                <a:gd name="connsiteX8-1087" fmla="*/ 1507958 w 1878121"/>
                <a:gd name="connsiteY8-1088" fmla="*/ 341743 h 1464691"/>
                <a:gd name="connsiteX9-1089" fmla="*/ 1540042 w 1878121"/>
                <a:gd name="connsiteY9-1090" fmla="*/ 373828 h 1464691"/>
                <a:gd name="connsiteX10-1091" fmla="*/ 1636295 w 1878121"/>
                <a:gd name="connsiteY10-1092" fmla="*/ 502164 h 1464691"/>
                <a:gd name="connsiteX11-1093" fmla="*/ 1636295 w 1878121"/>
                <a:gd name="connsiteY11-1094" fmla="*/ 871133 h 1464691"/>
                <a:gd name="connsiteX12-1095" fmla="*/ 1604210 w 1878121"/>
                <a:gd name="connsiteY12-1096" fmla="*/ 903217 h 1464691"/>
                <a:gd name="connsiteX13-1097" fmla="*/ 1828800 w 1878121"/>
                <a:gd name="connsiteY13-1098" fmla="*/ 919259 h 1464691"/>
                <a:gd name="connsiteX14-1099" fmla="*/ 1876926 w 1878121"/>
                <a:gd name="connsiteY14-1100" fmla="*/ 951343 h 1464691"/>
                <a:gd name="connsiteX15-1101" fmla="*/ 1844842 w 1878121"/>
                <a:gd name="connsiteY15-1102" fmla="*/ 1208017 h 1464691"/>
                <a:gd name="connsiteX16-1103" fmla="*/ 1812758 w 1878121"/>
                <a:gd name="connsiteY16-1104" fmla="*/ 1256143 h 1464691"/>
                <a:gd name="connsiteX17-1105" fmla="*/ 1796716 w 1878121"/>
                <a:gd name="connsiteY17-1106" fmla="*/ 1304270 h 1464691"/>
                <a:gd name="connsiteX18-1107" fmla="*/ 1700463 w 1878121"/>
                <a:gd name="connsiteY18-1108" fmla="*/ 1384480 h 1464691"/>
                <a:gd name="connsiteX19-1109" fmla="*/ 1652337 w 1878121"/>
                <a:gd name="connsiteY19-1110" fmla="*/ 1400522 h 1464691"/>
                <a:gd name="connsiteX20-1111" fmla="*/ 1604210 w 1878121"/>
                <a:gd name="connsiteY20-1112" fmla="*/ 1432607 h 1464691"/>
                <a:gd name="connsiteX21-1113" fmla="*/ 1459832 w 1878121"/>
                <a:gd name="connsiteY21-1114" fmla="*/ 1464691 h 1464691"/>
                <a:gd name="connsiteX22-1115" fmla="*/ 401053 w 1878121"/>
                <a:gd name="connsiteY22-1116" fmla="*/ 1448649 h 1464691"/>
                <a:gd name="connsiteX23-1117" fmla="*/ 336884 w 1878121"/>
                <a:gd name="connsiteY23-1118" fmla="*/ 1432607 h 1464691"/>
                <a:gd name="connsiteX24-1119" fmla="*/ 256674 w 1878121"/>
                <a:gd name="connsiteY24-1120" fmla="*/ 1416564 h 1464691"/>
                <a:gd name="connsiteX25-1121" fmla="*/ 224589 w 1878121"/>
                <a:gd name="connsiteY25-1122" fmla="*/ 1384480 h 1464691"/>
                <a:gd name="connsiteX26-1123" fmla="*/ 176463 w 1878121"/>
                <a:gd name="connsiteY26-1124" fmla="*/ 1368438 h 1464691"/>
                <a:gd name="connsiteX27-1125" fmla="*/ 48126 w 1878121"/>
                <a:gd name="connsiteY27-1126" fmla="*/ 1224059 h 1464691"/>
                <a:gd name="connsiteX28-1127" fmla="*/ 16042 w 1878121"/>
                <a:gd name="connsiteY28-1128" fmla="*/ 1127807 h 1464691"/>
                <a:gd name="connsiteX29-1129" fmla="*/ 0 w 1878121"/>
                <a:gd name="connsiteY29-1130" fmla="*/ 1079680 h 1464691"/>
                <a:gd name="connsiteX30-1131" fmla="*/ 32084 w 1878121"/>
                <a:gd name="connsiteY30-1132" fmla="*/ 839049 h 1464691"/>
                <a:gd name="connsiteX31-1133" fmla="*/ 96253 w 1878121"/>
                <a:gd name="connsiteY31-1134" fmla="*/ 742796 h 1464691"/>
                <a:gd name="connsiteX32-1135" fmla="*/ 176463 w 1878121"/>
                <a:gd name="connsiteY32-1136" fmla="*/ 662586 h 1464691"/>
                <a:gd name="connsiteX33-1137" fmla="*/ 224589 w 1878121"/>
                <a:gd name="connsiteY33-1138" fmla="*/ 646543 h 1464691"/>
                <a:gd name="connsiteX34-1139" fmla="*/ 272716 w 1878121"/>
                <a:gd name="connsiteY34-1140" fmla="*/ 614459 h 1464691"/>
                <a:gd name="connsiteX35-1141" fmla="*/ 320842 w 1878121"/>
                <a:gd name="connsiteY35-1142" fmla="*/ 598417 h 1464691"/>
                <a:gd name="connsiteX36-1143" fmla="*/ 385010 w 1878121"/>
                <a:gd name="connsiteY36-1144" fmla="*/ 566333 h 1464691"/>
                <a:gd name="connsiteX37-1145" fmla="*/ 481263 w 1878121"/>
                <a:gd name="connsiteY37-1146" fmla="*/ 534249 h 1464691"/>
                <a:gd name="connsiteX38-1147" fmla="*/ 561474 w 1878121"/>
                <a:gd name="connsiteY38-1148" fmla="*/ 470080 h 1464691"/>
                <a:gd name="connsiteX39-1149" fmla="*/ 561474 w 1878121"/>
                <a:gd name="connsiteY39-1150" fmla="*/ 454038 h 1464691"/>
                <a:gd name="connsiteX0-1151" fmla="*/ 513347 w 1878121"/>
                <a:gd name="connsiteY0-1152" fmla="*/ 437996 h 1464691"/>
                <a:gd name="connsiteX1-1153" fmla="*/ 529389 w 1878121"/>
                <a:gd name="connsiteY1-1154" fmla="*/ 325701 h 1464691"/>
                <a:gd name="connsiteX2-1155" fmla="*/ 609600 w 1878121"/>
                <a:gd name="connsiteY2-1156" fmla="*/ 229449 h 1464691"/>
                <a:gd name="connsiteX3-1157" fmla="*/ 657726 w 1878121"/>
                <a:gd name="connsiteY3-1158" fmla="*/ 213407 h 1464691"/>
                <a:gd name="connsiteX4-1159" fmla="*/ 837465 w 1878121"/>
                <a:gd name="connsiteY4-1160" fmla="*/ 49483 h 1464691"/>
                <a:gd name="connsiteX5-1161" fmla="*/ 1254109 w 1878121"/>
                <a:gd name="connsiteY5-1162" fmla="*/ 59199 h 1464691"/>
                <a:gd name="connsiteX6-1163" fmla="*/ 1427747 w 1878121"/>
                <a:gd name="connsiteY6-1164" fmla="*/ 213407 h 1464691"/>
                <a:gd name="connsiteX7-1165" fmla="*/ 1507958 w 1878121"/>
                <a:gd name="connsiteY7-1166" fmla="*/ 341743 h 1464691"/>
                <a:gd name="connsiteX8-1167" fmla="*/ 1540042 w 1878121"/>
                <a:gd name="connsiteY8-1168" fmla="*/ 373828 h 1464691"/>
                <a:gd name="connsiteX9-1169" fmla="*/ 1636295 w 1878121"/>
                <a:gd name="connsiteY9-1170" fmla="*/ 502164 h 1464691"/>
                <a:gd name="connsiteX10-1171" fmla="*/ 1636295 w 1878121"/>
                <a:gd name="connsiteY10-1172" fmla="*/ 871133 h 1464691"/>
                <a:gd name="connsiteX11-1173" fmla="*/ 1604210 w 1878121"/>
                <a:gd name="connsiteY11-1174" fmla="*/ 903217 h 1464691"/>
                <a:gd name="connsiteX12-1175" fmla="*/ 1828800 w 1878121"/>
                <a:gd name="connsiteY12-1176" fmla="*/ 919259 h 1464691"/>
                <a:gd name="connsiteX13-1177" fmla="*/ 1876926 w 1878121"/>
                <a:gd name="connsiteY13-1178" fmla="*/ 951343 h 1464691"/>
                <a:gd name="connsiteX14-1179" fmla="*/ 1844842 w 1878121"/>
                <a:gd name="connsiteY14-1180" fmla="*/ 1208017 h 1464691"/>
                <a:gd name="connsiteX15-1181" fmla="*/ 1812758 w 1878121"/>
                <a:gd name="connsiteY15-1182" fmla="*/ 1256143 h 1464691"/>
                <a:gd name="connsiteX16-1183" fmla="*/ 1796716 w 1878121"/>
                <a:gd name="connsiteY16-1184" fmla="*/ 1304270 h 1464691"/>
                <a:gd name="connsiteX17-1185" fmla="*/ 1700463 w 1878121"/>
                <a:gd name="connsiteY17-1186" fmla="*/ 1384480 h 1464691"/>
                <a:gd name="connsiteX18-1187" fmla="*/ 1652337 w 1878121"/>
                <a:gd name="connsiteY18-1188" fmla="*/ 1400522 h 1464691"/>
                <a:gd name="connsiteX19-1189" fmla="*/ 1604210 w 1878121"/>
                <a:gd name="connsiteY19-1190" fmla="*/ 1432607 h 1464691"/>
                <a:gd name="connsiteX20-1191" fmla="*/ 1459832 w 1878121"/>
                <a:gd name="connsiteY20-1192" fmla="*/ 1464691 h 1464691"/>
                <a:gd name="connsiteX21-1193" fmla="*/ 401053 w 1878121"/>
                <a:gd name="connsiteY21-1194" fmla="*/ 1448649 h 1464691"/>
                <a:gd name="connsiteX22-1195" fmla="*/ 336884 w 1878121"/>
                <a:gd name="connsiteY22-1196" fmla="*/ 1432607 h 1464691"/>
                <a:gd name="connsiteX23-1197" fmla="*/ 256674 w 1878121"/>
                <a:gd name="connsiteY23-1198" fmla="*/ 1416564 h 1464691"/>
                <a:gd name="connsiteX24-1199" fmla="*/ 224589 w 1878121"/>
                <a:gd name="connsiteY24-1200" fmla="*/ 1384480 h 1464691"/>
                <a:gd name="connsiteX25-1201" fmla="*/ 176463 w 1878121"/>
                <a:gd name="connsiteY25-1202" fmla="*/ 1368438 h 1464691"/>
                <a:gd name="connsiteX26-1203" fmla="*/ 48126 w 1878121"/>
                <a:gd name="connsiteY26-1204" fmla="*/ 1224059 h 1464691"/>
                <a:gd name="connsiteX27-1205" fmla="*/ 16042 w 1878121"/>
                <a:gd name="connsiteY27-1206" fmla="*/ 1127807 h 1464691"/>
                <a:gd name="connsiteX28-1207" fmla="*/ 0 w 1878121"/>
                <a:gd name="connsiteY28-1208" fmla="*/ 1079680 h 1464691"/>
                <a:gd name="connsiteX29-1209" fmla="*/ 32084 w 1878121"/>
                <a:gd name="connsiteY29-1210" fmla="*/ 839049 h 1464691"/>
                <a:gd name="connsiteX30-1211" fmla="*/ 96253 w 1878121"/>
                <a:gd name="connsiteY30-1212" fmla="*/ 742796 h 1464691"/>
                <a:gd name="connsiteX31-1213" fmla="*/ 176463 w 1878121"/>
                <a:gd name="connsiteY31-1214" fmla="*/ 662586 h 1464691"/>
                <a:gd name="connsiteX32-1215" fmla="*/ 224589 w 1878121"/>
                <a:gd name="connsiteY32-1216" fmla="*/ 646543 h 1464691"/>
                <a:gd name="connsiteX33-1217" fmla="*/ 272716 w 1878121"/>
                <a:gd name="connsiteY33-1218" fmla="*/ 614459 h 1464691"/>
                <a:gd name="connsiteX34-1219" fmla="*/ 320842 w 1878121"/>
                <a:gd name="connsiteY34-1220" fmla="*/ 598417 h 1464691"/>
                <a:gd name="connsiteX35-1221" fmla="*/ 385010 w 1878121"/>
                <a:gd name="connsiteY35-1222" fmla="*/ 566333 h 1464691"/>
                <a:gd name="connsiteX36-1223" fmla="*/ 481263 w 1878121"/>
                <a:gd name="connsiteY36-1224" fmla="*/ 534249 h 1464691"/>
                <a:gd name="connsiteX37-1225" fmla="*/ 561474 w 1878121"/>
                <a:gd name="connsiteY37-1226" fmla="*/ 470080 h 1464691"/>
                <a:gd name="connsiteX38-1227" fmla="*/ 561474 w 1878121"/>
                <a:gd name="connsiteY38-1228" fmla="*/ 454038 h 1464691"/>
                <a:gd name="connsiteX0-1229" fmla="*/ 513347 w 1878121"/>
                <a:gd name="connsiteY0-1230" fmla="*/ 405231 h 1431926"/>
                <a:gd name="connsiteX1-1231" fmla="*/ 529389 w 1878121"/>
                <a:gd name="connsiteY1-1232" fmla="*/ 292936 h 1431926"/>
                <a:gd name="connsiteX2-1233" fmla="*/ 609600 w 1878121"/>
                <a:gd name="connsiteY2-1234" fmla="*/ 196684 h 1431926"/>
                <a:gd name="connsiteX3-1235" fmla="*/ 837465 w 1878121"/>
                <a:gd name="connsiteY3-1236" fmla="*/ 16718 h 1431926"/>
                <a:gd name="connsiteX4-1237" fmla="*/ 1254109 w 1878121"/>
                <a:gd name="connsiteY4-1238" fmla="*/ 26434 h 1431926"/>
                <a:gd name="connsiteX5-1239" fmla="*/ 1427747 w 1878121"/>
                <a:gd name="connsiteY5-1240" fmla="*/ 180642 h 1431926"/>
                <a:gd name="connsiteX6-1241" fmla="*/ 1507958 w 1878121"/>
                <a:gd name="connsiteY6-1242" fmla="*/ 308978 h 1431926"/>
                <a:gd name="connsiteX7-1243" fmla="*/ 1540042 w 1878121"/>
                <a:gd name="connsiteY7-1244" fmla="*/ 341063 h 1431926"/>
                <a:gd name="connsiteX8-1245" fmla="*/ 1636295 w 1878121"/>
                <a:gd name="connsiteY8-1246" fmla="*/ 469399 h 1431926"/>
                <a:gd name="connsiteX9-1247" fmla="*/ 1636295 w 1878121"/>
                <a:gd name="connsiteY9-1248" fmla="*/ 838368 h 1431926"/>
                <a:gd name="connsiteX10-1249" fmla="*/ 1604210 w 1878121"/>
                <a:gd name="connsiteY10-1250" fmla="*/ 870452 h 1431926"/>
                <a:gd name="connsiteX11-1251" fmla="*/ 1828800 w 1878121"/>
                <a:gd name="connsiteY11-1252" fmla="*/ 886494 h 1431926"/>
                <a:gd name="connsiteX12-1253" fmla="*/ 1876926 w 1878121"/>
                <a:gd name="connsiteY12-1254" fmla="*/ 918578 h 1431926"/>
                <a:gd name="connsiteX13-1255" fmla="*/ 1844842 w 1878121"/>
                <a:gd name="connsiteY13-1256" fmla="*/ 1175252 h 1431926"/>
                <a:gd name="connsiteX14-1257" fmla="*/ 1812758 w 1878121"/>
                <a:gd name="connsiteY14-1258" fmla="*/ 1223378 h 1431926"/>
                <a:gd name="connsiteX15-1259" fmla="*/ 1796716 w 1878121"/>
                <a:gd name="connsiteY15-1260" fmla="*/ 1271505 h 1431926"/>
                <a:gd name="connsiteX16-1261" fmla="*/ 1700463 w 1878121"/>
                <a:gd name="connsiteY16-1262" fmla="*/ 1351715 h 1431926"/>
                <a:gd name="connsiteX17-1263" fmla="*/ 1652337 w 1878121"/>
                <a:gd name="connsiteY17-1264" fmla="*/ 1367757 h 1431926"/>
                <a:gd name="connsiteX18-1265" fmla="*/ 1604210 w 1878121"/>
                <a:gd name="connsiteY18-1266" fmla="*/ 1399842 h 1431926"/>
                <a:gd name="connsiteX19-1267" fmla="*/ 1459832 w 1878121"/>
                <a:gd name="connsiteY19-1268" fmla="*/ 1431926 h 1431926"/>
                <a:gd name="connsiteX20-1269" fmla="*/ 401053 w 1878121"/>
                <a:gd name="connsiteY20-1270" fmla="*/ 1415884 h 1431926"/>
                <a:gd name="connsiteX21-1271" fmla="*/ 336884 w 1878121"/>
                <a:gd name="connsiteY21-1272" fmla="*/ 1399842 h 1431926"/>
                <a:gd name="connsiteX22-1273" fmla="*/ 256674 w 1878121"/>
                <a:gd name="connsiteY22-1274" fmla="*/ 1383799 h 1431926"/>
                <a:gd name="connsiteX23-1275" fmla="*/ 224589 w 1878121"/>
                <a:gd name="connsiteY23-1276" fmla="*/ 1351715 h 1431926"/>
                <a:gd name="connsiteX24-1277" fmla="*/ 176463 w 1878121"/>
                <a:gd name="connsiteY24-1278" fmla="*/ 1335673 h 1431926"/>
                <a:gd name="connsiteX25-1279" fmla="*/ 48126 w 1878121"/>
                <a:gd name="connsiteY25-1280" fmla="*/ 1191294 h 1431926"/>
                <a:gd name="connsiteX26-1281" fmla="*/ 16042 w 1878121"/>
                <a:gd name="connsiteY26-1282" fmla="*/ 1095042 h 1431926"/>
                <a:gd name="connsiteX27-1283" fmla="*/ 0 w 1878121"/>
                <a:gd name="connsiteY27-1284" fmla="*/ 1046915 h 1431926"/>
                <a:gd name="connsiteX28-1285" fmla="*/ 32084 w 1878121"/>
                <a:gd name="connsiteY28-1286" fmla="*/ 806284 h 1431926"/>
                <a:gd name="connsiteX29-1287" fmla="*/ 96253 w 1878121"/>
                <a:gd name="connsiteY29-1288" fmla="*/ 710031 h 1431926"/>
                <a:gd name="connsiteX30-1289" fmla="*/ 176463 w 1878121"/>
                <a:gd name="connsiteY30-1290" fmla="*/ 629821 h 1431926"/>
                <a:gd name="connsiteX31-1291" fmla="*/ 224589 w 1878121"/>
                <a:gd name="connsiteY31-1292" fmla="*/ 613778 h 1431926"/>
                <a:gd name="connsiteX32-1293" fmla="*/ 272716 w 1878121"/>
                <a:gd name="connsiteY32-1294" fmla="*/ 581694 h 1431926"/>
                <a:gd name="connsiteX33-1295" fmla="*/ 320842 w 1878121"/>
                <a:gd name="connsiteY33-1296" fmla="*/ 565652 h 1431926"/>
                <a:gd name="connsiteX34-1297" fmla="*/ 385010 w 1878121"/>
                <a:gd name="connsiteY34-1298" fmla="*/ 533568 h 1431926"/>
                <a:gd name="connsiteX35-1299" fmla="*/ 481263 w 1878121"/>
                <a:gd name="connsiteY35-1300" fmla="*/ 501484 h 1431926"/>
                <a:gd name="connsiteX36-1301" fmla="*/ 561474 w 1878121"/>
                <a:gd name="connsiteY36-1302" fmla="*/ 437315 h 1431926"/>
                <a:gd name="connsiteX37-1303" fmla="*/ 561474 w 1878121"/>
                <a:gd name="connsiteY37-1304" fmla="*/ 421273 h 1431926"/>
                <a:gd name="connsiteX0-1305" fmla="*/ 513347 w 1878121"/>
                <a:gd name="connsiteY0-1306" fmla="*/ 405231 h 1431926"/>
                <a:gd name="connsiteX1-1307" fmla="*/ 529389 w 1878121"/>
                <a:gd name="connsiteY1-1308" fmla="*/ 292936 h 1431926"/>
                <a:gd name="connsiteX2-1309" fmla="*/ 609600 w 1878121"/>
                <a:gd name="connsiteY2-1310" fmla="*/ 196684 h 1431926"/>
                <a:gd name="connsiteX3-1311" fmla="*/ 837465 w 1878121"/>
                <a:gd name="connsiteY3-1312" fmla="*/ 16718 h 1431926"/>
                <a:gd name="connsiteX4-1313" fmla="*/ 1254109 w 1878121"/>
                <a:gd name="connsiteY4-1314" fmla="*/ 26434 h 1431926"/>
                <a:gd name="connsiteX5-1315" fmla="*/ 1427747 w 1878121"/>
                <a:gd name="connsiteY5-1316" fmla="*/ 180642 h 1431926"/>
                <a:gd name="connsiteX6-1317" fmla="*/ 1507958 w 1878121"/>
                <a:gd name="connsiteY6-1318" fmla="*/ 308978 h 1431926"/>
                <a:gd name="connsiteX7-1319" fmla="*/ 1540042 w 1878121"/>
                <a:gd name="connsiteY7-1320" fmla="*/ 341063 h 1431926"/>
                <a:gd name="connsiteX8-1321" fmla="*/ 1636295 w 1878121"/>
                <a:gd name="connsiteY8-1322" fmla="*/ 469399 h 1431926"/>
                <a:gd name="connsiteX9-1323" fmla="*/ 1636295 w 1878121"/>
                <a:gd name="connsiteY9-1324" fmla="*/ 838368 h 1431926"/>
                <a:gd name="connsiteX10-1325" fmla="*/ 1604210 w 1878121"/>
                <a:gd name="connsiteY10-1326" fmla="*/ 870452 h 1431926"/>
                <a:gd name="connsiteX11-1327" fmla="*/ 1828800 w 1878121"/>
                <a:gd name="connsiteY11-1328" fmla="*/ 886494 h 1431926"/>
                <a:gd name="connsiteX12-1329" fmla="*/ 1876926 w 1878121"/>
                <a:gd name="connsiteY12-1330" fmla="*/ 918578 h 1431926"/>
                <a:gd name="connsiteX13-1331" fmla="*/ 1844842 w 1878121"/>
                <a:gd name="connsiteY13-1332" fmla="*/ 1175252 h 1431926"/>
                <a:gd name="connsiteX14-1333" fmla="*/ 1812758 w 1878121"/>
                <a:gd name="connsiteY14-1334" fmla="*/ 1223378 h 1431926"/>
                <a:gd name="connsiteX15-1335" fmla="*/ 1796716 w 1878121"/>
                <a:gd name="connsiteY15-1336" fmla="*/ 1271505 h 1431926"/>
                <a:gd name="connsiteX16-1337" fmla="*/ 1700463 w 1878121"/>
                <a:gd name="connsiteY16-1338" fmla="*/ 1351715 h 1431926"/>
                <a:gd name="connsiteX17-1339" fmla="*/ 1652337 w 1878121"/>
                <a:gd name="connsiteY17-1340" fmla="*/ 1367757 h 1431926"/>
                <a:gd name="connsiteX18-1341" fmla="*/ 1604210 w 1878121"/>
                <a:gd name="connsiteY18-1342" fmla="*/ 1399842 h 1431926"/>
                <a:gd name="connsiteX19-1343" fmla="*/ 1459832 w 1878121"/>
                <a:gd name="connsiteY19-1344" fmla="*/ 1431926 h 1431926"/>
                <a:gd name="connsiteX20-1345" fmla="*/ 401053 w 1878121"/>
                <a:gd name="connsiteY20-1346" fmla="*/ 1415884 h 1431926"/>
                <a:gd name="connsiteX21-1347" fmla="*/ 336884 w 1878121"/>
                <a:gd name="connsiteY21-1348" fmla="*/ 1399842 h 1431926"/>
                <a:gd name="connsiteX22-1349" fmla="*/ 256674 w 1878121"/>
                <a:gd name="connsiteY22-1350" fmla="*/ 1383799 h 1431926"/>
                <a:gd name="connsiteX23-1351" fmla="*/ 224589 w 1878121"/>
                <a:gd name="connsiteY23-1352" fmla="*/ 1351715 h 1431926"/>
                <a:gd name="connsiteX24-1353" fmla="*/ 176463 w 1878121"/>
                <a:gd name="connsiteY24-1354" fmla="*/ 1335673 h 1431926"/>
                <a:gd name="connsiteX25-1355" fmla="*/ 48126 w 1878121"/>
                <a:gd name="connsiteY25-1356" fmla="*/ 1191294 h 1431926"/>
                <a:gd name="connsiteX26-1357" fmla="*/ 16042 w 1878121"/>
                <a:gd name="connsiteY26-1358" fmla="*/ 1095042 h 1431926"/>
                <a:gd name="connsiteX27-1359" fmla="*/ 0 w 1878121"/>
                <a:gd name="connsiteY27-1360" fmla="*/ 1046915 h 1431926"/>
                <a:gd name="connsiteX28-1361" fmla="*/ 32084 w 1878121"/>
                <a:gd name="connsiteY28-1362" fmla="*/ 806284 h 1431926"/>
                <a:gd name="connsiteX29-1363" fmla="*/ 96253 w 1878121"/>
                <a:gd name="connsiteY29-1364" fmla="*/ 710031 h 1431926"/>
                <a:gd name="connsiteX30-1365" fmla="*/ 176463 w 1878121"/>
                <a:gd name="connsiteY30-1366" fmla="*/ 629821 h 1431926"/>
                <a:gd name="connsiteX31-1367" fmla="*/ 224589 w 1878121"/>
                <a:gd name="connsiteY31-1368" fmla="*/ 613778 h 1431926"/>
                <a:gd name="connsiteX32-1369" fmla="*/ 272716 w 1878121"/>
                <a:gd name="connsiteY32-1370" fmla="*/ 581694 h 1431926"/>
                <a:gd name="connsiteX33-1371" fmla="*/ 320842 w 1878121"/>
                <a:gd name="connsiteY33-1372" fmla="*/ 565652 h 1431926"/>
                <a:gd name="connsiteX34-1373" fmla="*/ 385010 w 1878121"/>
                <a:gd name="connsiteY34-1374" fmla="*/ 533568 h 1431926"/>
                <a:gd name="connsiteX35-1375" fmla="*/ 481263 w 1878121"/>
                <a:gd name="connsiteY35-1376" fmla="*/ 501484 h 1431926"/>
                <a:gd name="connsiteX36-1377" fmla="*/ 561474 w 1878121"/>
                <a:gd name="connsiteY36-1378" fmla="*/ 437315 h 1431926"/>
                <a:gd name="connsiteX37-1379" fmla="*/ 561474 w 1878121"/>
                <a:gd name="connsiteY37-1380" fmla="*/ 421273 h 1431926"/>
                <a:gd name="connsiteX0-1381" fmla="*/ 513347 w 1878121"/>
                <a:gd name="connsiteY0-1382" fmla="*/ 419845 h 1446540"/>
                <a:gd name="connsiteX1-1383" fmla="*/ 529389 w 1878121"/>
                <a:gd name="connsiteY1-1384" fmla="*/ 307550 h 1446540"/>
                <a:gd name="connsiteX2-1385" fmla="*/ 609600 w 1878121"/>
                <a:gd name="connsiteY2-1386" fmla="*/ 211298 h 1446540"/>
                <a:gd name="connsiteX3-1387" fmla="*/ 940496 w 1878121"/>
                <a:gd name="connsiteY3-1388" fmla="*/ 12014 h 1446540"/>
                <a:gd name="connsiteX4-1389" fmla="*/ 1254109 w 1878121"/>
                <a:gd name="connsiteY4-1390" fmla="*/ 41048 h 1446540"/>
                <a:gd name="connsiteX5-1391" fmla="*/ 1427747 w 1878121"/>
                <a:gd name="connsiteY5-1392" fmla="*/ 195256 h 1446540"/>
                <a:gd name="connsiteX6-1393" fmla="*/ 1507958 w 1878121"/>
                <a:gd name="connsiteY6-1394" fmla="*/ 323592 h 1446540"/>
                <a:gd name="connsiteX7-1395" fmla="*/ 1540042 w 1878121"/>
                <a:gd name="connsiteY7-1396" fmla="*/ 355677 h 1446540"/>
                <a:gd name="connsiteX8-1397" fmla="*/ 1636295 w 1878121"/>
                <a:gd name="connsiteY8-1398" fmla="*/ 484013 h 1446540"/>
                <a:gd name="connsiteX9-1399" fmla="*/ 1636295 w 1878121"/>
                <a:gd name="connsiteY9-1400" fmla="*/ 852982 h 1446540"/>
                <a:gd name="connsiteX10-1401" fmla="*/ 1604210 w 1878121"/>
                <a:gd name="connsiteY10-1402" fmla="*/ 885066 h 1446540"/>
                <a:gd name="connsiteX11-1403" fmla="*/ 1828800 w 1878121"/>
                <a:gd name="connsiteY11-1404" fmla="*/ 901108 h 1446540"/>
                <a:gd name="connsiteX12-1405" fmla="*/ 1876926 w 1878121"/>
                <a:gd name="connsiteY12-1406" fmla="*/ 933192 h 1446540"/>
                <a:gd name="connsiteX13-1407" fmla="*/ 1844842 w 1878121"/>
                <a:gd name="connsiteY13-1408" fmla="*/ 1189866 h 1446540"/>
                <a:gd name="connsiteX14-1409" fmla="*/ 1812758 w 1878121"/>
                <a:gd name="connsiteY14-1410" fmla="*/ 1237992 h 1446540"/>
                <a:gd name="connsiteX15-1411" fmla="*/ 1796716 w 1878121"/>
                <a:gd name="connsiteY15-1412" fmla="*/ 1286119 h 1446540"/>
                <a:gd name="connsiteX16-1413" fmla="*/ 1700463 w 1878121"/>
                <a:gd name="connsiteY16-1414" fmla="*/ 1366329 h 1446540"/>
                <a:gd name="connsiteX17-1415" fmla="*/ 1652337 w 1878121"/>
                <a:gd name="connsiteY17-1416" fmla="*/ 1382371 h 1446540"/>
                <a:gd name="connsiteX18-1417" fmla="*/ 1604210 w 1878121"/>
                <a:gd name="connsiteY18-1418" fmla="*/ 1414456 h 1446540"/>
                <a:gd name="connsiteX19-1419" fmla="*/ 1459832 w 1878121"/>
                <a:gd name="connsiteY19-1420" fmla="*/ 1446540 h 1446540"/>
                <a:gd name="connsiteX20-1421" fmla="*/ 401053 w 1878121"/>
                <a:gd name="connsiteY20-1422" fmla="*/ 1430498 h 1446540"/>
                <a:gd name="connsiteX21-1423" fmla="*/ 336884 w 1878121"/>
                <a:gd name="connsiteY21-1424" fmla="*/ 1414456 h 1446540"/>
                <a:gd name="connsiteX22-1425" fmla="*/ 256674 w 1878121"/>
                <a:gd name="connsiteY22-1426" fmla="*/ 1398413 h 1446540"/>
                <a:gd name="connsiteX23-1427" fmla="*/ 224589 w 1878121"/>
                <a:gd name="connsiteY23-1428" fmla="*/ 1366329 h 1446540"/>
                <a:gd name="connsiteX24-1429" fmla="*/ 176463 w 1878121"/>
                <a:gd name="connsiteY24-1430" fmla="*/ 1350287 h 1446540"/>
                <a:gd name="connsiteX25-1431" fmla="*/ 48126 w 1878121"/>
                <a:gd name="connsiteY25-1432" fmla="*/ 1205908 h 1446540"/>
                <a:gd name="connsiteX26-1433" fmla="*/ 16042 w 1878121"/>
                <a:gd name="connsiteY26-1434" fmla="*/ 1109656 h 1446540"/>
                <a:gd name="connsiteX27-1435" fmla="*/ 0 w 1878121"/>
                <a:gd name="connsiteY27-1436" fmla="*/ 1061529 h 1446540"/>
                <a:gd name="connsiteX28-1437" fmla="*/ 32084 w 1878121"/>
                <a:gd name="connsiteY28-1438" fmla="*/ 820898 h 1446540"/>
                <a:gd name="connsiteX29-1439" fmla="*/ 96253 w 1878121"/>
                <a:gd name="connsiteY29-1440" fmla="*/ 724645 h 1446540"/>
                <a:gd name="connsiteX30-1441" fmla="*/ 176463 w 1878121"/>
                <a:gd name="connsiteY30-1442" fmla="*/ 644435 h 1446540"/>
                <a:gd name="connsiteX31-1443" fmla="*/ 224589 w 1878121"/>
                <a:gd name="connsiteY31-1444" fmla="*/ 628392 h 1446540"/>
                <a:gd name="connsiteX32-1445" fmla="*/ 272716 w 1878121"/>
                <a:gd name="connsiteY32-1446" fmla="*/ 596308 h 1446540"/>
                <a:gd name="connsiteX33-1447" fmla="*/ 320842 w 1878121"/>
                <a:gd name="connsiteY33-1448" fmla="*/ 580266 h 1446540"/>
                <a:gd name="connsiteX34-1449" fmla="*/ 385010 w 1878121"/>
                <a:gd name="connsiteY34-1450" fmla="*/ 548182 h 1446540"/>
                <a:gd name="connsiteX35-1451" fmla="*/ 481263 w 1878121"/>
                <a:gd name="connsiteY35-1452" fmla="*/ 516098 h 1446540"/>
                <a:gd name="connsiteX36-1453" fmla="*/ 561474 w 1878121"/>
                <a:gd name="connsiteY36-1454" fmla="*/ 451929 h 1446540"/>
                <a:gd name="connsiteX37-1455" fmla="*/ 561474 w 1878121"/>
                <a:gd name="connsiteY37-1456" fmla="*/ 435887 h 1446540"/>
                <a:gd name="connsiteX0-1457" fmla="*/ 513347 w 1878121"/>
                <a:gd name="connsiteY0-1458" fmla="*/ 427632 h 1454327"/>
                <a:gd name="connsiteX1-1459" fmla="*/ 529389 w 1878121"/>
                <a:gd name="connsiteY1-1460" fmla="*/ 315337 h 1454327"/>
                <a:gd name="connsiteX2-1461" fmla="*/ 609600 w 1878121"/>
                <a:gd name="connsiteY2-1462" fmla="*/ 219085 h 1454327"/>
                <a:gd name="connsiteX3-1463" fmla="*/ 940496 w 1878121"/>
                <a:gd name="connsiteY3-1464" fmla="*/ 19801 h 1454327"/>
                <a:gd name="connsiteX4-1465" fmla="*/ 1254109 w 1878121"/>
                <a:gd name="connsiteY4-1466" fmla="*/ 48835 h 1454327"/>
                <a:gd name="connsiteX5-1467" fmla="*/ 1427747 w 1878121"/>
                <a:gd name="connsiteY5-1468" fmla="*/ 203043 h 1454327"/>
                <a:gd name="connsiteX6-1469" fmla="*/ 1507958 w 1878121"/>
                <a:gd name="connsiteY6-1470" fmla="*/ 331379 h 1454327"/>
                <a:gd name="connsiteX7-1471" fmla="*/ 1540042 w 1878121"/>
                <a:gd name="connsiteY7-1472" fmla="*/ 363464 h 1454327"/>
                <a:gd name="connsiteX8-1473" fmla="*/ 1636295 w 1878121"/>
                <a:gd name="connsiteY8-1474" fmla="*/ 491800 h 1454327"/>
                <a:gd name="connsiteX9-1475" fmla="*/ 1636295 w 1878121"/>
                <a:gd name="connsiteY9-1476" fmla="*/ 860769 h 1454327"/>
                <a:gd name="connsiteX10-1477" fmla="*/ 1604210 w 1878121"/>
                <a:gd name="connsiteY10-1478" fmla="*/ 892853 h 1454327"/>
                <a:gd name="connsiteX11-1479" fmla="*/ 1828800 w 1878121"/>
                <a:gd name="connsiteY11-1480" fmla="*/ 908895 h 1454327"/>
                <a:gd name="connsiteX12-1481" fmla="*/ 1876926 w 1878121"/>
                <a:gd name="connsiteY12-1482" fmla="*/ 940979 h 1454327"/>
                <a:gd name="connsiteX13-1483" fmla="*/ 1844842 w 1878121"/>
                <a:gd name="connsiteY13-1484" fmla="*/ 1197653 h 1454327"/>
                <a:gd name="connsiteX14-1485" fmla="*/ 1812758 w 1878121"/>
                <a:gd name="connsiteY14-1486" fmla="*/ 1245779 h 1454327"/>
                <a:gd name="connsiteX15-1487" fmla="*/ 1796716 w 1878121"/>
                <a:gd name="connsiteY15-1488" fmla="*/ 1293906 h 1454327"/>
                <a:gd name="connsiteX16-1489" fmla="*/ 1700463 w 1878121"/>
                <a:gd name="connsiteY16-1490" fmla="*/ 1374116 h 1454327"/>
                <a:gd name="connsiteX17-1491" fmla="*/ 1652337 w 1878121"/>
                <a:gd name="connsiteY17-1492" fmla="*/ 1390158 h 1454327"/>
                <a:gd name="connsiteX18-1493" fmla="*/ 1604210 w 1878121"/>
                <a:gd name="connsiteY18-1494" fmla="*/ 1422243 h 1454327"/>
                <a:gd name="connsiteX19-1495" fmla="*/ 1459832 w 1878121"/>
                <a:gd name="connsiteY19-1496" fmla="*/ 1454327 h 1454327"/>
                <a:gd name="connsiteX20-1497" fmla="*/ 401053 w 1878121"/>
                <a:gd name="connsiteY20-1498" fmla="*/ 1438285 h 1454327"/>
                <a:gd name="connsiteX21-1499" fmla="*/ 336884 w 1878121"/>
                <a:gd name="connsiteY21-1500" fmla="*/ 1422243 h 1454327"/>
                <a:gd name="connsiteX22-1501" fmla="*/ 256674 w 1878121"/>
                <a:gd name="connsiteY22-1502" fmla="*/ 1406200 h 1454327"/>
                <a:gd name="connsiteX23-1503" fmla="*/ 224589 w 1878121"/>
                <a:gd name="connsiteY23-1504" fmla="*/ 1374116 h 1454327"/>
                <a:gd name="connsiteX24-1505" fmla="*/ 176463 w 1878121"/>
                <a:gd name="connsiteY24-1506" fmla="*/ 1358074 h 1454327"/>
                <a:gd name="connsiteX25-1507" fmla="*/ 48126 w 1878121"/>
                <a:gd name="connsiteY25-1508" fmla="*/ 1213695 h 1454327"/>
                <a:gd name="connsiteX26-1509" fmla="*/ 16042 w 1878121"/>
                <a:gd name="connsiteY26-1510" fmla="*/ 1117443 h 1454327"/>
                <a:gd name="connsiteX27-1511" fmla="*/ 0 w 1878121"/>
                <a:gd name="connsiteY27-1512" fmla="*/ 1069316 h 1454327"/>
                <a:gd name="connsiteX28-1513" fmla="*/ 32084 w 1878121"/>
                <a:gd name="connsiteY28-1514" fmla="*/ 828685 h 1454327"/>
                <a:gd name="connsiteX29-1515" fmla="*/ 96253 w 1878121"/>
                <a:gd name="connsiteY29-1516" fmla="*/ 732432 h 1454327"/>
                <a:gd name="connsiteX30-1517" fmla="*/ 176463 w 1878121"/>
                <a:gd name="connsiteY30-1518" fmla="*/ 652222 h 1454327"/>
                <a:gd name="connsiteX31-1519" fmla="*/ 224589 w 1878121"/>
                <a:gd name="connsiteY31-1520" fmla="*/ 636179 h 1454327"/>
                <a:gd name="connsiteX32-1521" fmla="*/ 272716 w 1878121"/>
                <a:gd name="connsiteY32-1522" fmla="*/ 604095 h 1454327"/>
                <a:gd name="connsiteX33-1523" fmla="*/ 320842 w 1878121"/>
                <a:gd name="connsiteY33-1524" fmla="*/ 588053 h 1454327"/>
                <a:gd name="connsiteX34-1525" fmla="*/ 385010 w 1878121"/>
                <a:gd name="connsiteY34-1526" fmla="*/ 555969 h 1454327"/>
                <a:gd name="connsiteX35-1527" fmla="*/ 481263 w 1878121"/>
                <a:gd name="connsiteY35-1528" fmla="*/ 523885 h 1454327"/>
                <a:gd name="connsiteX36-1529" fmla="*/ 561474 w 1878121"/>
                <a:gd name="connsiteY36-1530" fmla="*/ 459716 h 1454327"/>
                <a:gd name="connsiteX37-1531" fmla="*/ 561474 w 1878121"/>
                <a:gd name="connsiteY37-1532" fmla="*/ 443674 h 1454327"/>
                <a:gd name="connsiteX0-1533" fmla="*/ 513347 w 1878121"/>
                <a:gd name="connsiteY0-1534" fmla="*/ 417595 h 1444290"/>
                <a:gd name="connsiteX1-1535" fmla="*/ 529389 w 1878121"/>
                <a:gd name="connsiteY1-1536" fmla="*/ 305300 h 1444290"/>
                <a:gd name="connsiteX2-1537" fmla="*/ 609600 w 1878121"/>
                <a:gd name="connsiteY2-1538" fmla="*/ 209048 h 1444290"/>
                <a:gd name="connsiteX3-1539" fmla="*/ 882541 w 1878121"/>
                <a:gd name="connsiteY3-1540" fmla="*/ 22643 h 1444290"/>
                <a:gd name="connsiteX4-1541" fmla="*/ 1254109 w 1878121"/>
                <a:gd name="connsiteY4-1542" fmla="*/ 38798 h 1444290"/>
                <a:gd name="connsiteX5-1543" fmla="*/ 1427747 w 1878121"/>
                <a:gd name="connsiteY5-1544" fmla="*/ 193006 h 1444290"/>
                <a:gd name="connsiteX6-1545" fmla="*/ 1507958 w 1878121"/>
                <a:gd name="connsiteY6-1546" fmla="*/ 321342 h 1444290"/>
                <a:gd name="connsiteX7-1547" fmla="*/ 1540042 w 1878121"/>
                <a:gd name="connsiteY7-1548" fmla="*/ 353427 h 1444290"/>
                <a:gd name="connsiteX8-1549" fmla="*/ 1636295 w 1878121"/>
                <a:gd name="connsiteY8-1550" fmla="*/ 481763 h 1444290"/>
                <a:gd name="connsiteX9-1551" fmla="*/ 1636295 w 1878121"/>
                <a:gd name="connsiteY9-1552" fmla="*/ 850732 h 1444290"/>
                <a:gd name="connsiteX10-1553" fmla="*/ 1604210 w 1878121"/>
                <a:gd name="connsiteY10-1554" fmla="*/ 882816 h 1444290"/>
                <a:gd name="connsiteX11-1555" fmla="*/ 1828800 w 1878121"/>
                <a:gd name="connsiteY11-1556" fmla="*/ 898858 h 1444290"/>
                <a:gd name="connsiteX12-1557" fmla="*/ 1876926 w 1878121"/>
                <a:gd name="connsiteY12-1558" fmla="*/ 930942 h 1444290"/>
                <a:gd name="connsiteX13-1559" fmla="*/ 1844842 w 1878121"/>
                <a:gd name="connsiteY13-1560" fmla="*/ 1187616 h 1444290"/>
                <a:gd name="connsiteX14-1561" fmla="*/ 1812758 w 1878121"/>
                <a:gd name="connsiteY14-1562" fmla="*/ 1235742 h 1444290"/>
                <a:gd name="connsiteX15-1563" fmla="*/ 1796716 w 1878121"/>
                <a:gd name="connsiteY15-1564" fmla="*/ 1283869 h 1444290"/>
                <a:gd name="connsiteX16-1565" fmla="*/ 1700463 w 1878121"/>
                <a:gd name="connsiteY16-1566" fmla="*/ 1364079 h 1444290"/>
                <a:gd name="connsiteX17-1567" fmla="*/ 1652337 w 1878121"/>
                <a:gd name="connsiteY17-1568" fmla="*/ 1380121 h 1444290"/>
                <a:gd name="connsiteX18-1569" fmla="*/ 1604210 w 1878121"/>
                <a:gd name="connsiteY18-1570" fmla="*/ 1412206 h 1444290"/>
                <a:gd name="connsiteX19-1571" fmla="*/ 1459832 w 1878121"/>
                <a:gd name="connsiteY19-1572" fmla="*/ 1444290 h 1444290"/>
                <a:gd name="connsiteX20-1573" fmla="*/ 401053 w 1878121"/>
                <a:gd name="connsiteY20-1574" fmla="*/ 1428248 h 1444290"/>
                <a:gd name="connsiteX21-1575" fmla="*/ 336884 w 1878121"/>
                <a:gd name="connsiteY21-1576" fmla="*/ 1412206 h 1444290"/>
                <a:gd name="connsiteX22-1577" fmla="*/ 256674 w 1878121"/>
                <a:gd name="connsiteY22-1578" fmla="*/ 1396163 h 1444290"/>
                <a:gd name="connsiteX23-1579" fmla="*/ 224589 w 1878121"/>
                <a:gd name="connsiteY23-1580" fmla="*/ 1364079 h 1444290"/>
                <a:gd name="connsiteX24-1581" fmla="*/ 176463 w 1878121"/>
                <a:gd name="connsiteY24-1582" fmla="*/ 1348037 h 1444290"/>
                <a:gd name="connsiteX25-1583" fmla="*/ 48126 w 1878121"/>
                <a:gd name="connsiteY25-1584" fmla="*/ 1203658 h 1444290"/>
                <a:gd name="connsiteX26-1585" fmla="*/ 16042 w 1878121"/>
                <a:gd name="connsiteY26-1586" fmla="*/ 1107406 h 1444290"/>
                <a:gd name="connsiteX27-1587" fmla="*/ 0 w 1878121"/>
                <a:gd name="connsiteY27-1588" fmla="*/ 1059279 h 1444290"/>
                <a:gd name="connsiteX28-1589" fmla="*/ 32084 w 1878121"/>
                <a:gd name="connsiteY28-1590" fmla="*/ 818648 h 1444290"/>
                <a:gd name="connsiteX29-1591" fmla="*/ 96253 w 1878121"/>
                <a:gd name="connsiteY29-1592" fmla="*/ 722395 h 1444290"/>
                <a:gd name="connsiteX30-1593" fmla="*/ 176463 w 1878121"/>
                <a:gd name="connsiteY30-1594" fmla="*/ 642185 h 1444290"/>
                <a:gd name="connsiteX31-1595" fmla="*/ 224589 w 1878121"/>
                <a:gd name="connsiteY31-1596" fmla="*/ 626142 h 1444290"/>
                <a:gd name="connsiteX32-1597" fmla="*/ 272716 w 1878121"/>
                <a:gd name="connsiteY32-1598" fmla="*/ 594058 h 1444290"/>
                <a:gd name="connsiteX33-1599" fmla="*/ 320842 w 1878121"/>
                <a:gd name="connsiteY33-1600" fmla="*/ 578016 h 1444290"/>
                <a:gd name="connsiteX34-1601" fmla="*/ 385010 w 1878121"/>
                <a:gd name="connsiteY34-1602" fmla="*/ 545932 h 1444290"/>
                <a:gd name="connsiteX35-1603" fmla="*/ 481263 w 1878121"/>
                <a:gd name="connsiteY35-1604" fmla="*/ 513848 h 1444290"/>
                <a:gd name="connsiteX36-1605" fmla="*/ 561474 w 1878121"/>
                <a:gd name="connsiteY36-1606" fmla="*/ 449679 h 1444290"/>
                <a:gd name="connsiteX37-1607" fmla="*/ 561474 w 1878121"/>
                <a:gd name="connsiteY37-1608" fmla="*/ 433637 h 1444290"/>
                <a:gd name="connsiteX0-1609" fmla="*/ 532666 w 1878121"/>
                <a:gd name="connsiteY0-1610" fmla="*/ 424035 h 1444290"/>
                <a:gd name="connsiteX1-1611" fmla="*/ 529389 w 1878121"/>
                <a:gd name="connsiteY1-1612" fmla="*/ 305300 h 1444290"/>
                <a:gd name="connsiteX2-1613" fmla="*/ 609600 w 1878121"/>
                <a:gd name="connsiteY2-1614" fmla="*/ 209048 h 1444290"/>
                <a:gd name="connsiteX3-1615" fmla="*/ 882541 w 1878121"/>
                <a:gd name="connsiteY3-1616" fmla="*/ 22643 h 1444290"/>
                <a:gd name="connsiteX4-1617" fmla="*/ 1254109 w 1878121"/>
                <a:gd name="connsiteY4-1618" fmla="*/ 38798 h 1444290"/>
                <a:gd name="connsiteX5-1619" fmla="*/ 1427747 w 1878121"/>
                <a:gd name="connsiteY5-1620" fmla="*/ 193006 h 1444290"/>
                <a:gd name="connsiteX6-1621" fmla="*/ 1507958 w 1878121"/>
                <a:gd name="connsiteY6-1622" fmla="*/ 321342 h 1444290"/>
                <a:gd name="connsiteX7-1623" fmla="*/ 1540042 w 1878121"/>
                <a:gd name="connsiteY7-1624" fmla="*/ 353427 h 1444290"/>
                <a:gd name="connsiteX8-1625" fmla="*/ 1636295 w 1878121"/>
                <a:gd name="connsiteY8-1626" fmla="*/ 481763 h 1444290"/>
                <a:gd name="connsiteX9-1627" fmla="*/ 1636295 w 1878121"/>
                <a:gd name="connsiteY9-1628" fmla="*/ 850732 h 1444290"/>
                <a:gd name="connsiteX10-1629" fmla="*/ 1604210 w 1878121"/>
                <a:gd name="connsiteY10-1630" fmla="*/ 882816 h 1444290"/>
                <a:gd name="connsiteX11-1631" fmla="*/ 1828800 w 1878121"/>
                <a:gd name="connsiteY11-1632" fmla="*/ 898858 h 1444290"/>
                <a:gd name="connsiteX12-1633" fmla="*/ 1876926 w 1878121"/>
                <a:gd name="connsiteY12-1634" fmla="*/ 930942 h 1444290"/>
                <a:gd name="connsiteX13-1635" fmla="*/ 1844842 w 1878121"/>
                <a:gd name="connsiteY13-1636" fmla="*/ 1187616 h 1444290"/>
                <a:gd name="connsiteX14-1637" fmla="*/ 1812758 w 1878121"/>
                <a:gd name="connsiteY14-1638" fmla="*/ 1235742 h 1444290"/>
                <a:gd name="connsiteX15-1639" fmla="*/ 1796716 w 1878121"/>
                <a:gd name="connsiteY15-1640" fmla="*/ 1283869 h 1444290"/>
                <a:gd name="connsiteX16-1641" fmla="*/ 1700463 w 1878121"/>
                <a:gd name="connsiteY16-1642" fmla="*/ 1364079 h 1444290"/>
                <a:gd name="connsiteX17-1643" fmla="*/ 1652337 w 1878121"/>
                <a:gd name="connsiteY17-1644" fmla="*/ 1380121 h 1444290"/>
                <a:gd name="connsiteX18-1645" fmla="*/ 1604210 w 1878121"/>
                <a:gd name="connsiteY18-1646" fmla="*/ 1412206 h 1444290"/>
                <a:gd name="connsiteX19-1647" fmla="*/ 1459832 w 1878121"/>
                <a:gd name="connsiteY19-1648" fmla="*/ 1444290 h 1444290"/>
                <a:gd name="connsiteX20-1649" fmla="*/ 401053 w 1878121"/>
                <a:gd name="connsiteY20-1650" fmla="*/ 1428248 h 1444290"/>
                <a:gd name="connsiteX21-1651" fmla="*/ 336884 w 1878121"/>
                <a:gd name="connsiteY21-1652" fmla="*/ 1412206 h 1444290"/>
                <a:gd name="connsiteX22-1653" fmla="*/ 256674 w 1878121"/>
                <a:gd name="connsiteY22-1654" fmla="*/ 1396163 h 1444290"/>
                <a:gd name="connsiteX23-1655" fmla="*/ 224589 w 1878121"/>
                <a:gd name="connsiteY23-1656" fmla="*/ 1364079 h 1444290"/>
                <a:gd name="connsiteX24-1657" fmla="*/ 176463 w 1878121"/>
                <a:gd name="connsiteY24-1658" fmla="*/ 1348037 h 1444290"/>
                <a:gd name="connsiteX25-1659" fmla="*/ 48126 w 1878121"/>
                <a:gd name="connsiteY25-1660" fmla="*/ 1203658 h 1444290"/>
                <a:gd name="connsiteX26-1661" fmla="*/ 16042 w 1878121"/>
                <a:gd name="connsiteY26-1662" fmla="*/ 1107406 h 1444290"/>
                <a:gd name="connsiteX27-1663" fmla="*/ 0 w 1878121"/>
                <a:gd name="connsiteY27-1664" fmla="*/ 1059279 h 1444290"/>
                <a:gd name="connsiteX28-1665" fmla="*/ 32084 w 1878121"/>
                <a:gd name="connsiteY28-1666" fmla="*/ 818648 h 1444290"/>
                <a:gd name="connsiteX29-1667" fmla="*/ 96253 w 1878121"/>
                <a:gd name="connsiteY29-1668" fmla="*/ 722395 h 1444290"/>
                <a:gd name="connsiteX30-1669" fmla="*/ 176463 w 1878121"/>
                <a:gd name="connsiteY30-1670" fmla="*/ 642185 h 1444290"/>
                <a:gd name="connsiteX31-1671" fmla="*/ 224589 w 1878121"/>
                <a:gd name="connsiteY31-1672" fmla="*/ 626142 h 1444290"/>
                <a:gd name="connsiteX32-1673" fmla="*/ 272716 w 1878121"/>
                <a:gd name="connsiteY32-1674" fmla="*/ 594058 h 1444290"/>
                <a:gd name="connsiteX33-1675" fmla="*/ 320842 w 1878121"/>
                <a:gd name="connsiteY33-1676" fmla="*/ 578016 h 1444290"/>
                <a:gd name="connsiteX34-1677" fmla="*/ 385010 w 1878121"/>
                <a:gd name="connsiteY34-1678" fmla="*/ 545932 h 1444290"/>
                <a:gd name="connsiteX35-1679" fmla="*/ 481263 w 1878121"/>
                <a:gd name="connsiteY35-1680" fmla="*/ 513848 h 1444290"/>
                <a:gd name="connsiteX36-1681" fmla="*/ 561474 w 1878121"/>
                <a:gd name="connsiteY36-1682" fmla="*/ 449679 h 1444290"/>
                <a:gd name="connsiteX37-1683" fmla="*/ 561474 w 1878121"/>
                <a:gd name="connsiteY37-1684" fmla="*/ 433637 h 1444290"/>
                <a:gd name="connsiteX0-1685" fmla="*/ 532666 w 1878121"/>
                <a:gd name="connsiteY0-1686" fmla="*/ 424035 h 1444290"/>
                <a:gd name="connsiteX1-1687" fmla="*/ 529389 w 1878121"/>
                <a:gd name="connsiteY1-1688" fmla="*/ 305300 h 1444290"/>
                <a:gd name="connsiteX2-1689" fmla="*/ 609600 w 1878121"/>
                <a:gd name="connsiteY2-1690" fmla="*/ 209048 h 1444290"/>
                <a:gd name="connsiteX3-1691" fmla="*/ 882541 w 1878121"/>
                <a:gd name="connsiteY3-1692" fmla="*/ 22643 h 1444290"/>
                <a:gd name="connsiteX4-1693" fmla="*/ 1254109 w 1878121"/>
                <a:gd name="connsiteY4-1694" fmla="*/ 38798 h 1444290"/>
                <a:gd name="connsiteX5-1695" fmla="*/ 1427747 w 1878121"/>
                <a:gd name="connsiteY5-1696" fmla="*/ 193006 h 1444290"/>
                <a:gd name="connsiteX6-1697" fmla="*/ 1507958 w 1878121"/>
                <a:gd name="connsiteY6-1698" fmla="*/ 321342 h 1444290"/>
                <a:gd name="connsiteX7-1699" fmla="*/ 1540042 w 1878121"/>
                <a:gd name="connsiteY7-1700" fmla="*/ 353427 h 1444290"/>
                <a:gd name="connsiteX8-1701" fmla="*/ 1636295 w 1878121"/>
                <a:gd name="connsiteY8-1702" fmla="*/ 481763 h 1444290"/>
                <a:gd name="connsiteX9-1703" fmla="*/ 1636295 w 1878121"/>
                <a:gd name="connsiteY9-1704" fmla="*/ 850732 h 1444290"/>
                <a:gd name="connsiteX10-1705" fmla="*/ 1604210 w 1878121"/>
                <a:gd name="connsiteY10-1706" fmla="*/ 882816 h 1444290"/>
                <a:gd name="connsiteX11-1707" fmla="*/ 1828800 w 1878121"/>
                <a:gd name="connsiteY11-1708" fmla="*/ 898858 h 1444290"/>
                <a:gd name="connsiteX12-1709" fmla="*/ 1876926 w 1878121"/>
                <a:gd name="connsiteY12-1710" fmla="*/ 930942 h 1444290"/>
                <a:gd name="connsiteX13-1711" fmla="*/ 1844842 w 1878121"/>
                <a:gd name="connsiteY13-1712" fmla="*/ 1187616 h 1444290"/>
                <a:gd name="connsiteX14-1713" fmla="*/ 1812758 w 1878121"/>
                <a:gd name="connsiteY14-1714" fmla="*/ 1235742 h 1444290"/>
                <a:gd name="connsiteX15-1715" fmla="*/ 1796716 w 1878121"/>
                <a:gd name="connsiteY15-1716" fmla="*/ 1283869 h 1444290"/>
                <a:gd name="connsiteX16-1717" fmla="*/ 1700463 w 1878121"/>
                <a:gd name="connsiteY16-1718" fmla="*/ 1364079 h 1444290"/>
                <a:gd name="connsiteX17-1719" fmla="*/ 1652337 w 1878121"/>
                <a:gd name="connsiteY17-1720" fmla="*/ 1380121 h 1444290"/>
                <a:gd name="connsiteX18-1721" fmla="*/ 1604210 w 1878121"/>
                <a:gd name="connsiteY18-1722" fmla="*/ 1412206 h 1444290"/>
                <a:gd name="connsiteX19-1723" fmla="*/ 1459832 w 1878121"/>
                <a:gd name="connsiteY19-1724" fmla="*/ 1444290 h 1444290"/>
                <a:gd name="connsiteX20-1725" fmla="*/ 401053 w 1878121"/>
                <a:gd name="connsiteY20-1726" fmla="*/ 1428248 h 1444290"/>
                <a:gd name="connsiteX21-1727" fmla="*/ 336884 w 1878121"/>
                <a:gd name="connsiteY21-1728" fmla="*/ 1412206 h 1444290"/>
                <a:gd name="connsiteX22-1729" fmla="*/ 256674 w 1878121"/>
                <a:gd name="connsiteY22-1730" fmla="*/ 1396163 h 1444290"/>
                <a:gd name="connsiteX23-1731" fmla="*/ 224589 w 1878121"/>
                <a:gd name="connsiteY23-1732" fmla="*/ 1364079 h 1444290"/>
                <a:gd name="connsiteX24-1733" fmla="*/ 176463 w 1878121"/>
                <a:gd name="connsiteY24-1734" fmla="*/ 1348037 h 1444290"/>
                <a:gd name="connsiteX25-1735" fmla="*/ 48126 w 1878121"/>
                <a:gd name="connsiteY25-1736" fmla="*/ 1203658 h 1444290"/>
                <a:gd name="connsiteX26-1737" fmla="*/ 16042 w 1878121"/>
                <a:gd name="connsiteY26-1738" fmla="*/ 1107406 h 1444290"/>
                <a:gd name="connsiteX27-1739" fmla="*/ 0 w 1878121"/>
                <a:gd name="connsiteY27-1740" fmla="*/ 1059279 h 1444290"/>
                <a:gd name="connsiteX28-1741" fmla="*/ 32084 w 1878121"/>
                <a:gd name="connsiteY28-1742" fmla="*/ 818648 h 1444290"/>
                <a:gd name="connsiteX29-1743" fmla="*/ 96253 w 1878121"/>
                <a:gd name="connsiteY29-1744" fmla="*/ 722395 h 1444290"/>
                <a:gd name="connsiteX30-1745" fmla="*/ 176463 w 1878121"/>
                <a:gd name="connsiteY30-1746" fmla="*/ 642185 h 1444290"/>
                <a:gd name="connsiteX31-1747" fmla="*/ 224589 w 1878121"/>
                <a:gd name="connsiteY31-1748" fmla="*/ 626142 h 1444290"/>
                <a:gd name="connsiteX32-1749" fmla="*/ 272716 w 1878121"/>
                <a:gd name="connsiteY32-1750" fmla="*/ 594058 h 1444290"/>
                <a:gd name="connsiteX33-1751" fmla="*/ 320842 w 1878121"/>
                <a:gd name="connsiteY33-1752" fmla="*/ 578016 h 1444290"/>
                <a:gd name="connsiteX34-1753" fmla="*/ 385010 w 1878121"/>
                <a:gd name="connsiteY34-1754" fmla="*/ 545932 h 1444290"/>
                <a:gd name="connsiteX35-1755" fmla="*/ 481263 w 1878121"/>
                <a:gd name="connsiteY35-1756" fmla="*/ 513848 h 1444290"/>
                <a:gd name="connsiteX36-1757" fmla="*/ 561474 w 1878121"/>
                <a:gd name="connsiteY36-1758" fmla="*/ 449679 h 1444290"/>
                <a:gd name="connsiteX37-1759" fmla="*/ 561474 w 1878121"/>
                <a:gd name="connsiteY37-1760" fmla="*/ 433637 h 1444290"/>
                <a:gd name="connsiteX0-1761" fmla="*/ 532666 w 1878121"/>
                <a:gd name="connsiteY0-1762" fmla="*/ 412936 h 1433191"/>
                <a:gd name="connsiteX1-1763" fmla="*/ 529389 w 1878121"/>
                <a:gd name="connsiteY1-1764" fmla="*/ 294201 h 1433191"/>
                <a:gd name="connsiteX2-1765" fmla="*/ 641797 w 1878121"/>
                <a:gd name="connsiteY2-1766" fmla="*/ 152873 h 1433191"/>
                <a:gd name="connsiteX3-1767" fmla="*/ 882541 w 1878121"/>
                <a:gd name="connsiteY3-1768" fmla="*/ 11544 h 1433191"/>
                <a:gd name="connsiteX4-1769" fmla="*/ 1254109 w 1878121"/>
                <a:gd name="connsiteY4-1770" fmla="*/ 27699 h 1433191"/>
                <a:gd name="connsiteX5-1771" fmla="*/ 1427747 w 1878121"/>
                <a:gd name="connsiteY5-1772" fmla="*/ 181907 h 1433191"/>
                <a:gd name="connsiteX6-1773" fmla="*/ 1507958 w 1878121"/>
                <a:gd name="connsiteY6-1774" fmla="*/ 310243 h 1433191"/>
                <a:gd name="connsiteX7-1775" fmla="*/ 1540042 w 1878121"/>
                <a:gd name="connsiteY7-1776" fmla="*/ 342328 h 1433191"/>
                <a:gd name="connsiteX8-1777" fmla="*/ 1636295 w 1878121"/>
                <a:gd name="connsiteY8-1778" fmla="*/ 470664 h 1433191"/>
                <a:gd name="connsiteX9-1779" fmla="*/ 1636295 w 1878121"/>
                <a:gd name="connsiteY9-1780" fmla="*/ 839633 h 1433191"/>
                <a:gd name="connsiteX10-1781" fmla="*/ 1604210 w 1878121"/>
                <a:gd name="connsiteY10-1782" fmla="*/ 871717 h 1433191"/>
                <a:gd name="connsiteX11-1783" fmla="*/ 1828800 w 1878121"/>
                <a:gd name="connsiteY11-1784" fmla="*/ 887759 h 1433191"/>
                <a:gd name="connsiteX12-1785" fmla="*/ 1876926 w 1878121"/>
                <a:gd name="connsiteY12-1786" fmla="*/ 919843 h 1433191"/>
                <a:gd name="connsiteX13-1787" fmla="*/ 1844842 w 1878121"/>
                <a:gd name="connsiteY13-1788" fmla="*/ 1176517 h 1433191"/>
                <a:gd name="connsiteX14-1789" fmla="*/ 1812758 w 1878121"/>
                <a:gd name="connsiteY14-1790" fmla="*/ 1224643 h 1433191"/>
                <a:gd name="connsiteX15-1791" fmla="*/ 1796716 w 1878121"/>
                <a:gd name="connsiteY15-1792" fmla="*/ 1272770 h 1433191"/>
                <a:gd name="connsiteX16-1793" fmla="*/ 1700463 w 1878121"/>
                <a:gd name="connsiteY16-1794" fmla="*/ 1352980 h 1433191"/>
                <a:gd name="connsiteX17-1795" fmla="*/ 1652337 w 1878121"/>
                <a:gd name="connsiteY17-1796" fmla="*/ 1369022 h 1433191"/>
                <a:gd name="connsiteX18-1797" fmla="*/ 1604210 w 1878121"/>
                <a:gd name="connsiteY18-1798" fmla="*/ 1401107 h 1433191"/>
                <a:gd name="connsiteX19-1799" fmla="*/ 1459832 w 1878121"/>
                <a:gd name="connsiteY19-1800" fmla="*/ 1433191 h 1433191"/>
                <a:gd name="connsiteX20-1801" fmla="*/ 401053 w 1878121"/>
                <a:gd name="connsiteY20-1802" fmla="*/ 1417149 h 1433191"/>
                <a:gd name="connsiteX21-1803" fmla="*/ 336884 w 1878121"/>
                <a:gd name="connsiteY21-1804" fmla="*/ 1401107 h 1433191"/>
                <a:gd name="connsiteX22-1805" fmla="*/ 256674 w 1878121"/>
                <a:gd name="connsiteY22-1806" fmla="*/ 1385064 h 1433191"/>
                <a:gd name="connsiteX23-1807" fmla="*/ 224589 w 1878121"/>
                <a:gd name="connsiteY23-1808" fmla="*/ 1352980 h 1433191"/>
                <a:gd name="connsiteX24-1809" fmla="*/ 176463 w 1878121"/>
                <a:gd name="connsiteY24-1810" fmla="*/ 1336938 h 1433191"/>
                <a:gd name="connsiteX25-1811" fmla="*/ 48126 w 1878121"/>
                <a:gd name="connsiteY25-1812" fmla="*/ 1192559 h 1433191"/>
                <a:gd name="connsiteX26-1813" fmla="*/ 16042 w 1878121"/>
                <a:gd name="connsiteY26-1814" fmla="*/ 1096307 h 1433191"/>
                <a:gd name="connsiteX27-1815" fmla="*/ 0 w 1878121"/>
                <a:gd name="connsiteY27-1816" fmla="*/ 1048180 h 1433191"/>
                <a:gd name="connsiteX28-1817" fmla="*/ 32084 w 1878121"/>
                <a:gd name="connsiteY28-1818" fmla="*/ 807549 h 1433191"/>
                <a:gd name="connsiteX29-1819" fmla="*/ 96253 w 1878121"/>
                <a:gd name="connsiteY29-1820" fmla="*/ 711296 h 1433191"/>
                <a:gd name="connsiteX30-1821" fmla="*/ 176463 w 1878121"/>
                <a:gd name="connsiteY30-1822" fmla="*/ 631086 h 1433191"/>
                <a:gd name="connsiteX31-1823" fmla="*/ 224589 w 1878121"/>
                <a:gd name="connsiteY31-1824" fmla="*/ 615043 h 1433191"/>
                <a:gd name="connsiteX32-1825" fmla="*/ 272716 w 1878121"/>
                <a:gd name="connsiteY32-1826" fmla="*/ 582959 h 1433191"/>
                <a:gd name="connsiteX33-1827" fmla="*/ 320842 w 1878121"/>
                <a:gd name="connsiteY33-1828" fmla="*/ 566917 h 1433191"/>
                <a:gd name="connsiteX34-1829" fmla="*/ 385010 w 1878121"/>
                <a:gd name="connsiteY34-1830" fmla="*/ 534833 h 1433191"/>
                <a:gd name="connsiteX35-1831" fmla="*/ 481263 w 1878121"/>
                <a:gd name="connsiteY35-1832" fmla="*/ 502749 h 1433191"/>
                <a:gd name="connsiteX36-1833" fmla="*/ 561474 w 1878121"/>
                <a:gd name="connsiteY36-1834" fmla="*/ 438580 h 1433191"/>
                <a:gd name="connsiteX37-1835" fmla="*/ 561474 w 1878121"/>
                <a:gd name="connsiteY37-1836" fmla="*/ 422538 h 1433191"/>
                <a:gd name="connsiteX0-1837" fmla="*/ 532666 w 1878121"/>
                <a:gd name="connsiteY0-1838" fmla="*/ 412936 h 1433191"/>
                <a:gd name="connsiteX1-1839" fmla="*/ 641797 w 1878121"/>
                <a:gd name="connsiteY1-1840" fmla="*/ 152873 h 1433191"/>
                <a:gd name="connsiteX2-1841" fmla="*/ 882541 w 1878121"/>
                <a:gd name="connsiteY2-1842" fmla="*/ 11544 h 1433191"/>
                <a:gd name="connsiteX3-1843" fmla="*/ 1254109 w 1878121"/>
                <a:gd name="connsiteY3-1844" fmla="*/ 27699 h 1433191"/>
                <a:gd name="connsiteX4-1845" fmla="*/ 1427747 w 1878121"/>
                <a:gd name="connsiteY4-1846" fmla="*/ 181907 h 1433191"/>
                <a:gd name="connsiteX5-1847" fmla="*/ 1507958 w 1878121"/>
                <a:gd name="connsiteY5-1848" fmla="*/ 310243 h 1433191"/>
                <a:gd name="connsiteX6-1849" fmla="*/ 1540042 w 1878121"/>
                <a:gd name="connsiteY6-1850" fmla="*/ 342328 h 1433191"/>
                <a:gd name="connsiteX7-1851" fmla="*/ 1636295 w 1878121"/>
                <a:gd name="connsiteY7-1852" fmla="*/ 470664 h 1433191"/>
                <a:gd name="connsiteX8-1853" fmla="*/ 1636295 w 1878121"/>
                <a:gd name="connsiteY8-1854" fmla="*/ 839633 h 1433191"/>
                <a:gd name="connsiteX9-1855" fmla="*/ 1604210 w 1878121"/>
                <a:gd name="connsiteY9-1856" fmla="*/ 871717 h 1433191"/>
                <a:gd name="connsiteX10-1857" fmla="*/ 1828800 w 1878121"/>
                <a:gd name="connsiteY10-1858" fmla="*/ 887759 h 1433191"/>
                <a:gd name="connsiteX11-1859" fmla="*/ 1876926 w 1878121"/>
                <a:gd name="connsiteY11-1860" fmla="*/ 919843 h 1433191"/>
                <a:gd name="connsiteX12-1861" fmla="*/ 1844842 w 1878121"/>
                <a:gd name="connsiteY12-1862" fmla="*/ 1176517 h 1433191"/>
                <a:gd name="connsiteX13-1863" fmla="*/ 1812758 w 1878121"/>
                <a:gd name="connsiteY13-1864" fmla="*/ 1224643 h 1433191"/>
                <a:gd name="connsiteX14-1865" fmla="*/ 1796716 w 1878121"/>
                <a:gd name="connsiteY14-1866" fmla="*/ 1272770 h 1433191"/>
                <a:gd name="connsiteX15-1867" fmla="*/ 1700463 w 1878121"/>
                <a:gd name="connsiteY15-1868" fmla="*/ 1352980 h 1433191"/>
                <a:gd name="connsiteX16-1869" fmla="*/ 1652337 w 1878121"/>
                <a:gd name="connsiteY16-1870" fmla="*/ 1369022 h 1433191"/>
                <a:gd name="connsiteX17-1871" fmla="*/ 1604210 w 1878121"/>
                <a:gd name="connsiteY17-1872" fmla="*/ 1401107 h 1433191"/>
                <a:gd name="connsiteX18-1873" fmla="*/ 1459832 w 1878121"/>
                <a:gd name="connsiteY18-1874" fmla="*/ 1433191 h 1433191"/>
                <a:gd name="connsiteX19-1875" fmla="*/ 401053 w 1878121"/>
                <a:gd name="connsiteY19-1876" fmla="*/ 1417149 h 1433191"/>
                <a:gd name="connsiteX20-1877" fmla="*/ 336884 w 1878121"/>
                <a:gd name="connsiteY20-1878" fmla="*/ 1401107 h 1433191"/>
                <a:gd name="connsiteX21-1879" fmla="*/ 256674 w 1878121"/>
                <a:gd name="connsiteY21-1880" fmla="*/ 1385064 h 1433191"/>
                <a:gd name="connsiteX22-1881" fmla="*/ 224589 w 1878121"/>
                <a:gd name="connsiteY22-1882" fmla="*/ 1352980 h 1433191"/>
                <a:gd name="connsiteX23-1883" fmla="*/ 176463 w 1878121"/>
                <a:gd name="connsiteY23-1884" fmla="*/ 1336938 h 1433191"/>
                <a:gd name="connsiteX24-1885" fmla="*/ 48126 w 1878121"/>
                <a:gd name="connsiteY24-1886" fmla="*/ 1192559 h 1433191"/>
                <a:gd name="connsiteX25-1887" fmla="*/ 16042 w 1878121"/>
                <a:gd name="connsiteY25-1888" fmla="*/ 1096307 h 1433191"/>
                <a:gd name="connsiteX26-1889" fmla="*/ 0 w 1878121"/>
                <a:gd name="connsiteY26-1890" fmla="*/ 1048180 h 1433191"/>
                <a:gd name="connsiteX27-1891" fmla="*/ 32084 w 1878121"/>
                <a:gd name="connsiteY27-1892" fmla="*/ 807549 h 1433191"/>
                <a:gd name="connsiteX28-1893" fmla="*/ 96253 w 1878121"/>
                <a:gd name="connsiteY28-1894" fmla="*/ 711296 h 1433191"/>
                <a:gd name="connsiteX29-1895" fmla="*/ 176463 w 1878121"/>
                <a:gd name="connsiteY29-1896" fmla="*/ 631086 h 1433191"/>
                <a:gd name="connsiteX30-1897" fmla="*/ 224589 w 1878121"/>
                <a:gd name="connsiteY30-1898" fmla="*/ 615043 h 1433191"/>
                <a:gd name="connsiteX31-1899" fmla="*/ 272716 w 1878121"/>
                <a:gd name="connsiteY31-1900" fmla="*/ 582959 h 1433191"/>
                <a:gd name="connsiteX32-1901" fmla="*/ 320842 w 1878121"/>
                <a:gd name="connsiteY32-1902" fmla="*/ 566917 h 1433191"/>
                <a:gd name="connsiteX33-1903" fmla="*/ 385010 w 1878121"/>
                <a:gd name="connsiteY33-1904" fmla="*/ 534833 h 1433191"/>
                <a:gd name="connsiteX34-1905" fmla="*/ 481263 w 1878121"/>
                <a:gd name="connsiteY34-1906" fmla="*/ 502749 h 1433191"/>
                <a:gd name="connsiteX35-1907" fmla="*/ 561474 w 1878121"/>
                <a:gd name="connsiteY35-1908" fmla="*/ 438580 h 1433191"/>
                <a:gd name="connsiteX36-1909" fmla="*/ 561474 w 1878121"/>
                <a:gd name="connsiteY36-1910" fmla="*/ 422538 h 1433191"/>
                <a:gd name="connsiteX0-1911" fmla="*/ 532666 w 1878121"/>
                <a:gd name="connsiteY0-1912" fmla="*/ 412936 h 1433191"/>
                <a:gd name="connsiteX1-1913" fmla="*/ 641797 w 1878121"/>
                <a:gd name="connsiteY1-1914" fmla="*/ 152873 h 1433191"/>
                <a:gd name="connsiteX2-1915" fmla="*/ 882541 w 1878121"/>
                <a:gd name="connsiteY2-1916" fmla="*/ 11544 h 1433191"/>
                <a:gd name="connsiteX3-1917" fmla="*/ 1254109 w 1878121"/>
                <a:gd name="connsiteY3-1918" fmla="*/ 27699 h 1433191"/>
                <a:gd name="connsiteX4-1919" fmla="*/ 1427747 w 1878121"/>
                <a:gd name="connsiteY4-1920" fmla="*/ 181907 h 1433191"/>
                <a:gd name="connsiteX5-1921" fmla="*/ 1507958 w 1878121"/>
                <a:gd name="connsiteY5-1922" fmla="*/ 310243 h 1433191"/>
                <a:gd name="connsiteX6-1923" fmla="*/ 1636295 w 1878121"/>
                <a:gd name="connsiteY6-1924" fmla="*/ 470664 h 1433191"/>
                <a:gd name="connsiteX7-1925" fmla="*/ 1636295 w 1878121"/>
                <a:gd name="connsiteY7-1926" fmla="*/ 839633 h 1433191"/>
                <a:gd name="connsiteX8-1927" fmla="*/ 1604210 w 1878121"/>
                <a:gd name="connsiteY8-1928" fmla="*/ 871717 h 1433191"/>
                <a:gd name="connsiteX9-1929" fmla="*/ 1828800 w 1878121"/>
                <a:gd name="connsiteY9-1930" fmla="*/ 887759 h 1433191"/>
                <a:gd name="connsiteX10-1931" fmla="*/ 1876926 w 1878121"/>
                <a:gd name="connsiteY10-1932" fmla="*/ 919843 h 1433191"/>
                <a:gd name="connsiteX11-1933" fmla="*/ 1844842 w 1878121"/>
                <a:gd name="connsiteY11-1934" fmla="*/ 1176517 h 1433191"/>
                <a:gd name="connsiteX12-1935" fmla="*/ 1812758 w 1878121"/>
                <a:gd name="connsiteY12-1936" fmla="*/ 1224643 h 1433191"/>
                <a:gd name="connsiteX13-1937" fmla="*/ 1796716 w 1878121"/>
                <a:gd name="connsiteY13-1938" fmla="*/ 1272770 h 1433191"/>
                <a:gd name="connsiteX14-1939" fmla="*/ 1700463 w 1878121"/>
                <a:gd name="connsiteY14-1940" fmla="*/ 1352980 h 1433191"/>
                <a:gd name="connsiteX15-1941" fmla="*/ 1652337 w 1878121"/>
                <a:gd name="connsiteY15-1942" fmla="*/ 1369022 h 1433191"/>
                <a:gd name="connsiteX16-1943" fmla="*/ 1604210 w 1878121"/>
                <a:gd name="connsiteY16-1944" fmla="*/ 1401107 h 1433191"/>
                <a:gd name="connsiteX17-1945" fmla="*/ 1459832 w 1878121"/>
                <a:gd name="connsiteY17-1946" fmla="*/ 1433191 h 1433191"/>
                <a:gd name="connsiteX18-1947" fmla="*/ 401053 w 1878121"/>
                <a:gd name="connsiteY18-1948" fmla="*/ 1417149 h 1433191"/>
                <a:gd name="connsiteX19-1949" fmla="*/ 336884 w 1878121"/>
                <a:gd name="connsiteY19-1950" fmla="*/ 1401107 h 1433191"/>
                <a:gd name="connsiteX20-1951" fmla="*/ 256674 w 1878121"/>
                <a:gd name="connsiteY20-1952" fmla="*/ 1385064 h 1433191"/>
                <a:gd name="connsiteX21-1953" fmla="*/ 224589 w 1878121"/>
                <a:gd name="connsiteY21-1954" fmla="*/ 1352980 h 1433191"/>
                <a:gd name="connsiteX22-1955" fmla="*/ 176463 w 1878121"/>
                <a:gd name="connsiteY22-1956" fmla="*/ 1336938 h 1433191"/>
                <a:gd name="connsiteX23-1957" fmla="*/ 48126 w 1878121"/>
                <a:gd name="connsiteY23-1958" fmla="*/ 1192559 h 1433191"/>
                <a:gd name="connsiteX24-1959" fmla="*/ 16042 w 1878121"/>
                <a:gd name="connsiteY24-1960" fmla="*/ 1096307 h 1433191"/>
                <a:gd name="connsiteX25-1961" fmla="*/ 0 w 1878121"/>
                <a:gd name="connsiteY25-1962" fmla="*/ 1048180 h 1433191"/>
                <a:gd name="connsiteX26-1963" fmla="*/ 32084 w 1878121"/>
                <a:gd name="connsiteY26-1964" fmla="*/ 807549 h 1433191"/>
                <a:gd name="connsiteX27-1965" fmla="*/ 96253 w 1878121"/>
                <a:gd name="connsiteY27-1966" fmla="*/ 711296 h 1433191"/>
                <a:gd name="connsiteX28-1967" fmla="*/ 176463 w 1878121"/>
                <a:gd name="connsiteY28-1968" fmla="*/ 631086 h 1433191"/>
                <a:gd name="connsiteX29-1969" fmla="*/ 224589 w 1878121"/>
                <a:gd name="connsiteY29-1970" fmla="*/ 615043 h 1433191"/>
                <a:gd name="connsiteX30-1971" fmla="*/ 272716 w 1878121"/>
                <a:gd name="connsiteY30-1972" fmla="*/ 582959 h 1433191"/>
                <a:gd name="connsiteX31-1973" fmla="*/ 320842 w 1878121"/>
                <a:gd name="connsiteY31-1974" fmla="*/ 566917 h 1433191"/>
                <a:gd name="connsiteX32-1975" fmla="*/ 385010 w 1878121"/>
                <a:gd name="connsiteY32-1976" fmla="*/ 534833 h 1433191"/>
                <a:gd name="connsiteX33-1977" fmla="*/ 481263 w 1878121"/>
                <a:gd name="connsiteY33-1978" fmla="*/ 502749 h 1433191"/>
                <a:gd name="connsiteX34-1979" fmla="*/ 561474 w 1878121"/>
                <a:gd name="connsiteY34-1980" fmla="*/ 438580 h 1433191"/>
                <a:gd name="connsiteX35-1981" fmla="*/ 561474 w 1878121"/>
                <a:gd name="connsiteY35-1982" fmla="*/ 422538 h 1433191"/>
                <a:gd name="connsiteX0-1983" fmla="*/ 532666 w 1878121"/>
                <a:gd name="connsiteY0-1984" fmla="*/ 412936 h 1433191"/>
                <a:gd name="connsiteX1-1985" fmla="*/ 641797 w 1878121"/>
                <a:gd name="connsiteY1-1986" fmla="*/ 152873 h 1433191"/>
                <a:gd name="connsiteX2-1987" fmla="*/ 882541 w 1878121"/>
                <a:gd name="connsiteY2-1988" fmla="*/ 11544 h 1433191"/>
                <a:gd name="connsiteX3-1989" fmla="*/ 1254109 w 1878121"/>
                <a:gd name="connsiteY3-1990" fmla="*/ 27699 h 1433191"/>
                <a:gd name="connsiteX4-1991" fmla="*/ 1427747 w 1878121"/>
                <a:gd name="connsiteY4-1992" fmla="*/ 181907 h 1433191"/>
                <a:gd name="connsiteX5-1993" fmla="*/ 1572352 w 1878121"/>
                <a:gd name="connsiteY5-1994" fmla="*/ 303804 h 1433191"/>
                <a:gd name="connsiteX6-1995" fmla="*/ 1636295 w 1878121"/>
                <a:gd name="connsiteY6-1996" fmla="*/ 470664 h 1433191"/>
                <a:gd name="connsiteX7-1997" fmla="*/ 1636295 w 1878121"/>
                <a:gd name="connsiteY7-1998" fmla="*/ 839633 h 1433191"/>
                <a:gd name="connsiteX8-1999" fmla="*/ 1604210 w 1878121"/>
                <a:gd name="connsiteY8-2000" fmla="*/ 871717 h 1433191"/>
                <a:gd name="connsiteX9-2001" fmla="*/ 1828800 w 1878121"/>
                <a:gd name="connsiteY9-2002" fmla="*/ 887759 h 1433191"/>
                <a:gd name="connsiteX10-2003" fmla="*/ 1876926 w 1878121"/>
                <a:gd name="connsiteY10-2004" fmla="*/ 919843 h 1433191"/>
                <a:gd name="connsiteX11-2005" fmla="*/ 1844842 w 1878121"/>
                <a:gd name="connsiteY11-2006" fmla="*/ 1176517 h 1433191"/>
                <a:gd name="connsiteX12-2007" fmla="*/ 1812758 w 1878121"/>
                <a:gd name="connsiteY12-2008" fmla="*/ 1224643 h 1433191"/>
                <a:gd name="connsiteX13-2009" fmla="*/ 1796716 w 1878121"/>
                <a:gd name="connsiteY13-2010" fmla="*/ 1272770 h 1433191"/>
                <a:gd name="connsiteX14-2011" fmla="*/ 1700463 w 1878121"/>
                <a:gd name="connsiteY14-2012" fmla="*/ 1352980 h 1433191"/>
                <a:gd name="connsiteX15-2013" fmla="*/ 1652337 w 1878121"/>
                <a:gd name="connsiteY15-2014" fmla="*/ 1369022 h 1433191"/>
                <a:gd name="connsiteX16-2015" fmla="*/ 1604210 w 1878121"/>
                <a:gd name="connsiteY16-2016" fmla="*/ 1401107 h 1433191"/>
                <a:gd name="connsiteX17-2017" fmla="*/ 1459832 w 1878121"/>
                <a:gd name="connsiteY17-2018" fmla="*/ 1433191 h 1433191"/>
                <a:gd name="connsiteX18-2019" fmla="*/ 401053 w 1878121"/>
                <a:gd name="connsiteY18-2020" fmla="*/ 1417149 h 1433191"/>
                <a:gd name="connsiteX19-2021" fmla="*/ 336884 w 1878121"/>
                <a:gd name="connsiteY19-2022" fmla="*/ 1401107 h 1433191"/>
                <a:gd name="connsiteX20-2023" fmla="*/ 256674 w 1878121"/>
                <a:gd name="connsiteY20-2024" fmla="*/ 1385064 h 1433191"/>
                <a:gd name="connsiteX21-2025" fmla="*/ 224589 w 1878121"/>
                <a:gd name="connsiteY21-2026" fmla="*/ 1352980 h 1433191"/>
                <a:gd name="connsiteX22-2027" fmla="*/ 176463 w 1878121"/>
                <a:gd name="connsiteY22-2028" fmla="*/ 1336938 h 1433191"/>
                <a:gd name="connsiteX23-2029" fmla="*/ 48126 w 1878121"/>
                <a:gd name="connsiteY23-2030" fmla="*/ 1192559 h 1433191"/>
                <a:gd name="connsiteX24-2031" fmla="*/ 16042 w 1878121"/>
                <a:gd name="connsiteY24-2032" fmla="*/ 1096307 h 1433191"/>
                <a:gd name="connsiteX25-2033" fmla="*/ 0 w 1878121"/>
                <a:gd name="connsiteY25-2034" fmla="*/ 1048180 h 1433191"/>
                <a:gd name="connsiteX26-2035" fmla="*/ 32084 w 1878121"/>
                <a:gd name="connsiteY26-2036" fmla="*/ 807549 h 1433191"/>
                <a:gd name="connsiteX27-2037" fmla="*/ 96253 w 1878121"/>
                <a:gd name="connsiteY27-2038" fmla="*/ 711296 h 1433191"/>
                <a:gd name="connsiteX28-2039" fmla="*/ 176463 w 1878121"/>
                <a:gd name="connsiteY28-2040" fmla="*/ 631086 h 1433191"/>
                <a:gd name="connsiteX29-2041" fmla="*/ 224589 w 1878121"/>
                <a:gd name="connsiteY29-2042" fmla="*/ 615043 h 1433191"/>
                <a:gd name="connsiteX30-2043" fmla="*/ 272716 w 1878121"/>
                <a:gd name="connsiteY30-2044" fmla="*/ 582959 h 1433191"/>
                <a:gd name="connsiteX31-2045" fmla="*/ 320842 w 1878121"/>
                <a:gd name="connsiteY31-2046" fmla="*/ 566917 h 1433191"/>
                <a:gd name="connsiteX32-2047" fmla="*/ 385010 w 1878121"/>
                <a:gd name="connsiteY32-2048" fmla="*/ 534833 h 1433191"/>
                <a:gd name="connsiteX33-2049" fmla="*/ 481263 w 1878121"/>
                <a:gd name="connsiteY33-2050" fmla="*/ 502749 h 1433191"/>
                <a:gd name="connsiteX34-2051" fmla="*/ 561474 w 1878121"/>
                <a:gd name="connsiteY34-2052" fmla="*/ 438580 h 1433191"/>
                <a:gd name="connsiteX35-2053" fmla="*/ 561474 w 1878121"/>
                <a:gd name="connsiteY35-2054" fmla="*/ 422538 h 1433191"/>
                <a:gd name="connsiteX0-2055" fmla="*/ 532666 w 1878121"/>
                <a:gd name="connsiteY0-2056" fmla="*/ 412113 h 1432368"/>
                <a:gd name="connsiteX1-2057" fmla="*/ 641797 w 1878121"/>
                <a:gd name="connsiteY1-2058" fmla="*/ 152050 h 1432368"/>
                <a:gd name="connsiteX2-2059" fmla="*/ 882541 w 1878121"/>
                <a:gd name="connsiteY2-2060" fmla="*/ 10721 h 1432368"/>
                <a:gd name="connsiteX3-2061" fmla="*/ 1254109 w 1878121"/>
                <a:gd name="connsiteY3-2062" fmla="*/ 26876 h 1432368"/>
                <a:gd name="connsiteX4-2063" fmla="*/ 1459944 w 1878121"/>
                <a:gd name="connsiteY4-2064" fmla="*/ 161766 h 1432368"/>
                <a:gd name="connsiteX5-2065" fmla="*/ 1572352 w 1878121"/>
                <a:gd name="connsiteY5-2066" fmla="*/ 302981 h 1432368"/>
                <a:gd name="connsiteX6-2067" fmla="*/ 1636295 w 1878121"/>
                <a:gd name="connsiteY6-2068" fmla="*/ 469841 h 1432368"/>
                <a:gd name="connsiteX7-2069" fmla="*/ 1636295 w 1878121"/>
                <a:gd name="connsiteY7-2070" fmla="*/ 838810 h 1432368"/>
                <a:gd name="connsiteX8-2071" fmla="*/ 1604210 w 1878121"/>
                <a:gd name="connsiteY8-2072" fmla="*/ 870894 h 1432368"/>
                <a:gd name="connsiteX9-2073" fmla="*/ 1828800 w 1878121"/>
                <a:gd name="connsiteY9-2074" fmla="*/ 886936 h 1432368"/>
                <a:gd name="connsiteX10-2075" fmla="*/ 1876926 w 1878121"/>
                <a:gd name="connsiteY10-2076" fmla="*/ 919020 h 1432368"/>
                <a:gd name="connsiteX11-2077" fmla="*/ 1844842 w 1878121"/>
                <a:gd name="connsiteY11-2078" fmla="*/ 1175694 h 1432368"/>
                <a:gd name="connsiteX12-2079" fmla="*/ 1812758 w 1878121"/>
                <a:gd name="connsiteY12-2080" fmla="*/ 1223820 h 1432368"/>
                <a:gd name="connsiteX13-2081" fmla="*/ 1796716 w 1878121"/>
                <a:gd name="connsiteY13-2082" fmla="*/ 1271947 h 1432368"/>
                <a:gd name="connsiteX14-2083" fmla="*/ 1700463 w 1878121"/>
                <a:gd name="connsiteY14-2084" fmla="*/ 1352157 h 1432368"/>
                <a:gd name="connsiteX15-2085" fmla="*/ 1652337 w 1878121"/>
                <a:gd name="connsiteY15-2086" fmla="*/ 1368199 h 1432368"/>
                <a:gd name="connsiteX16-2087" fmla="*/ 1604210 w 1878121"/>
                <a:gd name="connsiteY16-2088" fmla="*/ 1400284 h 1432368"/>
                <a:gd name="connsiteX17-2089" fmla="*/ 1459832 w 1878121"/>
                <a:gd name="connsiteY17-2090" fmla="*/ 1432368 h 1432368"/>
                <a:gd name="connsiteX18-2091" fmla="*/ 401053 w 1878121"/>
                <a:gd name="connsiteY18-2092" fmla="*/ 1416326 h 1432368"/>
                <a:gd name="connsiteX19-2093" fmla="*/ 336884 w 1878121"/>
                <a:gd name="connsiteY19-2094" fmla="*/ 1400284 h 1432368"/>
                <a:gd name="connsiteX20-2095" fmla="*/ 256674 w 1878121"/>
                <a:gd name="connsiteY20-2096" fmla="*/ 1384241 h 1432368"/>
                <a:gd name="connsiteX21-2097" fmla="*/ 224589 w 1878121"/>
                <a:gd name="connsiteY21-2098" fmla="*/ 1352157 h 1432368"/>
                <a:gd name="connsiteX22-2099" fmla="*/ 176463 w 1878121"/>
                <a:gd name="connsiteY22-2100" fmla="*/ 1336115 h 1432368"/>
                <a:gd name="connsiteX23-2101" fmla="*/ 48126 w 1878121"/>
                <a:gd name="connsiteY23-2102" fmla="*/ 1191736 h 1432368"/>
                <a:gd name="connsiteX24-2103" fmla="*/ 16042 w 1878121"/>
                <a:gd name="connsiteY24-2104" fmla="*/ 1095484 h 1432368"/>
                <a:gd name="connsiteX25-2105" fmla="*/ 0 w 1878121"/>
                <a:gd name="connsiteY25-2106" fmla="*/ 1047357 h 1432368"/>
                <a:gd name="connsiteX26-2107" fmla="*/ 32084 w 1878121"/>
                <a:gd name="connsiteY26-2108" fmla="*/ 806726 h 1432368"/>
                <a:gd name="connsiteX27-2109" fmla="*/ 96253 w 1878121"/>
                <a:gd name="connsiteY27-2110" fmla="*/ 710473 h 1432368"/>
                <a:gd name="connsiteX28-2111" fmla="*/ 176463 w 1878121"/>
                <a:gd name="connsiteY28-2112" fmla="*/ 630263 h 1432368"/>
                <a:gd name="connsiteX29-2113" fmla="*/ 224589 w 1878121"/>
                <a:gd name="connsiteY29-2114" fmla="*/ 614220 h 1432368"/>
                <a:gd name="connsiteX30-2115" fmla="*/ 272716 w 1878121"/>
                <a:gd name="connsiteY30-2116" fmla="*/ 582136 h 1432368"/>
                <a:gd name="connsiteX31-2117" fmla="*/ 320842 w 1878121"/>
                <a:gd name="connsiteY31-2118" fmla="*/ 566094 h 1432368"/>
                <a:gd name="connsiteX32-2119" fmla="*/ 385010 w 1878121"/>
                <a:gd name="connsiteY32-2120" fmla="*/ 534010 h 1432368"/>
                <a:gd name="connsiteX33-2121" fmla="*/ 481263 w 1878121"/>
                <a:gd name="connsiteY33-2122" fmla="*/ 501926 h 1432368"/>
                <a:gd name="connsiteX34-2123" fmla="*/ 561474 w 1878121"/>
                <a:gd name="connsiteY34-2124" fmla="*/ 437757 h 1432368"/>
                <a:gd name="connsiteX35-2125" fmla="*/ 561474 w 1878121"/>
                <a:gd name="connsiteY35-2126" fmla="*/ 421715 h 1432368"/>
                <a:gd name="connsiteX0-2127" fmla="*/ 532666 w 1878121"/>
                <a:gd name="connsiteY0-2128" fmla="*/ 419431 h 1439686"/>
                <a:gd name="connsiteX1-2129" fmla="*/ 641797 w 1878121"/>
                <a:gd name="connsiteY1-2130" fmla="*/ 159368 h 1439686"/>
                <a:gd name="connsiteX2-2131" fmla="*/ 882541 w 1878121"/>
                <a:gd name="connsiteY2-2132" fmla="*/ 18039 h 1439686"/>
                <a:gd name="connsiteX3-2133" fmla="*/ 1254109 w 1878121"/>
                <a:gd name="connsiteY3-2134" fmla="*/ 34194 h 1439686"/>
                <a:gd name="connsiteX4-2135" fmla="*/ 1572352 w 1878121"/>
                <a:gd name="connsiteY4-2136" fmla="*/ 310299 h 1439686"/>
                <a:gd name="connsiteX5-2137" fmla="*/ 1636295 w 1878121"/>
                <a:gd name="connsiteY5-2138" fmla="*/ 477159 h 1439686"/>
                <a:gd name="connsiteX6-2139" fmla="*/ 1636295 w 1878121"/>
                <a:gd name="connsiteY6-2140" fmla="*/ 846128 h 1439686"/>
                <a:gd name="connsiteX7-2141" fmla="*/ 1604210 w 1878121"/>
                <a:gd name="connsiteY7-2142" fmla="*/ 878212 h 1439686"/>
                <a:gd name="connsiteX8-2143" fmla="*/ 1828800 w 1878121"/>
                <a:gd name="connsiteY8-2144" fmla="*/ 894254 h 1439686"/>
                <a:gd name="connsiteX9-2145" fmla="*/ 1876926 w 1878121"/>
                <a:gd name="connsiteY9-2146" fmla="*/ 926338 h 1439686"/>
                <a:gd name="connsiteX10-2147" fmla="*/ 1844842 w 1878121"/>
                <a:gd name="connsiteY10-2148" fmla="*/ 1183012 h 1439686"/>
                <a:gd name="connsiteX11-2149" fmla="*/ 1812758 w 1878121"/>
                <a:gd name="connsiteY11-2150" fmla="*/ 1231138 h 1439686"/>
                <a:gd name="connsiteX12-2151" fmla="*/ 1796716 w 1878121"/>
                <a:gd name="connsiteY12-2152" fmla="*/ 1279265 h 1439686"/>
                <a:gd name="connsiteX13-2153" fmla="*/ 1700463 w 1878121"/>
                <a:gd name="connsiteY13-2154" fmla="*/ 1359475 h 1439686"/>
                <a:gd name="connsiteX14-2155" fmla="*/ 1652337 w 1878121"/>
                <a:gd name="connsiteY14-2156" fmla="*/ 1375517 h 1439686"/>
                <a:gd name="connsiteX15-2157" fmla="*/ 1604210 w 1878121"/>
                <a:gd name="connsiteY15-2158" fmla="*/ 1407602 h 1439686"/>
                <a:gd name="connsiteX16-2159" fmla="*/ 1459832 w 1878121"/>
                <a:gd name="connsiteY16-2160" fmla="*/ 1439686 h 1439686"/>
                <a:gd name="connsiteX17-2161" fmla="*/ 401053 w 1878121"/>
                <a:gd name="connsiteY17-2162" fmla="*/ 1423644 h 1439686"/>
                <a:gd name="connsiteX18-2163" fmla="*/ 336884 w 1878121"/>
                <a:gd name="connsiteY18-2164" fmla="*/ 1407602 h 1439686"/>
                <a:gd name="connsiteX19-2165" fmla="*/ 256674 w 1878121"/>
                <a:gd name="connsiteY19-2166" fmla="*/ 1391559 h 1439686"/>
                <a:gd name="connsiteX20-2167" fmla="*/ 224589 w 1878121"/>
                <a:gd name="connsiteY20-2168" fmla="*/ 1359475 h 1439686"/>
                <a:gd name="connsiteX21-2169" fmla="*/ 176463 w 1878121"/>
                <a:gd name="connsiteY21-2170" fmla="*/ 1343433 h 1439686"/>
                <a:gd name="connsiteX22-2171" fmla="*/ 48126 w 1878121"/>
                <a:gd name="connsiteY22-2172" fmla="*/ 1199054 h 1439686"/>
                <a:gd name="connsiteX23-2173" fmla="*/ 16042 w 1878121"/>
                <a:gd name="connsiteY23-2174" fmla="*/ 1102802 h 1439686"/>
                <a:gd name="connsiteX24-2175" fmla="*/ 0 w 1878121"/>
                <a:gd name="connsiteY24-2176" fmla="*/ 1054675 h 1439686"/>
                <a:gd name="connsiteX25-2177" fmla="*/ 32084 w 1878121"/>
                <a:gd name="connsiteY25-2178" fmla="*/ 814044 h 1439686"/>
                <a:gd name="connsiteX26-2179" fmla="*/ 96253 w 1878121"/>
                <a:gd name="connsiteY26-2180" fmla="*/ 717791 h 1439686"/>
                <a:gd name="connsiteX27-2181" fmla="*/ 176463 w 1878121"/>
                <a:gd name="connsiteY27-2182" fmla="*/ 637581 h 1439686"/>
                <a:gd name="connsiteX28-2183" fmla="*/ 224589 w 1878121"/>
                <a:gd name="connsiteY28-2184" fmla="*/ 621538 h 1439686"/>
                <a:gd name="connsiteX29-2185" fmla="*/ 272716 w 1878121"/>
                <a:gd name="connsiteY29-2186" fmla="*/ 589454 h 1439686"/>
                <a:gd name="connsiteX30-2187" fmla="*/ 320842 w 1878121"/>
                <a:gd name="connsiteY30-2188" fmla="*/ 573412 h 1439686"/>
                <a:gd name="connsiteX31-2189" fmla="*/ 385010 w 1878121"/>
                <a:gd name="connsiteY31-2190" fmla="*/ 541328 h 1439686"/>
                <a:gd name="connsiteX32-2191" fmla="*/ 481263 w 1878121"/>
                <a:gd name="connsiteY32-2192" fmla="*/ 509244 h 1439686"/>
                <a:gd name="connsiteX33-2193" fmla="*/ 561474 w 1878121"/>
                <a:gd name="connsiteY33-2194" fmla="*/ 445075 h 1439686"/>
                <a:gd name="connsiteX34-2195" fmla="*/ 561474 w 1878121"/>
                <a:gd name="connsiteY34-2196" fmla="*/ 429033 h 1439686"/>
                <a:gd name="connsiteX0-2197" fmla="*/ 532666 w 1878121"/>
                <a:gd name="connsiteY0-2198" fmla="*/ 419431 h 1439686"/>
                <a:gd name="connsiteX1-2199" fmla="*/ 641797 w 1878121"/>
                <a:gd name="connsiteY1-2200" fmla="*/ 159368 h 1439686"/>
                <a:gd name="connsiteX2-2201" fmla="*/ 882541 w 1878121"/>
                <a:gd name="connsiteY2-2202" fmla="*/ 18039 h 1439686"/>
                <a:gd name="connsiteX3-2203" fmla="*/ 1254109 w 1878121"/>
                <a:gd name="connsiteY3-2204" fmla="*/ 34194 h 1439686"/>
                <a:gd name="connsiteX4-2205" fmla="*/ 1572352 w 1878121"/>
                <a:gd name="connsiteY4-2206" fmla="*/ 310299 h 1439686"/>
                <a:gd name="connsiteX5-2207" fmla="*/ 1636295 w 1878121"/>
                <a:gd name="connsiteY5-2208" fmla="*/ 477159 h 1439686"/>
                <a:gd name="connsiteX6-2209" fmla="*/ 1636295 w 1878121"/>
                <a:gd name="connsiteY6-2210" fmla="*/ 846128 h 1439686"/>
                <a:gd name="connsiteX7-2211" fmla="*/ 1604210 w 1878121"/>
                <a:gd name="connsiteY7-2212" fmla="*/ 800939 h 1439686"/>
                <a:gd name="connsiteX8-2213" fmla="*/ 1828800 w 1878121"/>
                <a:gd name="connsiteY8-2214" fmla="*/ 894254 h 1439686"/>
                <a:gd name="connsiteX9-2215" fmla="*/ 1876926 w 1878121"/>
                <a:gd name="connsiteY9-2216" fmla="*/ 926338 h 1439686"/>
                <a:gd name="connsiteX10-2217" fmla="*/ 1844842 w 1878121"/>
                <a:gd name="connsiteY10-2218" fmla="*/ 1183012 h 1439686"/>
                <a:gd name="connsiteX11-2219" fmla="*/ 1812758 w 1878121"/>
                <a:gd name="connsiteY11-2220" fmla="*/ 1231138 h 1439686"/>
                <a:gd name="connsiteX12-2221" fmla="*/ 1796716 w 1878121"/>
                <a:gd name="connsiteY12-2222" fmla="*/ 1279265 h 1439686"/>
                <a:gd name="connsiteX13-2223" fmla="*/ 1700463 w 1878121"/>
                <a:gd name="connsiteY13-2224" fmla="*/ 1359475 h 1439686"/>
                <a:gd name="connsiteX14-2225" fmla="*/ 1652337 w 1878121"/>
                <a:gd name="connsiteY14-2226" fmla="*/ 1375517 h 1439686"/>
                <a:gd name="connsiteX15-2227" fmla="*/ 1604210 w 1878121"/>
                <a:gd name="connsiteY15-2228" fmla="*/ 1407602 h 1439686"/>
                <a:gd name="connsiteX16-2229" fmla="*/ 1459832 w 1878121"/>
                <a:gd name="connsiteY16-2230" fmla="*/ 1439686 h 1439686"/>
                <a:gd name="connsiteX17-2231" fmla="*/ 401053 w 1878121"/>
                <a:gd name="connsiteY17-2232" fmla="*/ 1423644 h 1439686"/>
                <a:gd name="connsiteX18-2233" fmla="*/ 336884 w 1878121"/>
                <a:gd name="connsiteY18-2234" fmla="*/ 1407602 h 1439686"/>
                <a:gd name="connsiteX19-2235" fmla="*/ 256674 w 1878121"/>
                <a:gd name="connsiteY19-2236" fmla="*/ 1391559 h 1439686"/>
                <a:gd name="connsiteX20-2237" fmla="*/ 224589 w 1878121"/>
                <a:gd name="connsiteY20-2238" fmla="*/ 1359475 h 1439686"/>
                <a:gd name="connsiteX21-2239" fmla="*/ 176463 w 1878121"/>
                <a:gd name="connsiteY21-2240" fmla="*/ 1343433 h 1439686"/>
                <a:gd name="connsiteX22-2241" fmla="*/ 48126 w 1878121"/>
                <a:gd name="connsiteY22-2242" fmla="*/ 1199054 h 1439686"/>
                <a:gd name="connsiteX23-2243" fmla="*/ 16042 w 1878121"/>
                <a:gd name="connsiteY23-2244" fmla="*/ 1102802 h 1439686"/>
                <a:gd name="connsiteX24-2245" fmla="*/ 0 w 1878121"/>
                <a:gd name="connsiteY24-2246" fmla="*/ 1054675 h 1439686"/>
                <a:gd name="connsiteX25-2247" fmla="*/ 32084 w 1878121"/>
                <a:gd name="connsiteY25-2248" fmla="*/ 814044 h 1439686"/>
                <a:gd name="connsiteX26-2249" fmla="*/ 96253 w 1878121"/>
                <a:gd name="connsiteY26-2250" fmla="*/ 717791 h 1439686"/>
                <a:gd name="connsiteX27-2251" fmla="*/ 176463 w 1878121"/>
                <a:gd name="connsiteY27-2252" fmla="*/ 637581 h 1439686"/>
                <a:gd name="connsiteX28-2253" fmla="*/ 224589 w 1878121"/>
                <a:gd name="connsiteY28-2254" fmla="*/ 621538 h 1439686"/>
                <a:gd name="connsiteX29-2255" fmla="*/ 272716 w 1878121"/>
                <a:gd name="connsiteY29-2256" fmla="*/ 589454 h 1439686"/>
                <a:gd name="connsiteX30-2257" fmla="*/ 320842 w 1878121"/>
                <a:gd name="connsiteY30-2258" fmla="*/ 573412 h 1439686"/>
                <a:gd name="connsiteX31-2259" fmla="*/ 385010 w 1878121"/>
                <a:gd name="connsiteY31-2260" fmla="*/ 541328 h 1439686"/>
                <a:gd name="connsiteX32-2261" fmla="*/ 481263 w 1878121"/>
                <a:gd name="connsiteY32-2262" fmla="*/ 509244 h 1439686"/>
                <a:gd name="connsiteX33-2263" fmla="*/ 561474 w 1878121"/>
                <a:gd name="connsiteY33-2264" fmla="*/ 445075 h 1439686"/>
                <a:gd name="connsiteX34-2265" fmla="*/ 561474 w 1878121"/>
                <a:gd name="connsiteY34-2266" fmla="*/ 429033 h 1439686"/>
                <a:gd name="connsiteX0-2267" fmla="*/ 532666 w 1878121"/>
                <a:gd name="connsiteY0-2268" fmla="*/ 419431 h 1439686"/>
                <a:gd name="connsiteX1-2269" fmla="*/ 641797 w 1878121"/>
                <a:gd name="connsiteY1-2270" fmla="*/ 159368 h 1439686"/>
                <a:gd name="connsiteX2-2271" fmla="*/ 882541 w 1878121"/>
                <a:gd name="connsiteY2-2272" fmla="*/ 18039 h 1439686"/>
                <a:gd name="connsiteX3-2273" fmla="*/ 1254109 w 1878121"/>
                <a:gd name="connsiteY3-2274" fmla="*/ 34194 h 1439686"/>
                <a:gd name="connsiteX4-2275" fmla="*/ 1572352 w 1878121"/>
                <a:gd name="connsiteY4-2276" fmla="*/ 310299 h 1439686"/>
                <a:gd name="connsiteX5-2277" fmla="*/ 1636295 w 1878121"/>
                <a:gd name="connsiteY5-2278" fmla="*/ 477159 h 1439686"/>
                <a:gd name="connsiteX6-2279" fmla="*/ 1636295 w 1878121"/>
                <a:gd name="connsiteY6-2280" fmla="*/ 846128 h 1439686"/>
                <a:gd name="connsiteX7-2281" fmla="*/ 1707241 w 1878121"/>
                <a:gd name="connsiteY7-2282" fmla="*/ 903970 h 1439686"/>
                <a:gd name="connsiteX8-2283" fmla="*/ 1828800 w 1878121"/>
                <a:gd name="connsiteY8-2284" fmla="*/ 894254 h 1439686"/>
                <a:gd name="connsiteX9-2285" fmla="*/ 1876926 w 1878121"/>
                <a:gd name="connsiteY9-2286" fmla="*/ 926338 h 1439686"/>
                <a:gd name="connsiteX10-2287" fmla="*/ 1844842 w 1878121"/>
                <a:gd name="connsiteY10-2288" fmla="*/ 1183012 h 1439686"/>
                <a:gd name="connsiteX11-2289" fmla="*/ 1812758 w 1878121"/>
                <a:gd name="connsiteY11-2290" fmla="*/ 1231138 h 1439686"/>
                <a:gd name="connsiteX12-2291" fmla="*/ 1796716 w 1878121"/>
                <a:gd name="connsiteY12-2292" fmla="*/ 1279265 h 1439686"/>
                <a:gd name="connsiteX13-2293" fmla="*/ 1700463 w 1878121"/>
                <a:gd name="connsiteY13-2294" fmla="*/ 1359475 h 1439686"/>
                <a:gd name="connsiteX14-2295" fmla="*/ 1652337 w 1878121"/>
                <a:gd name="connsiteY14-2296" fmla="*/ 1375517 h 1439686"/>
                <a:gd name="connsiteX15-2297" fmla="*/ 1604210 w 1878121"/>
                <a:gd name="connsiteY15-2298" fmla="*/ 1407602 h 1439686"/>
                <a:gd name="connsiteX16-2299" fmla="*/ 1459832 w 1878121"/>
                <a:gd name="connsiteY16-2300" fmla="*/ 1439686 h 1439686"/>
                <a:gd name="connsiteX17-2301" fmla="*/ 401053 w 1878121"/>
                <a:gd name="connsiteY17-2302" fmla="*/ 1423644 h 1439686"/>
                <a:gd name="connsiteX18-2303" fmla="*/ 336884 w 1878121"/>
                <a:gd name="connsiteY18-2304" fmla="*/ 1407602 h 1439686"/>
                <a:gd name="connsiteX19-2305" fmla="*/ 256674 w 1878121"/>
                <a:gd name="connsiteY19-2306" fmla="*/ 1391559 h 1439686"/>
                <a:gd name="connsiteX20-2307" fmla="*/ 224589 w 1878121"/>
                <a:gd name="connsiteY20-2308" fmla="*/ 1359475 h 1439686"/>
                <a:gd name="connsiteX21-2309" fmla="*/ 176463 w 1878121"/>
                <a:gd name="connsiteY21-2310" fmla="*/ 1343433 h 1439686"/>
                <a:gd name="connsiteX22-2311" fmla="*/ 48126 w 1878121"/>
                <a:gd name="connsiteY22-2312" fmla="*/ 1199054 h 1439686"/>
                <a:gd name="connsiteX23-2313" fmla="*/ 16042 w 1878121"/>
                <a:gd name="connsiteY23-2314" fmla="*/ 1102802 h 1439686"/>
                <a:gd name="connsiteX24-2315" fmla="*/ 0 w 1878121"/>
                <a:gd name="connsiteY24-2316" fmla="*/ 1054675 h 1439686"/>
                <a:gd name="connsiteX25-2317" fmla="*/ 32084 w 1878121"/>
                <a:gd name="connsiteY25-2318" fmla="*/ 814044 h 1439686"/>
                <a:gd name="connsiteX26-2319" fmla="*/ 96253 w 1878121"/>
                <a:gd name="connsiteY26-2320" fmla="*/ 717791 h 1439686"/>
                <a:gd name="connsiteX27-2321" fmla="*/ 176463 w 1878121"/>
                <a:gd name="connsiteY27-2322" fmla="*/ 637581 h 1439686"/>
                <a:gd name="connsiteX28-2323" fmla="*/ 224589 w 1878121"/>
                <a:gd name="connsiteY28-2324" fmla="*/ 621538 h 1439686"/>
                <a:gd name="connsiteX29-2325" fmla="*/ 272716 w 1878121"/>
                <a:gd name="connsiteY29-2326" fmla="*/ 589454 h 1439686"/>
                <a:gd name="connsiteX30-2327" fmla="*/ 320842 w 1878121"/>
                <a:gd name="connsiteY30-2328" fmla="*/ 573412 h 1439686"/>
                <a:gd name="connsiteX31-2329" fmla="*/ 385010 w 1878121"/>
                <a:gd name="connsiteY31-2330" fmla="*/ 541328 h 1439686"/>
                <a:gd name="connsiteX32-2331" fmla="*/ 481263 w 1878121"/>
                <a:gd name="connsiteY32-2332" fmla="*/ 509244 h 1439686"/>
                <a:gd name="connsiteX33-2333" fmla="*/ 561474 w 1878121"/>
                <a:gd name="connsiteY33-2334" fmla="*/ 445075 h 1439686"/>
                <a:gd name="connsiteX34-2335" fmla="*/ 561474 w 1878121"/>
                <a:gd name="connsiteY34-2336" fmla="*/ 429033 h 1439686"/>
                <a:gd name="connsiteX0-2337" fmla="*/ 532666 w 1878121"/>
                <a:gd name="connsiteY0-2338" fmla="*/ 419431 h 1439686"/>
                <a:gd name="connsiteX1-2339" fmla="*/ 641797 w 1878121"/>
                <a:gd name="connsiteY1-2340" fmla="*/ 159368 h 1439686"/>
                <a:gd name="connsiteX2-2341" fmla="*/ 882541 w 1878121"/>
                <a:gd name="connsiteY2-2342" fmla="*/ 18039 h 1439686"/>
                <a:gd name="connsiteX3-2343" fmla="*/ 1254109 w 1878121"/>
                <a:gd name="connsiteY3-2344" fmla="*/ 34194 h 1439686"/>
                <a:gd name="connsiteX4-2345" fmla="*/ 1572352 w 1878121"/>
                <a:gd name="connsiteY4-2346" fmla="*/ 310299 h 1439686"/>
                <a:gd name="connsiteX5-2347" fmla="*/ 1636295 w 1878121"/>
                <a:gd name="connsiteY5-2348" fmla="*/ 477159 h 1439686"/>
                <a:gd name="connsiteX6-2349" fmla="*/ 1636295 w 1878121"/>
                <a:gd name="connsiteY6-2350" fmla="*/ 846128 h 1439686"/>
                <a:gd name="connsiteX7-2351" fmla="*/ 1533376 w 1878121"/>
                <a:gd name="connsiteY7-2352" fmla="*/ 936167 h 1439686"/>
                <a:gd name="connsiteX8-2353" fmla="*/ 1828800 w 1878121"/>
                <a:gd name="connsiteY8-2354" fmla="*/ 894254 h 1439686"/>
                <a:gd name="connsiteX9-2355" fmla="*/ 1876926 w 1878121"/>
                <a:gd name="connsiteY9-2356" fmla="*/ 926338 h 1439686"/>
                <a:gd name="connsiteX10-2357" fmla="*/ 1844842 w 1878121"/>
                <a:gd name="connsiteY10-2358" fmla="*/ 1183012 h 1439686"/>
                <a:gd name="connsiteX11-2359" fmla="*/ 1812758 w 1878121"/>
                <a:gd name="connsiteY11-2360" fmla="*/ 1231138 h 1439686"/>
                <a:gd name="connsiteX12-2361" fmla="*/ 1796716 w 1878121"/>
                <a:gd name="connsiteY12-2362" fmla="*/ 1279265 h 1439686"/>
                <a:gd name="connsiteX13-2363" fmla="*/ 1700463 w 1878121"/>
                <a:gd name="connsiteY13-2364" fmla="*/ 1359475 h 1439686"/>
                <a:gd name="connsiteX14-2365" fmla="*/ 1652337 w 1878121"/>
                <a:gd name="connsiteY14-2366" fmla="*/ 1375517 h 1439686"/>
                <a:gd name="connsiteX15-2367" fmla="*/ 1604210 w 1878121"/>
                <a:gd name="connsiteY15-2368" fmla="*/ 1407602 h 1439686"/>
                <a:gd name="connsiteX16-2369" fmla="*/ 1459832 w 1878121"/>
                <a:gd name="connsiteY16-2370" fmla="*/ 1439686 h 1439686"/>
                <a:gd name="connsiteX17-2371" fmla="*/ 401053 w 1878121"/>
                <a:gd name="connsiteY17-2372" fmla="*/ 1423644 h 1439686"/>
                <a:gd name="connsiteX18-2373" fmla="*/ 336884 w 1878121"/>
                <a:gd name="connsiteY18-2374" fmla="*/ 1407602 h 1439686"/>
                <a:gd name="connsiteX19-2375" fmla="*/ 256674 w 1878121"/>
                <a:gd name="connsiteY19-2376" fmla="*/ 1391559 h 1439686"/>
                <a:gd name="connsiteX20-2377" fmla="*/ 224589 w 1878121"/>
                <a:gd name="connsiteY20-2378" fmla="*/ 1359475 h 1439686"/>
                <a:gd name="connsiteX21-2379" fmla="*/ 176463 w 1878121"/>
                <a:gd name="connsiteY21-2380" fmla="*/ 1343433 h 1439686"/>
                <a:gd name="connsiteX22-2381" fmla="*/ 48126 w 1878121"/>
                <a:gd name="connsiteY22-2382" fmla="*/ 1199054 h 1439686"/>
                <a:gd name="connsiteX23-2383" fmla="*/ 16042 w 1878121"/>
                <a:gd name="connsiteY23-2384" fmla="*/ 1102802 h 1439686"/>
                <a:gd name="connsiteX24-2385" fmla="*/ 0 w 1878121"/>
                <a:gd name="connsiteY24-2386" fmla="*/ 1054675 h 1439686"/>
                <a:gd name="connsiteX25-2387" fmla="*/ 32084 w 1878121"/>
                <a:gd name="connsiteY25-2388" fmla="*/ 814044 h 1439686"/>
                <a:gd name="connsiteX26-2389" fmla="*/ 96253 w 1878121"/>
                <a:gd name="connsiteY26-2390" fmla="*/ 717791 h 1439686"/>
                <a:gd name="connsiteX27-2391" fmla="*/ 176463 w 1878121"/>
                <a:gd name="connsiteY27-2392" fmla="*/ 637581 h 1439686"/>
                <a:gd name="connsiteX28-2393" fmla="*/ 224589 w 1878121"/>
                <a:gd name="connsiteY28-2394" fmla="*/ 621538 h 1439686"/>
                <a:gd name="connsiteX29-2395" fmla="*/ 272716 w 1878121"/>
                <a:gd name="connsiteY29-2396" fmla="*/ 589454 h 1439686"/>
                <a:gd name="connsiteX30-2397" fmla="*/ 320842 w 1878121"/>
                <a:gd name="connsiteY30-2398" fmla="*/ 573412 h 1439686"/>
                <a:gd name="connsiteX31-2399" fmla="*/ 385010 w 1878121"/>
                <a:gd name="connsiteY31-2400" fmla="*/ 541328 h 1439686"/>
                <a:gd name="connsiteX32-2401" fmla="*/ 481263 w 1878121"/>
                <a:gd name="connsiteY32-2402" fmla="*/ 509244 h 1439686"/>
                <a:gd name="connsiteX33-2403" fmla="*/ 561474 w 1878121"/>
                <a:gd name="connsiteY33-2404" fmla="*/ 445075 h 1439686"/>
                <a:gd name="connsiteX34-2405" fmla="*/ 561474 w 1878121"/>
                <a:gd name="connsiteY34-2406" fmla="*/ 429033 h 1439686"/>
                <a:gd name="connsiteX0-2407" fmla="*/ 532666 w 1878121"/>
                <a:gd name="connsiteY0-2408" fmla="*/ 419431 h 1439686"/>
                <a:gd name="connsiteX1-2409" fmla="*/ 641797 w 1878121"/>
                <a:gd name="connsiteY1-2410" fmla="*/ 159368 h 1439686"/>
                <a:gd name="connsiteX2-2411" fmla="*/ 882541 w 1878121"/>
                <a:gd name="connsiteY2-2412" fmla="*/ 18039 h 1439686"/>
                <a:gd name="connsiteX3-2413" fmla="*/ 1254109 w 1878121"/>
                <a:gd name="connsiteY3-2414" fmla="*/ 34194 h 1439686"/>
                <a:gd name="connsiteX4-2415" fmla="*/ 1572352 w 1878121"/>
                <a:gd name="connsiteY4-2416" fmla="*/ 310299 h 1439686"/>
                <a:gd name="connsiteX5-2417" fmla="*/ 1636295 w 1878121"/>
                <a:gd name="connsiteY5-2418" fmla="*/ 477159 h 1439686"/>
                <a:gd name="connsiteX6-2419" fmla="*/ 1629855 w 1878121"/>
                <a:gd name="connsiteY6-2420" fmla="*/ 775294 h 1439686"/>
                <a:gd name="connsiteX7-2421" fmla="*/ 1533376 w 1878121"/>
                <a:gd name="connsiteY7-2422" fmla="*/ 936167 h 1439686"/>
                <a:gd name="connsiteX8-2423" fmla="*/ 1828800 w 1878121"/>
                <a:gd name="connsiteY8-2424" fmla="*/ 894254 h 1439686"/>
                <a:gd name="connsiteX9-2425" fmla="*/ 1876926 w 1878121"/>
                <a:gd name="connsiteY9-2426" fmla="*/ 926338 h 1439686"/>
                <a:gd name="connsiteX10-2427" fmla="*/ 1844842 w 1878121"/>
                <a:gd name="connsiteY10-2428" fmla="*/ 1183012 h 1439686"/>
                <a:gd name="connsiteX11-2429" fmla="*/ 1812758 w 1878121"/>
                <a:gd name="connsiteY11-2430" fmla="*/ 1231138 h 1439686"/>
                <a:gd name="connsiteX12-2431" fmla="*/ 1796716 w 1878121"/>
                <a:gd name="connsiteY12-2432" fmla="*/ 1279265 h 1439686"/>
                <a:gd name="connsiteX13-2433" fmla="*/ 1700463 w 1878121"/>
                <a:gd name="connsiteY13-2434" fmla="*/ 1359475 h 1439686"/>
                <a:gd name="connsiteX14-2435" fmla="*/ 1652337 w 1878121"/>
                <a:gd name="connsiteY14-2436" fmla="*/ 1375517 h 1439686"/>
                <a:gd name="connsiteX15-2437" fmla="*/ 1604210 w 1878121"/>
                <a:gd name="connsiteY15-2438" fmla="*/ 1407602 h 1439686"/>
                <a:gd name="connsiteX16-2439" fmla="*/ 1459832 w 1878121"/>
                <a:gd name="connsiteY16-2440" fmla="*/ 1439686 h 1439686"/>
                <a:gd name="connsiteX17-2441" fmla="*/ 401053 w 1878121"/>
                <a:gd name="connsiteY17-2442" fmla="*/ 1423644 h 1439686"/>
                <a:gd name="connsiteX18-2443" fmla="*/ 336884 w 1878121"/>
                <a:gd name="connsiteY18-2444" fmla="*/ 1407602 h 1439686"/>
                <a:gd name="connsiteX19-2445" fmla="*/ 256674 w 1878121"/>
                <a:gd name="connsiteY19-2446" fmla="*/ 1391559 h 1439686"/>
                <a:gd name="connsiteX20-2447" fmla="*/ 224589 w 1878121"/>
                <a:gd name="connsiteY20-2448" fmla="*/ 1359475 h 1439686"/>
                <a:gd name="connsiteX21-2449" fmla="*/ 176463 w 1878121"/>
                <a:gd name="connsiteY21-2450" fmla="*/ 1343433 h 1439686"/>
                <a:gd name="connsiteX22-2451" fmla="*/ 48126 w 1878121"/>
                <a:gd name="connsiteY22-2452" fmla="*/ 1199054 h 1439686"/>
                <a:gd name="connsiteX23-2453" fmla="*/ 16042 w 1878121"/>
                <a:gd name="connsiteY23-2454" fmla="*/ 1102802 h 1439686"/>
                <a:gd name="connsiteX24-2455" fmla="*/ 0 w 1878121"/>
                <a:gd name="connsiteY24-2456" fmla="*/ 1054675 h 1439686"/>
                <a:gd name="connsiteX25-2457" fmla="*/ 32084 w 1878121"/>
                <a:gd name="connsiteY25-2458" fmla="*/ 814044 h 1439686"/>
                <a:gd name="connsiteX26-2459" fmla="*/ 96253 w 1878121"/>
                <a:gd name="connsiteY26-2460" fmla="*/ 717791 h 1439686"/>
                <a:gd name="connsiteX27-2461" fmla="*/ 176463 w 1878121"/>
                <a:gd name="connsiteY27-2462" fmla="*/ 637581 h 1439686"/>
                <a:gd name="connsiteX28-2463" fmla="*/ 224589 w 1878121"/>
                <a:gd name="connsiteY28-2464" fmla="*/ 621538 h 1439686"/>
                <a:gd name="connsiteX29-2465" fmla="*/ 272716 w 1878121"/>
                <a:gd name="connsiteY29-2466" fmla="*/ 589454 h 1439686"/>
                <a:gd name="connsiteX30-2467" fmla="*/ 320842 w 1878121"/>
                <a:gd name="connsiteY30-2468" fmla="*/ 573412 h 1439686"/>
                <a:gd name="connsiteX31-2469" fmla="*/ 385010 w 1878121"/>
                <a:gd name="connsiteY31-2470" fmla="*/ 541328 h 1439686"/>
                <a:gd name="connsiteX32-2471" fmla="*/ 481263 w 1878121"/>
                <a:gd name="connsiteY32-2472" fmla="*/ 509244 h 1439686"/>
                <a:gd name="connsiteX33-2473" fmla="*/ 561474 w 1878121"/>
                <a:gd name="connsiteY33-2474" fmla="*/ 445075 h 1439686"/>
                <a:gd name="connsiteX34-2475" fmla="*/ 561474 w 1878121"/>
                <a:gd name="connsiteY34-2476" fmla="*/ 429033 h 1439686"/>
                <a:gd name="connsiteX0-2477" fmla="*/ 532666 w 1878121"/>
                <a:gd name="connsiteY0-2478" fmla="*/ 419431 h 1439686"/>
                <a:gd name="connsiteX1-2479" fmla="*/ 641797 w 1878121"/>
                <a:gd name="connsiteY1-2480" fmla="*/ 159368 h 1439686"/>
                <a:gd name="connsiteX2-2481" fmla="*/ 882541 w 1878121"/>
                <a:gd name="connsiteY2-2482" fmla="*/ 18039 h 1439686"/>
                <a:gd name="connsiteX3-2483" fmla="*/ 1254109 w 1878121"/>
                <a:gd name="connsiteY3-2484" fmla="*/ 34194 h 1439686"/>
                <a:gd name="connsiteX4-2485" fmla="*/ 1572352 w 1878121"/>
                <a:gd name="connsiteY4-2486" fmla="*/ 310299 h 1439686"/>
                <a:gd name="connsiteX5-2487" fmla="*/ 1636295 w 1878121"/>
                <a:gd name="connsiteY5-2488" fmla="*/ 477159 h 1439686"/>
                <a:gd name="connsiteX6-2489" fmla="*/ 1533376 w 1878121"/>
                <a:gd name="connsiteY6-2490" fmla="*/ 936167 h 1439686"/>
                <a:gd name="connsiteX7-2491" fmla="*/ 1828800 w 1878121"/>
                <a:gd name="connsiteY7-2492" fmla="*/ 894254 h 1439686"/>
                <a:gd name="connsiteX8-2493" fmla="*/ 1876926 w 1878121"/>
                <a:gd name="connsiteY8-2494" fmla="*/ 926338 h 1439686"/>
                <a:gd name="connsiteX9-2495" fmla="*/ 1844842 w 1878121"/>
                <a:gd name="connsiteY9-2496" fmla="*/ 1183012 h 1439686"/>
                <a:gd name="connsiteX10-2497" fmla="*/ 1812758 w 1878121"/>
                <a:gd name="connsiteY10-2498" fmla="*/ 1231138 h 1439686"/>
                <a:gd name="connsiteX11-2499" fmla="*/ 1796716 w 1878121"/>
                <a:gd name="connsiteY11-2500" fmla="*/ 1279265 h 1439686"/>
                <a:gd name="connsiteX12-2501" fmla="*/ 1700463 w 1878121"/>
                <a:gd name="connsiteY12-2502" fmla="*/ 1359475 h 1439686"/>
                <a:gd name="connsiteX13-2503" fmla="*/ 1652337 w 1878121"/>
                <a:gd name="connsiteY13-2504" fmla="*/ 1375517 h 1439686"/>
                <a:gd name="connsiteX14-2505" fmla="*/ 1604210 w 1878121"/>
                <a:gd name="connsiteY14-2506" fmla="*/ 1407602 h 1439686"/>
                <a:gd name="connsiteX15-2507" fmla="*/ 1459832 w 1878121"/>
                <a:gd name="connsiteY15-2508" fmla="*/ 1439686 h 1439686"/>
                <a:gd name="connsiteX16-2509" fmla="*/ 401053 w 1878121"/>
                <a:gd name="connsiteY16-2510" fmla="*/ 1423644 h 1439686"/>
                <a:gd name="connsiteX17-2511" fmla="*/ 336884 w 1878121"/>
                <a:gd name="connsiteY17-2512" fmla="*/ 1407602 h 1439686"/>
                <a:gd name="connsiteX18-2513" fmla="*/ 256674 w 1878121"/>
                <a:gd name="connsiteY18-2514" fmla="*/ 1391559 h 1439686"/>
                <a:gd name="connsiteX19-2515" fmla="*/ 224589 w 1878121"/>
                <a:gd name="connsiteY19-2516" fmla="*/ 1359475 h 1439686"/>
                <a:gd name="connsiteX20-2517" fmla="*/ 176463 w 1878121"/>
                <a:gd name="connsiteY20-2518" fmla="*/ 1343433 h 1439686"/>
                <a:gd name="connsiteX21-2519" fmla="*/ 48126 w 1878121"/>
                <a:gd name="connsiteY21-2520" fmla="*/ 1199054 h 1439686"/>
                <a:gd name="connsiteX22-2521" fmla="*/ 16042 w 1878121"/>
                <a:gd name="connsiteY22-2522" fmla="*/ 1102802 h 1439686"/>
                <a:gd name="connsiteX23-2523" fmla="*/ 0 w 1878121"/>
                <a:gd name="connsiteY23-2524" fmla="*/ 1054675 h 1439686"/>
                <a:gd name="connsiteX24-2525" fmla="*/ 32084 w 1878121"/>
                <a:gd name="connsiteY24-2526" fmla="*/ 814044 h 1439686"/>
                <a:gd name="connsiteX25-2527" fmla="*/ 96253 w 1878121"/>
                <a:gd name="connsiteY25-2528" fmla="*/ 717791 h 1439686"/>
                <a:gd name="connsiteX26-2529" fmla="*/ 176463 w 1878121"/>
                <a:gd name="connsiteY26-2530" fmla="*/ 637581 h 1439686"/>
                <a:gd name="connsiteX27-2531" fmla="*/ 224589 w 1878121"/>
                <a:gd name="connsiteY27-2532" fmla="*/ 621538 h 1439686"/>
                <a:gd name="connsiteX28-2533" fmla="*/ 272716 w 1878121"/>
                <a:gd name="connsiteY28-2534" fmla="*/ 589454 h 1439686"/>
                <a:gd name="connsiteX29-2535" fmla="*/ 320842 w 1878121"/>
                <a:gd name="connsiteY29-2536" fmla="*/ 573412 h 1439686"/>
                <a:gd name="connsiteX30-2537" fmla="*/ 385010 w 1878121"/>
                <a:gd name="connsiteY30-2538" fmla="*/ 541328 h 1439686"/>
                <a:gd name="connsiteX31-2539" fmla="*/ 481263 w 1878121"/>
                <a:gd name="connsiteY31-2540" fmla="*/ 509244 h 1439686"/>
                <a:gd name="connsiteX32-2541" fmla="*/ 561474 w 1878121"/>
                <a:gd name="connsiteY32-2542" fmla="*/ 445075 h 1439686"/>
                <a:gd name="connsiteX33-2543" fmla="*/ 561474 w 1878121"/>
                <a:gd name="connsiteY33-2544" fmla="*/ 429033 h 1439686"/>
                <a:gd name="connsiteX0-2545" fmla="*/ 532666 w 1878121"/>
                <a:gd name="connsiteY0-2546" fmla="*/ 419431 h 1439686"/>
                <a:gd name="connsiteX1-2547" fmla="*/ 641797 w 1878121"/>
                <a:gd name="connsiteY1-2548" fmla="*/ 159368 h 1439686"/>
                <a:gd name="connsiteX2-2549" fmla="*/ 882541 w 1878121"/>
                <a:gd name="connsiteY2-2550" fmla="*/ 18039 h 1439686"/>
                <a:gd name="connsiteX3-2551" fmla="*/ 1254109 w 1878121"/>
                <a:gd name="connsiteY3-2552" fmla="*/ 34194 h 1439686"/>
                <a:gd name="connsiteX4-2553" fmla="*/ 1572352 w 1878121"/>
                <a:gd name="connsiteY4-2554" fmla="*/ 310299 h 1439686"/>
                <a:gd name="connsiteX5-2555" fmla="*/ 1636295 w 1878121"/>
                <a:gd name="connsiteY5-2556" fmla="*/ 477159 h 1439686"/>
                <a:gd name="connsiteX6-2557" fmla="*/ 1655726 w 1878121"/>
                <a:gd name="connsiteY6-2558" fmla="*/ 788060 h 1439686"/>
                <a:gd name="connsiteX7-2559" fmla="*/ 1828800 w 1878121"/>
                <a:gd name="connsiteY7-2560" fmla="*/ 894254 h 1439686"/>
                <a:gd name="connsiteX8-2561" fmla="*/ 1876926 w 1878121"/>
                <a:gd name="connsiteY8-2562" fmla="*/ 926338 h 1439686"/>
                <a:gd name="connsiteX9-2563" fmla="*/ 1844842 w 1878121"/>
                <a:gd name="connsiteY9-2564" fmla="*/ 1183012 h 1439686"/>
                <a:gd name="connsiteX10-2565" fmla="*/ 1812758 w 1878121"/>
                <a:gd name="connsiteY10-2566" fmla="*/ 1231138 h 1439686"/>
                <a:gd name="connsiteX11-2567" fmla="*/ 1796716 w 1878121"/>
                <a:gd name="connsiteY11-2568" fmla="*/ 1279265 h 1439686"/>
                <a:gd name="connsiteX12-2569" fmla="*/ 1700463 w 1878121"/>
                <a:gd name="connsiteY12-2570" fmla="*/ 1359475 h 1439686"/>
                <a:gd name="connsiteX13-2571" fmla="*/ 1652337 w 1878121"/>
                <a:gd name="connsiteY13-2572" fmla="*/ 1375517 h 1439686"/>
                <a:gd name="connsiteX14-2573" fmla="*/ 1604210 w 1878121"/>
                <a:gd name="connsiteY14-2574" fmla="*/ 1407602 h 1439686"/>
                <a:gd name="connsiteX15-2575" fmla="*/ 1459832 w 1878121"/>
                <a:gd name="connsiteY15-2576" fmla="*/ 1439686 h 1439686"/>
                <a:gd name="connsiteX16-2577" fmla="*/ 401053 w 1878121"/>
                <a:gd name="connsiteY16-2578" fmla="*/ 1423644 h 1439686"/>
                <a:gd name="connsiteX17-2579" fmla="*/ 336884 w 1878121"/>
                <a:gd name="connsiteY17-2580" fmla="*/ 1407602 h 1439686"/>
                <a:gd name="connsiteX18-2581" fmla="*/ 256674 w 1878121"/>
                <a:gd name="connsiteY18-2582" fmla="*/ 1391559 h 1439686"/>
                <a:gd name="connsiteX19-2583" fmla="*/ 224589 w 1878121"/>
                <a:gd name="connsiteY19-2584" fmla="*/ 1359475 h 1439686"/>
                <a:gd name="connsiteX20-2585" fmla="*/ 176463 w 1878121"/>
                <a:gd name="connsiteY20-2586" fmla="*/ 1343433 h 1439686"/>
                <a:gd name="connsiteX21-2587" fmla="*/ 48126 w 1878121"/>
                <a:gd name="connsiteY21-2588" fmla="*/ 1199054 h 1439686"/>
                <a:gd name="connsiteX22-2589" fmla="*/ 16042 w 1878121"/>
                <a:gd name="connsiteY22-2590" fmla="*/ 1102802 h 1439686"/>
                <a:gd name="connsiteX23-2591" fmla="*/ 0 w 1878121"/>
                <a:gd name="connsiteY23-2592" fmla="*/ 1054675 h 1439686"/>
                <a:gd name="connsiteX24-2593" fmla="*/ 32084 w 1878121"/>
                <a:gd name="connsiteY24-2594" fmla="*/ 814044 h 1439686"/>
                <a:gd name="connsiteX25-2595" fmla="*/ 96253 w 1878121"/>
                <a:gd name="connsiteY25-2596" fmla="*/ 717791 h 1439686"/>
                <a:gd name="connsiteX26-2597" fmla="*/ 176463 w 1878121"/>
                <a:gd name="connsiteY26-2598" fmla="*/ 637581 h 1439686"/>
                <a:gd name="connsiteX27-2599" fmla="*/ 224589 w 1878121"/>
                <a:gd name="connsiteY27-2600" fmla="*/ 621538 h 1439686"/>
                <a:gd name="connsiteX28-2601" fmla="*/ 272716 w 1878121"/>
                <a:gd name="connsiteY28-2602" fmla="*/ 589454 h 1439686"/>
                <a:gd name="connsiteX29-2603" fmla="*/ 320842 w 1878121"/>
                <a:gd name="connsiteY29-2604" fmla="*/ 573412 h 1439686"/>
                <a:gd name="connsiteX30-2605" fmla="*/ 385010 w 1878121"/>
                <a:gd name="connsiteY30-2606" fmla="*/ 541328 h 1439686"/>
                <a:gd name="connsiteX31-2607" fmla="*/ 481263 w 1878121"/>
                <a:gd name="connsiteY31-2608" fmla="*/ 509244 h 1439686"/>
                <a:gd name="connsiteX32-2609" fmla="*/ 561474 w 1878121"/>
                <a:gd name="connsiteY32-2610" fmla="*/ 445075 h 1439686"/>
                <a:gd name="connsiteX33-2611" fmla="*/ 561474 w 1878121"/>
                <a:gd name="connsiteY33-2612" fmla="*/ 429033 h 1439686"/>
                <a:gd name="connsiteX0-2613" fmla="*/ 532666 w 1878121"/>
                <a:gd name="connsiteY0-2614" fmla="*/ 419431 h 1439686"/>
                <a:gd name="connsiteX1-2615" fmla="*/ 641797 w 1878121"/>
                <a:gd name="connsiteY1-2616" fmla="*/ 159368 h 1439686"/>
                <a:gd name="connsiteX2-2617" fmla="*/ 882541 w 1878121"/>
                <a:gd name="connsiteY2-2618" fmla="*/ 18039 h 1439686"/>
                <a:gd name="connsiteX3-2619" fmla="*/ 1254109 w 1878121"/>
                <a:gd name="connsiteY3-2620" fmla="*/ 34194 h 1439686"/>
                <a:gd name="connsiteX4-2621" fmla="*/ 1572352 w 1878121"/>
                <a:gd name="connsiteY4-2622" fmla="*/ 310299 h 1439686"/>
                <a:gd name="connsiteX5-2623" fmla="*/ 1636295 w 1878121"/>
                <a:gd name="connsiteY5-2624" fmla="*/ 477159 h 1439686"/>
                <a:gd name="connsiteX6-2625" fmla="*/ 1655726 w 1878121"/>
                <a:gd name="connsiteY6-2626" fmla="*/ 788060 h 1439686"/>
                <a:gd name="connsiteX7-2627" fmla="*/ 1828800 w 1878121"/>
                <a:gd name="connsiteY7-2628" fmla="*/ 894254 h 1439686"/>
                <a:gd name="connsiteX8-2629" fmla="*/ 1876926 w 1878121"/>
                <a:gd name="connsiteY8-2630" fmla="*/ 926338 h 1439686"/>
                <a:gd name="connsiteX9-2631" fmla="*/ 1844842 w 1878121"/>
                <a:gd name="connsiteY9-2632" fmla="*/ 1183012 h 1439686"/>
                <a:gd name="connsiteX10-2633" fmla="*/ 1812758 w 1878121"/>
                <a:gd name="connsiteY10-2634" fmla="*/ 1231138 h 1439686"/>
                <a:gd name="connsiteX11-2635" fmla="*/ 1796716 w 1878121"/>
                <a:gd name="connsiteY11-2636" fmla="*/ 1279265 h 1439686"/>
                <a:gd name="connsiteX12-2637" fmla="*/ 1700463 w 1878121"/>
                <a:gd name="connsiteY12-2638" fmla="*/ 1359475 h 1439686"/>
                <a:gd name="connsiteX13-2639" fmla="*/ 1652337 w 1878121"/>
                <a:gd name="connsiteY13-2640" fmla="*/ 1375517 h 1439686"/>
                <a:gd name="connsiteX14-2641" fmla="*/ 1604210 w 1878121"/>
                <a:gd name="connsiteY14-2642" fmla="*/ 1407602 h 1439686"/>
                <a:gd name="connsiteX15-2643" fmla="*/ 1459832 w 1878121"/>
                <a:gd name="connsiteY15-2644" fmla="*/ 1439686 h 1439686"/>
                <a:gd name="connsiteX16-2645" fmla="*/ 401053 w 1878121"/>
                <a:gd name="connsiteY16-2646" fmla="*/ 1423644 h 1439686"/>
                <a:gd name="connsiteX17-2647" fmla="*/ 336884 w 1878121"/>
                <a:gd name="connsiteY17-2648" fmla="*/ 1407602 h 1439686"/>
                <a:gd name="connsiteX18-2649" fmla="*/ 256674 w 1878121"/>
                <a:gd name="connsiteY18-2650" fmla="*/ 1391559 h 1439686"/>
                <a:gd name="connsiteX19-2651" fmla="*/ 224589 w 1878121"/>
                <a:gd name="connsiteY19-2652" fmla="*/ 1359475 h 1439686"/>
                <a:gd name="connsiteX20-2653" fmla="*/ 176463 w 1878121"/>
                <a:gd name="connsiteY20-2654" fmla="*/ 1343433 h 1439686"/>
                <a:gd name="connsiteX21-2655" fmla="*/ 48126 w 1878121"/>
                <a:gd name="connsiteY21-2656" fmla="*/ 1199054 h 1439686"/>
                <a:gd name="connsiteX22-2657" fmla="*/ 16042 w 1878121"/>
                <a:gd name="connsiteY22-2658" fmla="*/ 1102802 h 1439686"/>
                <a:gd name="connsiteX23-2659" fmla="*/ 0 w 1878121"/>
                <a:gd name="connsiteY23-2660" fmla="*/ 1054675 h 1439686"/>
                <a:gd name="connsiteX24-2661" fmla="*/ 32084 w 1878121"/>
                <a:gd name="connsiteY24-2662" fmla="*/ 814044 h 1439686"/>
                <a:gd name="connsiteX25-2663" fmla="*/ 96253 w 1878121"/>
                <a:gd name="connsiteY25-2664" fmla="*/ 717791 h 1439686"/>
                <a:gd name="connsiteX26-2665" fmla="*/ 176463 w 1878121"/>
                <a:gd name="connsiteY26-2666" fmla="*/ 637581 h 1439686"/>
                <a:gd name="connsiteX27-2667" fmla="*/ 224589 w 1878121"/>
                <a:gd name="connsiteY27-2668" fmla="*/ 621538 h 1439686"/>
                <a:gd name="connsiteX28-2669" fmla="*/ 272716 w 1878121"/>
                <a:gd name="connsiteY28-2670" fmla="*/ 589454 h 1439686"/>
                <a:gd name="connsiteX29-2671" fmla="*/ 320842 w 1878121"/>
                <a:gd name="connsiteY29-2672" fmla="*/ 573412 h 1439686"/>
                <a:gd name="connsiteX30-2673" fmla="*/ 385010 w 1878121"/>
                <a:gd name="connsiteY30-2674" fmla="*/ 541328 h 1439686"/>
                <a:gd name="connsiteX31-2675" fmla="*/ 481263 w 1878121"/>
                <a:gd name="connsiteY31-2676" fmla="*/ 509244 h 1439686"/>
                <a:gd name="connsiteX32-2677" fmla="*/ 561474 w 1878121"/>
                <a:gd name="connsiteY32-2678" fmla="*/ 445075 h 1439686"/>
                <a:gd name="connsiteX33-2679" fmla="*/ 561474 w 1878121"/>
                <a:gd name="connsiteY33-2680" fmla="*/ 429033 h 1439686"/>
                <a:gd name="connsiteX0-2681" fmla="*/ 532666 w 1878121"/>
                <a:gd name="connsiteY0-2682" fmla="*/ 419431 h 1439686"/>
                <a:gd name="connsiteX1-2683" fmla="*/ 641797 w 1878121"/>
                <a:gd name="connsiteY1-2684" fmla="*/ 159368 h 1439686"/>
                <a:gd name="connsiteX2-2685" fmla="*/ 882541 w 1878121"/>
                <a:gd name="connsiteY2-2686" fmla="*/ 18039 h 1439686"/>
                <a:gd name="connsiteX3-2687" fmla="*/ 1254109 w 1878121"/>
                <a:gd name="connsiteY3-2688" fmla="*/ 34194 h 1439686"/>
                <a:gd name="connsiteX4-2689" fmla="*/ 1572352 w 1878121"/>
                <a:gd name="connsiteY4-2690" fmla="*/ 310299 h 1439686"/>
                <a:gd name="connsiteX5-2691" fmla="*/ 1636295 w 1878121"/>
                <a:gd name="connsiteY5-2692" fmla="*/ 477159 h 1439686"/>
                <a:gd name="connsiteX6-2693" fmla="*/ 1655726 w 1878121"/>
                <a:gd name="connsiteY6-2694" fmla="*/ 788060 h 1439686"/>
                <a:gd name="connsiteX7-2695" fmla="*/ 1828800 w 1878121"/>
                <a:gd name="connsiteY7-2696" fmla="*/ 894254 h 1439686"/>
                <a:gd name="connsiteX8-2697" fmla="*/ 1876926 w 1878121"/>
                <a:gd name="connsiteY8-2698" fmla="*/ 926338 h 1439686"/>
                <a:gd name="connsiteX9-2699" fmla="*/ 1844842 w 1878121"/>
                <a:gd name="connsiteY9-2700" fmla="*/ 1183012 h 1439686"/>
                <a:gd name="connsiteX10-2701" fmla="*/ 1812758 w 1878121"/>
                <a:gd name="connsiteY10-2702" fmla="*/ 1231138 h 1439686"/>
                <a:gd name="connsiteX11-2703" fmla="*/ 1796716 w 1878121"/>
                <a:gd name="connsiteY11-2704" fmla="*/ 1279265 h 1439686"/>
                <a:gd name="connsiteX12-2705" fmla="*/ 1700463 w 1878121"/>
                <a:gd name="connsiteY12-2706" fmla="*/ 1359475 h 1439686"/>
                <a:gd name="connsiteX13-2707" fmla="*/ 1652337 w 1878121"/>
                <a:gd name="connsiteY13-2708" fmla="*/ 1375517 h 1439686"/>
                <a:gd name="connsiteX14-2709" fmla="*/ 1604210 w 1878121"/>
                <a:gd name="connsiteY14-2710" fmla="*/ 1407602 h 1439686"/>
                <a:gd name="connsiteX15-2711" fmla="*/ 1459832 w 1878121"/>
                <a:gd name="connsiteY15-2712" fmla="*/ 1439686 h 1439686"/>
                <a:gd name="connsiteX16-2713" fmla="*/ 401053 w 1878121"/>
                <a:gd name="connsiteY16-2714" fmla="*/ 1423644 h 1439686"/>
                <a:gd name="connsiteX17-2715" fmla="*/ 336884 w 1878121"/>
                <a:gd name="connsiteY17-2716" fmla="*/ 1407602 h 1439686"/>
                <a:gd name="connsiteX18-2717" fmla="*/ 256674 w 1878121"/>
                <a:gd name="connsiteY18-2718" fmla="*/ 1391559 h 1439686"/>
                <a:gd name="connsiteX19-2719" fmla="*/ 224589 w 1878121"/>
                <a:gd name="connsiteY19-2720" fmla="*/ 1359475 h 1439686"/>
                <a:gd name="connsiteX20-2721" fmla="*/ 176463 w 1878121"/>
                <a:gd name="connsiteY20-2722" fmla="*/ 1343433 h 1439686"/>
                <a:gd name="connsiteX21-2723" fmla="*/ 48126 w 1878121"/>
                <a:gd name="connsiteY21-2724" fmla="*/ 1199054 h 1439686"/>
                <a:gd name="connsiteX22-2725" fmla="*/ 16042 w 1878121"/>
                <a:gd name="connsiteY22-2726" fmla="*/ 1102802 h 1439686"/>
                <a:gd name="connsiteX23-2727" fmla="*/ 0 w 1878121"/>
                <a:gd name="connsiteY23-2728" fmla="*/ 1054675 h 1439686"/>
                <a:gd name="connsiteX24-2729" fmla="*/ 32084 w 1878121"/>
                <a:gd name="connsiteY24-2730" fmla="*/ 814044 h 1439686"/>
                <a:gd name="connsiteX25-2731" fmla="*/ 96253 w 1878121"/>
                <a:gd name="connsiteY25-2732" fmla="*/ 717791 h 1439686"/>
                <a:gd name="connsiteX26-2733" fmla="*/ 176463 w 1878121"/>
                <a:gd name="connsiteY26-2734" fmla="*/ 637581 h 1439686"/>
                <a:gd name="connsiteX27-2735" fmla="*/ 224589 w 1878121"/>
                <a:gd name="connsiteY27-2736" fmla="*/ 621538 h 1439686"/>
                <a:gd name="connsiteX28-2737" fmla="*/ 272716 w 1878121"/>
                <a:gd name="connsiteY28-2738" fmla="*/ 589454 h 1439686"/>
                <a:gd name="connsiteX29-2739" fmla="*/ 320842 w 1878121"/>
                <a:gd name="connsiteY29-2740" fmla="*/ 573412 h 1439686"/>
                <a:gd name="connsiteX30-2741" fmla="*/ 385010 w 1878121"/>
                <a:gd name="connsiteY30-2742" fmla="*/ 541328 h 1439686"/>
                <a:gd name="connsiteX31-2743" fmla="*/ 481263 w 1878121"/>
                <a:gd name="connsiteY31-2744" fmla="*/ 509244 h 1439686"/>
                <a:gd name="connsiteX32-2745" fmla="*/ 561474 w 1878121"/>
                <a:gd name="connsiteY32-2746" fmla="*/ 445075 h 1439686"/>
                <a:gd name="connsiteX33-2747" fmla="*/ 561474 w 1878121"/>
                <a:gd name="connsiteY33-2748" fmla="*/ 429033 h 1439686"/>
                <a:gd name="connsiteX0-2749" fmla="*/ 532666 w 1878121"/>
                <a:gd name="connsiteY0-2750" fmla="*/ 419431 h 1439686"/>
                <a:gd name="connsiteX1-2751" fmla="*/ 641797 w 1878121"/>
                <a:gd name="connsiteY1-2752" fmla="*/ 159368 h 1439686"/>
                <a:gd name="connsiteX2-2753" fmla="*/ 882541 w 1878121"/>
                <a:gd name="connsiteY2-2754" fmla="*/ 18039 h 1439686"/>
                <a:gd name="connsiteX3-2755" fmla="*/ 1254109 w 1878121"/>
                <a:gd name="connsiteY3-2756" fmla="*/ 34194 h 1439686"/>
                <a:gd name="connsiteX4-2757" fmla="*/ 1572352 w 1878121"/>
                <a:gd name="connsiteY4-2758" fmla="*/ 310299 h 1439686"/>
                <a:gd name="connsiteX5-2759" fmla="*/ 1636295 w 1878121"/>
                <a:gd name="connsiteY5-2760" fmla="*/ 477159 h 1439686"/>
                <a:gd name="connsiteX6-2761" fmla="*/ 1655726 w 1878121"/>
                <a:gd name="connsiteY6-2762" fmla="*/ 736545 h 1439686"/>
                <a:gd name="connsiteX7-2763" fmla="*/ 1828800 w 1878121"/>
                <a:gd name="connsiteY7-2764" fmla="*/ 894254 h 1439686"/>
                <a:gd name="connsiteX8-2765" fmla="*/ 1876926 w 1878121"/>
                <a:gd name="connsiteY8-2766" fmla="*/ 926338 h 1439686"/>
                <a:gd name="connsiteX9-2767" fmla="*/ 1844842 w 1878121"/>
                <a:gd name="connsiteY9-2768" fmla="*/ 1183012 h 1439686"/>
                <a:gd name="connsiteX10-2769" fmla="*/ 1812758 w 1878121"/>
                <a:gd name="connsiteY10-2770" fmla="*/ 1231138 h 1439686"/>
                <a:gd name="connsiteX11-2771" fmla="*/ 1796716 w 1878121"/>
                <a:gd name="connsiteY11-2772" fmla="*/ 1279265 h 1439686"/>
                <a:gd name="connsiteX12-2773" fmla="*/ 1700463 w 1878121"/>
                <a:gd name="connsiteY12-2774" fmla="*/ 1359475 h 1439686"/>
                <a:gd name="connsiteX13-2775" fmla="*/ 1652337 w 1878121"/>
                <a:gd name="connsiteY13-2776" fmla="*/ 1375517 h 1439686"/>
                <a:gd name="connsiteX14-2777" fmla="*/ 1604210 w 1878121"/>
                <a:gd name="connsiteY14-2778" fmla="*/ 1407602 h 1439686"/>
                <a:gd name="connsiteX15-2779" fmla="*/ 1459832 w 1878121"/>
                <a:gd name="connsiteY15-2780" fmla="*/ 1439686 h 1439686"/>
                <a:gd name="connsiteX16-2781" fmla="*/ 401053 w 1878121"/>
                <a:gd name="connsiteY16-2782" fmla="*/ 1423644 h 1439686"/>
                <a:gd name="connsiteX17-2783" fmla="*/ 336884 w 1878121"/>
                <a:gd name="connsiteY17-2784" fmla="*/ 1407602 h 1439686"/>
                <a:gd name="connsiteX18-2785" fmla="*/ 256674 w 1878121"/>
                <a:gd name="connsiteY18-2786" fmla="*/ 1391559 h 1439686"/>
                <a:gd name="connsiteX19-2787" fmla="*/ 224589 w 1878121"/>
                <a:gd name="connsiteY19-2788" fmla="*/ 1359475 h 1439686"/>
                <a:gd name="connsiteX20-2789" fmla="*/ 176463 w 1878121"/>
                <a:gd name="connsiteY20-2790" fmla="*/ 1343433 h 1439686"/>
                <a:gd name="connsiteX21-2791" fmla="*/ 48126 w 1878121"/>
                <a:gd name="connsiteY21-2792" fmla="*/ 1199054 h 1439686"/>
                <a:gd name="connsiteX22-2793" fmla="*/ 16042 w 1878121"/>
                <a:gd name="connsiteY22-2794" fmla="*/ 1102802 h 1439686"/>
                <a:gd name="connsiteX23-2795" fmla="*/ 0 w 1878121"/>
                <a:gd name="connsiteY23-2796" fmla="*/ 1054675 h 1439686"/>
                <a:gd name="connsiteX24-2797" fmla="*/ 32084 w 1878121"/>
                <a:gd name="connsiteY24-2798" fmla="*/ 814044 h 1439686"/>
                <a:gd name="connsiteX25-2799" fmla="*/ 96253 w 1878121"/>
                <a:gd name="connsiteY25-2800" fmla="*/ 717791 h 1439686"/>
                <a:gd name="connsiteX26-2801" fmla="*/ 176463 w 1878121"/>
                <a:gd name="connsiteY26-2802" fmla="*/ 637581 h 1439686"/>
                <a:gd name="connsiteX27-2803" fmla="*/ 224589 w 1878121"/>
                <a:gd name="connsiteY27-2804" fmla="*/ 621538 h 1439686"/>
                <a:gd name="connsiteX28-2805" fmla="*/ 272716 w 1878121"/>
                <a:gd name="connsiteY28-2806" fmla="*/ 589454 h 1439686"/>
                <a:gd name="connsiteX29-2807" fmla="*/ 320842 w 1878121"/>
                <a:gd name="connsiteY29-2808" fmla="*/ 573412 h 1439686"/>
                <a:gd name="connsiteX30-2809" fmla="*/ 385010 w 1878121"/>
                <a:gd name="connsiteY30-2810" fmla="*/ 541328 h 1439686"/>
                <a:gd name="connsiteX31-2811" fmla="*/ 481263 w 1878121"/>
                <a:gd name="connsiteY31-2812" fmla="*/ 509244 h 1439686"/>
                <a:gd name="connsiteX32-2813" fmla="*/ 561474 w 1878121"/>
                <a:gd name="connsiteY32-2814" fmla="*/ 445075 h 1439686"/>
                <a:gd name="connsiteX33-2815" fmla="*/ 561474 w 1878121"/>
                <a:gd name="connsiteY33-2816" fmla="*/ 429033 h 1439686"/>
                <a:gd name="connsiteX0-2817" fmla="*/ 532666 w 1878121"/>
                <a:gd name="connsiteY0-2818" fmla="*/ 419431 h 1439686"/>
                <a:gd name="connsiteX1-2819" fmla="*/ 641797 w 1878121"/>
                <a:gd name="connsiteY1-2820" fmla="*/ 159368 h 1439686"/>
                <a:gd name="connsiteX2-2821" fmla="*/ 882541 w 1878121"/>
                <a:gd name="connsiteY2-2822" fmla="*/ 18039 h 1439686"/>
                <a:gd name="connsiteX3-2823" fmla="*/ 1254109 w 1878121"/>
                <a:gd name="connsiteY3-2824" fmla="*/ 34194 h 1439686"/>
                <a:gd name="connsiteX4-2825" fmla="*/ 1572352 w 1878121"/>
                <a:gd name="connsiteY4-2826" fmla="*/ 310299 h 1439686"/>
                <a:gd name="connsiteX5-2827" fmla="*/ 1687810 w 1878121"/>
                <a:gd name="connsiteY5-2828" fmla="*/ 457840 h 1439686"/>
                <a:gd name="connsiteX6-2829" fmla="*/ 1655726 w 1878121"/>
                <a:gd name="connsiteY6-2830" fmla="*/ 736545 h 1439686"/>
                <a:gd name="connsiteX7-2831" fmla="*/ 1828800 w 1878121"/>
                <a:gd name="connsiteY7-2832" fmla="*/ 894254 h 1439686"/>
                <a:gd name="connsiteX8-2833" fmla="*/ 1876926 w 1878121"/>
                <a:gd name="connsiteY8-2834" fmla="*/ 926338 h 1439686"/>
                <a:gd name="connsiteX9-2835" fmla="*/ 1844842 w 1878121"/>
                <a:gd name="connsiteY9-2836" fmla="*/ 1183012 h 1439686"/>
                <a:gd name="connsiteX10-2837" fmla="*/ 1812758 w 1878121"/>
                <a:gd name="connsiteY10-2838" fmla="*/ 1231138 h 1439686"/>
                <a:gd name="connsiteX11-2839" fmla="*/ 1796716 w 1878121"/>
                <a:gd name="connsiteY11-2840" fmla="*/ 1279265 h 1439686"/>
                <a:gd name="connsiteX12-2841" fmla="*/ 1700463 w 1878121"/>
                <a:gd name="connsiteY12-2842" fmla="*/ 1359475 h 1439686"/>
                <a:gd name="connsiteX13-2843" fmla="*/ 1652337 w 1878121"/>
                <a:gd name="connsiteY13-2844" fmla="*/ 1375517 h 1439686"/>
                <a:gd name="connsiteX14-2845" fmla="*/ 1604210 w 1878121"/>
                <a:gd name="connsiteY14-2846" fmla="*/ 1407602 h 1439686"/>
                <a:gd name="connsiteX15-2847" fmla="*/ 1459832 w 1878121"/>
                <a:gd name="connsiteY15-2848" fmla="*/ 1439686 h 1439686"/>
                <a:gd name="connsiteX16-2849" fmla="*/ 401053 w 1878121"/>
                <a:gd name="connsiteY16-2850" fmla="*/ 1423644 h 1439686"/>
                <a:gd name="connsiteX17-2851" fmla="*/ 336884 w 1878121"/>
                <a:gd name="connsiteY17-2852" fmla="*/ 1407602 h 1439686"/>
                <a:gd name="connsiteX18-2853" fmla="*/ 256674 w 1878121"/>
                <a:gd name="connsiteY18-2854" fmla="*/ 1391559 h 1439686"/>
                <a:gd name="connsiteX19-2855" fmla="*/ 224589 w 1878121"/>
                <a:gd name="connsiteY19-2856" fmla="*/ 1359475 h 1439686"/>
                <a:gd name="connsiteX20-2857" fmla="*/ 176463 w 1878121"/>
                <a:gd name="connsiteY20-2858" fmla="*/ 1343433 h 1439686"/>
                <a:gd name="connsiteX21-2859" fmla="*/ 48126 w 1878121"/>
                <a:gd name="connsiteY21-2860" fmla="*/ 1199054 h 1439686"/>
                <a:gd name="connsiteX22-2861" fmla="*/ 16042 w 1878121"/>
                <a:gd name="connsiteY22-2862" fmla="*/ 1102802 h 1439686"/>
                <a:gd name="connsiteX23-2863" fmla="*/ 0 w 1878121"/>
                <a:gd name="connsiteY23-2864" fmla="*/ 1054675 h 1439686"/>
                <a:gd name="connsiteX24-2865" fmla="*/ 32084 w 1878121"/>
                <a:gd name="connsiteY24-2866" fmla="*/ 814044 h 1439686"/>
                <a:gd name="connsiteX25-2867" fmla="*/ 96253 w 1878121"/>
                <a:gd name="connsiteY25-2868" fmla="*/ 717791 h 1439686"/>
                <a:gd name="connsiteX26-2869" fmla="*/ 176463 w 1878121"/>
                <a:gd name="connsiteY26-2870" fmla="*/ 637581 h 1439686"/>
                <a:gd name="connsiteX27-2871" fmla="*/ 224589 w 1878121"/>
                <a:gd name="connsiteY27-2872" fmla="*/ 621538 h 1439686"/>
                <a:gd name="connsiteX28-2873" fmla="*/ 272716 w 1878121"/>
                <a:gd name="connsiteY28-2874" fmla="*/ 589454 h 1439686"/>
                <a:gd name="connsiteX29-2875" fmla="*/ 320842 w 1878121"/>
                <a:gd name="connsiteY29-2876" fmla="*/ 573412 h 1439686"/>
                <a:gd name="connsiteX30-2877" fmla="*/ 385010 w 1878121"/>
                <a:gd name="connsiteY30-2878" fmla="*/ 541328 h 1439686"/>
                <a:gd name="connsiteX31-2879" fmla="*/ 481263 w 1878121"/>
                <a:gd name="connsiteY31-2880" fmla="*/ 509244 h 1439686"/>
                <a:gd name="connsiteX32-2881" fmla="*/ 561474 w 1878121"/>
                <a:gd name="connsiteY32-2882" fmla="*/ 445075 h 1439686"/>
                <a:gd name="connsiteX33-2883" fmla="*/ 561474 w 1878121"/>
                <a:gd name="connsiteY33-2884" fmla="*/ 429033 h 1439686"/>
                <a:gd name="connsiteX0-2885" fmla="*/ 532666 w 1878121"/>
                <a:gd name="connsiteY0-2886" fmla="*/ 419431 h 1439686"/>
                <a:gd name="connsiteX1-2887" fmla="*/ 641797 w 1878121"/>
                <a:gd name="connsiteY1-2888" fmla="*/ 159368 h 1439686"/>
                <a:gd name="connsiteX2-2889" fmla="*/ 882541 w 1878121"/>
                <a:gd name="connsiteY2-2890" fmla="*/ 18039 h 1439686"/>
                <a:gd name="connsiteX3-2891" fmla="*/ 1254109 w 1878121"/>
                <a:gd name="connsiteY3-2892" fmla="*/ 34194 h 1439686"/>
                <a:gd name="connsiteX4-2893" fmla="*/ 1572352 w 1878121"/>
                <a:gd name="connsiteY4-2894" fmla="*/ 310299 h 1439686"/>
                <a:gd name="connsiteX5-2895" fmla="*/ 1655726 w 1878121"/>
                <a:gd name="connsiteY5-2896" fmla="*/ 736545 h 1439686"/>
                <a:gd name="connsiteX6-2897" fmla="*/ 1828800 w 1878121"/>
                <a:gd name="connsiteY6-2898" fmla="*/ 894254 h 1439686"/>
                <a:gd name="connsiteX7-2899" fmla="*/ 1876926 w 1878121"/>
                <a:gd name="connsiteY7-2900" fmla="*/ 926338 h 1439686"/>
                <a:gd name="connsiteX8-2901" fmla="*/ 1844842 w 1878121"/>
                <a:gd name="connsiteY8-2902" fmla="*/ 1183012 h 1439686"/>
                <a:gd name="connsiteX9-2903" fmla="*/ 1812758 w 1878121"/>
                <a:gd name="connsiteY9-2904" fmla="*/ 1231138 h 1439686"/>
                <a:gd name="connsiteX10-2905" fmla="*/ 1796716 w 1878121"/>
                <a:gd name="connsiteY10-2906" fmla="*/ 1279265 h 1439686"/>
                <a:gd name="connsiteX11-2907" fmla="*/ 1700463 w 1878121"/>
                <a:gd name="connsiteY11-2908" fmla="*/ 1359475 h 1439686"/>
                <a:gd name="connsiteX12-2909" fmla="*/ 1652337 w 1878121"/>
                <a:gd name="connsiteY12-2910" fmla="*/ 1375517 h 1439686"/>
                <a:gd name="connsiteX13-2911" fmla="*/ 1604210 w 1878121"/>
                <a:gd name="connsiteY13-2912" fmla="*/ 1407602 h 1439686"/>
                <a:gd name="connsiteX14-2913" fmla="*/ 1459832 w 1878121"/>
                <a:gd name="connsiteY14-2914" fmla="*/ 1439686 h 1439686"/>
                <a:gd name="connsiteX15-2915" fmla="*/ 401053 w 1878121"/>
                <a:gd name="connsiteY15-2916" fmla="*/ 1423644 h 1439686"/>
                <a:gd name="connsiteX16-2917" fmla="*/ 336884 w 1878121"/>
                <a:gd name="connsiteY16-2918" fmla="*/ 1407602 h 1439686"/>
                <a:gd name="connsiteX17-2919" fmla="*/ 256674 w 1878121"/>
                <a:gd name="connsiteY17-2920" fmla="*/ 1391559 h 1439686"/>
                <a:gd name="connsiteX18-2921" fmla="*/ 224589 w 1878121"/>
                <a:gd name="connsiteY18-2922" fmla="*/ 1359475 h 1439686"/>
                <a:gd name="connsiteX19-2923" fmla="*/ 176463 w 1878121"/>
                <a:gd name="connsiteY19-2924" fmla="*/ 1343433 h 1439686"/>
                <a:gd name="connsiteX20-2925" fmla="*/ 48126 w 1878121"/>
                <a:gd name="connsiteY20-2926" fmla="*/ 1199054 h 1439686"/>
                <a:gd name="connsiteX21-2927" fmla="*/ 16042 w 1878121"/>
                <a:gd name="connsiteY21-2928" fmla="*/ 1102802 h 1439686"/>
                <a:gd name="connsiteX22-2929" fmla="*/ 0 w 1878121"/>
                <a:gd name="connsiteY22-2930" fmla="*/ 1054675 h 1439686"/>
                <a:gd name="connsiteX23-2931" fmla="*/ 32084 w 1878121"/>
                <a:gd name="connsiteY23-2932" fmla="*/ 814044 h 1439686"/>
                <a:gd name="connsiteX24-2933" fmla="*/ 96253 w 1878121"/>
                <a:gd name="connsiteY24-2934" fmla="*/ 717791 h 1439686"/>
                <a:gd name="connsiteX25-2935" fmla="*/ 176463 w 1878121"/>
                <a:gd name="connsiteY25-2936" fmla="*/ 637581 h 1439686"/>
                <a:gd name="connsiteX26-2937" fmla="*/ 224589 w 1878121"/>
                <a:gd name="connsiteY26-2938" fmla="*/ 621538 h 1439686"/>
                <a:gd name="connsiteX27-2939" fmla="*/ 272716 w 1878121"/>
                <a:gd name="connsiteY27-2940" fmla="*/ 589454 h 1439686"/>
                <a:gd name="connsiteX28-2941" fmla="*/ 320842 w 1878121"/>
                <a:gd name="connsiteY28-2942" fmla="*/ 573412 h 1439686"/>
                <a:gd name="connsiteX29-2943" fmla="*/ 385010 w 1878121"/>
                <a:gd name="connsiteY29-2944" fmla="*/ 541328 h 1439686"/>
                <a:gd name="connsiteX30-2945" fmla="*/ 481263 w 1878121"/>
                <a:gd name="connsiteY30-2946" fmla="*/ 509244 h 1439686"/>
                <a:gd name="connsiteX31-2947" fmla="*/ 561474 w 1878121"/>
                <a:gd name="connsiteY31-2948" fmla="*/ 445075 h 1439686"/>
                <a:gd name="connsiteX32-2949" fmla="*/ 561474 w 1878121"/>
                <a:gd name="connsiteY32-2950" fmla="*/ 429033 h 1439686"/>
                <a:gd name="connsiteX0-2951" fmla="*/ 532666 w 1878121"/>
                <a:gd name="connsiteY0-2952" fmla="*/ 419431 h 1439686"/>
                <a:gd name="connsiteX1-2953" fmla="*/ 641797 w 1878121"/>
                <a:gd name="connsiteY1-2954" fmla="*/ 159368 h 1439686"/>
                <a:gd name="connsiteX2-2955" fmla="*/ 882541 w 1878121"/>
                <a:gd name="connsiteY2-2956" fmla="*/ 18039 h 1439686"/>
                <a:gd name="connsiteX3-2957" fmla="*/ 1254109 w 1878121"/>
                <a:gd name="connsiteY3-2958" fmla="*/ 34194 h 1439686"/>
                <a:gd name="connsiteX4-2959" fmla="*/ 1572352 w 1878121"/>
                <a:gd name="connsiteY4-2960" fmla="*/ 310299 h 1439686"/>
                <a:gd name="connsiteX5-2961" fmla="*/ 1655726 w 1878121"/>
                <a:gd name="connsiteY5-2962" fmla="*/ 736545 h 1439686"/>
                <a:gd name="connsiteX6-2963" fmla="*/ 1828800 w 1878121"/>
                <a:gd name="connsiteY6-2964" fmla="*/ 894254 h 1439686"/>
                <a:gd name="connsiteX7-2965" fmla="*/ 1876926 w 1878121"/>
                <a:gd name="connsiteY7-2966" fmla="*/ 926338 h 1439686"/>
                <a:gd name="connsiteX8-2967" fmla="*/ 1844842 w 1878121"/>
                <a:gd name="connsiteY8-2968" fmla="*/ 1183012 h 1439686"/>
                <a:gd name="connsiteX9-2969" fmla="*/ 1812758 w 1878121"/>
                <a:gd name="connsiteY9-2970" fmla="*/ 1231138 h 1439686"/>
                <a:gd name="connsiteX10-2971" fmla="*/ 1796716 w 1878121"/>
                <a:gd name="connsiteY10-2972" fmla="*/ 1279265 h 1439686"/>
                <a:gd name="connsiteX11-2973" fmla="*/ 1700463 w 1878121"/>
                <a:gd name="connsiteY11-2974" fmla="*/ 1359475 h 1439686"/>
                <a:gd name="connsiteX12-2975" fmla="*/ 1652337 w 1878121"/>
                <a:gd name="connsiteY12-2976" fmla="*/ 1375517 h 1439686"/>
                <a:gd name="connsiteX13-2977" fmla="*/ 1604210 w 1878121"/>
                <a:gd name="connsiteY13-2978" fmla="*/ 1407602 h 1439686"/>
                <a:gd name="connsiteX14-2979" fmla="*/ 1459832 w 1878121"/>
                <a:gd name="connsiteY14-2980" fmla="*/ 1439686 h 1439686"/>
                <a:gd name="connsiteX15-2981" fmla="*/ 401053 w 1878121"/>
                <a:gd name="connsiteY15-2982" fmla="*/ 1423644 h 1439686"/>
                <a:gd name="connsiteX16-2983" fmla="*/ 336884 w 1878121"/>
                <a:gd name="connsiteY16-2984" fmla="*/ 1407602 h 1439686"/>
                <a:gd name="connsiteX17-2985" fmla="*/ 256674 w 1878121"/>
                <a:gd name="connsiteY17-2986" fmla="*/ 1391559 h 1439686"/>
                <a:gd name="connsiteX18-2987" fmla="*/ 224589 w 1878121"/>
                <a:gd name="connsiteY18-2988" fmla="*/ 1359475 h 1439686"/>
                <a:gd name="connsiteX19-2989" fmla="*/ 176463 w 1878121"/>
                <a:gd name="connsiteY19-2990" fmla="*/ 1343433 h 1439686"/>
                <a:gd name="connsiteX20-2991" fmla="*/ 48126 w 1878121"/>
                <a:gd name="connsiteY20-2992" fmla="*/ 1199054 h 1439686"/>
                <a:gd name="connsiteX21-2993" fmla="*/ 16042 w 1878121"/>
                <a:gd name="connsiteY21-2994" fmla="*/ 1102802 h 1439686"/>
                <a:gd name="connsiteX22-2995" fmla="*/ 0 w 1878121"/>
                <a:gd name="connsiteY22-2996" fmla="*/ 1054675 h 1439686"/>
                <a:gd name="connsiteX23-2997" fmla="*/ 32084 w 1878121"/>
                <a:gd name="connsiteY23-2998" fmla="*/ 814044 h 1439686"/>
                <a:gd name="connsiteX24-2999" fmla="*/ 96253 w 1878121"/>
                <a:gd name="connsiteY24-3000" fmla="*/ 717791 h 1439686"/>
                <a:gd name="connsiteX25-3001" fmla="*/ 176463 w 1878121"/>
                <a:gd name="connsiteY25-3002" fmla="*/ 637581 h 1439686"/>
                <a:gd name="connsiteX26-3003" fmla="*/ 224589 w 1878121"/>
                <a:gd name="connsiteY26-3004" fmla="*/ 621538 h 1439686"/>
                <a:gd name="connsiteX27-3005" fmla="*/ 272716 w 1878121"/>
                <a:gd name="connsiteY27-3006" fmla="*/ 589454 h 1439686"/>
                <a:gd name="connsiteX28-3007" fmla="*/ 320842 w 1878121"/>
                <a:gd name="connsiteY28-3008" fmla="*/ 573412 h 1439686"/>
                <a:gd name="connsiteX29-3009" fmla="*/ 385010 w 1878121"/>
                <a:gd name="connsiteY29-3010" fmla="*/ 541328 h 1439686"/>
                <a:gd name="connsiteX30-3011" fmla="*/ 481263 w 1878121"/>
                <a:gd name="connsiteY30-3012" fmla="*/ 509244 h 1439686"/>
                <a:gd name="connsiteX31-3013" fmla="*/ 561474 w 1878121"/>
                <a:gd name="connsiteY31-3014" fmla="*/ 445075 h 1439686"/>
                <a:gd name="connsiteX32-3015" fmla="*/ 561474 w 1878121"/>
                <a:gd name="connsiteY32-3016" fmla="*/ 429033 h 1439686"/>
                <a:gd name="connsiteX0-3017" fmla="*/ 532666 w 1878121"/>
                <a:gd name="connsiteY0-3018" fmla="*/ 419431 h 1439686"/>
                <a:gd name="connsiteX1-3019" fmla="*/ 641797 w 1878121"/>
                <a:gd name="connsiteY1-3020" fmla="*/ 159368 h 1439686"/>
                <a:gd name="connsiteX2-3021" fmla="*/ 882541 w 1878121"/>
                <a:gd name="connsiteY2-3022" fmla="*/ 18039 h 1439686"/>
                <a:gd name="connsiteX3-3023" fmla="*/ 1254109 w 1878121"/>
                <a:gd name="connsiteY3-3024" fmla="*/ 34194 h 1439686"/>
                <a:gd name="connsiteX4-3025" fmla="*/ 1572352 w 1878121"/>
                <a:gd name="connsiteY4-3026" fmla="*/ 310299 h 1439686"/>
                <a:gd name="connsiteX5-3027" fmla="*/ 1668605 w 1878121"/>
                <a:gd name="connsiteY5-3028" fmla="*/ 620635 h 1439686"/>
                <a:gd name="connsiteX6-3029" fmla="*/ 1828800 w 1878121"/>
                <a:gd name="connsiteY6-3030" fmla="*/ 894254 h 1439686"/>
                <a:gd name="connsiteX7-3031" fmla="*/ 1876926 w 1878121"/>
                <a:gd name="connsiteY7-3032" fmla="*/ 926338 h 1439686"/>
                <a:gd name="connsiteX8-3033" fmla="*/ 1844842 w 1878121"/>
                <a:gd name="connsiteY8-3034" fmla="*/ 1183012 h 1439686"/>
                <a:gd name="connsiteX9-3035" fmla="*/ 1812758 w 1878121"/>
                <a:gd name="connsiteY9-3036" fmla="*/ 1231138 h 1439686"/>
                <a:gd name="connsiteX10-3037" fmla="*/ 1796716 w 1878121"/>
                <a:gd name="connsiteY10-3038" fmla="*/ 1279265 h 1439686"/>
                <a:gd name="connsiteX11-3039" fmla="*/ 1700463 w 1878121"/>
                <a:gd name="connsiteY11-3040" fmla="*/ 1359475 h 1439686"/>
                <a:gd name="connsiteX12-3041" fmla="*/ 1652337 w 1878121"/>
                <a:gd name="connsiteY12-3042" fmla="*/ 1375517 h 1439686"/>
                <a:gd name="connsiteX13-3043" fmla="*/ 1604210 w 1878121"/>
                <a:gd name="connsiteY13-3044" fmla="*/ 1407602 h 1439686"/>
                <a:gd name="connsiteX14-3045" fmla="*/ 1459832 w 1878121"/>
                <a:gd name="connsiteY14-3046" fmla="*/ 1439686 h 1439686"/>
                <a:gd name="connsiteX15-3047" fmla="*/ 401053 w 1878121"/>
                <a:gd name="connsiteY15-3048" fmla="*/ 1423644 h 1439686"/>
                <a:gd name="connsiteX16-3049" fmla="*/ 336884 w 1878121"/>
                <a:gd name="connsiteY16-3050" fmla="*/ 1407602 h 1439686"/>
                <a:gd name="connsiteX17-3051" fmla="*/ 256674 w 1878121"/>
                <a:gd name="connsiteY17-3052" fmla="*/ 1391559 h 1439686"/>
                <a:gd name="connsiteX18-3053" fmla="*/ 224589 w 1878121"/>
                <a:gd name="connsiteY18-3054" fmla="*/ 1359475 h 1439686"/>
                <a:gd name="connsiteX19-3055" fmla="*/ 176463 w 1878121"/>
                <a:gd name="connsiteY19-3056" fmla="*/ 1343433 h 1439686"/>
                <a:gd name="connsiteX20-3057" fmla="*/ 48126 w 1878121"/>
                <a:gd name="connsiteY20-3058" fmla="*/ 1199054 h 1439686"/>
                <a:gd name="connsiteX21-3059" fmla="*/ 16042 w 1878121"/>
                <a:gd name="connsiteY21-3060" fmla="*/ 1102802 h 1439686"/>
                <a:gd name="connsiteX22-3061" fmla="*/ 0 w 1878121"/>
                <a:gd name="connsiteY22-3062" fmla="*/ 1054675 h 1439686"/>
                <a:gd name="connsiteX23-3063" fmla="*/ 32084 w 1878121"/>
                <a:gd name="connsiteY23-3064" fmla="*/ 814044 h 1439686"/>
                <a:gd name="connsiteX24-3065" fmla="*/ 96253 w 1878121"/>
                <a:gd name="connsiteY24-3066" fmla="*/ 717791 h 1439686"/>
                <a:gd name="connsiteX25-3067" fmla="*/ 176463 w 1878121"/>
                <a:gd name="connsiteY25-3068" fmla="*/ 637581 h 1439686"/>
                <a:gd name="connsiteX26-3069" fmla="*/ 224589 w 1878121"/>
                <a:gd name="connsiteY26-3070" fmla="*/ 621538 h 1439686"/>
                <a:gd name="connsiteX27-3071" fmla="*/ 272716 w 1878121"/>
                <a:gd name="connsiteY27-3072" fmla="*/ 589454 h 1439686"/>
                <a:gd name="connsiteX28-3073" fmla="*/ 320842 w 1878121"/>
                <a:gd name="connsiteY28-3074" fmla="*/ 573412 h 1439686"/>
                <a:gd name="connsiteX29-3075" fmla="*/ 385010 w 1878121"/>
                <a:gd name="connsiteY29-3076" fmla="*/ 541328 h 1439686"/>
                <a:gd name="connsiteX30-3077" fmla="*/ 481263 w 1878121"/>
                <a:gd name="connsiteY30-3078" fmla="*/ 509244 h 1439686"/>
                <a:gd name="connsiteX31-3079" fmla="*/ 561474 w 1878121"/>
                <a:gd name="connsiteY31-3080" fmla="*/ 445075 h 1439686"/>
                <a:gd name="connsiteX32-3081" fmla="*/ 561474 w 1878121"/>
                <a:gd name="connsiteY32-3082" fmla="*/ 429033 h 1439686"/>
                <a:gd name="connsiteX0-3083" fmla="*/ 532666 w 1878121"/>
                <a:gd name="connsiteY0-3084" fmla="*/ 419431 h 1439686"/>
                <a:gd name="connsiteX1-3085" fmla="*/ 641797 w 1878121"/>
                <a:gd name="connsiteY1-3086" fmla="*/ 159368 h 1439686"/>
                <a:gd name="connsiteX2-3087" fmla="*/ 882541 w 1878121"/>
                <a:gd name="connsiteY2-3088" fmla="*/ 18039 h 1439686"/>
                <a:gd name="connsiteX3-3089" fmla="*/ 1254109 w 1878121"/>
                <a:gd name="connsiteY3-3090" fmla="*/ 34194 h 1439686"/>
                <a:gd name="connsiteX4-3091" fmla="*/ 1572352 w 1878121"/>
                <a:gd name="connsiteY4-3092" fmla="*/ 310299 h 1439686"/>
                <a:gd name="connsiteX5-3093" fmla="*/ 1668605 w 1878121"/>
                <a:gd name="connsiteY5-3094" fmla="*/ 620635 h 1439686"/>
                <a:gd name="connsiteX6-3095" fmla="*/ 1828800 w 1878121"/>
                <a:gd name="connsiteY6-3096" fmla="*/ 894254 h 1439686"/>
                <a:gd name="connsiteX7-3097" fmla="*/ 1876926 w 1878121"/>
                <a:gd name="connsiteY7-3098" fmla="*/ 926338 h 1439686"/>
                <a:gd name="connsiteX8-3099" fmla="*/ 1844842 w 1878121"/>
                <a:gd name="connsiteY8-3100" fmla="*/ 1183012 h 1439686"/>
                <a:gd name="connsiteX9-3101" fmla="*/ 1812758 w 1878121"/>
                <a:gd name="connsiteY9-3102" fmla="*/ 1231138 h 1439686"/>
                <a:gd name="connsiteX10-3103" fmla="*/ 1796716 w 1878121"/>
                <a:gd name="connsiteY10-3104" fmla="*/ 1279265 h 1439686"/>
                <a:gd name="connsiteX11-3105" fmla="*/ 1700463 w 1878121"/>
                <a:gd name="connsiteY11-3106" fmla="*/ 1359475 h 1439686"/>
                <a:gd name="connsiteX12-3107" fmla="*/ 1652337 w 1878121"/>
                <a:gd name="connsiteY12-3108" fmla="*/ 1375517 h 1439686"/>
                <a:gd name="connsiteX13-3109" fmla="*/ 1604210 w 1878121"/>
                <a:gd name="connsiteY13-3110" fmla="*/ 1407602 h 1439686"/>
                <a:gd name="connsiteX14-3111" fmla="*/ 1459832 w 1878121"/>
                <a:gd name="connsiteY14-3112" fmla="*/ 1439686 h 1439686"/>
                <a:gd name="connsiteX15-3113" fmla="*/ 401053 w 1878121"/>
                <a:gd name="connsiteY15-3114" fmla="*/ 1423644 h 1439686"/>
                <a:gd name="connsiteX16-3115" fmla="*/ 336884 w 1878121"/>
                <a:gd name="connsiteY16-3116" fmla="*/ 1407602 h 1439686"/>
                <a:gd name="connsiteX17-3117" fmla="*/ 256674 w 1878121"/>
                <a:gd name="connsiteY17-3118" fmla="*/ 1391559 h 1439686"/>
                <a:gd name="connsiteX18-3119" fmla="*/ 224589 w 1878121"/>
                <a:gd name="connsiteY18-3120" fmla="*/ 1359475 h 1439686"/>
                <a:gd name="connsiteX19-3121" fmla="*/ 176463 w 1878121"/>
                <a:gd name="connsiteY19-3122" fmla="*/ 1343433 h 1439686"/>
                <a:gd name="connsiteX20-3123" fmla="*/ 48126 w 1878121"/>
                <a:gd name="connsiteY20-3124" fmla="*/ 1199054 h 1439686"/>
                <a:gd name="connsiteX21-3125" fmla="*/ 16042 w 1878121"/>
                <a:gd name="connsiteY21-3126" fmla="*/ 1102802 h 1439686"/>
                <a:gd name="connsiteX22-3127" fmla="*/ 0 w 1878121"/>
                <a:gd name="connsiteY22-3128" fmla="*/ 1054675 h 1439686"/>
                <a:gd name="connsiteX23-3129" fmla="*/ 32084 w 1878121"/>
                <a:gd name="connsiteY23-3130" fmla="*/ 814044 h 1439686"/>
                <a:gd name="connsiteX24-3131" fmla="*/ 96253 w 1878121"/>
                <a:gd name="connsiteY24-3132" fmla="*/ 717791 h 1439686"/>
                <a:gd name="connsiteX25-3133" fmla="*/ 176463 w 1878121"/>
                <a:gd name="connsiteY25-3134" fmla="*/ 637581 h 1439686"/>
                <a:gd name="connsiteX26-3135" fmla="*/ 224589 w 1878121"/>
                <a:gd name="connsiteY26-3136" fmla="*/ 621538 h 1439686"/>
                <a:gd name="connsiteX27-3137" fmla="*/ 272716 w 1878121"/>
                <a:gd name="connsiteY27-3138" fmla="*/ 589454 h 1439686"/>
                <a:gd name="connsiteX28-3139" fmla="*/ 320842 w 1878121"/>
                <a:gd name="connsiteY28-3140" fmla="*/ 573412 h 1439686"/>
                <a:gd name="connsiteX29-3141" fmla="*/ 385010 w 1878121"/>
                <a:gd name="connsiteY29-3142" fmla="*/ 541328 h 1439686"/>
                <a:gd name="connsiteX30-3143" fmla="*/ 481263 w 1878121"/>
                <a:gd name="connsiteY30-3144" fmla="*/ 509244 h 1439686"/>
                <a:gd name="connsiteX31-3145" fmla="*/ 561474 w 1878121"/>
                <a:gd name="connsiteY31-3146" fmla="*/ 445075 h 1439686"/>
                <a:gd name="connsiteX32-3147" fmla="*/ 561474 w 1878121"/>
                <a:gd name="connsiteY32-3148" fmla="*/ 429033 h 1439686"/>
                <a:gd name="connsiteX0-3149" fmla="*/ 532666 w 1889195"/>
                <a:gd name="connsiteY0-3150" fmla="*/ 419431 h 1439686"/>
                <a:gd name="connsiteX1-3151" fmla="*/ 641797 w 1889195"/>
                <a:gd name="connsiteY1-3152" fmla="*/ 159368 h 1439686"/>
                <a:gd name="connsiteX2-3153" fmla="*/ 882541 w 1889195"/>
                <a:gd name="connsiteY2-3154" fmla="*/ 18039 h 1439686"/>
                <a:gd name="connsiteX3-3155" fmla="*/ 1254109 w 1889195"/>
                <a:gd name="connsiteY3-3156" fmla="*/ 34194 h 1439686"/>
                <a:gd name="connsiteX4-3157" fmla="*/ 1572352 w 1889195"/>
                <a:gd name="connsiteY4-3158" fmla="*/ 310299 h 1439686"/>
                <a:gd name="connsiteX5-3159" fmla="*/ 1668605 w 1889195"/>
                <a:gd name="connsiteY5-3160" fmla="*/ 620635 h 1439686"/>
                <a:gd name="connsiteX6-3161" fmla="*/ 1876926 w 1889195"/>
                <a:gd name="connsiteY6-3162" fmla="*/ 926338 h 1439686"/>
                <a:gd name="connsiteX7-3163" fmla="*/ 1844842 w 1889195"/>
                <a:gd name="connsiteY7-3164" fmla="*/ 1183012 h 1439686"/>
                <a:gd name="connsiteX8-3165" fmla="*/ 1812758 w 1889195"/>
                <a:gd name="connsiteY8-3166" fmla="*/ 1231138 h 1439686"/>
                <a:gd name="connsiteX9-3167" fmla="*/ 1796716 w 1889195"/>
                <a:gd name="connsiteY9-3168" fmla="*/ 1279265 h 1439686"/>
                <a:gd name="connsiteX10-3169" fmla="*/ 1700463 w 1889195"/>
                <a:gd name="connsiteY10-3170" fmla="*/ 1359475 h 1439686"/>
                <a:gd name="connsiteX11-3171" fmla="*/ 1652337 w 1889195"/>
                <a:gd name="connsiteY11-3172" fmla="*/ 1375517 h 1439686"/>
                <a:gd name="connsiteX12-3173" fmla="*/ 1604210 w 1889195"/>
                <a:gd name="connsiteY12-3174" fmla="*/ 1407602 h 1439686"/>
                <a:gd name="connsiteX13-3175" fmla="*/ 1459832 w 1889195"/>
                <a:gd name="connsiteY13-3176" fmla="*/ 1439686 h 1439686"/>
                <a:gd name="connsiteX14-3177" fmla="*/ 401053 w 1889195"/>
                <a:gd name="connsiteY14-3178" fmla="*/ 1423644 h 1439686"/>
                <a:gd name="connsiteX15-3179" fmla="*/ 336884 w 1889195"/>
                <a:gd name="connsiteY15-3180" fmla="*/ 1407602 h 1439686"/>
                <a:gd name="connsiteX16-3181" fmla="*/ 256674 w 1889195"/>
                <a:gd name="connsiteY16-3182" fmla="*/ 1391559 h 1439686"/>
                <a:gd name="connsiteX17-3183" fmla="*/ 224589 w 1889195"/>
                <a:gd name="connsiteY17-3184" fmla="*/ 1359475 h 1439686"/>
                <a:gd name="connsiteX18-3185" fmla="*/ 176463 w 1889195"/>
                <a:gd name="connsiteY18-3186" fmla="*/ 1343433 h 1439686"/>
                <a:gd name="connsiteX19-3187" fmla="*/ 48126 w 1889195"/>
                <a:gd name="connsiteY19-3188" fmla="*/ 1199054 h 1439686"/>
                <a:gd name="connsiteX20-3189" fmla="*/ 16042 w 1889195"/>
                <a:gd name="connsiteY20-3190" fmla="*/ 1102802 h 1439686"/>
                <a:gd name="connsiteX21-3191" fmla="*/ 0 w 1889195"/>
                <a:gd name="connsiteY21-3192" fmla="*/ 1054675 h 1439686"/>
                <a:gd name="connsiteX22-3193" fmla="*/ 32084 w 1889195"/>
                <a:gd name="connsiteY22-3194" fmla="*/ 814044 h 1439686"/>
                <a:gd name="connsiteX23-3195" fmla="*/ 96253 w 1889195"/>
                <a:gd name="connsiteY23-3196" fmla="*/ 717791 h 1439686"/>
                <a:gd name="connsiteX24-3197" fmla="*/ 176463 w 1889195"/>
                <a:gd name="connsiteY24-3198" fmla="*/ 637581 h 1439686"/>
                <a:gd name="connsiteX25-3199" fmla="*/ 224589 w 1889195"/>
                <a:gd name="connsiteY25-3200" fmla="*/ 621538 h 1439686"/>
                <a:gd name="connsiteX26-3201" fmla="*/ 272716 w 1889195"/>
                <a:gd name="connsiteY26-3202" fmla="*/ 589454 h 1439686"/>
                <a:gd name="connsiteX27-3203" fmla="*/ 320842 w 1889195"/>
                <a:gd name="connsiteY27-3204" fmla="*/ 573412 h 1439686"/>
                <a:gd name="connsiteX28-3205" fmla="*/ 385010 w 1889195"/>
                <a:gd name="connsiteY28-3206" fmla="*/ 541328 h 1439686"/>
                <a:gd name="connsiteX29-3207" fmla="*/ 481263 w 1889195"/>
                <a:gd name="connsiteY29-3208" fmla="*/ 509244 h 1439686"/>
                <a:gd name="connsiteX30-3209" fmla="*/ 561474 w 1889195"/>
                <a:gd name="connsiteY30-3210" fmla="*/ 445075 h 1439686"/>
                <a:gd name="connsiteX31-3211" fmla="*/ 561474 w 1889195"/>
                <a:gd name="connsiteY31-3212" fmla="*/ 429033 h 1439686"/>
                <a:gd name="connsiteX0-3213" fmla="*/ 532666 w 1889195"/>
                <a:gd name="connsiteY0-3214" fmla="*/ 419431 h 1439686"/>
                <a:gd name="connsiteX1-3215" fmla="*/ 641797 w 1889195"/>
                <a:gd name="connsiteY1-3216" fmla="*/ 159368 h 1439686"/>
                <a:gd name="connsiteX2-3217" fmla="*/ 882541 w 1889195"/>
                <a:gd name="connsiteY2-3218" fmla="*/ 18039 h 1439686"/>
                <a:gd name="connsiteX3-3219" fmla="*/ 1254109 w 1889195"/>
                <a:gd name="connsiteY3-3220" fmla="*/ 34194 h 1439686"/>
                <a:gd name="connsiteX4-3221" fmla="*/ 1572352 w 1889195"/>
                <a:gd name="connsiteY4-3222" fmla="*/ 310299 h 1439686"/>
                <a:gd name="connsiteX5-3223" fmla="*/ 1668605 w 1889195"/>
                <a:gd name="connsiteY5-3224" fmla="*/ 620635 h 1439686"/>
                <a:gd name="connsiteX6-3225" fmla="*/ 1876926 w 1889195"/>
                <a:gd name="connsiteY6-3226" fmla="*/ 926338 h 1439686"/>
                <a:gd name="connsiteX7-3227" fmla="*/ 1844842 w 1889195"/>
                <a:gd name="connsiteY7-3228" fmla="*/ 1183012 h 1439686"/>
                <a:gd name="connsiteX8-3229" fmla="*/ 1812758 w 1889195"/>
                <a:gd name="connsiteY8-3230" fmla="*/ 1231138 h 1439686"/>
                <a:gd name="connsiteX9-3231" fmla="*/ 1796716 w 1889195"/>
                <a:gd name="connsiteY9-3232" fmla="*/ 1279265 h 1439686"/>
                <a:gd name="connsiteX10-3233" fmla="*/ 1700463 w 1889195"/>
                <a:gd name="connsiteY10-3234" fmla="*/ 1359475 h 1439686"/>
                <a:gd name="connsiteX11-3235" fmla="*/ 1652337 w 1889195"/>
                <a:gd name="connsiteY11-3236" fmla="*/ 1375517 h 1439686"/>
                <a:gd name="connsiteX12-3237" fmla="*/ 1604210 w 1889195"/>
                <a:gd name="connsiteY12-3238" fmla="*/ 1407602 h 1439686"/>
                <a:gd name="connsiteX13-3239" fmla="*/ 1459832 w 1889195"/>
                <a:gd name="connsiteY13-3240" fmla="*/ 1439686 h 1439686"/>
                <a:gd name="connsiteX14-3241" fmla="*/ 401053 w 1889195"/>
                <a:gd name="connsiteY14-3242" fmla="*/ 1423644 h 1439686"/>
                <a:gd name="connsiteX15-3243" fmla="*/ 336884 w 1889195"/>
                <a:gd name="connsiteY15-3244" fmla="*/ 1407602 h 1439686"/>
                <a:gd name="connsiteX16-3245" fmla="*/ 256674 w 1889195"/>
                <a:gd name="connsiteY16-3246" fmla="*/ 1391559 h 1439686"/>
                <a:gd name="connsiteX17-3247" fmla="*/ 224589 w 1889195"/>
                <a:gd name="connsiteY17-3248" fmla="*/ 1359475 h 1439686"/>
                <a:gd name="connsiteX18-3249" fmla="*/ 176463 w 1889195"/>
                <a:gd name="connsiteY18-3250" fmla="*/ 1343433 h 1439686"/>
                <a:gd name="connsiteX19-3251" fmla="*/ 48126 w 1889195"/>
                <a:gd name="connsiteY19-3252" fmla="*/ 1199054 h 1439686"/>
                <a:gd name="connsiteX20-3253" fmla="*/ 16042 w 1889195"/>
                <a:gd name="connsiteY20-3254" fmla="*/ 1102802 h 1439686"/>
                <a:gd name="connsiteX21-3255" fmla="*/ 0 w 1889195"/>
                <a:gd name="connsiteY21-3256" fmla="*/ 1054675 h 1439686"/>
                <a:gd name="connsiteX22-3257" fmla="*/ 32084 w 1889195"/>
                <a:gd name="connsiteY22-3258" fmla="*/ 814044 h 1439686"/>
                <a:gd name="connsiteX23-3259" fmla="*/ 96253 w 1889195"/>
                <a:gd name="connsiteY23-3260" fmla="*/ 717791 h 1439686"/>
                <a:gd name="connsiteX24-3261" fmla="*/ 176463 w 1889195"/>
                <a:gd name="connsiteY24-3262" fmla="*/ 637581 h 1439686"/>
                <a:gd name="connsiteX25-3263" fmla="*/ 224589 w 1889195"/>
                <a:gd name="connsiteY25-3264" fmla="*/ 621538 h 1439686"/>
                <a:gd name="connsiteX26-3265" fmla="*/ 272716 w 1889195"/>
                <a:gd name="connsiteY26-3266" fmla="*/ 589454 h 1439686"/>
                <a:gd name="connsiteX27-3267" fmla="*/ 320842 w 1889195"/>
                <a:gd name="connsiteY27-3268" fmla="*/ 573412 h 1439686"/>
                <a:gd name="connsiteX28-3269" fmla="*/ 385010 w 1889195"/>
                <a:gd name="connsiteY28-3270" fmla="*/ 541328 h 1439686"/>
                <a:gd name="connsiteX29-3271" fmla="*/ 481263 w 1889195"/>
                <a:gd name="connsiteY29-3272" fmla="*/ 509244 h 1439686"/>
                <a:gd name="connsiteX30-3273" fmla="*/ 561474 w 1889195"/>
                <a:gd name="connsiteY30-3274" fmla="*/ 445075 h 1439686"/>
                <a:gd name="connsiteX31-3275" fmla="*/ 561474 w 1889195"/>
                <a:gd name="connsiteY31-3276" fmla="*/ 429033 h 1439686"/>
                <a:gd name="connsiteX0-3277" fmla="*/ 532666 w 1946489"/>
                <a:gd name="connsiteY0-3278" fmla="*/ 419431 h 1439686"/>
                <a:gd name="connsiteX1-3279" fmla="*/ 641797 w 1946489"/>
                <a:gd name="connsiteY1-3280" fmla="*/ 159368 h 1439686"/>
                <a:gd name="connsiteX2-3281" fmla="*/ 882541 w 1946489"/>
                <a:gd name="connsiteY2-3282" fmla="*/ 18039 h 1439686"/>
                <a:gd name="connsiteX3-3283" fmla="*/ 1254109 w 1946489"/>
                <a:gd name="connsiteY3-3284" fmla="*/ 34194 h 1439686"/>
                <a:gd name="connsiteX4-3285" fmla="*/ 1572352 w 1946489"/>
                <a:gd name="connsiteY4-3286" fmla="*/ 310299 h 1439686"/>
                <a:gd name="connsiteX5-3287" fmla="*/ 1668605 w 1946489"/>
                <a:gd name="connsiteY5-3288" fmla="*/ 620635 h 1439686"/>
                <a:gd name="connsiteX6-3289" fmla="*/ 1941320 w 1946489"/>
                <a:gd name="connsiteY6-3290" fmla="*/ 913459 h 1439686"/>
                <a:gd name="connsiteX7-3291" fmla="*/ 1844842 w 1946489"/>
                <a:gd name="connsiteY7-3292" fmla="*/ 1183012 h 1439686"/>
                <a:gd name="connsiteX8-3293" fmla="*/ 1812758 w 1946489"/>
                <a:gd name="connsiteY8-3294" fmla="*/ 1231138 h 1439686"/>
                <a:gd name="connsiteX9-3295" fmla="*/ 1796716 w 1946489"/>
                <a:gd name="connsiteY9-3296" fmla="*/ 1279265 h 1439686"/>
                <a:gd name="connsiteX10-3297" fmla="*/ 1700463 w 1946489"/>
                <a:gd name="connsiteY10-3298" fmla="*/ 1359475 h 1439686"/>
                <a:gd name="connsiteX11-3299" fmla="*/ 1652337 w 1946489"/>
                <a:gd name="connsiteY11-3300" fmla="*/ 1375517 h 1439686"/>
                <a:gd name="connsiteX12-3301" fmla="*/ 1604210 w 1946489"/>
                <a:gd name="connsiteY12-3302" fmla="*/ 1407602 h 1439686"/>
                <a:gd name="connsiteX13-3303" fmla="*/ 1459832 w 1946489"/>
                <a:gd name="connsiteY13-3304" fmla="*/ 1439686 h 1439686"/>
                <a:gd name="connsiteX14-3305" fmla="*/ 401053 w 1946489"/>
                <a:gd name="connsiteY14-3306" fmla="*/ 1423644 h 1439686"/>
                <a:gd name="connsiteX15-3307" fmla="*/ 336884 w 1946489"/>
                <a:gd name="connsiteY15-3308" fmla="*/ 1407602 h 1439686"/>
                <a:gd name="connsiteX16-3309" fmla="*/ 256674 w 1946489"/>
                <a:gd name="connsiteY16-3310" fmla="*/ 1391559 h 1439686"/>
                <a:gd name="connsiteX17-3311" fmla="*/ 224589 w 1946489"/>
                <a:gd name="connsiteY17-3312" fmla="*/ 1359475 h 1439686"/>
                <a:gd name="connsiteX18-3313" fmla="*/ 176463 w 1946489"/>
                <a:gd name="connsiteY18-3314" fmla="*/ 1343433 h 1439686"/>
                <a:gd name="connsiteX19-3315" fmla="*/ 48126 w 1946489"/>
                <a:gd name="connsiteY19-3316" fmla="*/ 1199054 h 1439686"/>
                <a:gd name="connsiteX20-3317" fmla="*/ 16042 w 1946489"/>
                <a:gd name="connsiteY20-3318" fmla="*/ 1102802 h 1439686"/>
                <a:gd name="connsiteX21-3319" fmla="*/ 0 w 1946489"/>
                <a:gd name="connsiteY21-3320" fmla="*/ 1054675 h 1439686"/>
                <a:gd name="connsiteX22-3321" fmla="*/ 32084 w 1946489"/>
                <a:gd name="connsiteY22-3322" fmla="*/ 814044 h 1439686"/>
                <a:gd name="connsiteX23-3323" fmla="*/ 96253 w 1946489"/>
                <a:gd name="connsiteY23-3324" fmla="*/ 717791 h 1439686"/>
                <a:gd name="connsiteX24-3325" fmla="*/ 176463 w 1946489"/>
                <a:gd name="connsiteY24-3326" fmla="*/ 637581 h 1439686"/>
                <a:gd name="connsiteX25-3327" fmla="*/ 224589 w 1946489"/>
                <a:gd name="connsiteY25-3328" fmla="*/ 621538 h 1439686"/>
                <a:gd name="connsiteX26-3329" fmla="*/ 272716 w 1946489"/>
                <a:gd name="connsiteY26-3330" fmla="*/ 589454 h 1439686"/>
                <a:gd name="connsiteX27-3331" fmla="*/ 320842 w 1946489"/>
                <a:gd name="connsiteY27-3332" fmla="*/ 573412 h 1439686"/>
                <a:gd name="connsiteX28-3333" fmla="*/ 385010 w 1946489"/>
                <a:gd name="connsiteY28-3334" fmla="*/ 541328 h 1439686"/>
                <a:gd name="connsiteX29-3335" fmla="*/ 481263 w 1946489"/>
                <a:gd name="connsiteY29-3336" fmla="*/ 509244 h 1439686"/>
                <a:gd name="connsiteX30-3337" fmla="*/ 561474 w 1946489"/>
                <a:gd name="connsiteY30-3338" fmla="*/ 445075 h 1439686"/>
                <a:gd name="connsiteX31-3339" fmla="*/ 561474 w 1946489"/>
                <a:gd name="connsiteY31-3340" fmla="*/ 429033 h 1439686"/>
                <a:gd name="connsiteX0-3341" fmla="*/ 532666 w 1944298"/>
                <a:gd name="connsiteY0-3342" fmla="*/ 419431 h 1439686"/>
                <a:gd name="connsiteX1-3343" fmla="*/ 641797 w 1944298"/>
                <a:gd name="connsiteY1-3344" fmla="*/ 159368 h 1439686"/>
                <a:gd name="connsiteX2-3345" fmla="*/ 882541 w 1944298"/>
                <a:gd name="connsiteY2-3346" fmla="*/ 18039 h 1439686"/>
                <a:gd name="connsiteX3-3347" fmla="*/ 1254109 w 1944298"/>
                <a:gd name="connsiteY3-3348" fmla="*/ 34194 h 1439686"/>
                <a:gd name="connsiteX4-3349" fmla="*/ 1572352 w 1944298"/>
                <a:gd name="connsiteY4-3350" fmla="*/ 310299 h 1439686"/>
                <a:gd name="connsiteX5-3351" fmla="*/ 1668605 w 1944298"/>
                <a:gd name="connsiteY5-3352" fmla="*/ 620635 h 1439686"/>
                <a:gd name="connsiteX6-3353" fmla="*/ 1941320 w 1944298"/>
                <a:gd name="connsiteY6-3354" fmla="*/ 913459 h 1439686"/>
                <a:gd name="connsiteX7-3355" fmla="*/ 1812758 w 1944298"/>
                <a:gd name="connsiteY7-3356" fmla="*/ 1231138 h 1439686"/>
                <a:gd name="connsiteX8-3357" fmla="*/ 1796716 w 1944298"/>
                <a:gd name="connsiteY8-3358" fmla="*/ 1279265 h 1439686"/>
                <a:gd name="connsiteX9-3359" fmla="*/ 1700463 w 1944298"/>
                <a:gd name="connsiteY9-3360" fmla="*/ 1359475 h 1439686"/>
                <a:gd name="connsiteX10-3361" fmla="*/ 1652337 w 1944298"/>
                <a:gd name="connsiteY10-3362" fmla="*/ 1375517 h 1439686"/>
                <a:gd name="connsiteX11-3363" fmla="*/ 1604210 w 1944298"/>
                <a:gd name="connsiteY11-3364" fmla="*/ 1407602 h 1439686"/>
                <a:gd name="connsiteX12-3365" fmla="*/ 1459832 w 1944298"/>
                <a:gd name="connsiteY12-3366" fmla="*/ 1439686 h 1439686"/>
                <a:gd name="connsiteX13-3367" fmla="*/ 401053 w 1944298"/>
                <a:gd name="connsiteY13-3368" fmla="*/ 1423644 h 1439686"/>
                <a:gd name="connsiteX14-3369" fmla="*/ 336884 w 1944298"/>
                <a:gd name="connsiteY14-3370" fmla="*/ 1407602 h 1439686"/>
                <a:gd name="connsiteX15-3371" fmla="*/ 256674 w 1944298"/>
                <a:gd name="connsiteY15-3372" fmla="*/ 1391559 h 1439686"/>
                <a:gd name="connsiteX16-3373" fmla="*/ 224589 w 1944298"/>
                <a:gd name="connsiteY16-3374" fmla="*/ 1359475 h 1439686"/>
                <a:gd name="connsiteX17-3375" fmla="*/ 176463 w 1944298"/>
                <a:gd name="connsiteY17-3376" fmla="*/ 1343433 h 1439686"/>
                <a:gd name="connsiteX18-3377" fmla="*/ 48126 w 1944298"/>
                <a:gd name="connsiteY18-3378" fmla="*/ 1199054 h 1439686"/>
                <a:gd name="connsiteX19-3379" fmla="*/ 16042 w 1944298"/>
                <a:gd name="connsiteY19-3380" fmla="*/ 1102802 h 1439686"/>
                <a:gd name="connsiteX20-3381" fmla="*/ 0 w 1944298"/>
                <a:gd name="connsiteY20-3382" fmla="*/ 1054675 h 1439686"/>
                <a:gd name="connsiteX21-3383" fmla="*/ 32084 w 1944298"/>
                <a:gd name="connsiteY21-3384" fmla="*/ 814044 h 1439686"/>
                <a:gd name="connsiteX22-3385" fmla="*/ 96253 w 1944298"/>
                <a:gd name="connsiteY22-3386" fmla="*/ 717791 h 1439686"/>
                <a:gd name="connsiteX23-3387" fmla="*/ 176463 w 1944298"/>
                <a:gd name="connsiteY23-3388" fmla="*/ 637581 h 1439686"/>
                <a:gd name="connsiteX24-3389" fmla="*/ 224589 w 1944298"/>
                <a:gd name="connsiteY24-3390" fmla="*/ 621538 h 1439686"/>
                <a:gd name="connsiteX25-3391" fmla="*/ 272716 w 1944298"/>
                <a:gd name="connsiteY25-3392" fmla="*/ 589454 h 1439686"/>
                <a:gd name="connsiteX26-3393" fmla="*/ 320842 w 1944298"/>
                <a:gd name="connsiteY26-3394" fmla="*/ 573412 h 1439686"/>
                <a:gd name="connsiteX27-3395" fmla="*/ 385010 w 1944298"/>
                <a:gd name="connsiteY27-3396" fmla="*/ 541328 h 1439686"/>
                <a:gd name="connsiteX28-3397" fmla="*/ 481263 w 1944298"/>
                <a:gd name="connsiteY28-3398" fmla="*/ 509244 h 1439686"/>
                <a:gd name="connsiteX29-3399" fmla="*/ 561474 w 1944298"/>
                <a:gd name="connsiteY29-3400" fmla="*/ 445075 h 1439686"/>
                <a:gd name="connsiteX30-3401" fmla="*/ 561474 w 1944298"/>
                <a:gd name="connsiteY30-3402" fmla="*/ 429033 h 1439686"/>
                <a:gd name="connsiteX0-3403" fmla="*/ 532666 w 1944298"/>
                <a:gd name="connsiteY0-3404" fmla="*/ 419431 h 1423644"/>
                <a:gd name="connsiteX1-3405" fmla="*/ 641797 w 1944298"/>
                <a:gd name="connsiteY1-3406" fmla="*/ 159368 h 1423644"/>
                <a:gd name="connsiteX2-3407" fmla="*/ 882541 w 1944298"/>
                <a:gd name="connsiteY2-3408" fmla="*/ 18039 h 1423644"/>
                <a:gd name="connsiteX3-3409" fmla="*/ 1254109 w 1944298"/>
                <a:gd name="connsiteY3-3410" fmla="*/ 34194 h 1423644"/>
                <a:gd name="connsiteX4-3411" fmla="*/ 1572352 w 1944298"/>
                <a:gd name="connsiteY4-3412" fmla="*/ 310299 h 1423644"/>
                <a:gd name="connsiteX5-3413" fmla="*/ 1668605 w 1944298"/>
                <a:gd name="connsiteY5-3414" fmla="*/ 620635 h 1423644"/>
                <a:gd name="connsiteX6-3415" fmla="*/ 1941320 w 1944298"/>
                <a:gd name="connsiteY6-3416" fmla="*/ 913459 h 1423644"/>
                <a:gd name="connsiteX7-3417" fmla="*/ 1812758 w 1944298"/>
                <a:gd name="connsiteY7-3418" fmla="*/ 1231138 h 1423644"/>
                <a:gd name="connsiteX8-3419" fmla="*/ 1796716 w 1944298"/>
                <a:gd name="connsiteY8-3420" fmla="*/ 1279265 h 1423644"/>
                <a:gd name="connsiteX9-3421" fmla="*/ 1700463 w 1944298"/>
                <a:gd name="connsiteY9-3422" fmla="*/ 1359475 h 1423644"/>
                <a:gd name="connsiteX10-3423" fmla="*/ 1652337 w 1944298"/>
                <a:gd name="connsiteY10-3424" fmla="*/ 1375517 h 1423644"/>
                <a:gd name="connsiteX11-3425" fmla="*/ 1604210 w 1944298"/>
                <a:gd name="connsiteY11-3426" fmla="*/ 1407602 h 1423644"/>
                <a:gd name="connsiteX12-3427" fmla="*/ 401053 w 1944298"/>
                <a:gd name="connsiteY12-3428" fmla="*/ 1423644 h 1423644"/>
                <a:gd name="connsiteX13-3429" fmla="*/ 336884 w 1944298"/>
                <a:gd name="connsiteY13-3430" fmla="*/ 1407602 h 1423644"/>
                <a:gd name="connsiteX14-3431" fmla="*/ 256674 w 1944298"/>
                <a:gd name="connsiteY14-3432" fmla="*/ 1391559 h 1423644"/>
                <a:gd name="connsiteX15-3433" fmla="*/ 224589 w 1944298"/>
                <a:gd name="connsiteY15-3434" fmla="*/ 1359475 h 1423644"/>
                <a:gd name="connsiteX16-3435" fmla="*/ 176463 w 1944298"/>
                <a:gd name="connsiteY16-3436" fmla="*/ 1343433 h 1423644"/>
                <a:gd name="connsiteX17-3437" fmla="*/ 48126 w 1944298"/>
                <a:gd name="connsiteY17-3438" fmla="*/ 1199054 h 1423644"/>
                <a:gd name="connsiteX18-3439" fmla="*/ 16042 w 1944298"/>
                <a:gd name="connsiteY18-3440" fmla="*/ 1102802 h 1423644"/>
                <a:gd name="connsiteX19-3441" fmla="*/ 0 w 1944298"/>
                <a:gd name="connsiteY19-3442" fmla="*/ 1054675 h 1423644"/>
                <a:gd name="connsiteX20-3443" fmla="*/ 32084 w 1944298"/>
                <a:gd name="connsiteY20-3444" fmla="*/ 814044 h 1423644"/>
                <a:gd name="connsiteX21-3445" fmla="*/ 96253 w 1944298"/>
                <a:gd name="connsiteY21-3446" fmla="*/ 717791 h 1423644"/>
                <a:gd name="connsiteX22-3447" fmla="*/ 176463 w 1944298"/>
                <a:gd name="connsiteY22-3448" fmla="*/ 637581 h 1423644"/>
                <a:gd name="connsiteX23-3449" fmla="*/ 224589 w 1944298"/>
                <a:gd name="connsiteY23-3450" fmla="*/ 621538 h 1423644"/>
                <a:gd name="connsiteX24-3451" fmla="*/ 272716 w 1944298"/>
                <a:gd name="connsiteY24-3452" fmla="*/ 589454 h 1423644"/>
                <a:gd name="connsiteX25-3453" fmla="*/ 320842 w 1944298"/>
                <a:gd name="connsiteY25-3454" fmla="*/ 573412 h 1423644"/>
                <a:gd name="connsiteX26-3455" fmla="*/ 385010 w 1944298"/>
                <a:gd name="connsiteY26-3456" fmla="*/ 541328 h 1423644"/>
                <a:gd name="connsiteX27-3457" fmla="*/ 481263 w 1944298"/>
                <a:gd name="connsiteY27-3458" fmla="*/ 509244 h 1423644"/>
                <a:gd name="connsiteX28-3459" fmla="*/ 561474 w 1944298"/>
                <a:gd name="connsiteY28-3460" fmla="*/ 445075 h 1423644"/>
                <a:gd name="connsiteX29-3461" fmla="*/ 561474 w 1944298"/>
                <a:gd name="connsiteY29-3462" fmla="*/ 429033 h 1423644"/>
                <a:gd name="connsiteX0-3463" fmla="*/ 532666 w 1944298"/>
                <a:gd name="connsiteY0-3464" fmla="*/ 419431 h 1498417"/>
                <a:gd name="connsiteX1-3465" fmla="*/ 641797 w 1944298"/>
                <a:gd name="connsiteY1-3466" fmla="*/ 159368 h 1498417"/>
                <a:gd name="connsiteX2-3467" fmla="*/ 882541 w 1944298"/>
                <a:gd name="connsiteY2-3468" fmla="*/ 18039 h 1498417"/>
                <a:gd name="connsiteX3-3469" fmla="*/ 1254109 w 1944298"/>
                <a:gd name="connsiteY3-3470" fmla="*/ 34194 h 1498417"/>
                <a:gd name="connsiteX4-3471" fmla="*/ 1572352 w 1944298"/>
                <a:gd name="connsiteY4-3472" fmla="*/ 310299 h 1498417"/>
                <a:gd name="connsiteX5-3473" fmla="*/ 1668605 w 1944298"/>
                <a:gd name="connsiteY5-3474" fmla="*/ 620635 h 1498417"/>
                <a:gd name="connsiteX6-3475" fmla="*/ 1941320 w 1944298"/>
                <a:gd name="connsiteY6-3476" fmla="*/ 913459 h 1498417"/>
                <a:gd name="connsiteX7-3477" fmla="*/ 1812758 w 1944298"/>
                <a:gd name="connsiteY7-3478" fmla="*/ 1231138 h 1498417"/>
                <a:gd name="connsiteX8-3479" fmla="*/ 1796716 w 1944298"/>
                <a:gd name="connsiteY8-3480" fmla="*/ 1279265 h 1498417"/>
                <a:gd name="connsiteX9-3481" fmla="*/ 1700463 w 1944298"/>
                <a:gd name="connsiteY9-3482" fmla="*/ 1359475 h 1498417"/>
                <a:gd name="connsiteX10-3483" fmla="*/ 1652337 w 1944298"/>
                <a:gd name="connsiteY10-3484" fmla="*/ 1375517 h 1498417"/>
                <a:gd name="connsiteX11-3485" fmla="*/ 1372391 w 1944298"/>
                <a:gd name="connsiteY11-3486" fmla="*/ 1497754 h 1498417"/>
                <a:gd name="connsiteX12-3487" fmla="*/ 401053 w 1944298"/>
                <a:gd name="connsiteY12-3488" fmla="*/ 1423644 h 1498417"/>
                <a:gd name="connsiteX13-3489" fmla="*/ 336884 w 1944298"/>
                <a:gd name="connsiteY13-3490" fmla="*/ 1407602 h 1498417"/>
                <a:gd name="connsiteX14-3491" fmla="*/ 256674 w 1944298"/>
                <a:gd name="connsiteY14-3492" fmla="*/ 1391559 h 1498417"/>
                <a:gd name="connsiteX15-3493" fmla="*/ 224589 w 1944298"/>
                <a:gd name="connsiteY15-3494" fmla="*/ 1359475 h 1498417"/>
                <a:gd name="connsiteX16-3495" fmla="*/ 176463 w 1944298"/>
                <a:gd name="connsiteY16-3496" fmla="*/ 1343433 h 1498417"/>
                <a:gd name="connsiteX17-3497" fmla="*/ 48126 w 1944298"/>
                <a:gd name="connsiteY17-3498" fmla="*/ 1199054 h 1498417"/>
                <a:gd name="connsiteX18-3499" fmla="*/ 16042 w 1944298"/>
                <a:gd name="connsiteY18-3500" fmla="*/ 1102802 h 1498417"/>
                <a:gd name="connsiteX19-3501" fmla="*/ 0 w 1944298"/>
                <a:gd name="connsiteY19-3502" fmla="*/ 1054675 h 1498417"/>
                <a:gd name="connsiteX20-3503" fmla="*/ 32084 w 1944298"/>
                <a:gd name="connsiteY20-3504" fmla="*/ 814044 h 1498417"/>
                <a:gd name="connsiteX21-3505" fmla="*/ 96253 w 1944298"/>
                <a:gd name="connsiteY21-3506" fmla="*/ 717791 h 1498417"/>
                <a:gd name="connsiteX22-3507" fmla="*/ 176463 w 1944298"/>
                <a:gd name="connsiteY22-3508" fmla="*/ 637581 h 1498417"/>
                <a:gd name="connsiteX23-3509" fmla="*/ 224589 w 1944298"/>
                <a:gd name="connsiteY23-3510" fmla="*/ 621538 h 1498417"/>
                <a:gd name="connsiteX24-3511" fmla="*/ 272716 w 1944298"/>
                <a:gd name="connsiteY24-3512" fmla="*/ 589454 h 1498417"/>
                <a:gd name="connsiteX25-3513" fmla="*/ 320842 w 1944298"/>
                <a:gd name="connsiteY25-3514" fmla="*/ 573412 h 1498417"/>
                <a:gd name="connsiteX26-3515" fmla="*/ 385010 w 1944298"/>
                <a:gd name="connsiteY26-3516" fmla="*/ 541328 h 1498417"/>
                <a:gd name="connsiteX27-3517" fmla="*/ 481263 w 1944298"/>
                <a:gd name="connsiteY27-3518" fmla="*/ 509244 h 1498417"/>
                <a:gd name="connsiteX28-3519" fmla="*/ 561474 w 1944298"/>
                <a:gd name="connsiteY28-3520" fmla="*/ 445075 h 1498417"/>
                <a:gd name="connsiteX29-3521" fmla="*/ 561474 w 1944298"/>
                <a:gd name="connsiteY29-3522" fmla="*/ 429033 h 1498417"/>
                <a:gd name="connsiteX0-3523" fmla="*/ 532666 w 1944298"/>
                <a:gd name="connsiteY0-3524" fmla="*/ 419431 h 1424692"/>
                <a:gd name="connsiteX1-3525" fmla="*/ 641797 w 1944298"/>
                <a:gd name="connsiteY1-3526" fmla="*/ 159368 h 1424692"/>
                <a:gd name="connsiteX2-3527" fmla="*/ 882541 w 1944298"/>
                <a:gd name="connsiteY2-3528" fmla="*/ 18039 h 1424692"/>
                <a:gd name="connsiteX3-3529" fmla="*/ 1254109 w 1944298"/>
                <a:gd name="connsiteY3-3530" fmla="*/ 34194 h 1424692"/>
                <a:gd name="connsiteX4-3531" fmla="*/ 1572352 w 1944298"/>
                <a:gd name="connsiteY4-3532" fmla="*/ 310299 h 1424692"/>
                <a:gd name="connsiteX5-3533" fmla="*/ 1668605 w 1944298"/>
                <a:gd name="connsiteY5-3534" fmla="*/ 620635 h 1424692"/>
                <a:gd name="connsiteX6-3535" fmla="*/ 1941320 w 1944298"/>
                <a:gd name="connsiteY6-3536" fmla="*/ 913459 h 1424692"/>
                <a:gd name="connsiteX7-3537" fmla="*/ 1812758 w 1944298"/>
                <a:gd name="connsiteY7-3538" fmla="*/ 1231138 h 1424692"/>
                <a:gd name="connsiteX8-3539" fmla="*/ 1796716 w 1944298"/>
                <a:gd name="connsiteY8-3540" fmla="*/ 1279265 h 1424692"/>
                <a:gd name="connsiteX9-3541" fmla="*/ 1700463 w 1944298"/>
                <a:gd name="connsiteY9-3542" fmla="*/ 1359475 h 1424692"/>
                <a:gd name="connsiteX10-3543" fmla="*/ 1652337 w 1944298"/>
                <a:gd name="connsiteY10-3544" fmla="*/ 1375517 h 1424692"/>
                <a:gd name="connsiteX11-3545" fmla="*/ 401053 w 1944298"/>
                <a:gd name="connsiteY11-3546" fmla="*/ 1423644 h 1424692"/>
                <a:gd name="connsiteX12-3547" fmla="*/ 336884 w 1944298"/>
                <a:gd name="connsiteY12-3548" fmla="*/ 1407602 h 1424692"/>
                <a:gd name="connsiteX13-3549" fmla="*/ 256674 w 1944298"/>
                <a:gd name="connsiteY13-3550" fmla="*/ 1391559 h 1424692"/>
                <a:gd name="connsiteX14-3551" fmla="*/ 224589 w 1944298"/>
                <a:gd name="connsiteY14-3552" fmla="*/ 1359475 h 1424692"/>
                <a:gd name="connsiteX15-3553" fmla="*/ 176463 w 1944298"/>
                <a:gd name="connsiteY15-3554" fmla="*/ 1343433 h 1424692"/>
                <a:gd name="connsiteX16-3555" fmla="*/ 48126 w 1944298"/>
                <a:gd name="connsiteY16-3556" fmla="*/ 1199054 h 1424692"/>
                <a:gd name="connsiteX17-3557" fmla="*/ 16042 w 1944298"/>
                <a:gd name="connsiteY17-3558" fmla="*/ 1102802 h 1424692"/>
                <a:gd name="connsiteX18-3559" fmla="*/ 0 w 1944298"/>
                <a:gd name="connsiteY18-3560" fmla="*/ 1054675 h 1424692"/>
                <a:gd name="connsiteX19-3561" fmla="*/ 32084 w 1944298"/>
                <a:gd name="connsiteY19-3562" fmla="*/ 814044 h 1424692"/>
                <a:gd name="connsiteX20-3563" fmla="*/ 96253 w 1944298"/>
                <a:gd name="connsiteY20-3564" fmla="*/ 717791 h 1424692"/>
                <a:gd name="connsiteX21-3565" fmla="*/ 176463 w 1944298"/>
                <a:gd name="connsiteY21-3566" fmla="*/ 637581 h 1424692"/>
                <a:gd name="connsiteX22-3567" fmla="*/ 224589 w 1944298"/>
                <a:gd name="connsiteY22-3568" fmla="*/ 621538 h 1424692"/>
                <a:gd name="connsiteX23-3569" fmla="*/ 272716 w 1944298"/>
                <a:gd name="connsiteY23-3570" fmla="*/ 589454 h 1424692"/>
                <a:gd name="connsiteX24-3571" fmla="*/ 320842 w 1944298"/>
                <a:gd name="connsiteY24-3572" fmla="*/ 573412 h 1424692"/>
                <a:gd name="connsiteX25-3573" fmla="*/ 385010 w 1944298"/>
                <a:gd name="connsiteY25-3574" fmla="*/ 541328 h 1424692"/>
                <a:gd name="connsiteX26-3575" fmla="*/ 481263 w 1944298"/>
                <a:gd name="connsiteY26-3576" fmla="*/ 509244 h 1424692"/>
                <a:gd name="connsiteX27-3577" fmla="*/ 561474 w 1944298"/>
                <a:gd name="connsiteY27-3578" fmla="*/ 445075 h 1424692"/>
                <a:gd name="connsiteX28-3579" fmla="*/ 561474 w 1944298"/>
                <a:gd name="connsiteY28-3580" fmla="*/ 429033 h 1424692"/>
                <a:gd name="connsiteX0-3581" fmla="*/ 532666 w 1944298"/>
                <a:gd name="connsiteY0-3582" fmla="*/ 419431 h 1505342"/>
                <a:gd name="connsiteX1-3583" fmla="*/ 641797 w 1944298"/>
                <a:gd name="connsiteY1-3584" fmla="*/ 159368 h 1505342"/>
                <a:gd name="connsiteX2-3585" fmla="*/ 882541 w 1944298"/>
                <a:gd name="connsiteY2-3586" fmla="*/ 18039 h 1505342"/>
                <a:gd name="connsiteX3-3587" fmla="*/ 1254109 w 1944298"/>
                <a:gd name="connsiteY3-3588" fmla="*/ 34194 h 1505342"/>
                <a:gd name="connsiteX4-3589" fmla="*/ 1572352 w 1944298"/>
                <a:gd name="connsiteY4-3590" fmla="*/ 310299 h 1505342"/>
                <a:gd name="connsiteX5-3591" fmla="*/ 1668605 w 1944298"/>
                <a:gd name="connsiteY5-3592" fmla="*/ 620635 h 1505342"/>
                <a:gd name="connsiteX6-3593" fmla="*/ 1941320 w 1944298"/>
                <a:gd name="connsiteY6-3594" fmla="*/ 913459 h 1505342"/>
                <a:gd name="connsiteX7-3595" fmla="*/ 1812758 w 1944298"/>
                <a:gd name="connsiteY7-3596" fmla="*/ 1231138 h 1505342"/>
                <a:gd name="connsiteX8-3597" fmla="*/ 1796716 w 1944298"/>
                <a:gd name="connsiteY8-3598" fmla="*/ 1279265 h 1505342"/>
                <a:gd name="connsiteX9-3599" fmla="*/ 1700463 w 1944298"/>
                <a:gd name="connsiteY9-3600" fmla="*/ 1359475 h 1505342"/>
                <a:gd name="connsiteX10-3601" fmla="*/ 1381881 w 1944298"/>
                <a:gd name="connsiteY10-3602" fmla="*/ 1504306 h 1505342"/>
                <a:gd name="connsiteX11-3603" fmla="*/ 401053 w 1944298"/>
                <a:gd name="connsiteY11-3604" fmla="*/ 1423644 h 1505342"/>
                <a:gd name="connsiteX12-3605" fmla="*/ 336884 w 1944298"/>
                <a:gd name="connsiteY12-3606" fmla="*/ 1407602 h 1505342"/>
                <a:gd name="connsiteX13-3607" fmla="*/ 256674 w 1944298"/>
                <a:gd name="connsiteY13-3608" fmla="*/ 1391559 h 1505342"/>
                <a:gd name="connsiteX14-3609" fmla="*/ 224589 w 1944298"/>
                <a:gd name="connsiteY14-3610" fmla="*/ 1359475 h 1505342"/>
                <a:gd name="connsiteX15-3611" fmla="*/ 176463 w 1944298"/>
                <a:gd name="connsiteY15-3612" fmla="*/ 1343433 h 1505342"/>
                <a:gd name="connsiteX16-3613" fmla="*/ 48126 w 1944298"/>
                <a:gd name="connsiteY16-3614" fmla="*/ 1199054 h 1505342"/>
                <a:gd name="connsiteX17-3615" fmla="*/ 16042 w 1944298"/>
                <a:gd name="connsiteY17-3616" fmla="*/ 1102802 h 1505342"/>
                <a:gd name="connsiteX18-3617" fmla="*/ 0 w 1944298"/>
                <a:gd name="connsiteY18-3618" fmla="*/ 1054675 h 1505342"/>
                <a:gd name="connsiteX19-3619" fmla="*/ 32084 w 1944298"/>
                <a:gd name="connsiteY19-3620" fmla="*/ 814044 h 1505342"/>
                <a:gd name="connsiteX20-3621" fmla="*/ 96253 w 1944298"/>
                <a:gd name="connsiteY20-3622" fmla="*/ 717791 h 1505342"/>
                <a:gd name="connsiteX21-3623" fmla="*/ 176463 w 1944298"/>
                <a:gd name="connsiteY21-3624" fmla="*/ 637581 h 1505342"/>
                <a:gd name="connsiteX22-3625" fmla="*/ 224589 w 1944298"/>
                <a:gd name="connsiteY22-3626" fmla="*/ 621538 h 1505342"/>
                <a:gd name="connsiteX23-3627" fmla="*/ 272716 w 1944298"/>
                <a:gd name="connsiteY23-3628" fmla="*/ 589454 h 1505342"/>
                <a:gd name="connsiteX24-3629" fmla="*/ 320842 w 1944298"/>
                <a:gd name="connsiteY24-3630" fmla="*/ 573412 h 1505342"/>
                <a:gd name="connsiteX25-3631" fmla="*/ 385010 w 1944298"/>
                <a:gd name="connsiteY25-3632" fmla="*/ 541328 h 1505342"/>
                <a:gd name="connsiteX26-3633" fmla="*/ 481263 w 1944298"/>
                <a:gd name="connsiteY26-3634" fmla="*/ 509244 h 1505342"/>
                <a:gd name="connsiteX27-3635" fmla="*/ 561474 w 1944298"/>
                <a:gd name="connsiteY27-3636" fmla="*/ 445075 h 1505342"/>
                <a:gd name="connsiteX28-3637" fmla="*/ 561474 w 1944298"/>
                <a:gd name="connsiteY28-3638" fmla="*/ 429033 h 1505342"/>
                <a:gd name="connsiteX0-3639" fmla="*/ 532666 w 1944298"/>
                <a:gd name="connsiteY0-3640" fmla="*/ 419431 h 1521364"/>
                <a:gd name="connsiteX1-3641" fmla="*/ 641797 w 1944298"/>
                <a:gd name="connsiteY1-3642" fmla="*/ 159368 h 1521364"/>
                <a:gd name="connsiteX2-3643" fmla="*/ 882541 w 1944298"/>
                <a:gd name="connsiteY2-3644" fmla="*/ 18039 h 1521364"/>
                <a:gd name="connsiteX3-3645" fmla="*/ 1254109 w 1944298"/>
                <a:gd name="connsiteY3-3646" fmla="*/ 34194 h 1521364"/>
                <a:gd name="connsiteX4-3647" fmla="*/ 1572352 w 1944298"/>
                <a:gd name="connsiteY4-3648" fmla="*/ 310299 h 1521364"/>
                <a:gd name="connsiteX5-3649" fmla="*/ 1668605 w 1944298"/>
                <a:gd name="connsiteY5-3650" fmla="*/ 620635 h 1521364"/>
                <a:gd name="connsiteX6-3651" fmla="*/ 1941320 w 1944298"/>
                <a:gd name="connsiteY6-3652" fmla="*/ 913459 h 1521364"/>
                <a:gd name="connsiteX7-3653" fmla="*/ 1812758 w 1944298"/>
                <a:gd name="connsiteY7-3654" fmla="*/ 1231138 h 1521364"/>
                <a:gd name="connsiteX8-3655" fmla="*/ 1796716 w 1944298"/>
                <a:gd name="connsiteY8-3656" fmla="*/ 1279265 h 1521364"/>
                <a:gd name="connsiteX9-3657" fmla="*/ 1700463 w 1944298"/>
                <a:gd name="connsiteY9-3658" fmla="*/ 1359475 h 1521364"/>
                <a:gd name="connsiteX10-3659" fmla="*/ 1381881 w 1944298"/>
                <a:gd name="connsiteY10-3660" fmla="*/ 1504306 h 1521364"/>
                <a:gd name="connsiteX11-3661" fmla="*/ 401053 w 1944298"/>
                <a:gd name="connsiteY11-3662" fmla="*/ 1423644 h 1521364"/>
                <a:gd name="connsiteX12-3663" fmla="*/ 336884 w 1944298"/>
                <a:gd name="connsiteY12-3664" fmla="*/ 1407602 h 1521364"/>
                <a:gd name="connsiteX13-3665" fmla="*/ 256674 w 1944298"/>
                <a:gd name="connsiteY13-3666" fmla="*/ 1391559 h 1521364"/>
                <a:gd name="connsiteX14-3667" fmla="*/ 224589 w 1944298"/>
                <a:gd name="connsiteY14-3668" fmla="*/ 1359475 h 1521364"/>
                <a:gd name="connsiteX15-3669" fmla="*/ 176463 w 1944298"/>
                <a:gd name="connsiteY15-3670" fmla="*/ 1343433 h 1521364"/>
                <a:gd name="connsiteX16-3671" fmla="*/ 48126 w 1944298"/>
                <a:gd name="connsiteY16-3672" fmla="*/ 1199054 h 1521364"/>
                <a:gd name="connsiteX17-3673" fmla="*/ 16042 w 1944298"/>
                <a:gd name="connsiteY17-3674" fmla="*/ 1102802 h 1521364"/>
                <a:gd name="connsiteX18-3675" fmla="*/ 0 w 1944298"/>
                <a:gd name="connsiteY18-3676" fmla="*/ 1054675 h 1521364"/>
                <a:gd name="connsiteX19-3677" fmla="*/ 32084 w 1944298"/>
                <a:gd name="connsiteY19-3678" fmla="*/ 814044 h 1521364"/>
                <a:gd name="connsiteX20-3679" fmla="*/ 96253 w 1944298"/>
                <a:gd name="connsiteY20-3680" fmla="*/ 717791 h 1521364"/>
                <a:gd name="connsiteX21-3681" fmla="*/ 176463 w 1944298"/>
                <a:gd name="connsiteY21-3682" fmla="*/ 637581 h 1521364"/>
                <a:gd name="connsiteX22-3683" fmla="*/ 224589 w 1944298"/>
                <a:gd name="connsiteY22-3684" fmla="*/ 621538 h 1521364"/>
                <a:gd name="connsiteX23-3685" fmla="*/ 272716 w 1944298"/>
                <a:gd name="connsiteY23-3686" fmla="*/ 589454 h 1521364"/>
                <a:gd name="connsiteX24-3687" fmla="*/ 320842 w 1944298"/>
                <a:gd name="connsiteY24-3688" fmla="*/ 573412 h 1521364"/>
                <a:gd name="connsiteX25-3689" fmla="*/ 385010 w 1944298"/>
                <a:gd name="connsiteY25-3690" fmla="*/ 541328 h 1521364"/>
                <a:gd name="connsiteX26-3691" fmla="*/ 481263 w 1944298"/>
                <a:gd name="connsiteY26-3692" fmla="*/ 509244 h 1521364"/>
                <a:gd name="connsiteX27-3693" fmla="*/ 561474 w 1944298"/>
                <a:gd name="connsiteY27-3694" fmla="*/ 445075 h 1521364"/>
                <a:gd name="connsiteX28-3695" fmla="*/ 561474 w 1944298"/>
                <a:gd name="connsiteY28-3696" fmla="*/ 429033 h 1521364"/>
                <a:gd name="connsiteX0-3697" fmla="*/ 532666 w 1944298"/>
                <a:gd name="connsiteY0-3698" fmla="*/ 415341 h 1517274"/>
                <a:gd name="connsiteX1-3699" fmla="*/ 641797 w 1944298"/>
                <a:gd name="connsiteY1-3700" fmla="*/ 155278 h 1517274"/>
                <a:gd name="connsiteX2-3701" fmla="*/ 882541 w 1944298"/>
                <a:gd name="connsiteY2-3702" fmla="*/ 13949 h 1517274"/>
                <a:gd name="connsiteX3-3703" fmla="*/ 1254109 w 1944298"/>
                <a:gd name="connsiteY3-3704" fmla="*/ 30104 h 1517274"/>
                <a:gd name="connsiteX4-3705" fmla="*/ 1608447 w 1944298"/>
                <a:gd name="connsiteY4-3706" fmla="*/ 234019 h 1517274"/>
                <a:gd name="connsiteX5-3707" fmla="*/ 1668605 w 1944298"/>
                <a:gd name="connsiteY5-3708" fmla="*/ 616545 h 1517274"/>
                <a:gd name="connsiteX6-3709" fmla="*/ 1941320 w 1944298"/>
                <a:gd name="connsiteY6-3710" fmla="*/ 909369 h 1517274"/>
                <a:gd name="connsiteX7-3711" fmla="*/ 1812758 w 1944298"/>
                <a:gd name="connsiteY7-3712" fmla="*/ 1227048 h 1517274"/>
                <a:gd name="connsiteX8-3713" fmla="*/ 1796716 w 1944298"/>
                <a:gd name="connsiteY8-3714" fmla="*/ 1275175 h 1517274"/>
                <a:gd name="connsiteX9-3715" fmla="*/ 1700463 w 1944298"/>
                <a:gd name="connsiteY9-3716" fmla="*/ 1355385 h 1517274"/>
                <a:gd name="connsiteX10-3717" fmla="*/ 1381881 w 1944298"/>
                <a:gd name="connsiteY10-3718" fmla="*/ 1500216 h 1517274"/>
                <a:gd name="connsiteX11-3719" fmla="*/ 401053 w 1944298"/>
                <a:gd name="connsiteY11-3720" fmla="*/ 1419554 h 1517274"/>
                <a:gd name="connsiteX12-3721" fmla="*/ 336884 w 1944298"/>
                <a:gd name="connsiteY12-3722" fmla="*/ 1403512 h 1517274"/>
                <a:gd name="connsiteX13-3723" fmla="*/ 256674 w 1944298"/>
                <a:gd name="connsiteY13-3724" fmla="*/ 1387469 h 1517274"/>
                <a:gd name="connsiteX14-3725" fmla="*/ 224589 w 1944298"/>
                <a:gd name="connsiteY14-3726" fmla="*/ 1355385 h 1517274"/>
                <a:gd name="connsiteX15-3727" fmla="*/ 176463 w 1944298"/>
                <a:gd name="connsiteY15-3728" fmla="*/ 1339343 h 1517274"/>
                <a:gd name="connsiteX16-3729" fmla="*/ 48126 w 1944298"/>
                <a:gd name="connsiteY16-3730" fmla="*/ 1194964 h 1517274"/>
                <a:gd name="connsiteX17-3731" fmla="*/ 16042 w 1944298"/>
                <a:gd name="connsiteY17-3732" fmla="*/ 1098712 h 1517274"/>
                <a:gd name="connsiteX18-3733" fmla="*/ 0 w 1944298"/>
                <a:gd name="connsiteY18-3734" fmla="*/ 1050585 h 1517274"/>
                <a:gd name="connsiteX19-3735" fmla="*/ 32084 w 1944298"/>
                <a:gd name="connsiteY19-3736" fmla="*/ 809954 h 1517274"/>
                <a:gd name="connsiteX20-3737" fmla="*/ 96253 w 1944298"/>
                <a:gd name="connsiteY20-3738" fmla="*/ 713701 h 1517274"/>
                <a:gd name="connsiteX21-3739" fmla="*/ 176463 w 1944298"/>
                <a:gd name="connsiteY21-3740" fmla="*/ 633491 h 1517274"/>
                <a:gd name="connsiteX22-3741" fmla="*/ 224589 w 1944298"/>
                <a:gd name="connsiteY22-3742" fmla="*/ 617448 h 1517274"/>
                <a:gd name="connsiteX23-3743" fmla="*/ 272716 w 1944298"/>
                <a:gd name="connsiteY23-3744" fmla="*/ 585364 h 1517274"/>
                <a:gd name="connsiteX24-3745" fmla="*/ 320842 w 1944298"/>
                <a:gd name="connsiteY24-3746" fmla="*/ 569322 h 1517274"/>
                <a:gd name="connsiteX25-3747" fmla="*/ 385010 w 1944298"/>
                <a:gd name="connsiteY25-3748" fmla="*/ 537238 h 1517274"/>
                <a:gd name="connsiteX26-3749" fmla="*/ 481263 w 1944298"/>
                <a:gd name="connsiteY26-3750" fmla="*/ 505154 h 1517274"/>
                <a:gd name="connsiteX27-3751" fmla="*/ 561474 w 1944298"/>
                <a:gd name="connsiteY27-3752" fmla="*/ 440985 h 1517274"/>
                <a:gd name="connsiteX28-3753" fmla="*/ 561474 w 1944298"/>
                <a:gd name="connsiteY28-3754" fmla="*/ 424943 h 1517274"/>
                <a:gd name="connsiteX0-3755" fmla="*/ 532666 w 1944298"/>
                <a:gd name="connsiteY0-3756" fmla="*/ 415341 h 1517274"/>
                <a:gd name="connsiteX1-3757" fmla="*/ 641797 w 1944298"/>
                <a:gd name="connsiteY1-3758" fmla="*/ 155278 h 1517274"/>
                <a:gd name="connsiteX2-3759" fmla="*/ 882541 w 1944298"/>
                <a:gd name="connsiteY2-3760" fmla="*/ 13949 h 1517274"/>
                <a:gd name="connsiteX3-3761" fmla="*/ 1254109 w 1944298"/>
                <a:gd name="connsiteY3-3762" fmla="*/ 30104 h 1517274"/>
                <a:gd name="connsiteX4-3763" fmla="*/ 1608447 w 1944298"/>
                <a:gd name="connsiteY4-3764" fmla="*/ 234019 h 1517274"/>
                <a:gd name="connsiteX5-3765" fmla="*/ 1668605 w 1944298"/>
                <a:gd name="connsiteY5-3766" fmla="*/ 616545 h 1517274"/>
                <a:gd name="connsiteX6-3767" fmla="*/ 1941320 w 1944298"/>
                <a:gd name="connsiteY6-3768" fmla="*/ 909369 h 1517274"/>
                <a:gd name="connsiteX7-3769" fmla="*/ 1812758 w 1944298"/>
                <a:gd name="connsiteY7-3770" fmla="*/ 1227048 h 1517274"/>
                <a:gd name="connsiteX8-3771" fmla="*/ 1700463 w 1944298"/>
                <a:gd name="connsiteY8-3772" fmla="*/ 1355385 h 1517274"/>
                <a:gd name="connsiteX9-3773" fmla="*/ 1381881 w 1944298"/>
                <a:gd name="connsiteY9-3774" fmla="*/ 1500216 h 1517274"/>
                <a:gd name="connsiteX10-3775" fmla="*/ 401053 w 1944298"/>
                <a:gd name="connsiteY10-3776" fmla="*/ 1419554 h 1517274"/>
                <a:gd name="connsiteX11-3777" fmla="*/ 336884 w 1944298"/>
                <a:gd name="connsiteY11-3778" fmla="*/ 1403512 h 1517274"/>
                <a:gd name="connsiteX12-3779" fmla="*/ 256674 w 1944298"/>
                <a:gd name="connsiteY12-3780" fmla="*/ 1387469 h 1517274"/>
                <a:gd name="connsiteX13-3781" fmla="*/ 224589 w 1944298"/>
                <a:gd name="connsiteY13-3782" fmla="*/ 1355385 h 1517274"/>
                <a:gd name="connsiteX14-3783" fmla="*/ 176463 w 1944298"/>
                <a:gd name="connsiteY14-3784" fmla="*/ 1339343 h 1517274"/>
                <a:gd name="connsiteX15-3785" fmla="*/ 48126 w 1944298"/>
                <a:gd name="connsiteY15-3786" fmla="*/ 1194964 h 1517274"/>
                <a:gd name="connsiteX16-3787" fmla="*/ 16042 w 1944298"/>
                <a:gd name="connsiteY16-3788" fmla="*/ 1098712 h 1517274"/>
                <a:gd name="connsiteX17-3789" fmla="*/ 0 w 1944298"/>
                <a:gd name="connsiteY17-3790" fmla="*/ 1050585 h 1517274"/>
                <a:gd name="connsiteX18-3791" fmla="*/ 32084 w 1944298"/>
                <a:gd name="connsiteY18-3792" fmla="*/ 809954 h 1517274"/>
                <a:gd name="connsiteX19-3793" fmla="*/ 96253 w 1944298"/>
                <a:gd name="connsiteY19-3794" fmla="*/ 713701 h 1517274"/>
                <a:gd name="connsiteX20-3795" fmla="*/ 176463 w 1944298"/>
                <a:gd name="connsiteY20-3796" fmla="*/ 633491 h 1517274"/>
                <a:gd name="connsiteX21-3797" fmla="*/ 224589 w 1944298"/>
                <a:gd name="connsiteY21-3798" fmla="*/ 617448 h 1517274"/>
                <a:gd name="connsiteX22-3799" fmla="*/ 272716 w 1944298"/>
                <a:gd name="connsiteY22-3800" fmla="*/ 585364 h 1517274"/>
                <a:gd name="connsiteX23-3801" fmla="*/ 320842 w 1944298"/>
                <a:gd name="connsiteY23-3802" fmla="*/ 569322 h 1517274"/>
                <a:gd name="connsiteX24-3803" fmla="*/ 385010 w 1944298"/>
                <a:gd name="connsiteY24-3804" fmla="*/ 537238 h 1517274"/>
                <a:gd name="connsiteX25-3805" fmla="*/ 481263 w 1944298"/>
                <a:gd name="connsiteY25-3806" fmla="*/ 505154 h 1517274"/>
                <a:gd name="connsiteX26-3807" fmla="*/ 561474 w 1944298"/>
                <a:gd name="connsiteY26-3808" fmla="*/ 440985 h 1517274"/>
                <a:gd name="connsiteX27-3809" fmla="*/ 561474 w 1944298"/>
                <a:gd name="connsiteY27-3810" fmla="*/ 424943 h 1517274"/>
                <a:gd name="connsiteX0-3811" fmla="*/ 532666 w 1951617"/>
                <a:gd name="connsiteY0-3812" fmla="*/ 415341 h 1517274"/>
                <a:gd name="connsiteX1-3813" fmla="*/ 641797 w 1951617"/>
                <a:gd name="connsiteY1-3814" fmla="*/ 155278 h 1517274"/>
                <a:gd name="connsiteX2-3815" fmla="*/ 882541 w 1951617"/>
                <a:gd name="connsiteY2-3816" fmla="*/ 13949 h 1517274"/>
                <a:gd name="connsiteX3-3817" fmla="*/ 1254109 w 1951617"/>
                <a:gd name="connsiteY3-3818" fmla="*/ 30104 h 1517274"/>
                <a:gd name="connsiteX4-3819" fmla="*/ 1608447 w 1951617"/>
                <a:gd name="connsiteY4-3820" fmla="*/ 234019 h 1517274"/>
                <a:gd name="connsiteX5-3821" fmla="*/ 1668605 w 1951617"/>
                <a:gd name="connsiteY5-3822" fmla="*/ 616545 h 1517274"/>
                <a:gd name="connsiteX6-3823" fmla="*/ 1941320 w 1951617"/>
                <a:gd name="connsiteY6-3824" fmla="*/ 909369 h 1517274"/>
                <a:gd name="connsiteX7-3825" fmla="*/ 1884948 w 1951617"/>
                <a:gd name="connsiteY7-3826" fmla="*/ 1190953 h 1517274"/>
                <a:gd name="connsiteX8-3827" fmla="*/ 1700463 w 1951617"/>
                <a:gd name="connsiteY8-3828" fmla="*/ 1355385 h 1517274"/>
                <a:gd name="connsiteX9-3829" fmla="*/ 1381881 w 1951617"/>
                <a:gd name="connsiteY9-3830" fmla="*/ 1500216 h 1517274"/>
                <a:gd name="connsiteX10-3831" fmla="*/ 401053 w 1951617"/>
                <a:gd name="connsiteY10-3832" fmla="*/ 1419554 h 1517274"/>
                <a:gd name="connsiteX11-3833" fmla="*/ 336884 w 1951617"/>
                <a:gd name="connsiteY11-3834" fmla="*/ 1403512 h 1517274"/>
                <a:gd name="connsiteX12-3835" fmla="*/ 256674 w 1951617"/>
                <a:gd name="connsiteY12-3836" fmla="*/ 1387469 h 1517274"/>
                <a:gd name="connsiteX13-3837" fmla="*/ 224589 w 1951617"/>
                <a:gd name="connsiteY13-3838" fmla="*/ 1355385 h 1517274"/>
                <a:gd name="connsiteX14-3839" fmla="*/ 176463 w 1951617"/>
                <a:gd name="connsiteY14-3840" fmla="*/ 1339343 h 1517274"/>
                <a:gd name="connsiteX15-3841" fmla="*/ 48126 w 1951617"/>
                <a:gd name="connsiteY15-3842" fmla="*/ 1194964 h 1517274"/>
                <a:gd name="connsiteX16-3843" fmla="*/ 16042 w 1951617"/>
                <a:gd name="connsiteY16-3844" fmla="*/ 1098712 h 1517274"/>
                <a:gd name="connsiteX17-3845" fmla="*/ 0 w 1951617"/>
                <a:gd name="connsiteY17-3846" fmla="*/ 1050585 h 1517274"/>
                <a:gd name="connsiteX18-3847" fmla="*/ 32084 w 1951617"/>
                <a:gd name="connsiteY18-3848" fmla="*/ 809954 h 1517274"/>
                <a:gd name="connsiteX19-3849" fmla="*/ 96253 w 1951617"/>
                <a:gd name="connsiteY19-3850" fmla="*/ 713701 h 1517274"/>
                <a:gd name="connsiteX20-3851" fmla="*/ 176463 w 1951617"/>
                <a:gd name="connsiteY20-3852" fmla="*/ 633491 h 1517274"/>
                <a:gd name="connsiteX21-3853" fmla="*/ 224589 w 1951617"/>
                <a:gd name="connsiteY21-3854" fmla="*/ 617448 h 1517274"/>
                <a:gd name="connsiteX22-3855" fmla="*/ 272716 w 1951617"/>
                <a:gd name="connsiteY22-3856" fmla="*/ 585364 h 1517274"/>
                <a:gd name="connsiteX23-3857" fmla="*/ 320842 w 1951617"/>
                <a:gd name="connsiteY23-3858" fmla="*/ 569322 h 1517274"/>
                <a:gd name="connsiteX24-3859" fmla="*/ 385010 w 1951617"/>
                <a:gd name="connsiteY24-3860" fmla="*/ 537238 h 1517274"/>
                <a:gd name="connsiteX25-3861" fmla="*/ 481263 w 1951617"/>
                <a:gd name="connsiteY25-3862" fmla="*/ 505154 h 1517274"/>
                <a:gd name="connsiteX26-3863" fmla="*/ 561474 w 1951617"/>
                <a:gd name="connsiteY26-3864" fmla="*/ 440985 h 1517274"/>
                <a:gd name="connsiteX27-3865" fmla="*/ 561474 w 1951617"/>
                <a:gd name="connsiteY27-3866" fmla="*/ 424943 h 1517274"/>
                <a:gd name="connsiteX0-3867" fmla="*/ 532666 w 1941454"/>
                <a:gd name="connsiteY0-3868" fmla="*/ 415341 h 1517274"/>
                <a:gd name="connsiteX1-3869" fmla="*/ 641797 w 1941454"/>
                <a:gd name="connsiteY1-3870" fmla="*/ 155278 h 1517274"/>
                <a:gd name="connsiteX2-3871" fmla="*/ 882541 w 1941454"/>
                <a:gd name="connsiteY2-3872" fmla="*/ 13949 h 1517274"/>
                <a:gd name="connsiteX3-3873" fmla="*/ 1254109 w 1941454"/>
                <a:gd name="connsiteY3-3874" fmla="*/ 30104 h 1517274"/>
                <a:gd name="connsiteX4-3875" fmla="*/ 1608447 w 1941454"/>
                <a:gd name="connsiteY4-3876" fmla="*/ 234019 h 1517274"/>
                <a:gd name="connsiteX5-3877" fmla="*/ 1668605 w 1941454"/>
                <a:gd name="connsiteY5-3878" fmla="*/ 616545 h 1517274"/>
                <a:gd name="connsiteX6-3879" fmla="*/ 1941320 w 1941454"/>
                <a:gd name="connsiteY6-3880" fmla="*/ 909369 h 1517274"/>
                <a:gd name="connsiteX7-3881" fmla="*/ 1700463 w 1941454"/>
                <a:gd name="connsiteY7-3882" fmla="*/ 1355385 h 1517274"/>
                <a:gd name="connsiteX8-3883" fmla="*/ 1381881 w 1941454"/>
                <a:gd name="connsiteY8-3884" fmla="*/ 1500216 h 1517274"/>
                <a:gd name="connsiteX9-3885" fmla="*/ 401053 w 1941454"/>
                <a:gd name="connsiteY9-3886" fmla="*/ 1419554 h 1517274"/>
                <a:gd name="connsiteX10-3887" fmla="*/ 336884 w 1941454"/>
                <a:gd name="connsiteY10-3888" fmla="*/ 1403512 h 1517274"/>
                <a:gd name="connsiteX11-3889" fmla="*/ 256674 w 1941454"/>
                <a:gd name="connsiteY11-3890" fmla="*/ 1387469 h 1517274"/>
                <a:gd name="connsiteX12-3891" fmla="*/ 224589 w 1941454"/>
                <a:gd name="connsiteY12-3892" fmla="*/ 1355385 h 1517274"/>
                <a:gd name="connsiteX13-3893" fmla="*/ 176463 w 1941454"/>
                <a:gd name="connsiteY13-3894" fmla="*/ 1339343 h 1517274"/>
                <a:gd name="connsiteX14-3895" fmla="*/ 48126 w 1941454"/>
                <a:gd name="connsiteY14-3896" fmla="*/ 1194964 h 1517274"/>
                <a:gd name="connsiteX15-3897" fmla="*/ 16042 w 1941454"/>
                <a:gd name="connsiteY15-3898" fmla="*/ 1098712 h 1517274"/>
                <a:gd name="connsiteX16-3899" fmla="*/ 0 w 1941454"/>
                <a:gd name="connsiteY16-3900" fmla="*/ 1050585 h 1517274"/>
                <a:gd name="connsiteX17-3901" fmla="*/ 32084 w 1941454"/>
                <a:gd name="connsiteY17-3902" fmla="*/ 809954 h 1517274"/>
                <a:gd name="connsiteX18-3903" fmla="*/ 96253 w 1941454"/>
                <a:gd name="connsiteY18-3904" fmla="*/ 713701 h 1517274"/>
                <a:gd name="connsiteX19-3905" fmla="*/ 176463 w 1941454"/>
                <a:gd name="connsiteY19-3906" fmla="*/ 633491 h 1517274"/>
                <a:gd name="connsiteX20-3907" fmla="*/ 224589 w 1941454"/>
                <a:gd name="connsiteY20-3908" fmla="*/ 617448 h 1517274"/>
                <a:gd name="connsiteX21-3909" fmla="*/ 272716 w 1941454"/>
                <a:gd name="connsiteY21-3910" fmla="*/ 585364 h 1517274"/>
                <a:gd name="connsiteX22-3911" fmla="*/ 320842 w 1941454"/>
                <a:gd name="connsiteY22-3912" fmla="*/ 569322 h 1517274"/>
                <a:gd name="connsiteX23-3913" fmla="*/ 385010 w 1941454"/>
                <a:gd name="connsiteY23-3914" fmla="*/ 537238 h 1517274"/>
                <a:gd name="connsiteX24-3915" fmla="*/ 481263 w 1941454"/>
                <a:gd name="connsiteY24-3916" fmla="*/ 505154 h 1517274"/>
                <a:gd name="connsiteX25-3917" fmla="*/ 561474 w 1941454"/>
                <a:gd name="connsiteY25-3918" fmla="*/ 440985 h 1517274"/>
                <a:gd name="connsiteX26-3919" fmla="*/ 561474 w 1941454"/>
                <a:gd name="connsiteY26-3920" fmla="*/ 424943 h 1517274"/>
                <a:gd name="connsiteX0-3921" fmla="*/ 532666 w 1989554"/>
                <a:gd name="connsiteY0-3922" fmla="*/ 415341 h 1517274"/>
                <a:gd name="connsiteX1-3923" fmla="*/ 641797 w 1989554"/>
                <a:gd name="connsiteY1-3924" fmla="*/ 155278 h 1517274"/>
                <a:gd name="connsiteX2-3925" fmla="*/ 882541 w 1989554"/>
                <a:gd name="connsiteY2-3926" fmla="*/ 13949 h 1517274"/>
                <a:gd name="connsiteX3-3927" fmla="*/ 1254109 w 1989554"/>
                <a:gd name="connsiteY3-3928" fmla="*/ 30104 h 1517274"/>
                <a:gd name="connsiteX4-3929" fmla="*/ 1608447 w 1989554"/>
                <a:gd name="connsiteY4-3930" fmla="*/ 234019 h 1517274"/>
                <a:gd name="connsiteX5-3931" fmla="*/ 1668605 w 1989554"/>
                <a:gd name="connsiteY5-3932" fmla="*/ 616545 h 1517274"/>
                <a:gd name="connsiteX6-3933" fmla="*/ 1989447 w 1989554"/>
                <a:gd name="connsiteY6-3934" fmla="*/ 909369 h 1517274"/>
                <a:gd name="connsiteX7-3935" fmla="*/ 1700463 w 1989554"/>
                <a:gd name="connsiteY7-3936" fmla="*/ 1355385 h 1517274"/>
                <a:gd name="connsiteX8-3937" fmla="*/ 1381881 w 1989554"/>
                <a:gd name="connsiteY8-3938" fmla="*/ 1500216 h 1517274"/>
                <a:gd name="connsiteX9-3939" fmla="*/ 401053 w 1989554"/>
                <a:gd name="connsiteY9-3940" fmla="*/ 1419554 h 1517274"/>
                <a:gd name="connsiteX10-3941" fmla="*/ 336884 w 1989554"/>
                <a:gd name="connsiteY10-3942" fmla="*/ 1403512 h 1517274"/>
                <a:gd name="connsiteX11-3943" fmla="*/ 256674 w 1989554"/>
                <a:gd name="connsiteY11-3944" fmla="*/ 1387469 h 1517274"/>
                <a:gd name="connsiteX12-3945" fmla="*/ 224589 w 1989554"/>
                <a:gd name="connsiteY12-3946" fmla="*/ 1355385 h 1517274"/>
                <a:gd name="connsiteX13-3947" fmla="*/ 176463 w 1989554"/>
                <a:gd name="connsiteY13-3948" fmla="*/ 1339343 h 1517274"/>
                <a:gd name="connsiteX14-3949" fmla="*/ 48126 w 1989554"/>
                <a:gd name="connsiteY14-3950" fmla="*/ 1194964 h 1517274"/>
                <a:gd name="connsiteX15-3951" fmla="*/ 16042 w 1989554"/>
                <a:gd name="connsiteY15-3952" fmla="*/ 1098712 h 1517274"/>
                <a:gd name="connsiteX16-3953" fmla="*/ 0 w 1989554"/>
                <a:gd name="connsiteY16-3954" fmla="*/ 1050585 h 1517274"/>
                <a:gd name="connsiteX17-3955" fmla="*/ 32084 w 1989554"/>
                <a:gd name="connsiteY17-3956" fmla="*/ 809954 h 1517274"/>
                <a:gd name="connsiteX18-3957" fmla="*/ 96253 w 1989554"/>
                <a:gd name="connsiteY18-3958" fmla="*/ 713701 h 1517274"/>
                <a:gd name="connsiteX19-3959" fmla="*/ 176463 w 1989554"/>
                <a:gd name="connsiteY19-3960" fmla="*/ 633491 h 1517274"/>
                <a:gd name="connsiteX20-3961" fmla="*/ 224589 w 1989554"/>
                <a:gd name="connsiteY20-3962" fmla="*/ 617448 h 1517274"/>
                <a:gd name="connsiteX21-3963" fmla="*/ 272716 w 1989554"/>
                <a:gd name="connsiteY21-3964" fmla="*/ 585364 h 1517274"/>
                <a:gd name="connsiteX22-3965" fmla="*/ 320842 w 1989554"/>
                <a:gd name="connsiteY22-3966" fmla="*/ 569322 h 1517274"/>
                <a:gd name="connsiteX23-3967" fmla="*/ 385010 w 1989554"/>
                <a:gd name="connsiteY23-3968" fmla="*/ 537238 h 1517274"/>
                <a:gd name="connsiteX24-3969" fmla="*/ 481263 w 1989554"/>
                <a:gd name="connsiteY24-3970" fmla="*/ 505154 h 1517274"/>
                <a:gd name="connsiteX25-3971" fmla="*/ 561474 w 1989554"/>
                <a:gd name="connsiteY25-3972" fmla="*/ 440985 h 1517274"/>
                <a:gd name="connsiteX26-3973" fmla="*/ 561474 w 1989554"/>
                <a:gd name="connsiteY26-3974" fmla="*/ 424943 h 1517274"/>
                <a:gd name="connsiteX0-3975" fmla="*/ 532666 w 1990078"/>
                <a:gd name="connsiteY0-3976" fmla="*/ 415341 h 1517274"/>
                <a:gd name="connsiteX1-3977" fmla="*/ 641797 w 1990078"/>
                <a:gd name="connsiteY1-3978" fmla="*/ 155278 h 1517274"/>
                <a:gd name="connsiteX2-3979" fmla="*/ 882541 w 1990078"/>
                <a:gd name="connsiteY2-3980" fmla="*/ 13949 h 1517274"/>
                <a:gd name="connsiteX3-3981" fmla="*/ 1254109 w 1990078"/>
                <a:gd name="connsiteY3-3982" fmla="*/ 30104 h 1517274"/>
                <a:gd name="connsiteX4-3983" fmla="*/ 1608447 w 1990078"/>
                <a:gd name="connsiteY4-3984" fmla="*/ 234019 h 1517274"/>
                <a:gd name="connsiteX5-3985" fmla="*/ 1620479 w 1990078"/>
                <a:gd name="connsiteY5-3986" fmla="*/ 712798 h 1517274"/>
                <a:gd name="connsiteX6-3987" fmla="*/ 1989447 w 1990078"/>
                <a:gd name="connsiteY6-3988" fmla="*/ 909369 h 1517274"/>
                <a:gd name="connsiteX7-3989" fmla="*/ 1700463 w 1990078"/>
                <a:gd name="connsiteY7-3990" fmla="*/ 1355385 h 1517274"/>
                <a:gd name="connsiteX8-3991" fmla="*/ 1381881 w 1990078"/>
                <a:gd name="connsiteY8-3992" fmla="*/ 1500216 h 1517274"/>
                <a:gd name="connsiteX9-3993" fmla="*/ 401053 w 1990078"/>
                <a:gd name="connsiteY9-3994" fmla="*/ 1419554 h 1517274"/>
                <a:gd name="connsiteX10-3995" fmla="*/ 336884 w 1990078"/>
                <a:gd name="connsiteY10-3996" fmla="*/ 1403512 h 1517274"/>
                <a:gd name="connsiteX11-3997" fmla="*/ 256674 w 1990078"/>
                <a:gd name="connsiteY11-3998" fmla="*/ 1387469 h 1517274"/>
                <a:gd name="connsiteX12-3999" fmla="*/ 224589 w 1990078"/>
                <a:gd name="connsiteY12-4000" fmla="*/ 1355385 h 1517274"/>
                <a:gd name="connsiteX13-4001" fmla="*/ 176463 w 1990078"/>
                <a:gd name="connsiteY13-4002" fmla="*/ 1339343 h 1517274"/>
                <a:gd name="connsiteX14-4003" fmla="*/ 48126 w 1990078"/>
                <a:gd name="connsiteY14-4004" fmla="*/ 1194964 h 1517274"/>
                <a:gd name="connsiteX15-4005" fmla="*/ 16042 w 1990078"/>
                <a:gd name="connsiteY15-4006" fmla="*/ 1098712 h 1517274"/>
                <a:gd name="connsiteX16-4007" fmla="*/ 0 w 1990078"/>
                <a:gd name="connsiteY16-4008" fmla="*/ 1050585 h 1517274"/>
                <a:gd name="connsiteX17-4009" fmla="*/ 32084 w 1990078"/>
                <a:gd name="connsiteY17-4010" fmla="*/ 809954 h 1517274"/>
                <a:gd name="connsiteX18-4011" fmla="*/ 96253 w 1990078"/>
                <a:gd name="connsiteY18-4012" fmla="*/ 713701 h 1517274"/>
                <a:gd name="connsiteX19-4013" fmla="*/ 176463 w 1990078"/>
                <a:gd name="connsiteY19-4014" fmla="*/ 633491 h 1517274"/>
                <a:gd name="connsiteX20-4015" fmla="*/ 224589 w 1990078"/>
                <a:gd name="connsiteY20-4016" fmla="*/ 617448 h 1517274"/>
                <a:gd name="connsiteX21-4017" fmla="*/ 272716 w 1990078"/>
                <a:gd name="connsiteY21-4018" fmla="*/ 585364 h 1517274"/>
                <a:gd name="connsiteX22-4019" fmla="*/ 320842 w 1990078"/>
                <a:gd name="connsiteY22-4020" fmla="*/ 569322 h 1517274"/>
                <a:gd name="connsiteX23-4021" fmla="*/ 385010 w 1990078"/>
                <a:gd name="connsiteY23-4022" fmla="*/ 537238 h 1517274"/>
                <a:gd name="connsiteX24-4023" fmla="*/ 481263 w 1990078"/>
                <a:gd name="connsiteY24-4024" fmla="*/ 505154 h 1517274"/>
                <a:gd name="connsiteX25-4025" fmla="*/ 561474 w 1990078"/>
                <a:gd name="connsiteY25-4026" fmla="*/ 440985 h 1517274"/>
                <a:gd name="connsiteX26-4027" fmla="*/ 561474 w 1990078"/>
                <a:gd name="connsiteY26-4028" fmla="*/ 424943 h 1517274"/>
                <a:gd name="connsiteX0-4029" fmla="*/ 532666 w 1990078"/>
                <a:gd name="connsiteY0-4030" fmla="*/ 415341 h 1517274"/>
                <a:gd name="connsiteX1-4031" fmla="*/ 641797 w 1990078"/>
                <a:gd name="connsiteY1-4032" fmla="*/ 155278 h 1517274"/>
                <a:gd name="connsiteX2-4033" fmla="*/ 882541 w 1990078"/>
                <a:gd name="connsiteY2-4034" fmla="*/ 13949 h 1517274"/>
                <a:gd name="connsiteX3-4035" fmla="*/ 1254109 w 1990078"/>
                <a:gd name="connsiteY3-4036" fmla="*/ 30104 h 1517274"/>
                <a:gd name="connsiteX4-4037" fmla="*/ 1608447 w 1990078"/>
                <a:gd name="connsiteY4-4038" fmla="*/ 234019 h 1517274"/>
                <a:gd name="connsiteX5-4039" fmla="*/ 1620479 w 1990078"/>
                <a:gd name="connsiteY5-4040" fmla="*/ 712798 h 1517274"/>
                <a:gd name="connsiteX6-4041" fmla="*/ 1989447 w 1990078"/>
                <a:gd name="connsiteY6-4042" fmla="*/ 909369 h 1517274"/>
                <a:gd name="connsiteX7-4043" fmla="*/ 1700463 w 1990078"/>
                <a:gd name="connsiteY7-4044" fmla="*/ 1355385 h 1517274"/>
                <a:gd name="connsiteX8-4045" fmla="*/ 1381881 w 1990078"/>
                <a:gd name="connsiteY8-4046" fmla="*/ 1500216 h 1517274"/>
                <a:gd name="connsiteX9-4047" fmla="*/ 401053 w 1990078"/>
                <a:gd name="connsiteY9-4048" fmla="*/ 1419554 h 1517274"/>
                <a:gd name="connsiteX10-4049" fmla="*/ 336884 w 1990078"/>
                <a:gd name="connsiteY10-4050" fmla="*/ 1403512 h 1517274"/>
                <a:gd name="connsiteX11-4051" fmla="*/ 256674 w 1990078"/>
                <a:gd name="connsiteY11-4052" fmla="*/ 1387469 h 1517274"/>
                <a:gd name="connsiteX12-4053" fmla="*/ 224589 w 1990078"/>
                <a:gd name="connsiteY12-4054" fmla="*/ 1355385 h 1517274"/>
                <a:gd name="connsiteX13-4055" fmla="*/ 176463 w 1990078"/>
                <a:gd name="connsiteY13-4056" fmla="*/ 1339343 h 1517274"/>
                <a:gd name="connsiteX14-4057" fmla="*/ 48126 w 1990078"/>
                <a:gd name="connsiteY14-4058" fmla="*/ 1194964 h 1517274"/>
                <a:gd name="connsiteX15-4059" fmla="*/ 16042 w 1990078"/>
                <a:gd name="connsiteY15-4060" fmla="*/ 1098712 h 1517274"/>
                <a:gd name="connsiteX16-4061" fmla="*/ 0 w 1990078"/>
                <a:gd name="connsiteY16-4062" fmla="*/ 1050585 h 1517274"/>
                <a:gd name="connsiteX17-4063" fmla="*/ 32084 w 1990078"/>
                <a:gd name="connsiteY17-4064" fmla="*/ 809954 h 1517274"/>
                <a:gd name="connsiteX18-4065" fmla="*/ 96253 w 1990078"/>
                <a:gd name="connsiteY18-4066" fmla="*/ 713701 h 1517274"/>
                <a:gd name="connsiteX19-4067" fmla="*/ 176463 w 1990078"/>
                <a:gd name="connsiteY19-4068" fmla="*/ 633491 h 1517274"/>
                <a:gd name="connsiteX20-4069" fmla="*/ 224589 w 1990078"/>
                <a:gd name="connsiteY20-4070" fmla="*/ 617448 h 1517274"/>
                <a:gd name="connsiteX21-4071" fmla="*/ 272716 w 1990078"/>
                <a:gd name="connsiteY21-4072" fmla="*/ 585364 h 1517274"/>
                <a:gd name="connsiteX22-4073" fmla="*/ 320842 w 1990078"/>
                <a:gd name="connsiteY22-4074" fmla="*/ 569322 h 1517274"/>
                <a:gd name="connsiteX23-4075" fmla="*/ 385010 w 1990078"/>
                <a:gd name="connsiteY23-4076" fmla="*/ 537238 h 1517274"/>
                <a:gd name="connsiteX24-4077" fmla="*/ 481263 w 1990078"/>
                <a:gd name="connsiteY24-4078" fmla="*/ 505154 h 1517274"/>
                <a:gd name="connsiteX25-4079" fmla="*/ 561474 w 1990078"/>
                <a:gd name="connsiteY25-4080" fmla="*/ 440985 h 1517274"/>
                <a:gd name="connsiteX26-4081" fmla="*/ 561474 w 1990078"/>
                <a:gd name="connsiteY26-4082" fmla="*/ 424943 h 1517274"/>
                <a:gd name="connsiteX0-4083" fmla="*/ 532666 w 1990078"/>
                <a:gd name="connsiteY0-4084" fmla="*/ 415341 h 1517274"/>
                <a:gd name="connsiteX1-4085" fmla="*/ 641797 w 1990078"/>
                <a:gd name="connsiteY1-4086" fmla="*/ 155278 h 1517274"/>
                <a:gd name="connsiteX2-4087" fmla="*/ 882541 w 1990078"/>
                <a:gd name="connsiteY2-4088" fmla="*/ 13949 h 1517274"/>
                <a:gd name="connsiteX3-4089" fmla="*/ 1254109 w 1990078"/>
                <a:gd name="connsiteY3-4090" fmla="*/ 30104 h 1517274"/>
                <a:gd name="connsiteX4-4091" fmla="*/ 1608447 w 1990078"/>
                <a:gd name="connsiteY4-4092" fmla="*/ 234019 h 1517274"/>
                <a:gd name="connsiteX5-4093" fmla="*/ 1620479 w 1990078"/>
                <a:gd name="connsiteY5-4094" fmla="*/ 712798 h 1517274"/>
                <a:gd name="connsiteX6-4095" fmla="*/ 1989447 w 1990078"/>
                <a:gd name="connsiteY6-4096" fmla="*/ 909369 h 1517274"/>
                <a:gd name="connsiteX7-4097" fmla="*/ 1700463 w 1990078"/>
                <a:gd name="connsiteY7-4098" fmla="*/ 1355385 h 1517274"/>
                <a:gd name="connsiteX8-4099" fmla="*/ 1381881 w 1990078"/>
                <a:gd name="connsiteY8-4100" fmla="*/ 1500216 h 1517274"/>
                <a:gd name="connsiteX9-4101" fmla="*/ 401053 w 1990078"/>
                <a:gd name="connsiteY9-4102" fmla="*/ 1419554 h 1517274"/>
                <a:gd name="connsiteX10-4103" fmla="*/ 336884 w 1990078"/>
                <a:gd name="connsiteY10-4104" fmla="*/ 1403512 h 1517274"/>
                <a:gd name="connsiteX11-4105" fmla="*/ 256674 w 1990078"/>
                <a:gd name="connsiteY11-4106" fmla="*/ 1387469 h 1517274"/>
                <a:gd name="connsiteX12-4107" fmla="*/ 224589 w 1990078"/>
                <a:gd name="connsiteY12-4108" fmla="*/ 1355385 h 1517274"/>
                <a:gd name="connsiteX13-4109" fmla="*/ 176463 w 1990078"/>
                <a:gd name="connsiteY13-4110" fmla="*/ 1339343 h 1517274"/>
                <a:gd name="connsiteX14-4111" fmla="*/ 48126 w 1990078"/>
                <a:gd name="connsiteY14-4112" fmla="*/ 1194964 h 1517274"/>
                <a:gd name="connsiteX15-4113" fmla="*/ 16042 w 1990078"/>
                <a:gd name="connsiteY15-4114" fmla="*/ 1098712 h 1517274"/>
                <a:gd name="connsiteX16-4115" fmla="*/ 0 w 1990078"/>
                <a:gd name="connsiteY16-4116" fmla="*/ 1050585 h 1517274"/>
                <a:gd name="connsiteX17-4117" fmla="*/ 32084 w 1990078"/>
                <a:gd name="connsiteY17-4118" fmla="*/ 809954 h 1517274"/>
                <a:gd name="connsiteX18-4119" fmla="*/ 96253 w 1990078"/>
                <a:gd name="connsiteY18-4120" fmla="*/ 713701 h 1517274"/>
                <a:gd name="connsiteX19-4121" fmla="*/ 176463 w 1990078"/>
                <a:gd name="connsiteY19-4122" fmla="*/ 633491 h 1517274"/>
                <a:gd name="connsiteX20-4123" fmla="*/ 224589 w 1990078"/>
                <a:gd name="connsiteY20-4124" fmla="*/ 617448 h 1517274"/>
                <a:gd name="connsiteX21-4125" fmla="*/ 272716 w 1990078"/>
                <a:gd name="connsiteY21-4126" fmla="*/ 585364 h 1517274"/>
                <a:gd name="connsiteX22-4127" fmla="*/ 320842 w 1990078"/>
                <a:gd name="connsiteY22-4128" fmla="*/ 569322 h 1517274"/>
                <a:gd name="connsiteX23-4129" fmla="*/ 385010 w 1990078"/>
                <a:gd name="connsiteY23-4130" fmla="*/ 537238 h 1517274"/>
                <a:gd name="connsiteX24-4131" fmla="*/ 481263 w 1990078"/>
                <a:gd name="connsiteY24-4132" fmla="*/ 505154 h 1517274"/>
                <a:gd name="connsiteX25-4133" fmla="*/ 561474 w 1990078"/>
                <a:gd name="connsiteY25-4134" fmla="*/ 440985 h 1517274"/>
                <a:gd name="connsiteX26-4135" fmla="*/ 561474 w 1990078"/>
                <a:gd name="connsiteY26-4136" fmla="*/ 424943 h 1517274"/>
                <a:gd name="connsiteX0-4137" fmla="*/ 532666 w 1989450"/>
                <a:gd name="connsiteY0-4138" fmla="*/ 415341 h 1517274"/>
                <a:gd name="connsiteX1-4139" fmla="*/ 641797 w 1989450"/>
                <a:gd name="connsiteY1-4140" fmla="*/ 155278 h 1517274"/>
                <a:gd name="connsiteX2-4141" fmla="*/ 882541 w 1989450"/>
                <a:gd name="connsiteY2-4142" fmla="*/ 13949 h 1517274"/>
                <a:gd name="connsiteX3-4143" fmla="*/ 1254109 w 1989450"/>
                <a:gd name="connsiteY3-4144" fmla="*/ 30104 h 1517274"/>
                <a:gd name="connsiteX4-4145" fmla="*/ 1608447 w 1989450"/>
                <a:gd name="connsiteY4-4146" fmla="*/ 234019 h 1517274"/>
                <a:gd name="connsiteX5-4147" fmla="*/ 1704700 w 1989450"/>
                <a:gd name="connsiteY5-4148" fmla="*/ 688734 h 1517274"/>
                <a:gd name="connsiteX6-4149" fmla="*/ 1989447 w 1989450"/>
                <a:gd name="connsiteY6-4150" fmla="*/ 909369 h 1517274"/>
                <a:gd name="connsiteX7-4151" fmla="*/ 1700463 w 1989450"/>
                <a:gd name="connsiteY7-4152" fmla="*/ 1355385 h 1517274"/>
                <a:gd name="connsiteX8-4153" fmla="*/ 1381881 w 1989450"/>
                <a:gd name="connsiteY8-4154" fmla="*/ 1500216 h 1517274"/>
                <a:gd name="connsiteX9-4155" fmla="*/ 401053 w 1989450"/>
                <a:gd name="connsiteY9-4156" fmla="*/ 1419554 h 1517274"/>
                <a:gd name="connsiteX10-4157" fmla="*/ 336884 w 1989450"/>
                <a:gd name="connsiteY10-4158" fmla="*/ 1403512 h 1517274"/>
                <a:gd name="connsiteX11-4159" fmla="*/ 256674 w 1989450"/>
                <a:gd name="connsiteY11-4160" fmla="*/ 1387469 h 1517274"/>
                <a:gd name="connsiteX12-4161" fmla="*/ 224589 w 1989450"/>
                <a:gd name="connsiteY12-4162" fmla="*/ 1355385 h 1517274"/>
                <a:gd name="connsiteX13-4163" fmla="*/ 176463 w 1989450"/>
                <a:gd name="connsiteY13-4164" fmla="*/ 1339343 h 1517274"/>
                <a:gd name="connsiteX14-4165" fmla="*/ 48126 w 1989450"/>
                <a:gd name="connsiteY14-4166" fmla="*/ 1194964 h 1517274"/>
                <a:gd name="connsiteX15-4167" fmla="*/ 16042 w 1989450"/>
                <a:gd name="connsiteY15-4168" fmla="*/ 1098712 h 1517274"/>
                <a:gd name="connsiteX16-4169" fmla="*/ 0 w 1989450"/>
                <a:gd name="connsiteY16-4170" fmla="*/ 1050585 h 1517274"/>
                <a:gd name="connsiteX17-4171" fmla="*/ 32084 w 1989450"/>
                <a:gd name="connsiteY17-4172" fmla="*/ 809954 h 1517274"/>
                <a:gd name="connsiteX18-4173" fmla="*/ 96253 w 1989450"/>
                <a:gd name="connsiteY18-4174" fmla="*/ 713701 h 1517274"/>
                <a:gd name="connsiteX19-4175" fmla="*/ 176463 w 1989450"/>
                <a:gd name="connsiteY19-4176" fmla="*/ 633491 h 1517274"/>
                <a:gd name="connsiteX20-4177" fmla="*/ 224589 w 1989450"/>
                <a:gd name="connsiteY20-4178" fmla="*/ 617448 h 1517274"/>
                <a:gd name="connsiteX21-4179" fmla="*/ 272716 w 1989450"/>
                <a:gd name="connsiteY21-4180" fmla="*/ 585364 h 1517274"/>
                <a:gd name="connsiteX22-4181" fmla="*/ 320842 w 1989450"/>
                <a:gd name="connsiteY22-4182" fmla="*/ 569322 h 1517274"/>
                <a:gd name="connsiteX23-4183" fmla="*/ 385010 w 1989450"/>
                <a:gd name="connsiteY23-4184" fmla="*/ 537238 h 1517274"/>
                <a:gd name="connsiteX24-4185" fmla="*/ 481263 w 1989450"/>
                <a:gd name="connsiteY24-4186" fmla="*/ 505154 h 1517274"/>
                <a:gd name="connsiteX25-4187" fmla="*/ 561474 w 1989450"/>
                <a:gd name="connsiteY25-4188" fmla="*/ 440985 h 1517274"/>
                <a:gd name="connsiteX26-4189" fmla="*/ 561474 w 1989450"/>
                <a:gd name="connsiteY26-4190" fmla="*/ 424943 h 1517274"/>
                <a:gd name="connsiteX0-4191" fmla="*/ 532666 w 1990924"/>
                <a:gd name="connsiteY0-4192" fmla="*/ 415341 h 1517274"/>
                <a:gd name="connsiteX1-4193" fmla="*/ 641797 w 1990924"/>
                <a:gd name="connsiteY1-4194" fmla="*/ 155278 h 1517274"/>
                <a:gd name="connsiteX2-4195" fmla="*/ 882541 w 1990924"/>
                <a:gd name="connsiteY2-4196" fmla="*/ 13949 h 1517274"/>
                <a:gd name="connsiteX3-4197" fmla="*/ 1254109 w 1990924"/>
                <a:gd name="connsiteY3-4198" fmla="*/ 30104 h 1517274"/>
                <a:gd name="connsiteX4-4199" fmla="*/ 1608447 w 1990924"/>
                <a:gd name="connsiteY4-4200" fmla="*/ 234019 h 1517274"/>
                <a:gd name="connsiteX5-4201" fmla="*/ 1704700 w 1990924"/>
                <a:gd name="connsiteY5-4202" fmla="*/ 688734 h 1517274"/>
                <a:gd name="connsiteX6-4203" fmla="*/ 1989447 w 1990924"/>
                <a:gd name="connsiteY6-4204" fmla="*/ 909369 h 1517274"/>
                <a:gd name="connsiteX7-4205" fmla="*/ 1796715 w 1990924"/>
                <a:gd name="connsiteY7-4206" fmla="*/ 1367417 h 1517274"/>
                <a:gd name="connsiteX8-4207" fmla="*/ 1381881 w 1990924"/>
                <a:gd name="connsiteY8-4208" fmla="*/ 1500216 h 1517274"/>
                <a:gd name="connsiteX9-4209" fmla="*/ 401053 w 1990924"/>
                <a:gd name="connsiteY9-4210" fmla="*/ 1419554 h 1517274"/>
                <a:gd name="connsiteX10-4211" fmla="*/ 336884 w 1990924"/>
                <a:gd name="connsiteY10-4212" fmla="*/ 1403512 h 1517274"/>
                <a:gd name="connsiteX11-4213" fmla="*/ 256674 w 1990924"/>
                <a:gd name="connsiteY11-4214" fmla="*/ 1387469 h 1517274"/>
                <a:gd name="connsiteX12-4215" fmla="*/ 224589 w 1990924"/>
                <a:gd name="connsiteY12-4216" fmla="*/ 1355385 h 1517274"/>
                <a:gd name="connsiteX13-4217" fmla="*/ 176463 w 1990924"/>
                <a:gd name="connsiteY13-4218" fmla="*/ 1339343 h 1517274"/>
                <a:gd name="connsiteX14-4219" fmla="*/ 48126 w 1990924"/>
                <a:gd name="connsiteY14-4220" fmla="*/ 1194964 h 1517274"/>
                <a:gd name="connsiteX15-4221" fmla="*/ 16042 w 1990924"/>
                <a:gd name="connsiteY15-4222" fmla="*/ 1098712 h 1517274"/>
                <a:gd name="connsiteX16-4223" fmla="*/ 0 w 1990924"/>
                <a:gd name="connsiteY16-4224" fmla="*/ 1050585 h 1517274"/>
                <a:gd name="connsiteX17-4225" fmla="*/ 32084 w 1990924"/>
                <a:gd name="connsiteY17-4226" fmla="*/ 809954 h 1517274"/>
                <a:gd name="connsiteX18-4227" fmla="*/ 96253 w 1990924"/>
                <a:gd name="connsiteY18-4228" fmla="*/ 713701 h 1517274"/>
                <a:gd name="connsiteX19-4229" fmla="*/ 176463 w 1990924"/>
                <a:gd name="connsiteY19-4230" fmla="*/ 633491 h 1517274"/>
                <a:gd name="connsiteX20-4231" fmla="*/ 224589 w 1990924"/>
                <a:gd name="connsiteY20-4232" fmla="*/ 617448 h 1517274"/>
                <a:gd name="connsiteX21-4233" fmla="*/ 272716 w 1990924"/>
                <a:gd name="connsiteY21-4234" fmla="*/ 585364 h 1517274"/>
                <a:gd name="connsiteX22-4235" fmla="*/ 320842 w 1990924"/>
                <a:gd name="connsiteY22-4236" fmla="*/ 569322 h 1517274"/>
                <a:gd name="connsiteX23-4237" fmla="*/ 385010 w 1990924"/>
                <a:gd name="connsiteY23-4238" fmla="*/ 537238 h 1517274"/>
                <a:gd name="connsiteX24-4239" fmla="*/ 481263 w 1990924"/>
                <a:gd name="connsiteY24-4240" fmla="*/ 505154 h 1517274"/>
                <a:gd name="connsiteX25-4241" fmla="*/ 561474 w 1990924"/>
                <a:gd name="connsiteY25-4242" fmla="*/ 440985 h 1517274"/>
                <a:gd name="connsiteX26-4243" fmla="*/ 561474 w 1990924"/>
                <a:gd name="connsiteY26-4244" fmla="*/ 424943 h 1517274"/>
                <a:gd name="connsiteX0-4245" fmla="*/ 532666 w 1989966"/>
                <a:gd name="connsiteY0-4246" fmla="*/ 415341 h 1517274"/>
                <a:gd name="connsiteX1-4247" fmla="*/ 641797 w 1989966"/>
                <a:gd name="connsiteY1-4248" fmla="*/ 155278 h 1517274"/>
                <a:gd name="connsiteX2-4249" fmla="*/ 882541 w 1989966"/>
                <a:gd name="connsiteY2-4250" fmla="*/ 13949 h 1517274"/>
                <a:gd name="connsiteX3-4251" fmla="*/ 1254109 w 1989966"/>
                <a:gd name="connsiteY3-4252" fmla="*/ 30104 h 1517274"/>
                <a:gd name="connsiteX4-4253" fmla="*/ 1608447 w 1989966"/>
                <a:gd name="connsiteY4-4254" fmla="*/ 234019 h 1517274"/>
                <a:gd name="connsiteX5-4255" fmla="*/ 1704700 w 1989966"/>
                <a:gd name="connsiteY5-4256" fmla="*/ 688734 h 1517274"/>
                <a:gd name="connsiteX6-4257" fmla="*/ 1989447 w 1989966"/>
                <a:gd name="connsiteY6-4258" fmla="*/ 909369 h 1517274"/>
                <a:gd name="connsiteX7-4259" fmla="*/ 1796715 w 1989966"/>
                <a:gd name="connsiteY7-4260" fmla="*/ 1367417 h 1517274"/>
                <a:gd name="connsiteX8-4261" fmla="*/ 1381881 w 1989966"/>
                <a:gd name="connsiteY8-4262" fmla="*/ 1500216 h 1517274"/>
                <a:gd name="connsiteX9-4263" fmla="*/ 401053 w 1989966"/>
                <a:gd name="connsiteY9-4264" fmla="*/ 1419554 h 1517274"/>
                <a:gd name="connsiteX10-4265" fmla="*/ 336884 w 1989966"/>
                <a:gd name="connsiteY10-4266" fmla="*/ 1403512 h 1517274"/>
                <a:gd name="connsiteX11-4267" fmla="*/ 256674 w 1989966"/>
                <a:gd name="connsiteY11-4268" fmla="*/ 1387469 h 1517274"/>
                <a:gd name="connsiteX12-4269" fmla="*/ 224589 w 1989966"/>
                <a:gd name="connsiteY12-4270" fmla="*/ 1355385 h 1517274"/>
                <a:gd name="connsiteX13-4271" fmla="*/ 176463 w 1989966"/>
                <a:gd name="connsiteY13-4272" fmla="*/ 1339343 h 1517274"/>
                <a:gd name="connsiteX14-4273" fmla="*/ 48126 w 1989966"/>
                <a:gd name="connsiteY14-4274" fmla="*/ 1194964 h 1517274"/>
                <a:gd name="connsiteX15-4275" fmla="*/ 16042 w 1989966"/>
                <a:gd name="connsiteY15-4276" fmla="*/ 1098712 h 1517274"/>
                <a:gd name="connsiteX16-4277" fmla="*/ 0 w 1989966"/>
                <a:gd name="connsiteY16-4278" fmla="*/ 1050585 h 1517274"/>
                <a:gd name="connsiteX17-4279" fmla="*/ 32084 w 1989966"/>
                <a:gd name="connsiteY17-4280" fmla="*/ 809954 h 1517274"/>
                <a:gd name="connsiteX18-4281" fmla="*/ 96253 w 1989966"/>
                <a:gd name="connsiteY18-4282" fmla="*/ 713701 h 1517274"/>
                <a:gd name="connsiteX19-4283" fmla="*/ 176463 w 1989966"/>
                <a:gd name="connsiteY19-4284" fmla="*/ 633491 h 1517274"/>
                <a:gd name="connsiteX20-4285" fmla="*/ 224589 w 1989966"/>
                <a:gd name="connsiteY20-4286" fmla="*/ 617448 h 1517274"/>
                <a:gd name="connsiteX21-4287" fmla="*/ 272716 w 1989966"/>
                <a:gd name="connsiteY21-4288" fmla="*/ 585364 h 1517274"/>
                <a:gd name="connsiteX22-4289" fmla="*/ 320842 w 1989966"/>
                <a:gd name="connsiteY22-4290" fmla="*/ 569322 h 1517274"/>
                <a:gd name="connsiteX23-4291" fmla="*/ 385010 w 1989966"/>
                <a:gd name="connsiteY23-4292" fmla="*/ 537238 h 1517274"/>
                <a:gd name="connsiteX24-4293" fmla="*/ 481263 w 1989966"/>
                <a:gd name="connsiteY24-4294" fmla="*/ 505154 h 1517274"/>
                <a:gd name="connsiteX25-4295" fmla="*/ 561474 w 1989966"/>
                <a:gd name="connsiteY25-4296" fmla="*/ 440985 h 1517274"/>
                <a:gd name="connsiteX26-4297" fmla="*/ 561474 w 1989966"/>
                <a:gd name="connsiteY26-4298" fmla="*/ 424943 h 1517274"/>
                <a:gd name="connsiteX0-4299" fmla="*/ 532666 w 2013950"/>
                <a:gd name="connsiteY0-4300" fmla="*/ 415341 h 1517274"/>
                <a:gd name="connsiteX1-4301" fmla="*/ 641797 w 2013950"/>
                <a:gd name="connsiteY1-4302" fmla="*/ 155278 h 1517274"/>
                <a:gd name="connsiteX2-4303" fmla="*/ 882541 w 2013950"/>
                <a:gd name="connsiteY2-4304" fmla="*/ 13949 h 1517274"/>
                <a:gd name="connsiteX3-4305" fmla="*/ 1254109 w 2013950"/>
                <a:gd name="connsiteY3-4306" fmla="*/ 30104 h 1517274"/>
                <a:gd name="connsiteX4-4307" fmla="*/ 1608447 w 2013950"/>
                <a:gd name="connsiteY4-4308" fmla="*/ 234019 h 1517274"/>
                <a:gd name="connsiteX5-4309" fmla="*/ 1704700 w 2013950"/>
                <a:gd name="connsiteY5-4310" fmla="*/ 688734 h 1517274"/>
                <a:gd name="connsiteX6-4311" fmla="*/ 2013510 w 2013950"/>
                <a:gd name="connsiteY6-4312" fmla="*/ 945464 h 1517274"/>
                <a:gd name="connsiteX7-4313" fmla="*/ 1796715 w 2013950"/>
                <a:gd name="connsiteY7-4314" fmla="*/ 1367417 h 1517274"/>
                <a:gd name="connsiteX8-4315" fmla="*/ 1381881 w 2013950"/>
                <a:gd name="connsiteY8-4316" fmla="*/ 1500216 h 1517274"/>
                <a:gd name="connsiteX9-4317" fmla="*/ 401053 w 2013950"/>
                <a:gd name="connsiteY9-4318" fmla="*/ 1419554 h 1517274"/>
                <a:gd name="connsiteX10-4319" fmla="*/ 336884 w 2013950"/>
                <a:gd name="connsiteY10-4320" fmla="*/ 1403512 h 1517274"/>
                <a:gd name="connsiteX11-4321" fmla="*/ 256674 w 2013950"/>
                <a:gd name="connsiteY11-4322" fmla="*/ 1387469 h 1517274"/>
                <a:gd name="connsiteX12-4323" fmla="*/ 224589 w 2013950"/>
                <a:gd name="connsiteY12-4324" fmla="*/ 1355385 h 1517274"/>
                <a:gd name="connsiteX13-4325" fmla="*/ 176463 w 2013950"/>
                <a:gd name="connsiteY13-4326" fmla="*/ 1339343 h 1517274"/>
                <a:gd name="connsiteX14-4327" fmla="*/ 48126 w 2013950"/>
                <a:gd name="connsiteY14-4328" fmla="*/ 1194964 h 1517274"/>
                <a:gd name="connsiteX15-4329" fmla="*/ 16042 w 2013950"/>
                <a:gd name="connsiteY15-4330" fmla="*/ 1098712 h 1517274"/>
                <a:gd name="connsiteX16-4331" fmla="*/ 0 w 2013950"/>
                <a:gd name="connsiteY16-4332" fmla="*/ 1050585 h 1517274"/>
                <a:gd name="connsiteX17-4333" fmla="*/ 32084 w 2013950"/>
                <a:gd name="connsiteY17-4334" fmla="*/ 809954 h 1517274"/>
                <a:gd name="connsiteX18-4335" fmla="*/ 96253 w 2013950"/>
                <a:gd name="connsiteY18-4336" fmla="*/ 713701 h 1517274"/>
                <a:gd name="connsiteX19-4337" fmla="*/ 176463 w 2013950"/>
                <a:gd name="connsiteY19-4338" fmla="*/ 633491 h 1517274"/>
                <a:gd name="connsiteX20-4339" fmla="*/ 224589 w 2013950"/>
                <a:gd name="connsiteY20-4340" fmla="*/ 617448 h 1517274"/>
                <a:gd name="connsiteX21-4341" fmla="*/ 272716 w 2013950"/>
                <a:gd name="connsiteY21-4342" fmla="*/ 585364 h 1517274"/>
                <a:gd name="connsiteX22-4343" fmla="*/ 320842 w 2013950"/>
                <a:gd name="connsiteY22-4344" fmla="*/ 569322 h 1517274"/>
                <a:gd name="connsiteX23-4345" fmla="*/ 385010 w 2013950"/>
                <a:gd name="connsiteY23-4346" fmla="*/ 537238 h 1517274"/>
                <a:gd name="connsiteX24-4347" fmla="*/ 481263 w 2013950"/>
                <a:gd name="connsiteY24-4348" fmla="*/ 505154 h 1517274"/>
                <a:gd name="connsiteX25-4349" fmla="*/ 561474 w 2013950"/>
                <a:gd name="connsiteY25-4350" fmla="*/ 440985 h 1517274"/>
                <a:gd name="connsiteX26-4351" fmla="*/ 561474 w 2013950"/>
                <a:gd name="connsiteY26-4352" fmla="*/ 424943 h 1517274"/>
                <a:gd name="connsiteX0-4353" fmla="*/ 532666 w 2013950"/>
                <a:gd name="connsiteY0-4354" fmla="*/ 415341 h 1562144"/>
                <a:gd name="connsiteX1-4355" fmla="*/ 641797 w 2013950"/>
                <a:gd name="connsiteY1-4356" fmla="*/ 155278 h 1562144"/>
                <a:gd name="connsiteX2-4357" fmla="*/ 882541 w 2013950"/>
                <a:gd name="connsiteY2-4358" fmla="*/ 13949 h 1562144"/>
                <a:gd name="connsiteX3-4359" fmla="*/ 1254109 w 2013950"/>
                <a:gd name="connsiteY3-4360" fmla="*/ 30104 h 1562144"/>
                <a:gd name="connsiteX4-4361" fmla="*/ 1608447 w 2013950"/>
                <a:gd name="connsiteY4-4362" fmla="*/ 234019 h 1562144"/>
                <a:gd name="connsiteX5-4363" fmla="*/ 1704700 w 2013950"/>
                <a:gd name="connsiteY5-4364" fmla="*/ 688734 h 1562144"/>
                <a:gd name="connsiteX6-4365" fmla="*/ 2013510 w 2013950"/>
                <a:gd name="connsiteY6-4366" fmla="*/ 945464 h 1562144"/>
                <a:gd name="connsiteX7-4367" fmla="*/ 1796715 w 2013950"/>
                <a:gd name="connsiteY7-4368" fmla="*/ 1367417 h 1562144"/>
                <a:gd name="connsiteX8-4369" fmla="*/ 1273597 w 2013950"/>
                <a:gd name="connsiteY8-4370" fmla="*/ 1548342 h 1562144"/>
                <a:gd name="connsiteX9-4371" fmla="*/ 401053 w 2013950"/>
                <a:gd name="connsiteY9-4372" fmla="*/ 1419554 h 1562144"/>
                <a:gd name="connsiteX10-4373" fmla="*/ 336884 w 2013950"/>
                <a:gd name="connsiteY10-4374" fmla="*/ 1403512 h 1562144"/>
                <a:gd name="connsiteX11-4375" fmla="*/ 256674 w 2013950"/>
                <a:gd name="connsiteY11-4376" fmla="*/ 1387469 h 1562144"/>
                <a:gd name="connsiteX12-4377" fmla="*/ 224589 w 2013950"/>
                <a:gd name="connsiteY12-4378" fmla="*/ 1355385 h 1562144"/>
                <a:gd name="connsiteX13-4379" fmla="*/ 176463 w 2013950"/>
                <a:gd name="connsiteY13-4380" fmla="*/ 1339343 h 1562144"/>
                <a:gd name="connsiteX14-4381" fmla="*/ 48126 w 2013950"/>
                <a:gd name="connsiteY14-4382" fmla="*/ 1194964 h 1562144"/>
                <a:gd name="connsiteX15-4383" fmla="*/ 16042 w 2013950"/>
                <a:gd name="connsiteY15-4384" fmla="*/ 1098712 h 1562144"/>
                <a:gd name="connsiteX16-4385" fmla="*/ 0 w 2013950"/>
                <a:gd name="connsiteY16-4386" fmla="*/ 1050585 h 1562144"/>
                <a:gd name="connsiteX17-4387" fmla="*/ 32084 w 2013950"/>
                <a:gd name="connsiteY17-4388" fmla="*/ 809954 h 1562144"/>
                <a:gd name="connsiteX18-4389" fmla="*/ 96253 w 2013950"/>
                <a:gd name="connsiteY18-4390" fmla="*/ 713701 h 1562144"/>
                <a:gd name="connsiteX19-4391" fmla="*/ 176463 w 2013950"/>
                <a:gd name="connsiteY19-4392" fmla="*/ 633491 h 1562144"/>
                <a:gd name="connsiteX20-4393" fmla="*/ 224589 w 2013950"/>
                <a:gd name="connsiteY20-4394" fmla="*/ 617448 h 1562144"/>
                <a:gd name="connsiteX21-4395" fmla="*/ 272716 w 2013950"/>
                <a:gd name="connsiteY21-4396" fmla="*/ 585364 h 1562144"/>
                <a:gd name="connsiteX22-4397" fmla="*/ 320842 w 2013950"/>
                <a:gd name="connsiteY22-4398" fmla="*/ 569322 h 1562144"/>
                <a:gd name="connsiteX23-4399" fmla="*/ 385010 w 2013950"/>
                <a:gd name="connsiteY23-4400" fmla="*/ 537238 h 1562144"/>
                <a:gd name="connsiteX24-4401" fmla="*/ 481263 w 2013950"/>
                <a:gd name="connsiteY24-4402" fmla="*/ 505154 h 1562144"/>
                <a:gd name="connsiteX25-4403" fmla="*/ 561474 w 2013950"/>
                <a:gd name="connsiteY25-4404" fmla="*/ 440985 h 1562144"/>
                <a:gd name="connsiteX26-4405" fmla="*/ 561474 w 2013950"/>
                <a:gd name="connsiteY26-4406" fmla="*/ 424943 h 1562144"/>
                <a:gd name="connsiteX0-4407" fmla="*/ 532666 w 2013950"/>
                <a:gd name="connsiteY0-4408" fmla="*/ 415341 h 1548553"/>
                <a:gd name="connsiteX1-4409" fmla="*/ 641797 w 2013950"/>
                <a:gd name="connsiteY1-4410" fmla="*/ 155278 h 1548553"/>
                <a:gd name="connsiteX2-4411" fmla="*/ 882541 w 2013950"/>
                <a:gd name="connsiteY2-4412" fmla="*/ 13949 h 1548553"/>
                <a:gd name="connsiteX3-4413" fmla="*/ 1254109 w 2013950"/>
                <a:gd name="connsiteY3-4414" fmla="*/ 30104 h 1548553"/>
                <a:gd name="connsiteX4-4415" fmla="*/ 1608447 w 2013950"/>
                <a:gd name="connsiteY4-4416" fmla="*/ 234019 h 1548553"/>
                <a:gd name="connsiteX5-4417" fmla="*/ 1704700 w 2013950"/>
                <a:gd name="connsiteY5-4418" fmla="*/ 688734 h 1548553"/>
                <a:gd name="connsiteX6-4419" fmla="*/ 2013510 w 2013950"/>
                <a:gd name="connsiteY6-4420" fmla="*/ 945464 h 1548553"/>
                <a:gd name="connsiteX7-4421" fmla="*/ 1796715 w 2013950"/>
                <a:gd name="connsiteY7-4422" fmla="*/ 1367417 h 1548553"/>
                <a:gd name="connsiteX8-4423" fmla="*/ 1273597 w 2013950"/>
                <a:gd name="connsiteY8-4424" fmla="*/ 1548342 h 1548553"/>
                <a:gd name="connsiteX9-4425" fmla="*/ 336884 w 2013950"/>
                <a:gd name="connsiteY9-4426" fmla="*/ 1403512 h 1548553"/>
                <a:gd name="connsiteX10-4427" fmla="*/ 256674 w 2013950"/>
                <a:gd name="connsiteY10-4428" fmla="*/ 1387469 h 1548553"/>
                <a:gd name="connsiteX11-4429" fmla="*/ 224589 w 2013950"/>
                <a:gd name="connsiteY11-4430" fmla="*/ 1355385 h 1548553"/>
                <a:gd name="connsiteX12-4431" fmla="*/ 176463 w 2013950"/>
                <a:gd name="connsiteY12-4432" fmla="*/ 1339343 h 1548553"/>
                <a:gd name="connsiteX13-4433" fmla="*/ 48126 w 2013950"/>
                <a:gd name="connsiteY13-4434" fmla="*/ 1194964 h 1548553"/>
                <a:gd name="connsiteX14-4435" fmla="*/ 16042 w 2013950"/>
                <a:gd name="connsiteY14-4436" fmla="*/ 1098712 h 1548553"/>
                <a:gd name="connsiteX15-4437" fmla="*/ 0 w 2013950"/>
                <a:gd name="connsiteY15-4438" fmla="*/ 1050585 h 1548553"/>
                <a:gd name="connsiteX16-4439" fmla="*/ 32084 w 2013950"/>
                <a:gd name="connsiteY16-4440" fmla="*/ 809954 h 1548553"/>
                <a:gd name="connsiteX17-4441" fmla="*/ 96253 w 2013950"/>
                <a:gd name="connsiteY17-4442" fmla="*/ 713701 h 1548553"/>
                <a:gd name="connsiteX18-4443" fmla="*/ 176463 w 2013950"/>
                <a:gd name="connsiteY18-4444" fmla="*/ 633491 h 1548553"/>
                <a:gd name="connsiteX19-4445" fmla="*/ 224589 w 2013950"/>
                <a:gd name="connsiteY19-4446" fmla="*/ 617448 h 1548553"/>
                <a:gd name="connsiteX20-4447" fmla="*/ 272716 w 2013950"/>
                <a:gd name="connsiteY20-4448" fmla="*/ 585364 h 1548553"/>
                <a:gd name="connsiteX21-4449" fmla="*/ 320842 w 2013950"/>
                <a:gd name="connsiteY21-4450" fmla="*/ 569322 h 1548553"/>
                <a:gd name="connsiteX22-4451" fmla="*/ 385010 w 2013950"/>
                <a:gd name="connsiteY22-4452" fmla="*/ 537238 h 1548553"/>
                <a:gd name="connsiteX23-4453" fmla="*/ 481263 w 2013950"/>
                <a:gd name="connsiteY23-4454" fmla="*/ 505154 h 1548553"/>
                <a:gd name="connsiteX24-4455" fmla="*/ 561474 w 2013950"/>
                <a:gd name="connsiteY24-4456" fmla="*/ 440985 h 1548553"/>
                <a:gd name="connsiteX25-4457" fmla="*/ 561474 w 2013950"/>
                <a:gd name="connsiteY25-4458" fmla="*/ 424943 h 1548553"/>
                <a:gd name="connsiteX0-4459" fmla="*/ 532666 w 2013950"/>
                <a:gd name="connsiteY0-4460" fmla="*/ 415341 h 1548553"/>
                <a:gd name="connsiteX1-4461" fmla="*/ 641797 w 2013950"/>
                <a:gd name="connsiteY1-4462" fmla="*/ 155278 h 1548553"/>
                <a:gd name="connsiteX2-4463" fmla="*/ 882541 w 2013950"/>
                <a:gd name="connsiteY2-4464" fmla="*/ 13949 h 1548553"/>
                <a:gd name="connsiteX3-4465" fmla="*/ 1254109 w 2013950"/>
                <a:gd name="connsiteY3-4466" fmla="*/ 30104 h 1548553"/>
                <a:gd name="connsiteX4-4467" fmla="*/ 1608447 w 2013950"/>
                <a:gd name="connsiteY4-4468" fmla="*/ 234019 h 1548553"/>
                <a:gd name="connsiteX5-4469" fmla="*/ 1704700 w 2013950"/>
                <a:gd name="connsiteY5-4470" fmla="*/ 688734 h 1548553"/>
                <a:gd name="connsiteX6-4471" fmla="*/ 2013510 w 2013950"/>
                <a:gd name="connsiteY6-4472" fmla="*/ 945464 h 1548553"/>
                <a:gd name="connsiteX7-4473" fmla="*/ 1796715 w 2013950"/>
                <a:gd name="connsiteY7-4474" fmla="*/ 1367417 h 1548553"/>
                <a:gd name="connsiteX8-4475" fmla="*/ 1273597 w 2013950"/>
                <a:gd name="connsiteY8-4476" fmla="*/ 1548342 h 1548553"/>
                <a:gd name="connsiteX9-4477" fmla="*/ 336884 w 2013950"/>
                <a:gd name="connsiteY9-4478" fmla="*/ 1403512 h 1548553"/>
                <a:gd name="connsiteX10-4479" fmla="*/ 256674 w 2013950"/>
                <a:gd name="connsiteY10-4480" fmla="*/ 1387469 h 1548553"/>
                <a:gd name="connsiteX11-4481" fmla="*/ 224589 w 2013950"/>
                <a:gd name="connsiteY11-4482" fmla="*/ 1355385 h 1548553"/>
                <a:gd name="connsiteX12-4483" fmla="*/ 48126 w 2013950"/>
                <a:gd name="connsiteY12-4484" fmla="*/ 1194964 h 1548553"/>
                <a:gd name="connsiteX13-4485" fmla="*/ 16042 w 2013950"/>
                <a:gd name="connsiteY13-4486" fmla="*/ 1098712 h 1548553"/>
                <a:gd name="connsiteX14-4487" fmla="*/ 0 w 2013950"/>
                <a:gd name="connsiteY14-4488" fmla="*/ 1050585 h 1548553"/>
                <a:gd name="connsiteX15-4489" fmla="*/ 32084 w 2013950"/>
                <a:gd name="connsiteY15-4490" fmla="*/ 809954 h 1548553"/>
                <a:gd name="connsiteX16-4491" fmla="*/ 96253 w 2013950"/>
                <a:gd name="connsiteY16-4492" fmla="*/ 713701 h 1548553"/>
                <a:gd name="connsiteX17-4493" fmla="*/ 176463 w 2013950"/>
                <a:gd name="connsiteY17-4494" fmla="*/ 633491 h 1548553"/>
                <a:gd name="connsiteX18-4495" fmla="*/ 224589 w 2013950"/>
                <a:gd name="connsiteY18-4496" fmla="*/ 617448 h 1548553"/>
                <a:gd name="connsiteX19-4497" fmla="*/ 272716 w 2013950"/>
                <a:gd name="connsiteY19-4498" fmla="*/ 585364 h 1548553"/>
                <a:gd name="connsiteX20-4499" fmla="*/ 320842 w 2013950"/>
                <a:gd name="connsiteY20-4500" fmla="*/ 569322 h 1548553"/>
                <a:gd name="connsiteX21-4501" fmla="*/ 385010 w 2013950"/>
                <a:gd name="connsiteY21-4502" fmla="*/ 537238 h 1548553"/>
                <a:gd name="connsiteX22-4503" fmla="*/ 481263 w 2013950"/>
                <a:gd name="connsiteY22-4504" fmla="*/ 505154 h 1548553"/>
                <a:gd name="connsiteX23-4505" fmla="*/ 561474 w 2013950"/>
                <a:gd name="connsiteY23-4506" fmla="*/ 440985 h 1548553"/>
                <a:gd name="connsiteX24-4507" fmla="*/ 561474 w 2013950"/>
                <a:gd name="connsiteY24-4508" fmla="*/ 424943 h 1548553"/>
                <a:gd name="connsiteX0-4509" fmla="*/ 532666 w 2013950"/>
                <a:gd name="connsiteY0-4510" fmla="*/ 415341 h 1549171"/>
                <a:gd name="connsiteX1-4511" fmla="*/ 641797 w 2013950"/>
                <a:gd name="connsiteY1-4512" fmla="*/ 155278 h 1549171"/>
                <a:gd name="connsiteX2-4513" fmla="*/ 882541 w 2013950"/>
                <a:gd name="connsiteY2-4514" fmla="*/ 13949 h 1549171"/>
                <a:gd name="connsiteX3-4515" fmla="*/ 1254109 w 2013950"/>
                <a:gd name="connsiteY3-4516" fmla="*/ 30104 h 1549171"/>
                <a:gd name="connsiteX4-4517" fmla="*/ 1608447 w 2013950"/>
                <a:gd name="connsiteY4-4518" fmla="*/ 234019 h 1549171"/>
                <a:gd name="connsiteX5-4519" fmla="*/ 1704700 w 2013950"/>
                <a:gd name="connsiteY5-4520" fmla="*/ 688734 h 1549171"/>
                <a:gd name="connsiteX6-4521" fmla="*/ 2013510 w 2013950"/>
                <a:gd name="connsiteY6-4522" fmla="*/ 945464 h 1549171"/>
                <a:gd name="connsiteX7-4523" fmla="*/ 1796715 w 2013950"/>
                <a:gd name="connsiteY7-4524" fmla="*/ 1367417 h 1549171"/>
                <a:gd name="connsiteX8-4525" fmla="*/ 1273597 w 2013950"/>
                <a:gd name="connsiteY8-4526" fmla="*/ 1548342 h 1549171"/>
                <a:gd name="connsiteX9-4527" fmla="*/ 565484 w 2013950"/>
                <a:gd name="connsiteY9-4528" fmla="*/ 1499764 h 1549171"/>
                <a:gd name="connsiteX10-4529" fmla="*/ 256674 w 2013950"/>
                <a:gd name="connsiteY10-4530" fmla="*/ 1387469 h 1549171"/>
                <a:gd name="connsiteX11-4531" fmla="*/ 224589 w 2013950"/>
                <a:gd name="connsiteY11-4532" fmla="*/ 1355385 h 1549171"/>
                <a:gd name="connsiteX12-4533" fmla="*/ 48126 w 2013950"/>
                <a:gd name="connsiteY12-4534" fmla="*/ 1194964 h 1549171"/>
                <a:gd name="connsiteX13-4535" fmla="*/ 16042 w 2013950"/>
                <a:gd name="connsiteY13-4536" fmla="*/ 1098712 h 1549171"/>
                <a:gd name="connsiteX14-4537" fmla="*/ 0 w 2013950"/>
                <a:gd name="connsiteY14-4538" fmla="*/ 1050585 h 1549171"/>
                <a:gd name="connsiteX15-4539" fmla="*/ 32084 w 2013950"/>
                <a:gd name="connsiteY15-4540" fmla="*/ 809954 h 1549171"/>
                <a:gd name="connsiteX16-4541" fmla="*/ 96253 w 2013950"/>
                <a:gd name="connsiteY16-4542" fmla="*/ 713701 h 1549171"/>
                <a:gd name="connsiteX17-4543" fmla="*/ 176463 w 2013950"/>
                <a:gd name="connsiteY17-4544" fmla="*/ 633491 h 1549171"/>
                <a:gd name="connsiteX18-4545" fmla="*/ 224589 w 2013950"/>
                <a:gd name="connsiteY18-4546" fmla="*/ 617448 h 1549171"/>
                <a:gd name="connsiteX19-4547" fmla="*/ 272716 w 2013950"/>
                <a:gd name="connsiteY19-4548" fmla="*/ 585364 h 1549171"/>
                <a:gd name="connsiteX20-4549" fmla="*/ 320842 w 2013950"/>
                <a:gd name="connsiteY20-4550" fmla="*/ 569322 h 1549171"/>
                <a:gd name="connsiteX21-4551" fmla="*/ 385010 w 2013950"/>
                <a:gd name="connsiteY21-4552" fmla="*/ 537238 h 1549171"/>
                <a:gd name="connsiteX22-4553" fmla="*/ 481263 w 2013950"/>
                <a:gd name="connsiteY22-4554" fmla="*/ 505154 h 1549171"/>
                <a:gd name="connsiteX23-4555" fmla="*/ 561474 w 2013950"/>
                <a:gd name="connsiteY23-4556" fmla="*/ 440985 h 1549171"/>
                <a:gd name="connsiteX24-4557" fmla="*/ 561474 w 2013950"/>
                <a:gd name="connsiteY24-4558" fmla="*/ 424943 h 1549171"/>
                <a:gd name="connsiteX0-4559" fmla="*/ 532666 w 2013950"/>
                <a:gd name="connsiteY0-4560" fmla="*/ 415341 h 1559200"/>
                <a:gd name="connsiteX1-4561" fmla="*/ 641797 w 2013950"/>
                <a:gd name="connsiteY1-4562" fmla="*/ 155278 h 1559200"/>
                <a:gd name="connsiteX2-4563" fmla="*/ 882541 w 2013950"/>
                <a:gd name="connsiteY2-4564" fmla="*/ 13949 h 1559200"/>
                <a:gd name="connsiteX3-4565" fmla="*/ 1254109 w 2013950"/>
                <a:gd name="connsiteY3-4566" fmla="*/ 30104 h 1559200"/>
                <a:gd name="connsiteX4-4567" fmla="*/ 1608447 w 2013950"/>
                <a:gd name="connsiteY4-4568" fmla="*/ 234019 h 1559200"/>
                <a:gd name="connsiteX5-4569" fmla="*/ 1704700 w 2013950"/>
                <a:gd name="connsiteY5-4570" fmla="*/ 688734 h 1559200"/>
                <a:gd name="connsiteX6-4571" fmla="*/ 2013510 w 2013950"/>
                <a:gd name="connsiteY6-4572" fmla="*/ 945464 h 1559200"/>
                <a:gd name="connsiteX7-4573" fmla="*/ 1796715 w 2013950"/>
                <a:gd name="connsiteY7-4574" fmla="*/ 1367417 h 1559200"/>
                <a:gd name="connsiteX8-4575" fmla="*/ 1273597 w 2013950"/>
                <a:gd name="connsiteY8-4576" fmla="*/ 1548342 h 1559200"/>
                <a:gd name="connsiteX9-4577" fmla="*/ 565484 w 2013950"/>
                <a:gd name="connsiteY9-4578" fmla="*/ 1499764 h 1559200"/>
                <a:gd name="connsiteX10-4579" fmla="*/ 256674 w 2013950"/>
                <a:gd name="connsiteY10-4580" fmla="*/ 1387469 h 1559200"/>
                <a:gd name="connsiteX11-4581" fmla="*/ 224589 w 2013950"/>
                <a:gd name="connsiteY11-4582" fmla="*/ 1355385 h 1559200"/>
                <a:gd name="connsiteX12-4583" fmla="*/ 48126 w 2013950"/>
                <a:gd name="connsiteY12-4584" fmla="*/ 1194964 h 1559200"/>
                <a:gd name="connsiteX13-4585" fmla="*/ 16042 w 2013950"/>
                <a:gd name="connsiteY13-4586" fmla="*/ 1098712 h 1559200"/>
                <a:gd name="connsiteX14-4587" fmla="*/ 0 w 2013950"/>
                <a:gd name="connsiteY14-4588" fmla="*/ 1050585 h 1559200"/>
                <a:gd name="connsiteX15-4589" fmla="*/ 32084 w 2013950"/>
                <a:gd name="connsiteY15-4590" fmla="*/ 809954 h 1559200"/>
                <a:gd name="connsiteX16-4591" fmla="*/ 96253 w 2013950"/>
                <a:gd name="connsiteY16-4592" fmla="*/ 713701 h 1559200"/>
                <a:gd name="connsiteX17-4593" fmla="*/ 176463 w 2013950"/>
                <a:gd name="connsiteY17-4594" fmla="*/ 633491 h 1559200"/>
                <a:gd name="connsiteX18-4595" fmla="*/ 224589 w 2013950"/>
                <a:gd name="connsiteY18-4596" fmla="*/ 617448 h 1559200"/>
                <a:gd name="connsiteX19-4597" fmla="*/ 272716 w 2013950"/>
                <a:gd name="connsiteY19-4598" fmla="*/ 585364 h 1559200"/>
                <a:gd name="connsiteX20-4599" fmla="*/ 320842 w 2013950"/>
                <a:gd name="connsiteY20-4600" fmla="*/ 569322 h 1559200"/>
                <a:gd name="connsiteX21-4601" fmla="*/ 385010 w 2013950"/>
                <a:gd name="connsiteY21-4602" fmla="*/ 537238 h 1559200"/>
                <a:gd name="connsiteX22-4603" fmla="*/ 481263 w 2013950"/>
                <a:gd name="connsiteY22-4604" fmla="*/ 505154 h 1559200"/>
                <a:gd name="connsiteX23-4605" fmla="*/ 561474 w 2013950"/>
                <a:gd name="connsiteY23-4606" fmla="*/ 440985 h 1559200"/>
                <a:gd name="connsiteX24-4607" fmla="*/ 561474 w 2013950"/>
                <a:gd name="connsiteY24-4608" fmla="*/ 424943 h 1559200"/>
                <a:gd name="connsiteX0-4609" fmla="*/ 532666 w 2013950"/>
                <a:gd name="connsiteY0-4610" fmla="*/ 415341 h 1559200"/>
                <a:gd name="connsiteX1-4611" fmla="*/ 641797 w 2013950"/>
                <a:gd name="connsiteY1-4612" fmla="*/ 155278 h 1559200"/>
                <a:gd name="connsiteX2-4613" fmla="*/ 882541 w 2013950"/>
                <a:gd name="connsiteY2-4614" fmla="*/ 13949 h 1559200"/>
                <a:gd name="connsiteX3-4615" fmla="*/ 1254109 w 2013950"/>
                <a:gd name="connsiteY3-4616" fmla="*/ 30104 h 1559200"/>
                <a:gd name="connsiteX4-4617" fmla="*/ 1608447 w 2013950"/>
                <a:gd name="connsiteY4-4618" fmla="*/ 234019 h 1559200"/>
                <a:gd name="connsiteX5-4619" fmla="*/ 1704700 w 2013950"/>
                <a:gd name="connsiteY5-4620" fmla="*/ 688734 h 1559200"/>
                <a:gd name="connsiteX6-4621" fmla="*/ 2013510 w 2013950"/>
                <a:gd name="connsiteY6-4622" fmla="*/ 945464 h 1559200"/>
                <a:gd name="connsiteX7-4623" fmla="*/ 1796715 w 2013950"/>
                <a:gd name="connsiteY7-4624" fmla="*/ 1367417 h 1559200"/>
                <a:gd name="connsiteX8-4625" fmla="*/ 1273597 w 2013950"/>
                <a:gd name="connsiteY8-4626" fmla="*/ 1548342 h 1559200"/>
                <a:gd name="connsiteX9-4627" fmla="*/ 565484 w 2013950"/>
                <a:gd name="connsiteY9-4628" fmla="*/ 1499764 h 1559200"/>
                <a:gd name="connsiteX10-4629" fmla="*/ 256674 w 2013950"/>
                <a:gd name="connsiteY10-4630" fmla="*/ 1387469 h 1559200"/>
                <a:gd name="connsiteX11-4631" fmla="*/ 224589 w 2013950"/>
                <a:gd name="connsiteY11-4632" fmla="*/ 1355385 h 1559200"/>
                <a:gd name="connsiteX12-4633" fmla="*/ 48126 w 2013950"/>
                <a:gd name="connsiteY12-4634" fmla="*/ 1194964 h 1559200"/>
                <a:gd name="connsiteX13-4635" fmla="*/ 16042 w 2013950"/>
                <a:gd name="connsiteY13-4636" fmla="*/ 1098712 h 1559200"/>
                <a:gd name="connsiteX14-4637" fmla="*/ 0 w 2013950"/>
                <a:gd name="connsiteY14-4638" fmla="*/ 1050585 h 1559200"/>
                <a:gd name="connsiteX15-4639" fmla="*/ 32084 w 2013950"/>
                <a:gd name="connsiteY15-4640" fmla="*/ 809954 h 1559200"/>
                <a:gd name="connsiteX16-4641" fmla="*/ 96253 w 2013950"/>
                <a:gd name="connsiteY16-4642" fmla="*/ 713701 h 1559200"/>
                <a:gd name="connsiteX17-4643" fmla="*/ 176463 w 2013950"/>
                <a:gd name="connsiteY17-4644" fmla="*/ 633491 h 1559200"/>
                <a:gd name="connsiteX18-4645" fmla="*/ 224589 w 2013950"/>
                <a:gd name="connsiteY18-4646" fmla="*/ 617448 h 1559200"/>
                <a:gd name="connsiteX19-4647" fmla="*/ 272716 w 2013950"/>
                <a:gd name="connsiteY19-4648" fmla="*/ 585364 h 1559200"/>
                <a:gd name="connsiteX20-4649" fmla="*/ 320842 w 2013950"/>
                <a:gd name="connsiteY20-4650" fmla="*/ 569322 h 1559200"/>
                <a:gd name="connsiteX21-4651" fmla="*/ 481263 w 2013950"/>
                <a:gd name="connsiteY21-4652" fmla="*/ 505154 h 1559200"/>
                <a:gd name="connsiteX22-4653" fmla="*/ 561474 w 2013950"/>
                <a:gd name="connsiteY22-4654" fmla="*/ 440985 h 1559200"/>
                <a:gd name="connsiteX23-4655" fmla="*/ 561474 w 2013950"/>
                <a:gd name="connsiteY23-4656" fmla="*/ 424943 h 1559200"/>
                <a:gd name="connsiteX0-4657" fmla="*/ 532666 w 2013950"/>
                <a:gd name="connsiteY0-4658" fmla="*/ 415341 h 1559200"/>
                <a:gd name="connsiteX1-4659" fmla="*/ 641797 w 2013950"/>
                <a:gd name="connsiteY1-4660" fmla="*/ 155278 h 1559200"/>
                <a:gd name="connsiteX2-4661" fmla="*/ 882541 w 2013950"/>
                <a:gd name="connsiteY2-4662" fmla="*/ 13949 h 1559200"/>
                <a:gd name="connsiteX3-4663" fmla="*/ 1254109 w 2013950"/>
                <a:gd name="connsiteY3-4664" fmla="*/ 30104 h 1559200"/>
                <a:gd name="connsiteX4-4665" fmla="*/ 1608447 w 2013950"/>
                <a:gd name="connsiteY4-4666" fmla="*/ 234019 h 1559200"/>
                <a:gd name="connsiteX5-4667" fmla="*/ 1704700 w 2013950"/>
                <a:gd name="connsiteY5-4668" fmla="*/ 688734 h 1559200"/>
                <a:gd name="connsiteX6-4669" fmla="*/ 2013510 w 2013950"/>
                <a:gd name="connsiteY6-4670" fmla="*/ 945464 h 1559200"/>
                <a:gd name="connsiteX7-4671" fmla="*/ 1796715 w 2013950"/>
                <a:gd name="connsiteY7-4672" fmla="*/ 1367417 h 1559200"/>
                <a:gd name="connsiteX8-4673" fmla="*/ 1273597 w 2013950"/>
                <a:gd name="connsiteY8-4674" fmla="*/ 1548342 h 1559200"/>
                <a:gd name="connsiteX9-4675" fmla="*/ 565484 w 2013950"/>
                <a:gd name="connsiteY9-4676" fmla="*/ 1499764 h 1559200"/>
                <a:gd name="connsiteX10-4677" fmla="*/ 256674 w 2013950"/>
                <a:gd name="connsiteY10-4678" fmla="*/ 1387469 h 1559200"/>
                <a:gd name="connsiteX11-4679" fmla="*/ 224589 w 2013950"/>
                <a:gd name="connsiteY11-4680" fmla="*/ 1355385 h 1559200"/>
                <a:gd name="connsiteX12-4681" fmla="*/ 48126 w 2013950"/>
                <a:gd name="connsiteY12-4682" fmla="*/ 1194964 h 1559200"/>
                <a:gd name="connsiteX13-4683" fmla="*/ 16042 w 2013950"/>
                <a:gd name="connsiteY13-4684" fmla="*/ 1098712 h 1559200"/>
                <a:gd name="connsiteX14-4685" fmla="*/ 0 w 2013950"/>
                <a:gd name="connsiteY14-4686" fmla="*/ 1050585 h 1559200"/>
                <a:gd name="connsiteX15-4687" fmla="*/ 32084 w 2013950"/>
                <a:gd name="connsiteY15-4688" fmla="*/ 809954 h 1559200"/>
                <a:gd name="connsiteX16-4689" fmla="*/ 96253 w 2013950"/>
                <a:gd name="connsiteY16-4690" fmla="*/ 713701 h 1559200"/>
                <a:gd name="connsiteX17-4691" fmla="*/ 176463 w 2013950"/>
                <a:gd name="connsiteY17-4692" fmla="*/ 633491 h 1559200"/>
                <a:gd name="connsiteX18-4693" fmla="*/ 224589 w 2013950"/>
                <a:gd name="connsiteY18-4694" fmla="*/ 617448 h 1559200"/>
                <a:gd name="connsiteX19-4695" fmla="*/ 320842 w 2013950"/>
                <a:gd name="connsiteY19-4696" fmla="*/ 569322 h 1559200"/>
                <a:gd name="connsiteX20-4697" fmla="*/ 481263 w 2013950"/>
                <a:gd name="connsiteY20-4698" fmla="*/ 505154 h 1559200"/>
                <a:gd name="connsiteX21-4699" fmla="*/ 561474 w 2013950"/>
                <a:gd name="connsiteY21-4700" fmla="*/ 440985 h 1559200"/>
                <a:gd name="connsiteX22-4701" fmla="*/ 561474 w 2013950"/>
                <a:gd name="connsiteY22-4702" fmla="*/ 424943 h 1559200"/>
                <a:gd name="connsiteX0-4703" fmla="*/ 532666 w 2013950"/>
                <a:gd name="connsiteY0-4704" fmla="*/ 415341 h 1559200"/>
                <a:gd name="connsiteX1-4705" fmla="*/ 641797 w 2013950"/>
                <a:gd name="connsiteY1-4706" fmla="*/ 155278 h 1559200"/>
                <a:gd name="connsiteX2-4707" fmla="*/ 882541 w 2013950"/>
                <a:gd name="connsiteY2-4708" fmla="*/ 13949 h 1559200"/>
                <a:gd name="connsiteX3-4709" fmla="*/ 1254109 w 2013950"/>
                <a:gd name="connsiteY3-4710" fmla="*/ 30104 h 1559200"/>
                <a:gd name="connsiteX4-4711" fmla="*/ 1608447 w 2013950"/>
                <a:gd name="connsiteY4-4712" fmla="*/ 234019 h 1559200"/>
                <a:gd name="connsiteX5-4713" fmla="*/ 1704700 w 2013950"/>
                <a:gd name="connsiteY5-4714" fmla="*/ 688734 h 1559200"/>
                <a:gd name="connsiteX6-4715" fmla="*/ 2013510 w 2013950"/>
                <a:gd name="connsiteY6-4716" fmla="*/ 945464 h 1559200"/>
                <a:gd name="connsiteX7-4717" fmla="*/ 1796715 w 2013950"/>
                <a:gd name="connsiteY7-4718" fmla="*/ 1367417 h 1559200"/>
                <a:gd name="connsiteX8-4719" fmla="*/ 1273597 w 2013950"/>
                <a:gd name="connsiteY8-4720" fmla="*/ 1548342 h 1559200"/>
                <a:gd name="connsiteX9-4721" fmla="*/ 565484 w 2013950"/>
                <a:gd name="connsiteY9-4722" fmla="*/ 1499764 h 1559200"/>
                <a:gd name="connsiteX10-4723" fmla="*/ 256674 w 2013950"/>
                <a:gd name="connsiteY10-4724" fmla="*/ 1387469 h 1559200"/>
                <a:gd name="connsiteX11-4725" fmla="*/ 224589 w 2013950"/>
                <a:gd name="connsiteY11-4726" fmla="*/ 1355385 h 1559200"/>
                <a:gd name="connsiteX12-4727" fmla="*/ 48126 w 2013950"/>
                <a:gd name="connsiteY12-4728" fmla="*/ 1194964 h 1559200"/>
                <a:gd name="connsiteX13-4729" fmla="*/ 16042 w 2013950"/>
                <a:gd name="connsiteY13-4730" fmla="*/ 1098712 h 1559200"/>
                <a:gd name="connsiteX14-4731" fmla="*/ 0 w 2013950"/>
                <a:gd name="connsiteY14-4732" fmla="*/ 1050585 h 1559200"/>
                <a:gd name="connsiteX15-4733" fmla="*/ 32084 w 2013950"/>
                <a:gd name="connsiteY15-4734" fmla="*/ 809954 h 1559200"/>
                <a:gd name="connsiteX16-4735" fmla="*/ 96253 w 2013950"/>
                <a:gd name="connsiteY16-4736" fmla="*/ 713701 h 1559200"/>
                <a:gd name="connsiteX17-4737" fmla="*/ 176463 w 2013950"/>
                <a:gd name="connsiteY17-4738" fmla="*/ 633491 h 1559200"/>
                <a:gd name="connsiteX18-4739" fmla="*/ 320842 w 2013950"/>
                <a:gd name="connsiteY18-4740" fmla="*/ 569322 h 1559200"/>
                <a:gd name="connsiteX19-4741" fmla="*/ 481263 w 2013950"/>
                <a:gd name="connsiteY19-4742" fmla="*/ 505154 h 1559200"/>
                <a:gd name="connsiteX20-4743" fmla="*/ 561474 w 2013950"/>
                <a:gd name="connsiteY20-4744" fmla="*/ 440985 h 1559200"/>
                <a:gd name="connsiteX21-4745" fmla="*/ 561474 w 2013950"/>
                <a:gd name="connsiteY21-4746" fmla="*/ 424943 h 1559200"/>
                <a:gd name="connsiteX0-4747" fmla="*/ 536656 w 2017940"/>
                <a:gd name="connsiteY0-4748" fmla="*/ 415341 h 1559200"/>
                <a:gd name="connsiteX1-4749" fmla="*/ 645787 w 2017940"/>
                <a:gd name="connsiteY1-4750" fmla="*/ 155278 h 1559200"/>
                <a:gd name="connsiteX2-4751" fmla="*/ 886531 w 2017940"/>
                <a:gd name="connsiteY2-4752" fmla="*/ 13949 h 1559200"/>
                <a:gd name="connsiteX3-4753" fmla="*/ 1258099 w 2017940"/>
                <a:gd name="connsiteY3-4754" fmla="*/ 30104 h 1559200"/>
                <a:gd name="connsiteX4-4755" fmla="*/ 1612437 w 2017940"/>
                <a:gd name="connsiteY4-4756" fmla="*/ 234019 h 1559200"/>
                <a:gd name="connsiteX5-4757" fmla="*/ 1708690 w 2017940"/>
                <a:gd name="connsiteY5-4758" fmla="*/ 688734 h 1559200"/>
                <a:gd name="connsiteX6-4759" fmla="*/ 2017500 w 2017940"/>
                <a:gd name="connsiteY6-4760" fmla="*/ 945464 h 1559200"/>
                <a:gd name="connsiteX7-4761" fmla="*/ 1800705 w 2017940"/>
                <a:gd name="connsiteY7-4762" fmla="*/ 1367417 h 1559200"/>
                <a:gd name="connsiteX8-4763" fmla="*/ 1277587 w 2017940"/>
                <a:gd name="connsiteY8-4764" fmla="*/ 1548342 h 1559200"/>
                <a:gd name="connsiteX9-4765" fmla="*/ 569474 w 2017940"/>
                <a:gd name="connsiteY9-4766" fmla="*/ 1499764 h 1559200"/>
                <a:gd name="connsiteX10-4767" fmla="*/ 260664 w 2017940"/>
                <a:gd name="connsiteY10-4768" fmla="*/ 1387469 h 1559200"/>
                <a:gd name="connsiteX11-4769" fmla="*/ 228579 w 2017940"/>
                <a:gd name="connsiteY11-4770" fmla="*/ 1355385 h 1559200"/>
                <a:gd name="connsiteX12-4771" fmla="*/ 52116 w 2017940"/>
                <a:gd name="connsiteY12-4772" fmla="*/ 1194964 h 1559200"/>
                <a:gd name="connsiteX13-4773" fmla="*/ 20032 w 2017940"/>
                <a:gd name="connsiteY13-4774" fmla="*/ 1098712 h 1559200"/>
                <a:gd name="connsiteX14-4775" fmla="*/ 3990 w 2017940"/>
                <a:gd name="connsiteY14-4776" fmla="*/ 1050585 h 1559200"/>
                <a:gd name="connsiteX15-4777" fmla="*/ 100243 w 2017940"/>
                <a:gd name="connsiteY15-4778" fmla="*/ 713701 h 1559200"/>
                <a:gd name="connsiteX16-4779" fmla="*/ 180453 w 2017940"/>
                <a:gd name="connsiteY16-4780" fmla="*/ 633491 h 1559200"/>
                <a:gd name="connsiteX17-4781" fmla="*/ 324832 w 2017940"/>
                <a:gd name="connsiteY17-4782" fmla="*/ 569322 h 1559200"/>
                <a:gd name="connsiteX18-4783" fmla="*/ 485253 w 2017940"/>
                <a:gd name="connsiteY18-4784" fmla="*/ 505154 h 1559200"/>
                <a:gd name="connsiteX19-4785" fmla="*/ 565464 w 2017940"/>
                <a:gd name="connsiteY19-4786" fmla="*/ 440985 h 1559200"/>
                <a:gd name="connsiteX20-4787" fmla="*/ 565464 w 2017940"/>
                <a:gd name="connsiteY20-4788" fmla="*/ 424943 h 1559200"/>
                <a:gd name="connsiteX0-4789" fmla="*/ 519888 w 2001172"/>
                <a:gd name="connsiteY0-4790" fmla="*/ 415341 h 1559200"/>
                <a:gd name="connsiteX1-4791" fmla="*/ 629019 w 2001172"/>
                <a:gd name="connsiteY1-4792" fmla="*/ 155278 h 1559200"/>
                <a:gd name="connsiteX2-4793" fmla="*/ 869763 w 2001172"/>
                <a:gd name="connsiteY2-4794" fmla="*/ 13949 h 1559200"/>
                <a:gd name="connsiteX3-4795" fmla="*/ 1241331 w 2001172"/>
                <a:gd name="connsiteY3-4796" fmla="*/ 30104 h 1559200"/>
                <a:gd name="connsiteX4-4797" fmla="*/ 1595669 w 2001172"/>
                <a:gd name="connsiteY4-4798" fmla="*/ 234019 h 1559200"/>
                <a:gd name="connsiteX5-4799" fmla="*/ 1691922 w 2001172"/>
                <a:gd name="connsiteY5-4800" fmla="*/ 688734 h 1559200"/>
                <a:gd name="connsiteX6-4801" fmla="*/ 2000732 w 2001172"/>
                <a:gd name="connsiteY6-4802" fmla="*/ 945464 h 1559200"/>
                <a:gd name="connsiteX7-4803" fmla="*/ 1783937 w 2001172"/>
                <a:gd name="connsiteY7-4804" fmla="*/ 1367417 h 1559200"/>
                <a:gd name="connsiteX8-4805" fmla="*/ 1260819 w 2001172"/>
                <a:gd name="connsiteY8-4806" fmla="*/ 1548342 h 1559200"/>
                <a:gd name="connsiteX9-4807" fmla="*/ 552706 w 2001172"/>
                <a:gd name="connsiteY9-4808" fmla="*/ 1499764 h 1559200"/>
                <a:gd name="connsiteX10-4809" fmla="*/ 243896 w 2001172"/>
                <a:gd name="connsiteY10-4810" fmla="*/ 1387469 h 1559200"/>
                <a:gd name="connsiteX11-4811" fmla="*/ 211811 w 2001172"/>
                <a:gd name="connsiteY11-4812" fmla="*/ 1355385 h 1559200"/>
                <a:gd name="connsiteX12-4813" fmla="*/ 35348 w 2001172"/>
                <a:gd name="connsiteY12-4814" fmla="*/ 1194964 h 1559200"/>
                <a:gd name="connsiteX13-4815" fmla="*/ 3264 w 2001172"/>
                <a:gd name="connsiteY13-4816" fmla="*/ 1098712 h 1559200"/>
                <a:gd name="connsiteX14-4817" fmla="*/ 83475 w 2001172"/>
                <a:gd name="connsiteY14-4818" fmla="*/ 713701 h 1559200"/>
                <a:gd name="connsiteX15-4819" fmla="*/ 163685 w 2001172"/>
                <a:gd name="connsiteY15-4820" fmla="*/ 633491 h 1559200"/>
                <a:gd name="connsiteX16-4821" fmla="*/ 308064 w 2001172"/>
                <a:gd name="connsiteY16-4822" fmla="*/ 569322 h 1559200"/>
                <a:gd name="connsiteX17-4823" fmla="*/ 468485 w 2001172"/>
                <a:gd name="connsiteY17-4824" fmla="*/ 505154 h 1559200"/>
                <a:gd name="connsiteX18-4825" fmla="*/ 548696 w 2001172"/>
                <a:gd name="connsiteY18-4826" fmla="*/ 440985 h 1559200"/>
                <a:gd name="connsiteX19-4827" fmla="*/ 548696 w 2001172"/>
                <a:gd name="connsiteY19-4828" fmla="*/ 424943 h 1559200"/>
                <a:gd name="connsiteX0-4829" fmla="*/ 565677 w 2046961"/>
                <a:gd name="connsiteY0-4830" fmla="*/ 415341 h 1559200"/>
                <a:gd name="connsiteX1-4831" fmla="*/ 674808 w 2046961"/>
                <a:gd name="connsiteY1-4832" fmla="*/ 155278 h 1559200"/>
                <a:gd name="connsiteX2-4833" fmla="*/ 915552 w 2046961"/>
                <a:gd name="connsiteY2-4834" fmla="*/ 13949 h 1559200"/>
                <a:gd name="connsiteX3-4835" fmla="*/ 1287120 w 2046961"/>
                <a:gd name="connsiteY3-4836" fmla="*/ 30104 h 1559200"/>
                <a:gd name="connsiteX4-4837" fmla="*/ 1641458 w 2046961"/>
                <a:gd name="connsiteY4-4838" fmla="*/ 234019 h 1559200"/>
                <a:gd name="connsiteX5-4839" fmla="*/ 1737711 w 2046961"/>
                <a:gd name="connsiteY5-4840" fmla="*/ 688734 h 1559200"/>
                <a:gd name="connsiteX6-4841" fmla="*/ 2046521 w 2046961"/>
                <a:gd name="connsiteY6-4842" fmla="*/ 945464 h 1559200"/>
                <a:gd name="connsiteX7-4843" fmla="*/ 1829726 w 2046961"/>
                <a:gd name="connsiteY7-4844" fmla="*/ 1367417 h 1559200"/>
                <a:gd name="connsiteX8-4845" fmla="*/ 1306608 w 2046961"/>
                <a:gd name="connsiteY8-4846" fmla="*/ 1548342 h 1559200"/>
                <a:gd name="connsiteX9-4847" fmla="*/ 598495 w 2046961"/>
                <a:gd name="connsiteY9-4848" fmla="*/ 1499764 h 1559200"/>
                <a:gd name="connsiteX10-4849" fmla="*/ 289685 w 2046961"/>
                <a:gd name="connsiteY10-4850" fmla="*/ 1387469 h 1559200"/>
                <a:gd name="connsiteX11-4851" fmla="*/ 257600 w 2046961"/>
                <a:gd name="connsiteY11-4852" fmla="*/ 1355385 h 1559200"/>
                <a:gd name="connsiteX12-4853" fmla="*/ 81137 w 2046961"/>
                <a:gd name="connsiteY12-4854" fmla="*/ 1194964 h 1559200"/>
                <a:gd name="connsiteX13-4855" fmla="*/ 927 w 2046961"/>
                <a:gd name="connsiteY13-4856" fmla="*/ 990428 h 1559200"/>
                <a:gd name="connsiteX14-4857" fmla="*/ 129264 w 2046961"/>
                <a:gd name="connsiteY14-4858" fmla="*/ 713701 h 1559200"/>
                <a:gd name="connsiteX15-4859" fmla="*/ 209474 w 2046961"/>
                <a:gd name="connsiteY15-4860" fmla="*/ 633491 h 1559200"/>
                <a:gd name="connsiteX16-4861" fmla="*/ 353853 w 2046961"/>
                <a:gd name="connsiteY16-4862" fmla="*/ 569322 h 1559200"/>
                <a:gd name="connsiteX17-4863" fmla="*/ 514274 w 2046961"/>
                <a:gd name="connsiteY17-4864" fmla="*/ 505154 h 1559200"/>
                <a:gd name="connsiteX18-4865" fmla="*/ 594485 w 2046961"/>
                <a:gd name="connsiteY18-4866" fmla="*/ 440985 h 1559200"/>
                <a:gd name="connsiteX19-4867" fmla="*/ 594485 w 2046961"/>
                <a:gd name="connsiteY19-4868" fmla="*/ 424943 h 1559200"/>
                <a:gd name="connsiteX0-4869" fmla="*/ 568918 w 2050202"/>
                <a:gd name="connsiteY0-4870" fmla="*/ 415341 h 1559200"/>
                <a:gd name="connsiteX1-4871" fmla="*/ 678049 w 2050202"/>
                <a:gd name="connsiteY1-4872" fmla="*/ 155278 h 1559200"/>
                <a:gd name="connsiteX2-4873" fmla="*/ 918793 w 2050202"/>
                <a:gd name="connsiteY2-4874" fmla="*/ 13949 h 1559200"/>
                <a:gd name="connsiteX3-4875" fmla="*/ 1290361 w 2050202"/>
                <a:gd name="connsiteY3-4876" fmla="*/ 30104 h 1559200"/>
                <a:gd name="connsiteX4-4877" fmla="*/ 1644699 w 2050202"/>
                <a:gd name="connsiteY4-4878" fmla="*/ 234019 h 1559200"/>
                <a:gd name="connsiteX5-4879" fmla="*/ 1740952 w 2050202"/>
                <a:gd name="connsiteY5-4880" fmla="*/ 688734 h 1559200"/>
                <a:gd name="connsiteX6-4881" fmla="*/ 2049762 w 2050202"/>
                <a:gd name="connsiteY6-4882" fmla="*/ 945464 h 1559200"/>
                <a:gd name="connsiteX7-4883" fmla="*/ 1832967 w 2050202"/>
                <a:gd name="connsiteY7-4884" fmla="*/ 1367417 h 1559200"/>
                <a:gd name="connsiteX8-4885" fmla="*/ 1309849 w 2050202"/>
                <a:gd name="connsiteY8-4886" fmla="*/ 1548342 h 1559200"/>
                <a:gd name="connsiteX9-4887" fmla="*/ 601736 w 2050202"/>
                <a:gd name="connsiteY9-4888" fmla="*/ 1499764 h 1559200"/>
                <a:gd name="connsiteX10-4889" fmla="*/ 292926 w 2050202"/>
                <a:gd name="connsiteY10-4890" fmla="*/ 1387469 h 1559200"/>
                <a:gd name="connsiteX11-4891" fmla="*/ 260841 w 2050202"/>
                <a:gd name="connsiteY11-4892" fmla="*/ 1355385 h 1559200"/>
                <a:gd name="connsiteX12-4893" fmla="*/ 84378 w 2050202"/>
                <a:gd name="connsiteY12-4894" fmla="*/ 1194964 h 1559200"/>
                <a:gd name="connsiteX13-4895" fmla="*/ 4168 w 2050202"/>
                <a:gd name="connsiteY13-4896" fmla="*/ 990428 h 1559200"/>
                <a:gd name="connsiteX14-4897" fmla="*/ 132505 w 2050202"/>
                <a:gd name="connsiteY14-4898" fmla="*/ 713701 h 1559200"/>
                <a:gd name="connsiteX15-4899" fmla="*/ 212715 w 2050202"/>
                <a:gd name="connsiteY15-4900" fmla="*/ 633491 h 1559200"/>
                <a:gd name="connsiteX16-4901" fmla="*/ 357094 w 2050202"/>
                <a:gd name="connsiteY16-4902" fmla="*/ 569322 h 1559200"/>
                <a:gd name="connsiteX17-4903" fmla="*/ 517515 w 2050202"/>
                <a:gd name="connsiteY17-4904" fmla="*/ 505154 h 1559200"/>
                <a:gd name="connsiteX18-4905" fmla="*/ 597726 w 2050202"/>
                <a:gd name="connsiteY18-4906" fmla="*/ 440985 h 1559200"/>
                <a:gd name="connsiteX19-4907" fmla="*/ 597726 w 2050202"/>
                <a:gd name="connsiteY19-4908" fmla="*/ 424943 h 1559200"/>
                <a:gd name="connsiteX0-4909" fmla="*/ 569951 w 2051235"/>
                <a:gd name="connsiteY0-4910" fmla="*/ 415341 h 1559200"/>
                <a:gd name="connsiteX1-4911" fmla="*/ 679082 w 2051235"/>
                <a:gd name="connsiteY1-4912" fmla="*/ 155278 h 1559200"/>
                <a:gd name="connsiteX2-4913" fmla="*/ 919826 w 2051235"/>
                <a:gd name="connsiteY2-4914" fmla="*/ 13949 h 1559200"/>
                <a:gd name="connsiteX3-4915" fmla="*/ 1291394 w 2051235"/>
                <a:gd name="connsiteY3-4916" fmla="*/ 30104 h 1559200"/>
                <a:gd name="connsiteX4-4917" fmla="*/ 1645732 w 2051235"/>
                <a:gd name="connsiteY4-4918" fmla="*/ 234019 h 1559200"/>
                <a:gd name="connsiteX5-4919" fmla="*/ 1741985 w 2051235"/>
                <a:gd name="connsiteY5-4920" fmla="*/ 688734 h 1559200"/>
                <a:gd name="connsiteX6-4921" fmla="*/ 2050795 w 2051235"/>
                <a:gd name="connsiteY6-4922" fmla="*/ 945464 h 1559200"/>
                <a:gd name="connsiteX7-4923" fmla="*/ 1834000 w 2051235"/>
                <a:gd name="connsiteY7-4924" fmla="*/ 1367417 h 1559200"/>
                <a:gd name="connsiteX8-4925" fmla="*/ 1310882 w 2051235"/>
                <a:gd name="connsiteY8-4926" fmla="*/ 1548342 h 1559200"/>
                <a:gd name="connsiteX9-4927" fmla="*/ 602769 w 2051235"/>
                <a:gd name="connsiteY9-4928" fmla="*/ 1499764 h 1559200"/>
                <a:gd name="connsiteX10-4929" fmla="*/ 293959 w 2051235"/>
                <a:gd name="connsiteY10-4930" fmla="*/ 1387469 h 1559200"/>
                <a:gd name="connsiteX11-4931" fmla="*/ 261874 w 2051235"/>
                <a:gd name="connsiteY11-4932" fmla="*/ 1355385 h 1559200"/>
                <a:gd name="connsiteX12-4933" fmla="*/ 85411 w 2051235"/>
                <a:gd name="connsiteY12-4934" fmla="*/ 1194964 h 1559200"/>
                <a:gd name="connsiteX13-4935" fmla="*/ 5201 w 2051235"/>
                <a:gd name="connsiteY13-4936" fmla="*/ 990428 h 1559200"/>
                <a:gd name="connsiteX14-4937" fmla="*/ 133538 w 2051235"/>
                <a:gd name="connsiteY14-4938" fmla="*/ 713701 h 1559200"/>
                <a:gd name="connsiteX15-4939" fmla="*/ 213748 w 2051235"/>
                <a:gd name="connsiteY15-4940" fmla="*/ 633491 h 1559200"/>
                <a:gd name="connsiteX16-4941" fmla="*/ 358127 w 2051235"/>
                <a:gd name="connsiteY16-4942" fmla="*/ 569322 h 1559200"/>
                <a:gd name="connsiteX17-4943" fmla="*/ 518548 w 2051235"/>
                <a:gd name="connsiteY17-4944" fmla="*/ 505154 h 1559200"/>
                <a:gd name="connsiteX18-4945" fmla="*/ 598759 w 2051235"/>
                <a:gd name="connsiteY18-4946" fmla="*/ 440985 h 1559200"/>
                <a:gd name="connsiteX19-4947" fmla="*/ 598759 w 2051235"/>
                <a:gd name="connsiteY19-4948" fmla="*/ 424943 h 1559200"/>
                <a:gd name="connsiteX0-4949" fmla="*/ 567382 w 2048666"/>
                <a:gd name="connsiteY0-4950" fmla="*/ 415341 h 1559200"/>
                <a:gd name="connsiteX1-4951" fmla="*/ 676513 w 2048666"/>
                <a:gd name="connsiteY1-4952" fmla="*/ 155278 h 1559200"/>
                <a:gd name="connsiteX2-4953" fmla="*/ 917257 w 2048666"/>
                <a:gd name="connsiteY2-4954" fmla="*/ 13949 h 1559200"/>
                <a:gd name="connsiteX3-4955" fmla="*/ 1288825 w 2048666"/>
                <a:gd name="connsiteY3-4956" fmla="*/ 30104 h 1559200"/>
                <a:gd name="connsiteX4-4957" fmla="*/ 1643163 w 2048666"/>
                <a:gd name="connsiteY4-4958" fmla="*/ 234019 h 1559200"/>
                <a:gd name="connsiteX5-4959" fmla="*/ 1739416 w 2048666"/>
                <a:gd name="connsiteY5-4960" fmla="*/ 688734 h 1559200"/>
                <a:gd name="connsiteX6-4961" fmla="*/ 2048226 w 2048666"/>
                <a:gd name="connsiteY6-4962" fmla="*/ 945464 h 1559200"/>
                <a:gd name="connsiteX7-4963" fmla="*/ 1831431 w 2048666"/>
                <a:gd name="connsiteY7-4964" fmla="*/ 1367417 h 1559200"/>
                <a:gd name="connsiteX8-4965" fmla="*/ 1308313 w 2048666"/>
                <a:gd name="connsiteY8-4966" fmla="*/ 1548342 h 1559200"/>
                <a:gd name="connsiteX9-4967" fmla="*/ 600200 w 2048666"/>
                <a:gd name="connsiteY9-4968" fmla="*/ 1499764 h 1559200"/>
                <a:gd name="connsiteX10-4969" fmla="*/ 291390 w 2048666"/>
                <a:gd name="connsiteY10-4970" fmla="*/ 1387469 h 1559200"/>
                <a:gd name="connsiteX11-4971" fmla="*/ 259305 w 2048666"/>
                <a:gd name="connsiteY11-4972" fmla="*/ 1355385 h 1559200"/>
                <a:gd name="connsiteX12-4973" fmla="*/ 2632 w 2048666"/>
                <a:gd name="connsiteY12-4974" fmla="*/ 990428 h 1559200"/>
                <a:gd name="connsiteX13-4975" fmla="*/ 130969 w 2048666"/>
                <a:gd name="connsiteY13-4976" fmla="*/ 713701 h 1559200"/>
                <a:gd name="connsiteX14-4977" fmla="*/ 211179 w 2048666"/>
                <a:gd name="connsiteY14-4978" fmla="*/ 633491 h 1559200"/>
                <a:gd name="connsiteX15-4979" fmla="*/ 355558 w 2048666"/>
                <a:gd name="connsiteY15-4980" fmla="*/ 569322 h 1559200"/>
                <a:gd name="connsiteX16-4981" fmla="*/ 515979 w 2048666"/>
                <a:gd name="connsiteY16-4982" fmla="*/ 505154 h 1559200"/>
                <a:gd name="connsiteX17-4983" fmla="*/ 596190 w 2048666"/>
                <a:gd name="connsiteY17-4984" fmla="*/ 440985 h 1559200"/>
                <a:gd name="connsiteX18-4985" fmla="*/ 596190 w 2048666"/>
                <a:gd name="connsiteY18-4986" fmla="*/ 424943 h 1559200"/>
                <a:gd name="connsiteX0-4987" fmla="*/ 565606 w 2046890"/>
                <a:gd name="connsiteY0-4988" fmla="*/ 415341 h 1559200"/>
                <a:gd name="connsiteX1-4989" fmla="*/ 674737 w 2046890"/>
                <a:gd name="connsiteY1-4990" fmla="*/ 155278 h 1559200"/>
                <a:gd name="connsiteX2-4991" fmla="*/ 915481 w 2046890"/>
                <a:gd name="connsiteY2-4992" fmla="*/ 13949 h 1559200"/>
                <a:gd name="connsiteX3-4993" fmla="*/ 1287049 w 2046890"/>
                <a:gd name="connsiteY3-4994" fmla="*/ 30104 h 1559200"/>
                <a:gd name="connsiteX4-4995" fmla="*/ 1641387 w 2046890"/>
                <a:gd name="connsiteY4-4996" fmla="*/ 234019 h 1559200"/>
                <a:gd name="connsiteX5-4997" fmla="*/ 1737640 w 2046890"/>
                <a:gd name="connsiteY5-4998" fmla="*/ 688734 h 1559200"/>
                <a:gd name="connsiteX6-4999" fmla="*/ 2046450 w 2046890"/>
                <a:gd name="connsiteY6-5000" fmla="*/ 945464 h 1559200"/>
                <a:gd name="connsiteX7-5001" fmla="*/ 1829655 w 2046890"/>
                <a:gd name="connsiteY7-5002" fmla="*/ 1367417 h 1559200"/>
                <a:gd name="connsiteX8-5003" fmla="*/ 1306537 w 2046890"/>
                <a:gd name="connsiteY8-5004" fmla="*/ 1548342 h 1559200"/>
                <a:gd name="connsiteX9-5005" fmla="*/ 598424 w 2046890"/>
                <a:gd name="connsiteY9-5006" fmla="*/ 1499764 h 1559200"/>
                <a:gd name="connsiteX10-5007" fmla="*/ 289614 w 2046890"/>
                <a:gd name="connsiteY10-5008" fmla="*/ 1387469 h 1559200"/>
                <a:gd name="connsiteX11-5009" fmla="*/ 197371 w 2046890"/>
                <a:gd name="connsiteY11-5010" fmla="*/ 1259132 h 1559200"/>
                <a:gd name="connsiteX12-5011" fmla="*/ 856 w 2046890"/>
                <a:gd name="connsiteY12-5012" fmla="*/ 990428 h 1559200"/>
                <a:gd name="connsiteX13-5013" fmla="*/ 129193 w 2046890"/>
                <a:gd name="connsiteY13-5014" fmla="*/ 713701 h 1559200"/>
                <a:gd name="connsiteX14-5015" fmla="*/ 209403 w 2046890"/>
                <a:gd name="connsiteY14-5016" fmla="*/ 633491 h 1559200"/>
                <a:gd name="connsiteX15-5017" fmla="*/ 353782 w 2046890"/>
                <a:gd name="connsiteY15-5018" fmla="*/ 569322 h 1559200"/>
                <a:gd name="connsiteX16-5019" fmla="*/ 514203 w 2046890"/>
                <a:gd name="connsiteY16-5020" fmla="*/ 505154 h 1559200"/>
                <a:gd name="connsiteX17-5021" fmla="*/ 594414 w 2046890"/>
                <a:gd name="connsiteY17-5022" fmla="*/ 440985 h 1559200"/>
                <a:gd name="connsiteX18-5023" fmla="*/ 594414 w 2046890"/>
                <a:gd name="connsiteY18-5024" fmla="*/ 424943 h 1559200"/>
                <a:gd name="connsiteX0-5025" fmla="*/ 568592 w 2049876"/>
                <a:gd name="connsiteY0-5026" fmla="*/ 415341 h 1559200"/>
                <a:gd name="connsiteX1-5027" fmla="*/ 677723 w 2049876"/>
                <a:gd name="connsiteY1-5028" fmla="*/ 155278 h 1559200"/>
                <a:gd name="connsiteX2-5029" fmla="*/ 918467 w 2049876"/>
                <a:gd name="connsiteY2-5030" fmla="*/ 13949 h 1559200"/>
                <a:gd name="connsiteX3-5031" fmla="*/ 1290035 w 2049876"/>
                <a:gd name="connsiteY3-5032" fmla="*/ 30104 h 1559200"/>
                <a:gd name="connsiteX4-5033" fmla="*/ 1644373 w 2049876"/>
                <a:gd name="connsiteY4-5034" fmla="*/ 234019 h 1559200"/>
                <a:gd name="connsiteX5-5035" fmla="*/ 1740626 w 2049876"/>
                <a:gd name="connsiteY5-5036" fmla="*/ 688734 h 1559200"/>
                <a:gd name="connsiteX6-5037" fmla="*/ 2049436 w 2049876"/>
                <a:gd name="connsiteY6-5038" fmla="*/ 945464 h 1559200"/>
                <a:gd name="connsiteX7-5039" fmla="*/ 1832641 w 2049876"/>
                <a:gd name="connsiteY7-5040" fmla="*/ 1367417 h 1559200"/>
                <a:gd name="connsiteX8-5041" fmla="*/ 1309523 w 2049876"/>
                <a:gd name="connsiteY8-5042" fmla="*/ 1548342 h 1559200"/>
                <a:gd name="connsiteX9-5043" fmla="*/ 601410 w 2049876"/>
                <a:gd name="connsiteY9-5044" fmla="*/ 1499764 h 1559200"/>
                <a:gd name="connsiteX10-5045" fmla="*/ 292600 w 2049876"/>
                <a:gd name="connsiteY10-5046" fmla="*/ 1387469 h 1559200"/>
                <a:gd name="connsiteX11-5047" fmla="*/ 3842 w 2049876"/>
                <a:gd name="connsiteY11-5048" fmla="*/ 990428 h 1559200"/>
                <a:gd name="connsiteX12-5049" fmla="*/ 132179 w 2049876"/>
                <a:gd name="connsiteY12-5050" fmla="*/ 713701 h 1559200"/>
                <a:gd name="connsiteX13-5051" fmla="*/ 212389 w 2049876"/>
                <a:gd name="connsiteY13-5052" fmla="*/ 633491 h 1559200"/>
                <a:gd name="connsiteX14-5053" fmla="*/ 356768 w 2049876"/>
                <a:gd name="connsiteY14-5054" fmla="*/ 569322 h 1559200"/>
                <a:gd name="connsiteX15-5055" fmla="*/ 517189 w 2049876"/>
                <a:gd name="connsiteY15-5056" fmla="*/ 505154 h 1559200"/>
                <a:gd name="connsiteX16-5057" fmla="*/ 597400 w 2049876"/>
                <a:gd name="connsiteY16-5058" fmla="*/ 440985 h 1559200"/>
                <a:gd name="connsiteX17-5059" fmla="*/ 597400 w 2049876"/>
                <a:gd name="connsiteY17-5060" fmla="*/ 424943 h 1559200"/>
                <a:gd name="connsiteX0-5061" fmla="*/ 565125 w 2046409"/>
                <a:gd name="connsiteY0-5062" fmla="*/ 415341 h 1559200"/>
                <a:gd name="connsiteX1-5063" fmla="*/ 674256 w 2046409"/>
                <a:gd name="connsiteY1-5064" fmla="*/ 155278 h 1559200"/>
                <a:gd name="connsiteX2-5065" fmla="*/ 915000 w 2046409"/>
                <a:gd name="connsiteY2-5066" fmla="*/ 13949 h 1559200"/>
                <a:gd name="connsiteX3-5067" fmla="*/ 1286568 w 2046409"/>
                <a:gd name="connsiteY3-5068" fmla="*/ 30104 h 1559200"/>
                <a:gd name="connsiteX4-5069" fmla="*/ 1640906 w 2046409"/>
                <a:gd name="connsiteY4-5070" fmla="*/ 234019 h 1559200"/>
                <a:gd name="connsiteX5-5071" fmla="*/ 1737159 w 2046409"/>
                <a:gd name="connsiteY5-5072" fmla="*/ 688734 h 1559200"/>
                <a:gd name="connsiteX6-5073" fmla="*/ 2045969 w 2046409"/>
                <a:gd name="connsiteY6-5074" fmla="*/ 945464 h 1559200"/>
                <a:gd name="connsiteX7-5075" fmla="*/ 1829174 w 2046409"/>
                <a:gd name="connsiteY7-5076" fmla="*/ 1367417 h 1559200"/>
                <a:gd name="connsiteX8-5077" fmla="*/ 1306056 w 2046409"/>
                <a:gd name="connsiteY8-5078" fmla="*/ 1548342 h 1559200"/>
                <a:gd name="connsiteX9-5079" fmla="*/ 597943 w 2046409"/>
                <a:gd name="connsiteY9-5080" fmla="*/ 1499764 h 1559200"/>
                <a:gd name="connsiteX10-5081" fmla="*/ 289133 w 2046409"/>
                <a:gd name="connsiteY10-5082" fmla="*/ 1387469 h 1559200"/>
                <a:gd name="connsiteX11-5083" fmla="*/ 375 w 2046409"/>
                <a:gd name="connsiteY11-5084" fmla="*/ 990428 h 1559200"/>
                <a:gd name="connsiteX12-5085" fmla="*/ 128712 w 2046409"/>
                <a:gd name="connsiteY12-5086" fmla="*/ 713701 h 1559200"/>
                <a:gd name="connsiteX13-5087" fmla="*/ 208922 w 2046409"/>
                <a:gd name="connsiteY13-5088" fmla="*/ 633491 h 1559200"/>
                <a:gd name="connsiteX14-5089" fmla="*/ 353301 w 2046409"/>
                <a:gd name="connsiteY14-5090" fmla="*/ 569322 h 1559200"/>
                <a:gd name="connsiteX15-5091" fmla="*/ 513722 w 2046409"/>
                <a:gd name="connsiteY15-5092" fmla="*/ 505154 h 1559200"/>
                <a:gd name="connsiteX16-5093" fmla="*/ 593933 w 2046409"/>
                <a:gd name="connsiteY16-5094" fmla="*/ 440985 h 1559200"/>
                <a:gd name="connsiteX17-5095" fmla="*/ 593933 w 2046409"/>
                <a:gd name="connsiteY17-5096" fmla="*/ 424943 h 1559200"/>
                <a:gd name="connsiteX0-5097" fmla="*/ 568592 w 2049876"/>
                <a:gd name="connsiteY0-5098" fmla="*/ 415341 h 1549014"/>
                <a:gd name="connsiteX1-5099" fmla="*/ 677723 w 2049876"/>
                <a:gd name="connsiteY1-5100" fmla="*/ 155278 h 1549014"/>
                <a:gd name="connsiteX2-5101" fmla="*/ 918467 w 2049876"/>
                <a:gd name="connsiteY2-5102" fmla="*/ 13949 h 1549014"/>
                <a:gd name="connsiteX3-5103" fmla="*/ 1290035 w 2049876"/>
                <a:gd name="connsiteY3-5104" fmla="*/ 30104 h 1549014"/>
                <a:gd name="connsiteX4-5105" fmla="*/ 1644373 w 2049876"/>
                <a:gd name="connsiteY4-5106" fmla="*/ 234019 h 1549014"/>
                <a:gd name="connsiteX5-5107" fmla="*/ 1740626 w 2049876"/>
                <a:gd name="connsiteY5-5108" fmla="*/ 688734 h 1549014"/>
                <a:gd name="connsiteX6-5109" fmla="*/ 2049436 w 2049876"/>
                <a:gd name="connsiteY6-5110" fmla="*/ 945464 h 1549014"/>
                <a:gd name="connsiteX7-5111" fmla="*/ 1832641 w 2049876"/>
                <a:gd name="connsiteY7-5112" fmla="*/ 1367417 h 1549014"/>
                <a:gd name="connsiteX8-5113" fmla="*/ 1309523 w 2049876"/>
                <a:gd name="connsiteY8-5114" fmla="*/ 1548342 h 1549014"/>
                <a:gd name="connsiteX9-5115" fmla="*/ 601410 w 2049876"/>
                <a:gd name="connsiteY9-5116" fmla="*/ 1499764 h 1549014"/>
                <a:gd name="connsiteX10-5117" fmla="*/ 292600 w 2049876"/>
                <a:gd name="connsiteY10-5118" fmla="*/ 1435596 h 1549014"/>
                <a:gd name="connsiteX11-5119" fmla="*/ 3842 w 2049876"/>
                <a:gd name="connsiteY11-5120" fmla="*/ 990428 h 1549014"/>
                <a:gd name="connsiteX12-5121" fmla="*/ 132179 w 2049876"/>
                <a:gd name="connsiteY12-5122" fmla="*/ 713701 h 1549014"/>
                <a:gd name="connsiteX13-5123" fmla="*/ 212389 w 2049876"/>
                <a:gd name="connsiteY13-5124" fmla="*/ 633491 h 1549014"/>
                <a:gd name="connsiteX14-5125" fmla="*/ 356768 w 2049876"/>
                <a:gd name="connsiteY14-5126" fmla="*/ 569322 h 1549014"/>
                <a:gd name="connsiteX15-5127" fmla="*/ 517189 w 2049876"/>
                <a:gd name="connsiteY15-5128" fmla="*/ 505154 h 1549014"/>
                <a:gd name="connsiteX16-5129" fmla="*/ 597400 w 2049876"/>
                <a:gd name="connsiteY16-5130" fmla="*/ 440985 h 1549014"/>
                <a:gd name="connsiteX17-5131" fmla="*/ 597400 w 2049876"/>
                <a:gd name="connsiteY17-5132" fmla="*/ 424943 h 1549014"/>
                <a:gd name="connsiteX0-5133" fmla="*/ 568592 w 2049876"/>
                <a:gd name="connsiteY0-5134" fmla="*/ 415341 h 1588292"/>
                <a:gd name="connsiteX1-5135" fmla="*/ 677723 w 2049876"/>
                <a:gd name="connsiteY1-5136" fmla="*/ 155278 h 1588292"/>
                <a:gd name="connsiteX2-5137" fmla="*/ 918467 w 2049876"/>
                <a:gd name="connsiteY2-5138" fmla="*/ 13949 h 1588292"/>
                <a:gd name="connsiteX3-5139" fmla="*/ 1290035 w 2049876"/>
                <a:gd name="connsiteY3-5140" fmla="*/ 30104 h 1588292"/>
                <a:gd name="connsiteX4-5141" fmla="*/ 1644373 w 2049876"/>
                <a:gd name="connsiteY4-5142" fmla="*/ 234019 h 1588292"/>
                <a:gd name="connsiteX5-5143" fmla="*/ 1740626 w 2049876"/>
                <a:gd name="connsiteY5-5144" fmla="*/ 688734 h 1588292"/>
                <a:gd name="connsiteX6-5145" fmla="*/ 2049436 w 2049876"/>
                <a:gd name="connsiteY6-5146" fmla="*/ 945464 h 1588292"/>
                <a:gd name="connsiteX7-5147" fmla="*/ 1832641 w 2049876"/>
                <a:gd name="connsiteY7-5148" fmla="*/ 1367417 h 1588292"/>
                <a:gd name="connsiteX8-5149" fmla="*/ 1309523 w 2049876"/>
                <a:gd name="connsiteY8-5150" fmla="*/ 1548342 h 1588292"/>
                <a:gd name="connsiteX9-5151" fmla="*/ 613442 w 2049876"/>
                <a:gd name="connsiteY9-5152" fmla="*/ 1583985 h 1588292"/>
                <a:gd name="connsiteX10-5153" fmla="*/ 292600 w 2049876"/>
                <a:gd name="connsiteY10-5154" fmla="*/ 1435596 h 1588292"/>
                <a:gd name="connsiteX11-5155" fmla="*/ 3842 w 2049876"/>
                <a:gd name="connsiteY11-5156" fmla="*/ 990428 h 1588292"/>
                <a:gd name="connsiteX12-5157" fmla="*/ 132179 w 2049876"/>
                <a:gd name="connsiteY12-5158" fmla="*/ 713701 h 1588292"/>
                <a:gd name="connsiteX13-5159" fmla="*/ 212389 w 2049876"/>
                <a:gd name="connsiteY13-5160" fmla="*/ 633491 h 1588292"/>
                <a:gd name="connsiteX14-5161" fmla="*/ 356768 w 2049876"/>
                <a:gd name="connsiteY14-5162" fmla="*/ 569322 h 1588292"/>
                <a:gd name="connsiteX15-5163" fmla="*/ 517189 w 2049876"/>
                <a:gd name="connsiteY15-5164" fmla="*/ 505154 h 1588292"/>
                <a:gd name="connsiteX16-5165" fmla="*/ 597400 w 2049876"/>
                <a:gd name="connsiteY16-5166" fmla="*/ 440985 h 1588292"/>
                <a:gd name="connsiteX17-5167" fmla="*/ 597400 w 2049876"/>
                <a:gd name="connsiteY17-5168" fmla="*/ 424943 h 1588292"/>
                <a:gd name="connsiteX0-5169" fmla="*/ 568592 w 2049876"/>
                <a:gd name="connsiteY0-5170" fmla="*/ 415341 h 1623044"/>
                <a:gd name="connsiteX1-5171" fmla="*/ 677723 w 2049876"/>
                <a:gd name="connsiteY1-5172" fmla="*/ 155278 h 1623044"/>
                <a:gd name="connsiteX2-5173" fmla="*/ 918467 w 2049876"/>
                <a:gd name="connsiteY2-5174" fmla="*/ 13949 h 1623044"/>
                <a:gd name="connsiteX3-5175" fmla="*/ 1290035 w 2049876"/>
                <a:gd name="connsiteY3-5176" fmla="*/ 30104 h 1623044"/>
                <a:gd name="connsiteX4-5177" fmla="*/ 1644373 w 2049876"/>
                <a:gd name="connsiteY4-5178" fmla="*/ 234019 h 1623044"/>
                <a:gd name="connsiteX5-5179" fmla="*/ 1740626 w 2049876"/>
                <a:gd name="connsiteY5-5180" fmla="*/ 688734 h 1623044"/>
                <a:gd name="connsiteX6-5181" fmla="*/ 2049436 w 2049876"/>
                <a:gd name="connsiteY6-5182" fmla="*/ 945464 h 1623044"/>
                <a:gd name="connsiteX7-5183" fmla="*/ 1832641 w 2049876"/>
                <a:gd name="connsiteY7-5184" fmla="*/ 1367417 h 1623044"/>
                <a:gd name="connsiteX8-5185" fmla="*/ 1309523 w 2049876"/>
                <a:gd name="connsiteY8-5186" fmla="*/ 1548342 h 1623044"/>
                <a:gd name="connsiteX9-5187" fmla="*/ 613442 w 2049876"/>
                <a:gd name="connsiteY9-5188" fmla="*/ 1583985 h 1623044"/>
                <a:gd name="connsiteX10-5189" fmla="*/ 292600 w 2049876"/>
                <a:gd name="connsiteY10-5190" fmla="*/ 1435596 h 1623044"/>
                <a:gd name="connsiteX11-5191" fmla="*/ 3842 w 2049876"/>
                <a:gd name="connsiteY11-5192" fmla="*/ 990428 h 1623044"/>
                <a:gd name="connsiteX12-5193" fmla="*/ 132179 w 2049876"/>
                <a:gd name="connsiteY12-5194" fmla="*/ 713701 h 1623044"/>
                <a:gd name="connsiteX13-5195" fmla="*/ 212389 w 2049876"/>
                <a:gd name="connsiteY13-5196" fmla="*/ 633491 h 1623044"/>
                <a:gd name="connsiteX14-5197" fmla="*/ 356768 w 2049876"/>
                <a:gd name="connsiteY14-5198" fmla="*/ 569322 h 1623044"/>
                <a:gd name="connsiteX15-5199" fmla="*/ 517189 w 2049876"/>
                <a:gd name="connsiteY15-5200" fmla="*/ 505154 h 1623044"/>
                <a:gd name="connsiteX16-5201" fmla="*/ 597400 w 2049876"/>
                <a:gd name="connsiteY16-5202" fmla="*/ 440985 h 1623044"/>
                <a:gd name="connsiteX17-5203" fmla="*/ 597400 w 2049876"/>
                <a:gd name="connsiteY17-5204" fmla="*/ 424943 h 1623044"/>
                <a:gd name="connsiteX0-5205" fmla="*/ 568592 w 2049876"/>
                <a:gd name="connsiteY0-5206" fmla="*/ 415341 h 1623044"/>
                <a:gd name="connsiteX1-5207" fmla="*/ 677723 w 2049876"/>
                <a:gd name="connsiteY1-5208" fmla="*/ 155278 h 1623044"/>
                <a:gd name="connsiteX2-5209" fmla="*/ 918467 w 2049876"/>
                <a:gd name="connsiteY2-5210" fmla="*/ 13949 h 1623044"/>
                <a:gd name="connsiteX3-5211" fmla="*/ 1290035 w 2049876"/>
                <a:gd name="connsiteY3-5212" fmla="*/ 30104 h 1623044"/>
                <a:gd name="connsiteX4-5213" fmla="*/ 1644373 w 2049876"/>
                <a:gd name="connsiteY4-5214" fmla="*/ 234019 h 1623044"/>
                <a:gd name="connsiteX5-5215" fmla="*/ 1740626 w 2049876"/>
                <a:gd name="connsiteY5-5216" fmla="*/ 688734 h 1623044"/>
                <a:gd name="connsiteX6-5217" fmla="*/ 2049436 w 2049876"/>
                <a:gd name="connsiteY6-5218" fmla="*/ 945464 h 1623044"/>
                <a:gd name="connsiteX7-5219" fmla="*/ 1832641 w 2049876"/>
                <a:gd name="connsiteY7-5220" fmla="*/ 1367417 h 1623044"/>
                <a:gd name="connsiteX8-5221" fmla="*/ 1309523 w 2049876"/>
                <a:gd name="connsiteY8-5222" fmla="*/ 1548342 h 1623044"/>
                <a:gd name="connsiteX9-5223" fmla="*/ 613442 w 2049876"/>
                <a:gd name="connsiteY9-5224" fmla="*/ 1583985 h 1623044"/>
                <a:gd name="connsiteX10-5225" fmla="*/ 292600 w 2049876"/>
                <a:gd name="connsiteY10-5226" fmla="*/ 1435596 h 1623044"/>
                <a:gd name="connsiteX11-5227" fmla="*/ 3842 w 2049876"/>
                <a:gd name="connsiteY11-5228" fmla="*/ 990428 h 1623044"/>
                <a:gd name="connsiteX12-5229" fmla="*/ 132179 w 2049876"/>
                <a:gd name="connsiteY12-5230" fmla="*/ 713701 h 1623044"/>
                <a:gd name="connsiteX13-5231" fmla="*/ 212389 w 2049876"/>
                <a:gd name="connsiteY13-5232" fmla="*/ 633491 h 1623044"/>
                <a:gd name="connsiteX14-5233" fmla="*/ 356768 w 2049876"/>
                <a:gd name="connsiteY14-5234" fmla="*/ 569322 h 1623044"/>
                <a:gd name="connsiteX15-5235" fmla="*/ 517189 w 2049876"/>
                <a:gd name="connsiteY15-5236" fmla="*/ 505154 h 1623044"/>
                <a:gd name="connsiteX16-5237" fmla="*/ 597400 w 2049876"/>
                <a:gd name="connsiteY16-5238" fmla="*/ 440985 h 1623044"/>
                <a:gd name="connsiteX17-5239" fmla="*/ 597400 w 2049876"/>
                <a:gd name="connsiteY17-5240" fmla="*/ 424943 h 1623044"/>
                <a:gd name="connsiteX0-5241" fmla="*/ 522006 w 2003290"/>
                <a:gd name="connsiteY0-5242" fmla="*/ 415341 h 1623044"/>
                <a:gd name="connsiteX1-5243" fmla="*/ 631137 w 2003290"/>
                <a:gd name="connsiteY1-5244" fmla="*/ 155278 h 1623044"/>
                <a:gd name="connsiteX2-5245" fmla="*/ 871881 w 2003290"/>
                <a:gd name="connsiteY2-5246" fmla="*/ 13949 h 1623044"/>
                <a:gd name="connsiteX3-5247" fmla="*/ 1243449 w 2003290"/>
                <a:gd name="connsiteY3-5248" fmla="*/ 30104 h 1623044"/>
                <a:gd name="connsiteX4-5249" fmla="*/ 1597787 w 2003290"/>
                <a:gd name="connsiteY4-5250" fmla="*/ 234019 h 1623044"/>
                <a:gd name="connsiteX5-5251" fmla="*/ 1694040 w 2003290"/>
                <a:gd name="connsiteY5-5252" fmla="*/ 688734 h 1623044"/>
                <a:gd name="connsiteX6-5253" fmla="*/ 2002850 w 2003290"/>
                <a:gd name="connsiteY6-5254" fmla="*/ 945464 h 1623044"/>
                <a:gd name="connsiteX7-5255" fmla="*/ 1786055 w 2003290"/>
                <a:gd name="connsiteY7-5256" fmla="*/ 1367417 h 1623044"/>
                <a:gd name="connsiteX8-5257" fmla="*/ 1262937 w 2003290"/>
                <a:gd name="connsiteY8-5258" fmla="*/ 1548342 h 1623044"/>
                <a:gd name="connsiteX9-5259" fmla="*/ 566856 w 2003290"/>
                <a:gd name="connsiteY9-5260" fmla="*/ 1583985 h 1623044"/>
                <a:gd name="connsiteX10-5261" fmla="*/ 246014 w 2003290"/>
                <a:gd name="connsiteY10-5262" fmla="*/ 1435596 h 1623044"/>
                <a:gd name="connsiteX11-5263" fmla="*/ 5382 w 2003290"/>
                <a:gd name="connsiteY11-5264" fmla="*/ 1014491 h 1623044"/>
                <a:gd name="connsiteX12-5265" fmla="*/ 85593 w 2003290"/>
                <a:gd name="connsiteY12-5266" fmla="*/ 713701 h 1623044"/>
                <a:gd name="connsiteX13-5267" fmla="*/ 165803 w 2003290"/>
                <a:gd name="connsiteY13-5268" fmla="*/ 633491 h 1623044"/>
                <a:gd name="connsiteX14-5269" fmla="*/ 310182 w 2003290"/>
                <a:gd name="connsiteY14-5270" fmla="*/ 569322 h 1623044"/>
                <a:gd name="connsiteX15-5271" fmla="*/ 470603 w 2003290"/>
                <a:gd name="connsiteY15-5272" fmla="*/ 505154 h 1623044"/>
                <a:gd name="connsiteX16-5273" fmla="*/ 550814 w 2003290"/>
                <a:gd name="connsiteY16-5274" fmla="*/ 440985 h 1623044"/>
                <a:gd name="connsiteX17-5275" fmla="*/ 550814 w 2003290"/>
                <a:gd name="connsiteY17-5276" fmla="*/ 424943 h 1623044"/>
                <a:gd name="connsiteX0-5277" fmla="*/ 517634 w 1998918"/>
                <a:gd name="connsiteY0-5278" fmla="*/ 415341 h 1623044"/>
                <a:gd name="connsiteX1-5279" fmla="*/ 626765 w 1998918"/>
                <a:gd name="connsiteY1-5280" fmla="*/ 155278 h 1623044"/>
                <a:gd name="connsiteX2-5281" fmla="*/ 867509 w 1998918"/>
                <a:gd name="connsiteY2-5282" fmla="*/ 13949 h 1623044"/>
                <a:gd name="connsiteX3-5283" fmla="*/ 1239077 w 1998918"/>
                <a:gd name="connsiteY3-5284" fmla="*/ 30104 h 1623044"/>
                <a:gd name="connsiteX4-5285" fmla="*/ 1593415 w 1998918"/>
                <a:gd name="connsiteY4-5286" fmla="*/ 234019 h 1623044"/>
                <a:gd name="connsiteX5-5287" fmla="*/ 1689668 w 1998918"/>
                <a:gd name="connsiteY5-5288" fmla="*/ 688734 h 1623044"/>
                <a:gd name="connsiteX6-5289" fmla="*/ 1998478 w 1998918"/>
                <a:gd name="connsiteY6-5290" fmla="*/ 945464 h 1623044"/>
                <a:gd name="connsiteX7-5291" fmla="*/ 1781683 w 1998918"/>
                <a:gd name="connsiteY7-5292" fmla="*/ 1367417 h 1623044"/>
                <a:gd name="connsiteX8-5293" fmla="*/ 1258565 w 1998918"/>
                <a:gd name="connsiteY8-5294" fmla="*/ 1548342 h 1623044"/>
                <a:gd name="connsiteX9-5295" fmla="*/ 562484 w 1998918"/>
                <a:gd name="connsiteY9-5296" fmla="*/ 1583985 h 1623044"/>
                <a:gd name="connsiteX10-5297" fmla="*/ 241642 w 1998918"/>
                <a:gd name="connsiteY10-5298" fmla="*/ 1435596 h 1623044"/>
                <a:gd name="connsiteX11-5299" fmla="*/ 1010 w 1998918"/>
                <a:gd name="connsiteY11-5300" fmla="*/ 1014491 h 1623044"/>
                <a:gd name="connsiteX12-5301" fmla="*/ 161431 w 1998918"/>
                <a:gd name="connsiteY12-5302" fmla="*/ 633491 h 1623044"/>
                <a:gd name="connsiteX13-5303" fmla="*/ 305810 w 1998918"/>
                <a:gd name="connsiteY13-5304" fmla="*/ 569322 h 1623044"/>
                <a:gd name="connsiteX14-5305" fmla="*/ 466231 w 1998918"/>
                <a:gd name="connsiteY14-5306" fmla="*/ 505154 h 1623044"/>
                <a:gd name="connsiteX15-5307" fmla="*/ 546442 w 1998918"/>
                <a:gd name="connsiteY15-5308" fmla="*/ 440985 h 1623044"/>
                <a:gd name="connsiteX16-5309" fmla="*/ 546442 w 1998918"/>
                <a:gd name="connsiteY16-5310" fmla="*/ 424943 h 1623044"/>
                <a:gd name="connsiteX0-5311" fmla="*/ 517161 w 1998445"/>
                <a:gd name="connsiteY0-5312" fmla="*/ 415341 h 1623044"/>
                <a:gd name="connsiteX1-5313" fmla="*/ 626292 w 1998445"/>
                <a:gd name="connsiteY1-5314" fmla="*/ 155278 h 1623044"/>
                <a:gd name="connsiteX2-5315" fmla="*/ 867036 w 1998445"/>
                <a:gd name="connsiteY2-5316" fmla="*/ 13949 h 1623044"/>
                <a:gd name="connsiteX3-5317" fmla="*/ 1238604 w 1998445"/>
                <a:gd name="connsiteY3-5318" fmla="*/ 30104 h 1623044"/>
                <a:gd name="connsiteX4-5319" fmla="*/ 1592942 w 1998445"/>
                <a:gd name="connsiteY4-5320" fmla="*/ 234019 h 1623044"/>
                <a:gd name="connsiteX5-5321" fmla="*/ 1689195 w 1998445"/>
                <a:gd name="connsiteY5-5322" fmla="*/ 688734 h 1623044"/>
                <a:gd name="connsiteX6-5323" fmla="*/ 1998005 w 1998445"/>
                <a:gd name="connsiteY6-5324" fmla="*/ 945464 h 1623044"/>
                <a:gd name="connsiteX7-5325" fmla="*/ 1781210 w 1998445"/>
                <a:gd name="connsiteY7-5326" fmla="*/ 1367417 h 1623044"/>
                <a:gd name="connsiteX8-5327" fmla="*/ 1258092 w 1998445"/>
                <a:gd name="connsiteY8-5328" fmla="*/ 1548342 h 1623044"/>
                <a:gd name="connsiteX9-5329" fmla="*/ 562011 w 1998445"/>
                <a:gd name="connsiteY9-5330" fmla="*/ 1583985 h 1623044"/>
                <a:gd name="connsiteX10-5331" fmla="*/ 241169 w 1998445"/>
                <a:gd name="connsiteY10-5332" fmla="*/ 1435596 h 1623044"/>
                <a:gd name="connsiteX11-5333" fmla="*/ 537 w 1998445"/>
                <a:gd name="connsiteY11-5334" fmla="*/ 1014491 h 1623044"/>
                <a:gd name="connsiteX12-5335" fmla="*/ 305337 w 1998445"/>
                <a:gd name="connsiteY12-5336" fmla="*/ 569322 h 1623044"/>
                <a:gd name="connsiteX13-5337" fmla="*/ 465758 w 1998445"/>
                <a:gd name="connsiteY13-5338" fmla="*/ 505154 h 1623044"/>
                <a:gd name="connsiteX14-5339" fmla="*/ 545969 w 1998445"/>
                <a:gd name="connsiteY14-5340" fmla="*/ 440985 h 1623044"/>
                <a:gd name="connsiteX15-5341" fmla="*/ 545969 w 1998445"/>
                <a:gd name="connsiteY15-5342" fmla="*/ 424943 h 1623044"/>
                <a:gd name="connsiteX0-5343" fmla="*/ 517161 w 1998445"/>
                <a:gd name="connsiteY0-5344" fmla="*/ 415341 h 1623044"/>
                <a:gd name="connsiteX1-5345" fmla="*/ 626292 w 1998445"/>
                <a:gd name="connsiteY1-5346" fmla="*/ 155278 h 1623044"/>
                <a:gd name="connsiteX2-5347" fmla="*/ 867036 w 1998445"/>
                <a:gd name="connsiteY2-5348" fmla="*/ 13949 h 1623044"/>
                <a:gd name="connsiteX3-5349" fmla="*/ 1238604 w 1998445"/>
                <a:gd name="connsiteY3-5350" fmla="*/ 30104 h 1623044"/>
                <a:gd name="connsiteX4-5351" fmla="*/ 1592942 w 1998445"/>
                <a:gd name="connsiteY4-5352" fmla="*/ 234019 h 1623044"/>
                <a:gd name="connsiteX5-5353" fmla="*/ 1689195 w 1998445"/>
                <a:gd name="connsiteY5-5354" fmla="*/ 688734 h 1623044"/>
                <a:gd name="connsiteX6-5355" fmla="*/ 1998005 w 1998445"/>
                <a:gd name="connsiteY6-5356" fmla="*/ 945464 h 1623044"/>
                <a:gd name="connsiteX7-5357" fmla="*/ 1781210 w 1998445"/>
                <a:gd name="connsiteY7-5358" fmla="*/ 1367417 h 1623044"/>
                <a:gd name="connsiteX8-5359" fmla="*/ 1258092 w 1998445"/>
                <a:gd name="connsiteY8-5360" fmla="*/ 1548342 h 1623044"/>
                <a:gd name="connsiteX9-5361" fmla="*/ 562011 w 1998445"/>
                <a:gd name="connsiteY9-5362" fmla="*/ 1583985 h 1623044"/>
                <a:gd name="connsiteX10-5363" fmla="*/ 241169 w 1998445"/>
                <a:gd name="connsiteY10-5364" fmla="*/ 1435596 h 1623044"/>
                <a:gd name="connsiteX11-5365" fmla="*/ 537 w 1998445"/>
                <a:gd name="connsiteY11-5366" fmla="*/ 1014491 h 1623044"/>
                <a:gd name="connsiteX12-5367" fmla="*/ 305337 w 1998445"/>
                <a:gd name="connsiteY12-5368" fmla="*/ 569322 h 1623044"/>
                <a:gd name="connsiteX13-5369" fmla="*/ 465758 w 1998445"/>
                <a:gd name="connsiteY13-5370" fmla="*/ 505154 h 1623044"/>
                <a:gd name="connsiteX14-5371" fmla="*/ 545969 w 1998445"/>
                <a:gd name="connsiteY14-5372" fmla="*/ 440985 h 1623044"/>
                <a:gd name="connsiteX15-5373" fmla="*/ 545969 w 1998445"/>
                <a:gd name="connsiteY15-5374" fmla="*/ 424943 h 1623044"/>
                <a:gd name="connsiteX0-5375" fmla="*/ 516734 w 1998018"/>
                <a:gd name="connsiteY0-5376" fmla="*/ 415341 h 1623044"/>
                <a:gd name="connsiteX1-5377" fmla="*/ 625865 w 1998018"/>
                <a:gd name="connsiteY1-5378" fmla="*/ 155278 h 1623044"/>
                <a:gd name="connsiteX2-5379" fmla="*/ 866609 w 1998018"/>
                <a:gd name="connsiteY2-5380" fmla="*/ 13949 h 1623044"/>
                <a:gd name="connsiteX3-5381" fmla="*/ 1238177 w 1998018"/>
                <a:gd name="connsiteY3-5382" fmla="*/ 30104 h 1623044"/>
                <a:gd name="connsiteX4-5383" fmla="*/ 1592515 w 1998018"/>
                <a:gd name="connsiteY4-5384" fmla="*/ 234019 h 1623044"/>
                <a:gd name="connsiteX5-5385" fmla="*/ 1688768 w 1998018"/>
                <a:gd name="connsiteY5-5386" fmla="*/ 688734 h 1623044"/>
                <a:gd name="connsiteX6-5387" fmla="*/ 1997578 w 1998018"/>
                <a:gd name="connsiteY6-5388" fmla="*/ 945464 h 1623044"/>
                <a:gd name="connsiteX7-5389" fmla="*/ 1780783 w 1998018"/>
                <a:gd name="connsiteY7-5390" fmla="*/ 1367417 h 1623044"/>
                <a:gd name="connsiteX8-5391" fmla="*/ 1257665 w 1998018"/>
                <a:gd name="connsiteY8-5392" fmla="*/ 1548342 h 1623044"/>
                <a:gd name="connsiteX9-5393" fmla="*/ 561584 w 1998018"/>
                <a:gd name="connsiteY9-5394" fmla="*/ 1583985 h 1623044"/>
                <a:gd name="connsiteX10-5395" fmla="*/ 240742 w 1998018"/>
                <a:gd name="connsiteY10-5396" fmla="*/ 1435596 h 1623044"/>
                <a:gd name="connsiteX11-5397" fmla="*/ 110 w 1998018"/>
                <a:gd name="connsiteY11-5398" fmla="*/ 1014491 h 1623044"/>
                <a:gd name="connsiteX12-5399" fmla="*/ 268815 w 1998018"/>
                <a:gd name="connsiteY12-5400" fmla="*/ 557291 h 1623044"/>
                <a:gd name="connsiteX13-5401" fmla="*/ 465331 w 1998018"/>
                <a:gd name="connsiteY13-5402" fmla="*/ 505154 h 1623044"/>
                <a:gd name="connsiteX14-5403" fmla="*/ 545542 w 1998018"/>
                <a:gd name="connsiteY14-5404" fmla="*/ 440985 h 1623044"/>
                <a:gd name="connsiteX15-5405" fmla="*/ 545542 w 1998018"/>
                <a:gd name="connsiteY15-5406" fmla="*/ 424943 h 1623044"/>
                <a:gd name="connsiteX0-5407" fmla="*/ 517007 w 1998291"/>
                <a:gd name="connsiteY0-5408" fmla="*/ 415341 h 1550411"/>
                <a:gd name="connsiteX1-5409" fmla="*/ 626138 w 1998291"/>
                <a:gd name="connsiteY1-5410" fmla="*/ 155278 h 1550411"/>
                <a:gd name="connsiteX2-5411" fmla="*/ 866882 w 1998291"/>
                <a:gd name="connsiteY2-5412" fmla="*/ 13949 h 1550411"/>
                <a:gd name="connsiteX3-5413" fmla="*/ 1238450 w 1998291"/>
                <a:gd name="connsiteY3-5414" fmla="*/ 30104 h 1550411"/>
                <a:gd name="connsiteX4-5415" fmla="*/ 1592788 w 1998291"/>
                <a:gd name="connsiteY4-5416" fmla="*/ 234019 h 1550411"/>
                <a:gd name="connsiteX5-5417" fmla="*/ 1689041 w 1998291"/>
                <a:gd name="connsiteY5-5418" fmla="*/ 688734 h 1550411"/>
                <a:gd name="connsiteX6-5419" fmla="*/ 1997851 w 1998291"/>
                <a:gd name="connsiteY6-5420" fmla="*/ 945464 h 1550411"/>
                <a:gd name="connsiteX7-5421" fmla="*/ 1781056 w 1998291"/>
                <a:gd name="connsiteY7-5422" fmla="*/ 1367417 h 1550411"/>
                <a:gd name="connsiteX8-5423" fmla="*/ 1257938 w 1998291"/>
                <a:gd name="connsiteY8-5424" fmla="*/ 1548342 h 1550411"/>
                <a:gd name="connsiteX9-5425" fmla="*/ 241015 w 1998291"/>
                <a:gd name="connsiteY9-5426" fmla="*/ 1435596 h 1550411"/>
                <a:gd name="connsiteX10-5427" fmla="*/ 383 w 1998291"/>
                <a:gd name="connsiteY10-5428" fmla="*/ 1014491 h 1550411"/>
                <a:gd name="connsiteX11-5429" fmla="*/ 269088 w 1998291"/>
                <a:gd name="connsiteY11-5430" fmla="*/ 557291 h 1550411"/>
                <a:gd name="connsiteX12-5431" fmla="*/ 465604 w 1998291"/>
                <a:gd name="connsiteY12-5432" fmla="*/ 505154 h 1550411"/>
                <a:gd name="connsiteX13-5433" fmla="*/ 545815 w 1998291"/>
                <a:gd name="connsiteY13-5434" fmla="*/ 440985 h 1550411"/>
                <a:gd name="connsiteX14-5435" fmla="*/ 545815 w 1998291"/>
                <a:gd name="connsiteY14-5436" fmla="*/ 424943 h 1550411"/>
                <a:gd name="connsiteX0-5437" fmla="*/ 517007 w 1998291"/>
                <a:gd name="connsiteY0-5438" fmla="*/ 415341 h 1575049"/>
                <a:gd name="connsiteX1-5439" fmla="*/ 626138 w 1998291"/>
                <a:gd name="connsiteY1-5440" fmla="*/ 155278 h 1575049"/>
                <a:gd name="connsiteX2-5441" fmla="*/ 866882 w 1998291"/>
                <a:gd name="connsiteY2-5442" fmla="*/ 13949 h 1575049"/>
                <a:gd name="connsiteX3-5443" fmla="*/ 1238450 w 1998291"/>
                <a:gd name="connsiteY3-5444" fmla="*/ 30104 h 1575049"/>
                <a:gd name="connsiteX4-5445" fmla="*/ 1592788 w 1998291"/>
                <a:gd name="connsiteY4-5446" fmla="*/ 234019 h 1575049"/>
                <a:gd name="connsiteX5-5447" fmla="*/ 1689041 w 1998291"/>
                <a:gd name="connsiteY5-5448" fmla="*/ 688734 h 1575049"/>
                <a:gd name="connsiteX6-5449" fmla="*/ 1997851 w 1998291"/>
                <a:gd name="connsiteY6-5450" fmla="*/ 945464 h 1575049"/>
                <a:gd name="connsiteX7-5451" fmla="*/ 1781056 w 1998291"/>
                <a:gd name="connsiteY7-5452" fmla="*/ 1367417 h 1575049"/>
                <a:gd name="connsiteX8-5453" fmla="*/ 1257938 w 1998291"/>
                <a:gd name="connsiteY8-5454" fmla="*/ 1548342 h 1575049"/>
                <a:gd name="connsiteX9-5455" fmla="*/ 241015 w 1998291"/>
                <a:gd name="connsiteY9-5456" fmla="*/ 1435596 h 1575049"/>
                <a:gd name="connsiteX10-5457" fmla="*/ 383 w 1998291"/>
                <a:gd name="connsiteY10-5458" fmla="*/ 1014491 h 1575049"/>
                <a:gd name="connsiteX11-5459" fmla="*/ 269088 w 1998291"/>
                <a:gd name="connsiteY11-5460" fmla="*/ 557291 h 1575049"/>
                <a:gd name="connsiteX12-5461" fmla="*/ 465604 w 1998291"/>
                <a:gd name="connsiteY12-5462" fmla="*/ 505154 h 1575049"/>
                <a:gd name="connsiteX13-5463" fmla="*/ 545815 w 1998291"/>
                <a:gd name="connsiteY13-5464" fmla="*/ 440985 h 1575049"/>
                <a:gd name="connsiteX14-5465" fmla="*/ 545815 w 1998291"/>
                <a:gd name="connsiteY14-5466" fmla="*/ 424943 h 1575049"/>
                <a:gd name="connsiteX0-5467" fmla="*/ 517007 w 1998291"/>
                <a:gd name="connsiteY0-5468" fmla="*/ 415341 h 1550411"/>
                <a:gd name="connsiteX1-5469" fmla="*/ 626138 w 1998291"/>
                <a:gd name="connsiteY1-5470" fmla="*/ 155278 h 1550411"/>
                <a:gd name="connsiteX2-5471" fmla="*/ 866882 w 1998291"/>
                <a:gd name="connsiteY2-5472" fmla="*/ 13949 h 1550411"/>
                <a:gd name="connsiteX3-5473" fmla="*/ 1238450 w 1998291"/>
                <a:gd name="connsiteY3-5474" fmla="*/ 30104 h 1550411"/>
                <a:gd name="connsiteX4-5475" fmla="*/ 1592788 w 1998291"/>
                <a:gd name="connsiteY4-5476" fmla="*/ 234019 h 1550411"/>
                <a:gd name="connsiteX5-5477" fmla="*/ 1689041 w 1998291"/>
                <a:gd name="connsiteY5-5478" fmla="*/ 688734 h 1550411"/>
                <a:gd name="connsiteX6-5479" fmla="*/ 1997851 w 1998291"/>
                <a:gd name="connsiteY6-5480" fmla="*/ 945464 h 1550411"/>
                <a:gd name="connsiteX7-5481" fmla="*/ 1781056 w 1998291"/>
                <a:gd name="connsiteY7-5482" fmla="*/ 1367417 h 1550411"/>
                <a:gd name="connsiteX8-5483" fmla="*/ 1257938 w 1998291"/>
                <a:gd name="connsiteY8-5484" fmla="*/ 1548342 h 1550411"/>
                <a:gd name="connsiteX9-5485" fmla="*/ 241015 w 1998291"/>
                <a:gd name="connsiteY9-5486" fmla="*/ 1435596 h 1550411"/>
                <a:gd name="connsiteX10-5487" fmla="*/ 383 w 1998291"/>
                <a:gd name="connsiteY10-5488" fmla="*/ 1014491 h 1550411"/>
                <a:gd name="connsiteX11-5489" fmla="*/ 269088 w 1998291"/>
                <a:gd name="connsiteY11-5490" fmla="*/ 557291 h 1550411"/>
                <a:gd name="connsiteX12-5491" fmla="*/ 465604 w 1998291"/>
                <a:gd name="connsiteY12-5492" fmla="*/ 505154 h 1550411"/>
                <a:gd name="connsiteX13-5493" fmla="*/ 545815 w 1998291"/>
                <a:gd name="connsiteY13-5494" fmla="*/ 440985 h 1550411"/>
                <a:gd name="connsiteX14-5495" fmla="*/ 545815 w 1998291"/>
                <a:gd name="connsiteY14-5496" fmla="*/ 424943 h 1550411"/>
                <a:gd name="connsiteX0-5497" fmla="*/ 517340 w 1998624"/>
                <a:gd name="connsiteY0-5498" fmla="*/ 415341 h 1570947"/>
                <a:gd name="connsiteX1-5499" fmla="*/ 626471 w 1998624"/>
                <a:gd name="connsiteY1-5500" fmla="*/ 155278 h 1570947"/>
                <a:gd name="connsiteX2-5501" fmla="*/ 867215 w 1998624"/>
                <a:gd name="connsiteY2-5502" fmla="*/ 13949 h 1570947"/>
                <a:gd name="connsiteX3-5503" fmla="*/ 1238783 w 1998624"/>
                <a:gd name="connsiteY3-5504" fmla="*/ 30104 h 1570947"/>
                <a:gd name="connsiteX4-5505" fmla="*/ 1593121 w 1998624"/>
                <a:gd name="connsiteY4-5506" fmla="*/ 234019 h 1570947"/>
                <a:gd name="connsiteX5-5507" fmla="*/ 1689374 w 1998624"/>
                <a:gd name="connsiteY5-5508" fmla="*/ 688734 h 1570947"/>
                <a:gd name="connsiteX6-5509" fmla="*/ 1998184 w 1998624"/>
                <a:gd name="connsiteY6-5510" fmla="*/ 945464 h 1570947"/>
                <a:gd name="connsiteX7-5511" fmla="*/ 1781389 w 1998624"/>
                <a:gd name="connsiteY7-5512" fmla="*/ 1367417 h 1570947"/>
                <a:gd name="connsiteX8-5513" fmla="*/ 1258271 w 1998624"/>
                <a:gd name="connsiteY8-5514" fmla="*/ 1548342 h 1570947"/>
                <a:gd name="connsiteX9-5515" fmla="*/ 241348 w 1998624"/>
                <a:gd name="connsiteY9-5516" fmla="*/ 1435596 h 1570947"/>
                <a:gd name="connsiteX10-5517" fmla="*/ 716 w 1998624"/>
                <a:gd name="connsiteY10-5518" fmla="*/ 1014491 h 1570947"/>
                <a:gd name="connsiteX11-5519" fmla="*/ 269421 w 1998624"/>
                <a:gd name="connsiteY11-5520" fmla="*/ 557291 h 1570947"/>
                <a:gd name="connsiteX12-5521" fmla="*/ 465937 w 1998624"/>
                <a:gd name="connsiteY12-5522" fmla="*/ 505154 h 1570947"/>
                <a:gd name="connsiteX13-5523" fmla="*/ 546148 w 1998624"/>
                <a:gd name="connsiteY13-5524" fmla="*/ 440985 h 1570947"/>
                <a:gd name="connsiteX14-5525" fmla="*/ 546148 w 1998624"/>
                <a:gd name="connsiteY14-5526" fmla="*/ 424943 h 1570947"/>
                <a:gd name="connsiteX0-5527" fmla="*/ 518835 w 2000119"/>
                <a:gd name="connsiteY0-5528" fmla="*/ 415341 h 1570947"/>
                <a:gd name="connsiteX1-5529" fmla="*/ 627966 w 2000119"/>
                <a:gd name="connsiteY1-5530" fmla="*/ 155278 h 1570947"/>
                <a:gd name="connsiteX2-5531" fmla="*/ 868710 w 2000119"/>
                <a:gd name="connsiteY2-5532" fmla="*/ 13949 h 1570947"/>
                <a:gd name="connsiteX3-5533" fmla="*/ 1240278 w 2000119"/>
                <a:gd name="connsiteY3-5534" fmla="*/ 30104 h 1570947"/>
                <a:gd name="connsiteX4-5535" fmla="*/ 1594616 w 2000119"/>
                <a:gd name="connsiteY4-5536" fmla="*/ 234019 h 1570947"/>
                <a:gd name="connsiteX5-5537" fmla="*/ 1690869 w 2000119"/>
                <a:gd name="connsiteY5-5538" fmla="*/ 688734 h 1570947"/>
                <a:gd name="connsiteX6-5539" fmla="*/ 1999679 w 2000119"/>
                <a:gd name="connsiteY6-5540" fmla="*/ 945464 h 1570947"/>
                <a:gd name="connsiteX7-5541" fmla="*/ 1782884 w 2000119"/>
                <a:gd name="connsiteY7-5542" fmla="*/ 1367417 h 1570947"/>
                <a:gd name="connsiteX8-5543" fmla="*/ 1259766 w 2000119"/>
                <a:gd name="connsiteY8-5544" fmla="*/ 1548342 h 1570947"/>
                <a:gd name="connsiteX9-5545" fmla="*/ 363159 w 2000119"/>
                <a:gd name="connsiteY9-5546" fmla="*/ 1435596 h 1570947"/>
                <a:gd name="connsiteX10-5547" fmla="*/ 2211 w 2000119"/>
                <a:gd name="connsiteY10-5548" fmla="*/ 1014491 h 1570947"/>
                <a:gd name="connsiteX11-5549" fmla="*/ 270916 w 2000119"/>
                <a:gd name="connsiteY11-5550" fmla="*/ 557291 h 1570947"/>
                <a:gd name="connsiteX12-5551" fmla="*/ 467432 w 2000119"/>
                <a:gd name="connsiteY12-5552" fmla="*/ 505154 h 1570947"/>
                <a:gd name="connsiteX13-5553" fmla="*/ 547643 w 2000119"/>
                <a:gd name="connsiteY13-5554" fmla="*/ 440985 h 1570947"/>
                <a:gd name="connsiteX14-5555" fmla="*/ 547643 w 2000119"/>
                <a:gd name="connsiteY14-5556" fmla="*/ 424943 h 1570947"/>
                <a:gd name="connsiteX0-5557" fmla="*/ 518835 w 2000119"/>
                <a:gd name="connsiteY0-5558" fmla="*/ 415341 h 1550411"/>
                <a:gd name="connsiteX1-5559" fmla="*/ 627966 w 2000119"/>
                <a:gd name="connsiteY1-5560" fmla="*/ 155278 h 1550411"/>
                <a:gd name="connsiteX2-5561" fmla="*/ 868710 w 2000119"/>
                <a:gd name="connsiteY2-5562" fmla="*/ 13949 h 1550411"/>
                <a:gd name="connsiteX3-5563" fmla="*/ 1240278 w 2000119"/>
                <a:gd name="connsiteY3-5564" fmla="*/ 30104 h 1550411"/>
                <a:gd name="connsiteX4-5565" fmla="*/ 1594616 w 2000119"/>
                <a:gd name="connsiteY4-5566" fmla="*/ 234019 h 1550411"/>
                <a:gd name="connsiteX5-5567" fmla="*/ 1690869 w 2000119"/>
                <a:gd name="connsiteY5-5568" fmla="*/ 688734 h 1550411"/>
                <a:gd name="connsiteX6-5569" fmla="*/ 1999679 w 2000119"/>
                <a:gd name="connsiteY6-5570" fmla="*/ 945464 h 1550411"/>
                <a:gd name="connsiteX7-5571" fmla="*/ 1782884 w 2000119"/>
                <a:gd name="connsiteY7-5572" fmla="*/ 1367417 h 1550411"/>
                <a:gd name="connsiteX8-5573" fmla="*/ 1331956 w 2000119"/>
                <a:gd name="connsiteY8-5574" fmla="*/ 1548342 h 1550411"/>
                <a:gd name="connsiteX9-5575" fmla="*/ 363159 w 2000119"/>
                <a:gd name="connsiteY9-5576" fmla="*/ 1435596 h 1550411"/>
                <a:gd name="connsiteX10-5577" fmla="*/ 2211 w 2000119"/>
                <a:gd name="connsiteY10-5578" fmla="*/ 1014491 h 1550411"/>
                <a:gd name="connsiteX11-5579" fmla="*/ 270916 w 2000119"/>
                <a:gd name="connsiteY11-5580" fmla="*/ 557291 h 1550411"/>
                <a:gd name="connsiteX12-5581" fmla="*/ 467432 w 2000119"/>
                <a:gd name="connsiteY12-5582" fmla="*/ 505154 h 1550411"/>
                <a:gd name="connsiteX13-5583" fmla="*/ 547643 w 2000119"/>
                <a:gd name="connsiteY13-5584" fmla="*/ 440985 h 1550411"/>
                <a:gd name="connsiteX14-5585" fmla="*/ 547643 w 2000119"/>
                <a:gd name="connsiteY14-5586" fmla="*/ 424943 h 1550411"/>
                <a:gd name="connsiteX0-5587" fmla="*/ 518835 w 2000119"/>
                <a:gd name="connsiteY0-5588" fmla="*/ 415341 h 1945642"/>
                <a:gd name="connsiteX1-5589" fmla="*/ 627966 w 2000119"/>
                <a:gd name="connsiteY1-5590" fmla="*/ 155278 h 1945642"/>
                <a:gd name="connsiteX2-5591" fmla="*/ 868710 w 2000119"/>
                <a:gd name="connsiteY2-5592" fmla="*/ 13949 h 1945642"/>
                <a:gd name="connsiteX3-5593" fmla="*/ 1240278 w 2000119"/>
                <a:gd name="connsiteY3-5594" fmla="*/ 30104 h 1945642"/>
                <a:gd name="connsiteX4-5595" fmla="*/ 1594616 w 2000119"/>
                <a:gd name="connsiteY4-5596" fmla="*/ 234019 h 1945642"/>
                <a:gd name="connsiteX5-5597" fmla="*/ 1690869 w 2000119"/>
                <a:gd name="connsiteY5-5598" fmla="*/ 688734 h 1945642"/>
                <a:gd name="connsiteX6-5599" fmla="*/ 1999679 w 2000119"/>
                <a:gd name="connsiteY6-5600" fmla="*/ 945464 h 1945642"/>
                <a:gd name="connsiteX7-5601" fmla="*/ 1782884 w 2000119"/>
                <a:gd name="connsiteY7-5602" fmla="*/ 1367417 h 1945642"/>
                <a:gd name="connsiteX8-5603" fmla="*/ 1380083 w 2000119"/>
                <a:gd name="connsiteY8-5604" fmla="*/ 1945384 h 1945642"/>
                <a:gd name="connsiteX9-5605" fmla="*/ 363159 w 2000119"/>
                <a:gd name="connsiteY9-5606" fmla="*/ 1435596 h 1945642"/>
                <a:gd name="connsiteX10-5607" fmla="*/ 2211 w 2000119"/>
                <a:gd name="connsiteY10-5608" fmla="*/ 1014491 h 1945642"/>
                <a:gd name="connsiteX11-5609" fmla="*/ 270916 w 2000119"/>
                <a:gd name="connsiteY11-5610" fmla="*/ 557291 h 1945642"/>
                <a:gd name="connsiteX12-5611" fmla="*/ 467432 w 2000119"/>
                <a:gd name="connsiteY12-5612" fmla="*/ 505154 h 1945642"/>
                <a:gd name="connsiteX13-5613" fmla="*/ 547643 w 2000119"/>
                <a:gd name="connsiteY13-5614" fmla="*/ 440985 h 1945642"/>
                <a:gd name="connsiteX14-5615" fmla="*/ 547643 w 2000119"/>
                <a:gd name="connsiteY14-5616" fmla="*/ 424943 h 1945642"/>
                <a:gd name="connsiteX0-5617" fmla="*/ 518835 w 2000119"/>
                <a:gd name="connsiteY0-5618" fmla="*/ 415341 h 1945642"/>
                <a:gd name="connsiteX1-5619" fmla="*/ 627966 w 2000119"/>
                <a:gd name="connsiteY1-5620" fmla="*/ 155278 h 1945642"/>
                <a:gd name="connsiteX2-5621" fmla="*/ 868710 w 2000119"/>
                <a:gd name="connsiteY2-5622" fmla="*/ 13949 h 1945642"/>
                <a:gd name="connsiteX3-5623" fmla="*/ 1240278 w 2000119"/>
                <a:gd name="connsiteY3-5624" fmla="*/ 30104 h 1945642"/>
                <a:gd name="connsiteX4-5625" fmla="*/ 1594616 w 2000119"/>
                <a:gd name="connsiteY4-5626" fmla="*/ 234019 h 1945642"/>
                <a:gd name="connsiteX5-5627" fmla="*/ 1690869 w 2000119"/>
                <a:gd name="connsiteY5-5628" fmla="*/ 688734 h 1945642"/>
                <a:gd name="connsiteX6-5629" fmla="*/ 1999679 w 2000119"/>
                <a:gd name="connsiteY6-5630" fmla="*/ 945464 h 1945642"/>
                <a:gd name="connsiteX7-5631" fmla="*/ 1782884 w 2000119"/>
                <a:gd name="connsiteY7-5632" fmla="*/ 1367417 h 1945642"/>
                <a:gd name="connsiteX8-5633" fmla="*/ 1380083 w 2000119"/>
                <a:gd name="connsiteY8-5634" fmla="*/ 1945384 h 1945642"/>
                <a:gd name="connsiteX9-5635" fmla="*/ 363159 w 2000119"/>
                <a:gd name="connsiteY9-5636" fmla="*/ 1435596 h 1945642"/>
                <a:gd name="connsiteX10-5637" fmla="*/ 2211 w 2000119"/>
                <a:gd name="connsiteY10-5638" fmla="*/ 1014491 h 1945642"/>
                <a:gd name="connsiteX11-5639" fmla="*/ 270916 w 2000119"/>
                <a:gd name="connsiteY11-5640" fmla="*/ 557291 h 1945642"/>
                <a:gd name="connsiteX12-5641" fmla="*/ 467432 w 2000119"/>
                <a:gd name="connsiteY12-5642" fmla="*/ 505154 h 1945642"/>
                <a:gd name="connsiteX13-5643" fmla="*/ 547643 w 2000119"/>
                <a:gd name="connsiteY13-5644" fmla="*/ 440985 h 1945642"/>
                <a:gd name="connsiteX14-5645" fmla="*/ 547643 w 2000119"/>
                <a:gd name="connsiteY14-5646" fmla="*/ 424943 h 1945642"/>
                <a:gd name="connsiteX0-5647" fmla="*/ 518835 w 2000119"/>
                <a:gd name="connsiteY0-5648" fmla="*/ 415341 h 1621454"/>
                <a:gd name="connsiteX1-5649" fmla="*/ 627966 w 2000119"/>
                <a:gd name="connsiteY1-5650" fmla="*/ 155278 h 1621454"/>
                <a:gd name="connsiteX2-5651" fmla="*/ 868710 w 2000119"/>
                <a:gd name="connsiteY2-5652" fmla="*/ 13949 h 1621454"/>
                <a:gd name="connsiteX3-5653" fmla="*/ 1240278 w 2000119"/>
                <a:gd name="connsiteY3-5654" fmla="*/ 30104 h 1621454"/>
                <a:gd name="connsiteX4-5655" fmla="*/ 1594616 w 2000119"/>
                <a:gd name="connsiteY4-5656" fmla="*/ 234019 h 1621454"/>
                <a:gd name="connsiteX5-5657" fmla="*/ 1690869 w 2000119"/>
                <a:gd name="connsiteY5-5658" fmla="*/ 688734 h 1621454"/>
                <a:gd name="connsiteX6-5659" fmla="*/ 1999679 w 2000119"/>
                <a:gd name="connsiteY6-5660" fmla="*/ 945464 h 1621454"/>
                <a:gd name="connsiteX7-5661" fmla="*/ 1782884 w 2000119"/>
                <a:gd name="connsiteY7-5662" fmla="*/ 1367417 h 1621454"/>
                <a:gd name="connsiteX8-5663" fmla="*/ 1343988 w 2000119"/>
                <a:gd name="connsiteY8-5664" fmla="*/ 1620531 h 1621454"/>
                <a:gd name="connsiteX9-5665" fmla="*/ 363159 w 2000119"/>
                <a:gd name="connsiteY9-5666" fmla="*/ 1435596 h 1621454"/>
                <a:gd name="connsiteX10-5667" fmla="*/ 2211 w 2000119"/>
                <a:gd name="connsiteY10-5668" fmla="*/ 1014491 h 1621454"/>
                <a:gd name="connsiteX11-5669" fmla="*/ 270916 w 2000119"/>
                <a:gd name="connsiteY11-5670" fmla="*/ 557291 h 1621454"/>
                <a:gd name="connsiteX12-5671" fmla="*/ 467432 w 2000119"/>
                <a:gd name="connsiteY12-5672" fmla="*/ 505154 h 1621454"/>
                <a:gd name="connsiteX13-5673" fmla="*/ 547643 w 2000119"/>
                <a:gd name="connsiteY13-5674" fmla="*/ 440985 h 1621454"/>
                <a:gd name="connsiteX14-5675" fmla="*/ 547643 w 2000119"/>
                <a:gd name="connsiteY14-5676" fmla="*/ 424943 h 1621454"/>
                <a:gd name="connsiteX0-5677" fmla="*/ 518835 w 2000119"/>
                <a:gd name="connsiteY0-5678" fmla="*/ 415341 h 1621454"/>
                <a:gd name="connsiteX1-5679" fmla="*/ 627966 w 2000119"/>
                <a:gd name="connsiteY1-5680" fmla="*/ 155278 h 1621454"/>
                <a:gd name="connsiteX2-5681" fmla="*/ 868710 w 2000119"/>
                <a:gd name="connsiteY2-5682" fmla="*/ 13949 h 1621454"/>
                <a:gd name="connsiteX3-5683" fmla="*/ 1240278 w 2000119"/>
                <a:gd name="connsiteY3-5684" fmla="*/ 30104 h 1621454"/>
                <a:gd name="connsiteX4-5685" fmla="*/ 1594616 w 2000119"/>
                <a:gd name="connsiteY4-5686" fmla="*/ 234019 h 1621454"/>
                <a:gd name="connsiteX5-5687" fmla="*/ 1690869 w 2000119"/>
                <a:gd name="connsiteY5-5688" fmla="*/ 688734 h 1621454"/>
                <a:gd name="connsiteX6-5689" fmla="*/ 1999679 w 2000119"/>
                <a:gd name="connsiteY6-5690" fmla="*/ 945464 h 1621454"/>
                <a:gd name="connsiteX7-5691" fmla="*/ 1782884 w 2000119"/>
                <a:gd name="connsiteY7-5692" fmla="*/ 1367417 h 1621454"/>
                <a:gd name="connsiteX8-5693" fmla="*/ 1343988 w 2000119"/>
                <a:gd name="connsiteY8-5694" fmla="*/ 1620531 h 1621454"/>
                <a:gd name="connsiteX9-5695" fmla="*/ 363159 w 2000119"/>
                <a:gd name="connsiteY9-5696" fmla="*/ 1435596 h 1621454"/>
                <a:gd name="connsiteX10-5697" fmla="*/ 2211 w 2000119"/>
                <a:gd name="connsiteY10-5698" fmla="*/ 1014491 h 1621454"/>
                <a:gd name="connsiteX11-5699" fmla="*/ 270916 w 2000119"/>
                <a:gd name="connsiteY11-5700" fmla="*/ 557291 h 1621454"/>
                <a:gd name="connsiteX12-5701" fmla="*/ 467432 w 2000119"/>
                <a:gd name="connsiteY12-5702" fmla="*/ 505154 h 1621454"/>
                <a:gd name="connsiteX13-5703" fmla="*/ 547643 w 2000119"/>
                <a:gd name="connsiteY13-5704" fmla="*/ 440985 h 1621454"/>
                <a:gd name="connsiteX14-5705" fmla="*/ 547643 w 2000119"/>
                <a:gd name="connsiteY14-5706" fmla="*/ 424943 h 1621454"/>
                <a:gd name="connsiteX0-5707" fmla="*/ 518835 w 2000119"/>
                <a:gd name="connsiteY0-5708" fmla="*/ 415341 h 1585720"/>
                <a:gd name="connsiteX1-5709" fmla="*/ 627966 w 2000119"/>
                <a:gd name="connsiteY1-5710" fmla="*/ 155278 h 1585720"/>
                <a:gd name="connsiteX2-5711" fmla="*/ 868710 w 2000119"/>
                <a:gd name="connsiteY2-5712" fmla="*/ 13949 h 1585720"/>
                <a:gd name="connsiteX3-5713" fmla="*/ 1240278 w 2000119"/>
                <a:gd name="connsiteY3-5714" fmla="*/ 30104 h 1585720"/>
                <a:gd name="connsiteX4-5715" fmla="*/ 1594616 w 2000119"/>
                <a:gd name="connsiteY4-5716" fmla="*/ 234019 h 1585720"/>
                <a:gd name="connsiteX5-5717" fmla="*/ 1690869 w 2000119"/>
                <a:gd name="connsiteY5-5718" fmla="*/ 688734 h 1585720"/>
                <a:gd name="connsiteX6-5719" fmla="*/ 1999679 w 2000119"/>
                <a:gd name="connsiteY6-5720" fmla="*/ 945464 h 1585720"/>
                <a:gd name="connsiteX7-5721" fmla="*/ 1782884 w 2000119"/>
                <a:gd name="connsiteY7-5722" fmla="*/ 1367417 h 1585720"/>
                <a:gd name="connsiteX8-5723" fmla="*/ 1247735 w 2000119"/>
                <a:gd name="connsiteY8-5724" fmla="*/ 1584436 h 1585720"/>
                <a:gd name="connsiteX9-5725" fmla="*/ 363159 w 2000119"/>
                <a:gd name="connsiteY9-5726" fmla="*/ 1435596 h 1585720"/>
                <a:gd name="connsiteX10-5727" fmla="*/ 2211 w 2000119"/>
                <a:gd name="connsiteY10-5728" fmla="*/ 1014491 h 1585720"/>
                <a:gd name="connsiteX11-5729" fmla="*/ 270916 w 2000119"/>
                <a:gd name="connsiteY11-5730" fmla="*/ 557291 h 1585720"/>
                <a:gd name="connsiteX12-5731" fmla="*/ 467432 w 2000119"/>
                <a:gd name="connsiteY12-5732" fmla="*/ 505154 h 1585720"/>
                <a:gd name="connsiteX13-5733" fmla="*/ 547643 w 2000119"/>
                <a:gd name="connsiteY13-5734" fmla="*/ 440985 h 1585720"/>
                <a:gd name="connsiteX14-5735" fmla="*/ 547643 w 2000119"/>
                <a:gd name="connsiteY14-5736" fmla="*/ 424943 h 1585720"/>
                <a:gd name="connsiteX0-5737" fmla="*/ 518835 w 2000119"/>
                <a:gd name="connsiteY0-5738" fmla="*/ 415341 h 1585720"/>
                <a:gd name="connsiteX1-5739" fmla="*/ 627966 w 2000119"/>
                <a:gd name="connsiteY1-5740" fmla="*/ 155278 h 1585720"/>
                <a:gd name="connsiteX2-5741" fmla="*/ 868710 w 2000119"/>
                <a:gd name="connsiteY2-5742" fmla="*/ 13949 h 1585720"/>
                <a:gd name="connsiteX3-5743" fmla="*/ 1240278 w 2000119"/>
                <a:gd name="connsiteY3-5744" fmla="*/ 30104 h 1585720"/>
                <a:gd name="connsiteX4-5745" fmla="*/ 1594616 w 2000119"/>
                <a:gd name="connsiteY4-5746" fmla="*/ 234019 h 1585720"/>
                <a:gd name="connsiteX5-5747" fmla="*/ 1690869 w 2000119"/>
                <a:gd name="connsiteY5-5748" fmla="*/ 688734 h 1585720"/>
                <a:gd name="connsiteX6-5749" fmla="*/ 1999679 w 2000119"/>
                <a:gd name="connsiteY6-5750" fmla="*/ 945464 h 1585720"/>
                <a:gd name="connsiteX7-5751" fmla="*/ 1782884 w 2000119"/>
                <a:gd name="connsiteY7-5752" fmla="*/ 1367417 h 1585720"/>
                <a:gd name="connsiteX8-5753" fmla="*/ 1247735 w 2000119"/>
                <a:gd name="connsiteY8-5754" fmla="*/ 1584436 h 1585720"/>
                <a:gd name="connsiteX9-5755" fmla="*/ 363159 w 2000119"/>
                <a:gd name="connsiteY9-5756" fmla="*/ 1435596 h 1585720"/>
                <a:gd name="connsiteX10-5757" fmla="*/ 2211 w 2000119"/>
                <a:gd name="connsiteY10-5758" fmla="*/ 1014491 h 1585720"/>
                <a:gd name="connsiteX11-5759" fmla="*/ 270916 w 2000119"/>
                <a:gd name="connsiteY11-5760" fmla="*/ 557291 h 1585720"/>
                <a:gd name="connsiteX12-5761" fmla="*/ 467432 w 2000119"/>
                <a:gd name="connsiteY12-5762" fmla="*/ 505154 h 1585720"/>
                <a:gd name="connsiteX13-5763" fmla="*/ 547643 w 2000119"/>
                <a:gd name="connsiteY13-5764" fmla="*/ 440985 h 1585720"/>
                <a:gd name="connsiteX14-5765" fmla="*/ 547643 w 2000119"/>
                <a:gd name="connsiteY14-5766" fmla="*/ 424943 h 1585720"/>
                <a:gd name="connsiteX0-5767" fmla="*/ 518835 w 2000119"/>
                <a:gd name="connsiteY0-5768" fmla="*/ 410422 h 1580801"/>
                <a:gd name="connsiteX1-5769" fmla="*/ 627966 w 2000119"/>
                <a:gd name="connsiteY1-5770" fmla="*/ 150359 h 1580801"/>
                <a:gd name="connsiteX2-5771" fmla="*/ 868710 w 2000119"/>
                <a:gd name="connsiteY2-5772" fmla="*/ 9030 h 1580801"/>
                <a:gd name="connsiteX3-5773" fmla="*/ 1240278 w 2000119"/>
                <a:gd name="connsiteY3-5774" fmla="*/ 25185 h 1580801"/>
                <a:gd name="connsiteX4-5775" fmla="*/ 1594616 w 2000119"/>
                <a:gd name="connsiteY4-5776" fmla="*/ 229100 h 1580801"/>
                <a:gd name="connsiteX5-5777" fmla="*/ 1690869 w 2000119"/>
                <a:gd name="connsiteY5-5778" fmla="*/ 683815 h 1580801"/>
                <a:gd name="connsiteX6-5779" fmla="*/ 1999679 w 2000119"/>
                <a:gd name="connsiteY6-5780" fmla="*/ 940545 h 1580801"/>
                <a:gd name="connsiteX7-5781" fmla="*/ 1782884 w 2000119"/>
                <a:gd name="connsiteY7-5782" fmla="*/ 1362498 h 1580801"/>
                <a:gd name="connsiteX8-5783" fmla="*/ 1247735 w 2000119"/>
                <a:gd name="connsiteY8-5784" fmla="*/ 1579517 h 1580801"/>
                <a:gd name="connsiteX9-5785" fmla="*/ 363159 w 2000119"/>
                <a:gd name="connsiteY9-5786" fmla="*/ 1430677 h 1580801"/>
                <a:gd name="connsiteX10-5787" fmla="*/ 2211 w 2000119"/>
                <a:gd name="connsiteY10-5788" fmla="*/ 1009572 h 1580801"/>
                <a:gd name="connsiteX11-5789" fmla="*/ 270916 w 2000119"/>
                <a:gd name="connsiteY11-5790" fmla="*/ 552372 h 1580801"/>
                <a:gd name="connsiteX12-5791" fmla="*/ 467432 w 2000119"/>
                <a:gd name="connsiteY12-5792" fmla="*/ 500235 h 1580801"/>
                <a:gd name="connsiteX13-5793" fmla="*/ 547643 w 2000119"/>
                <a:gd name="connsiteY13-5794" fmla="*/ 436066 h 1580801"/>
                <a:gd name="connsiteX14-5795" fmla="*/ 547643 w 2000119"/>
                <a:gd name="connsiteY14-5796" fmla="*/ 420024 h 1580801"/>
                <a:gd name="connsiteX0-5797" fmla="*/ 518835 w 2000119"/>
                <a:gd name="connsiteY0-5798" fmla="*/ 410422 h 1580801"/>
                <a:gd name="connsiteX1-5799" fmla="*/ 627966 w 2000119"/>
                <a:gd name="connsiteY1-5800" fmla="*/ 150359 h 1580801"/>
                <a:gd name="connsiteX2-5801" fmla="*/ 868710 w 2000119"/>
                <a:gd name="connsiteY2-5802" fmla="*/ 9030 h 1580801"/>
                <a:gd name="connsiteX3-5803" fmla="*/ 1240278 w 2000119"/>
                <a:gd name="connsiteY3-5804" fmla="*/ 25185 h 1580801"/>
                <a:gd name="connsiteX4-5805" fmla="*/ 1594616 w 2000119"/>
                <a:gd name="connsiteY4-5806" fmla="*/ 229100 h 1580801"/>
                <a:gd name="connsiteX5-5807" fmla="*/ 1690869 w 2000119"/>
                <a:gd name="connsiteY5-5808" fmla="*/ 683815 h 1580801"/>
                <a:gd name="connsiteX6-5809" fmla="*/ 1999679 w 2000119"/>
                <a:gd name="connsiteY6-5810" fmla="*/ 940545 h 1580801"/>
                <a:gd name="connsiteX7-5811" fmla="*/ 1782884 w 2000119"/>
                <a:gd name="connsiteY7-5812" fmla="*/ 1362498 h 1580801"/>
                <a:gd name="connsiteX8-5813" fmla="*/ 1247735 w 2000119"/>
                <a:gd name="connsiteY8-5814" fmla="*/ 1579517 h 1580801"/>
                <a:gd name="connsiteX9-5815" fmla="*/ 363159 w 2000119"/>
                <a:gd name="connsiteY9-5816" fmla="*/ 1430677 h 1580801"/>
                <a:gd name="connsiteX10-5817" fmla="*/ 2211 w 2000119"/>
                <a:gd name="connsiteY10-5818" fmla="*/ 1009572 h 1580801"/>
                <a:gd name="connsiteX11-5819" fmla="*/ 270916 w 2000119"/>
                <a:gd name="connsiteY11-5820" fmla="*/ 552372 h 1580801"/>
                <a:gd name="connsiteX12-5821" fmla="*/ 467432 w 2000119"/>
                <a:gd name="connsiteY12-5822" fmla="*/ 500235 h 1580801"/>
                <a:gd name="connsiteX13-5823" fmla="*/ 547643 w 2000119"/>
                <a:gd name="connsiteY13-5824" fmla="*/ 436066 h 1580801"/>
                <a:gd name="connsiteX14-5825" fmla="*/ 547643 w 2000119"/>
                <a:gd name="connsiteY14-5826" fmla="*/ 420024 h 1580801"/>
                <a:gd name="connsiteX0-5827" fmla="*/ 518835 w 2000119"/>
                <a:gd name="connsiteY0-5828" fmla="*/ 436277 h 1606656"/>
                <a:gd name="connsiteX1-5829" fmla="*/ 627966 w 2000119"/>
                <a:gd name="connsiteY1-5830" fmla="*/ 176214 h 1606656"/>
                <a:gd name="connsiteX2-5831" fmla="*/ 868710 w 2000119"/>
                <a:gd name="connsiteY2-5832" fmla="*/ 34885 h 1606656"/>
                <a:gd name="connsiteX3-5833" fmla="*/ 1240278 w 2000119"/>
                <a:gd name="connsiteY3-5834" fmla="*/ 51040 h 1606656"/>
                <a:gd name="connsiteX4-5835" fmla="*/ 1594616 w 2000119"/>
                <a:gd name="connsiteY4-5836" fmla="*/ 254955 h 1606656"/>
                <a:gd name="connsiteX5-5837" fmla="*/ 1690869 w 2000119"/>
                <a:gd name="connsiteY5-5838" fmla="*/ 709670 h 1606656"/>
                <a:gd name="connsiteX6-5839" fmla="*/ 1999679 w 2000119"/>
                <a:gd name="connsiteY6-5840" fmla="*/ 966400 h 1606656"/>
                <a:gd name="connsiteX7-5841" fmla="*/ 1782884 w 2000119"/>
                <a:gd name="connsiteY7-5842" fmla="*/ 1388353 h 1606656"/>
                <a:gd name="connsiteX8-5843" fmla="*/ 1247735 w 2000119"/>
                <a:gd name="connsiteY8-5844" fmla="*/ 1605372 h 1606656"/>
                <a:gd name="connsiteX9-5845" fmla="*/ 363159 w 2000119"/>
                <a:gd name="connsiteY9-5846" fmla="*/ 1456532 h 1606656"/>
                <a:gd name="connsiteX10-5847" fmla="*/ 2211 w 2000119"/>
                <a:gd name="connsiteY10-5848" fmla="*/ 1035427 h 1606656"/>
                <a:gd name="connsiteX11-5849" fmla="*/ 270916 w 2000119"/>
                <a:gd name="connsiteY11-5850" fmla="*/ 578227 h 1606656"/>
                <a:gd name="connsiteX12-5851" fmla="*/ 467432 w 2000119"/>
                <a:gd name="connsiteY12-5852" fmla="*/ 526090 h 1606656"/>
                <a:gd name="connsiteX13-5853" fmla="*/ 547643 w 2000119"/>
                <a:gd name="connsiteY13-5854" fmla="*/ 461921 h 1606656"/>
                <a:gd name="connsiteX14-5855" fmla="*/ 547643 w 2000119"/>
                <a:gd name="connsiteY14-5856" fmla="*/ 445879 h 1606656"/>
                <a:gd name="connsiteX0-5857" fmla="*/ 518835 w 2000119"/>
                <a:gd name="connsiteY0-5858" fmla="*/ 448117 h 1618496"/>
                <a:gd name="connsiteX1-5859" fmla="*/ 627966 w 2000119"/>
                <a:gd name="connsiteY1-5860" fmla="*/ 188054 h 1618496"/>
                <a:gd name="connsiteX2-5861" fmla="*/ 868710 w 2000119"/>
                <a:gd name="connsiteY2-5862" fmla="*/ 46725 h 1618496"/>
                <a:gd name="connsiteX3-5863" fmla="*/ 1276373 w 2000119"/>
                <a:gd name="connsiteY3-5864" fmla="*/ 14754 h 1618496"/>
                <a:gd name="connsiteX4-5865" fmla="*/ 1594616 w 2000119"/>
                <a:gd name="connsiteY4-5866" fmla="*/ 266795 h 1618496"/>
                <a:gd name="connsiteX5-5867" fmla="*/ 1690869 w 2000119"/>
                <a:gd name="connsiteY5-5868" fmla="*/ 721510 h 1618496"/>
                <a:gd name="connsiteX6-5869" fmla="*/ 1999679 w 2000119"/>
                <a:gd name="connsiteY6-5870" fmla="*/ 978240 h 1618496"/>
                <a:gd name="connsiteX7-5871" fmla="*/ 1782884 w 2000119"/>
                <a:gd name="connsiteY7-5872" fmla="*/ 1400193 h 1618496"/>
                <a:gd name="connsiteX8-5873" fmla="*/ 1247735 w 2000119"/>
                <a:gd name="connsiteY8-5874" fmla="*/ 1617212 h 1618496"/>
                <a:gd name="connsiteX9-5875" fmla="*/ 363159 w 2000119"/>
                <a:gd name="connsiteY9-5876" fmla="*/ 1468372 h 1618496"/>
                <a:gd name="connsiteX10-5877" fmla="*/ 2211 w 2000119"/>
                <a:gd name="connsiteY10-5878" fmla="*/ 1047267 h 1618496"/>
                <a:gd name="connsiteX11-5879" fmla="*/ 270916 w 2000119"/>
                <a:gd name="connsiteY11-5880" fmla="*/ 590067 h 1618496"/>
                <a:gd name="connsiteX12-5881" fmla="*/ 467432 w 2000119"/>
                <a:gd name="connsiteY12-5882" fmla="*/ 537930 h 1618496"/>
                <a:gd name="connsiteX13-5883" fmla="*/ 547643 w 2000119"/>
                <a:gd name="connsiteY13-5884" fmla="*/ 473761 h 1618496"/>
                <a:gd name="connsiteX14-5885" fmla="*/ 547643 w 2000119"/>
                <a:gd name="connsiteY14-5886" fmla="*/ 457719 h 1618496"/>
                <a:gd name="connsiteX0-5887" fmla="*/ 518835 w 2000119"/>
                <a:gd name="connsiteY0-5888" fmla="*/ 458923 h 1629302"/>
                <a:gd name="connsiteX1-5889" fmla="*/ 868710 w 2000119"/>
                <a:gd name="connsiteY1-5890" fmla="*/ 57531 h 1629302"/>
                <a:gd name="connsiteX2-5891" fmla="*/ 1276373 w 2000119"/>
                <a:gd name="connsiteY2-5892" fmla="*/ 25560 h 1629302"/>
                <a:gd name="connsiteX3-5893" fmla="*/ 1594616 w 2000119"/>
                <a:gd name="connsiteY3-5894" fmla="*/ 277601 h 1629302"/>
                <a:gd name="connsiteX4-5895" fmla="*/ 1690869 w 2000119"/>
                <a:gd name="connsiteY4-5896" fmla="*/ 732316 h 1629302"/>
                <a:gd name="connsiteX5-5897" fmla="*/ 1999679 w 2000119"/>
                <a:gd name="connsiteY5-5898" fmla="*/ 989046 h 1629302"/>
                <a:gd name="connsiteX6-5899" fmla="*/ 1782884 w 2000119"/>
                <a:gd name="connsiteY6-5900" fmla="*/ 1410999 h 1629302"/>
                <a:gd name="connsiteX7-5901" fmla="*/ 1247735 w 2000119"/>
                <a:gd name="connsiteY7-5902" fmla="*/ 1628018 h 1629302"/>
                <a:gd name="connsiteX8-5903" fmla="*/ 363159 w 2000119"/>
                <a:gd name="connsiteY8-5904" fmla="*/ 1479178 h 1629302"/>
                <a:gd name="connsiteX9-5905" fmla="*/ 2211 w 2000119"/>
                <a:gd name="connsiteY9-5906" fmla="*/ 1058073 h 1629302"/>
                <a:gd name="connsiteX10-5907" fmla="*/ 270916 w 2000119"/>
                <a:gd name="connsiteY10-5908" fmla="*/ 600873 h 1629302"/>
                <a:gd name="connsiteX11-5909" fmla="*/ 467432 w 2000119"/>
                <a:gd name="connsiteY11-5910" fmla="*/ 548736 h 1629302"/>
                <a:gd name="connsiteX12-5911" fmla="*/ 547643 w 2000119"/>
                <a:gd name="connsiteY12-5912" fmla="*/ 484567 h 1629302"/>
                <a:gd name="connsiteX13-5913" fmla="*/ 547643 w 2000119"/>
                <a:gd name="connsiteY13-5914" fmla="*/ 468525 h 1629302"/>
                <a:gd name="connsiteX0-5915" fmla="*/ 518835 w 2000119"/>
                <a:gd name="connsiteY0-5916" fmla="*/ 458923 h 1629302"/>
                <a:gd name="connsiteX1-5917" fmla="*/ 868710 w 2000119"/>
                <a:gd name="connsiteY1-5918" fmla="*/ 57531 h 1629302"/>
                <a:gd name="connsiteX2-5919" fmla="*/ 1276373 w 2000119"/>
                <a:gd name="connsiteY2-5920" fmla="*/ 25560 h 1629302"/>
                <a:gd name="connsiteX3-5921" fmla="*/ 1594616 w 2000119"/>
                <a:gd name="connsiteY3-5922" fmla="*/ 277601 h 1629302"/>
                <a:gd name="connsiteX4-5923" fmla="*/ 1690869 w 2000119"/>
                <a:gd name="connsiteY4-5924" fmla="*/ 732316 h 1629302"/>
                <a:gd name="connsiteX5-5925" fmla="*/ 1999679 w 2000119"/>
                <a:gd name="connsiteY5-5926" fmla="*/ 989046 h 1629302"/>
                <a:gd name="connsiteX6-5927" fmla="*/ 1782884 w 2000119"/>
                <a:gd name="connsiteY6-5928" fmla="*/ 1410999 h 1629302"/>
                <a:gd name="connsiteX7-5929" fmla="*/ 1247735 w 2000119"/>
                <a:gd name="connsiteY7-5930" fmla="*/ 1628018 h 1629302"/>
                <a:gd name="connsiteX8-5931" fmla="*/ 363159 w 2000119"/>
                <a:gd name="connsiteY8-5932" fmla="*/ 1479178 h 1629302"/>
                <a:gd name="connsiteX9-5933" fmla="*/ 2211 w 2000119"/>
                <a:gd name="connsiteY9-5934" fmla="*/ 1058073 h 1629302"/>
                <a:gd name="connsiteX10-5935" fmla="*/ 270916 w 2000119"/>
                <a:gd name="connsiteY10-5936" fmla="*/ 600873 h 1629302"/>
                <a:gd name="connsiteX11-5937" fmla="*/ 467432 w 2000119"/>
                <a:gd name="connsiteY11-5938" fmla="*/ 548736 h 1629302"/>
                <a:gd name="connsiteX12-5939" fmla="*/ 547643 w 2000119"/>
                <a:gd name="connsiteY12-5940" fmla="*/ 484567 h 1629302"/>
                <a:gd name="connsiteX13-5941" fmla="*/ 860464 w 2000119"/>
                <a:gd name="connsiteY13-5942" fmla="*/ 1166357 h 1629302"/>
                <a:gd name="connsiteX0-5943" fmla="*/ 518835 w 2000119"/>
                <a:gd name="connsiteY0-5944" fmla="*/ 458923 h 1629302"/>
                <a:gd name="connsiteX1-5945" fmla="*/ 868710 w 2000119"/>
                <a:gd name="connsiteY1-5946" fmla="*/ 57531 h 1629302"/>
                <a:gd name="connsiteX2-5947" fmla="*/ 1276373 w 2000119"/>
                <a:gd name="connsiteY2-5948" fmla="*/ 25560 h 1629302"/>
                <a:gd name="connsiteX3-5949" fmla="*/ 1594616 w 2000119"/>
                <a:gd name="connsiteY3-5950" fmla="*/ 277601 h 1629302"/>
                <a:gd name="connsiteX4-5951" fmla="*/ 1690869 w 2000119"/>
                <a:gd name="connsiteY4-5952" fmla="*/ 732316 h 1629302"/>
                <a:gd name="connsiteX5-5953" fmla="*/ 1999679 w 2000119"/>
                <a:gd name="connsiteY5-5954" fmla="*/ 989046 h 1629302"/>
                <a:gd name="connsiteX6-5955" fmla="*/ 1782884 w 2000119"/>
                <a:gd name="connsiteY6-5956" fmla="*/ 1410999 h 1629302"/>
                <a:gd name="connsiteX7-5957" fmla="*/ 1247735 w 2000119"/>
                <a:gd name="connsiteY7-5958" fmla="*/ 1628018 h 1629302"/>
                <a:gd name="connsiteX8-5959" fmla="*/ 363159 w 2000119"/>
                <a:gd name="connsiteY8-5960" fmla="*/ 1479178 h 1629302"/>
                <a:gd name="connsiteX9-5961" fmla="*/ 2211 w 2000119"/>
                <a:gd name="connsiteY9-5962" fmla="*/ 1058073 h 1629302"/>
                <a:gd name="connsiteX10-5963" fmla="*/ 270916 w 2000119"/>
                <a:gd name="connsiteY10-5964" fmla="*/ 600873 h 1629302"/>
                <a:gd name="connsiteX11-5965" fmla="*/ 467432 w 2000119"/>
                <a:gd name="connsiteY11-5966" fmla="*/ 548736 h 1629302"/>
                <a:gd name="connsiteX12-5967" fmla="*/ 860464 w 2000119"/>
                <a:gd name="connsiteY12-5968" fmla="*/ 1166357 h 1629302"/>
                <a:gd name="connsiteX0-5969" fmla="*/ 518835 w 2000119"/>
                <a:gd name="connsiteY0-5970" fmla="*/ 458923 h 1629302"/>
                <a:gd name="connsiteX1-5971" fmla="*/ 868710 w 2000119"/>
                <a:gd name="connsiteY1-5972" fmla="*/ 57531 h 1629302"/>
                <a:gd name="connsiteX2-5973" fmla="*/ 1276373 w 2000119"/>
                <a:gd name="connsiteY2-5974" fmla="*/ 25560 h 1629302"/>
                <a:gd name="connsiteX3-5975" fmla="*/ 1594616 w 2000119"/>
                <a:gd name="connsiteY3-5976" fmla="*/ 277601 h 1629302"/>
                <a:gd name="connsiteX4-5977" fmla="*/ 1690869 w 2000119"/>
                <a:gd name="connsiteY4-5978" fmla="*/ 732316 h 1629302"/>
                <a:gd name="connsiteX5-5979" fmla="*/ 1999679 w 2000119"/>
                <a:gd name="connsiteY5-5980" fmla="*/ 989046 h 1629302"/>
                <a:gd name="connsiteX6-5981" fmla="*/ 1782884 w 2000119"/>
                <a:gd name="connsiteY6-5982" fmla="*/ 1410999 h 1629302"/>
                <a:gd name="connsiteX7-5983" fmla="*/ 1247735 w 2000119"/>
                <a:gd name="connsiteY7-5984" fmla="*/ 1628018 h 1629302"/>
                <a:gd name="connsiteX8-5985" fmla="*/ 363159 w 2000119"/>
                <a:gd name="connsiteY8-5986" fmla="*/ 1479178 h 1629302"/>
                <a:gd name="connsiteX9-5987" fmla="*/ 2211 w 2000119"/>
                <a:gd name="connsiteY9-5988" fmla="*/ 1058073 h 1629302"/>
                <a:gd name="connsiteX10-5989" fmla="*/ 270916 w 2000119"/>
                <a:gd name="connsiteY10-5990" fmla="*/ 600873 h 1629302"/>
                <a:gd name="connsiteX11-5991" fmla="*/ 467432 w 2000119"/>
                <a:gd name="connsiteY11-5992" fmla="*/ 548736 h 1629302"/>
                <a:gd name="connsiteX12-5993" fmla="*/ 692022 w 2000119"/>
                <a:gd name="connsiteY12-5994" fmla="*/ 600873 h 1629302"/>
                <a:gd name="connsiteX0-5995" fmla="*/ 518835 w 2000119"/>
                <a:gd name="connsiteY0-5996" fmla="*/ 458923 h 1629302"/>
                <a:gd name="connsiteX1-5997" fmla="*/ 868710 w 2000119"/>
                <a:gd name="connsiteY1-5998" fmla="*/ 57531 h 1629302"/>
                <a:gd name="connsiteX2-5999" fmla="*/ 1276373 w 2000119"/>
                <a:gd name="connsiteY2-6000" fmla="*/ 25560 h 1629302"/>
                <a:gd name="connsiteX3-6001" fmla="*/ 1594616 w 2000119"/>
                <a:gd name="connsiteY3-6002" fmla="*/ 277601 h 1629302"/>
                <a:gd name="connsiteX4-6003" fmla="*/ 1690869 w 2000119"/>
                <a:gd name="connsiteY4-6004" fmla="*/ 732316 h 1629302"/>
                <a:gd name="connsiteX5-6005" fmla="*/ 1999679 w 2000119"/>
                <a:gd name="connsiteY5-6006" fmla="*/ 989046 h 1629302"/>
                <a:gd name="connsiteX6-6007" fmla="*/ 1782884 w 2000119"/>
                <a:gd name="connsiteY6-6008" fmla="*/ 1410999 h 1629302"/>
                <a:gd name="connsiteX7-6009" fmla="*/ 1247735 w 2000119"/>
                <a:gd name="connsiteY7-6010" fmla="*/ 1628018 h 1629302"/>
                <a:gd name="connsiteX8-6011" fmla="*/ 363159 w 2000119"/>
                <a:gd name="connsiteY8-6012" fmla="*/ 1479178 h 1629302"/>
                <a:gd name="connsiteX9-6013" fmla="*/ 2211 w 2000119"/>
                <a:gd name="connsiteY9-6014" fmla="*/ 1058073 h 1629302"/>
                <a:gd name="connsiteX10-6015" fmla="*/ 270916 w 2000119"/>
                <a:gd name="connsiteY10-6016" fmla="*/ 600873 h 1629302"/>
                <a:gd name="connsiteX11-6017" fmla="*/ 467432 w 2000119"/>
                <a:gd name="connsiteY11-6018" fmla="*/ 548736 h 1629302"/>
                <a:gd name="connsiteX12-6019" fmla="*/ 692022 w 2000119"/>
                <a:gd name="connsiteY12-6020" fmla="*/ 547371 h 1629302"/>
                <a:gd name="connsiteX0-6021" fmla="*/ 518835 w 2000119"/>
                <a:gd name="connsiteY0-6022" fmla="*/ 458923 h 1629302"/>
                <a:gd name="connsiteX1-6023" fmla="*/ 868710 w 2000119"/>
                <a:gd name="connsiteY1-6024" fmla="*/ 57531 h 1629302"/>
                <a:gd name="connsiteX2-6025" fmla="*/ 1276373 w 2000119"/>
                <a:gd name="connsiteY2-6026" fmla="*/ 25560 h 1629302"/>
                <a:gd name="connsiteX3-6027" fmla="*/ 1594616 w 2000119"/>
                <a:gd name="connsiteY3-6028" fmla="*/ 277601 h 1629302"/>
                <a:gd name="connsiteX4-6029" fmla="*/ 1690869 w 2000119"/>
                <a:gd name="connsiteY4-6030" fmla="*/ 732316 h 1629302"/>
                <a:gd name="connsiteX5-6031" fmla="*/ 1999679 w 2000119"/>
                <a:gd name="connsiteY5-6032" fmla="*/ 989046 h 1629302"/>
                <a:gd name="connsiteX6-6033" fmla="*/ 1782884 w 2000119"/>
                <a:gd name="connsiteY6-6034" fmla="*/ 1410999 h 1629302"/>
                <a:gd name="connsiteX7-6035" fmla="*/ 1247735 w 2000119"/>
                <a:gd name="connsiteY7-6036" fmla="*/ 1628018 h 1629302"/>
                <a:gd name="connsiteX8-6037" fmla="*/ 363159 w 2000119"/>
                <a:gd name="connsiteY8-6038" fmla="*/ 1479178 h 1629302"/>
                <a:gd name="connsiteX9-6039" fmla="*/ 2211 w 2000119"/>
                <a:gd name="connsiteY9-6040" fmla="*/ 1058073 h 1629302"/>
                <a:gd name="connsiteX10-6041" fmla="*/ 270916 w 2000119"/>
                <a:gd name="connsiteY10-6042" fmla="*/ 600873 h 1629302"/>
                <a:gd name="connsiteX11-6043" fmla="*/ 467432 w 2000119"/>
                <a:gd name="connsiteY11-6044" fmla="*/ 548736 h 1629302"/>
                <a:gd name="connsiteX12-6045" fmla="*/ 692022 w 2000119"/>
                <a:gd name="connsiteY12-6046" fmla="*/ 547371 h 1629302"/>
                <a:gd name="connsiteX0-6047" fmla="*/ 518835 w 2000119"/>
                <a:gd name="connsiteY0-6048" fmla="*/ 458923 h 1629302"/>
                <a:gd name="connsiteX1-6049" fmla="*/ 868710 w 2000119"/>
                <a:gd name="connsiteY1-6050" fmla="*/ 57531 h 1629302"/>
                <a:gd name="connsiteX2-6051" fmla="*/ 1276373 w 2000119"/>
                <a:gd name="connsiteY2-6052" fmla="*/ 25560 h 1629302"/>
                <a:gd name="connsiteX3-6053" fmla="*/ 1594616 w 2000119"/>
                <a:gd name="connsiteY3-6054" fmla="*/ 277601 h 1629302"/>
                <a:gd name="connsiteX4-6055" fmla="*/ 1690869 w 2000119"/>
                <a:gd name="connsiteY4-6056" fmla="*/ 732316 h 1629302"/>
                <a:gd name="connsiteX5-6057" fmla="*/ 1999679 w 2000119"/>
                <a:gd name="connsiteY5-6058" fmla="*/ 989046 h 1629302"/>
                <a:gd name="connsiteX6-6059" fmla="*/ 1782884 w 2000119"/>
                <a:gd name="connsiteY6-6060" fmla="*/ 1410999 h 1629302"/>
                <a:gd name="connsiteX7-6061" fmla="*/ 1247735 w 2000119"/>
                <a:gd name="connsiteY7-6062" fmla="*/ 1628018 h 1629302"/>
                <a:gd name="connsiteX8-6063" fmla="*/ 363159 w 2000119"/>
                <a:gd name="connsiteY8-6064" fmla="*/ 1479178 h 1629302"/>
                <a:gd name="connsiteX9-6065" fmla="*/ 2211 w 2000119"/>
                <a:gd name="connsiteY9-6066" fmla="*/ 1058073 h 1629302"/>
                <a:gd name="connsiteX10-6067" fmla="*/ 270916 w 2000119"/>
                <a:gd name="connsiteY10-6068" fmla="*/ 600873 h 1629302"/>
                <a:gd name="connsiteX11-6069" fmla="*/ 467432 w 2000119"/>
                <a:gd name="connsiteY11-6070" fmla="*/ 548736 h 1629302"/>
                <a:gd name="connsiteX12-6071" fmla="*/ 692022 w 2000119"/>
                <a:gd name="connsiteY12-6072" fmla="*/ 547371 h 1629302"/>
                <a:gd name="connsiteX0-6073" fmla="*/ 518835 w 2000119"/>
                <a:gd name="connsiteY0-6074" fmla="*/ 458923 h 1629302"/>
                <a:gd name="connsiteX1-6075" fmla="*/ 868710 w 2000119"/>
                <a:gd name="connsiteY1-6076" fmla="*/ 57531 h 1629302"/>
                <a:gd name="connsiteX2-6077" fmla="*/ 1276373 w 2000119"/>
                <a:gd name="connsiteY2-6078" fmla="*/ 25560 h 1629302"/>
                <a:gd name="connsiteX3-6079" fmla="*/ 1594616 w 2000119"/>
                <a:gd name="connsiteY3-6080" fmla="*/ 277601 h 1629302"/>
                <a:gd name="connsiteX4-6081" fmla="*/ 1690869 w 2000119"/>
                <a:gd name="connsiteY4-6082" fmla="*/ 732316 h 1629302"/>
                <a:gd name="connsiteX5-6083" fmla="*/ 1999679 w 2000119"/>
                <a:gd name="connsiteY5-6084" fmla="*/ 989046 h 1629302"/>
                <a:gd name="connsiteX6-6085" fmla="*/ 1782884 w 2000119"/>
                <a:gd name="connsiteY6-6086" fmla="*/ 1410999 h 1629302"/>
                <a:gd name="connsiteX7-6087" fmla="*/ 1247735 w 2000119"/>
                <a:gd name="connsiteY7-6088" fmla="*/ 1628018 h 1629302"/>
                <a:gd name="connsiteX8-6089" fmla="*/ 363159 w 2000119"/>
                <a:gd name="connsiteY8-6090" fmla="*/ 1479178 h 1629302"/>
                <a:gd name="connsiteX9-6091" fmla="*/ 2211 w 2000119"/>
                <a:gd name="connsiteY9-6092" fmla="*/ 1058073 h 1629302"/>
                <a:gd name="connsiteX10-6093" fmla="*/ 270916 w 2000119"/>
                <a:gd name="connsiteY10-6094" fmla="*/ 600873 h 1629302"/>
                <a:gd name="connsiteX11-6095" fmla="*/ 467432 w 2000119"/>
                <a:gd name="connsiteY11-6096" fmla="*/ 548736 h 1629302"/>
                <a:gd name="connsiteX0-6097" fmla="*/ 517463 w 1998747"/>
                <a:gd name="connsiteY0-6098" fmla="*/ 458923 h 1629302"/>
                <a:gd name="connsiteX1-6099" fmla="*/ 867338 w 1998747"/>
                <a:gd name="connsiteY1-6100" fmla="*/ 57531 h 1629302"/>
                <a:gd name="connsiteX2-6101" fmla="*/ 1275001 w 1998747"/>
                <a:gd name="connsiteY2-6102" fmla="*/ 25560 h 1629302"/>
                <a:gd name="connsiteX3-6103" fmla="*/ 1593244 w 1998747"/>
                <a:gd name="connsiteY3-6104" fmla="*/ 277601 h 1629302"/>
                <a:gd name="connsiteX4-6105" fmla="*/ 1689497 w 1998747"/>
                <a:gd name="connsiteY4-6106" fmla="*/ 732316 h 1629302"/>
                <a:gd name="connsiteX5-6107" fmla="*/ 1998307 w 1998747"/>
                <a:gd name="connsiteY5-6108" fmla="*/ 989046 h 1629302"/>
                <a:gd name="connsiteX6-6109" fmla="*/ 1781512 w 1998747"/>
                <a:gd name="connsiteY6-6110" fmla="*/ 1410999 h 1629302"/>
                <a:gd name="connsiteX7-6111" fmla="*/ 1246363 w 1998747"/>
                <a:gd name="connsiteY7-6112" fmla="*/ 1628018 h 1629302"/>
                <a:gd name="connsiteX8-6113" fmla="*/ 361787 w 1998747"/>
                <a:gd name="connsiteY8-6114" fmla="*/ 1479178 h 1629302"/>
                <a:gd name="connsiteX9-6115" fmla="*/ 839 w 1998747"/>
                <a:gd name="connsiteY9-6116" fmla="*/ 1058073 h 1629302"/>
                <a:gd name="connsiteX10-6117" fmla="*/ 269544 w 1998747"/>
                <a:gd name="connsiteY10-6118" fmla="*/ 600873 h 1629302"/>
                <a:gd name="connsiteX11-6119" fmla="*/ 504971 w 1998747"/>
                <a:gd name="connsiteY11-6120" fmla="*/ 504961 h 1629302"/>
                <a:gd name="connsiteX0-6121" fmla="*/ 517463 w 1998747"/>
                <a:gd name="connsiteY0-6122" fmla="*/ 458923 h 1629302"/>
                <a:gd name="connsiteX1-6123" fmla="*/ 867338 w 1998747"/>
                <a:gd name="connsiteY1-6124" fmla="*/ 57531 h 1629302"/>
                <a:gd name="connsiteX2-6125" fmla="*/ 1275001 w 1998747"/>
                <a:gd name="connsiteY2-6126" fmla="*/ 25560 h 1629302"/>
                <a:gd name="connsiteX3-6127" fmla="*/ 1593244 w 1998747"/>
                <a:gd name="connsiteY3-6128" fmla="*/ 277601 h 1629302"/>
                <a:gd name="connsiteX4-6129" fmla="*/ 1689497 w 1998747"/>
                <a:gd name="connsiteY4-6130" fmla="*/ 732316 h 1629302"/>
                <a:gd name="connsiteX5-6131" fmla="*/ 1998307 w 1998747"/>
                <a:gd name="connsiteY5-6132" fmla="*/ 989046 h 1629302"/>
                <a:gd name="connsiteX6-6133" fmla="*/ 1781512 w 1998747"/>
                <a:gd name="connsiteY6-6134" fmla="*/ 1410999 h 1629302"/>
                <a:gd name="connsiteX7-6135" fmla="*/ 1246363 w 1998747"/>
                <a:gd name="connsiteY7-6136" fmla="*/ 1628018 h 1629302"/>
                <a:gd name="connsiteX8-6137" fmla="*/ 361787 w 1998747"/>
                <a:gd name="connsiteY8-6138" fmla="*/ 1479178 h 1629302"/>
                <a:gd name="connsiteX9-6139" fmla="*/ 839 w 1998747"/>
                <a:gd name="connsiteY9-6140" fmla="*/ 1058073 h 1629302"/>
                <a:gd name="connsiteX10-6141" fmla="*/ 269544 w 1998747"/>
                <a:gd name="connsiteY10-6142" fmla="*/ 600873 h 1629302"/>
                <a:gd name="connsiteX11-6143" fmla="*/ 504971 w 1998747"/>
                <a:gd name="connsiteY11-6144" fmla="*/ 504961 h 1629302"/>
                <a:gd name="connsiteX0-6145" fmla="*/ 517737 w 1999021"/>
                <a:gd name="connsiteY0-6146" fmla="*/ 458923 h 1629302"/>
                <a:gd name="connsiteX1-6147" fmla="*/ 867612 w 1999021"/>
                <a:gd name="connsiteY1-6148" fmla="*/ 57531 h 1629302"/>
                <a:gd name="connsiteX2-6149" fmla="*/ 1275275 w 1999021"/>
                <a:gd name="connsiteY2-6150" fmla="*/ 25560 h 1629302"/>
                <a:gd name="connsiteX3-6151" fmla="*/ 1593518 w 1999021"/>
                <a:gd name="connsiteY3-6152" fmla="*/ 277601 h 1629302"/>
                <a:gd name="connsiteX4-6153" fmla="*/ 1689771 w 1999021"/>
                <a:gd name="connsiteY4-6154" fmla="*/ 732316 h 1629302"/>
                <a:gd name="connsiteX5-6155" fmla="*/ 1998581 w 1999021"/>
                <a:gd name="connsiteY5-6156" fmla="*/ 989046 h 1629302"/>
                <a:gd name="connsiteX6-6157" fmla="*/ 1781786 w 1999021"/>
                <a:gd name="connsiteY6-6158" fmla="*/ 1410999 h 1629302"/>
                <a:gd name="connsiteX7-6159" fmla="*/ 1246637 w 1999021"/>
                <a:gd name="connsiteY7-6160" fmla="*/ 1628018 h 1629302"/>
                <a:gd name="connsiteX8-6161" fmla="*/ 362061 w 1999021"/>
                <a:gd name="connsiteY8-6162" fmla="*/ 1479178 h 1629302"/>
                <a:gd name="connsiteX9-6163" fmla="*/ 1113 w 1999021"/>
                <a:gd name="connsiteY9-6164" fmla="*/ 1058073 h 1629302"/>
                <a:gd name="connsiteX10-6165" fmla="*/ 269818 w 1999021"/>
                <a:gd name="connsiteY10-6166" fmla="*/ 600873 h 1629302"/>
                <a:gd name="connsiteX11-6167" fmla="*/ 505245 w 1999021"/>
                <a:gd name="connsiteY11-6168" fmla="*/ 504961 h 1629302"/>
                <a:gd name="connsiteX0-6169" fmla="*/ 517884 w 1999168"/>
                <a:gd name="connsiteY0-6170" fmla="*/ 458923 h 1629302"/>
                <a:gd name="connsiteX1-6171" fmla="*/ 867759 w 1999168"/>
                <a:gd name="connsiteY1-6172" fmla="*/ 57531 h 1629302"/>
                <a:gd name="connsiteX2-6173" fmla="*/ 1275422 w 1999168"/>
                <a:gd name="connsiteY2-6174" fmla="*/ 25560 h 1629302"/>
                <a:gd name="connsiteX3-6175" fmla="*/ 1593665 w 1999168"/>
                <a:gd name="connsiteY3-6176" fmla="*/ 277601 h 1629302"/>
                <a:gd name="connsiteX4-6177" fmla="*/ 1689918 w 1999168"/>
                <a:gd name="connsiteY4-6178" fmla="*/ 732316 h 1629302"/>
                <a:gd name="connsiteX5-6179" fmla="*/ 1998728 w 1999168"/>
                <a:gd name="connsiteY5-6180" fmla="*/ 989046 h 1629302"/>
                <a:gd name="connsiteX6-6181" fmla="*/ 1781933 w 1999168"/>
                <a:gd name="connsiteY6-6182" fmla="*/ 1410999 h 1629302"/>
                <a:gd name="connsiteX7-6183" fmla="*/ 1246784 w 1999168"/>
                <a:gd name="connsiteY7-6184" fmla="*/ 1628018 h 1629302"/>
                <a:gd name="connsiteX8-6185" fmla="*/ 362208 w 1999168"/>
                <a:gd name="connsiteY8-6186" fmla="*/ 1479178 h 1629302"/>
                <a:gd name="connsiteX9-6187" fmla="*/ 1260 w 1999168"/>
                <a:gd name="connsiteY9-6188" fmla="*/ 1058073 h 1629302"/>
                <a:gd name="connsiteX10-6189" fmla="*/ 265102 w 1999168"/>
                <a:gd name="connsiteY10-6190" fmla="*/ 581418 h 1629302"/>
                <a:gd name="connsiteX11-6191" fmla="*/ 505392 w 1999168"/>
                <a:gd name="connsiteY11-6192" fmla="*/ 504961 h 1629302"/>
                <a:gd name="connsiteX0-6193" fmla="*/ 517884 w 1999168"/>
                <a:gd name="connsiteY0-6194" fmla="*/ 458923 h 1629302"/>
                <a:gd name="connsiteX1-6195" fmla="*/ 867759 w 1999168"/>
                <a:gd name="connsiteY1-6196" fmla="*/ 57531 h 1629302"/>
                <a:gd name="connsiteX2-6197" fmla="*/ 1275422 w 1999168"/>
                <a:gd name="connsiteY2-6198" fmla="*/ 25560 h 1629302"/>
                <a:gd name="connsiteX3-6199" fmla="*/ 1593665 w 1999168"/>
                <a:gd name="connsiteY3-6200" fmla="*/ 277601 h 1629302"/>
                <a:gd name="connsiteX4-6201" fmla="*/ 1689918 w 1999168"/>
                <a:gd name="connsiteY4-6202" fmla="*/ 732316 h 1629302"/>
                <a:gd name="connsiteX5-6203" fmla="*/ 1998728 w 1999168"/>
                <a:gd name="connsiteY5-6204" fmla="*/ 989046 h 1629302"/>
                <a:gd name="connsiteX6-6205" fmla="*/ 1781933 w 1999168"/>
                <a:gd name="connsiteY6-6206" fmla="*/ 1410999 h 1629302"/>
                <a:gd name="connsiteX7-6207" fmla="*/ 1246784 w 1999168"/>
                <a:gd name="connsiteY7-6208" fmla="*/ 1628018 h 1629302"/>
                <a:gd name="connsiteX8-6209" fmla="*/ 362208 w 1999168"/>
                <a:gd name="connsiteY8-6210" fmla="*/ 1479178 h 1629302"/>
                <a:gd name="connsiteX9-6211" fmla="*/ 1260 w 1999168"/>
                <a:gd name="connsiteY9-6212" fmla="*/ 1058073 h 1629302"/>
                <a:gd name="connsiteX10-6213" fmla="*/ 265102 w 1999168"/>
                <a:gd name="connsiteY10-6214" fmla="*/ 581418 h 1629302"/>
                <a:gd name="connsiteX11-6215" fmla="*/ 505392 w 1999168"/>
                <a:gd name="connsiteY11-6216" fmla="*/ 504961 h 1629302"/>
                <a:gd name="connsiteX0-6217" fmla="*/ 517562 w 1998846"/>
                <a:gd name="connsiteY0-6218" fmla="*/ 458923 h 1629302"/>
                <a:gd name="connsiteX1-6219" fmla="*/ 867437 w 1998846"/>
                <a:gd name="connsiteY1-6220" fmla="*/ 57531 h 1629302"/>
                <a:gd name="connsiteX2-6221" fmla="*/ 1275100 w 1998846"/>
                <a:gd name="connsiteY2-6222" fmla="*/ 25560 h 1629302"/>
                <a:gd name="connsiteX3-6223" fmla="*/ 1593343 w 1998846"/>
                <a:gd name="connsiteY3-6224" fmla="*/ 277601 h 1629302"/>
                <a:gd name="connsiteX4-6225" fmla="*/ 1689596 w 1998846"/>
                <a:gd name="connsiteY4-6226" fmla="*/ 732316 h 1629302"/>
                <a:gd name="connsiteX5-6227" fmla="*/ 1998406 w 1998846"/>
                <a:gd name="connsiteY5-6228" fmla="*/ 989046 h 1629302"/>
                <a:gd name="connsiteX6-6229" fmla="*/ 1781611 w 1998846"/>
                <a:gd name="connsiteY6-6230" fmla="*/ 1410999 h 1629302"/>
                <a:gd name="connsiteX7-6231" fmla="*/ 1246462 w 1998846"/>
                <a:gd name="connsiteY7-6232" fmla="*/ 1628018 h 1629302"/>
                <a:gd name="connsiteX8-6233" fmla="*/ 361886 w 1998846"/>
                <a:gd name="connsiteY8-6234" fmla="*/ 1479178 h 1629302"/>
                <a:gd name="connsiteX9-6235" fmla="*/ 938 w 1998846"/>
                <a:gd name="connsiteY9-6236" fmla="*/ 1058073 h 1629302"/>
                <a:gd name="connsiteX10-6237" fmla="*/ 264780 w 1998846"/>
                <a:gd name="connsiteY10-6238" fmla="*/ 581418 h 1629302"/>
                <a:gd name="connsiteX11-6239" fmla="*/ 495342 w 1998846"/>
                <a:gd name="connsiteY11-6240" fmla="*/ 485506 h 1629302"/>
                <a:gd name="connsiteX0-6241" fmla="*/ 519146 w 2000430"/>
                <a:gd name="connsiteY0-6242" fmla="*/ 458923 h 1629302"/>
                <a:gd name="connsiteX1-6243" fmla="*/ 869021 w 2000430"/>
                <a:gd name="connsiteY1-6244" fmla="*/ 57531 h 1629302"/>
                <a:gd name="connsiteX2-6245" fmla="*/ 1276684 w 2000430"/>
                <a:gd name="connsiteY2-6246" fmla="*/ 25560 h 1629302"/>
                <a:gd name="connsiteX3-6247" fmla="*/ 1594927 w 2000430"/>
                <a:gd name="connsiteY3-6248" fmla="*/ 277601 h 1629302"/>
                <a:gd name="connsiteX4-6249" fmla="*/ 1691180 w 2000430"/>
                <a:gd name="connsiteY4-6250" fmla="*/ 732316 h 1629302"/>
                <a:gd name="connsiteX5-6251" fmla="*/ 1999990 w 2000430"/>
                <a:gd name="connsiteY5-6252" fmla="*/ 989046 h 1629302"/>
                <a:gd name="connsiteX6-6253" fmla="*/ 1783195 w 2000430"/>
                <a:gd name="connsiteY6-6254" fmla="*/ 1410999 h 1629302"/>
                <a:gd name="connsiteX7-6255" fmla="*/ 1248046 w 2000430"/>
                <a:gd name="connsiteY7-6256" fmla="*/ 1628018 h 1629302"/>
                <a:gd name="connsiteX8-6257" fmla="*/ 363470 w 2000430"/>
                <a:gd name="connsiteY8-6258" fmla="*/ 1479178 h 1629302"/>
                <a:gd name="connsiteX9-6259" fmla="*/ 2522 w 2000430"/>
                <a:gd name="connsiteY9-6260" fmla="*/ 1058073 h 1629302"/>
                <a:gd name="connsiteX10-6261" fmla="*/ 217726 w 2000430"/>
                <a:gd name="connsiteY10-6262" fmla="*/ 591146 h 1629302"/>
                <a:gd name="connsiteX11-6263" fmla="*/ 496926 w 2000430"/>
                <a:gd name="connsiteY11-6264" fmla="*/ 485506 h 1629302"/>
                <a:gd name="connsiteX0-6265" fmla="*/ 519532 w 2000816"/>
                <a:gd name="connsiteY0-6266" fmla="*/ 458923 h 1629302"/>
                <a:gd name="connsiteX1-6267" fmla="*/ 869407 w 2000816"/>
                <a:gd name="connsiteY1-6268" fmla="*/ 57531 h 1629302"/>
                <a:gd name="connsiteX2-6269" fmla="*/ 1277070 w 2000816"/>
                <a:gd name="connsiteY2-6270" fmla="*/ 25560 h 1629302"/>
                <a:gd name="connsiteX3-6271" fmla="*/ 1595313 w 2000816"/>
                <a:gd name="connsiteY3-6272" fmla="*/ 277601 h 1629302"/>
                <a:gd name="connsiteX4-6273" fmla="*/ 1691566 w 2000816"/>
                <a:gd name="connsiteY4-6274" fmla="*/ 732316 h 1629302"/>
                <a:gd name="connsiteX5-6275" fmla="*/ 2000376 w 2000816"/>
                <a:gd name="connsiteY5-6276" fmla="*/ 989046 h 1629302"/>
                <a:gd name="connsiteX6-6277" fmla="*/ 1783581 w 2000816"/>
                <a:gd name="connsiteY6-6278" fmla="*/ 1410999 h 1629302"/>
                <a:gd name="connsiteX7-6279" fmla="*/ 1248432 w 2000816"/>
                <a:gd name="connsiteY7-6280" fmla="*/ 1628018 h 1629302"/>
                <a:gd name="connsiteX8-6281" fmla="*/ 363856 w 2000816"/>
                <a:gd name="connsiteY8-6282" fmla="*/ 1479178 h 1629302"/>
                <a:gd name="connsiteX9-6283" fmla="*/ 2908 w 2000816"/>
                <a:gd name="connsiteY9-6284" fmla="*/ 1058073 h 1629302"/>
                <a:gd name="connsiteX10-6285" fmla="*/ 218112 w 2000816"/>
                <a:gd name="connsiteY10-6286" fmla="*/ 591146 h 1629302"/>
                <a:gd name="connsiteX11-6287" fmla="*/ 497312 w 2000816"/>
                <a:gd name="connsiteY11-6288" fmla="*/ 485506 h 1629302"/>
                <a:gd name="connsiteX0-6289" fmla="*/ 520715 w 2001999"/>
                <a:gd name="connsiteY0-6290" fmla="*/ 458923 h 1629302"/>
                <a:gd name="connsiteX1-6291" fmla="*/ 870590 w 2001999"/>
                <a:gd name="connsiteY1-6292" fmla="*/ 57531 h 1629302"/>
                <a:gd name="connsiteX2-6293" fmla="*/ 1278253 w 2001999"/>
                <a:gd name="connsiteY2-6294" fmla="*/ 25560 h 1629302"/>
                <a:gd name="connsiteX3-6295" fmla="*/ 1596496 w 2001999"/>
                <a:gd name="connsiteY3-6296" fmla="*/ 277601 h 1629302"/>
                <a:gd name="connsiteX4-6297" fmla="*/ 1692749 w 2001999"/>
                <a:gd name="connsiteY4-6298" fmla="*/ 732316 h 1629302"/>
                <a:gd name="connsiteX5-6299" fmla="*/ 2001559 w 2001999"/>
                <a:gd name="connsiteY5-6300" fmla="*/ 989046 h 1629302"/>
                <a:gd name="connsiteX6-6301" fmla="*/ 1784764 w 2001999"/>
                <a:gd name="connsiteY6-6302" fmla="*/ 1410999 h 1629302"/>
                <a:gd name="connsiteX7-6303" fmla="*/ 1249615 w 2001999"/>
                <a:gd name="connsiteY7-6304" fmla="*/ 1628018 h 1629302"/>
                <a:gd name="connsiteX8-6305" fmla="*/ 365039 w 2001999"/>
                <a:gd name="connsiteY8-6306" fmla="*/ 1479178 h 1629302"/>
                <a:gd name="connsiteX9-6307" fmla="*/ 4091 w 2001999"/>
                <a:gd name="connsiteY9-6308" fmla="*/ 1058073 h 1629302"/>
                <a:gd name="connsiteX10-6309" fmla="*/ 199839 w 2001999"/>
                <a:gd name="connsiteY10-6310" fmla="*/ 586282 h 1629302"/>
                <a:gd name="connsiteX11-6311" fmla="*/ 498495 w 2001999"/>
                <a:gd name="connsiteY11-6312" fmla="*/ 485506 h 1629302"/>
                <a:gd name="connsiteX0-6313" fmla="*/ 520715 w 2001999"/>
                <a:gd name="connsiteY0-6314" fmla="*/ 454650 h 1625029"/>
                <a:gd name="connsiteX1-6315" fmla="*/ 787905 w 2001999"/>
                <a:gd name="connsiteY1-6316" fmla="*/ 62985 h 1625029"/>
                <a:gd name="connsiteX2-6317" fmla="*/ 1278253 w 2001999"/>
                <a:gd name="connsiteY2-6318" fmla="*/ 21287 h 1625029"/>
                <a:gd name="connsiteX3-6319" fmla="*/ 1596496 w 2001999"/>
                <a:gd name="connsiteY3-6320" fmla="*/ 273328 h 1625029"/>
                <a:gd name="connsiteX4-6321" fmla="*/ 1692749 w 2001999"/>
                <a:gd name="connsiteY4-6322" fmla="*/ 728043 h 1625029"/>
                <a:gd name="connsiteX5-6323" fmla="*/ 2001559 w 2001999"/>
                <a:gd name="connsiteY5-6324" fmla="*/ 984773 h 1625029"/>
                <a:gd name="connsiteX6-6325" fmla="*/ 1784764 w 2001999"/>
                <a:gd name="connsiteY6-6326" fmla="*/ 1406726 h 1625029"/>
                <a:gd name="connsiteX7-6327" fmla="*/ 1249615 w 2001999"/>
                <a:gd name="connsiteY7-6328" fmla="*/ 1623745 h 1625029"/>
                <a:gd name="connsiteX8-6329" fmla="*/ 365039 w 2001999"/>
                <a:gd name="connsiteY8-6330" fmla="*/ 1474905 h 1625029"/>
                <a:gd name="connsiteX9-6331" fmla="*/ 4091 w 2001999"/>
                <a:gd name="connsiteY9-6332" fmla="*/ 1053800 h 1625029"/>
                <a:gd name="connsiteX10-6333" fmla="*/ 199839 w 2001999"/>
                <a:gd name="connsiteY10-6334" fmla="*/ 582009 h 1625029"/>
                <a:gd name="connsiteX11-6335" fmla="*/ 498495 w 2001999"/>
                <a:gd name="connsiteY11-6336" fmla="*/ 481233 h 1625029"/>
                <a:gd name="connsiteX0-6337" fmla="*/ 520715 w 2001999"/>
                <a:gd name="connsiteY0-6338" fmla="*/ 454650 h 1625029"/>
                <a:gd name="connsiteX1-6339" fmla="*/ 787905 w 2001999"/>
                <a:gd name="connsiteY1-6340" fmla="*/ 62985 h 1625029"/>
                <a:gd name="connsiteX2-6341" fmla="*/ 1278253 w 2001999"/>
                <a:gd name="connsiteY2-6342" fmla="*/ 21287 h 1625029"/>
                <a:gd name="connsiteX3-6343" fmla="*/ 1596496 w 2001999"/>
                <a:gd name="connsiteY3-6344" fmla="*/ 273328 h 1625029"/>
                <a:gd name="connsiteX4-6345" fmla="*/ 1692749 w 2001999"/>
                <a:gd name="connsiteY4-6346" fmla="*/ 728043 h 1625029"/>
                <a:gd name="connsiteX5-6347" fmla="*/ 2001559 w 2001999"/>
                <a:gd name="connsiteY5-6348" fmla="*/ 984773 h 1625029"/>
                <a:gd name="connsiteX6-6349" fmla="*/ 1784764 w 2001999"/>
                <a:gd name="connsiteY6-6350" fmla="*/ 1406726 h 1625029"/>
                <a:gd name="connsiteX7-6351" fmla="*/ 1249615 w 2001999"/>
                <a:gd name="connsiteY7-6352" fmla="*/ 1623745 h 1625029"/>
                <a:gd name="connsiteX8-6353" fmla="*/ 365039 w 2001999"/>
                <a:gd name="connsiteY8-6354" fmla="*/ 1474905 h 1625029"/>
                <a:gd name="connsiteX9-6355" fmla="*/ 4091 w 2001999"/>
                <a:gd name="connsiteY9-6356" fmla="*/ 1053800 h 1625029"/>
                <a:gd name="connsiteX10-6357" fmla="*/ 199839 w 2001999"/>
                <a:gd name="connsiteY10-6358" fmla="*/ 582009 h 1625029"/>
                <a:gd name="connsiteX11-6359" fmla="*/ 498495 w 2001999"/>
                <a:gd name="connsiteY11-6360" fmla="*/ 481233 h 1625029"/>
                <a:gd name="connsiteX0-6361" fmla="*/ 520715 w 2001999"/>
                <a:gd name="connsiteY0-6362" fmla="*/ 450964 h 1621343"/>
                <a:gd name="connsiteX1-6363" fmla="*/ 787905 w 2001999"/>
                <a:gd name="connsiteY1-6364" fmla="*/ 69026 h 1621343"/>
                <a:gd name="connsiteX2-6365" fmla="*/ 1278253 w 2001999"/>
                <a:gd name="connsiteY2-6366" fmla="*/ 17601 h 1621343"/>
                <a:gd name="connsiteX3-6367" fmla="*/ 1596496 w 2001999"/>
                <a:gd name="connsiteY3-6368" fmla="*/ 269642 h 1621343"/>
                <a:gd name="connsiteX4-6369" fmla="*/ 1692749 w 2001999"/>
                <a:gd name="connsiteY4-6370" fmla="*/ 724357 h 1621343"/>
                <a:gd name="connsiteX5-6371" fmla="*/ 2001559 w 2001999"/>
                <a:gd name="connsiteY5-6372" fmla="*/ 981087 h 1621343"/>
                <a:gd name="connsiteX6-6373" fmla="*/ 1784764 w 2001999"/>
                <a:gd name="connsiteY6-6374" fmla="*/ 1403040 h 1621343"/>
                <a:gd name="connsiteX7-6375" fmla="*/ 1249615 w 2001999"/>
                <a:gd name="connsiteY7-6376" fmla="*/ 1620059 h 1621343"/>
                <a:gd name="connsiteX8-6377" fmla="*/ 365039 w 2001999"/>
                <a:gd name="connsiteY8-6378" fmla="*/ 1471219 h 1621343"/>
                <a:gd name="connsiteX9-6379" fmla="*/ 4091 w 2001999"/>
                <a:gd name="connsiteY9-6380" fmla="*/ 1050114 h 1621343"/>
                <a:gd name="connsiteX10-6381" fmla="*/ 199839 w 2001999"/>
                <a:gd name="connsiteY10-6382" fmla="*/ 578323 h 1621343"/>
                <a:gd name="connsiteX11-6383" fmla="*/ 498495 w 2001999"/>
                <a:gd name="connsiteY11-6384" fmla="*/ 477547 h 1621343"/>
                <a:gd name="connsiteX0-6385" fmla="*/ 520715 w 2001999"/>
                <a:gd name="connsiteY0-6386" fmla="*/ 450964 h 1621343"/>
                <a:gd name="connsiteX1-6387" fmla="*/ 787905 w 2001999"/>
                <a:gd name="connsiteY1-6388" fmla="*/ 69026 h 1621343"/>
                <a:gd name="connsiteX2-6389" fmla="*/ 1278253 w 2001999"/>
                <a:gd name="connsiteY2-6390" fmla="*/ 17601 h 1621343"/>
                <a:gd name="connsiteX3-6391" fmla="*/ 1596496 w 2001999"/>
                <a:gd name="connsiteY3-6392" fmla="*/ 269642 h 1621343"/>
                <a:gd name="connsiteX4-6393" fmla="*/ 1692749 w 2001999"/>
                <a:gd name="connsiteY4-6394" fmla="*/ 724357 h 1621343"/>
                <a:gd name="connsiteX5-6395" fmla="*/ 2001559 w 2001999"/>
                <a:gd name="connsiteY5-6396" fmla="*/ 981087 h 1621343"/>
                <a:gd name="connsiteX6-6397" fmla="*/ 1784764 w 2001999"/>
                <a:gd name="connsiteY6-6398" fmla="*/ 1403040 h 1621343"/>
                <a:gd name="connsiteX7-6399" fmla="*/ 1249615 w 2001999"/>
                <a:gd name="connsiteY7-6400" fmla="*/ 1620059 h 1621343"/>
                <a:gd name="connsiteX8-6401" fmla="*/ 365039 w 2001999"/>
                <a:gd name="connsiteY8-6402" fmla="*/ 1471219 h 1621343"/>
                <a:gd name="connsiteX9-6403" fmla="*/ 4091 w 2001999"/>
                <a:gd name="connsiteY9-6404" fmla="*/ 1050114 h 1621343"/>
                <a:gd name="connsiteX10-6405" fmla="*/ 199839 w 2001999"/>
                <a:gd name="connsiteY10-6406" fmla="*/ 578323 h 1621343"/>
                <a:gd name="connsiteX11-6407" fmla="*/ 498495 w 2001999"/>
                <a:gd name="connsiteY11-6408" fmla="*/ 477547 h 1621343"/>
                <a:gd name="connsiteX0-6409" fmla="*/ 520715 w 2001999"/>
                <a:gd name="connsiteY0-6410" fmla="*/ 453395 h 1623774"/>
                <a:gd name="connsiteX1-6411" fmla="*/ 787905 w 2001999"/>
                <a:gd name="connsiteY1-6412" fmla="*/ 71457 h 1623774"/>
                <a:gd name="connsiteX2-6413" fmla="*/ 1278253 w 2001999"/>
                <a:gd name="connsiteY2-6414" fmla="*/ 20032 h 1623774"/>
                <a:gd name="connsiteX3-6415" fmla="*/ 1596496 w 2001999"/>
                <a:gd name="connsiteY3-6416" fmla="*/ 272073 h 1623774"/>
                <a:gd name="connsiteX4-6417" fmla="*/ 1692749 w 2001999"/>
                <a:gd name="connsiteY4-6418" fmla="*/ 726788 h 1623774"/>
                <a:gd name="connsiteX5-6419" fmla="*/ 2001559 w 2001999"/>
                <a:gd name="connsiteY5-6420" fmla="*/ 983518 h 1623774"/>
                <a:gd name="connsiteX6-6421" fmla="*/ 1784764 w 2001999"/>
                <a:gd name="connsiteY6-6422" fmla="*/ 1405471 h 1623774"/>
                <a:gd name="connsiteX7-6423" fmla="*/ 1249615 w 2001999"/>
                <a:gd name="connsiteY7-6424" fmla="*/ 1622490 h 1623774"/>
                <a:gd name="connsiteX8-6425" fmla="*/ 365039 w 2001999"/>
                <a:gd name="connsiteY8-6426" fmla="*/ 1473650 h 1623774"/>
                <a:gd name="connsiteX9-6427" fmla="*/ 4091 w 2001999"/>
                <a:gd name="connsiteY9-6428" fmla="*/ 1052545 h 1623774"/>
                <a:gd name="connsiteX10-6429" fmla="*/ 199839 w 2001999"/>
                <a:gd name="connsiteY10-6430" fmla="*/ 580754 h 1623774"/>
                <a:gd name="connsiteX11-6431" fmla="*/ 498495 w 2001999"/>
                <a:gd name="connsiteY11-6432" fmla="*/ 479978 h 1623774"/>
                <a:gd name="connsiteX0-6433" fmla="*/ 520715 w 2001999"/>
                <a:gd name="connsiteY0-6434" fmla="*/ 451973 h 1622352"/>
                <a:gd name="connsiteX1-6435" fmla="*/ 787905 w 2001999"/>
                <a:gd name="connsiteY1-6436" fmla="*/ 70035 h 1622352"/>
                <a:gd name="connsiteX2-6437" fmla="*/ 1278253 w 2001999"/>
                <a:gd name="connsiteY2-6438" fmla="*/ 18610 h 1622352"/>
                <a:gd name="connsiteX3-6439" fmla="*/ 1620815 w 2001999"/>
                <a:gd name="connsiteY3-6440" fmla="*/ 251195 h 1622352"/>
                <a:gd name="connsiteX4-6441" fmla="*/ 1692749 w 2001999"/>
                <a:gd name="connsiteY4-6442" fmla="*/ 725366 h 1622352"/>
                <a:gd name="connsiteX5-6443" fmla="*/ 2001559 w 2001999"/>
                <a:gd name="connsiteY5-6444" fmla="*/ 982096 h 1622352"/>
                <a:gd name="connsiteX6-6445" fmla="*/ 1784764 w 2001999"/>
                <a:gd name="connsiteY6-6446" fmla="*/ 1404049 h 1622352"/>
                <a:gd name="connsiteX7-6447" fmla="*/ 1249615 w 2001999"/>
                <a:gd name="connsiteY7-6448" fmla="*/ 1621068 h 1622352"/>
                <a:gd name="connsiteX8-6449" fmla="*/ 365039 w 2001999"/>
                <a:gd name="connsiteY8-6450" fmla="*/ 1472228 h 1622352"/>
                <a:gd name="connsiteX9-6451" fmla="*/ 4091 w 2001999"/>
                <a:gd name="connsiteY9-6452" fmla="*/ 1051123 h 1622352"/>
                <a:gd name="connsiteX10-6453" fmla="*/ 199839 w 2001999"/>
                <a:gd name="connsiteY10-6454" fmla="*/ 579332 h 1622352"/>
                <a:gd name="connsiteX11-6455" fmla="*/ 498495 w 2001999"/>
                <a:gd name="connsiteY11-6456" fmla="*/ 478556 h 1622352"/>
                <a:gd name="connsiteX0-6457" fmla="*/ 520715 w 2001999"/>
                <a:gd name="connsiteY0-6458" fmla="*/ 451973 h 1622352"/>
                <a:gd name="connsiteX1-6459" fmla="*/ 787905 w 2001999"/>
                <a:gd name="connsiteY1-6460" fmla="*/ 70035 h 1622352"/>
                <a:gd name="connsiteX2-6461" fmla="*/ 1278253 w 2001999"/>
                <a:gd name="connsiteY2-6462" fmla="*/ 18610 h 1622352"/>
                <a:gd name="connsiteX3-6463" fmla="*/ 1620815 w 2001999"/>
                <a:gd name="connsiteY3-6464" fmla="*/ 251195 h 1622352"/>
                <a:gd name="connsiteX4-6465" fmla="*/ 1692749 w 2001999"/>
                <a:gd name="connsiteY4-6466" fmla="*/ 725366 h 1622352"/>
                <a:gd name="connsiteX5-6467" fmla="*/ 2001559 w 2001999"/>
                <a:gd name="connsiteY5-6468" fmla="*/ 982096 h 1622352"/>
                <a:gd name="connsiteX6-6469" fmla="*/ 1784764 w 2001999"/>
                <a:gd name="connsiteY6-6470" fmla="*/ 1404049 h 1622352"/>
                <a:gd name="connsiteX7-6471" fmla="*/ 1249615 w 2001999"/>
                <a:gd name="connsiteY7-6472" fmla="*/ 1621068 h 1622352"/>
                <a:gd name="connsiteX8-6473" fmla="*/ 365039 w 2001999"/>
                <a:gd name="connsiteY8-6474" fmla="*/ 1472228 h 1622352"/>
                <a:gd name="connsiteX9-6475" fmla="*/ 4091 w 2001999"/>
                <a:gd name="connsiteY9-6476" fmla="*/ 1051123 h 1622352"/>
                <a:gd name="connsiteX10-6477" fmla="*/ 199839 w 2001999"/>
                <a:gd name="connsiteY10-6478" fmla="*/ 579332 h 1622352"/>
                <a:gd name="connsiteX11-6479" fmla="*/ 498495 w 2001999"/>
                <a:gd name="connsiteY11-6480" fmla="*/ 478556 h 1622352"/>
                <a:gd name="connsiteX0-6481" fmla="*/ 520715 w 2003169"/>
                <a:gd name="connsiteY0-6482" fmla="*/ 451973 h 1622352"/>
                <a:gd name="connsiteX1-6483" fmla="*/ 787905 w 2003169"/>
                <a:gd name="connsiteY1-6484" fmla="*/ 70035 h 1622352"/>
                <a:gd name="connsiteX2-6485" fmla="*/ 1278253 w 2003169"/>
                <a:gd name="connsiteY2-6486" fmla="*/ 18610 h 1622352"/>
                <a:gd name="connsiteX3-6487" fmla="*/ 1620815 w 2003169"/>
                <a:gd name="connsiteY3-6488" fmla="*/ 251195 h 1622352"/>
                <a:gd name="connsiteX4-6489" fmla="*/ 1687885 w 2003169"/>
                <a:gd name="connsiteY4-6490" fmla="*/ 715638 h 1622352"/>
                <a:gd name="connsiteX5-6491" fmla="*/ 2001559 w 2003169"/>
                <a:gd name="connsiteY5-6492" fmla="*/ 982096 h 1622352"/>
                <a:gd name="connsiteX6-6493" fmla="*/ 1784764 w 2003169"/>
                <a:gd name="connsiteY6-6494" fmla="*/ 1404049 h 1622352"/>
                <a:gd name="connsiteX7-6495" fmla="*/ 1249615 w 2003169"/>
                <a:gd name="connsiteY7-6496" fmla="*/ 1621068 h 1622352"/>
                <a:gd name="connsiteX8-6497" fmla="*/ 365039 w 2003169"/>
                <a:gd name="connsiteY8-6498" fmla="*/ 1472228 h 1622352"/>
                <a:gd name="connsiteX9-6499" fmla="*/ 4091 w 2003169"/>
                <a:gd name="connsiteY9-6500" fmla="*/ 1051123 h 1622352"/>
                <a:gd name="connsiteX10-6501" fmla="*/ 199839 w 2003169"/>
                <a:gd name="connsiteY10-6502" fmla="*/ 579332 h 1622352"/>
                <a:gd name="connsiteX11-6503" fmla="*/ 498495 w 2003169"/>
                <a:gd name="connsiteY11-6504" fmla="*/ 478556 h 1622352"/>
                <a:gd name="connsiteX0-6505" fmla="*/ 520715 w 2001752"/>
                <a:gd name="connsiteY0-6506" fmla="*/ 451973 h 1622352"/>
                <a:gd name="connsiteX1-6507" fmla="*/ 787905 w 2001752"/>
                <a:gd name="connsiteY1-6508" fmla="*/ 70035 h 1622352"/>
                <a:gd name="connsiteX2-6509" fmla="*/ 1278253 w 2001752"/>
                <a:gd name="connsiteY2-6510" fmla="*/ 18610 h 1622352"/>
                <a:gd name="connsiteX3-6511" fmla="*/ 1620815 w 2001752"/>
                <a:gd name="connsiteY3-6512" fmla="*/ 251195 h 1622352"/>
                <a:gd name="connsiteX4-6513" fmla="*/ 1687885 w 2001752"/>
                <a:gd name="connsiteY4-6514" fmla="*/ 715638 h 1622352"/>
                <a:gd name="connsiteX5-6515" fmla="*/ 2001559 w 2001752"/>
                <a:gd name="connsiteY5-6516" fmla="*/ 982096 h 1622352"/>
                <a:gd name="connsiteX6-6517" fmla="*/ 1784764 w 2001752"/>
                <a:gd name="connsiteY6-6518" fmla="*/ 1404049 h 1622352"/>
                <a:gd name="connsiteX7-6519" fmla="*/ 1249615 w 2001752"/>
                <a:gd name="connsiteY7-6520" fmla="*/ 1621068 h 1622352"/>
                <a:gd name="connsiteX8-6521" fmla="*/ 365039 w 2001752"/>
                <a:gd name="connsiteY8-6522" fmla="*/ 1472228 h 1622352"/>
                <a:gd name="connsiteX9-6523" fmla="*/ 4091 w 2001752"/>
                <a:gd name="connsiteY9-6524" fmla="*/ 1051123 h 1622352"/>
                <a:gd name="connsiteX10-6525" fmla="*/ 199839 w 2001752"/>
                <a:gd name="connsiteY10-6526" fmla="*/ 579332 h 1622352"/>
                <a:gd name="connsiteX11-6527" fmla="*/ 498495 w 2001752"/>
                <a:gd name="connsiteY11-6528" fmla="*/ 478556 h 1622352"/>
                <a:gd name="connsiteX0-6529" fmla="*/ 520715 w 2002640"/>
                <a:gd name="connsiteY0-6530" fmla="*/ 451973 h 1622352"/>
                <a:gd name="connsiteX1-6531" fmla="*/ 787905 w 2002640"/>
                <a:gd name="connsiteY1-6532" fmla="*/ 70035 h 1622352"/>
                <a:gd name="connsiteX2-6533" fmla="*/ 1278253 w 2002640"/>
                <a:gd name="connsiteY2-6534" fmla="*/ 18610 h 1622352"/>
                <a:gd name="connsiteX3-6535" fmla="*/ 1620815 w 2002640"/>
                <a:gd name="connsiteY3-6536" fmla="*/ 251195 h 1622352"/>
                <a:gd name="connsiteX4-6537" fmla="*/ 1707340 w 2002640"/>
                <a:gd name="connsiteY4-6538" fmla="*/ 701047 h 1622352"/>
                <a:gd name="connsiteX5-6539" fmla="*/ 2001559 w 2002640"/>
                <a:gd name="connsiteY5-6540" fmla="*/ 982096 h 1622352"/>
                <a:gd name="connsiteX6-6541" fmla="*/ 1784764 w 2002640"/>
                <a:gd name="connsiteY6-6542" fmla="*/ 1404049 h 1622352"/>
                <a:gd name="connsiteX7-6543" fmla="*/ 1249615 w 2002640"/>
                <a:gd name="connsiteY7-6544" fmla="*/ 1621068 h 1622352"/>
                <a:gd name="connsiteX8-6545" fmla="*/ 365039 w 2002640"/>
                <a:gd name="connsiteY8-6546" fmla="*/ 1472228 h 1622352"/>
                <a:gd name="connsiteX9-6547" fmla="*/ 4091 w 2002640"/>
                <a:gd name="connsiteY9-6548" fmla="*/ 1051123 h 1622352"/>
                <a:gd name="connsiteX10-6549" fmla="*/ 199839 w 2002640"/>
                <a:gd name="connsiteY10-6550" fmla="*/ 579332 h 1622352"/>
                <a:gd name="connsiteX11-6551" fmla="*/ 498495 w 2002640"/>
                <a:gd name="connsiteY11-6552" fmla="*/ 478556 h 1622352"/>
                <a:gd name="connsiteX0-6553" fmla="*/ 520715 w 2002640"/>
                <a:gd name="connsiteY0-6554" fmla="*/ 451973 h 1622352"/>
                <a:gd name="connsiteX1-6555" fmla="*/ 787905 w 2002640"/>
                <a:gd name="connsiteY1-6556" fmla="*/ 70035 h 1622352"/>
                <a:gd name="connsiteX2-6557" fmla="*/ 1278253 w 2002640"/>
                <a:gd name="connsiteY2-6558" fmla="*/ 18610 h 1622352"/>
                <a:gd name="connsiteX3-6559" fmla="*/ 1620815 w 2002640"/>
                <a:gd name="connsiteY3-6560" fmla="*/ 251195 h 1622352"/>
                <a:gd name="connsiteX4-6561" fmla="*/ 1707340 w 2002640"/>
                <a:gd name="connsiteY4-6562" fmla="*/ 701047 h 1622352"/>
                <a:gd name="connsiteX5-6563" fmla="*/ 2001559 w 2002640"/>
                <a:gd name="connsiteY5-6564" fmla="*/ 982096 h 1622352"/>
                <a:gd name="connsiteX6-6565" fmla="*/ 1784764 w 2002640"/>
                <a:gd name="connsiteY6-6566" fmla="*/ 1404049 h 1622352"/>
                <a:gd name="connsiteX7-6567" fmla="*/ 1249615 w 2002640"/>
                <a:gd name="connsiteY7-6568" fmla="*/ 1621068 h 1622352"/>
                <a:gd name="connsiteX8-6569" fmla="*/ 365039 w 2002640"/>
                <a:gd name="connsiteY8-6570" fmla="*/ 1472228 h 1622352"/>
                <a:gd name="connsiteX9-6571" fmla="*/ 4091 w 2002640"/>
                <a:gd name="connsiteY9-6572" fmla="*/ 1051123 h 1622352"/>
                <a:gd name="connsiteX10-6573" fmla="*/ 199839 w 2002640"/>
                <a:gd name="connsiteY10-6574" fmla="*/ 579332 h 1622352"/>
                <a:gd name="connsiteX11-6575" fmla="*/ 498495 w 2002640"/>
                <a:gd name="connsiteY11-6576" fmla="*/ 478556 h 1622352"/>
                <a:gd name="connsiteX0-6577" fmla="*/ 520715 w 2002640"/>
                <a:gd name="connsiteY0-6578" fmla="*/ 449135 h 1619514"/>
                <a:gd name="connsiteX1-6579" fmla="*/ 787905 w 2002640"/>
                <a:gd name="connsiteY1-6580" fmla="*/ 67197 h 1619514"/>
                <a:gd name="connsiteX2-6581" fmla="*/ 1278253 w 2002640"/>
                <a:gd name="connsiteY2-6582" fmla="*/ 15772 h 1619514"/>
                <a:gd name="connsiteX3-6583" fmla="*/ 1640271 w 2002640"/>
                <a:gd name="connsiteY3-6584" fmla="*/ 209447 h 1619514"/>
                <a:gd name="connsiteX4-6585" fmla="*/ 1707340 w 2002640"/>
                <a:gd name="connsiteY4-6586" fmla="*/ 698209 h 1619514"/>
                <a:gd name="connsiteX5-6587" fmla="*/ 2001559 w 2002640"/>
                <a:gd name="connsiteY5-6588" fmla="*/ 979258 h 1619514"/>
                <a:gd name="connsiteX6-6589" fmla="*/ 1784764 w 2002640"/>
                <a:gd name="connsiteY6-6590" fmla="*/ 1401211 h 1619514"/>
                <a:gd name="connsiteX7-6591" fmla="*/ 1249615 w 2002640"/>
                <a:gd name="connsiteY7-6592" fmla="*/ 1618230 h 1619514"/>
                <a:gd name="connsiteX8-6593" fmla="*/ 365039 w 2002640"/>
                <a:gd name="connsiteY8-6594" fmla="*/ 1469390 h 1619514"/>
                <a:gd name="connsiteX9-6595" fmla="*/ 4091 w 2002640"/>
                <a:gd name="connsiteY9-6596" fmla="*/ 1048285 h 1619514"/>
                <a:gd name="connsiteX10-6597" fmla="*/ 199839 w 2002640"/>
                <a:gd name="connsiteY10-6598" fmla="*/ 576494 h 1619514"/>
                <a:gd name="connsiteX11-6599" fmla="*/ 498495 w 2002640"/>
                <a:gd name="connsiteY11-6600" fmla="*/ 475718 h 1619514"/>
                <a:gd name="connsiteX0-6601" fmla="*/ 520715 w 2002640"/>
                <a:gd name="connsiteY0-6602" fmla="*/ 441360 h 1611739"/>
                <a:gd name="connsiteX1-6603" fmla="*/ 758722 w 2002640"/>
                <a:gd name="connsiteY1-6604" fmla="*/ 83741 h 1611739"/>
                <a:gd name="connsiteX2-6605" fmla="*/ 1278253 w 2002640"/>
                <a:gd name="connsiteY2-6606" fmla="*/ 7997 h 1611739"/>
                <a:gd name="connsiteX3-6607" fmla="*/ 1640271 w 2002640"/>
                <a:gd name="connsiteY3-6608" fmla="*/ 201772 h 1611739"/>
                <a:gd name="connsiteX4-6609" fmla="*/ 1707340 w 2002640"/>
                <a:gd name="connsiteY4-6610" fmla="*/ 690434 h 1611739"/>
                <a:gd name="connsiteX5-6611" fmla="*/ 2001559 w 2002640"/>
                <a:gd name="connsiteY5-6612" fmla="*/ 971483 h 1611739"/>
                <a:gd name="connsiteX6-6613" fmla="*/ 1784764 w 2002640"/>
                <a:gd name="connsiteY6-6614" fmla="*/ 1393436 h 1611739"/>
                <a:gd name="connsiteX7-6615" fmla="*/ 1249615 w 2002640"/>
                <a:gd name="connsiteY7-6616" fmla="*/ 1610455 h 1611739"/>
                <a:gd name="connsiteX8-6617" fmla="*/ 365039 w 2002640"/>
                <a:gd name="connsiteY8-6618" fmla="*/ 1461615 h 1611739"/>
                <a:gd name="connsiteX9-6619" fmla="*/ 4091 w 2002640"/>
                <a:gd name="connsiteY9-6620" fmla="*/ 1040510 h 1611739"/>
                <a:gd name="connsiteX10-6621" fmla="*/ 199839 w 2002640"/>
                <a:gd name="connsiteY10-6622" fmla="*/ 568719 h 1611739"/>
                <a:gd name="connsiteX11-6623" fmla="*/ 498495 w 2002640"/>
                <a:gd name="connsiteY11-6624" fmla="*/ 467943 h 1611739"/>
                <a:gd name="connsiteX0-6625" fmla="*/ 520715 w 2002640"/>
                <a:gd name="connsiteY0-6626" fmla="*/ 462395 h 1632774"/>
                <a:gd name="connsiteX1-6627" fmla="*/ 758722 w 2002640"/>
                <a:gd name="connsiteY1-6628" fmla="*/ 104776 h 1632774"/>
                <a:gd name="connsiteX2-6629" fmla="*/ 1253933 w 2002640"/>
                <a:gd name="connsiteY2-6630" fmla="*/ 4713 h 1632774"/>
                <a:gd name="connsiteX3-6631" fmla="*/ 1640271 w 2002640"/>
                <a:gd name="connsiteY3-6632" fmla="*/ 222707 h 1632774"/>
                <a:gd name="connsiteX4-6633" fmla="*/ 1707340 w 2002640"/>
                <a:gd name="connsiteY4-6634" fmla="*/ 711469 h 1632774"/>
                <a:gd name="connsiteX5-6635" fmla="*/ 2001559 w 2002640"/>
                <a:gd name="connsiteY5-6636" fmla="*/ 992518 h 1632774"/>
                <a:gd name="connsiteX6-6637" fmla="*/ 1784764 w 2002640"/>
                <a:gd name="connsiteY6-6638" fmla="*/ 1414471 h 1632774"/>
                <a:gd name="connsiteX7-6639" fmla="*/ 1249615 w 2002640"/>
                <a:gd name="connsiteY7-6640" fmla="*/ 1631490 h 1632774"/>
                <a:gd name="connsiteX8-6641" fmla="*/ 365039 w 2002640"/>
                <a:gd name="connsiteY8-6642" fmla="*/ 1482650 h 1632774"/>
                <a:gd name="connsiteX9-6643" fmla="*/ 4091 w 2002640"/>
                <a:gd name="connsiteY9-6644" fmla="*/ 1061545 h 1632774"/>
                <a:gd name="connsiteX10-6645" fmla="*/ 199839 w 2002640"/>
                <a:gd name="connsiteY10-6646" fmla="*/ 589754 h 1632774"/>
                <a:gd name="connsiteX11-6647" fmla="*/ 498495 w 2002640"/>
                <a:gd name="connsiteY11-6648" fmla="*/ 488978 h 1632774"/>
                <a:gd name="connsiteX0-6649" fmla="*/ 515361 w 1997286"/>
                <a:gd name="connsiteY0-6650" fmla="*/ 462395 h 1632748"/>
                <a:gd name="connsiteX1-6651" fmla="*/ 753368 w 1997286"/>
                <a:gd name="connsiteY1-6652" fmla="*/ 104776 h 1632748"/>
                <a:gd name="connsiteX2-6653" fmla="*/ 1248579 w 1997286"/>
                <a:gd name="connsiteY2-6654" fmla="*/ 4713 h 1632748"/>
                <a:gd name="connsiteX3-6655" fmla="*/ 1634917 w 1997286"/>
                <a:gd name="connsiteY3-6656" fmla="*/ 222707 h 1632748"/>
                <a:gd name="connsiteX4-6657" fmla="*/ 1701986 w 1997286"/>
                <a:gd name="connsiteY4-6658" fmla="*/ 711469 h 1632748"/>
                <a:gd name="connsiteX5-6659" fmla="*/ 1996205 w 1997286"/>
                <a:gd name="connsiteY5-6660" fmla="*/ 992518 h 1632748"/>
                <a:gd name="connsiteX6-6661" fmla="*/ 1779410 w 1997286"/>
                <a:gd name="connsiteY6-6662" fmla="*/ 1414471 h 1632748"/>
                <a:gd name="connsiteX7-6663" fmla="*/ 1244261 w 1997286"/>
                <a:gd name="connsiteY7-6664" fmla="*/ 1631490 h 1632748"/>
                <a:gd name="connsiteX8-6665" fmla="*/ 359685 w 1997286"/>
                <a:gd name="connsiteY8-6666" fmla="*/ 1482650 h 1632748"/>
                <a:gd name="connsiteX9-6667" fmla="*/ 3601 w 1997286"/>
                <a:gd name="connsiteY9-6668" fmla="*/ 1071273 h 1632748"/>
                <a:gd name="connsiteX10-6669" fmla="*/ 194485 w 1997286"/>
                <a:gd name="connsiteY10-6670" fmla="*/ 589754 h 1632748"/>
                <a:gd name="connsiteX11-6671" fmla="*/ 493141 w 1997286"/>
                <a:gd name="connsiteY11-6672" fmla="*/ 488978 h 1632748"/>
                <a:gd name="connsiteX0-6673" fmla="*/ 515361 w 1997286"/>
                <a:gd name="connsiteY0-6674" fmla="*/ 462395 h 1632748"/>
                <a:gd name="connsiteX1-6675" fmla="*/ 753368 w 1997286"/>
                <a:gd name="connsiteY1-6676" fmla="*/ 104776 h 1632748"/>
                <a:gd name="connsiteX2-6677" fmla="*/ 1248579 w 1997286"/>
                <a:gd name="connsiteY2-6678" fmla="*/ 4713 h 1632748"/>
                <a:gd name="connsiteX3-6679" fmla="*/ 1634917 w 1997286"/>
                <a:gd name="connsiteY3-6680" fmla="*/ 222707 h 1632748"/>
                <a:gd name="connsiteX4-6681" fmla="*/ 1701986 w 1997286"/>
                <a:gd name="connsiteY4-6682" fmla="*/ 711469 h 1632748"/>
                <a:gd name="connsiteX5-6683" fmla="*/ 1996205 w 1997286"/>
                <a:gd name="connsiteY5-6684" fmla="*/ 992518 h 1632748"/>
                <a:gd name="connsiteX6-6685" fmla="*/ 1779410 w 1997286"/>
                <a:gd name="connsiteY6-6686" fmla="*/ 1414471 h 1632748"/>
                <a:gd name="connsiteX7-6687" fmla="*/ 1244261 w 1997286"/>
                <a:gd name="connsiteY7-6688" fmla="*/ 1631490 h 1632748"/>
                <a:gd name="connsiteX8-6689" fmla="*/ 359685 w 1997286"/>
                <a:gd name="connsiteY8-6690" fmla="*/ 1482650 h 1632748"/>
                <a:gd name="connsiteX9-6691" fmla="*/ 3601 w 1997286"/>
                <a:gd name="connsiteY9-6692" fmla="*/ 1071273 h 1632748"/>
                <a:gd name="connsiteX10-6693" fmla="*/ 194485 w 1997286"/>
                <a:gd name="connsiteY10-6694" fmla="*/ 589754 h 1632748"/>
                <a:gd name="connsiteX11-6695" fmla="*/ 493141 w 1997286"/>
                <a:gd name="connsiteY11-6696" fmla="*/ 488978 h 1632748"/>
                <a:gd name="connsiteX0-6697" fmla="*/ 513448 w 1995373"/>
                <a:gd name="connsiteY0-6698" fmla="*/ 462395 h 1632748"/>
                <a:gd name="connsiteX1-6699" fmla="*/ 751455 w 1995373"/>
                <a:gd name="connsiteY1-6700" fmla="*/ 104776 h 1632748"/>
                <a:gd name="connsiteX2-6701" fmla="*/ 1246666 w 1995373"/>
                <a:gd name="connsiteY2-6702" fmla="*/ 4713 h 1632748"/>
                <a:gd name="connsiteX3-6703" fmla="*/ 1633004 w 1995373"/>
                <a:gd name="connsiteY3-6704" fmla="*/ 222707 h 1632748"/>
                <a:gd name="connsiteX4-6705" fmla="*/ 1700073 w 1995373"/>
                <a:gd name="connsiteY4-6706" fmla="*/ 711469 h 1632748"/>
                <a:gd name="connsiteX5-6707" fmla="*/ 1994292 w 1995373"/>
                <a:gd name="connsiteY5-6708" fmla="*/ 992518 h 1632748"/>
                <a:gd name="connsiteX6-6709" fmla="*/ 1777497 w 1995373"/>
                <a:gd name="connsiteY6-6710" fmla="*/ 1414471 h 1632748"/>
                <a:gd name="connsiteX7-6711" fmla="*/ 1242348 w 1995373"/>
                <a:gd name="connsiteY7-6712" fmla="*/ 1631490 h 1632748"/>
                <a:gd name="connsiteX8-6713" fmla="*/ 357772 w 1995373"/>
                <a:gd name="connsiteY8-6714" fmla="*/ 1482650 h 1632748"/>
                <a:gd name="connsiteX9-6715" fmla="*/ 1688 w 1995373"/>
                <a:gd name="connsiteY9-6716" fmla="*/ 1071273 h 1632748"/>
                <a:gd name="connsiteX10-6717" fmla="*/ 192572 w 1995373"/>
                <a:gd name="connsiteY10-6718" fmla="*/ 589754 h 1632748"/>
                <a:gd name="connsiteX11-6719" fmla="*/ 491228 w 1995373"/>
                <a:gd name="connsiteY11-6720" fmla="*/ 488978 h 1632748"/>
                <a:gd name="connsiteX0-6721" fmla="*/ 513448 w 1995373"/>
                <a:gd name="connsiteY0-6722" fmla="*/ 462395 h 1632748"/>
                <a:gd name="connsiteX1-6723" fmla="*/ 751455 w 1995373"/>
                <a:gd name="connsiteY1-6724" fmla="*/ 104776 h 1632748"/>
                <a:gd name="connsiteX2-6725" fmla="*/ 1246666 w 1995373"/>
                <a:gd name="connsiteY2-6726" fmla="*/ 4713 h 1632748"/>
                <a:gd name="connsiteX3-6727" fmla="*/ 1633004 w 1995373"/>
                <a:gd name="connsiteY3-6728" fmla="*/ 222707 h 1632748"/>
                <a:gd name="connsiteX4-6729" fmla="*/ 1700073 w 1995373"/>
                <a:gd name="connsiteY4-6730" fmla="*/ 711469 h 1632748"/>
                <a:gd name="connsiteX5-6731" fmla="*/ 1994292 w 1995373"/>
                <a:gd name="connsiteY5-6732" fmla="*/ 992518 h 1632748"/>
                <a:gd name="connsiteX6-6733" fmla="*/ 1777497 w 1995373"/>
                <a:gd name="connsiteY6-6734" fmla="*/ 1414471 h 1632748"/>
                <a:gd name="connsiteX7-6735" fmla="*/ 1242348 w 1995373"/>
                <a:gd name="connsiteY7-6736" fmla="*/ 1631490 h 1632748"/>
                <a:gd name="connsiteX8-6737" fmla="*/ 357772 w 1995373"/>
                <a:gd name="connsiteY8-6738" fmla="*/ 1482650 h 1632748"/>
                <a:gd name="connsiteX9-6739" fmla="*/ 1688 w 1995373"/>
                <a:gd name="connsiteY9-6740" fmla="*/ 1071273 h 1632748"/>
                <a:gd name="connsiteX10-6741" fmla="*/ 192572 w 1995373"/>
                <a:gd name="connsiteY10-6742" fmla="*/ 589754 h 1632748"/>
                <a:gd name="connsiteX11-6743" fmla="*/ 491228 w 1995373"/>
                <a:gd name="connsiteY11-6744" fmla="*/ 488978 h 1632748"/>
                <a:gd name="connsiteX0-6745" fmla="*/ 516674 w 1998599"/>
                <a:gd name="connsiteY0-6746" fmla="*/ 462395 h 1632748"/>
                <a:gd name="connsiteX1-6747" fmla="*/ 754681 w 1998599"/>
                <a:gd name="connsiteY1-6748" fmla="*/ 104776 h 1632748"/>
                <a:gd name="connsiteX2-6749" fmla="*/ 1249892 w 1998599"/>
                <a:gd name="connsiteY2-6750" fmla="*/ 4713 h 1632748"/>
                <a:gd name="connsiteX3-6751" fmla="*/ 1636230 w 1998599"/>
                <a:gd name="connsiteY3-6752" fmla="*/ 222707 h 1632748"/>
                <a:gd name="connsiteX4-6753" fmla="*/ 1703299 w 1998599"/>
                <a:gd name="connsiteY4-6754" fmla="*/ 711469 h 1632748"/>
                <a:gd name="connsiteX5-6755" fmla="*/ 1997518 w 1998599"/>
                <a:gd name="connsiteY5-6756" fmla="*/ 992518 h 1632748"/>
                <a:gd name="connsiteX6-6757" fmla="*/ 1780723 w 1998599"/>
                <a:gd name="connsiteY6-6758" fmla="*/ 1414471 h 1632748"/>
                <a:gd name="connsiteX7-6759" fmla="*/ 1245574 w 1998599"/>
                <a:gd name="connsiteY7-6760" fmla="*/ 1631490 h 1632748"/>
                <a:gd name="connsiteX8-6761" fmla="*/ 360998 w 1998599"/>
                <a:gd name="connsiteY8-6762" fmla="*/ 1482650 h 1632748"/>
                <a:gd name="connsiteX9-6763" fmla="*/ 4914 w 1998599"/>
                <a:gd name="connsiteY9-6764" fmla="*/ 1071273 h 1632748"/>
                <a:gd name="connsiteX10-6765" fmla="*/ 176343 w 1998599"/>
                <a:gd name="connsiteY10-6766" fmla="*/ 589754 h 1632748"/>
                <a:gd name="connsiteX11-6767" fmla="*/ 494454 w 1998599"/>
                <a:gd name="connsiteY11-6768" fmla="*/ 488978 h 1632748"/>
                <a:gd name="connsiteX0-6769" fmla="*/ 517023 w 1998948"/>
                <a:gd name="connsiteY0-6770" fmla="*/ 462395 h 1632748"/>
                <a:gd name="connsiteX1-6771" fmla="*/ 755030 w 1998948"/>
                <a:gd name="connsiteY1-6772" fmla="*/ 104776 h 1632748"/>
                <a:gd name="connsiteX2-6773" fmla="*/ 1250241 w 1998948"/>
                <a:gd name="connsiteY2-6774" fmla="*/ 4713 h 1632748"/>
                <a:gd name="connsiteX3-6775" fmla="*/ 1636579 w 1998948"/>
                <a:gd name="connsiteY3-6776" fmla="*/ 222707 h 1632748"/>
                <a:gd name="connsiteX4-6777" fmla="*/ 1703648 w 1998948"/>
                <a:gd name="connsiteY4-6778" fmla="*/ 711469 h 1632748"/>
                <a:gd name="connsiteX5-6779" fmla="*/ 1997867 w 1998948"/>
                <a:gd name="connsiteY5-6780" fmla="*/ 992518 h 1632748"/>
                <a:gd name="connsiteX6-6781" fmla="*/ 1781072 w 1998948"/>
                <a:gd name="connsiteY6-6782" fmla="*/ 1414471 h 1632748"/>
                <a:gd name="connsiteX7-6783" fmla="*/ 1245923 w 1998948"/>
                <a:gd name="connsiteY7-6784" fmla="*/ 1631490 h 1632748"/>
                <a:gd name="connsiteX8-6785" fmla="*/ 361347 w 1998948"/>
                <a:gd name="connsiteY8-6786" fmla="*/ 1482650 h 1632748"/>
                <a:gd name="connsiteX9-6787" fmla="*/ 5263 w 1998948"/>
                <a:gd name="connsiteY9-6788" fmla="*/ 1071273 h 1632748"/>
                <a:gd name="connsiteX10-6789" fmla="*/ 176692 w 1998948"/>
                <a:gd name="connsiteY10-6790" fmla="*/ 589754 h 1632748"/>
                <a:gd name="connsiteX11-6791" fmla="*/ 494803 w 1998948"/>
                <a:gd name="connsiteY11-6792" fmla="*/ 488978 h 1632748"/>
                <a:gd name="connsiteX0-6793" fmla="*/ 517285 w 1999210"/>
                <a:gd name="connsiteY0-6794" fmla="*/ 462395 h 1632748"/>
                <a:gd name="connsiteX1-6795" fmla="*/ 755292 w 1999210"/>
                <a:gd name="connsiteY1-6796" fmla="*/ 104776 h 1632748"/>
                <a:gd name="connsiteX2-6797" fmla="*/ 1250503 w 1999210"/>
                <a:gd name="connsiteY2-6798" fmla="*/ 4713 h 1632748"/>
                <a:gd name="connsiteX3-6799" fmla="*/ 1636841 w 1999210"/>
                <a:gd name="connsiteY3-6800" fmla="*/ 222707 h 1632748"/>
                <a:gd name="connsiteX4-6801" fmla="*/ 1703910 w 1999210"/>
                <a:gd name="connsiteY4-6802" fmla="*/ 711469 h 1632748"/>
                <a:gd name="connsiteX5-6803" fmla="*/ 1998129 w 1999210"/>
                <a:gd name="connsiteY5-6804" fmla="*/ 992518 h 1632748"/>
                <a:gd name="connsiteX6-6805" fmla="*/ 1781334 w 1999210"/>
                <a:gd name="connsiteY6-6806" fmla="*/ 1414471 h 1632748"/>
                <a:gd name="connsiteX7-6807" fmla="*/ 1246185 w 1999210"/>
                <a:gd name="connsiteY7-6808" fmla="*/ 1631490 h 1632748"/>
                <a:gd name="connsiteX8-6809" fmla="*/ 361609 w 1999210"/>
                <a:gd name="connsiteY8-6810" fmla="*/ 1482650 h 1632748"/>
                <a:gd name="connsiteX9-6811" fmla="*/ 5525 w 1999210"/>
                <a:gd name="connsiteY9-6812" fmla="*/ 1071273 h 1632748"/>
                <a:gd name="connsiteX10-6813" fmla="*/ 176954 w 1999210"/>
                <a:gd name="connsiteY10-6814" fmla="*/ 589754 h 1632748"/>
                <a:gd name="connsiteX11-6815" fmla="*/ 495065 w 1999210"/>
                <a:gd name="connsiteY11-6816" fmla="*/ 488978 h 1632748"/>
                <a:gd name="connsiteX0-6817" fmla="*/ 519257 w 2001182"/>
                <a:gd name="connsiteY0-6818" fmla="*/ 462395 h 1632748"/>
                <a:gd name="connsiteX1-6819" fmla="*/ 757264 w 2001182"/>
                <a:gd name="connsiteY1-6820" fmla="*/ 104776 h 1632748"/>
                <a:gd name="connsiteX2-6821" fmla="*/ 1252475 w 2001182"/>
                <a:gd name="connsiteY2-6822" fmla="*/ 4713 h 1632748"/>
                <a:gd name="connsiteX3-6823" fmla="*/ 1638813 w 2001182"/>
                <a:gd name="connsiteY3-6824" fmla="*/ 222707 h 1632748"/>
                <a:gd name="connsiteX4-6825" fmla="*/ 1705882 w 2001182"/>
                <a:gd name="connsiteY4-6826" fmla="*/ 711469 h 1632748"/>
                <a:gd name="connsiteX5-6827" fmla="*/ 2000101 w 2001182"/>
                <a:gd name="connsiteY5-6828" fmla="*/ 992518 h 1632748"/>
                <a:gd name="connsiteX6-6829" fmla="*/ 1783306 w 2001182"/>
                <a:gd name="connsiteY6-6830" fmla="*/ 1414471 h 1632748"/>
                <a:gd name="connsiteX7-6831" fmla="*/ 1248157 w 2001182"/>
                <a:gd name="connsiteY7-6832" fmla="*/ 1631490 h 1632748"/>
                <a:gd name="connsiteX8-6833" fmla="*/ 363581 w 2001182"/>
                <a:gd name="connsiteY8-6834" fmla="*/ 1482650 h 1632748"/>
                <a:gd name="connsiteX9-6835" fmla="*/ 7497 w 2001182"/>
                <a:gd name="connsiteY9-6836" fmla="*/ 1071273 h 1632748"/>
                <a:gd name="connsiteX10-6837" fmla="*/ 159470 w 2001182"/>
                <a:gd name="connsiteY10-6838" fmla="*/ 589754 h 1632748"/>
                <a:gd name="connsiteX11-6839" fmla="*/ 497037 w 2001182"/>
                <a:gd name="connsiteY11-6840" fmla="*/ 488978 h 1632748"/>
                <a:gd name="connsiteX0-6841" fmla="*/ 490626 w 1972551"/>
                <a:gd name="connsiteY0-6842" fmla="*/ 462395 h 1632748"/>
                <a:gd name="connsiteX1-6843" fmla="*/ 728633 w 1972551"/>
                <a:gd name="connsiteY1-6844" fmla="*/ 104776 h 1632748"/>
                <a:gd name="connsiteX2-6845" fmla="*/ 1223844 w 1972551"/>
                <a:gd name="connsiteY2-6846" fmla="*/ 4713 h 1632748"/>
                <a:gd name="connsiteX3-6847" fmla="*/ 1610182 w 1972551"/>
                <a:gd name="connsiteY3-6848" fmla="*/ 222707 h 1632748"/>
                <a:gd name="connsiteX4-6849" fmla="*/ 1677251 w 1972551"/>
                <a:gd name="connsiteY4-6850" fmla="*/ 711469 h 1632748"/>
                <a:gd name="connsiteX5-6851" fmla="*/ 1971470 w 1972551"/>
                <a:gd name="connsiteY5-6852" fmla="*/ 992518 h 1632748"/>
                <a:gd name="connsiteX6-6853" fmla="*/ 1754675 w 1972551"/>
                <a:gd name="connsiteY6-6854" fmla="*/ 1414471 h 1632748"/>
                <a:gd name="connsiteX7-6855" fmla="*/ 1219526 w 1972551"/>
                <a:gd name="connsiteY7-6856" fmla="*/ 1631490 h 1632748"/>
                <a:gd name="connsiteX8-6857" fmla="*/ 334950 w 1972551"/>
                <a:gd name="connsiteY8-6858" fmla="*/ 1482650 h 1632748"/>
                <a:gd name="connsiteX9-6859" fmla="*/ 8049 w 1972551"/>
                <a:gd name="connsiteY9-6860" fmla="*/ 1071273 h 1632748"/>
                <a:gd name="connsiteX10-6861" fmla="*/ 130839 w 1972551"/>
                <a:gd name="connsiteY10-6862" fmla="*/ 589754 h 1632748"/>
                <a:gd name="connsiteX11-6863" fmla="*/ 468406 w 1972551"/>
                <a:gd name="connsiteY11-6864" fmla="*/ 488978 h 1632748"/>
                <a:gd name="connsiteX0-6865" fmla="*/ 491750 w 1973675"/>
                <a:gd name="connsiteY0-6866" fmla="*/ 462395 h 1632923"/>
                <a:gd name="connsiteX1-6867" fmla="*/ 729757 w 1973675"/>
                <a:gd name="connsiteY1-6868" fmla="*/ 104776 h 1632923"/>
                <a:gd name="connsiteX2-6869" fmla="*/ 1224968 w 1973675"/>
                <a:gd name="connsiteY2-6870" fmla="*/ 4713 h 1632923"/>
                <a:gd name="connsiteX3-6871" fmla="*/ 1611306 w 1973675"/>
                <a:gd name="connsiteY3-6872" fmla="*/ 222707 h 1632923"/>
                <a:gd name="connsiteX4-6873" fmla="*/ 1678375 w 1973675"/>
                <a:gd name="connsiteY4-6874" fmla="*/ 711469 h 1632923"/>
                <a:gd name="connsiteX5-6875" fmla="*/ 1972594 w 1973675"/>
                <a:gd name="connsiteY5-6876" fmla="*/ 992518 h 1632923"/>
                <a:gd name="connsiteX6-6877" fmla="*/ 1755799 w 1973675"/>
                <a:gd name="connsiteY6-6878" fmla="*/ 1414471 h 1632923"/>
                <a:gd name="connsiteX7-6879" fmla="*/ 1220650 w 1973675"/>
                <a:gd name="connsiteY7-6880" fmla="*/ 1631490 h 1632923"/>
                <a:gd name="connsiteX8-6881" fmla="*/ 355530 w 1973675"/>
                <a:gd name="connsiteY8-6882" fmla="*/ 1492378 h 1632923"/>
                <a:gd name="connsiteX9-6883" fmla="*/ 9173 w 1973675"/>
                <a:gd name="connsiteY9-6884" fmla="*/ 1071273 h 1632923"/>
                <a:gd name="connsiteX10-6885" fmla="*/ 131963 w 1973675"/>
                <a:gd name="connsiteY10-6886" fmla="*/ 589754 h 1632923"/>
                <a:gd name="connsiteX11-6887" fmla="*/ 469530 w 1973675"/>
                <a:gd name="connsiteY11-6888" fmla="*/ 488978 h 1632923"/>
                <a:gd name="connsiteX0-6889" fmla="*/ 491750 w 1973675"/>
                <a:gd name="connsiteY0-6890" fmla="*/ 462395 h 1632923"/>
                <a:gd name="connsiteX1-6891" fmla="*/ 729757 w 1973675"/>
                <a:gd name="connsiteY1-6892" fmla="*/ 104776 h 1632923"/>
                <a:gd name="connsiteX2-6893" fmla="*/ 1224968 w 1973675"/>
                <a:gd name="connsiteY2-6894" fmla="*/ 4713 h 1632923"/>
                <a:gd name="connsiteX3-6895" fmla="*/ 1611306 w 1973675"/>
                <a:gd name="connsiteY3-6896" fmla="*/ 222707 h 1632923"/>
                <a:gd name="connsiteX4-6897" fmla="*/ 1678375 w 1973675"/>
                <a:gd name="connsiteY4-6898" fmla="*/ 711469 h 1632923"/>
                <a:gd name="connsiteX5-6899" fmla="*/ 1972594 w 1973675"/>
                <a:gd name="connsiteY5-6900" fmla="*/ 992518 h 1632923"/>
                <a:gd name="connsiteX6-6901" fmla="*/ 1755799 w 1973675"/>
                <a:gd name="connsiteY6-6902" fmla="*/ 1414471 h 1632923"/>
                <a:gd name="connsiteX7-6903" fmla="*/ 1220650 w 1973675"/>
                <a:gd name="connsiteY7-6904" fmla="*/ 1631490 h 1632923"/>
                <a:gd name="connsiteX8-6905" fmla="*/ 355530 w 1973675"/>
                <a:gd name="connsiteY8-6906" fmla="*/ 1492378 h 1632923"/>
                <a:gd name="connsiteX9-6907" fmla="*/ 9173 w 1973675"/>
                <a:gd name="connsiteY9-6908" fmla="*/ 1071273 h 1632923"/>
                <a:gd name="connsiteX10-6909" fmla="*/ 131963 w 1973675"/>
                <a:gd name="connsiteY10-6910" fmla="*/ 589754 h 1632923"/>
                <a:gd name="connsiteX11-6911" fmla="*/ 469530 w 1973675"/>
                <a:gd name="connsiteY11-6912" fmla="*/ 488978 h 1632923"/>
                <a:gd name="connsiteX0-6913" fmla="*/ 491750 w 1973675"/>
                <a:gd name="connsiteY0-6914" fmla="*/ 462395 h 1636452"/>
                <a:gd name="connsiteX1-6915" fmla="*/ 729757 w 1973675"/>
                <a:gd name="connsiteY1-6916" fmla="*/ 104776 h 1636452"/>
                <a:gd name="connsiteX2-6917" fmla="*/ 1224968 w 1973675"/>
                <a:gd name="connsiteY2-6918" fmla="*/ 4713 h 1636452"/>
                <a:gd name="connsiteX3-6919" fmla="*/ 1611306 w 1973675"/>
                <a:gd name="connsiteY3-6920" fmla="*/ 222707 h 1636452"/>
                <a:gd name="connsiteX4-6921" fmla="*/ 1678375 w 1973675"/>
                <a:gd name="connsiteY4-6922" fmla="*/ 711469 h 1636452"/>
                <a:gd name="connsiteX5-6923" fmla="*/ 1972594 w 1973675"/>
                <a:gd name="connsiteY5-6924" fmla="*/ 992518 h 1636452"/>
                <a:gd name="connsiteX6-6925" fmla="*/ 1755799 w 1973675"/>
                <a:gd name="connsiteY6-6926" fmla="*/ 1414471 h 1636452"/>
                <a:gd name="connsiteX7-6927" fmla="*/ 1220650 w 1973675"/>
                <a:gd name="connsiteY7-6928" fmla="*/ 1631490 h 1636452"/>
                <a:gd name="connsiteX8-6929" fmla="*/ 355530 w 1973675"/>
                <a:gd name="connsiteY8-6930" fmla="*/ 1492378 h 1636452"/>
                <a:gd name="connsiteX9-6931" fmla="*/ 9173 w 1973675"/>
                <a:gd name="connsiteY9-6932" fmla="*/ 1071273 h 1636452"/>
                <a:gd name="connsiteX10-6933" fmla="*/ 131963 w 1973675"/>
                <a:gd name="connsiteY10-6934" fmla="*/ 589754 h 1636452"/>
                <a:gd name="connsiteX11-6935" fmla="*/ 469530 w 1973675"/>
                <a:gd name="connsiteY11-6936" fmla="*/ 488978 h 1636452"/>
                <a:gd name="connsiteX0-6937" fmla="*/ 491750 w 1975375"/>
                <a:gd name="connsiteY0-6938" fmla="*/ 462395 h 1633665"/>
                <a:gd name="connsiteX1-6939" fmla="*/ 729757 w 1975375"/>
                <a:gd name="connsiteY1-6940" fmla="*/ 104776 h 1633665"/>
                <a:gd name="connsiteX2-6941" fmla="*/ 1224968 w 1975375"/>
                <a:gd name="connsiteY2-6942" fmla="*/ 4713 h 1633665"/>
                <a:gd name="connsiteX3-6943" fmla="*/ 1611306 w 1975375"/>
                <a:gd name="connsiteY3-6944" fmla="*/ 222707 h 1633665"/>
                <a:gd name="connsiteX4-6945" fmla="*/ 1678375 w 1975375"/>
                <a:gd name="connsiteY4-6946" fmla="*/ 711469 h 1633665"/>
                <a:gd name="connsiteX5-6947" fmla="*/ 1972594 w 1975375"/>
                <a:gd name="connsiteY5-6948" fmla="*/ 992518 h 1633665"/>
                <a:gd name="connsiteX6-6949" fmla="*/ 1789846 w 1975375"/>
                <a:gd name="connsiteY6-6950" fmla="*/ 1404744 h 1633665"/>
                <a:gd name="connsiteX7-6951" fmla="*/ 1220650 w 1975375"/>
                <a:gd name="connsiteY7-6952" fmla="*/ 1631490 h 1633665"/>
                <a:gd name="connsiteX8-6953" fmla="*/ 355530 w 1975375"/>
                <a:gd name="connsiteY8-6954" fmla="*/ 1492378 h 1633665"/>
                <a:gd name="connsiteX9-6955" fmla="*/ 9173 w 1975375"/>
                <a:gd name="connsiteY9-6956" fmla="*/ 1071273 h 1633665"/>
                <a:gd name="connsiteX10-6957" fmla="*/ 131963 w 1975375"/>
                <a:gd name="connsiteY10-6958" fmla="*/ 589754 h 1633665"/>
                <a:gd name="connsiteX11-6959" fmla="*/ 469530 w 1975375"/>
                <a:gd name="connsiteY11-6960" fmla="*/ 488978 h 1633665"/>
                <a:gd name="connsiteX0-6961" fmla="*/ 491750 w 1975375"/>
                <a:gd name="connsiteY0-6962" fmla="*/ 462395 h 1633665"/>
                <a:gd name="connsiteX1-6963" fmla="*/ 729757 w 1975375"/>
                <a:gd name="connsiteY1-6964" fmla="*/ 104776 h 1633665"/>
                <a:gd name="connsiteX2-6965" fmla="*/ 1224968 w 1975375"/>
                <a:gd name="connsiteY2-6966" fmla="*/ 4713 h 1633665"/>
                <a:gd name="connsiteX3-6967" fmla="*/ 1611306 w 1975375"/>
                <a:gd name="connsiteY3-6968" fmla="*/ 222707 h 1633665"/>
                <a:gd name="connsiteX4-6969" fmla="*/ 1678375 w 1975375"/>
                <a:gd name="connsiteY4-6970" fmla="*/ 711469 h 1633665"/>
                <a:gd name="connsiteX5-6971" fmla="*/ 1972594 w 1975375"/>
                <a:gd name="connsiteY5-6972" fmla="*/ 992518 h 1633665"/>
                <a:gd name="connsiteX6-6973" fmla="*/ 1789846 w 1975375"/>
                <a:gd name="connsiteY6-6974" fmla="*/ 1404744 h 1633665"/>
                <a:gd name="connsiteX7-6975" fmla="*/ 1220650 w 1975375"/>
                <a:gd name="connsiteY7-6976" fmla="*/ 1631490 h 1633665"/>
                <a:gd name="connsiteX8-6977" fmla="*/ 355530 w 1975375"/>
                <a:gd name="connsiteY8-6978" fmla="*/ 1492378 h 1633665"/>
                <a:gd name="connsiteX9-6979" fmla="*/ 9173 w 1975375"/>
                <a:gd name="connsiteY9-6980" fmla="*/ 1071273 h 1633665"/>
                <a:gd name="connsiteX10-6981" fmla="*/ 131963 w 1975375"/>
                <a:gd name="connsiteY10-6982" fmla="*/ 589754 h 1633665"/>
                <a:gd name="connsiteX11-6983" fmla="*/ 469530 w 1975375"/>
                <a:gd name="connsiteY11-6984" fmla="*/ 488978 h 1633665"/>
                <a:gd name="connsiteX0-6985" fmla="*/ 488954 w 1972579"/>
                <a:gd name="connsiteY0-6986" fmla="*/ 462395 h 1633665"/>
                <a:gd name="connsiteX1-6987" fmla="*/ 726961 w 1972579"/>
                <a:gd name="connsiteY1-6988" fmla="*/ 104776 h 1633665"/>
                <a:gd name="connsiteX2-6989" fmla="*/ 1222172 w 1972579"/>
                <a:gd name="connsiteY2-6990" fmla="*/ 4713 h 1633665"/>
                <a:gd name="connsiteX3-6991" fmla="*/ 1608510 w 1972579"/>
                <a:gd name="connsiteY3-6992" fmla="*/ 222707 h 1633665"/>
                <a:gd name="connsiteX4-6993" fmla="*/ 1675579 w 1972579"/>
                <a:gd name="connsiteY4-6994" fmla="*/ 711469 h 1633665"/>
                <a:gd name="connsiteX5-6995" fmla="*/ 1969798 w 1972579"/>
                <a:gd name="connsiteY5-6996" fmla="*/ 992518 h 1633665"/>
                <a:gd name="connsiteX6-6997" fmla="*/ 1787050 w 1972579"/>
                <a:gd name="connsiteY6-6998" fmla="*/ 1404744 h 1633665"/>
                <a:gd name="connsiteX7-6999" fmla="*/ 1217854 w 1972579"/>
                <a:gd name="connsiteY7-7000" fmla="*/ 1631490 h 1633665"/>
                <a:gd name="connsiteX8-7001" fmla="*/ 352734 w 1972579"/>
                <a:gd name="connsiteY8-7002" fmla="*/ 1492378 h 1633665"/>
                <a:gd name="connsiteX9-7003" fmla="*/ 6377 w 1972579"/>
                <a:gd name="connsiteY9-7004" fmla="*/ 1071273 h 1633665"/>
                <a:gd name="connsiteX10-7005" fmla="*/ 153486 w 1972579"/>
                <a:gd name="connsiteY10-7006" fmla="*/ 604346 h 1633665"/>
                <a:gd name="connsiteX11-7007" fmla="*/ 466734 w 1972579"/>
                <a:gd name="connsiteY11-7008" fmla="*/ 488978 h 1633665"/>
                <a:gd name="connsiteX0-7009" fmla="*/ 491661 w 1975286"/>
                <a:gd name="connsiteY0-7010" fmla="*/ 462395 h 1633665"/>
                <a:gd name="connsiteX1-7011" fmla="*/ 729668 w 1975286"/>
                <a:gd name="connsiteY1-7012" fmla="*/ 104776 h 1633665"/>
                <a:gd name="connsiteX2-7013" fmla="*/ 1224879 w 1975286"/>
                <a:gd name="connsiteY2-7014" fmla="*/ 4713 h 1633665"/>
                <a:gd name="connsiteX3-7015" fmla="*/ 1611217 w 1975286"/>
                <a:gd name="connsiteY3-7016" fmla="*/ 222707 h 1633665"/>
                <a:gd name="connsiteX4-7017" fmla="*/ 1678286 w 1975286"/>
                <a:gd name="connsiteY4-7018" fmla="*/ 711469 h 1633665"/>
                <a:gd name="connsiteX5-7019" fmla="*/ 1972505 w 1975286"/>
                <a:gd name="connsiteY5-7020" fmla="*/ 992518 h 1633665"/>
                <a:gd name="connsiteX6-7021" fmla="*/ 1789757 w 1975286"/>
                <a:gd name="connsiteY6-7022" fmla="*/ 1404744 h 1633665"/>
                <a:gd name="connsiteX7-7023" fmla="*/ 1220561 w 1975286"/>
                <a:gd name="connsiteY7-7024" fmla="*/ 1631490 h 1633665"/>
                <a:gd name="connsiteX8-7025" fmla="*/ 355441 w 1975286"/>
                <a:gd name="connsiteY8-7026" fmla="*/ 1492378 h 1633665"/>
                <a:gd name="connsiteX9-7027" fmla="*/ 9084 w 1975286"/>
                <a:gd name="connsiteY9-7028" fmla="*/ 1071273 h 1633665"/>
                <a:gd name="connsiteX10-7029" fmla="*/ 156193 w 1975286"/>
                <a:gd name="connsiteY10-7030" fmla="*/ 604346 h 1633665"/>
                <a:gd name="connsiteX11-7031" fmla="*/ 469441 w 1975286"/>
                <a:gd name="connsiteY11-7032" fmla="*/ 488978 h 16336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975286" h="1633665">
                  <a:moveTo>
                    <a:pt x="491661" y="462395"/>
                  </a:moveTo>
                  <a:cubicBezTo>
                    <a:pt x="506186" y="339861"/>
                    <a:pt x="607465" y="181056"/>
                    <a:pt x="729668" y="104776"/>
                  </a:cubicBezTo>
                  <a:cubicBezTo>
                    <a:pt x="851871" y="28496"/>
                    <a:pt x="1077954" y="-14942"/>
                    <a:pt x="1224879" y="4713"/>
                  </a:cubicBezTo>
                  <a:cubicBezTo>
                    <a:pt x="1371804" y="24368"/>
                    <a:pt x="1535649" y="104914"/>
                    <a:pt x="1611217" y="222707"/>
                  </a:cubicBezTo>
                  <a:cubicBezTo>
                    <a:pt x="1686785" y="340500"/>
                    <a:pt x="1814273" y="517414"/>
                    <a:pt x="1678286" y="711469"/>
                  </a:cubicBezTo>
                  <a:cubicBezTo>
                    <a:pt x="1852364" y="676359"/>
                    <a:pt x="1953927" y="876972"/>
                    <a:pt x="1972505" y="992518"/>
                  </a:cubicBezTo>
                  <a:cubicBezTo>
                    <a:pt x="1991083" y="1108064"/>
                    <a:pt x="1915081" y="1298249"/>
                    <a:pt x="1789757" y="1404744"/>
                  </a:cubicBezTo>
                  <a:cubicBezTo>
                    <a:pt x="1664433" y="1511239"/>
                    <a:pt x="1459614" y="1616884"/>
                    <a:pt x="1220561" y="1631490"/>
                  </a:cubicBezTo>
                  <a:cubicBezTo>
                    <a:pt x="981508" y="1646096"/>
                    <a:pt x="557354" y="1585748"/>
                    <a:pt x="355441" y="1492378"/>
                  </a:cubicBezTo>
                  <a:cubicBezTo>
                    <a:pt x="153528" y="1399009"/>
                    <a:pt x="42292" y="1219278"/>
                    <a:pt x="9084" y="1071273"/>
                  </a:cubicBezTo>
                  <a:cubicBezTo>
                    <a:pt x="-24124" y="923268"/>
                    <a:pt x="35692" y="735442"/>
                    <a:pt x="156193" y="604346"/>
                  </a:cubicBezTo>
                  <a:cubicBezTo>
                    <a:pt x="239915" y="513263"/>
                    <a:pt x="384957" y="465898"/>
                    <a:pt x="469441" y="488978"/>
                  </a:cubicBezTo>
                </a:path>
              </a:pathLst>
            </a:custGeom>
            <a:noFill/>
            <a:ln w="28575">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2433475" y="4936833"/>
              <a:ext cx="154882" cy="105232"/>
              <a:chOff x="2433475" y="4936833"/>
              <a:chExt cx="154882" cy="105232"/>
            </a:xfrm>
          </p:grpSpPr>
          <p:sp>
            <p:nvSpPr>
              <p:cNvPr id="13" name="任意多边形 12"/>
              <p:cNvSpPr/>
              <p:nvPr/>
            </p:nvSpPr>
            <p:spPr>
              <a:xfrm>
                <a:off x="2433475" y="4936833"/>
                <a:ext cx="123723" cy="68539"/>
              </a:xfrm>
              <a:custGeom>
                <a:avLst/>
                <a:gdLst>
                  <a:gd name="connsiteX0" fmla="*/ 176463 w 176463"/>
                  <a:gd name="connsiteY0" fmla="*/ 0 h 128337"/>
                  <a:gd name="connsiteX1" fmla="*/ 112295 w 176463"/>
                  <a:gd name="connsiteY1" fmla="*/ 80211 h 128337"/>
                  <a:gd name="connsiteX2" fmla="*/ 16042 w 176463"/>
                  <a:gd name="connsiteY2" fmla="*/ 112295 h 128337"/>
                  <a:gd name="connsiteX3" fmla="*/ 0 w 176463"/>
                  <a:gd name="connsiteY3" fmla="*/ 128337 h 128337"/>
                  <a:gd name="connsiteX0-1" fmla="*/ 160421 w 160421"/>
                  <a:gd name="connsiteY0-2" fmla="*/ 0 h 112295"/>
                  <a:gd name="connsiteX1-3" fmla="*/ 96253 w 160421"/>
                  <a:gd name="connsiteY1-4" fmla="*/ 80211 h 112295"/>
                  <a:gd name="connsiteX2-5" fmla="*/ 0 w 160421"/>
                  <a:gd name="connsiteY2-6" fmla="*/ 112295 h 112295"/>
                  <a:gd name="connsiteX0-7" fmla="*/ 160421 w 160421"/>
                  <a:gd name="connsiteY0-8" fmla="*/ 0 h 116533"/>
                  <a:gd name="connsiteX1-9" fmla="*/ 96253 w 160421"/>
                  <a:gd name="connsiteY1-10" fmla="*/ 80211 h 116533"/>
                  <a:gd name="connsiteX2-11" fmla="*/ 0 w 160421"/>
                  <a:gd name="connsiteY2-12" fmla="*/ 112295 h 116533"/>
                  <a:gd name="connsiteX0-13" fmla="*/ 177046 w 177046"/>
                  <a:gd name="connsiteY0-14" fmla="*/ 0 h 93983"/>
                  <a:gd name="connsiteX1-15" fmla="*/ 96253 w 177046"/>
                  <a:gd name="connsiteY1-16" fmla="*/ 58044 h 93983"/>
                  <a:gd name="connsiteX2-17" fmla="*/ 0 w 177046"/>
                  <a:gd name="connsiteY2-18" fmla="*/ 90128 h 93983"/>
                  <a:gd name="connsiteX0-19" fmla="*/ 177046 w 177046"/>
                  <a:gd name="connsiteY0-20" fmla="*/ 0 h 95240"/>
                  <a:gd name="connsiteX1-21" fmla="*/ 112878 w 177046"/>
                  <a:gd name="connsiteY1-22" fmla="*/ 69128 h 95240"/>
                  <a:gd name="connsiteX2-23" fmla="*/ 0 w 177046"/>
                  <a:gd name="connsiteY2-24" fmla="*/ 90128 h 95240"/>
                  <a:gd name="connsiteX0-25" fmla="*/ 187346 w 187346"/>
                  <a:gd name="connsiteY0-26" fmla="*/ 0 h 118404"/>
                  <a:gd name="connsiteX1-27" fmla="*/ 123178 w 187346"/>
                  <a:gd name="connsiteY1-28" fmla="*/ 69128 h 118404"/>
                  <a:gd name="connsiteX2-29" fmla="*/ 0 w 187346"/>
                  <a:gd name="connsiteY2-30" fmla="*/ 115266 h 118404"/>
                  <a:gd name="connsiteX0-31" fmla="*/ 182196 w 182196"/>
                  <a:gd name="connsiteY0-32" fmla="*/ 0 h 137440"/>
                  <a:gd name="connsiteX1-33" fmla="*/ 123178 w 182196"/>
                  <a:gd name="connsiteY1-34" fmla="*/ 87982 h 137440"/>
                  <a:gd name="connsiteX2-35" fmla="*/ 0 w 182196"/>
                  <a:gd name="connsiteY2-36" fmla="*/ 134120 h 137440"/>
                  <a:gd name="connsiteX0-37" fmla="*/ 182196 w 182196"/>
                  <a:gd name="connsiteY0-38" fmla="*/ 0 h 137078"/>
                  <a:gd name="connsiteX1-39" fmla="*/ 102575 w 182196"/>
                  <a:gd name="connsiteY1-40" fmla="*/ 81696 h 137078"/>
                  <a:gd name="connsiteX2-41" fmla="*/ 0 w 182196"/>
                  <a:gd name="connsiteY2-42" fmla="*/ 134120 h 137078"/>
                  <a:gd name="connsiteX0-43" fmla="*/ 202798 w 202798"/>
                  <a:gd name="connsiteY0-44" fmla="*/ 0 h 137078"/>
                  <a:gd name="connsiteX1-45" fmla="*/ 123177 w 202798"/>
                  <a:gd name="connsiteY1-46" fmla="*/ 81696 h 137078"/>
                  <a:gd name="connsiteX2-47" fmla="*/ 0 w 202798"/>
                  <a:gd name="connsiteY2-48" fmla="*/ 134120 h 137078"/>
                </a:gdLst>
                <a:ahLst/>
                <a:cxnLst>
                  <a:cxn ang="0">
                    <a:pos x="connsiteX0-1" y="connsiteY0-2"/>
                  </a:cxn>
                  <a:cxn ang="0">
                    <a:pos x="connsiteX1-3" y="connsiteY1-4"/>
                  </a:cxn>
                  <a:cxn ang="0">
                    <a:pos x="connsiteX2-5" y="connsiteY2-6"/>
                  </a:cxn>
                </a:cxnLst>
                <a:rect l="l" t="t" r="r" b="b"/>
                <a:pathLst>
                  <a:path w="202798" h="137078">
                    <a:moveTo>
                      <a:pt x="202798" y="0"/>
                    </a:moveTo>
                    <a:cubicBezTo>
                      <a:pt x="181409" y="26737"/>
                      <a:pt x="156977" y="59343"/>
                      <a:pt x="123177" y="81696"/>
                    </a:cubicBezTo>
                    <a:cubicBezTo>
                      <a:pt x="89377" y="104049"/>
                      <a:pt x="62707" y="148999"/>
                      <a:pt x="0" y="134120"/>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2508627" y="4994175"/>
                <a:ext cx="79730" cy="47890"/>
              </a:xfrm>
              <a:custGeom>
                <a:avLst/>
                <a:gdLst>
                  <a:gd name="connsiteX0" fmla="*/ 176463 w 176463"/>
                  <a:gd name="connsiteY0" fmla="*/ 0 h 128337"/>
                  <a:gd name="connsiteX1" fmla="*/ 112295 w 176463"/>
                  <a:gd name="connsiteY1" fmla="*/ 80211 h 128337"/>
                  <a:gd name="connsiteX2" fmla="*/ 16042 w 176463"/>
                  <a:gd name="connsiteY2" fmla="*/ 112295 h 128337"/>
                  <a:gd name="connsiteX3" fmla="*/ 0 w 176463"/>
                  <a:gd name="connsiteY3" fmla="*/ 128337 h 128337"/>
                  <a:gd name="connsiteX0-1" fmla="*/ 160421 w 160421"/>
                  <a:gd name="connsiteY0-2" fmla="*/ 0 h 112295"/>
                  <a:gd name="connsiteX1-3" fmla="*/ 96253 w 160421"/>
                  <a:gd name="connsiteY1-4" fmla="*/ 80211 h 112295"/>
                  <a:gd name="connsiteX2-5" fmla="*/ 0 w 160421"/>
                  <a:gd name="connsiteY2-6" fmla="*/ 112295 h 112295"/>
                  <a:gd name="connsiteX0-7" fmla="*/ 160421 w 160421"/>
                  <a:gd name="connsiteY0-8" fmla="*/ 0 h 116533"/>
                  <a:gd name="connsiteX1-9" fmla="*/ 96253 w 160421"/>
                  <a:gd name="connsiteY1-10" fmla="*/ 80211 h 116533"/>
                  <a:gd name="connsiteX2-11" fmla="*/ 0 w 160421"/>
                  <a:gd name="connsiteY2-12" fmla="*/ 112295 h 116533"/>
                  <a:gd name="connsiteX0-13" fmla="*/ 177046 w 177046"/>
                  <a:gd name="connsiteY0-14" fmla="*/ 0 h 93983"/>
                  <a:gd name="connsiteX1-15" fmla="*/ 96253 w 177046"/>
                  <a:gd name="connsiteY1-16" fmla="*/ 58044 h 93983"/>
                  <a:gd name="connsiteX2-17" fmla="*/ 0 w 177046"/>
                  <a:gd name="connsiteY2-18" fmla="*/ 90128 h 93983"/>
                  <a:gd name="connsiteX0-19" fmla="*/ 177046 w 177046"/>
                  <a:gd name="connsiteY0-20" fmla="*/ 0 h 95240"/>
                  <a:gd name="connsiteX1-21" fmla="*/ 112878 w 177046"/>
                  <a:gd name="connsiteY1-22" fmla="*/ 69128 h 95240"/>
                  <a:gd name="connsiteX2-23" fmla="*/ 0 w 177046"/>
                  <a:gd name="connsiteY2-24" fmla="*/ 90128 h 95240"/>
                  <a:gd name="connsiteX0-25" fmla="*/ 187346 w 187346"/>
                  <a:gd name="connsiteY0-26" fmla="*/ 0 h 118404"/>
                  <a:gd name="connsiteX1-27" fmla="*/ 123178 w 187346"/>
                  <a:gd name="connsiteY1-28" fmla="*/ 69128 h 118404"/>
                  <a:gd name="connsiteX2-29" fmla="*/ 0 w 187346"/>
                  <a:gd name="connsiteY2-30" fmla="*/ 115266 h 118404"/>
                  <a:gd name="connsiteX0-31" fmla="*/ 182196 w 182196"/>
                  <a:gd name="connsiteY0-32" fmla="*/ 0 h 137440"/>
                  <a:gd name="connsiteX1-33" fmla="*/ 123178 w 182196"/>
                  <a:gd name="connsiteY1-34" fmla="*/ 87982 h 137440"/>
                  <a:gd name="connsiteX2-35" fmla="*/ 0 w 182196"/>
                  <a:gd name="connsiteY2-36" fmla="*/ 134120 h 137440"/>
                  <a:gd name="connsiteX0-37" fmla="*/ 182196 w 182196"/>
                  <a:gd name="connsiteY0-38" fmla="*/ 0 h 137078"/>
                  <a:gd name="connsiteX1-39" fmla="*/ 102575 w 182196"/>
                  <a:gd name="connsiteY1-40" fmla="*/ 81696 h 137078"/>
                  <a:gd name="connsiteX2-41" fmla="*/ 0 w 182196"/>
                  <a:gd name="connsiteY2-42" fmla="*/ 134120 h 137078"/>
                  <a:gd name="connsiteX0-43" fmla="*/ 202798 w 202798"/>
                  <a:gd name="connsiteY0-44" fmla="*/ 0 h 137078"/>
                  <a:gd name="connsiteX1-45" fmla="*/ 123177 w 202798"/>
                  <a:gd name="connsiteY1-46" fmla="*/ 81696 h 137078"/>
                  <a:gd name="connsiteX2-47" fmla="*/ 0 w 202798"/>
                  <a:gd name="connsiteY2-48" fmla="*/ 134120 h 137078"/>
                  <a:gd name="connsiteX0-49" fmla="*/ 202798 w 202798"/>
                  <a:gd name="connsiteY0-50" fmla="*/ 0 h 138490"/>
                  <a:gd name="connsiteX1-51" fmla="*/ 81973 w 202798"/>
                  <a:gd name="connsiteY1-52" fmla="*/ 100550 h 138490"/>
                  <a:gd name="connsiteX2-53" fmla="*/ 0 w 202798"/>
                  <a:gd name="connsiteY2-54" fmla="*/ 134120 h 138490"/>
                  <a:gd name="connsiteX0-55" fmla="*/ 104937 w 104937"/>
                  <a:gd name="connsiteY0-56" fmla="*/ 0 h 93858"/>
                  <a:gd name="connsiteX1-57" fmla="*/ 81973 w 104937"/>
                  <a:gd name="connsiteY1-58" fmla="*/ 56558 h 93858"/>
                  <a:gd name="connsiteX2-59" fmla="*/ 0 w 104937"/>
                  <a:gd name="connsiteY2-60" fmla="*/ 90128 h 93858"/>
                  <a:gd name="connsiteX0-61" fmla="*/ 104937 w 104937"/>
                  <a:gd name="connsiteY0-62" fmla="*/ 0 h 93858"/>
                  <a:gd name="connsiteX1-63" fmla="*/ 66522 w 104937"/>
                  <a:gd name="connsiteY1-64" fmla="*/ 56558 h 93858"/>
                  <a:gd name="connsiteX2-65" fmla="*/ 0 w 104937"/>
                  <a:gd name="connsiteY2-66" fmla="*/ 90128 h 93858"/>
                  <a:gd name="connsiteX0-67" fmla="*/ 120387 w 120387"/>
                  <a:gd name="connsiteY0-68" fmla="*/ 0 h 93858"/>
                  <a:gd name="connsiteX1-69" fmla="*/ 81972 w 120387"/>
                  <a:gd name="connsiteY1-70" fmla="*/ 56558 h 93858"/>
                  <a:gd name="connsiteX2-71" fmla="*/ 0 w 120387"/>
                  <a:gd name="connsiteY2-72" fmla="*/ 90128 h 93858"/>
                  <a:gd name="connsiteX0-73" fmla="*/ 120387 w 120387"/>
                  <a:gd name="connsiteY0-74" fmla="*/ 0 h 101260"/>
                  <a:gd name="connsiteX1-75" fmla="*/ 81972 w 120387"/>
                  <a:gd name="connsiteY1-76" fmla="*/ 56558 h 101260"/>
                  <a:gd name="connsiteX2-77" fmla="*/ 0 w 120387"/>
                  <a:gd name="connsiteY2-78" fmla="*/ 90128 h 101260"/>
                  <a:gd name="connsiteX0-79" fmla="*/ 130687 w 130687"/>
                  <a:gd name="connsiteY0-80" fmla="*/ 0 h 95780"/>
                  <a:gd name="connsiteX1-81" fmla="*/ 92272 w 130687"/>
                  <a:gd name="connsiteY1-82" fmla="*/ 56558 h 95780"/>
                  <a:gd name="connsiteX2-83" fmla="*/ 0 w 130687"/>
                  <a:gd name="connsiteY2-84" fmla="*/ 83844 h 95780"/>
                </a:gdLst>
                <a:ahLst/>
                <a:cxnLst>
                  <a:cxn ang="0">
                    <a:pos x="connsiteX0-1" y="connsiteY0-2"/>
                  </a:cxn>
                  <a:cxn ang="0">
                    <a:pos x="connsiteX1-3" y="connsiteY1-4"/>
                  </a:cxn>
                  <a:cxn ang="0">
                    <a:pos x="connsiteX2-5" y="connsiteY2-6"/>
                  </a:cxn>
                </a:cxnLst>
                <a:rect l="l" t="t" r="r" b="b"/>
                <a:pathLst>
                  <a:path w="130687" h="95780">
                    <a:moveTo>
                      <a:pt x="130687" y="0"/>
                    </a:moveTo>
                    <a:cubicBezTo>
                      <a:pt x="109298" y="26737"/>
                      <a:pt x="114053" y="42584"/>
                      <a:pt x="92272" y="56558"/>
                    </a:cubicBezTo>
                    <a:cubicBezTo>
                      <a:pt x="70491" y="70532"/>
                      <a:pt x="62706" y="117578"/>
                      <a:pt x="0" y="83844"/>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4" name="组合 23"/>
          <p:cNvGrpSpPr/>
          <p:nvPr/>
        </p:nvGrpSpPr>
        <p:grpSpPr>
          <a:xfrm>
            <a:off x="1245112" y="2595429"/>
            <a:ext cx="2833967" cy="1877686"/>
            <a:chOff x="2164297" y="3737502"/>
            <a:chExt cx="2388967" cy="1582845"/>
          </a:xfrm>
        </p:grpSpPr>
        <p:sp>
          <p:nvSpPr>
            <p:cNvPr id="25" name="任意多边形 24"/>
            <p:cNvSpPr/>
            <p:nvPr/>
          </p:nvSpPr>
          <p:spPr>
            <a:xfrm>
              <a:off x="2164297" y="3737502"/>
              <a:ext cx="2388967" cy="1582845"/>
            </a:xfrm>
            <a:custGeom>
              <a:avLst/>
              <a:gdLst>
                <a:gd name="connsiteX0" fmla="*/ 513347 w 1878121"/>
                <a:gd name="connsiteY0" fmla="*/ 338875 h 1365570"/>
                <a:gd name="connsiteX1" fmla="*/ 529389 w 1878121"/>
                <a:gd name="connsiteY1" fmla="*/ 226580 h 1365570"/>
                <a:gd name="connsiteX2" fmla="*/ 609600 w 1878121"/>
                <a:gd name="connsiteY2" fmla="*/ 130328 h 1365570"/>
                <a:gd name="connsiteX3" fmla="*/ 657726 w 1878121"/>
                <a:gd name="connsiteY3" fmla="*/ 114286 h 1365570"/>
                <a:gd name="connsiteX4" fmla="*/ 753979 w 1878121"/>
                <a:gd name="connsiteY4" fmla="*/ 66159 h 1365570"/>
                <a:gd name="connsiteX5" fmla="*/ 818147 w 1878121"/>
                <a:gd name="connsiteY5" fmla="*/ 34075 h 1365570"/>
                <a:gd name="connsiteX6" fmla="*/ 882316 w 1878121"/>
                <a:gd name="connsiteY6" fmla="*/ 18033 h 1365570"/>
                <a:gd name="connsiteX7" fmla="*/ 930442 w 1878121"/>
                <a:gd name="connsiteY7" fmla="*/ 1991 h 1365570"/>
                <a:gd name="connsiteX8" fmla="*/ 1363579 w 1878121"/>
                <a:gd name="connsiteY8" fmla="*/ 18033 h 1365570"/>
                <a:gd name="connsiteX9" fmla="*/ 1427747 w 1878121"/>
                <a:gd name="connsiteY9" fmla="*/ 114286 h 1365570"/>
                <a:gd name="connsiteX10" fmla="*/ 1459832 w 1878121"/>
                <a:gd name="connsiteY10" fmla="*/ 146370 h 1365570"/>
                <a:gd name="connsiteX11" fmla="*/ 1507958 w 1878121"/>
                <a:gd name="connsiteY11" fmla="*/ 242622 h 1365570"/>
                <a:gd name="connsiteX12" fmla="*/ 1540042 w 1878121"/>
                <a:gd name="connsiteY12" fmla="*/ 274707 h 1365570"/>
                <a:gd name="connsiteX13" fmla="*/ 1636295 w 1878121"/>
                <a:gd name="connsiteY13" fmla="*/ 403043 h 1365570"/>
                <a:gd name="connsiteX14" fmla="*/ 1636295 w 1878121"/>
                <a:gd name="connsiteY14" fmla="*/ 772012 h 1365570"/>
                <a:gd name="connsiteX15" fmla="*/ 1604210 w 1878121"/>
                <a:gd name="connsiteY15" fmla="*/ 804096 h 1365570"/>
                <a:gd name="connsiteX16" fmla="*/ 1828800 w 1878121"/>
                <a:gd name="connsiteY16" fmla="*/ 820138 h 1365570"/>
                <a:gd name="connsiteX17" fmla="*/ 1876926 w 1878121"/>
                <a:gd name="connsiteY17" fmla="*/ 852222 h 1365570"/>
                <a:gd name="connsiteX18" fmla="*/ 1844842 w 1878121"/>
                <a:gd name="connsiteY18" fmla="*/ 1108896 h 1365570"/>
                <a:gd name="connsiteX19" fmla="*/ 1812758 w 1878121"/>
                <a:gd name="connsiteY19" fmla="*/ 1157022 h 1365570"/>
                <a:gd name="connsiteX20" fmla="*/ 1796716 w 1878121"/>
                <a:gd name="connsiteY20" fmla="*/ 1205149 h 1365570"/>
                <a:gd name="connsiteX21" fmla="*/ 1700463 w 1878121"/>
                <a:gd name="connsiteY21" fmla="*/ 1285359 h 1365570"/>
                <a:gd name="connsiteX22" fmla="*/ 1652337 w 1878121"/>
                <a:gd name="connsiteY22" fmla="*/ 1301401 h 1365570"/>
                <a:gd name="connsiteX23" fmla="*/ 1604210 w 1878121"/>
                <a:gd name="connsiteY23" fmla="*/ 1333486 h 1365570"/>
                <a:gd name="connsiteX24" fmla="*/ 1459832 w 1878121"/>
                <a:gd name="connsiteY24" fmla="*/ 1365570 h 1365570"/>
                <a:gd name="connsiteX25" fmla="*/ 401053 w 1878121"/>
                <a:gd name="connsiteY25" fmla="*/ 1349528 h 1365570"/>
                <a:gd name="connsiteX26" fmla="*/ 336884 w 1878121"/>
                <a:gd name="connsiteY26" fmla="*/ 1333486 h 1365570"/>
                <a:gd name="connsiteX27" fmla="*/ 256674 w 1878121"/>
                <a:gd name="connsiteY27" fmla="*/ 1317443 h 1365570"/>
                <a:gd name="connsiteX28" fmla="*/ 224589 w 1878121"/>
                <a:gd name="connsiteY28" fmla="*/ 1285359 h 1365570"/>
                <a:gd name="connsiteX29" fmla="*/ 176463 w 1878121"/>
                <a:gd name="connsiteY29" fmla="*/ 1269317 h 1365570"/>
                <a:gd name="connsiteX30" fmla="*/ 48126 w 1878121"/>
                <a:gd name="connsiteY30" fmla="*/ 1124938 h 1365570"/>
                <a:gd name="connsiteX31" fmla="*/ 16042 w 1878121"/>
                <a:gd name="connsiteY31" fmla="*/ 1028686 h 1365570"/>
                <a:gd name="connsiteX32" fmla="*/ 0 w 1878121"/>
                <a:gd name="connsiteY32" fmla="*/ 980559 h 1365570"/>
                <a:gd name="connsiteX33" fmla="*/ 32084 w 1878121"/>
                <a:gd name="connsiteY33" fmla="*/ 739928 h 1365570"/>
                <a:gd name="connsiteX34" fmla="*/ 96253 w 1878121"/>
                <a:gd name="connsiteY34" fmla="*/ 643675 h 1365570"/>
                <a:gd name="connsiteX35" fmla="*/ 176463 w 1878121"/>
                <a:gd name="connsiteY35" fmla="*/ 563465 h 1365570"/>
                <a:gd name="connsiteX36" fmla="*/ 224589 w 1878121"/>
                <a:gd name="connsiteY36" fmla="*/ 547422 h 1365570"/>
                <a:gd name="connsiteX37" fmla="*/ 272716 w 1878121"/>
                <a:gd name="connsiteY37" fmla="*/ 515338 h 1365570"/>
                <a:gd name="connsiteX38" fmla="*/ 320842 w 1878121"/>
                <a:gd name="connsiteY38" fmla="*/ 499296 h 1365570"/>
                <a:gd name="connsiteX39" fmla="*/ 385010 w 1878121"/>
                <a:gd name="connsiteY39" fmla="*/ 467212 h 1365570"/>
                <a:gd name="connsiteX40" fmla="*/ 481263 w 1878121"/>
                <a:gd name="connsiteY40" fmla="*/ 435128 h 1365570"/>
                <a:gd name="connsiteX41" fmla="*/ 561474 w 1878121"/>
                <a:gd name="connsiteY41" fmla="*/ 370959 h 1365570"/>
                <a:gd name="connsiteX42" fmla="*/ 561474 w 1878121"/>
                <a:gd name="connsiteY42" fmla="*/ 354917 h 1365570"/>
                <a:gd name="connsiteX0-1" fmla="*/ 513347 w 1878121"/>
                <a:gd name="connsiteY0-2" fmla="*/ 362642 h 1389337"/>
                <a:gd name="connsiteX1-3" fmla="*/ 529389 w 1878121"/>
                <a:gd name="connsiteY1-4" fmla="*/ 250347 h 1389337"/>
                <a:gd name="connsiteX2-5" fmla="*/ 609600 w 1878121"/>
                <a:gd name="connsiteY2-6" fmla="*/ 154095 h 1389337"/>
                <a:gd name="connsiteX3-7" fmla="*/ 657726 w 1878121"/>
                <a:gd name="connsiteY3-8" fmla="*/ 138053 h 1389337"/>
                <a:gd name="connsiteX4-9" fmla="*/ 753979 w 1878121"/>
                <a:gd name="connsiteY4-10" fmla="*/ 89926 h 1389337"/>
                <a:gd name="connsiteX5-11" fmla="*/ 818147 w 1878121"/>
                <a:gd name="connsiteY5-12" fmla="*/ 57842 h 1389337"/>
                <a:gd name="connsiteX6-13" fmla="*/ 882316 w 1878121"/>
                <a:gd name="connsiteY6-14" fmla="*/ 41800 h 1389337"/>
                <a:gd name="connsiteX7-15" fmla="*/ 1072110 w 1878121"/>
                <a:gd name="connsiteY7-16" fmla="*/ 0 h 1389337"/>
                <a:gd name="connsiteX8-17" fmla="*/ 1363579 w 1878121"/>
                <a:gd name="connsiteY8-18" fmla="*/ 41800 h 1389337"/>
                <a:gd name="connsiteX9-19" fmla="*/ 1427747 w 1878121"/>
                <a:gd name="connsiteY9-20" fmla="*/ 138053 h 1389337"/>
                <a:gd name="connsiteX10-21" fmla="*/ 1459832 w 1878121"/>
                <a:gd name="connsiteY10-22" fmla="*/ 170137 h 1389337"/>
                <a:gd name="connsiteX11-23" fmla="*/ 1507958 w 1878121"/>
                <a:gd name="connsiteY11-24" fmla="*/ 266389 h 1389337"/>
                <a:gd name="connsiteX12-25" fmla="*/ 1540042 w 1878121"/>
                <a:gd name="connsiteY12-26" fmla="*/ 298474 h 1389337"/>
                <a:gd name="connsiteX13-27" fmla="*/ 1636295 w 1878121"/>
                <a:gd name="connsiteY13-28" fmla="*/ 426810 h 1389337"/>
                <a:gd name="connsiteX14-29" fmla="*/ 1636295 w 1878121"/>
                <a:gd name="connsiteY14-30" fmla="*/ 795779 h 1389337"/>
                <a:gd name="connsiteX15-31" fmla="*/ 1604210 w 1878121"/>
                <a:gd name="connsiteY15-32" fmla="*/ 827863 h 1389337"/>
                <a:gd name="connsiteX16-33" fmla="*/ 1828800 w 1878121"/>
                <a:gd name="connsiteY16-34" fmla="*/ 843905 h 1389337"/>
                <a:gd name="connsiteX17-35" fmla="*/ 1876926 w 1878121"/>
                <a:gd name="connsiteY17-36" fmla="*/ 875989 h 1389337"/>
                <a:gd name="connsiteX18-37" fmla="*/ 1844842 w 1878121"/>
                <a:gd name="connsiteY18-38" fmla="*/ 1132663 h 1389337"/>
                <a:gd name="connsiteX19-39" fmla="*/ 1812758 w 1878121"/>
                <a:gd name="connsiteY19-40" fmla="*/ 1180789 h 1389337"/>
                <a:gd name="connsiteX20-41" fmla="*/ 1796716 w 1878121"/>
                <a:gd name="connsiteY20-42" fmla="*/ 1228916 h 1389337"/>
                <a:gd name="connsiteX21-43" fmla="*/ 1700463 w 1878121"/>
                <a:gd name="connsiteY21-44" fmla="*/ 1309126 h 1389337"/>
                <a:gd name="connsiteX22-45" fmla="*/ 1652337 w 1878121"/>
                <a:gd name="connsiteY22-46" fmla="*/ 1325168 h 1389337"/>
                <a:gd name="connsiteX23-47" fmla="*/ 1604210 w 1878121"/>
                <a:gd name="connsiteY23-48" fmla="*/ 1357253 h 1389337"/>
                <a:gd name="connsiteX24-49" fmla="*/ 1459832 w 1878121"/>
                <a:gd name="connsiteY24-50" fmla="*/ 1389337 h 1389337"/>
                <a:gd name="connsiteX25-51" fmla="*/ 401053 w 1878121"/>
                <a:gd name="connsiteY25-52" fmla="*/ 1373295 h 1389337"/>
                <a:gd name="connsiteX26-53" fmla="*/ 336884 w 1878121"/>
                <a:gd name="connsiteY26-54" fmla="*/ 1357253 h 1389337"/>
                <a:gd name="connsiteX27-55" fmla="*/ 256674 w 1878121"/>
                <a:gd name="connsiteY27-56" fmla="*/ 1341210 h 1389337"/>
                <a:gd name="connsiteX28-57" fmla="*/ 224589 w 1878121"/>
                <a:gd name="connsiteY28-58" fmla="*/ 1309126 h 1389337"/>
                <a:gd name="connsiteX29-59" fmla="*/ 176463 w 1878121"/>
                <a:gd name="connsiteY29-60" fmla="*/ 1293084 h 1389337"/>
                <a:gd name="connsiteX30-61" fmla="*/ 48126 w 1878121"/>
                <a:gd name="connsiteY30-62" fmla="*/ 1148705 h 1389337"/>
                <a:gd name="connsiteX31-63" fmla="*/ 16042 w 1878121"/>
                <a:gd name="connsiteY31-64" fmla="*/ 1052453 h 1389337"/>
                <a:gd name="connsiteX32-65" fmla="*/ 0 w 1878121"/>
                <a:gd name="connsiteY32-66" fmla="*/ 1004326 h 1389337"/>
                <a:gd name="connsiteX33-67" fmla="*/ 32084 w 1878121"/>
                <a:gd name="connsiteY33-68" fmla="*/ 763695 h 1389337"/>
                <a:gd name="connsiteX34-69" fmla="*/ 96253 w 1878121"/>
                <a:gd name="connsiteY34-70" fmla="*/ 667442 h 1389337"/>
                <a:gd name="connsiteX35-71" fmla="*/ 176463 w 1878121"/>
                <a:gd name="connsiteY35-72" fmla="*/ 587232 h 1389337"/>
                <a:gd name="connsiteX36-73" fmla="*/ 224589 w 1878121"/>
                <a:gd name="connsiteY36-74" fmla="*/ 571189 h 1389337"/>
                <a:gd name="connsiteX37-75" fmla="*/ 272716 w 1878121"/>
                <a:gd name="connsiteY37-76" fmla="*/ 539105 h 1389337"/>
                <a:gd name="connsiteX38-77" fmla="*/ 320842 w 1878121"/>
                <a:gd name="connsiteY38-78" fmla="*/ 523063 h 1389337"/>
                <a:gd name="connsiteX39-79" fmla="*/ 385010 w 1878121"/>
                <a:gd name="connsiteY39-80" fmla="*/ 490979 h 1389337"/>
                <a:gd name="connsiteX40-81" fmla="*/ 481263 w 1878121"/>
                <a:gd name="connsiteY40-82" fmla="*/ 458895 h 1389337"/>
                <a:gd name="connsiteX41-83" fmla="*/ 561474 w 1878121"/>
                <a:gd name="connsiteY41-84" fmla="*/ 394726 h 1389337"/>
                <a:gd name="connsiteX42-85" fmla="*/ 561474 w 1878121"/>
                <a:gd name="connsiteY42-86" fmla="*/ 378684 h 1389337"/>
                <a:gd name="connsiteX0-87" fmla="*/ 513347 w 1878121"/>
                <a:gd name="connsiteY0-88" fmla="*/ 328605 h 1355300"/>
                <a:gd name="connsiteX1-89" fmla="*/ 529389 w 1878121"/>
                <a:gd name="connsiteY1-90" fmla="*/ 216310 h 1355300"/>
                <a:gd name="connsiteX2-91" fmla="*/ 609600 w 1878121"/>
                <a:gd name="connsiteY2-92" fmla="*/ 120058 h 1355300"/>
                <a:gd name="connsiteX3-93" fmla="*/ 657726 w 1878121"/>
                <a:gd name="connsiteY3-94" fmla="*/ 104016 h 1355300"/>
                <a:gd name="connsiteX4-95" fmla="*/ 753979 w 1878121"/>
                <a:gd name="connsiteY4-96" fmla="*/ 55889 h 1355300"/>
                <a:gd name="connsiteX5-97" fmla="*/ 818147 w 1878121"/>
                <a:gd name="connsiteY5-98" fmla="*/ 23805 h 1355300"/>
                <a:gd name="connsiteX6-99" fmla="*/ 882316 w 1878121"/>
                <a:gd name="connsiteY6-100" fmla="*/ 7763 h 1355300"/>
                <a:gd name="connsiteX7-101" fmla="*/ 1363579 w 1878121"/>
                <a:gd name="connsiteY7-102" fmla="*/ 7763 h 1355300"/>
                <a:gd name="connsiteX8-103" fmla="*/ 1427747 w 1878121"/>
                <a:gd name="connsiteY8-104" fmla="*/ 104016 h 1355300"/>
                <a:gd name="connsiteX9-105" fmla="*/ 1459832 w 1878121"/>
                <a:gd name="connsiteY9-106" fmla="*/ 136100 h 1355300"/>
                <a:gd name="connsiteX10-107" fmla="*/ 1507958 w 1878121"/>
                <a:gd name="connsiteY10-108" fmla="*/ 232352 h 1355300"/>
                <a:gd name="connsiteX11-109" fmla="*/ 1540042 w 1878121"/>
                <a:gd name="connsiteY11-110" fmla="*/ 264437 h 1355300"/>
                <a:gd name="connsiteX12-111" fmla="*/ 1636295 w 1878121"/>
                <a:gd name="connsiteY12-112" fmla="*/ 392773 h 1355300"/>
                <a:gd name="connsiteX13-113" fmla="*/ 1636295 w 1878121"/>
                <a:gd name="connsiteY13-114" fmla="*/ 761742 h 1355300"/>
                <a:gd name="connsiteX14-115" fmla="*/ 1604210 w 1878121"/>
                <a:gd name="connsiteY14-116" fmla="*/ 793826 h 1355300"/>
                <a:gd name="connsiteX15-117" fmla="*/ 1828800 w 1878121"/>
                <a:gd name="connsiteY15-118" fmla="*/ 809868 h 1355300"/>
                <a:gd name="connsiteX16-119" fmla="*/ 1876926 w 1878121"/>
                <a:gd name="connsiteY16-120" fmla="*/ 841952 h 1355300"/>
                <a:gd name="connsiteX17-121" fmla="*/ 1844842 w 1878121"/>
                <a:gd name="connsiteY17-122" fmla="*/ 1098626 h 1355300"/>
                <a:gd name="connsiteX18-123" fmla="*/ 1812758 w 1878121"/>
                <a:gd name="connsiteY18-124" fmla="*/ 1146752 h 1355300"/>
                <a:gd name="connsiteX19-125" fmla="*/ 1796716 w 1878121"/>
                <a:gd name="connsiteY19-126" fmla="*/ 1194879 h 1355300"/>
                <a:gd name="connsiteX20-127" fmla="*/ 1700463 w 1878121"/>
                <a:gd name="connsiteY20-128" fmla="*/ 1275089 h 1355300"/>
                <a:gd name="connsiteX21-129" fmla="*/ 1652337 w 1878121"/>
                <a:gd name="connsiteY21-130" fmla="*/ 1291131 h 1355300"/>
                <a:gd name="connsiteX22-131" fmla="*/ 1604210 w 1878121"/>
                <a:gd name="connsiteY22-132" fmla="*/ 1323216 h 1355300"/>
                <a:gd name="connsiteX23-133" fmla="*/ 1459832 w 1878121"/>
                <a:gd name="connsiteY23-134" fmla="*/ 1355300 h 1355300"/>
                <a:gd name="connsiteX24-135" fmla="*/ 401053 w 1878121"/>
                <a:gd name="connsiteY24-136" fmla="*/ 1339258 h 1355300"/>
                <a:gd name="connsiteX25-137" fmla="*/ 336884 w 1878121"/>
                <a:gd name="connsiteY25-138" fmla="*/ 1323216 h 1355300"/>
                <a:gd name="connsiteX26-139" fmla="*/ 256674 w 1878121"/>
                <a:gd name="connsiteY26-140" fmla="*/ 1307173 h 1355300"/>
                <a:gd name="connsiteX27-141" fmla="*/ 224589 w 1878121"/>
                <a:gd name="connsiteY27-142" fmla="*/ 1275089 h 1355300"/>
                <a:gd name="connsiteX28-143" fmla="*/ 176463 w 1878121"/>
                <a:gd name="connsiteY28-144" fmla="*/ 1259047 h 1355300"/>
                <a:gd name="connsiteX29-145" fmla="*/ 48126 w 1878121"/>
                <a:gd name="connsiteY29-146" fmla="*/ 1114668 h 1355300"/>
                <a:gd name="connsiteX30-147" fmla="*/ 16042 w 1878121"/>
                <a:gd name="connsiteY30-148" fmla="*/ 1018416 h 1355300"/>
                <a:gd name="connsiteX31-149" fmla="*/ 0 w 1878121"/>
                <a:gd name="connsiteY31-150" fmla="*/ 970289 h 1355300"/>
                <a:gd name="connsiteX32-151" fmla="*/ 32084 w 1878121"/>
                <a:gd name="connsiteY32-152" fmla="*/ 729658 h 1355300"/>
                <a:gd name="connsiteX33-153" fmla="*/ 96253 w 1878121"/>
                <a:gd name="connsiteY33-154" fmla="*/ 633405 h 1355300"/>
                <a:gd name="connsiteX34-155" fmla="*/ 176463 w 1878121"/>
                <a:gd name="connsiteY34-156" fmla="*/ 553195 h 1355300"/>
                <a:gd name="connsiteX35-157" fmla="*/ 224589 w 1878121"/>
                <a:gd name="connsiteY35-158" fmla="*/ 537152 h 1355300"/>
                <a:gd name="connsiteX36-159" fmla="*/ 272716 w 1878121"/>
                <a:gd name="connsiteY36-160" fmla="*/ 505068 h 1355300"/>
                <a:gd name="connsiteX37-161" fmla="*/ 320842 w 1878121"/>
                <a:gd name="connsiteY37-162" fmla="*/ 489026 h 1355300"/>
                <a:gd name="connsiteX38-163" fmla="*/ 385010 w 1878121"/>
                <a:gd name="connsiteY38-164" fmla="*/ 456942 h 1355300"/>
                <a:gd name="connsiteX39-165" fmla="*/ 481263 w 1878121"/>
                <a:gd name="connsiteY39-166" fmla="*/ 424858 h 1355300"/>
                <a:gd name="connsiteX40-167" fmla="*/ 561474 w 1878121"/>
                <a:gd name="connsiteY40-168" fmla="*/ 360689 h 1355300"/>
                <a:gd name="connsiteX41-169" fmla="*/ 561474 w 1878121"/>
                <a:gd name="connsiteY41-170" fmla="*/ 344647 h 1355300"/>
                <a:gd name="connsiteX0-171" fmla="*/ 513347 w 1878121"/>
                <a:gd name="connsiteY0-172" fmla="*/ 362915 h 1389610"/>
                <a:gd name="connsiteX1-173" fmla="*/ 529389 w 1878121"/>
                <a:gd name="connsiteY1-174" fmla="*/ 250620 h 1389610"/>
                <a:gd name="connsiteX2-175" fmla="*/ 609600 w 1878121"/>
                <a:gd name="connsiteY2-176" fmla="*/ 154368 h 1389610"/>
                <a:gd name="connsiteX3-177" fmla="*/ 657726 w 1878121"/>
                <a:gd name="connsiteY3-178" fmla="*/ 138326 h 1389610"/>
                <a:gd name="connsiteX4-179" fmla="*/ 753979 w 1878121"/>
                <a:gd name="connsiteY4-180" fmla="*/ 90199 h 1389610"/>
                <a:gd name="connsiteX5-181" fmla="*/ 818147 w 1878121"/>
                <a:gd name="connsiteY5-182" fmla="*/ 58115 h 1389610"/>
                <a:gd name="connsiteX6-183" fmla="*/ 882316 w 1878121"/>
                <a:gd name="connsiteY6-184" fmla="*/ 42073 h 1389610"/>
                <a:gd name="connsiteX7-185" fmla="*/ 1363579 w 1878121"/>
                <a:gd name="connsiteY7-186" fmla="*/ 42073 h 1389610"/>
                <a:gd name="connsiteX8-187" fmla="*/ 1427747 w 1878121"/>
                <a:gd name="connsiteY8-188" fmla="*/ 138326 h 1389610"/>
                <a:gd name="connsiteX9-189" fmla="*/ 1459832 w 1878121"/>
                <a:gd name="connsiteY9-190" fmla="*/ 170410 h 1389610"/>
                <a:gd name="connsiteX10-191" fmla="*/ 1507958 w 1878121"/>
                <a:gd name="connsiteY10-192" fmla="*/ 266662 h 1389610"/>
                <a:gd name="connsiteX11-193" fmla="*/ 1540042 w 1878121"/>
                <a:gd name="connsiteY11-194" fmla="*/ 298747 h 1389610"/>
                <a:gd name="connsiteX12-195" fmla="*/ 1636295 w 1878121"/>
                <a:gd name="connsiteY12-196" fmla="*/ 427083 h 1389610"/>
                <a:gd name="connsiteX13-197" fmla="*/ 1636295 w 1878121"/>
                <a:gd name="connsiteY13-198" fmla="*/ 796052 h 1389610"/>
                <a:gd name="connsiteX14-199" fmla="*/ 1604210 w 1878121"/>
                <a:gd name="connsiteY14-200" fmla="*/ 828136 h 1389610"/>
                <a:gd name="connsiteX15-201" fmla="*/ 1828800 w 1878121"/>
                <a:gd name="connsiteY15-202" fmla="*/ 844178 h 1389610"/>
                <a:gd name="connsiteX16-203" fmla="*/ 1876926 w 1878121"/>
                <a:gd name="connsiteY16-204" fmla="*/ 876262 h 1389610"/>
                <a:gd name="connsiteX17-205" fmla="*/ 1844842 w 1878121"/>
                <a:gd name="connsiteY17-206" fmla="*/ 1132936 h 1389610"/>
                <a:gd name="connsiteX18-207" fmla="*/ 1812758 w 1878121"/>
                <a:gd name="connsiteY18-208" fmla="*/ 1181062 h 1389610"/>
                <a:gd name="connsiteX19-209" fmla="*/ 1796716 w 1878121"/>
                <a:gd name="connsiteY19-210" fmla="*/ 1229189 h 1389610"/>
                <a:gd name="connsiteX20-211" fmla="*/ 1700463 w 1878121"/>
                <a:gd name="connsiteY20-212" fmla="*/ 1309399 h 1389610"/>
                <a:gd name="connsiteX21-213" fmla="*/ 1652337 w 1878121"/>
                <a:gd name="connsiteY21-214" fmla="*/ 1325441 h 1389610"/>
                <a:gd name="connsiteX22-215" fmla="*/ 1604210 w 1878121"/>
                <a:gd name="connsiteY22-216" fmla="*/ 1357526 h 1389610"/>
                <a:gd name="connsiteX23-217" fmla="*/ 1459832 w 1878121"/>
                <a:gd name="connsiteY23-218" fmla="*/ 1389610 h 1389610"/>
                <a:gd name="connsiteX24-219" fmla="*/ 401053 w 1878121"/>
                <a:gd name="connsiteY24-220" fmla="*/ 1373568 h 1389610"/>
                <a:gd name="connsiteX25-221" fmla="*/ 336884 w 1878121"/>
                <a:gd name="connsiteY25-222" fmla="*/ 1357526 h 1389610"/>
                <a:gd name="connsiteX26-223" fmla="*/ 256674 w 1878121"/>
                <a:gd name="connsiteY26-224" fmla="*/ 1341483 h 1389610"/>
                <a:gd name="connsiteX27-225" fmla="*/ 224589 w 1878121"/>
                <a:gd name="connsiteY27-226" fmla="*/ 1309399 h 1389610"/>
                <a:gd name="connsiteX28-227" fmla="*/ 176463 w 1878121"/>
                <a:gd name="connsiteY28-228" fmla="*/ 1293357 h 1389610"/>
                <a:gd name="connsiteX29-229" fmla="*/ 48126 w 1878121"/>
                <a:gd name="connsiteY29-230" fmla="*/ 1148978 h 1389610"/>
                <a:gd name="connsiteX30-231" fmla="*/ 16042 w 1878121"/>
                <a:gd name="connsiteY30-232" fmla="*/ 1052726 h 1389610"/>
                <a:gd name="connsiteX31-233" fmla="*/ 0 w 1878121"/>
                <a:gd name="connsiteY31-234" fmla="*/ 1004599 h 1389610"/>
                <a:gd name="connsiteX32-235" fmla="*/ 32084 w 1878121"/>
                <a:gd name="connsiteY32-236" fmla="*/ 763968 h 1389610"/>
                <a:gd name="connsiteX33-237" fmla="*/ 96253 w 1878121"/>
                <a:gd name="connsiteY33-238" fmla="*/ 667715 h 1389610"/>
                <a:gd name="connsiteX34-239" fmla="*/ 176463 w 1878121"/>
                <a:gd name="connsiteY34-240" fmla="*/ 587505 h 1389610"/>
                <a:gd name="connsiteX35-241" fmla="*/ 224589 w 1878121"/>
                <a:gd name="connsiteY35-242" fmla="*/ 571462 h 1389610"/>
                <a:gd name="connsiteX36-243" fmla="*/ 272716 w 1878121"/>
                <a:gd name="connsiteY36-244" fmla="*/ 539378 h 1389610"/>
                <a:gd name="connsiteX37-245" fmla="*/ 320842 w 1878121"/>
                <a:gd name="connsiteY37-246" fmla="*/ 523336 h 1389610"/>
                <a:gd name="connsiteX38-247" fmla="*/ 385010 w 1878121"/>
                <a:gd name="connsiteY38-248" fmla="*/ 491252 h 1389610"/>
                <a:gd name="connsiteX39-249" fmla="*/ 481263 w 1878121"/>
                <a:gd name="connsiteY39-250" fmla="*/ 459168 h 1389610"/>
                <a:gd name="connsiteX40-251" fmla="*/ 561474 w 1878121"/>
                <a:gd name="connsiteY40-252" fmla="*/ 394999 h 1389610"/>
                <a:gd name="connsiteX41-253" fmla="*/ 561474 w 1878121"/>
                <a:gd name="connsiteY41-254" fmla="*/ 378957 h 1389610"/>
                <a:gd name="connsiteX0-255" fmla="*/ 513347 w 1878121"/>
                <a:gd name="connsiteY0-256" fmla="*/ 383531 h 1410226"/>
                <a:gd name="connsiteX1-257" fmla="*/ 529389 w 1878121"/>
                <a:gd name="connsiteY1-258" fmla="*/ 271236 h 1410226"/>
                <a:gd name="connsiteX2-259" fmla="*/ 609600 w 1878121"/>
                <a:gd name="connsiteY2-260" fmla="*/ 174984 h 1410226"/>
                <a:gd name="connsiteX3-261" fmla="*/ 657726 w 1878121"/>
                <a:gd name="connsiteY3-262" fmla="*/ 158942 h 1410226"/>
                <a:gd name="connsiteX4-263" fmla="*/ 753979 w 1878121"/>
                <a:gd name="connsiteY4-264" fmla="*/ 110815 h 1410226"/>
                <a:gd name="connsiteX5-265" fmla="*/ 818147 w 1878121"/>
                <a:gd name="connsiteY5-266" fmla="*/ 78731 h 1410226"/>
                <a:gd name="connsiteX6-267" fmla="*/ 882316 w 1878121"/>
                <a:gd name="connsiteY6-268" fmla="*/ 62689 h 1410226"/>
                <a:gd name="connsiteX7-269" fmla="*/ 1292745 w 1878121"/>
                <a:gd name="connsiteY7-270" fmla="*/ 36931 h 1410226"/>
                <a:gd name="connsiteX8-271" fmla="*/ 1427747 w 1878121"/>
                <a:gd name="connsiteY8-272" fmla="*/ 158942 h 1410226"/>
                <a:gd name="connsiteX9-273" fmla="*/ 1459832 w 1878121"/>
                <a:gd name="connsiteY9-274" fmla="*/ 191026 h 1410226"/>
                <a:gd name="connsiteX10-275" fmla="*/ 1507958 w 1878121"/>
                <a:gd name="connsiteY10-276" fmla="*/ 287278 h 1410226"/>
                <a:gd name="connsiteX11-277" fmla="*/ 1540042 w 1878121"/>
                <a:gd name="connsiteY11-278" fmla="*/ 319363 h 1410226"/>
                <a:gd name="connsiteX12-279" fmla="*/ 1636295 w 1878121"/>
                <a:gd name="connsiteY12-280" fmla="*/ 447699 h 1410226"/>
                <a:gd name="connsiteX13-281" fmla="*/ 1636295 w 1878121"/>
                <a:gd name="connsiteY13-282" fmla="*/ 816668 h 1410226"/>
                <a:gd name="connsiteX14-283" fmla="*/ 1604210 w 1878121"/>
                <a:gd name="connsiteY14-284" fmla="*/ 848752 h 1410226"/>
                <a:gd name="connsiteX15-285" fmla="*/ 1828800 w 1878121"/>
                <a:gd name="connsiteY15-286" fmla="*/ 864794 h 1410226"/>
                <a:gd name="connsiteX16-287" fmla="*/ 1876926 w 1878121"/>
                <a:gd name="connsiteY16-288" fmla="*/ 896878 h 1410226"/>
                <a:gd name="connsiteX17-289" fmla="*/ 1844842 w 1878121"/>
                <a:gd name="connsiteY17-290" fmla="*/ 1153552 h 1410226"/>
                <a:gd name="connsiteX18-291" fmla="*/ 1812758 w 1878121"/>
                <a:gd name="connsiteY18-292" fmla="*/ 1201778 h 1410226"/>
                <a:gd name="connsiteX19-293" fmla="*/ 1796716 w 1878121"/>
                <a:gd name="connsiteY19-294" fmla="*/ 1249805 h 1410226"/>
                <a:gd name="connsiteX20-295" fmla="*/ 1700463 w 1878121"/>
                <a:gd name="connsiteY20-296" fmla="*/ 1330015 h 1410226"/>
                <a:gd name="connsiteX21-297" fmla="*/ 1652337 w 1878121"/>
                <a:gd name="connsiteY21-298" fmla="*/ 1346057 h 1410226"/>
                <a:gd name="connsiteX22-299" fmla="*/ 1604210 w 1878121"/>
                <a:gd name="connsiteY22-300" fmla="*/ 1378142 h 1410226"/>
                <a:gd name="connsiteX23-301" fmla="*/ 1459832 w 1878121"/>
                <a:gd name="connsiteY23-302" fmla="*/ 1410226 h 1410226"/>
                <a:gd name="connsiteX24-303" fmla="*/ 401053 w 1878121"/>
                <a:gd name="connsiteY24-304" fmla="*/ 1394184 h 1410226"/>
                <a:gd name="connsiteX25-305" fmla="*/ 336884 w 1878121"/>
                <a:gd name="connsiteY25-306" fmla="*/ 1378142 h 1410226"/>
                <a:gd name="connsiteX26-307" fmla="*/ 256674 w 1878121"/>
                <a:gd name="connsiteY26-308" fmla="*/ 1362099 h 1410226"/>
                <a:gd name="connsiteX27-309" fmla="*/ 224589 w 1878121"/>
                <a:gd name="connsiteY27-310" fmla="*/ 1330015 h 1410226"/>
                <a:gd name="connsiteX28-311" fmla="*/ 176463 w 1878121"/>
                <a:gd name="connsiteY28-312" fmla="*/ 1313973 h 1410226"/>
                <a:gd name="connsiteX29-313" fmla="*/ 48126 w 1878121"/>
                <a:gd name="connsiteY29-314" fmla="*/ 1169594 h 1410226"/>
                <a:gd name="connsiteX30-315" fmla="*/ 16042 w 1878121"/>
                <a:gd name="connsiteY30-316" fmla="*/ 1073342 h 1410226"/>
                <a:gd name="connsiteX31-317" fmla="*/ 0 w 1878121"/>
                <a:gd name="connsiteY31-318" fmla="*/ 1025215 h 1410226"/>
                <a:gd name="connsiteX32-319" fmla="*/ 32084 w 1878121"/>
                <a:gd name="connsiteY32-320" fmla="*/ 784584 h 1410226"/>
                <a:gd name="connsiteX33-321" fmla="*/ 96253 w 1878121"/>
                <a:gd name="connsiteY33-322" fmla="*/ 688331 h 1410226"/>
                <a:gd name="connsiteX34-323" fmla="*/ 176463 w 1878121"/>
                <a:gd name="connsiteY34-324" fmla="*/ 608121 h 1410226"/>
                <a:gd name="connsiteX35-325" fmla="*/ 224589 w 1878121"/>
                <a:gd name="connsiteY35-326" fmla="*/ 592078 h 1410226"/>
                <a:gd name="connsiteX36-327" fmla="*/ 272716 w 1878121"/>
                <a:gd name="connsiteY36-328" fmla="*/ 559994 h 1410226"/>
                <a:gd name="connsiteX37-329" fmla="*/ 320842 w 1878121"/>
                <a:gd name="connsiteY37-330" fmla="*/ 543952 h 1410226"/>
                <a:gd name="connsiteX38-331" fmla="*/ 385010 w 1878121"/>
                <a:gd name="connsiteY38-332" fmla="*/ 511868 h 1410226"/>
                <a:gd name="connsiteX39-333" fmla="*/ 481263 w 1878121"/>
                <a:gd name="connsiteY39-334" fmla="*/ 479784 h 1410226"/>
                <a:gd name="connsiteX40-335" fmla="*/ 561474 w 1878121"/>
                <a:gd name="connsiteY40-336" fmla="*/ 415615 h 1410226"/>
                <a:gd name="connsiteX41-337" fmla="*/ 561474 w 1878121"/>
                <a:gd name="connsiteY41-338" fmla="*/ 399573 h 1410226"/>
                <a:gd name="connsiteX0-339" fmla="*/ 513347 w 1878121"/>
                <a:gd name="connsiteY0-340" fmla="*/ 349155 h 1375850"/>
                <a:gd name="connsiteX1-341" fmla="*/ 529389 w 1878121"/>
                <a:gd name="connsiteY1-342" fmla="*/ 236860 h 1375850"/>
                <a:gd name="connsiteX2-343" fmla="*/ 609600 w 1878121"/>
                <a:gd name="connsiteY2-344" fmla="*/ 140608 h 1375850"/>
                <a:gd name="connsiteX3-345" fmla="*/ 657726 w 1878121"/>
                <a:gd name="connsiteY3-346" fmla="*/ 124566 h 1375850"/>
                <a:gd name="connsiteX4-347" fmla="*/ 753979 w 1878121"/>
                <a:gd name="connsiteY4-348" fmla="*/ 76439 h 1375850"/>
                <a:gd name="connsiteX5-349" fmla="*/ 818147 w 1878121"/>
                <a:gd name="connsiteY5-350" fmla="*/ 44355 h 1375850"/>
                <a:gd name="connsiteX6-351" fmla="*/ 1292745 w 1878121"/>
                <a:gd name="connsiteY6-352" fmla="*/ 2555 h 1375850"/>
                <a:gd name="connsiteX7-353" fmla="*/ 1427747 w 1878121"/>
                <a:gd name="connsiteY7-354" fmla="*/ 124566 h 1375850"/>
                <a:gd name="connsiteX8-355" fmla="*/ 1459832 w 1878121"/>
                <a:gd name="connsiteY8-356" fmla="*/ 156650 h 1375850"/>
                <a:gd name="connsiteX9-357" fmla="*/ 1507958 w 1878121"/>
                <a:gd name="connsiteY9-358" fmla="*/ 252902 h 1375850"/>
                <a:gd name="connsiteX10-359" fmla="*/ 1540042 w 1878121"/>
                <a:gd name="connsiteY10-360" fmla="*/ 284987 h 1375850"/>
                <a:gd name="connsiteX11-361" fmla="*/ 1636295 w 1878121"/>
                <a:gd name="connsiteY11-362" fmla="*/ 413323 h 1375850"/>
                <a:gd name="connsiteX12-363" fmla="*/ 1636295 w 1878121"/>
                <a:gd name="connsiteY12-364" fmla="*/ 782292 h 1375850"/>
                <a:gd name="connsiteX13-365" fmla="*/ 1604210 w 1878121"/>
                <a:gd name="connsiteY13-366" fmla="*/ 814376 h 1375850"/>
                <a:gd name="connsiteX14-367" fmla="*/ 1828800 w 1878121"/>
                <a:gd name="connsiteY14-368" fmla="*/ 830418 h 1375850"/>
                <a:gd name="connsiteX15-369" fmla="*/ 1876926 w 1878121"/>
                <a:gd name="connsiteY15-370" fmla="*/ 862502 h 1375850"/>
                <a:gd name="connsiteX16-371" fmla="*/ 1844842 w 1878121"/>
                <a:gd name="connsiteY16-372" fmla="*/ 1119176 h 1375850"/>
                <a:gd name="connsiteX17-373" fmla="*/ 1812758 w 1878121"/>
                <a:gd name="connsiteY17-374" fmla="*/ 1167302 h 1375850"/>
                <a:gd name="connsiteX18-375" fmla="*/ 1796716 w 1878121"/>
                <a:gd name="connsiteY18-376" fmla="*/ 1215429 h 1375850"/>
                <a:gd name="connsiteX19-377" fmla="*/ 1700463 w 1878121"/>
                <a:gd name="connsiteY19-378" fmla="*/ 1295639 h 1375850"/>
                <a:gd name="connsiteX20-379" fmla="*/ 1652337 w 1878121"/>
                <a:gd name="connsiteY20-380" fmla="*/ 1311681 h 1375850"/>
                <a:gd name="connsiteX21-381" fmla="*/ 1604210 w 1878121"/>
                <a:gd name="connsiteY21-382" fmla="*/ 1343766 h 1375850"/>
                <a:gd name="connsiteX22-383" fmla="*/ 1459832 w 1878121"/>
                <a:gd name="connsiteY22-384" fmla="*/ 1375850 h 1375850"/>
                <a:gd name="connsiteX23-385" fmla="*/ 401053 w 1878121"/>
                <a:gd name="connsiteY23-386" fmla="*/ 1359808 h 1375850"/>
                <a:gd name="connsiteX24-387" fmla="*/ 336884 w 1878121"/>
                <a:gd name="connsiteY24-388" fmla="*/ 1343766 h 1375850"/>
                <a:gd name="connsiteX25-389" fmla="*/ 256674 w 1878121"/>
                <a:gd name="connsiteY25-390" fmla="*/ 1327723 h 1375850"/>
                <a:gd name="connsiteX26-391" fmla="*/ 224589 w 1878121"/>
                <a:gd name="connsiteY26-392" fmla="*/ 1295639 h 1375850"/>
                <a:gd name="connsiteX27-393" fmla="*/ 176463 w 1878121"/>
                <a:gd name="connsiteY27-394" fmla="*/ 1279597 h 1375850"/>
                <a:gd name="connsiteX28-395" fmla="*/ 48126 w 1878121"/>
                <a:gd name="connsiteY28-396" fmla="*/ 1135218 h 1375850"/>
                <a:gd name="connsiteX29-397" fmla="*/ 16042 w 1878121"/>
                <a:gd name="connsiteY29-398" fmla="*/ 1038966 h 1375850"/>
                <a:gd name="connsiteX30-399" fmla="*/ 0 w 1878121"/>
                <a:gd name="connsiteY30-400" fmla="*/ 990839 h 1375850"/>
                <a:gd name="connsiteX31-401" fmla="*/ 32084 w 1878121"/>
                <a:gd name="connsiteY31-402" fmla="*/ 750208 h 1375850"/>
                <a:gd name="connsiteX32-403" fmla="*/ 96253 w 1878121"/>
                <a:gd name="connsiteY32-404" fmla="*/ 653955 h 1375850"/>
                <a:gd name="connsiteX33-405" fmla="*/ 176463 w 1878121"/>
                <a:gd name="connsiteY33-406" fmla="*/ 573745 h 1375850"/>
                <a:gd name="connsiteX34-407" fmla="*/ 224589 w 1878121"/>
                <a:gd name="connsiteY34-408" fmla="*/ 557702 h 1375850"/>
                <a:gd name="connsiteX35-409" fmla="*/ 272716 w 1878121"/>
                <a:gd name="connsiteY35-410" fmla="*/ 525618 h 1375850"/>
                <a:gd name="connsiteX36-411" fmla="*/ 320842 w 1878121"/>
                <a:gd name="connsiteY36-412" fmla="*/ 509576 h 1375850"/>
                <a:gd name="connsiteX37-413" fmla="*/ 385010 w 1878121"/>
                <a:gd name="connsiteY37-414" fmla="*/ 477492 h 1375850"/>
                <a:gd name="connsiteX38-415" fmla="*/ 481263 w 1878121"/>
                <a:gd name="connsiteY38-416" fmla="*/ 445408 h 1375850"/>
                <a:gd name="connsiteX39-417" fmla="*/ 561474 w 1878121"/>
                <a:gd name="connsiteY39-418" fmla="*/ 381239 h 1375850"/>
                <a:gd name="connsiteX40-419" fmla="*/ 561474 w 1878121"/>
                <a:gd name="connsiteY40-420" fmla="*/ 365197 h 1375850"/>
                <a:gd name="connsiteX0-421" fmla="*/ 513347 w 1878121"/>
                <a:gd name="connsiteY0-422" fmla="*/ 369161 h 1395856"/>
                <a:gd name="connsiteX1-423" fmla="*/ 529389 w 1878121"/>
                <a:gd name="connsiteY1-424" fmla="*/ 256866 h 1395856"/>
                <a:gd name="connsiteX2-425" fmla="*/ 609600 w 1878121"/>
                <a:gd name="connsiteY2-426" fmla="*/ 160614 h 1395856"/>
                <a:gd name="connsiteX3-427" fmla="*/ 657726 w 1878121"/>
                <a:gd name="connsiteY3-428" fmla="*/ 144572 h 1395856"/>
                <a:gd name="connsiteX4-429" fmla="*/ 753979 w 1878121"/>
                <a:gd name="connsiteY4-430" fmla="*/ 96445 h 1395856"/>
                <a:gd name="connsiteX5-431" fmla="*/ 818147 w 1878121"/>
                <a:gd name="connsiteY5-432" fmla="*/ 64361 h 1395856"/>
                <a:gd name="connsiteX6-433" fmla="*/ 1292745 w 1878121"/>
                <a:gd name="connsiteY6-434" fmla="*/ 22561 h 1395856"/>
                <a:gd name="connsiteX7-435" fmla="*/ 1427747 w 1878121"/>
                <a:gd name="connsiteY7-436" fmla="*/ 144572 h 1395856"/>
                <a:gd name="connsiteX8-437" fmla="*/ 1459832 w 1878121"/>
                <a:gd name="connsiteY8-438" fmla="*/ 176656 h 1395856"/>
                <a:gd name="connsiteX9-439" fmla="*/ 1507958 w 1878121"/>
                <a:gd name="connsiteY9-440" fmla="*/ 272908 h 1395856"/>
                <a:gd name="connsiteX10-441" fmla="*/ 1540042 w 1878121"/>
                <a:gd name="connsiteY10-442" fmla="*/ 304993 h 1395856"/>
                <a:gd name="connsiteX11-443" fmla="*/ 1636295 w 1878121"/>
                <a:gd name="connsiteY11-444" fmla="*/ 433329 h 1395856"/>
                <a:gd name="connsiteX12-445" fmla="*/ 1636295 w 1878121"/>
                <a:gd name="connsiteY12-446" fmla="*/ 802298 h 1395856"/>
                <a:gd name="connsiteX13-447" fmla="*/ 1604210 w 1878121"/>
                <a:gd name="connsiteY13-448" fmla="*/ 834382 h 1395856"/>
                <a:gd name="connsiteX14-449" fmla="*/ 1828800 w 1878121"/>
                <a:gd name="connsiteY14-450" fmla="*/ 850424 h 1395856"/>
                <a:gd name="connsiteX15-451" fmla="*/ 1876926 w 1878121"/>
                <a:gd name="connsiteY15-452" fmla="*/ 882508 h 1395856"/>
                <a:gd name="connsiteX16-453" fmla="*/ 1844842 w 1878121"/>
                <a:gd name="connsiteY16-454" fmla="*/ 1139182 h 1395856"/>
                <a:gd name="connsiteX17-455" fmla="*/ 1812758 w 1878121"/>
                <a:gd name="connsiteY17-456" fmla="*/ 1187308 h 1395856"/>
                <a:gd name="connsiteX18-457" fmla="*/ 1796716 w 1878121"/>
                <a:gd name="connsiteY18-458" fmla="*/ 1235435 h 1395856"/>
                <a:gd name="connsiteX19-459" fmla="*/ 1700463 w 1878121"/>
                <a:gd name="connsiteY19-460" fmla="*/ 1315645 h 1395856"/>
                <a:gd name="connsiteX20-461" fmla="*/ 1652337 w 1878121"/>
                <a:gd name="connsiteY20-462" fmla="*/ 1331687 h 1395856"/>
                <a:gd name="connsiteX21-463" fmla="*/ 1604210 w 1878121"/>
                <a:gd name="connsiteY21-464" fmla="*/ 1363772 h 1395856"/>
                <a:gd name="connsiteX22-465" fmla="*/ 1459832 w 1878121"/>
                <a:gd name="connsiteY22-466" fmla="*/ 1395856 h 1395856"/>
                <a:gd name="connsiteX23-467" fmla="*/ 401053 w 1878121"/>
                <a:gd name="connsiteY23-468" fmla="*/ 1379814 h 1395856"/>
                <a:gd name="connsiteX24-469" fmla="*/ 336884 w 1878121"/>
                <a:gd name="connsiteY24-470" fmla="*/ 1363772 h 1395856"/>
                <a:gd name="connsiteX25-471" fmla="*/ 256674 w 1878121"/>
                <a:gd name="connsiteY25-472" fmla="*/ 1347729 h 1395856"/>
                <a:gd name="connsiteX26-473" fmla="*/ 224589 w 1878121"/>
                <a:gd name="connsiteY26-474" fmla="*/ 1315645 h 1395856"/>
                <a:gd name="connsiteX27-475" fmla="*/ 176463 w 1878121"/>
                <a:gd name="connsiteY27-476" fmla="*/ 1299603 h 1395856"/>
                <a:gd name="connsiteX28-477" fmla="*/ 48126 w 1878121"/>
                <a:gd name="connsiteY28-478" fmla="*/ 1155224 h 1395856"/>
                <a:gd name="connsiteX29-479" fmla="*/ 16042 w 1878121"/>
                <a:gd name="connsiteY29-480" fmla="*/ 1058972 h 1395856"/>
                <a:gd name="connsiteX30-481" fmla="*/ 0 w 1878121"/>
                <a:gd name="connsiteY30-482" fmla="*/ 1010845 h 1395856"/>
                <a:gd name="connsiteX31-483" fmla="*/ 32084 w 1878121"/>
                <a:gd name="connsiteY31-484" fmla="*/ 770214 h 1395856"/>
                <a:gd name="connsiteX32-485" fmla="*/ 96253 w 1878121"/>
                <a:gd name="connsiteY32-486" fmla="*/ 673961 h 1395856"/>
                <a:gd name="connsiteX33-487" fmla="*/ 176463 w 1878121"/>
                <a:gd name="connsiteY33-488" fmla="*/ 593751 h 1395856"/>
                <a:gd name="connsiteX34-489" fmla="*/ 224589 w 1878121"/>
                <a:gd name="connsiteY34-490" fmla="*/ 577708 h 1395856"/>
                <a:gd name="connsiteX35-491" fmla="*/ 272716 w 1878121"/>
                <a:gd name="connsiteY35-492" fmla="*/ 545624 h 1395856"/>
                <a:gd name="connsiteX36-493" fmla="*/ 320842 w 1878121"/>
                <a:gd name="connsiteY36-494" fmla="*/ 529582 h 1395856"/>
                <a:gd name="connsiteX37-495" fmla="*/ 385010 w 1878121"/>
                <a:gd name="connsiteY37-496" fmla="*/ 497498 h 1395856"/>
                <a:gd name="connsiteX38-497" fmla="*/ 481263 w 1878121"/>
                <a:gd name="connsiteY38-498" fmla="*/ 465414 h 1395856"/>
                <a:gd name="connsiteX39-499" fmla="*/ 561474 w 1878121"/>
                <a:gd name="connsiteY39-500" fmla="*/ 401245 h 1395856"/>
                <a:gd name="connsiteX40-501" fmla="*/ 561474 w 1878121"/>
                <a:gd name="connsiteY40-502" fmla="*/ 385203 h 1395856"/>
                <a:gd name="connsiteX0-503" fmla="*/ 513347 w 1878121"/>
                <a:gd name="connsiteY0-504" fmla="*/ 394689 h 1421384"/>
                <a:gd name="connsiteX1-505" fmla="*/ 529389 w 1878121"/>
                <a:gd name="connsiteY1-506" fmla="*/ 282394 h 1421384"/>
                <a:gd name="connsiteX2-507" fmla="*/ 609600 w 1878121"/>
                <a:gd name="connsiteY2-508" fmla="*/ 186142 h 1421384"/>
                <a:gd name="connsiteX3-509" fmla="*/ 657726 w 1878121"/>
                <a:gd name="connsiteY3-510" fmla="*/ 170100 h 1421384"/>
                <a:gd name="connsiteX4-511" fmla="*/ 753979 w 1878121"/>
                <a:gd name="connsiteY4-512" fmla="*/ 121973 h 1421384"/>
                <a:gd name="connsiteX5-513" fmla="*/ 818147 w 1878121"/>
                <a:gd name="connsiteY5-514" fmla="*/ 51252 h 1421384"/>
                <a:gd name="connsiteX6-515" fmla="*/ 1292745 w 1878121"/>
                <a:gd name="connsiteY6-516" fmla="*/ 48089 h 1421384"/>
                <a:gd name="connsiteX7-517" fmla="*/ 1427747 w 1878121"/>
                <a:gd name="connsiteY7-518" fmla="*/ 170100 h 1421384"/>
                <a:gd name="connsiteX8-519" fmla="*/ 1459832 w 1878121"/>
                <a:gd name="connsiteY8-520" fmla="*/ 202184 h 1421384"/>
                <a:gd name="connsiteX9-521" fmla="*/ 1507958 w 1878121"/>
                <a:gd name="connsiteY9-522" fmla="*/ 298436 h 1421384"/>
                <a:gd name="connsiteX10-523" fmla="*/ 1540042 w 1878121"/>
                <a:gd name="connsiteY10-524" fmla="*/ 330521 h 1421384"/>
                <a:gd name="connsiteX11-525" fmla="*/ 1636295 w 1878121"/>
                <a:gd name="connsiteY11-526" fmla="*/ 458857 h 1421384"/>
                <a:gd name="connsiteX12-527" fmla="*/ 1636295 w 1878121"/>
                <a:gd name="connsiteY12-528" fmla="*/ 827826 h 1421384"/>
                <a:gd name="connsiteX13-529" fmla="*/ 1604210 w 1878121"/>
                <a:gd name="connsiteY13-530" fmla="*/ 859910 h 1421384"/>
                <a:gd name="connsiteX14-531" fmla="*/ 1828800 w 1878121"/>
                <a:gd name="connsiteY14-532" fmla="*/ 875952 h 1421384"/>
                <a:gd name="connsiteX15-533" fmla="*/ 1876926 w 1878121"/>
                <a:gd name="connsiteY15-534" fmla="*/ 908036 h 1421384"/>
                <a:gd name="connsiteX16-535" fmla="*/ 1844842 w 1878121"/>
                <a:gd name="connsiteY16-536" fmla="*/ 1164710 h 1421384"/>
                <a:gd name="connsiteX17-537" fmla="*/ 1812758 w 1878121"/>
                <a:gd name="connsiteY17-538" fmla="*/ 1212836 h 1421384"/>
                <a:gd name="connsiteX18-539" fmla="*/ 1796716 w 1878121"/>
                <a:gd name="connsiteY18-540" fmla="*/ 1260963 h 1421384"/>
                <a:gd name="connsiteX19-541" fmla="*/ 1700463 w 1878121"/>
                <a:gd name="connsiteY19-542" fmla="*/ 1341173 h 1421384"/>
                <a:gd name="connsiteX20-543" fmla="*/ 1652337 w 1878121"/>
                <a:gd name="connsiteY20-544" fmla="*/ 1357215 h 1421384"/>
                <a:gd name="connsiteX21-545" fmla="*/ 1604210 w 1878121"/>
                <a:gd name="connsiteY21-546" fmla="*/ 1389300 h 1421384"/>
                <a:gd name="connsiteX22-547" fmla="*/ 1459832 w 1878121"/>
                <a:gd name="connsiteY22-548" fmla="*/ 1421384 h 1421384"/>
                <a:gd name="connsiteX23-549" fmla="*/ 401053 w 1878121"/>
                <a:gd name="connsiteY23-550" fmla="*/ 1405342 h 1421384"/>
                <a:gd name="connsiteX24-551" fmla="*/ 336884 w 1878121"/>
                <a:gd name="connsiteY24-552" fmla="*/ 1389300 h 1421384"/>
                <a:gd name="connsiteX25-553" fmla="*/ 256674 w 1878121"/>
                <a:gd name="connsiteY25-554" fmla="*/ 1373257 h 1421384"/>
                <a:gd name="connsiteX26-555" fmla="*/ 224589 w 1878121"/>
                <a:gd name="connsiteY26-556" fmla="*/ 1341173 h 1421384"/>
                <a:gd name="connsiteX27-557" fmla="*/ 176463 w 1878121"/>
                <a:gd name="connsiteY27-558" fmla="*/ 1325131 h 1421384"/>
                <a:gd name="connsiteX28-559" fmla="*/ 48126 w 1878121"/>
                <a:gd name="connsiteY28-560" fmla="*/ 1180752 h 1421384"/>
                <a:gd name="connsiteX29-561" fmla="*/ 16042 w 1878121"/>
                <a:gd name="connsiteY29-562" fmla="*/ 1084500 h 1421384"/>
                <a:gd name="connsiteX30-563" fmla="*/ 0 w 1878121"/>
                <a:gd name="connsiteY30-564" fmla="*/ 1036373 h 1421384"/>
                <a:gd name="connsiteX31-565" fmla="*/ 32084 w 1878121"/>
                <a:gd name="connsiteY31-566" fmla="*/ 795742 h 1421384"/>
                <a:gd name="connsiteX32-567" fmla="*/ 96253 w 1878121"/>
                <a:gd name="connsiteY32-568" fmla="*/ 699489 h 1421384"/>
                <a:gd name="connsiteX33-569" fmla="*/ 176463 w 1878121"/>
                <a:gd name="connsiteY33-570" fmla="*/ 619279 h 1421384"/>
                <a:gd name="connsiteX34-571" fmla="*/ 224589 w 1878121"/>
                <a:gd name="connsiteY34-572" fmla="*/ 603236 h 1421384"/>
                <a:gd name="connsiteX35-573" fmla="*/ 272716 w 1878121"/>
                <a:gd name="connsiteY35-574" fmla="*/ 571152 h 1421384"/>
                <a:gd name="connsiteX36-575" fmla="*/ 320842 w 1878121"/>
                <a:gd name="connsiteY36-576" fmla="*/ 555110 h 1421384"/>
                <a:gd name="connsiteX37-577" fmla="*/ 385010 w 1878121"/>
                <a:gd name="connsiteY37-578" fmla="*/ 523026 h 1421384"/>
                <a:gd name="connsiteX38-579" fmla="*/ 481263 w 1878121"/>
                <a:gd name="connsiteY38-580" fmla="*/ 490942 h 1421384"/>
                <a:gd name="connsiteX39-581" fmla="*/ 561474 w 1878121"/>
                <a:gd name="connsiteY39-582" fmla="*/ 426773 h 1421384"/>
                <a:gd name="connsiteX40-583" fmla="*/ 561474 w 1878121"/>
                <a:gd name="connsiteY40-584" fmla="*/ 410731 h 1421384"/>
                <a:gd name="connsiteX0-585" fmla="*/ 513347 w 1878121"/>
                <a:gd name="connsiteY0-586" fmla="*/ 401795 h 1428490"/>
                <a:gd name="connsiteX1-587" fmla="*/ 529389 w 1878121"/>
                <a:gd name="connsiteY1-588" fmla="*/ 289500 h 1428490"/>
                <a:gd name="connsiteX2-589" fmla="*/ 609600 w 1878121"/>
                <a:gd name="connsiteY2-590" fmla="*/ 193248 h 1428490"/>
                <a:gd name="connsiteX3-591" fmla="*/ 657726 w 1878121"/>
                <a:gd name="connsiteY3-592" fmla="*/ 177206 h 1428490"/>
                <a:gd name="connsiteX4-593" fmla="*/ 753979 w 1878121"/>
                <a:gd name="connsiteY4-594" fmla="*/ 129079 h 1428490"/>
                <a:gd name="connsiteX5-595" fmla="*/ 818147 w 1878121"/>
                <a:gd name="connsiteY5-596" fmla="*/ 58358 h 1428490"/>
                <a:gd name="connsiteX6-597" fmla="*/ 1292745 w 1878121"/>
                <a:gd name="connsiteY6-598" fmla="*/ 55195 h 1428490"/>
                <a:gd name="connsiteX7-599" fmla="*/ 1427747 w 1878121"/>
                <a:gd name="connsiteY7-600" fmla="*/ 177206 h 1428490"/>
                <a:gd name="connsiteX8-601" fmla="*/ 1459832 w 1878121"/>
                <a:gd name="connsiteY8-602" fmla="*/ 209290 h 1428490"/>
                <a:gd name="connsiteX9-603" fmla="*/ 1507958 w 1878121"/>
                <a:gd name="connsiteY9-604" fmla="*/ 305542 h 1428490"/>
                <a:gd name="connsiteX10-605" fmla="*/ 1540042 w 1878121"/>
                <a:gd name="connsiteY10-606" fmla="*/ 337627 h 1428490"/>
                <a:gd name="connsiteX11-607" fmla="*/ 1636295 w 1878121"/>
                <a:gd name="connsiteY11-608" fmla="*/ 465963 h 1428490"/>
                <a:gd name="connsiteX12-609" fmla="*/ 1636295 w 1878121"/>
                <a:gd name="connsiteY12-610" fmla="*/ 834932 h 1428490"/>
                <a:gd name="connsiteX13-611" fmla="*/ 1604210 w 1878121"/>
                <a:gd name="connsiteY13-612" fmla="*/ 867016 h 1428490"/>
                <a:gd name="connsiteX14-613" fmla="*/ 1828800 w 1878121"/>
                <a:gd name="connsiteY14-614" fmla="*/ 883058 h 1428490"/>
                <a:gd name="connsiteX15-615" fmla="*/ 1876926 w 1878121"/>
                <a:gd name="connsiteY15-616" fmla="*/ 915142 h 1428490"/>
                <a:gd name="connsiteX16-617" fmla="*/ 1844842 w 1878121"/>
                <a:gd name="connsiteY16-618" fmla="*/ 1171816 h 1428490"/>
                <a:gd name="connsiteX17-619" fmla="*/ 1812758 w 1878121"/>
                <a:gd name="connsiteY17-620" fmla="*/ 1219942 h 1428490"/>
                <a:gd name="connsiteX18-621" fmla="*/ 1796716 w 1878121"/>
                <a:gd name="connsiteY18-622" fmla="*/ 1268069 h 1428490"/>
                <a:gd name="connsiteX19-623" fmla="*/ 1700463 w 1878121"/>
                <a:gd name="connsiteY19-624" fmla="*/ 1348279 h 1428490"/>
                <a:gd name="connsiteX20-625" fmla="*/ 1652337 w 1878121"/>
                <a:gd name="connsiteY20-626" fmla="*/ 1364321 h 1428490"/>
                <a:gd name="connsiteX21-627" fmla="*/ 1604210 w 1878121"/>
                <a:gd name="connsiteY21-628" fmla="*/ 1396406 h 1428490"/>
                <a:gd name="connsiteX22-629" fmla="*/ 1459832 w 1878121"/>
                <a:gd name="connsiteY22-630" fmla="*/ 1428490 h 1428490"/>
                <a:gd name="connsiteX23-631" fmla="*/ 401053 w 1878121"/>
                <a:gd name="connsiteY23-632" fmla="*/ 1412448 h 1428490"/>
                <a:gd name="connsiteX24-633" fmla="*/ 336884 w 1878121"/>
                <a:gd name="connsiteY24-634" fmla="*/ 1396406 h 1428490"/>
                <a:gd name="connsiteX25-635" fmla="*/ 256674 w 1878121"/>
                <a:gd name="connsiteY25-636" fmla="*/ 1380363 h 1428490"/>
                <a:gd name="connsiteX26-637" fmla="*/ 224589 w 1878121"/>
                <a:gd name="connsiteY26-638" fmla="*/ 1348279 h 1428490"/>
                <a:gd name="connsiteX27-639" fmla="*/ 176463 w 1878121"/>
                <a:gd name="connsiteY27-640" fmla="*/ 1332237 h 1428490"/>
                <a:gd name="connsiteX28-641" fmla="*/ 48126 w 1878121"/>
                <a:gd name="connsiteY28-642" fmla="*/ 1187858 h 1428490"/>
                <a:gd name="connsiteX29-643" fmla="*/ 16042 w 1878121"/>
                <a:gd name="connsiteY29-644" fmla="*/ 1091606 h 1428490"/>
                <a:gd name="connsiteX30-645" fmla="*/ 0 w 1878121"/>
                <a:gd name="connsiteY30-646" fmla="*/ 1043479 h 1428490"/>
                <a:gd name="connsiteX31-647" fmla="*/ 32084 w 1878121"/>
                <a:gd name="connsiteY31-648" fmla="*/ 802848 h 1428490"/>
                <a:gd name="connsiteX32-649" fmla="*/ 96253 w 1878121"/>
                <a:gd name="connsiteY32-650" fmla="*/ 706595 h 1428490"/>
                <a:gd name="connsiteX33-651" fmla="*/ 176463 w 1878121"/>
                <a:gd name="connsiteY33-652" fmla="*/ 626385 h 1428490"/>
                <a:gd name="connsiteX34-653" fmla="*/ 224589 w 1878121"/>
                <a:gd name="connsiteY34-654" fmla="*/ 610342 h 1428490"/>
                <a:gd name="connsiteX35-655" fmla="*/ 272716 w 1878121"/>
                <a:gd name="connsiteY35-656" fmla="*/ 578258 h 1428490"/>
                <a:gd name="connsiteX36-657" fmla="*/ 320842 w 1878121"/>
                <a:gd name="connsiteY36-658" fmla="*/ 562216 h 1428490"/>
                <a:gd name="connsiteX37-659" fmla="*/ 385010 w 1878121"/>
                <a:gd name="connsiteY37-660" fmla="*/ 530132 h 1428490"/>
                <a:gd name="connsiteX38-661" fmla="*/ 481263 w 1878121"/>
                <a:gd name="connsiteY38-662" fmla="*/ 498048 h 1428490"/>
                <a:gd name="connsiteX39-663" fmla="*/ 561474 w 1878121"/>
                <a:gd name="connsiteY39-664" fmla="*/ 433879 h 1428490"/>
                <a:gd name="connsiteX40-665" fmla="*/ 561474 w 1878121"/>
                <a:gd name="connsiteY40-666" fmla="*/ 417837 h 1428490"/>
                <a:gd name="connsiteX0-667" fmla="*/ 513347 w 1878121"/>
                <a:gd name="connsiteY0-668" fmla="*/ 394623 h 1421318"/>
                <a:gd name="connsiteX1-669" fmla="*/ 529389 w 1878121"/>
                <a:gd name="connsiteY1-670" fmla="*/ 282328 h 1421318"/>
                <a:gd name="connsiteX2-671" fmla="*/ 609600 w 1878121"/>
                <a:gd name="connsiteY2-672" fmla="*/ 186076 h 1421318"/>
                <a:gd name="connsiteX3-673" fmla="*/ 657726 w 1878121"/>
                <a:gd name="connsiteY3-674" fmla="*/ 170034 h 1421318"/>
                <a:gd name="connsiteX4-675" fmla="*/ 753979 w 1878121"/>
                <a:gd name="connsiteY4-676" fmla="*/ 121907 h 1421318"/>
                <a:gd name="connsiteX5-677" fmla="*/ 818147 w 1878121"/>
                <a:gd name="connsiteY5-678" fmla="*/ 51186 h 1421318"/>
                <a:gd name="connsiteX6-679" fmla="*/ 1254109 w 1878121"/>
                <a:gd name="connsiteY6-680" fmla="*/ 15826 h 1421318"/>
                <a:gd name="connsiteX7-681" fmla="*/ 1427747 w 1878121"/>
                <a:gd name="connsiteY7-682" fmla="*/ 170034 h 1421318"/>
                <a:gd name="connsiteX8-683" fmla="*/ 1459832 w 1878121"/>
                <a:gd name="connsiteY8-684" fmla="*/ 202118 h 1421318"/>
                <a:gd name="connsiteX9-685" fmla="*/ 1507958 w 1878121"/>
                <a:gd name="connsiteY9-686" fmla="*/ 298370 h 1421318"/>
                <a:gd name="connsiteX10-687" fmla="*/ 1540042 w 1878121"/>
                <a:gd name="connsiteY10-688" fmla="*/ 330455 h 1421318"/>
                <a:gd name="connsiteX11-689" fmla="*/ 1636295 w 1878121"/>
                <a:gd name="connsiteY11-690" fmla="*/ 458791 h 1421318"/>
                <a:gd name="connsiteX12-691" fmla="*/ 1636295 w 1878121"/>
                <a:gd name="connsiteY12-692" fmla="*/ 827760 h 1421318"/>
                <a:gd name="connsiteX13-693" fmla="*/ 1604210 w 1878121"/>
                <a:gd name="connsiteY13-694" fmla="*/ 859844 h 1421318"/>
                <a:gd name="connsiteX14-695" fmla="*/ 1828800 w 1878121"/>
                <a:gd name="connsiteY14-696" fmla="*/ 875886 h 1421318"/>
                <a:gd name="connsiteX15-697" fmla="*/ 1876926 w 1878121"/>
                <a:gd name="connsiteY15-698" fmla="*/ 907970 h 1421318"/>
                <a:gd name="connsiteX16-699" fmla="*/ 1844842 w 1878121"/>
                <a:gd name="connsiteY16-700" fmla="*/ 1164644 h 1421318"/>
                <a:gd name="connsiteX17-701" fmla="*/ 1812758 w 1878121"/>
                <a:gd name="connsiteY17-702" fmla="*/ 1212770 h 1421318"/>
                <a:gd name="connsiteX18-703" fmla="*/ 1796716 w 1878121"/>
                <a:gd name="connsiteY18-704" fmla="*/ 1260897 h 1421318"/>
                <a:gd name="connsiteX19-705" fmla="*/ 1700463 w 1878121"/>
                <a:gd name="connsiteY19-706" fmla="*/ 1341107 h 1421318"/>
                <a:gd name="connsiteX20-707" fmla="*/ 1652337 w 1878121"/>
                <a:gd name="connsiteY20-708" fmla="*/ 1357149 h 1421318"/>
                <a:gd name="connsiteX21-709" fmla="*/ 1604210 w 1878121"/>
                <a:gd name="connsiteY21-710" fmla="*/ 1389234 h 1421318"/>
                <a:gd name="connsiteX22-711" fmla="*/ 1459832 w 1878121"/>
                <a:gd name="connsiteY22-712" fmla="*/ 1421318 h 1421318"/>
                <a:gd name="connsiteX23-713" fmla="*/ 401053 w 1878121"/>
                <a:gd name="connsiteY23-714" fmla="*/ 1405276 h 1421318"/>
                <a:gd name="connsiteX24-715" fmla="*/ 336884 w 1878121"/>
                <a:gd name="connsiteY24-716" fmla="*/ 1389234 h 1421318"/>
                <a:gd name="connsiteX25-717" fmla="*/ 256674 w 1878121"/>
                <a:gd name="connsiteY25-718" fmla="*/ 1373191 h 1421318"/>
                <a:gd name="connsiteX26-719" fmla="*/ 224589 w 1878121"/>
                <a:gd name="connsiteY26-720" fmla="*/ 1341107 h 1421318"/>
                <a:gd name="connsiteX27-721" fmla="*/ 176463 w 1878121"/>
                <a:gd name="connsiteY27-722" fmla="*/ 1325065 h 1421318"/>
                <a:gd name="connsiteX28-723" fmla="*/ 48126 w 1878121"/>
                <a:gd name="connsiteY28-724" fmla="*/ 1180686 h 1421318"/>
                <a:gd name="connsiteX29-725" fmla="*/ 16042 w 1878121"/>
                <a:gd name="connsiteY29-726" fmla="*/ 1084434 h 1421318"/>
                <a:gd name="connsiteX30-727" fmla="*/ 0 w 1878121"/>
                <a:gd name="connsiteY30-728" fmla="*/ 1036307 h 1421318"/>
                <a:gd name="connsiteX31-729" fmla="*/ 32084 w 1878121"/>
                <a:gd name="connsiteY31-730" fmla="*/ 795676 h 1421318"/>
                <a:gd name="connsiteX32-731" fmla="*/ 96253 w 1878121"/>
                <a:gd name="connsiteY32-732" fmla="*/ 699423 h 1421318"/>
                <a:gd name="connsiteX33-733" fmla="*/ 176463 w 1878121"/>
                <a:gd name="connsiteY33-734" fmla="*/ 619213 h 1421318"/>
                <a:gd name="connsiteX34-735" fmla="*/ 224589 w 1878121"/>
                <a:gd name="connsiteY34-736" fmla="*/ 603170 h 1421318"/>
                <a:gd name="connsiteX35-737" fmla="*/ 272716 w 1878121"/>
                <a:gd name="connsiteY35-738" fmla="*/ 571086 h 1421318"/>
                <a:gd name="connsiteX36-739" fmla="*/ 320842 w 1878121"/>
                <a:gd name="connsiteY36-740" fmla="*/ 555044 h 1421318"/>
                <a:gd name="connsiteX37-741" fmla="*/ 385010 w 1878121"/>
                <a:gd name="connsiteY37-742" fmla="*/ 522960 h 1421318"/>
                <a:gd name="connsiteX38-743" fmla="*/ 481263 w 1878121"/>
                <a:gd name="connsiteY38-744" fmla="*/ 490876 h 1421318"/>
                <a:gd name="connsiteX39-745" fmla="*/ 561474 w 1878121"/>
                <a:gd name="connsiteY39-746" fmla="*/ 426707 h 1421318"/>
                <a:gd name="connsiteX40-747" fmla="*/ 561474 w 1878121"/>
                <a:gd name="connsiteY40-748" fmla="*/ 410665 h 1421318"/>
                <a:gd name="connsiteX0-749" fmla="*/ 513347 w 1878121"/>
                <a:gd name="connsiteY0-750" fmla="*/ 419793 h 1446488"/>
                <a:gd name="connsiteX1-751" fmla="*/ 529389 w 1878121"/>
                <a:gd name="connsiteY1-752" fmla="*/ 307498 h 1446488"/>
                <a:gd name="connsiteX2-753" fmla="*/ 609600 w 1878121"/>
                <a:gd name="connsiteY2-754" fmla="*/ 211246 h 1446488"/>
                <a:gd name="connsiteX3-755" fmla="*/ 657726 w 1878121"/>
                <a:gd name="connsiteY3-756" fmla="*/ 195204 h 1446488"/>
                <a:gd name="connsiteX4-757" fmla="*/ 753979 w 1878121"/>
                <a:gd name="connsiteY4-758" fmla="*/ 147077 h 1446488"/>
                <a:gd name="connsiteX5-759" fmla="*/ 818147 w 1878121"/>
                <a:gd name="connsiteY5-760" fmla="*/ 76356 h 1446488"/>
                <a:gd name="connsiteX6-761" fmla="*/ 1254109 w 1878121"/>
                <a:gd name="connsiteY6-762" fmla="*/ 40996 h 1446488"/>
                <a:gd name="connsiteX7-763" fmla="*/ 1427747 w 1878121"/>
                <a:gd name="connsiteY7-764" fmla="*/ 195204 h 1446488"/>
                <a:gd name="connsiteX8-765" fmla="*/ 1459832 w 1878121"/>
                <a:gd name="connsiteY8-766" fmla="*/ 227288 h 1446488"/>
                <a:gd name="connsiteX9-767" fmla="*/ 1507958 w 1878121"/>
                <a:gd name="connsiteY9-768" fmla="*/ 323540 h 1446488"/>
                <a:gd name="connsiteX10-769" fmla="*/ 1540042 w 1878121"/>
                <a:gd name="connsiteY10-770" fmla="*/ 355625 h 1446488"/>
                <a:gd name="connsiteX11-771" fmla="*/ 1636295 w 1878121"/>
                <a:gd name="connsiteY11-772" fmla="*/ 483961 h 1446488"/>
                <a:gd name="connsiteX12-773" fmla="*/ 1636295 w 1878121"/>
                <a:gd name="connsiteY12-774" fmla="*/ 852930 h 1446488"/>
                <a:gd name="connsiteX13-775" fmla="*/ 1604210 w 1878121"/>
                <a:gd name="connsiteY13-776" fmla="*/ 885014 h 1446488"/>
                <a:gd name="connsiteX14-777" fmla="*/ 1828800 w 1878121"/>
                <a:gd name="connsiteY14-778" fmla="*/ 901056 h 1446488"/>
                <a:gd name="connsiteX15-779" fmla="*/ 1876926 w 1878121"/>
                <a:gd name="connsiteY15-780" fmla="*/ 933140 h 1446488"/>
                <a:gd name="connsiteX16-781" fmla="*/ 1844842 w 1878121"/>
                <a:gd name="connsiteY16-782" fmla="*/ 1189814 h 1446488"/>
                <a:gd name="connsiteX17-783" fmla="*/ 1812758 w 1878121"/>
                <a:gd name="connsiteY17-784" fmla="*/ 1237940 h 1446488"/>
                <a:gd name="connsiteX18-785" fmla="*/ 1796716 w 1878121"/>
                <a:gd name="connsiteY18-786" fmla="*/ 1286067 h 1446488"/>
                <a:gd name="connsiteX19-787" fmla="*/ 1700463 w 1878121"/>
                <a:gd name="connsiteY19-788" fmla="*/ 1366277 h 1446488"/>
                <a:gd name="connsiteX20-789" fmla="*/ 1652337 w 1878121"/>
                <a:gd name="connsiteY20-790" fmla="*/ 1382319 h 1446488"/>
                <a:gd name="connsiteX21-791" fmla="*/ 1604210 w 1878121"/>
                <a:gd name="connsiteY21-792" fmla="*/ 1414404 h 1446488"/>
                <a:gd name="connsiteX22-793" fmla="*/ 1459832 w 1878121"/>
                <a:gd name="connsiteY22-794" fmla="*/ 1446488 h 1446488"/>
                <a:gd name="connsiteX23-795" fmla="*/ 401053 w 1878121"/>
                <a:gd name="connsiteY23-796" fmla="*/ 1430446 h 1446488"/>
                <a:gd name="connsiteX24-797" fmla="*/ 336884 w 1878121"/>
                <a:gd name="connsiteY24-798" fmla="*/ 1414404 h 1446488"/>
                <a:gd name="connsiteX25-799" fmla="*/ 256674 w 1878121"/>
                <a:gd name="connsiteY25-800" fmla="*/ 1398361 h 1446488"/>
                <a:gd name="connsiteX26-801" fmla="*/ 224589 w 1878121"/>
                <a:gd name="connsiteY26-802" fmla="*/ 1366277 h 1446488"/>
                <a:gd name="connsiteX27-803" fmla="*/ 176463 w 1878121"/>
                <a:gd name="connsiteY27-804" fmla="*/ 1350235 h 1446488"/>
                <a:gd name="connsiteX28-805" fmla="*/ 48126 w 1878121"/>
                <a:gd name="connsiteY28-806" fmla="*/ 1205856 h 1446488"/>
                <a:gd name="connsiteX29-807" fmla="*/ 16042 w 1878121"/>
                <a:gd name="connsiteY29-808" fmla="*/ 1109604 h 1446488"/>
                <a:gd name="connsiteX30-809" fmla="*/ 0 w 1878121"/>
                <a:gd name="connsiteY30-810" fmla="*/ 1061477 h 1446488"/>
                <a:gd name="connsiteX31-811" fmla="*/ 32084 w 1878121"/>
                <a:gd name="connsiteY31-812" fmla="*/ 820846 h 1446488"/>
                <a:gd name="connsiteX32-813" fmla="*/ 96253 w 1878121"/>
                <a:gd name="connsiteY32-814" fmla="*/ 724593 h 1446488"/>
                <a:gd name="connsiteX33-815" fmla="*/ 176463 w 1878121"/>
                <a:gd name="connsiteY33-816" fmla="*/ 644383 h 1446488"/>
                <a:gd name="connsiteX34-817" fmla="*/ 224589 w 1878121"/>
                <a:gd name="connsiteY34-818" fmla="*/ 628340 h 1446488"/>
                <a:gd name="connsiteX35-819" fmla="*/ 272716 w 1878121"/>
                <a:gd name="connsiteY35-820" fmla="*/ 596256 h 1446488"/>
                <a:gd name="connsiteX36-821" fmla="*/ 320842 w 1878121"/>
                <a:gd name="connsiteY36-822" fmla="*/ 580214 h 1446488"/>
                <a:gd name="connsiteX37-823" fmla="*/ 385010 w 1878121"/>
                <a:gd name="connsiteY37-824" fmla="*/ 548130 h 1446488"/>
                <a:gd name="connsiteX38-825" fmla="*/ 481263 w 1878121"/>
                <a:gd name="connsiteY38-826" fmla="*/ 516046 h 1446488"/>
                <a:gd name="connsiteX39-827" fmla="*/ 561474 w 1878121"/>
                <a:gd name="connsiteY39-828" fmla="*/ 451877 h 1446488"/>
                <a:gd name="connsiteX40-829" fmla="*/ 561474 w 1878121"/>
                <a:gd name="connsiteY40-830" fmla="*/ 435835 h 1446488"/>
                <a:gd name="connsiteX0-831" fmla="*/ 513347 w 1878121"/>
                <a:gd name="connsiteY0-832" fmla="*/ 421293 h 1447988"/>
                <a:gd name="connsiteX1-833" fmla="*/ 529389 w 1878121"/>
                <a:gd name="connsiteY1-834" fmla="*/ 308998 h 1447988"/>
                <a:gd name="connsiteX2-835" fmla="*/ 609600 w 1878121"/>
                <a:gd name="connsiteY2-836" fmla="*/ 212746 h 1447988"/>
                <a:gd name="connsiteX3-837" fmla="*/ 657726 w 1878121"/>
                <a:gd name="connsiteY3-838" fmla="*/ 196704 h 1447988"/>
                <a:gd name="connsiteX4-839" fmla="*/ 818147 w 1878121"/>
                <a:gd name="connsiteY4-840" fmla="*/ 77856 h 1447988"/>
                <a:gd name="connsiteX5-841" fmla="*/ 1254109 w 1878121"/>
                <a:gd name="connsiteY5-842" fmla="*/ 42496 h 1447988"/>
                <a:gd name="connsiteX6-843" fmla="*/ 1427747 w 1878121"/>
                <a:gd name="connsiteY6-844" fmla="*/ 196704 h 1447988"/>
                <a:gd name="connsiteX7-845" fmla="*/ 1459832 w 1878121"/>
                <a:gd name="connsiteY7-846" fmla="*/ 228788 h 1447988"/>
                <a:gd name="connsiteX8-847" fmla="*/ 1507958 w 1878121"/>
                <a:gd name="connsiteY8-848" fmla="*/ 325040 h 1447988"/>
                <a:gd name="connsiteX9-849" fmla="*/ 1540042 w 1878121"/>
                <a:gd name="connsiteY9-850" fmla="*/ 357125 h 1447988"/>
                <a:gd name="connsiteX10-851" fmla="*/ 1636295 w 1878121"/>
                <a:gd name="connsiteY10-852" fmla="*/ 485461 h 1447988"/>
                <a:gd name="connsiteX11-853" fmla="*/ 1636295 w 1878121"/>
                <a:gd name="connsiteY11-854" fmla="*/ 854430 h 1447988"/>
                <a:gd name="connsiteX12-855" fmla="*/ 1604210 w 1878121"/>
                <a:gd name="connsiteY12-856" fmla="*/ 886514 h 1447988"/>
                <a:gd name="connsiteX13-857" fmla="*/ 1828800 w 1878121"/>
                <a:gd name="connsiteY13-858" fmla="*/ 902556 h 1447988"/>
                <a:gd name="connsiteX14-859" fmla="*/ 1876926 w 1878121"/>
                <a:gd name="connsiteY14-860" fmla="*/ 934640 h 1447988"/>
                <a:gd name="connsiteX15-861" fmla="*/ 1844842 w 1878121"/>
                <a:gd name="connsiteY15-862" fmla="*/ 1191314 h 1447988"/>
                <a:gd name="connsiteX16-863" fmla="*/ 1812758 w 1878121"/>
                <a:gd name="connsiteY16-864" fmla="*/ 1239440 h 1447988"/>
                <a:gd name="connsiteX17-865" fmla="*/ 1796716 w 1878121"/>
                <a:gd name="connsiteY17-866" fmla="*/ 1287567 h 1447988"/>
                <a:gd name="connsiteX18-867" fmla="*/ 1700463 w 1878121"/>
                <a:gd name="connsiteY18-868" fmla="*/ 1367777 h 1447988"/>
                <a:gd name="connsiteX19-869" fmla="*/ 1652337 w 1878121"/>
                <a:gd name="connsiteY19-870" fmla="*/ 1383819 h 1447988"/>
                <a:gd name="connsiteX20-871" fmla="*/ 1604210 w 1878121"/>
                <a:gd name="connsiteY20-872" fmla="*/ 1415904 h 1447988"/>
                <a:gd name="connsiteX21-873" fmla="*/ 1459832 w 1878121"/>
                <a:gd name="connsiteY21-874" fmla="*/ 1447988 h 1447988"/>
                <a:gd name="connsiteX22-875" fmla="*/ 401053 w 1878121"/>
                <a:gd name="connsiteY22-876" fmla="*/ 1431946 h 1447988"/>
                <a:gd name="connsiteX23-877" fmla="*/ 336884 w 1878121"/>
                <a:gd name="connsiteY23-878" fmla="*/ 1415904 h 1447988"/>
                <a:gd name="connsiteX24-879" fmla="*/ 256674 w 1878121"/>
                <a:gd name="connsiteY24-880" fmla="*/ 1399861 h 1447988"/>
                <a:gd name="connsiteX25-881" fmla="*/ 224589 w 1878121"/>
                <a:gd name="connsiteY25-882" fmla="*/ 1367777 h 1447988"/>
                <a:gd name="connsiteX26-883" fmla="*/ 176463 w 1878121"/>
                <a:gd name="connsiteY26-884" fmla="*/ 1351735 h 1447988"/>
                <a:gd name="connsiteX27-885" fmla="*/ 48126 w 1878121"/>
                <a:gd name="connsiteY27-886" fmla="*/ 1207356 h 1447988"/>
                <a:gd name="connsiteX28-887" fmla="*/ 16042 w 1878121"/>
                <a:gd name="connsiteY28-888" fmla="*/ 1111104 h 1447988"/>
                <a:gd name="connsiteX29-889" fmla="*/ 0 w 1878121"/>
                <a:gd name="connsiteY29-890" fmla="*/ 1062977 h 1447988"/>
                <a:gd name="connsiteX30-891" fmla="*/ 32084 w 1878121"/>
                <a:gd name="connsiteY30-892" fmla="*/ 822346 h 1447988"/>
                <a:gd name="connsiteX31-893" fmla="*/ 96253 w 1878121"/>
                <a:gd name="connsiteY31-894" fmla="*/ 726093 h 1447988"/>
                <a:gd name="connsiteX32-895" fmla="*/ 176463 w 1878121"/>
                <a:gd name="connsiteY32-896" fmla="*/ 645883 h 1447988"/>
                <a:gd name="connsiteX33-897" fmla="*/ 224589 w 1878121"/>
                <a:gd name="connsiteY33-898" fmla="*/ 629840 h 1447988"/>
                <a:gd name="connsiteX34-899" fmla="*/ 272716 w 1878121"/>
                <a:gd name="connsiteY34-900" fmla="*/ 597756 h 1447988"/>
                <a:gd name="connsiteX35-901" fmla="*/ 320842 w 1878121"/>
                <a:gd name="connsiteY35-902" fmla="*/ 581714 h 1447988"/>
                <a:gd name="connsiteX36-903" fmla="*/ 385010 w 1878121"/>
                <a:gd name="connsiteY36-904" fmla="*/ 549630 h 1447988"/>
                <a:gd name="connsiteX37-905" fmla="*/ 481263 w 1878121"/>
                <a:gd name="connsiteY37-906" fmla="*/ 517546 h 1447988"/>
                <a:gd name="connsiteX38-907" fmla="*/ 561474 w 1878121"/>
                <a:gd name="connsiteY38-908" fmla="*/ 453377 h 1447988"/>
                <a:gd name="connsiteX39-909" fmla="*/ 561474 w 1878121"/>
                <a:gd name="connsiteY39-910" fmla="*/ 437335 h 1447988"/>
                <a:gd name="connsiteX0-911" fmla="*/ 513347 w 1878121"/>
                <a:gd name="connsiteY0-912" fmla="*/ 431397 h 1458092"/>
                <a:gd name="connsiteX1-913" fmla="*/ 529389 w 1878121"/>
                <a:gd name="connsiteY1-914" fmla="*/ 319102 h 1458092"/>
                <a:gd name="connsiteX2-915" fmla="*/ 609600 w 1878121"/>
                <a:gd name="connsiteY2-916" fmla="*/ 222850 h 1458092"/>
                <a:gd name="connsiteX3-917" fmla="*/ 657726 w 1878121"/>
                <a:gd name="connsiteY3-918" fmla="*/ 206808 h 1458092"/>
                <a:gd name="connsiteX4-919" fmla="*/ 818147 w 1878121"/>
                <a:gd name="connsiteY4-920" fmla="*/ 87960 h 1458092"/>
                <a:gd name="connsiteX5-921" fmla="*/ 1254109 w 1878121"/>
                <a:gd name="connsiteY5-922" fmla="*/ 52600 h 1458092"/>
                <a:gd name="connsiteX6-923" fmla="*/ 1427747 w 1878121"/>
                <a:gd name="connsiteY6-924" fmla="*/ 206808 h 1458092"/>
                <a:gd name="connsiteX7-925" fmla="*/ 1459832 w 1878121"/>
                <a:gd name="connsiteY7-926" fmla="*/ 238892 h 1458092"/>
                <a:gd name="connsiteX8-927" fmla="*/ 1507958 w 1878121"/>
                <a:gd name="connsiteY8-928" fmla="*/ 335144 h 1458092"/>
                <a:gd name="connsiteX9-929" fmla="*/ 1540042 w 1878121"/>
                <a:gd name="connsiteY9-930" fmla="*/ 367229 h 1458092"/>
                <a:gd name="connsiteX10-931" fmla="*/ 1636295 w 1878121"/>
                <a:gd name="connsiteY10-932" fmla="*/ 495565 h 1458092"/>
                <a:gd name="connsiteX11-933" fmla="*/ 1636295 w 1878121"/>
                <a:gd name="connsiteY11-934" fmla="*/ 864534 h 1458092"/>
                <a:gd name="connsiteX12-935" fmla="*/ 1604210 w 1878121"/>
                <a:gd name="connsiteY12-936" fmla="*/ 896618 h 1458092"/>
                <a:gd name="connsiteX13-937" fmla="*/ 1828800 w 1878121"/>
                <a:gd name="connsiteY13-938" fmla="*/ 912660 h 1458092"/>
                <a:gd name="connsiteX14-939" fmla="*/ 1876926 w 1878121"/>
                <a:gd name="connsiteY14-940" fmla="*/ 944744 h 1458092"/>
                <a:gd name="connsiteX15-941" fmla="*/ 1844842 w 1878121"/>
                <a:gd name="connsiteY15-942" fmla="*/ 1201418 h 1458092"/>
                <a:gd name="connsiteX16-943" fmla="*/ 1812758 w 1878121"/>
                <a:gd name="connsiteY16-944" fmla="*/ 1249544 h 1458092"/>
                <a:gd name="connsiteX17-945" fmla="*/ 1796716 w 1878121"/>
                <a:gd name="connsiteY17-946" fmla="*/ 1297671 h 1458092"/>
                <a:gd name="connsiteX18-947" fmla="*/ 1700463 w 1878121"/>
                <a:gd name="connsiteY18-948" fmla="*/ 1377881 h 1458092"/>
                <a:gd name="connsiteX19-949" fmla="*/ 1652337 w 1878121"/>
                <a:gd name="connsiteY19-950" fmla="*/ 1393923 h 1458092"/>
                <a:gd name="connsiteX20-951" fmla="*/ 1604210 w 1878121"/>
                <a:gd name="connsiteY20-952" fmla="*/ 1426008 h 1458092"/>
                <a:gd name="connsiteX21-953" fmla="*/ 1459832 w 1878121"/>
                <a:gd name="connsiteY21-954" fmla="*/ 1458092 h 1458092"/>
                <a:gd name="connsiteX22-955" fmla="*/ 401053 w 1878121"/>
                <a:gd name="connsiteY22-956" fmla="*/ 1442050 h 1458092"/>
                <a:gd name="connsiteX23-957" fmla="*/ 336884 w 1878121"/>
                <a:gd name="connsiteY23-958" fmla="*/ 1426008 h 1458092"/>
                <a:gd name="connsiteX24-959" fmla="*/ 256674 w 1878121"/>
                <a:gd name="connsiteY24-960" fmla="*/ 1409965 h 1458092"/>
                <a:gd name="connsiteX25-961" fmla="*/ 224589 w 1878121"/>
                <a:gd name="connsiteY25-962" fmla="*/ 1377881 h 1458092"/>
                <a:gd name="connsiteX26-963" fmla="*/ 176463 w 1878121"/>
                <a:gd name="connsiteY26-964" fmla="*/ 1361839 h 1458092"/>
                <a:gd name="connsiteX27-965" fmla="*/ 48126 w 1878121"/>
                <a:gd name="connsiteY27-966" fmla="*/ 1217460 h 1458092"/>
                <a:gd name="connsiteX28-967" fmla="*/ 16042 w 1878121"/>
                <a:gd name="connsiteY28-968" fmla="*/ 1121208 h 1458092"/>
                <a:gd name="connsiteX29-969" fmla="*/ 0 w 1878121"/>
                <a:gd name="connsiteY29-970" fmla="*/ 1073081 h 1458092"/>
                <a:gd name="connsiteX30-971" fmla="*/ 32084 w 1878121"/>
                <a:gd name="connsiteY30-972" fmla="*/ 832450 h 1458092"/>
                <a:gd name="connsiteX31-973" fmla="*/ 96253 w 1878121"/>
                <a:gd name="connsiteY31-974" fmla="*/ 736197 h 1458092"/>
                <a:gd name="connsiteX32-975" fmla="*/ 176463 w 1878121"/>
                <a:gd name="connsiteY32-976" fmla="*/ 655987 h 1458092"/>
                <a:gd name="connsiteX33-977" fmla="*/ 224589 w 1878121"/>
                <a:gd name="connsiteY33-978" fmla="*/ 639944 h 1458092"/>
                <a:gd name="connsiteX34-979" fmla="*/ 272716 w 1878121"/>
                <a:gd name="connsiteY34-980" fmla="*/ 607860 h 1458092"/>
                <a:gd name="connsiteX35-981" fmla="*/ 320842 w 1878121"/>
                <a:gd name="connsiteY35-982" fmla="*/ 591818 h 1458092"/>
                <a:gd name="connsiteX36-983" fmla="*/ 385010 w 1878121"/>
                <a:gd name="connsiteY36-984" fmla="*/ 559734 h 1458092"/>
                <a:gd name="connsiteX37-985" fmla="*/ 481263 w 1878121"/>
                <a:gd name="connsiteY37-986" fmla="*/ 527650 h 1458092"/>
                <a:gd name="connsiteX38-987" fmla="*/ 561474 w 1878121"/>
                <a:gd name="connsiteY38-988" fmla="*/ 463481 h 1458092"/>
                <a:gd name="connsiteX39-989" fmla="*/ 561474 w 1878121"/>
                <a:gd name="connsiteY39-990" fmla="*/ 447439 h 1458092"/>
                <a:gd name="connsiteX0-991" fmla="*/ 513347 w 1878121"/>
                <a:gd name="connsiteY0-992" fmla="*/ 423760 h 1450455"/>
                <a:gd name="connsiteX1-993" fmla="*/ 529389 w 1878121"/>
                <a:gd name="connsiteY1-994" fmla="*/ 311465 h 1450455"/>
                <a:gd name="connsiteX2-995" fmla="*/ 609600 w 1878121"/>
                <a:gd name="connsiteY2-996" fmla="*/ 215213 h 1450455"/>
                <a:gd name="connsiteX3-997" fmla="*/ 657726 w 1878121"/>
                <a:gd name="connsiteY3-998" fmla="*/ 199171 h 1450455"/>
                <a:gd name="connsiteX4-999" fmla="*/ 837465 w 1878121"/>
                <a:gd name="connsiteY4-1000" fmla="*/ 35247 h 1450455"/>
                <a:gd name="connsiteX5-1001" fmla="*/ 1254109 w 1878121"/>
                <a:gd name="connsiteY5-1002" fmla="*/ 44963 h 1450455"/>
                <a:gd name="connsiteX6-1003" fmla="*/ 1427747 w 1878121"/>
                <a:gd name="connsiteY6-1004" fmla="*/ 199171 h 1450455"/>
                <a:gd name="connsiteX7-1005" fmla="*/ 1459832 w 1878121"/>
                <a:gd name="connsiteY7-1006" fmla="*/ 231255 h 1450455"/>
                <a:gd name="connsiteX8-1007" fmla="*/ 1507958 w 1878121"/>
                <a:gd name="connsiteY8-1008" fmla="*/ 327507 h 1450455"/>
                <a:gd name="connsiteX9-1009" fmla="*/ 1540042 w 1878121"/>
                <a:gd name="connsiteY9-1010" fmla="*/ 359592 h 1450455"/>
                <a:gd name="connsiteX10-1011" fmla="*/ 1636295 w 1878121"/>
                <a:gd name="connsiteY10-1012" fmla="*/ 487928 h 1450455"/>
                <a:gd name="connsiteX11-1013" fmla="*/ 1636295 w 1878121"/>
                <a:gd name="connsiteY11-1014" fmla="*/ 856897 h 1450455"/>
                <a:gd name="connsiteX12-1015" fmla="*/ 1604210 w 1878121"/>
                <a:gd name="connsiteY12-1016" fmla="*/ 888981 h 1450455"/>
                <a:gd name="connsiteX13-1017" fmla="*/ 1828800 w 1878121"/>
                <a:gd name="connsiteY13-1018" fmla="*/ 905023 h 1450455"/>
                <a:gd name="connsiteX14-1019" fmla="*/ 1876926 w 1878121"/>
                <a:gd name="connsiteY14-1020" fmla="*/ 937107 h 1450455"/>
                <a:gd name="connsiteX15-1021" fmla="*/ 1844842 w 1878121"/>
                <a:gd name="connsiteY15-1022" fmla="*/ 1193781 h 1450455"/>
                <a:gd name="connsiteX16-1023" fmla="*/ 1812758 w 1878121"/>
                <a:gd name="connsiteY16-1024" fmla="*/ 1241907 h 1450455"/>
                <a:gd name="connsiteX17-1025" fmla="*/ 1796716 w 1878121"/>
                <a:gd name="connsiteY17-1026" fmla="*/ 1290034 h 1450455"/>
                <a:gd name="connsiteX18-1027" fmla="*/ 1700463 w 1878121"/>
                <a:gd name="connsiteY18-1028" fmla="*/ 1370244 h 1450455"/>
                <a:gd name="connsiteX19-1029" fmla="*/ 1652337 w 1878121"/>
                <a:gd name="connsiteY19-1030" fmla="*/ 1386286 h 1450455"/>
                <a:gd name="connsiteX20-1031" fmla="*/ 1604210 w 1878121"/>
                <a:gd name="connsiteY20-1032" fmla="*/ 1418371 h 1450455"/>
                <a:gd name="connsiteX21-1033" fmla="*/ 1459832 w 1878121"/>
                <a:gd name="connsiteY21-1034" fmla="*/ 1450455 h 1450455"/>
                <a:gd name="connsiteX22-1035" fmla="*/ 401053 w 1878121"/>
                <a:gd name="connsiteY22-1036" fmla="*/ 1434413 h 1450455"/>
                <a:gd name="connsiteX23-1037" fmla="*/ 336884 w 1878121"/>
                <a:gd name="connsiteY23-1038" fmla="*/ 1418371 h 1450455"/>
                <a:gd name="connsiteX24-1039" fmla="*/ 256674 w 1878121"/>
                <a:gd name="connsiteY24-1040" fmla="*/ 1402328 h 1450455"/>
                <a:gd name="connsiteX25-1041" fmla="*/ 224589 w 1878121"/>
                <a:gd name="connsiteY25-1042" fmla="*/ 1370244 h 1450455"/>
                <a:gd name="connsiteX26-1043" fmla="*/ 176463 w 1878121"/>
                <a:gd name="connsiteY26-1044" fmla="*/ 1354202 h 1450455"/>
                <a:gd name="connsiteX27-1045" fmla="*/ 48126 w 1878121"/>
                <a:gd name="connsiteY27-1046" fmla="*/ 1209823 h 1450455"/>
                <a:gd name="connsiteX28-1047" fmla="*/ 16042 w 1878121"/>
                <a:gd name="connsiteY28-1048" fmla="*/ 1113571 h 1450455"/>
                <a:gd name="connsiteX29-1049" fmla="*/ 0 w 1878121"/>
                <a:gd name="connsiteY29-1050" fmla="*/ 1065444 h 1450455"/>
                <a:gd name="connsiteX30-1051" fmla="*/ 32084 w 1878121"/>
                <a:gd name="connsiteY30-1052" fmla="*/ 824813 h 1450455"/>
                <a:gd name="connsiteX31-1053" fmla="*/ 96253 w 1878121"/>
                <a:gd name="connsiteY31-1054" fmla="*/ 728560 h 1450455"/>
                <a:gd name="connsiteX32-1055" fmla="*/ 176463 w 1878121"/>
                <a:gd name="connsiteY32-1056" fmla="*/ 648350 h 1450455"/>
                <a:gd name="connsiteX33-1057" fmla="*/ 224589 w 1878121"/>
                <a:gd name="connsiteY33-1058" fmla="*/ 632307 h 1450455"/>
                <a:gd name="connsiteX34-1059" fmla="*/ 272716 w 1878121"/>
                <a:gd name="connsiteY34-1060" fmla="*/ 600223 h 1450455"/>
                <a:gd name="connsiteX35-1061" fmla="*/ 320842 w 1878121"/>
                <a:gd name="connsiteY35-1062" fmla="*/ 584181 h 1450455"/>
                <a:gd name="connsiteX36-1063" fmla="*/ 385010 w 1878121"/>
                <a:gd name="connsiteY36-1064" fmla="*/ 552097 h 1450455"/>
                <a:gd name="connsiteX37-1065" fmla="*/ 481263 w 1878121"/>
                <a:gd name="connsiteY37-1066" fmla="*/ 520013 h 1450455"/>
                <a:gd name="connsiteX38-1067" fmla="*/ 561474 w 1878121"/>
                <a:gd name="connsiteY38-1068" fmla="*/ 455844 h 1450455"/>
                <a:gd name="connsiteX39-1069" fmla="*/ 561474 w 1878121"/>
                <a:gd name="connsiteY39-1070" fmla="*/ 439802 h 1450455"/>
                <a:gd name="connsiteX0-1071" fmla="*/ 513347 w 1878121"/>
                <a:gd name="connsiteY0-1072" fmla="*/ 437996 h 1464691"/>
                <a:gd name="connsiteX1-1073" fmla="*/ 529389 w 1878121"/>
                <a:gd name="connsiteY1-1074" fmla="*/ 325701 h 1464691"/>
                <a:gd name="connsiteX2-1075" fmla="*/ 609600 w 1878121"/>
                <a:gd name="connsiteY2-1076" fmla="*/ 229449 h 1464691"/>
                <a:gd name="connsiteX3-1077" fmla="*/ 657726 w 1878121"/>
                <a:gd name="connsiteY3-1078" fmla="*/ 213407 h 1464691"/>
                <a:gd name="connsiteX4-1079" fmla="*/ 837465 w 1878121"/>
                <a:gd name="connsiteY4-1080" fmla="*/ 49483 h 1464691"/>
                <a:gd name="connsiteX5-1081" fmla="*/ 1254109 w 1878121"/>
                <a:gd name="connsiteY5-1082" fmla="*/ 59199 h 1464691"/>
                <a:gd name="connsiteX6-1083" fmla="*/ 1427747 w 1878121"/>
                <a:gd name="connsiteY6-1084" fmla="*/ 213407 h 1464691"/>
                <a:gd name="connsiteX7-1085" fmla="*/ 1459832 w 1878121"/>
                <a:gd name="connsiteY7-1086" fmla="*/ 245491 h 1464691"/>
                <a:gd name="connsiteX8-1087" fmla="*/ 1507958 w 1878121"/>
                <a:gd name="connsiteY8-1088" fmla="*/ 341743 h 1464691"/>
                <a:gd name="connsiteX9-1089" fmla="*/ 1540042 w 1878121"/>
                <a:gd name="connsiteY9-1090" fmla="*/ 373828 h 1464691"/>
                <a:gd name="connsiteX10-1091" fmla="*/ 1636295 w 1878121"/>
                <a:gd name="connsiteY10-1092" fmla="*/ 502164 h 1464691"/>
                <a:gd name="connsiteX11-1093" fmla="*/ 1636295 w 1878121"/>
                <a:gd name="connsiteY11-1094" fmla="*/ 871133 h 1464691"/>
                <a:gd name="connsiteX12-1095" fmla="*/ 1604210 w 1878121"/>
                <a:gd name="connsiteY12-1096" fmla="*/ 903217 h 1464691"/>
                <a:gd name="connsiteX13-1097" fmla="*/ 1828800 w 1878121"/>
                <a:gd name="connsiteY13-1098" fmla="*/ 919259 h 1464691"/>
                <a:gd name="connsiteX14-1099" fmla="*/ 1876926 w 1878121"/>
                <a:gd name="connsiteY14-1100" fmla="*/ 951343 h 1464691"/>
                <a:gd name="connsiteX15-1101" fmla="*/ 1844842 w 1878121"/>
                <a:gd name="connsiteY15-1102" fmla="*/ 1208017 h 1464691"/>
                <a:gd name="connsiteX16-1103" fmla="*/ 1812758 w 1878121"/>
                <a:gd name="connsiteY16-1104" fmla="*/ 1256143 h 1464691"/>
                <a:gd name="connsiteX17-1105" fmla="*/ 1796716 w 1878121"/>
                <a:gd name="connsiteY17-1106" fmla="*/ 1304270 h 1464691"/>
                <a:gd name="connsiteX18-1107" fmla="*/ 1700463 w 1878121"/>
                <a:gd name="connsiteY18-1108" fmla="*/ 1384480 h 1464691"/>
                <a:gd name="connsiteX19-1109" fmla="*/ 1652337 w 1878121"/>
                <a:gd name="connsiteY19-1110" fmla="*/ 1400522 h 1464691"/>
                <a:gd name="connsiteX20-1111" fmla="*/ 1604210 w 1878121"/>
                <a:gd name="connsiteY20-1112" fmla="*/ 1432607 h 1464691"/>
                <a:gd name="connsiteX21-1113" fmla="*/ 1459832 w 1878121"/>
                <a:gd name="connsiteY21-1114" fmla="*/ 1464691 h 1464691"/>
                <a:gd name="connsiteX22-1115" fmla="*/ 401053 w 1878121"/>
                <a:gd name="connsiteY22-1116" fmla="*/ 1448649 h 1464691"/>
                <a:gd name="connsiteX23-1117" fmla="*/ 336884 w 1878121"/>
                <a:gd name="connsiteY23-1118" fmla="*/ 1432607 h 1464691"/>
                <a:gd name="connsiteX24-1119" fmla="*/ 256674 w 1878121"/>
                <a:gd name="connsiteY24-1120" fmla="*/ 1416564 h 1464691"/>
                <a:gd name="connsiteX25-1121" fmla="*/ 224589 w 1878121"/>
                <a:gd name="connsiteY25-1122" fmla="*/ 1384480 h 1464691"/>
                <a:gd name="connsiteX26-1123" fmla="*/ 176463 w 1878121"/>
                <a:gd name="connsiteY26-1124" fmla="*/ 1368438 h 1464691"/>
                <a:gd name="connsiteX27-1125" fmla="*/ 48126 w 1878121"/>
                <a:gd name="connsiteY27-1126" fmla="*/ 1224059 h 1464691"/>
                <a:gd name="connsiteX28-1127" fmla="*/ 16042 w 1878121"/>
                <a:gd name="connsiteY28-1128" fmla="*/ 1127807 h 1464691"/>
                <a:gd name="connsiteX29-1129" fmla="*/ 0 w 1878121"/>
                <a:gd name="connsiteY29-1130" fmla="*/ 1079680 h 1464691"/>
                <a:gd name="connsiteX30-1131" fmla="*/ 32084 w 1878121"/>
                <a:gd name="connsiteY30-1132" fmla="*/ 839049 h 1464691"/>
                <a:gd name="connsiteX31-1133" fmla="*/ 96253 w 1878121"/>
                <a:gd name="connsiteY31-1134" fmla="*/ 742796 h 1464691"/>
                <a:gd name="connsiteX32-1135" fmla="*/ 176463 w 1878121"/>
                <a:gd name="connsiteY32-1136" fmla="*/ 662586 h 1464691"/>
                <a:gd name="connsiteX33-1137" fmla="*/ 224589 w 1878121"/>
                <a:gd name="connsiteY33-1138" fmla="*/ 646543 h 1464691"/>
                <a:gd name="connsiteX34-1139" fmla="*/ 272716 w 1878121"/>
                <a:gd name="connsiteY34-1140" fmla="*/ 614459 h 1464691"/>
                <a:gd name="connsiteX35-1141" fmla="*/ 320842 w 1878121"/>
                <a:gd name="connsiteY35-1142" fmla="*/ 598417 h 1464691"/>
                <a:gd name="connsiteX36-1143" fmla="*/ 385010 w 1878121"/>
                <a:gd name="connsiteY36-1144" fmla="*/ 566333 h 1464691"/>
                <a:gd name="connsiteX37-1145" fmla="*/ 481263 w 1878121"/>
                <a:gd name="connsiteY37-1146" fmla="*/ 534249 h 1464691"/>
                <a:gd name="connsiteX38-1147" fmla="*/ 561474 w 1878121"/>
                <a:gd name="connsiteY38-1148" fmla="*/ 470080 h 1464691"/>
                <a:gd name="connsiteX39-1149" fmla="*/ 561474 w 1878121"/>
                <a:gd name="connsiteY39-1150" fmla="*/ 454038 h 1464691"/>
                <a:gd name="connsiteX0-1151" fmla="*/ 513347 w 1878121"/>
                <a:gd name="connsiteY0-1152" fmla="*/ 437996 h 1464691"/>
                <a:gd name="connsiteX1-1153" fmla="*/ 529389 w 1878121"/>
                <a:gd name="connsiteY1-1154" fmla="*/ 325701 h 1464691"/>
                <a:gd name="connsiteX2-1155" fmla="*/ 609600 w 1878121"/>
                <a:gd name="connsiteY2-1156" fmla="*/ 229449 h 1464691"/>
                <a:gd name="connsiteX3-1157" fmla="*/ 657726 w 1878121"/>
                <a:gd name="connsiteY3-1158" fmla="*/ 213407 h 1464691"/>
                <a:gd name="connsiteX4-1159" fmla="*/ 837465 w 1878121"/>
                <a:gd name="connsiteY4-1160" fmla="*/ 49483 h 1464691"/>
                <a:gd name="connsiteX5-1161" fmla="*/ 1254109 w 1878121"/>
                <a:gd name="connsiteY5-1162" fmla="*/ 59199 h 1464691"/>
                <a:gd name="connsiteX6-1163" fmla="*/ 1427747 w 1878121"/>
                <a:gd name="connsiteY6-1164" fmla="*/ 213407 h 1464691"/>
                <a:gd name="connsiteX7-1165" fmla="*/ 1507958 w 1878121"/>
                <a:gd name="connsiteY7-1166" fmla="*/ 341743 h 1464691"/>
                <a:gd name="connsiteX8-1167" fmla="*/ 1540042 w 1878121"/>
                <a:gd name="connsiteY8-1168" fmla="*/ 373828 h 1464691"/>
                <a:gd name="connsiteX9-1169" fmla="*/ 1636295 w 1878121"/>
                <a:gd name="connsiteY9-1170" fmla="*/ 502164 h 1464691"/>
                <a:gd name="connsiteX10-1171" fmla="*/ 1636295 w 1878121"/>
                <a:gd name="connsiteY10-1172" fmla="*/ 871133 h 1464691"/>
                <a:gd name="connsiteX11-1173" fmla="*/ 1604210 w 1878121"/>
                <a:gd name="connsiteY11-1174" fmla="*/ 903217 h 1464691"/>
                <a:gd name="connsiteX12-1175" fmla="*/ 1828800 w 1878121"/>
                <a:gd name="connsiteY12-1176" fmla="*/ 919259 h 1464691"/>
                <a:gd name="connsiteX13-1177" fmla="*/ 1876926 w 1878121"/>
                <a:gd name="connsiteY13-1178" fmla="*/ 951343 h 1464691"/>
                <a:gd name="connsiteX14-1179" fmla="*/ 1844842 w 1878121"/>
                <a:gd name="connsiteY14-1180" fmla="*/ 1208017 h 1464691"/>
                <a:gd name="connsiteX15-1181" fmla="*/ 1812758 w 1878121"/>
                <a:gd name="connsiteY15-1182" fmla="*/ 1256143 h 1464691"/>
                <a:gd name="connsiteX16-1183" fmla="*/ 1796716 w 1878121"/>
                <a:gd name="connsiteY16-1184" fmla="*/ 1304270 h 1464691"/>
                <a:gd name="connsiteX17-1185" fmla="*/ 1700463 w 1878121"/>
                <a:gd name="connsiteY17-1186" fmla="*/ 1384480 h 1464691"/>
                <a:gd name="connsiteX18-1187" fmla="*/ 1652337 w 1878121"/>
                <a:gd name="connsiteY18-1188" fmla="*/ 1400522 h 1464691"/>
                <a:gd name="connsiteX19-1189" fmla="*/ 1604210 w 1878121"/>
                <a:gd name="connsiteY19-1190" fmla="*/ 1432607 h 1464691"/>
                <a:gd name="connsiteX20-1191" fmla="*/ 1459832 w 1878121"/>
                <a:gd name="connsiteY20-1192" fmla="*/ 1464691 h 1464691"/>
                <a:gd name="connsiteX21-1193" fmla="*/ 401053 w 1878121"/>
                <a:gd name="connsiteY21-1194" fmla="*/ 1448649 h 1464691"/>
                <a:gd name="connsiteX22-1195" fmla="*/ 336884 w 1878121"/>
                <a:gd name="connsiteY22-1196" fmla="*/ 1432607 h 1464691"/>
                <a:gd name="connsiteX23-1197" fmla="*/ 256674 w 1878121"/>
                <a:gd name="connsiteY23-1198" fmla="*/ 1416564 h 1464691"/>
                <a:gd name="connsiteX24-1199" fmla="*/ 224589 w 1878121"/>
                <a:gd name="connsiteY24-1200" fmla="*/ 1384480 h 1464691"/>
                <a:gd name="connsiteX25-1201" fmla="*/ 176463 w 1878121"/>
                <a:gd name="connsiteY25-1202" fmla="*/ 1368438 h 1464691"/>
                <a:gd name="connsiteX26-1203" fmla="*/ 48126 w 1878121"/>
                <a:gd name="connsiteY26-1204" fmla="*/ 1224059 h 1464691"/>
                <a:gd name="connsiteX27-1205" fmla="*/ 16042 w 1878121"/>
                <a:gd name="connsiteY27-1206" fmla="*/ 1127807 h 1464691"/>
                <a:gd name="connsiteX28-1207" fmla="*/ 0 w 1878121"/>
                <a:gd name="connsiteY28-1208" fmla="*/ 1079680 h 1464691"/>
                <a:gd name="connsiteX29-1209" fmla="*/ 32084 w 1878121"/>
                <a:gd name="connsiteY29-1210" fmla="*/ 839049 h 1464691"/>
                <a:gd name="connsiteX30-1211" fmla="*/ 96253 w 1878121"/>
                <a:gd name="connsiteY30-1212" fmla="*/ 742796 h 1464691"/>
                <a:gd name="connsiteX31-1213" fmla="*/ 176463 w 1878121"/>
                <a:gd name="connsiteY31-1214" fmla="*/ 662586 h 1464691"/>
                <a:gd name="connsiteX32-1215" fmla="*/ 224589 w 1878121"/>
                <a:gd name="connsiteY32-1216" fmla="*/ 646543 h 1464691"/>
                <a:gd name="connsiteX33-1217" fmla="*/ 272716 w 1878121"/>
                <a:gd name="connsiteY33-1218" fmla="*/ 614459 h 1464691"/>
                <a:gd name="connsiteX34-1219" fmla="*/ 320842 w 1878121"/>
                <a:gd name="connsiteY34-1220" fmla="*/ 598417 h 1464691"/>
                <a:gd name="connsiteX35-1221" fmla="*/ 385010 w 1878121"/>
                <a:gd name="connsiteY35-1222" fmla="*/ 566333 h 1464691"/>
                <a:gd name="connsiteX36-1223" fmla="*/ 481263 w 1878121"/>
                <a:gd name="connsiteY36-1224" fmla="*/ 534249 h 1464691"/>
                <a:gd name="connsiteX37-1225" fmla="*/ 561474 w 1878121"/>
                <a:gd name="connsiteY37-1226" fmla="*/ 470080 h 1464691"/>
                <a:gd name="connsiteX38-1227" fmla="*/ 561474 w 1878121"/>
                <a:gd name="connsiteY38-1228" fmla="*/ 454038 h 1464691"/>
                <a:gd name="connsiteX0-1229" fmla="*/ 513347 w 1878121"/>
                <a:gd name="connsiteY0-1230" fmla="*/ 405231 h 1431926"/>
                <a:gd name="connsiteX1-1231" fmla="*/ 529389 w 1878121"/>
                <a:gd name="connsiteY1-1232" fmla="*/ 292936 h 1431926"/>
                <a:gd name="connsiteX2-1233" fmla="*/ 609600 w 1878121"/>
                <a:gd name="connsiteY2-1234" fmla="*/ 196684 h 1431926"/>
                <a:gd name="connsiteX3-1235" fmla="*/ 837465 w 1878121"/>
                <a:gd name="connsiteY3-1236" fmla="*/ 16718 h 1431926"/>
                <a:gd name="connsiteX4-1237" fmla="*/ 1254109 w 1878121"/>
                <a:gd name="connsiteY4-1238" fmla="*/ 26434 h 1431926"/>
                <a:gd name="connsiteX5-1239" fmla="*/ 1427747 w 1878121"/>
                <a:gd name="connsiteY5-1240" fmla="*/ 180642 h 1431926"/>
                <a:gd name="connsiteX6-1241" fmla="*/ 1507958 w 1878121"/>
                <a:gd name="connsiteY6-1242" fmla="*/ 308978 h 1431926"/>
                <a:gd name="connsiteX7-1243" fmla="*/ 1540042 w 1878121"/>
                <a:gd name="connsiteY7-1244" fmla="*/ 341063 h 1431926"/>
                <a:gd name="connsiteX8-1245" fmla="*/ 1636295 w 1878121"/>
                <a:gd name="connsiteY8-1246" fmla="*/ 469399 h 1431926"/>
                <a:gd name="connsiteX9-1247" fmla="*/ 1636295 w 1878121"/>
                <a:gd name="connsiteY9-1248" fmla="*/ 838368 h 1431926"/>
                <a:gd name="connsiteX10-1249" fmla="*/ 1604210 w 1878121"/>
                <a:gd name="connsiteY10-1250" fmla="*/ 870452 h 1431926"/>
                <a:gd name="connsiteX11-1251" fmla="*/ 1828800 w 1878121"/>
                <a:gd name="connsiteY11-1252" fmla="*/ 886494 h 1431926"/>
                <a:gd name="connsiteX12-1253" fmla="*/ 1876926 w 1878121"/>
                <a:gd name="connsiteY12-1254" fmla="*/ 918578 h 1431926"/>
                <a:gd name="connsiteX13-1255" fmla="*/ 1844842 w 1878121"/>
                <a:gd name="connsiteY13-1256" fmla="*/ 1175252 h 1431926"/>
                <a:gd name="connsiteX14-1257" fmla="*/ 1812758 w 1878121"/>
                <a:gd name="connsiteY14-1258" fmla="*/ 1223378 h 1431926"/>
                <a:gd name="connsiteX15-1259" fmla="*/ 1796716 w 1878121"/>
                <a:gd name="connsiteY15-1260" fmla="*/ 1271505 h 1431926"/>
                <a:gd name="connsiteX16-1261" fmla="*/ 1700463 w 1878121"/>
                <a:gd name="connsiteY16-1262" fmla="*/ 1351715 h 1431926"/>
                <a:gd name="connsiteX17-1263" fmla="*/ 1652337 w 1878121"/>
                <a:gd name="connsiteY17-1264" fmla="*/ 1367757 h 1431926"/>
                <a:gd name="connsiteX18-1265" fmla="*/ 1604210 w 1878121"/>
                <a:gd name="connsiteY18-1266" fmla="*/ 1399842 h 1431926"/>
                <a:gd name="connsiteX19-1267" fmla="*/ 1459832 w 1878121"/>
                <a:gd name="connsiteY19-1268" fmla="*/ 1431926 h 1431926"/>
                <a:gd name="connsiteX20-1269" fmla="*/ 401053 w 1878121"/>
                <a:gd name="connsiteY20-1270" fmla="*/ 1415884 h 1431926"/>
                <a:gd name="connsiteX21-1271" fmla="*/ 336884 w 1878121"/>
                <a:gd name="connsiteY21-1272" fmla="*/ 1399842 h 1431926"/>
                <a:gd name="connsiteX22-1273" fmla="*/ 256674 w 1878121"/>
                <a:gd name="connsiteY22-1274" fmla="*/ 1383799 h 1431926"/>
                <a:gd name="connsiteX23-1275" fmla="*/ 224589 w 1878121"/>
                <a:gd name="connsiteY23-1276" fmla="*/ 1351715 h 1431926"/>
                <a:gd name="connsiteX24-1277" fmla="*/ 176463 w 1878121"/>
                <a:gd name="connsiteY24-1278" fmla="*/ 1335673 h 1431926"/>
                <a:gd name="connsiteX25-1279" fmla="*/ 48126 w 1878121"/>
                <a:gd name="connsiteY25-1280" fmla="*/ 1191294 h 1431926"/>
                <a:gd name="connsiteX26-1281" fmla="*/ 16042 w 1878121"/>
                <a:gd name="connsiteY26-1282" fmla="*/ 1095042 h 1431926"/>
                <a:gd name="connsiteX27-1283" fmla="*/ 0 w 1878121"/>
                <a:gd name="connsiteY27-1284" fmla="*/ 1046915 h 1431926"/>
                <a:gd name="connsiteX28-1285" fmla="*/ 32084 w 1878121"/>
                <a:gd name="connsiteY28-1286" fmla="*/ 806284 h 1431926"/>
                <a:gd name="connsiteX29-1287" fmla="*/ 96253 w 1878121"/>
                <a:gd name="connsiteY29-1288" fmla="*/ 710031 h 1431926"/>
                <a:gd name="connsiteX30-1289" fmla="*/ 176463 w 1878121"/>
                <a:gd name="connsiteY30-1290" fmla="*/ 629821 h 1431926"/>
                <a:gd name="connsiteX31-1291" fmla="*/ 224589 w 1878121"/>
                <a:gd name="connsiteY31-1292" fmla="*/ 613778 h 1431926"/>
                <a:gd name="connsiteX32-1293" fmla="*/ 272716 w 1878121"/>
                <a:gd name="connsiteY32-1294" fmla="*/ 581694 h 1431926"/>
                <a:gd name="connsiteX33-1295" fmla="*/ 320842 w 1878121"/>
                <a:gd name="connsiteY33-1296" fmla="*/ 565652 h 1431926"/>
                <a:gd name="connsiteX34-1297" fmla="*/ 385010 w 1878121"/>
                <a:gd name="connsiteY34-1298" fmla="*/ 533568 h 1431926"/>
                <a:gd name="connsiteX35-1299" fmla="*/ 481263 w 1878121"/>
                <a:gd name="connsiteY35-1300" fmla="*/ 501484 h 1431926"/>
                <a:gd name="connsiteX36-1301" fmla="*/ 561474 w 1878121"/>
                <a:gd name="connsiteY36-1302" fmla="*/ 437315 h 1431926"/>
                <a:gd name="connsiteX37-1303" fmla="*/ 561474 w 1878121"/>
                <a:gd name="connsiteY37-1304" fmla="*/ 421273 h 1431926"/>
                <a:gd name="connsiteX0-1305" fmla="*/ 513347 w 1878121"/>
                <a:gd name="connsiteY0-1306" fmla="*/ 405231 h 1431926"/>
                <a:gd name="connsiteX1-1307" fmla="*/ 529389 w 1878121"/>
                <a:gd name="connsiteY1-1308" fmla="*/ 292936 h 1431926"/>
                <a:gd name="connsiteX2-1309" fmla="*/ 609600 w 1878121"/>
                <a:gd name="connsiteY2-1310" fmla="*/ 196684 h 1431926"/>
                <a:gd name="connsiteX3-1311" fmla="*/ 837465 w 1878121"/>
                <a:gd name="connsiteY3-1312" fmla="*/ 16718 h 1431926"/>
                <a:gd name="connsiteX4-1313" fmla="*/ 1254109 w 1878121"/>
                <a:gd name="connsiteY4-1314" fmla="*/ 26434 h 1431926"/>
                <a:gd name="connsiteX5-1315" fmla="*/ 1427747 w 1878121"/>
                <a:gd name="connsiteY5-1316" fmla="*/ 180642 h 1431926"/>
                <a:gd name="connsiteX6-1317" fmla="*/ 1507958 w 1878121"/>
                <a:gd name="connsiteY6-1318" fmla="*/ 308978 h 1431926"/>
                <a:gd name="connsiteX7-1319" fmla="*/ 1540042 w 1878121"/>
                <a:gd name="connsiteY7-1320" fmla="*/ 341063 h 1431926"/>
                <a:gd name="connsiteX8-1321" fmla="*/ 1636295 w 1878121"/>
                <a:gd name="connsiteY8-1322" fmla="*/ 469399 h 1431926"/>
                <a:gd name="connsiteX9-1323" fmla="*/ 1636295 w 1878121"/>
                <a:gd name="connsiteY9-1324" fmla="*/ 838368 h 1431926"/>
                <a:gd name="connsiteX10-1325" fmla="*/ 1604210 w 1878121"/>
                <a:gd name="connsiteY10-1326" fmla="*/ 870452 h 1431926"/>
                <a:gd name="connsiteX11-1327" fmla="*/ 1828800 w 1878121"/>
                <a:gd name="connsiteY11-1328" fmla="*/ 886494 h 1431926"/>
                <a:gd name="connsiteX12-1329" fmla="*/ 1876926 w 1878121"/>
                <a:gd name="connsiteY12-1330" fmla="*/ 918578 h 1431926"/>
                <a:gd name="connsiteX13-1331" fmla="*/ 1844842 w 1878121"/>
                <a:gd name="connsiteY13-1332" fmla="*/ 1175252 h 1431926"/>
                <a:gd name="connsiteX14-1333" fmla="*/ 1812758 w 1878121"/>
                <a:gd name="connsiteY14-1334" fmla="*/ 1223378 h 1431926"/>
                <a:gd name="connsiteX15-1335" fmla="*/ 1796716 w 1878121"/>
                <a:gd name="connsiteY15-1336" fmla="*/ 1271505 h 1431926"/>
                <a:gd name="connsiteX16-1337" fmla="*/ 1700463 w 1878121"/>
                <a:gd name="connsiteY16-1338" fmla="*/ 1351715 h 1431926"/>
                <a:gd name="connsiteX17-1339" fmla="*/ 1652337 w 1878121"/>
                <a:gd name="connsiteY17-1340" fmla="*/ 1367757 h 1431926"/>
                <a:gd name="connsiteX18-1341" fmla="*/ 1604210 w 1878121"/>
                <a:gd name="connsiteY18-1342" fmla="*/ 1399842 h 1431926"/>
                <a:gd name="connsiteX19-1343" fmla="*/ 1459832 w 1878121"/>
                <a:gd name="connsiteY19-1344" fmla="*/ 1431926 h 1431926"/>
                <a:gd name="connsiteX20-1345" fmla="*/ 401053 w 1878121"/>
                <a:gd name="connsiteY20-1346" fmla="*/ 1415884 h 1431926"/>
                <a:gd name="connsiteX21-1347" fmla="*/ 336884 w 1878121"/>
                <a:gd name="connsiteY21-1348" fmla="*/ 1399842 h 1431926"/>
                <a:gd name="connsiteX22-1349" fmla="*/ 256674 w 1878121"/>
                <a:gd name="connsiteY22-1350" fmla="*/ 1383799 h 1431926"/>
                <a:gd name="connsiteX23-1351" fmla="*/ 224589 w 1878121"/>
                <a:gd name="connsiteY23-1352" fmla="*/ 1351715 h 1431926"/>
                <a:gd name="connsiteX24-1353" fmla="*/ 176463 w 1878121"/>
                <a:gd name="connsiteY24-1354" fmla="*/ 1335673 h 1431926"/>
                <a:gd name="connsiteX25-1355" fmla="*/ 48126 w 1878121"/>
                <a:gd name="connsiteY25-1356" fmla="*/ 1191294 h 1431926"/>
                <a:gd name="connsiteX26-1357" fmla="*/ 16042 w 1878121"/>
                <a:gd name="connsiteY26-1358" fmla="*/ 1095042 h 1431926"/>
                <a:gd name="connsiteX27-1359" fmla="*/ 0 w 1878121"/>
                <a:gd name="connsiteY27-1360" fmla="*/ 1046915 h 1431926"/>
                <a:gd name="connsiteX28-1361" fmla="*/ 32084 w 1878121"/>
                <a:gd name="connsiteY28-1362" fmla="*/ 806284 h 1431926"/>
                <a:gd name="connsiteX29-1363" fmla="*/ 96253 w 1878121"/>
                <a:gd name="connsiteY29-1364" fmla="*/ 710031 h 1431926"/>
                <a:gd name="connsiteX30-1365" fmla="*/ 176463 w 1878121"/>
                <a:gd name="connsiteY30-1366" fmla="*/ 629821 h 1431926"/>
                <a:gd name="connsiteX31-1367" fmla="*/ 224589 w 1878121"/>
                <a:gd name="connsiteY31-1368" fmla="*/ 613778 h 1431926"/>
                <a:gd name="connsiteX32-1369" fmla="*/ 272716 w 1878121"/>
                <a:gd name="connsiteY32-1370" fmla="*/ 581694 h 1431926"/>
                <a:gd name="connsiteX33-1371" fmla="*/ 320842 w 1878121"/>
                <a:gd name="connsiteY33-1372" fmla="*/ 565652 h 1431926"/>
                <a:gd name="connsiteX34-1373" fmla="*/ 385010 w 1878121"/>
                <a:gd name="connsiteY34-1374" fmla="*/ 533568 h 1431926"/>
                <a:gd name="connsiteX35-1375" fmla="*/ 481263 w 1878121"/>
                <a:gd name="connsiteY35-1376" fmla="*/ 501484 h 1431926"/>
                <a:gd name="connsiteX36-1377" fmla="*/ 561474 w 1878121"/>
                <a:gd name="connsiteY36-1378" fmla="*/ 437315 h 1431926"/>
                <a:gd name="connsiteX37-1379" fmla="*/ 561474 w 1878121"/>
                <a:gd name="connsiteY37-1380" fmla="*/ 421273 h 1431926"/>
                <a:gd name="connsiteX0-1381" fmla="*/ 513347 w 1878121"/>
                <a:gd name="connsiteY0-1382" fmla="*/ 419845 h 1446540"/>
                <a:gd name="connsiteX1-1383" fmla="*/ 529389 w 1878121"/>
                <a:gd name="connsiteY1-1384" fmla="*/ 307550 h 1446540"/>
                <a:gd name="connsiteX2-1385" fmla="*/ 609600 w 1878121"/>
                <a:gd name="connsiteY2-1386" fmla="*/ 211298 h 1446540"/>
                <a:gd name="connsiteX3-1387" fmla="*/ 940496 w 1878121"/>
                <a:gd name="connsiteY3-1388" fmla="*/ 12014 h 1446540"/>
                <a:gd name="connsiteX4-1389" fmla="*/ 1254109 w 1878121"/>
                <a:gd name="connsiteY4-1390" fmla="*/ 41048 h 1446540"/>
                <a:gd name="connsiteX5-1391" fmla="*/ 1427747 w 1878121"/>
                <a:gd name="connsiteY5-1392" fmla="*/ 195256 h 1446540"/>
                <a:gd name="connsiteX6-1393" fmla="*/ 1507958 w 1878121"/>
                <a:gd name="connsiteY6-1394" fmla="*/ 323592 h 1446540"/>
                <a:gd name="connsiteX7-1395" fmla="*/ 1540042 w 1878121"/>
                <a:gd name="connsiteY7-1396" fmla="*/ 355677 h 1446540"/>
                <a:gd name="connsiteX8-1397" fmla="*/ 1636295 w 1878121"/>
                <a:gd name="connsiteY8-1398" fmla="*/ 484013 h 1446540"/>
                <a:gd name="connsiteX9-1399" fmla="*/ 1636295 w 1878121"/>
                <a:gd name="connsiteY9-1400" fmla="*/ 852982 h 1446540"/>
                <a:gd name="connsiteX10-1401" fmla="*/ 1604210 w 1878121"/>
                <a:gd name="connsiteY10-1402" fmla="*/ 885066 h 1446540"/>
                <a:gd name="connsiteX11-1403" fmla="*/ 1828800 w 1878121"/>
                <a:gd name="connsiteY11-1404" fmla="*/ 901108 h 1446540"/>
                <a:gd name="connsiteX12-1405" fmla="*/ 1876926 w 1878121"/>
                <a:gd name="connsiteY12-1406" fmla="*/ 933192 h 1446540"/>
                <a:gd name="connsiteX13-1407" fmla="*/ 1844842 w 1878121"/>
                <a:gd name="connsiteY13-1408" fmla="*/ 1189866 h 1446540"/>
                <a:gd name="connsiteX14-1409" fmla="*/ 1812758 w 1878121"/>
                <a:gd name="connsiteY14-1410" fmla="*/ 1237992 h 1446540"/>
                <a:gd name="connsiteX15-1411" fmla="*/ 1796716 w 1878121"/>
                <a:gd name="connsiteY15-1412" fmla="*/ 1286119 h 1446540"/>
                <a:gd name="connsiteX16-1413" fmla="*/ 1700463 w 1878121"/>
                <a:gd name="connsiteY16-1414" fmla="*/ 1366329 h 1446540"/>
                <a:gd name="connsiteX17-1415" fmla="*/ 1652337 w 1878121"/>
                <a:gd name="connsiteY17-1416" fmla="*/ 1382371 h 1446540"/>
                <a:gd name="connsiteX18-1417" fmla="*/ 1604210 w 1878121"/>
                <a:gd name="connsiteY18-1418" fmla="*/ 1414456 h 1446540"/>
                <a:gd name="connsiteX19-1419" fmla="*/ 1459832 w 1878121"/>
                <a:gd name="connsiteY19-1420" fmla="*/ 1446540 h 1446540"/>
                <a:gd name="connsiteX20-1421" fmla="*/ 401053 w 1878121"/>
                <a:gd name="connsiteY20-1422" fmla="*/ 1430498 h 1446540"/>
                <a:gd name="connsiteX21-1423" fmla="*/ 336884 w 1878121"/>
                <a:gd name="connsiteY21-1424" fmla="*/ 1414456 h 1446540"/>
                <a:gd name="connsiteX22-1425" fmla="*/ 256674 w 1878121"/>
                <a:gd name="connsiteY22-1426" fmla="*/ 1398413 h 1446540"/>
                <a:gd name="connsiteX23-1427" fmla="*/ 224589 w 1878121"/>
                <a:gd name="connsiteY23-1428" fmla="*/ 1366329 h 1446540"/>
                <a:gd name="connsiteX24-1429" fmla="*/ 176463 w 1878121"/>
                <a:gd name="connsiteY24-1430" fmla="*/ 1350287 h 1446540"/>
                <a:gd name="connsiteX25-1431" fmla="*/ 48126 w 1878121"/>
                <a:gd name="connsiteY25-1432" fmla="*/ 1205908 h 1446540"/>
                <a:gd name="connsiteX26-1433" fmla="*/ 16042 w 1878121"/>
                <a:gd name="connsiteY26-1434" fmla="*/ 1109656 h 1446540"/>
                <a:gd name="connsiteX27-1435" fmla="*/ 0 w 1878121"/>
                <a:gd name="connsiteY27-1436" fmla="*/ 1061529 h 1446540"/>
                <a:gd name="connsiteX28-1437" fmla="*/ 32084 w 1878121"/>
                <a:gd name="connsiteY28-1438" fmla="*/ 820898 h 1446540"/>
                <a:gd name="connsiteX29-1439" fmla="*/ 96253 w 1878121"/>
                <a:gd name="connsiteY29-1440" fmla="*/ 724645 h 1446540"/>
                <a:gd name="connsiteX30-1441" fmla="*/ 176463 w 1878121"/>
                <a:gd name="connsiteY30-1442" fmla="*/ 644435 h 1446540"/>
                <a:gd name="connsiteX31-1443" fmla="*/ 224589 w 1878121"/>
                <a:gd name="connsiteY31-1444" fmla="*/ 628392 h 1446540"/>
                <a:gd name="connsiteX32-1445" fmla="*/ 272716 w 1878121"/>
                <a:gd name="connsiteY32-1446" fmla="*/ 596308 h 1446540"/>
                <a:gd name="connsiteX33-1447" fmla="*/ 320842 w 1878121"/>
                <a:gd name="connsiteY33-1448" fmla="*/ 580266 h 1446540"/>
                <a:gd name="connsiteX34-1449" fmla="*/ 385010 w 1878121"/>
                <a:gd name="connsiteY34-1450" fmla="*/ 548182 h 1446540"/>
                <a:gd name="connsiteX35-1451" fmla="*/ 481263 w 1878121"/>
                <a:gd name="connsiteY35-1452" fmla="*/ 516098 h 1446540"/>
                <a:gd name="connsiteX36-1453" fmla="*/ 561474 w 1878121"/>
                <a:gd name="connsiteY36-1454" fmla="*/ 451929 h 1446540"/>
                <a:gd name="connsiteX37-1455" fmla="*/ 561474 w 1878121"/>
                <a:gd name="connsiteY37-1456" fmla="*/ 435887 h 1446540"/>
                <a:gd name="connsiteX0-1457" fmla="*/ 513347 w 1878121"/>
                <a:gd name="connsiteY0-1458" fmla="*/ 427632 h 1454327"/>
                <a:gd name="connsiteX1-1459" fmla="*/ 529389 w 1878121"/>
                <a:gd name="connsiteY1-1460" fmla="*/ 315337 h 1454327"/>
                <a:gd name="connsiteX2-1461" fmla="*/ 609600 w 1878121"/>
                <a:gd name="connsiteY2-1462" fmla="*/ 219085 h 1454327"/>
                <a:gd name="connsiteX3-1463" fmla="*/ 940496 w 1878121"/>
                <a:gd name="connsiteY3-1464" fmla="*/ 19801 h 1454327"/>
                <a:gd name="connsiteX4-1465" fmla="*/ 1254109 w 1878121"/>
                <a:gd name="connsiteY4-1466" fmla="*/ 48835 h 1454327"/>
                <a:gd name="connsiteX5-1467" fmla="*/ 1427747 w 1878121"/>
                <a:gd name="connsiteY5-1468" fmla="*/ 203043 h 1454327"/>
                <a:gd name="connsiteX6-1469" fmla="*/ 1507958 w 1878121"/>
                <a:gd name="connsiteY6-1470" fmla="*/ 331379 h 1454327"/>
                <a:gd name="connsiteX7-1471" fmla="*/ 1540042 w 1878121"/>
                <a:gd name="connsiteY7-1472" fmla="*/ 363464 h 1454327"/>
                <a:gd name="connsiteX8-1473" fmla="*/ 1636295 w 1878121"/>
                <a:gd name="connsiteY8-1474" fmla="*/ 491800 h 1454327"/>
                <a:gd name="connsiteX9-1475" fmla="*/ 1636295 w 1878121"/>
                <a:gd name="connsiteY9-1476" fmla="*/ 860769 h 1454327"/>
                <a:gd name="connsiteX10-1477" fmla="*/ 1604210 w 1878121"/>
                <a:gd name="connsiteY10-1478" fmla="*/ 892853 h 1454327"/>
                <a:gd name="connsiteX11-1479" fmla="*/ 1828800 w 1878121"/>
                <a:gd name="connsiteY11-1480" fmla="*/ 908895 h 1454327"/>
                <a:gd name="connsiteX12-1481" fmla="*/ 1876926 w 1878121"/>
                <a:gd name="connsiteY12-1482" fmla="*/ 940979 h 1454327"/>
                <a:gd name="connsiteX13-1483" fmla="*/ 1844842 w 1878121"/>
                <a:gd name="connsiteY13-1484" fmla="*/ 1197653 h 1454327"/>
                <a:gd name="connsiteX14-1485" fmla="*/ 1812758 w 1878121"/>
                <a:gd name="connsiteY14-1486" fmla="*/ 1245779 h 1454327"/>
                <a:gd name="connsiteX15-1487" fmla="*/ 1796716 w 1878121"/>
                <a:gd name="connsiteY15-1488" fmla="*/ 1293906 h 1454327"/>
                <a:gd name="connsiteX16-1489" fmla="*/ 1700463 w 1878121"/>
                <a:gd name="connsiteY16-1490" fmla="*/ 1374116 h 1454327"/>
                <a:gd name="connsiteX17-1491" fmla="*/ 1652337 w 1878121"/>
                <a:gd name="connsiteY17-1492" fmla="*/ 1390158 h 1454327"/>
                <a:gd name="connsiteX18-1493" fmla="*/ 1604210 w 1878121"/>
                <a:gd name="connsiteY18-1494" fmla="*/ 1422243 h 1454327"/>
                <a:gd name="connsiteX19-1495" fmla="*/ 1459832 w 1878121"/>
                <a:gd name="connsiteY19-1496" fmla="*/ 1454327 h 1454327"/>
                <a:gd name="connsiteX20-1497" fmla="*/ 401053 w 1878121"/>
                <a:gd name="connsiteY20-1498" fmla="*/ 1438285 h 1454327"/>
                <a:gd name="connsiteX21-1499" fmla="*/ 336884 w 1878121"/>
                <a:gd name="connsiteY21-1500" fmla="*/ 1422243 h 1454327"/>
                <a:gd name="connsiteX22-1501" fmla="*/ 256674 w 1878121"/>
                <a:gd name="connsiteY22-1502" fmla="*/ 1406200 h 1454327"/>
                <a:gd name="connsiteX23-1503" fmla="*/ 224589 w 1878121"/>
                <a:gd name="connsiteY23-1504" fmla="*/ 1374116 h 1454327"/>
                <a:gd name="connsiteX24-1505" fmla="*/ 176463 w 1878121"/>
                <a:gd name="connsiteY24-1506" fmla="*/ 1358074 h 1454327"/>
                <a:gd name="connsiteX25-1507" fmla="*/ 48126 w 1878121"/>
                <a:gd name="connsiteY25-1508" fmla="*/ 1213695 h 1454327"/>
                <a:gd name="connsiteX26-1509" fmla="*/ 16042 w 1878121"/>
                <a:gd name="connsiteY26-1510" fmla="*/ 1117443 h 1454327"/>
                <a:gd name="connsiteX27-1511" fmla="*/ 0 w 1878121"/>
                <a:gd name="connsiteY27-1512" fmla="*/ 1069316 h 1454327"/>
                <a:gd name="connsiteX28-1513" fmla="*/ 32084 w 1878121"/>
                <a:gd name="connsiteY28-1514" fmla="*/ 828685 h 1454327"/>
                <a:gd name="connsiteX29-1515" fmla="*/ 96253 w 1878121"/>
                <a:gd name="connsiteY29-1516" fmla="*/ 732432 h 1454327"/>
                <a:gd name="connsiteX30-1517" fmla="*/ 176463 w 1878121"/>
                <a:gd name="connsiteY30-1518" fmla="*/ 652222 h 1454327"/>
                <a:gd name="connsiteX31-1519" fmla="*/ 224589 w 1878121"/>
                <a:gd name="connsiteY31-1520" fmla="*/ 636179 h 1454327"/>
                <a:gd name="connsiteX32-1521" fmla="*/ 272716 w 1878121"/>
                <a:gd name="connsiteY32-1522" fmla="*/ 604095 h 1454327"/>
                <a:gd name="connsiteX33-1523" fmla="*/ 320842 w 1878121"/>
                <a:gd name="connsiteY33-1524" fmla="*/ 588053 h 1454327"/>
                <a:gd name="connsiteX34-1525" fmla="*/ 385010 w 1878121"/>
                <a:gd name="connsiteY34-1526" fmla="*/ 555969 h 1454327"/>
                <a:gd name="connsiteX35-1527" fmla="*/ 481263 w 1878121"/>
                <a:gd name="connsiteY35-1528" fmla="*/ 523885 h 1454327"/>
                <a:gd name="connsiteX36-1529" fmla="*/ 561474 w 1878121"/>
                <a:gd name="connsiteY36-1530" fmla="*/ 459716 h 1454327"/>
                <a:gd name="connsiteX37-1531" fmla="*/ 561474 w 1878121"/>
                <a:gd name="connsiteY37-1532" fmla="*/ 443674 h 1454327"/>
                <a:gd name="connsiteX0-1533" fmla="*/ 513347 w 1878121"/>
                <a:gd name="connsiteY0-1534" fmla="*/ 417595 h 1444290"/>
                <a:gd name="connsiteX1-1535" fmla="*/ 529389 w 1878121"/>
                <a:gd name="connsiteY1-1536" fmla="*/ 305300 h 1444290"/>
                <a:gd name="connsiteX2-1537" fmla="*/ 609600 w 1878121"/>
                <a:gd name="connsiteY2-1538" fmla="*/ 209048 h 1444290"/>
                <a:gd name="connsiteX3-1539" fmla="*/ 882541 w 1878121"/>
                <a:gd name="connsiteY3-1540" fmla="*/ 22643 h 1444290"/>
                <a:gd name="connsiteX4-1541" fmla="*/ 1254109 w 1878121"/>
                <a:gd name="connsiteY4-1542" fmla="*/ 38798 h 1444290"/>
                <a:gd name="connsiteX5-1543" fmla="*/ 1427747 w 1878121"/>
                <a:gd name="connsiteY5-1544" fmla="*/ 193006 h 1444290"/>
                <a:gd name="connsiteX6-1545" fmla="*/ 1507958 w 1878121"/>
                <a:gd name="connsiteY6-1546" fmla="*/ 321342 h 1444290"/>
                <a:gd name="connsiteX7-1547" fmla="*/ 1540042 w 1878121"/>
                <a:gd name="connsiteY7-1548" fmla="*/ 353427 h 1444290"/>
                <a:gd name="connsiteX8-1549" fmla="*/ 1636295 w 1878121"/>
                <a:gd name="connsiteY8-1550" fmla="*/ 481763 h 1444290"/>
                <a:gd name="connsiteX9-1551" fmla="*/ 1636295 w 1878121"/>
                <a:gd name="connsiteY9-1552" fmla="*/ 850732 h 1444290"/>
                <a:gd name="connsiteX10-1553" fmla="*/ 1604210 w 1878121"/>
                <a:gd name="connsiteY10-1554" fmla="*/ 882816 h 1444290"/>
                <a:gd name="connsiteX11-1555" fmla="*/ 1828800 w 1878121"/>
                <a:gd name="connsiteY11-1556" fmla="*/ 898858 h 1444290"/>
                <a:gd name="connsiteX12-1557" fmla="*/ 1876926 w 1878121"/>
                <a:gd name="connsiteY12-1558" fmla="*/ 930942 h 1444290"/>
                <a:gd name="connsiteX13-1559" fmla="*/ 1844842 w 1878121"/>
                <a:gd name="connsiteY13-1560" fmla="*/ 1187616 h 1444290"/>
                <a:gd name="connsiteX14-1561" fmla="*/ 1812758 w 1878121"/>
                <a:gd name="connsiteY14-1562" fmla="*/ 1235742 h 1444290"/>
                <a:gd name="connsiteX15-1563" fmla="*/ 1796716 w 1878121"/>
                <a:gd name="connsiteY15-1564" fmla="*/ 1283869 h 1444290"/>
                <a:gd name="connsiteX16-1565" fmla="*/ 1700463 w 1878121"/>
                <a:gd name="connsiteY16-1566" fmla="*/ 1364079 h 1444290"/>
                <a:gd name="connsiteX17-1567" fmla="*/ 1652337 w 1878121"/>
                <a:gd name="connsiteY17-1568" fmla="*/ 1380121 h 1444290"/>
                <a:gd name="connsiteX18-1569" fmla="*/ 1604210 w 1878121"/>
                <a:gd name="connsiteY18-1570" fmla="*/ 1412206 h 1444290"/>
                <a:gd name="connsiteX19-1571" fmla="*/ 1459832 w 1878121"/>
                <a:gd name="connsiteY19-1572" fmla="*/ 1444290 h 1444290"/>
                <a:gd name="connsiteX20-1573" fmla="*/ 401053 w 1878121"/>
                <a:gd name="connsiteY20-1574" fmla="*/ 1428248 h 1444290"/>
                <a:gd name="connsiteX21-1575" fmla="*/ 336884 w 1878121"/>
                <a:gd name="connsiteY21-1576" fmla="*/ 1412206 h 1444290"/>
                <a:gd name="connsiteX22-1577" fmla="*/ 256674 w 1878121"/>
                <a:gd name="connsiteY22-1578" fmla="*/ 1396163 h 1444290"/>
                <a:gd name="connsiteX23-1579" fmla="*/ 224589 w 1878121"/>
                <a:gd name="connsiteY23-1580" fmla="*/ 1364079 h 1444290"/>
                <a:gd name="connsiteX24-1581" fmla="*/ 176463 w 1878121"/>
                <a:gd name="connsiteY24-1582" fmla="*/ 1348037 h 1444290"/>
                <a:gd name="connsiteX25-1583" fmla="*/ 48126 w 1878121"/>
                <a:gd name="connsiteY25-1584" fmla="*/ 1203658 h 1444290"/>
                <a:gd name="connsiteX26-1585" fmla="*/ 16042 w 1878121"/>
                <a:gd name="connsiteY26-1586" fmla="*/ 1107406 h 1444290"/>
                <a:gd name="connsiteX27-1587" fmla="*/ 0 w 1878121"/>
                <a:gd name="connsiteY27-1588" fmla="*/ 1059279 h 1444290"/>
                <a:gd name="connsiteX28-1589" fmla="*/ 32084 w 1878121"/>
                <a:gd name="connsiteY28-1590" fmla="*/ 818648 h 1444290"/>
                <a:gd name="connsiteX29-1591" fmla="*/ 96253 w 1878121"/>
                <a:gd name="connsiteY29-1592" fmla="*/ 722395 h 1444290"/>
                <a:gd name="connsiteX30-1593" fmla="*/ 176463 w 1878121"/>
                <a:gd name="connsiteY30-1594" fmla="*/ 642185 h 1444290"/>
                <a:gd name="connsiteX31-1595" fmla="*/ 224589 w 1878121"/>
                <a:gd name="connsiteY31-1596" fmla="*/ 626142 h 1444290"/>
                <a:gd name="connsiteX32-1597" fmla="*/ 272716 w 1878121"/>
                <a:gd name="connsiteY32-1598" fmla="*/ 594058 h 1444290"/>
                <a:gd name="connsiteX33-1599" fmla="*/ 320842 w 1878121"/>
                <a:gd name="connsiteY33-1600" fmla="*/ 578016 h 1444290"/>
                <a:gd name="connsiteX34-1601" fmla="*/ 385010 w 1878121"/>
                <a:gd name="connsiteY34-1602" fmla="*/ 545932 h 1444290"/>
                <a:gd name="connsiteX35-1603" fmla="*/ 481263 w 1878121"/>
                <a:gd name="connsiteY35-1604" fmla="*/ 513848 h 1444290"/>
                <a:gd name="connsiteX36-1605" fmla="*/ 561474 w 1878121"/>
                <a:gd name="connsiteY36-1606" fmla="*/ 449679 h 1444290"/>
                <a:gd name="connsiteX37-1607" fmla="*/ 561474 w 1878121"/>
                <a:gd name="connsiteY37-1608" fmla="*/ 433637 h 1444290"/>
                <a:gd name="connsiteX0-1609" fmla="*/ 532666 w 1878121"/>
                <a:gd name="connsiteY0-1610" fmla="*/ 424035 h 1444290"/>
                <a:gd name="connsiteX1-1611" fmla="*/ 529389 w 1878121"/>
                <a:gd name="connsiteY1-1612" fmla="*/ 305300 h 1444290"/>
                <a:gd name="connsiteX2-1613" fmla="*/ 609600 w 1878121"/>
                <a:gd name="connsiteY2-1614" fmla="*/ 209048 h 1444290"/>
                <a:gd name="connsiteX3-1615" fmla="*/ 882541 w 1878121"/>
                <a:gd name="connsiteY3-1616" fmla="*/ 22643 h 1444290"/>
                <a:gd name="connsiteX4-1617" fmla="*/ 1254109 w 1878121"/>
                <a:gd name="connsiteY4-1618" fmla="*/ 38798 h 1444290"/>
                <a:gd name="connsiteX5-1619" fmla="*/ 1427747 w 1878121"/>
                <a:gd name="connsiteY5-1620" fmla="*/ 193006 h 1444290"/>
                <a:gd name="connsiteX6-1621" fmla="*/ 1507958 w 1878121"/>
                <a:gd name="connsiteY6-1622" fmla="*/ 321342 h 1444290"/>
                <a:gd name="connsiteX7-1623" fmla="*/ 1540042 w 1878121"/>
                <a:gd name="connsiteY7-1624" fmla="*/ 353427 h 1444290"/>
                <a:gd name="connsiteX8-1625" fmla="*/ 1636295 w 1878121"/>
                <a:gd name="connsiteY8-1626" fmla="*/ 481763 h 1444290"/>
                <a:gd name="connsiteX9-1627" fmla="*/ 1636295 w 1878121"/>
                <a:gd name="connsiteY9-1628" fmla="*/ 850732 h 1444290"/>
                <a:gd name="connsiteX10-1629" fmla="*/ 1604210 w 1878121"/>
                <a:gd name="connsiteY10-1630" fmla="*/ 882816 h 1444290"/>
                <a:gd name="connsiteX11-1631" fmla="*/ 1828800 w 1878121"/>
                <a:gd name="connsiteY11-1632" fmla="*/ 898858 h 1444290"/>
                <a:gd name="connsiteX12-1633" fmla="*/ 1876926 w 1878121"/>
                <a:gd name="connsiteY12-1634" fmla="*/ 930942 h 1444290"/>
                <a:gd name="connsiteX13-1635" fmla="*/ 1844842 w 1878121"/>
                <a:gd name="connsiteY13-1636" fmla="*/ 1187616 h 1444290"/>
                <a:gd name="connsiteX14-1637" fmla="*/ 1812758 w 1878121"/>
                <a:gd name="connsiteY14-1638" fmla="*/ 1235742 h 1444290"/>
                <a:gd name="connsiteX15-1639" fmla="*/ 1796716 w 1878121"/>
                <a:gd name="connsiteY15-1640" fmla="*/ 1283869 h 1444290"/>
                <a:gd name="connsiteX16-1641" fmla="*/ 1700463 w 1878121"/>
                <a:gd name="connsiteY16-1642" fmla="*/ 1364079 h 1444290"/>
                <a:gd name="connsiteX17-1643" fmla="*/ 1652337 w 1878121"/>
                <a:gd name="connsiteY17-1644" fmla="*/ 1380121 h 1444290"/>
                <a:gd name="connsiteX18-1645" fmla="*/ 1604210 w 1878121"/>
                <a:gd name="connsiteY18-1646" fmla="*/ 1412206 h 1444290"/>
                <a:gd name="connsiteX19-1647" fmla="*/ 1459832 w 1878121"/>
                <a:gd name="connsiteY19-1648" fmla="*/ 1444290 h 1444290"/>
                <a:gd name="connsiteX20-1649" fmla="*/ 401053 w 1878121"/>
                <a:gd name="connsiteY20-1650" fmla="*/ 1428248 h 1444290"/>
                <a:gd name="connsiteX21-1651" fmla="*/ 336884 w 1878121"/>
                <a:gd name="connsiteY21-1652" fmla="*/ 1412206 h 1444290"/>
                <a:gd name="connsiteX22-1653" fmla="*/ 256674 w 1878121"/>
                <a:gd name="connsiteY22-1654" fmla="*/ 1396163 h 1444290"/>
                <a:gd name="connsiteX23-1655" fmla="*/ 224589 w 1878121"/>
                <a:gd name="connsiteY23-1656" fmla="*/ 1364079 h 1444290"/>
                <a:gd name="connsiteX24-1657" fmla="*/ 176463 w 1878121"/>
                <a:gd name="connsiteY24-1658" fmla="*/ 1348037 h 1444290"/>
                <a:gd name="connsiteX25-1659" fmla="*/ 48126 w 1878121"/>
                <a:gd name="connsiteY25-1660" fmla="*/ 1203658 h 1444290"/>
                <a:gd name="connsiteX26-1661" fmla="*/ 16042 w 1878121"/>
                <a:gd name="connsiteY26-1662" fmla="*/ 1107406 h 1444290"/>
                <a:gd name="connsiteX27-1663" fmla="*/ 0 w 1878121"/>
                <a:gd name="connsiteY27-1664" fmla="*/ 1059279 h 1444290"/>
                <a:gd name="connsiteX28-1665" fmla="*/ 32084 w 1878121"/>
                <a:gd name="connsiteY28-1666" fmla="*/ 818648 h 1444290"/>
                <a:gd name="connsiteX29-1667" fmla="*/ 96253 w 1878121"/>
                <a:gd name="connsiteY29-1668" fmla="*/ 722395 h 1444290"/>
                <a:gd name="connsiteX30-1669" fmla="*/ 176463 w 1878121"/>
                <a:gd name="connsiteY30-1670" fmla="*/ 642185 h 1444290"/>
                <a:gd name="connsiteX31-1671" fmla="*/ 224589 w 1878121"/>
                <a:gd name="connsiteY31-1672" fmla="*/ 626142 h 1444290"/>
                <a:gd name="connsiteX32-1673" fmla="*/ 272716 w 1878121"/>
                <a:gd name="connsiteY32-1674" fmla="*/ 594058 h 1444290"/>
                <a:gd name="connsiteX33-1675" fmla="*/ 320842 w 1878121"/>
                <a:gd name="connsiteY33-1676" fmla="*/ 578016 h 1444290"/>
                <a:gd name="connsiteX34-1677" fmla="*/ 385010 w 1878121"/>
                <a:gd name="connsiteY34-1678" fmla="*/ 545932 h 1444290"/>
                <a:gd name="connsiteX35-1679" fmla="*/ 481263 w 1878121"/>
                <a:gd name="connsiteY35-1680" fmla="*/ 513848 h 1444290"/>
                <a:gd name="connsiteX36-1681" fmla="*/ 561474 w 1878121"/>
                <a:gd name="connsiteY36-1682" fmla="*/ 449679 h 1444290"/>
                <a:gd name="connsiteX37-1683" fmla="*/ 561474 w 1878121"/>
                <a:gd name="connsiteY37-1684" fmla="*/ 433637 h 1444290"/>
                <a:gd name="connsiteX0-1685" fmla="*/ 532666 w 1878121"/>
                <a:gd name="connsiteY0-1686" fmla="*/ 424035 h 1444290"/>
                <a:gd name="connsiteX1-1687" fmla="*/ 529389 w 1878121"/>
                <a:gd name="connsiteY1-1688" fmla="*/ 305300 h 1444290"/>
                <a:gd name="connsiteX2-1689" fmla="*/ 609600 w 1878121"/>
                <a:gd name="connsiteY2-1690" fmla="*/ 209048 h 1444290"/>
                <a:gd name="connsiteX3-1691" fmla="*/ 882541 w 1878121"/>
                <a:gd name="connsiteY3-1692" fmla="*/ 22643 h 1444290"/>
                <a:gd name="connsiteX4-1693" fmla="*/ 1254109 w 1878121"/>
                <a:gd name="connsiteY4-1694" fmla="*/ 38798 h 1444290"/>
                <a:gd name="connsiteX5-1695" fmla="*/ 1427747 w 1878121"/>
                <a:gd name="connsiteY5-1696" fmla="*/ 193006 h 1444290"/>
                <a:gd name="connsiteX6-1697" fmla="*/ 1507958 w 1878121"/>
                <a:gd name="connsiteY6-1698" fmla="*/ 321342 h 1444290"/>
                <a:gd name="connsiteX7-1699" fmla="*/ 1540042 w 1878121"/>
                <a:gd name="connsiteY7-1700" fmla="*/ 353427 h 1444290"/>
                <a:gd name="connsiteX8-1701" fmla="*/ 1636295 w 1878121"/>
                <a:gd name="connsiteY8-1702" fmla="*/ 481763 h 1444290"/>
                <a:gd name="connsiteX9-1703" fmla="*/ 1636295 w 1878121"/>
                <a:gd name="connsiteY9-1704" fmla="*/ 850732 h 1444290"/>
                <a:gd name="connsiteX10-1705" fmla="*/ 1604210 w 1878121"/>
                <a:gd name="connsiteY10-1706" fmla="*/ 882816 h 1444290"/>
                <a:gd name="connsiteX11-1707" fmla="*/ 1828800 w 1878121"/>
                <a:gd name="connsiteY11-1708" fmla="*/ 898858 h 1444290"/>
                <a:gd name="connsiteX12-1709" fmla="*/ 1876926 w 1878121"/>
                <a:gd name="connsiteY12-1710" fmla="*/ 930942 h 1444290"/>
                <a:gd name="connsiteX13-1711" fmla="*/ 1844842 w 1878121"/>
                <a:gd name="connsiteY13-1712" fmla="*/ 1187616 h 1444290"/>
                <a:gd name="connsiteX14-1713" fmla="*/ 1812758 w 1878121"/>
                <a:gd name="connsiteY14-1714" fmla="*/ 1235742 h 1444290"/>
                <a:gd name="connsiteX15-1715" fmla="*/ 1796716 w 1878121"/>
                <a:gd name="connsiteY15-1716" fmla="*/ 1283869 h 1444290"/>
                <a:gd name="connsiteX16-1717" fmla="*/ 1700463 w 1878121"/>
                <a:gd name="connsiteY16-1718" fmla="*/ 1364079 h 1444290"/>
                <a:gd name="connsiteX17-1719" fmla="*/ 1652337 w 1878121"/>
                <a:gd name="connsiteY17-1720" fmla="*/ 1380121 h 1444290"/>
                <a:gd name="connsiteX18-1721" fmla="*/ 1604210 w 1878121"/>
                <a:gd name="connsiteY18-1722" fmla="*/ 1412206 h 1444290"/>
                <a:gd name="connsiteX19-1723" fmla="*/ 1459832 w 1878121"/>
                <a:gd name="connsiteY19-1724" fmla="*/ 1444290 h 1444290"/>
                <a:gd name="connsiteX20-1725" fmla="*/ 401053 w 1878121"/>
                <a:gd name="connsiteY20-1726" fmla="*/ 1428248 h 1444290"/>
                <a:gd name="connsiteX21-1727" fmla="*/ 336884 w 1878121"/>
                <a:gd name="connsiteY21-1728" fmla="*/ 1412206 h 1444290"/>
                <a:gd name="connsiteX22-1729" fmla="*/ 256674 w 1878121"/>
                <a:gd name="connsiteY22-1730" fmla="*/ 1396163 h 1444290"/>
                <a:gd name="connsiteX23-1731" fmla="*/ 224589 w 1878121"/>
                <a:gd name="connsiteY23-1732" fmla="*/ 1364079 h 1444290"/>
                <a:gd name="connsiteX24-1733" fmla="*/ 176463 w 1878121"/>
                <a:gd name="connsiteY24-1734" fmla="*/ 1348037 h 1444290"/>
                <a:gd name="connsiteX25-1735" fmla="*/ 48126 w 1878121"/>
                <a:gd name="connsiteY25-1736" fmla="*/ 1203658 h 1444290"/>
                <a:gd name="connsiteX26-1737" fmla="*/ 16042 w 1878121"/>
                <a:gd name="connsiteY26-1738" fmla="*/ 1107406 h 1444290"/>
                <a:gd name="connsiteX27-1739" fmla="*/ 0 w 1878121"/>
                <a:gd name="connsiteY27-1740" fmla="*/ 1059279 h 1444290"/>
                <a:gd name="connsiteX28-1741" fmla="*/ 32084 w 1878121"/>
                <a:gd name="connsiteY28-1742" fmla="*/ 818648 h 1444290"/>
                <a:gd name="connsiteX29-1743" fmla="*/ 96253 w 1878121"/>
                <a:gd name="connsiteY29-1744" fmla="*/ 722395 h 1444290"/>
                <a:gd name="connsiteX30-1745" fmla="*/ 176463 w 1878121"/>
                <a:gd name="connsiteY30-1746" fmla="*/ 642185 h 1444290"/>
                <a:gd name="connsiteX31-1747" fmla="*/ 224589 w 1878121"/>
                <a:gd name="connsiteY31-1748" fmla="*/ 626142 h 1444290"/>
                <a:gd name="connsiteX32-1749" fmla="*/ 272716 w 1878121"/>
                <a:gd name="connsiteY32-1750" fmla="*/ 594058 h 1444290"/>
                <a:gd name="connsiteX33-1751" fmla="*/ 320842 w 1878121"/>
                <a:gd name="connsiteY33-1752" fmla="*/ 578016 h 1444290"/>
                <a:gd name="connsiteX34-1753" fmla="*/ 385010 w 1878121"/>
                <a:gd name="connsiteY34-1754" fmla="*/ 545932 h 1444290"/>
                <a:gd name="connsiteX35-1755" fmla="*/ 481263 w 1878121"/>
                <a:gd name="connsiteY35-1756" fmla="*/ 513848 h 1444290"/>
                <a:gd name="connsiteX36-1757" fmla="*/ 561474 w 1878121"/>
                <a:gd name="connsiteY36-1758" fmla="*/ 449679 h 1444290"/>
                <a:gd name="connsiteX37-1759" fmla="*/ 561474 w 1878121"/>
                <a:gd name="connsiteY37-1760" fmla="*/ 433637 h 1444290"/>
                <a:gd name="connsiteX0-1761" fmla="*/ 532666 w 1878121"/>
                <a:gd name="connsiteY0-1762" fmla="*/ 412936 h 1433191"/>
                <a:gd name="connsiteX1-1763" fmla="*/ 529389 w 1878121"/>
                <a:gd name="connsiteY1-1764" fmla="*/ 294201 h 1433191"/>
                <a:gd name="connsiteX2-1765" fmla="*/ 641797 w 1878121"/>
                <a:gd name="connsiteY2-1766" fmla="*/ 152873 h 1433191"/>
                <a:gd name="connsiteX3-1767" fmla="*/ 882541 w 1878121"/>
                <a:gd name="connsiteY3-1768" fmla="*/ 11544 h 1433191"/>
                <a:gd name="connsiteX4-1769" fmla="*/ 1254109 w 1878121"/>
                <a:gd name="connsiteY4-1770" fmla="*/ 27699 h 1433191"/>
                <a:gd name="connsiteX5-1771" fmla="*/ 1427747 w 1878121"/>
                <a:gd name="connsiteY5-1772" fmla="*/ 181907 h 1433191"/>
                <a:gd name="connsiteX6-1773" fmla="*/ 1507958 w 1878121"/>
                <a:gd name="connsiteY6-1774" fmla="*/ 310243 h 1433191"/>
                <a:gd name="connsiteX7-1775" fmla="*/ 1540042 w 1878121"/>
                <a:gd name="connsiteY7-1776" fmla="*/ 342328 h 1433191"/>
                <a:gd name="connsiteX8-1777" fmla="*/ 1636295 w 1878121"/>
                <a:gd name="connsiteY8-1778" fmla="*/ 470664 h 1433191"/>
                <a:gd name="connsiteX9-1779" fmla="*/ 1636295 w 1878121"/>
                <a:gd name="connsiteY9-1780" fmla="*/ 839633 h 1433191"/>
                <a:gd name="connsiteX10-1781" fmla="*/ 1604210 w 1878121"/>
                <a:gd name="connsiteY10-1782" fmla="*/ 871717 h 1433191"/>
                <a:gd name="connsiteX11-1783" fmla="*/ 1828800 w 1878121"/>
                <a:gd name="connsiteY11-1784" fmla="*/ 887759 h 1433191"/>
                <a:gd name="connsiteX12-1785" fmla="*/ 1876926 w 1878121"/>
                <a:gd name="connsiteY12-1786" fmla="*/ 919843 h 1433191"/>
                <a:gd name="connsiteX13-1787" fmla="*/ 1844842 w 1878121"/>
                <a:gd name="connsiteY13-1788" fmla="*/ 1176517 h 1433191"/>
                <a:gd name="connsiteX14-1789" fmla="*/ 1812758 w 1878121"/>
                <a:gd name="connsiteY14-1790" fmla="*/ 1224643 h 1433191"/>
                <a:gd name="connsiteX15-1791" fmla="*/ 1796716 w 1878121"/>
                <a:gd name="connsiteY15-1792" fmla="*/ 1272770 h 1433191"/>
                <a:gd name="connsiteX16-1793" fmla="*/ 1700463 w 1878121"/>
                <a:gd name="connsiteY16-1794" fmla="*/ 1352980 h 1433191"/>
                <a:gd name="connsiteX17-1795" fmla="*/ 1652337 w 1878121"/>
                <a:gd name="connsiteY17-1796" fmla="*/ 1369022 h 1433191"/>
                <a:gd name="connsiteX18-1797" fmla="*/ 1604210 w 1878121"/>
                <a:gd name="connsiteY18-1798" fmla="*/ 1401107 h 1433191"/>
                <a:gd name="connsiteX19-1799" fmla="*/ 1459832 w 1878121"/>
                <a:gd name="connsiteY19-1800" fmla="*/ 1433191 h 1433191"/>
                <a:gd name="connsiteX20-1801" fmla="*/ 401053 w 1878121"/>
                <a:gd name="connsiteY20-1802" fmla="*/ 1417149 h 1433191"/>
                <a:gd name="connsiteX21-1803" fmla="*/ 336884 w 1878121"/>
                <a:gd name="connsiteY21-1804" fmla="*/ 1401107 h 1433191"/>
                <a:gd name="connsiteX22-1805" fmla="*/ 256674 w 1878121"/>
                <a:gd name="connsiteY22-1806" fmla="*/ 1385064 h 1433191"/>
                <a:gd name="connsiteX23-1807" fmla="*/ 224589 w 1878121"/>
                <a:gd name="connsiteY23-1808" fmla="*/ 1352980 h 1433191"/>
                <a:gd name="connsiteX24-1809" fmla="*/ 176463 w 1878121"/>
                <a:gd name="connsiteY24-1810" fmla="*/ 1336938 h 1433191"/>
                <a:gd name="connsiteX25-1811" fmla="*/ 48126 w 1878121"/>
                <a:gd name="connsiteY25-1812" fmla="*/ 1192559 h 1433191"/>
                <a:gd name="connsiteX26-1813" fmla="*/ 16042 w 1878121"/>
                <a:gd name="connsiteY26-1814" fmla="*/ 1096307 h 1433191"/>
                <a:gd name="connsiteX27-1815" fmla="*/ 0 w 1878121"/>
                <a:gd name="connsiteY27-1816" fmla="*/ 1048180 h 1433191"/>
                <a:gd name="connsiteX28-1817" fmla="*/ 32084 w 1878121"/>
                <a:gd name="connsiteY28-1818" fmla="*/ 807549 h 1433191"/>
                <a:gd name="connsiteX29-1819" fmla="*/ 96253 w 1878121"/>
                <a:gd name="connsiteY29-1820" fmla="*/ 711296 h 1433191"/>
                <a:gd name="connsiteX30-1821" fmla="*/ 176463 w 1878121"/>
                <a:gd name="connsiteY30-1822" fmla="*/ 631086 h 1433191"/>
                <a:gd name="connsiteX31-1823" fmla="*/ 224589 w 1878121"/>
                <a:gd name="connsiteY31-1824" fmla="*/ 615043 h 1433191"/>
                <a:gd name="connsiteX32-1825" fmla="*/ 272716 w 1878121"/>
                <a:gd name="connsiteY32-1826" fmla="*/ 582959 h 1433191"/>
                <a:gd name="connsiteX33-1827" fmla="*/ 320842 w 1878121"/>
                <a:gd name="connsiteY33-1828" fmla="*/ 566917 h 1433191"/>
                <a:gd name="connsiteX34-1829" fmla="*/ 385010 w 1878121"/>
                <a:gd name="connsiteY34-1830" fmla="*/ 534833 h 1433191"/>
                <a:gd name="connsiteX35-1831" fmla="*/ 481263 w 1878121"/>
                <a:gd name="connsiteY35-1832" fmla="*/ 502749 h 1433191"/>
                <a:gd name="connsiteX36-1833" fmla="*/ 561474 w 1878121"/>
                <a:gd name="connsiteY36-1834" fmla="*/ 438580 h 1433191"/>
                <a:gd name="connsiteX37-1835" fmla="*/ 561474 w 1878121"/>
                <a:gd name="connsiteY37-1836" fmla="*/ 422538 h 1433191"/>
                <a:gd name="connsiteX0-1837" fmla="*/ 532666 w 1878121"/>
                <a:gd name="connsiteY0-1838" fmla="*/ 412936 h 1433191"/>
                <a:gd name="connsiteX1-1839" fmla="*/ 641797 w 1878121"/>
                <a:gd name="connsiteY1-1840" fmla="*/ 152873 h 1433191"/>
                <a:gd name="connsiteX2-1841" fmla="*/ 882541 w 1878121"/>
                <a:gd name="connsiteY2-1842" fmla="*/ 11544 h 1433191"/>
                <a:gd name="connsiteX3-1843" fmla="*/ 1254109 w 1878121"/>
                <a:gd name="connsiteY3-1844" fmla="*/ 27699 h 1433191"/>
                <a:gd name="connsiteX4-1845" fmla="*/ 1427747 w 1878121"/>
                <a:gd name="connsiteY4-1846" fmla="*/ 181907 h 1433191"/>
                <a:gd name="connsiteX5-1847" fmla="*/ 1507958 w 1878121"/>
                <a:gd name="connsiteY5-1848" fmla="*/ 310243 h 1433191"/>
                <a:gd name="connsiteX6-1849" fmla="*/ 1540042 w 1878121"/>
                <a:gd name="connsiteY6-1850" fmla="*/ 342328 h 1433191"/>
                <a:gd name="connsiteX7-1851" fmla="*/ 1636295 w 1878121"/>
                <a:gd name="connsiteY7-1852" fmla="*/ 470664 h 1433191"/>
                <a:gd name="connsiteX8-1853" fmla="*/ 1636295 w 1878121"/>
                <a:gd name="connsiteY8-1854" fmla="*/ 839633 h 1433191"/>
                <a:gd name="connsiteX9-1855" fmla="*/ 1604210 w 1878121"/>
                <a:gd name="connsiteY9-1856" fmla="*/ 871717 h 1433191"/>
                <a:gd name="connsiteX10-1857" fmla="*/ 1828800 w 1878121"/>
                <a:gd name="connsiteY10-1858" fmla="*/ 887759 h 1433191"/>
                <a:gd name="connsiteX11-1859" fmla="*/ 1876926 w 1878121"/>
                <a:gd name="connsiteY11-1860" fmla="*/ 919843 h 1433191"/>
                <a:gd name="connsiteX12-1861" fmla="*/ 1844842 w 1878121"/>
                <a:gd name="connsiteY12-1862" fmla="*/ 1176517 h 1433191"/>
                <a:gd name="connsiteX13-1863" fmla="*/ 1812758 w 1878121"/>
                <a:gd name="connsiteY13-1864" fmla="*/ 1224643 h 1433191"/>
                <a:gd name="connsiteX14-1865" fmla="*/ 1796716 w 1878121"/>
                <a:gd name="connsiteY14-1866" fmla="*/ 1272770 h 1433191"/>
                <a:gd name="connsiteX15-1867" fmla="*/ 1700463 w 1878121"/>
                <a:gd name="connsiteY15-1868" fmla="*/ 1352980 h 1433191"/>
                <a:gd name="connsiteX16-1869" fmla="*/ 1652337 w 1878121"/>
                <a:gd name="connsiteY16-1870" fmla="*/ 1369022 h 1433191"/>
                <a:gd name="connsiteX17-1871" fmla="*/ 1604210 w 1878121"/>
                <a:gd name="connsiteY17-1872" fmla="*/ 1401107 h 1433191"/>
                <a:gd name="connsiteX18-1873" fmla="*/ 1459832 w 1878121"/>
                <a:gd name="connsiteY18-1874" fmla="*/ 1433191 h 1433191"/>
                <a:gd name="connsiteX19-1875" fmla="*/ 401053 w 1878121"/>
                <a:gd name="connsiteY19-1876" fmla="*/ 1417149 h 1433191"/>
                <a:gd name="connsiteX20-1877" fmla="*/ 336884 w 1878121"/>
                <a:gd name="connsiteY20-1878" fmla="*/ 1401107 h 1433191"/>
                <a:gd name="connsiteX21-1879" fmla="*/ 256674 w 1878121"/>
                <a:gd name="connsiteY21-1880" fmla="*/ 1385064 h 1433191"/>
                <a:gd name="connsiteX22-1881" fmla="*/ 224589 w 1878121"/>
                <a:gd name="connsiteY22-1882" fmla="*/ 1352980 h 1433191"/>
                <a:gd name="connsiteX23-1883" fmla="*/ 176463 w 1878121"/>
                <a:gd name="connsiteY23-1884" fmla="*/ 1336938 h 1433191"/>
                <a:gd name="connsiteX24-1885" fmla="*/ 48126 w 1878121"/>
                <a:gd name="connsiteY24-1886" fmla="*/ 1192559 h 1433191"/>
                <a:gd name="connsiteX25-1887" fmla="*/ 16042 w 1878121"/>
                <a:gd name="connsiteY25-1888" fmla="*/ 1096307 h 1433191"/>
                <a:gd name="connsiteX26-1889" fmla="*/ 0 w 1878121"/>
                <a:gd name="connsiteY26-1890" fmla="*/ 1048180 h 1433191"/>
                <a:gd name="connsiteX27-1891" fmla="*/ 32084 w 1878121"/>
                <a:gd name="connsiteY27-1892" fmla="*/ 807549 h 1433191"/>
                <a:gd name="connsiteX28-1893" fmla="*/ 96253 w 1878121"/>
                <a:gd name="connsiteY28-1894" fmla="*/ 711296 h 1433191"/>
                <a:gd name="connsiteX29-1895" fmla="*/ 176463 w 1878121"/>
                <a:gd name="connsiteY29-1896" fmla="*/ 631086 h 1433191"/>
                <a:gd name="connsiteX30-1897" fmla="*/ 224589 w 1878121"/>
                <a:gd name="connsiteY30-1898" fmla="*/ 615043 h 1433191"/>
                <a:gd name="connsiteX31-1899" fmla="*/ 272716 w 1878121"/>
                <a:gd name="connsiteY31-1900" fmla="*/ 582959 h 1433191"/>
                <a:gd name="connsiteX32-1901" fmla="*/ 320842 w 1878121"/>
                <a:gd name="connsiteY32-1902" fmla="*/ 566917 h 1433191"/>
                <a:gd name="connsiteX33-1903" fmla="*/ 385010 w 1878121"/>
                <a:gd name="connsiteY33-1904" fmla="*/ 534833 h 1433191"/>
                <a:gd name="connsiteX34-1905" fmla="*/ 481263 w 1878121"/>
                <a:gd name="connsiteY34-1906" fmla="*/ 502749 h 1433191"/>
                <a:gd name="connsiteX35-1907" fmla="*/ 561474 w 1878121"/>
                <a:gd name="connsiteY35-1908" fmla="*/ 438580 h 1433191"/>
                <a:gd name="connsiteX36-1909" fmla="*/ 561474 w 1878121"/>
                <a:gd name="connsiteY36-1910" fmla="*/ 422538 h 1433191"/>
                <a:gd name="connsiteX0-1911" fmla="*/ 532666 w 1878121"/>
                <a:gd name="connsiteY0-1912" fmla="*/ 412936 h 1433191"/>
                <a:gd name="connsiteX1-1913" fmla="*/ 641797 w 1878121"/>
                <a:gd name="connsiteY1-1914" fmla="*/ 152873 h 1433191"/>
                <a:gd name="connsiteX2-1915" fmla="*/ 882541 w 1878121"/>
                <a:gd name="connsiteY2-1916" fmla="*/ 11544 h 1433191"/>
                <a:gd name="connsiteX3-1917" fmla="*/ 1254109 w 1878121"/>
                <a:gd name="connsiteY3-1918" fmla="*/ 27699 h 1433191"/>
                <a:gd name="connsiteX4-1919" fmla="*/ 1427747 w 1878121"/>
                <a:gd name="connsiteY4-1920" fmla="*/ 181907 h 1433191"/>
                <a:gd name="connsiteX5-1921" fmla="*/ 1507958 w 1878121"/>
                <a:gd name="connsiteY5-1922" fmla="*/ 310243 h 1433191"/>
                <a:gd name="connsiteX6-1923" fmla="*/ 1636295 w 1878121"/>
                <a:gd name="connsiteY6-1924" fmla="*/ 470664 h 1433191"/>
                <a:gd name="connsiteX7-1925" fmla="*/ 1636295 w 1878121"/>
                <a:gd name="connsiteY7-1926" fmla="*/ 839633 h 1433191"/>
                <a:gd name="connsiteX8-1927" fmla="*/ 1604210 w 1878121"/>
                <a:gd name="connsiteY8-1928" fmla="*/ 871717 h 1433191"/>
                <a:gd name="connsiteX9-1929" fmla="*/ 1828800 w 1878121"/>
                <a:gd name="connsiteY9-1930" fmla="*/ 887759 h 1433191"/>
                <a:gd name="connsiteX10-1931" fmla="*/ 1876926 w 1878121"/>
                <a:gd name="connsiteY10-1932" fmla="*/ 919843 h 1433191"/>
                <a:gd name="connsiteX11-1933" fmla="*/ 1844842 w 1878121"/>
                <a:gd name="connsiteY11-1934" fmla="*/ 1176517 h 1433191"/>
                <a:gd name="connsiteX12-1935" fmla="*/ 1812758 w 1878121"/>
                <a:gd name="connsiteY12-1936" fmla="*/ 1224643 h 1433191"/>
                <a:gd name="connsiteX13-1937" fmla="*/ 1796716 w 1878121"/>
                <a:gd name="connsiteY13-1938" fmla="*/ 1272770 h 1433191"/>
                <a:gd name="connsiteX14-1939" fmla="*/ 1700463 w 1878121"/>
                <a:gd name="connsiteY14-1940" fmla="*/ 1352980 h 1433191"/>
                <a:gd name="connsiteX15-1941" fmla="*/ 1652337 w 1878121"/>
                <a:gd name="connsiteY15-1942" fmla="*/ 1369022 h 1433191"/>
                <a:gd name="connsiteX16-1943" fmla="*/ 1604210 w 1878121"/>
                <a:gd name="connsiteY16-1944" fmla="*/ 1401107 h 1433191"/>
                <a:gd name="connsiteX17-1945" fmla="*/ 1459832 w 1878121"/>
                <a:gd name="connsiteY17-1946" fmla="*/ 1433191 h 1433191"/>
                <a:gd name="connsiteX18-1947" fmla="*/ 401053 w 1878121"/>
                <a:gd name="connsiteY18-1948" fmla="*/ 1417149 h 1433191"/>
                <a:gd name="connsiteX19-1949" fmla="*/ 336884 w 1878121"/>
                <a:gd name="connsiteY19-1950" fmla="*/ 1401107 h 1433191"/>
                <a:gd name="connsiteX20-1951" fmla="*/ 256674 w 1878121"/>
                <a:gd name="connsiteY20-1952" fmla="*/ 1385064 h 1433191"/>
                <a:gd name="connsiteX21-1953" fmla="*/ 224589 w 1878121"/>
                <a:gd name="connsiteY21-1954" fmla="*/ 1352980 h 1433191"/>
                <a:gd name="connsiteX22-1955" fmla="*/ 176463 w 1878121"/>
                <a:gd name="connsiteY22-1956" fmla="*/ 1336938 h 1433191"/>
                <a:gd name="connsiteX23-1957" fmla="*/ 48126 w 1878121"/>
                <a:gd name="connsiteY23-1958" fmla="*/ 1192559 h 1433191"/>
                <a:gd name="connsiteX24-1959" fmla="*/ 16042 w 1878121"/>
                <a:gd name="connsiteY24-1960" fmla="*/ 1096307 h 1433191"/>
                <a:gd name="connsiteX25-1961" fmla="*/ 0 w 1878121"/>
                <a:gd name="connsiteY25-1962" fmla="*/ 1048180 h 1433191"/>
                <a:gd name="connsiteX26-1963" fmla="*/ 32084 w 1878121"/>
                <a:gd name="connsiteY26-1964" fmla="*/ 807549 h 1433191"/>
                <a:gd name="connsiteX27-1965" fmla="*/ 96253 w 1878121"/>
                <a:gd name="connsiteY27-1966" fmla="*/ 711296 h 1433191"/>
                <a:gd name="connsiteX28-1967" fmla="*/ 176463 w 1878121"/>
                <a:gd name="connsiteY28-1968" fmla="*/ 631086 h 1433191"/>
                <a:gd name="connsiteX29-1969" fmla="*/ 224589 w 1878121"/>
                <a:gd name="connsiteY29-1970" fmla="*/ 615043 h 1433191"/>
                <a:gd name="connsiteX30-1971" fmla="*/ 272716 w 1878121"/>
                <a:gd name="connsiteY30-1972" fmla="*/ 582959 h 1433191"/>
                <a:gd name="connsiteX31-1973" fmla="*/ 320842 w 1878121"/>
                <a:gd name="connsiteY31-1974" fmla="*/ 566917 h 1433191"/>
                <a:gd name="connsiteX32-1975" fmla="*/ 385010 w 1878121"/>
                <a:gd name="connsiteY32-1976" fmla="*/ 534833 h 1433191"/>
                <a:gd name="connsiteX33-1977" fmla="*/ 481263 w 1878121"/>
                <a:gd name="connsiteY33-1978" fmla="*/ 502749 h 1433191"/>
                <a:gd name="connsiteX34-1979" fmla="*/ 561474 w 1878121"/>
                <a:gd name="connsiteY34-1980" fmla="*/ 438580 h 1433191"/>
                <a:gd name="connsiteX35-1981" fmla="*/ 561474 w 1878121"/>
                <a:gd name="connsiteY35-1982" fmla="*/ 422538 h 1433191"/>
                <a:gd name="connsiteX0-1983" fmla="*/ 532666 w 1878121"/>
                <a:gd name="connsiteY0-1984" fmla="*/ 412936 h 1433191"/>
                <a:gd name="connsiteX1-1985" fmla="*/ 641797 w 1878121"/>
                <a:gd name="connsiteY1-1986" fmla="*/ 152873 h 1433191"/>
                <a:gd name="connsiteX2-1987" fmla="*/ 882541 w 1878121"/>
                <a:gd name="connsiteY2-1988" fmla="*/ 11544 h 1433191"/>
                <a:gd name="connsiteX3-1989" fmla="*/ 1254109 w 1878121"/>
                <a:gd name="connsiteY3-1990" fmla="*/ 27699 h 1433191"/>
                <a:gd name="connsiteX4-1991" fmla="*/ 1427747 w 1878121"/>
                <a:gd name="connsiteY4-1992" fmla="*/ 181907 h 1433191"/>
                <a:gd name="connsiteX5-1993" fmla="*/ 1572352 w 1878121"/>
                <a:gd name="connsiteY5-1994" fmla="*/ 303804 h 1433191"/>
                <a:gd name="connsiteX6-1995" fmla="*/ 1636295 w 1878121"/>
                <a:gd name="connsiteY6-1996" fmla="*/ 470664 h 1433191"/>
                <a:gd name="connsiteX7-1997" fmla="*/ 1636295 w 1878121"/>
                <a:gd name="connsiteY7-1998" fmla="*/ 839633 h 1433191"/>
                <a:gd name="connsiteX8-1999" fmla="*/ 1604210 w 1878121"/>
                <a:gd name="connsiteY8-2000" fmla="*/ 871717 h 1433191"/>
                <a:gd name="connsiteX9-2001" fmla="*/ 1828800 w 1878121"/>
                <a:gd name="connsiteY9-2002" fmla="*/ 887759 h 1433191"/>
                <a:gd name="connsiteX10-2003" fmla="*/ 1876926 w 1878121"/>
                <a:gd name="connsiteY10-2004" fmla="*/ 919843 h 1433191"/>
                <a:gd name="connsiteX11-2005" fmla="*/ 1844842 w 1878121"/>
                <a:gd name="connsiteY11-2006" fmla="*/ 1176517 h 1433191"/>
                <a:gd name="connsiteX12-2007" fmla="*/ 1812758 w 1878121"/>
                <a:gd name="connsiteY12-2008" fmla="*/ 1224643 h 1433191"/>
                <a:gd name="connsiteX13-2009" fmla="*/ 1796716 w 1878121"/>
                <a:gd name="connsiteY13-2010" fmla="*/ 1272770 h 1433191"/>
                <a:gd name="connsiteX14-2011" fmla="*/ 1700463 w 1878121"/>
                <a:gd name="connsiteY14-2012" fmla="*/ 1352980 h 1433191"/>
                <a:gd name="connsiteX15-2013" fmla="*/ 1652337 w 1878121"/>
                <a:gd name="connsiteY15-2014" fmla="*/ 1369022 h 1433191"/>
                <a:gd name="connsiteX16-2015" fmla="*/ 1604210 w 1878121"/>
                <a:gd name="connsiteY16-2016" fmla="*/ 1401107 h 1433191"/>
                <a:gd name="connsiteX17-2017" fmla="*/ 1459832 w 1878121"/>
                <a:gd name="connsiteY17-2018" fmla="*/ 1433191 h 1433191"/>
                <a:gd name="connsiteX18-2019" fmla="*/ 401053 w 1878121"/>
                <a:gd name="connsiteY18-2020" fmla="*/ 1417149 h 1433191"/>
                <a:gd name="connsiteX19-2021" fmla="*/ 336884 w 1878121"/>
                <a:gd name="connsiteY19-2022" fmla="*/ 1401107 h 1433191"/>
                <a:gd name="connsiteX20-2023" fmla="*/ 256674 w 1878121"/>
                <a:gd name="connsiteY20-2024" fmla="*/ 1385064 h 1433191"/>
                <a:gd name="connsiteX21-2025" fmla="*/ 224589 w 1878121"/>
                <a:gd name="connsiteY21-2026" fmla="*/ 1352980 h 1433191"/>
                <a:gd name="connsiteX22-2027" fmla="*/ 176463 w 1878121"/>
                <a:gd name="connsiteY22-2028" fmla="*/ 1336938 h 1433191"/>
                <a:gd name="connsiteX23-2029" fmla="*/ 48126 w 1878121"/>
                <a:gd name="connsiteY23-2030" fmla="*/ 1192559 h 1433191"/>
                <a:gd name="connsiteX24-2031" fmla="*/ 16042 w 1878121"/>
                <a:gd name="connsiteY24-2032" fmla="*/ 1096307 h 1433191"/>
                <a:gd name="connsiteX25-2033" fmla="*/ 0 w 1878121"/>
                <a:gd name="connsiteY25-2034" fmla="*/ 1048180 h 1433191"/>
                <a:gd name="connsiteX26-2035" fmla="*/ 32084 w 1878121"/>
                <a:gd name="connsiteY26-2036" fmla="*/ 807549 h 1433191"/>
                <a:gd name="connsiteX27-2037" fmla="*/ 96253 w 1878121"/>
                <a:gd name="connsiteY27-2038" fmla="*/ 711296 h 1433191"/>
                <a:gd name="connsiteX28-2039" fmla="*/ 176463 w 1878121"/>
                <a:gd name="connsiteY28-2040" fmla="*/ 631086 h 1433191"/>
                <a:gd name="connsiteX29-2041" fmla="*/ 224589 w 1878121"/>
                <a:gd name="connsiteY29-2042" fmla="*/ 615043 h 1433191"/>
                <a:gd name="connsiteX30-2043" fmla="*/ 272716 w 1878121"/>
                <a:gd name="connsiteY30-2044" fmla="*/ 582959 h 1433191"/>
                <a:gd name="connsiteX31-2045" fmla="*/ 320842 w 1878121"/>
                <a:gd name="connsiteY31-2046" fmla="*/ 566917 h 1433191"/>
                <a:gd name="connsiteX32-2047" fmla="*/ 385010 w 1878121"/>
                <a:gd name="connsiteY32-2048" fmla="*/ 534833 h 1433191"/>
                <a:gd name="connsiteX33-2049" fmla="*/ 481263 w 1878121"/>
                <a:gd name="connsiteY33-2050" fmla="*/ 502749 h 1433191"/>
                <a:gd name="connsiteX34-2051" fmla="*/ 561474 w 1878121"/>
                <a:gd name="connsiteY34-2052" fmla="*/ 438580 h 1433191"/>
                <a:gd name="connsiteX35-2053" fmla="*/ 561474 w 1878121"/>
                <a:gd name="connsiteY35-2054" fmla="*/ 422538 h 1433191"/>
                <a:gd name="connsiteX0-2055" fmla="*/ 532666 w 1878121"/>
                <a:gd name="connsiteY0-2056" fmla="*/ 412113 h 1432368"/>
                <a:gd name="connsiteX1-2057" fmla="*/ 641797 w 1878121"/>
                <a:gd name="connsiteY1-2058" fmla="*/ 152050 h 1432368"/>
                <a:gd name="connsiteX2-2059" fmla="*/ 882541 w 1878121"/>
                <a:gd name="connsiteY2-2060" fmla="*/ 10721 h 1432368"/>
                <a:gd name="connsiteX3-2061" fmla="*/ 1254109 w 1878121"/>
                <a:gd name="connsiteY3-2062" fmla="*/ 26876 h 1432368"/>
                <a:gd name="connsiteX4-2063" fmla="*/ 1459944 w 1878121"/>
                <a:gd name="connsiteY4-2064" fmla="*/ 161766 h 1432368"/>
                <a:gd name="connsiteX5-2065" fmla="*/ 1572352 w 1878121"/>
                <a:gd name="connsiteY5-2066" fmla="*/ 302981 h 1432368"/>
                <a:gd name="connsiteX6-2067" fmla="*/ 1636295 w 1878121"/>
                <a:gd name="connsiteY6-2068" fmla="*/ 469841 h 1432368"/>
                <a:gd name="connsiteX7-2069" fmla="*/ 1636295 w 1878121"/>
                <a:gd name="connsiteY7-2070" fmla="*/ 838810 h 1432368"/>
                <a:gd name="connsiteX8-2071" fmla="*/ 1604210 w 1878121"/>
                <a:gd name="connsiteY8-2072" fmla="*/ 870894 h 1432368"/>
                <a:gd name="connsiteX9-2073" fmla="*/ 1828800 w 1878121"/>
                <a:gd name="connsiteY9-2074" fmla="*/ 886936 h 1432368"/>
                <a:gd name="connsiteX10-2075" fmla="*/ 1876926 w 1878121"/>
                <a:gd name="connsiteY10-2076" fmla="*/ 919020 h 1432368"/>
                <a:gd name="connsiteX11-2077" fmla="*/ 1844842 w 1878121"/>
                <a:gd name="connsiteY11-2078" fmla="*/ 1175694 h 1432368"/>
                <a:gd name="connsiteX12-2079" fmla="*/ 1812758 w 1878121"/>
                <a:gd name="connsiteY12-2080" fmla="*/ 1223820 h 1432368"/>
                <a:gd name="connsiteX13-2081" fmla="*/ 1796716 w 1878121"/>
                <a:gd name="connsiteY13-2082" fmla="*/ 1271947 h 1432368"/>
                <a:gd name="connsiteX14-2083" fmla="*/ 1700463 w 1878121"/>
                <a:gd name="connsiteY14-2084" fmla="*/ 1352157 h 1432368"/>
                <a:gd name="connsiteX15-2085" fmla="*/ 1652337 w 1878121"/>
                <a:gd name="connsiteY15-2086" fmla="*/ 1368199 h 1432368"/>
                <a:gd name="connsiteX16-2087" fmla="*/ 1604210 w 1878121"/>
                <a:gd name="connsiteY16-2088" fmla="*/ 1400284 h 1432368"/>
                <a:gd name="connsiteX17-2089" fmla="*/ 1459832 w 1878121"/>
                <a:gd name="connsiteY17-2090" fmla="*/ 1432368 h 1432368"/>
                <a:gd name="connsiteX18-2091" fmla="*/ 401053 w 1878121"/>
                <a:gd name="connsiteY18-2092" fmla="*/ 1416326 h 1432368"/>
                <a:gd name="connsiteX19-2093" fmla="*/ 336884 w 1878121"/>
                <a:gd name="connsiteY19-2094" fmla="*/ 1400284 h 1432368"/>
                <a:gd name="connsiteX20-2095" fmla="*/ 256674 w 1878121"/>
                <a:gd name="connsiteY20-2096" fmla="*/ 1384241 h 1432368"/>
                <a:gd name="connsiteX21-2097" fmla="*/ 224589 w 1878121"/>
                <a:gd name="connsiteY21-2098" fmla="*/ 1352157 h 1432368"/>
                <a:gd name="connsiteX22-2099" fmla="*/ 176463 w 1878121"/>
                <a:gd name="connsiteY22-2100" fmla="*/ 1336115 h 1432368"/>
                <a:gd name="connsiteX23-2101" fmla="*/ 48126 w 1878121"/>
                <a:gd name="connsiteY23-2102" fmla="*/ 1191736 h 1432368"/>
                <a:gd name="connsiteX24-2103" fmla="*/ 16042 w 1878121"/>
                <a:gd name="connsiteY24-2104" fmla="*/ 1095484 h 1432368"/>
                <a:gd name="connsiteX25-2105" fmla="*/ 0 w 1878121"/>
                <a:gd name="connsiteY25-2106" fmla="*/ 1047357 h 1432368"/>
                <a:gd name="connsiteX26-2107" fmla="*/ 32084 w 1878121"/>
                <a:gd name="connsiteY26-2108" fmla="*/ 806726 h 1432368"/>
                <a:gd name="connsiteX27-2109" fmla="*/ 96253 w 1878121"/>
                <a:gd name="connsiteY27-2110" fmla="*/ 710473 h 1432368"/>
                <a:gd name="connsiteX28-2111" fmla="*/ 176463 w 1878121"/>
                <a:gd name="connsiteY28-2112" fmla="*/ 630263 h 1432368"/>
                <a:gd name="connsiteX29-2113" fmla="*/ 224589 w 1878121"/>
                <a:gd name="connsiteY29-2114" fmla="*/ 614220 h 1432368"/>
                <a:gd name="connsiteX30-2115" fmla="*/ 272716 w 1878121"/>
                <a:gd name="connsiteY30-2116" fmla="*/ 582136 h 1432368"/>
                <a:gd name="connsiteX31-2117" fmla="*/ 320842 w 1878121"/>
                <a:gd name="connsiteY31-2118" fmla="*/ 566094 h 1432368"/>
                <a:gd name="connsiteX32-2119" fmla="*/ 385010 w 1878121"/>
                <a:gd name="connsiteY32-2120" fmla="*/ 534010 h 1432368"/>
                <a:gd name="connsiteX33-2121" fmla="*/ 481263 w 1878121"/>
                <a:gd name="connsiteY33-2122" fmla="*/ 501926 h 1432368"/>
                <a:gd name="connsiteX34-2123" fmla="*/ 561474 w 1878121"/>
                <a:gd name="connsiteY34-2124" fmla="*/ 437757 h 1432368"/>
                <a:gd name="connsiteX35-2125" fmla="*/ 561474 w 1878121"/>
                <a:gd name="connsiteY35-2126" fmla="*/ 421715 h 1432368"/>
                <a:gd name="connsiteX0-2127" fmla="*/ 532666 w 1878121"/>
                <a:gd name="connsiteY0-2128" fmla="*/ 419431 h 1439686"/>
                <a:gd name="connsiteX1-2129" fmla="*/ 641797 w 1878121"/>
                <a:gd name="connsiteY1-2130" fmla="*/ 159368 h 1439686"/>
                <a:gd name="connsiteX2-2131" fmla="*/ 882541 w 1878121"/>
                <a:gd name="connsiteY2-2132" fmla="*/ 18039 h 1439686"/>
                <a:gd name="connsiteX3-2133" fmla="*/ 1254109 w 1878121"/>
                <a:gd name="connsiteY3-2134" fmla="*/ 34194 h 1439686"/>
                <a:gd name="connsiteX4-2135" fmla="*/ 1572352 w 1878121"/>
                <a:gd name="connsiteY4-2136" fmla="*/ 310299 h 1439686"/>
                <a:gd name="connsiteX5-2137" fmla="*/ 1636295 w 1878121"/>
                <a:gd name="connsiteY5-2138" fmla="*/ 477159 h 1439686"/>
                <a:gd name="connsiteX6-2139" fmla="*/ 1636295 w 1878121"/>
                <a:gd name="connsiteY6-2140" fmla="*/ 846128 h 1439686"/>
                <a:gd name="connsiteX7-2141" fmla="*/ 1604210 w 1878121"/>
                <a:gd name="connsiteY7-2142" fmla="*/ 878212 h 1439686"/>
                <a:gd name="connsiteX8-2143" fmla="*/ 1828800 w 1878121"/>
                <a:gd name="connsiteY8-2144" fmla="*/ 894254 h 1439686"/>
                <a:gd name="connsiteX9-2145" fmla="*/ 1876926 w 1878121"/>
                <a:gd name="connsiteY9-2146" fmla="*/ 926338 h 1439686"/>
                <a:gd name="connsiteX10-2147" fmla="*/ 1844842 w 1878121"/>
                <a:gd name="connsiteY10-2148" fmla="*/ 1183012 h 1439686"/>
                <a:gd name="connsiteX11-2149" fmla="*/ 1812758 w 1878121"/>
                <a:gd name="connsiteY11-2150" fmla="*/ 1231138 h 1439686"/>
                <a:gd name="connsiteX12-2151" fmla="*/ 1796716 w 1878121"/>
                <a:gd name="connsiteY12-2152" fmla="*/ 1279265 h 1439686"/>
                <a:gd name="connsiteX13-2153" fmla="*/ 1700463 w 1878121"/>
                <a:gd name="connsiteY13-2154" fmla="*/ 1359475 h 1439686"/>
                <a:gd name="connsiteX14-2155" fmla="*/ 1652337 w 1878121"/>
                <a:gd name="connsiteY14-2156" fmla="*/ 1375517 h 1439686"/>
                <a:gd name="connsiteX15-2157" fmla="*/ 1604210 w 1878121"/>
                <a:gd name="connsiteY15-2158" fmla="*/ 1407602 h 1439686"/>
                <a:gd name="connsiteX16-2159" fmla="*/ 1459832 w 1878121"/>
                <a:gd name="connsiteY16-2160" fmla="*/ 1439686 h 1439686"/>
                <a:gd name="connsiteX17-2161" fmla="*/ 401053 w 1878121"/>
                <a:gd name="connsiteY17-2162" fmla="*/ 1423644 h 1439686"/>
                <a:gd name="connsiteX18-2163" fmla="*/ 336884 w 1878121"/>
                <a:gd name="connsiteY18-2164" fmla="*/ 1407602 h 1439686"/>
                <a:gd name="connsiteX19-2165" fmla="*/ 256674 w 1878121"/>
                <a:gd name="connsiteY19-2166" fmla="*/ 1391559 h 1439686"/>
                <a:gd name="connsiteX20-2167" fmla="*/ 224589 w 1878121"/>
                <a:gd name="connsiteY20-2168" fmla="*/ 1359475 h 1439686"/>
                <a:gd name="connsiteX21-2169" fmla="*/ 176463 w 1878121"/>
                <a:gd name="connsiteY21-2170" fmla="*/ 1343433 h 1439686"/>
                <a:gd name="connsiteX22-2171" fmla="*/ 48126 w 1878121"/>
                <a:gd name="connsiteY22-2172" fmla="*/ 1199054 h 1439686"/>
                <a:gd name="connsiteX23-2173" fmla="*/ 16042 w 1878121"/>
                <a:gd name="connsiteY23-2174" fmla="*/ 1102802 h 1439686"/>
                <a:gd name="connsiteX24-2175" fmla="*/ 0 w 1878121"/>
                <a:gd name="connsiteY24-2176" fmla="*/ 1054675 h 1439686"/>
                <a:gd name="connsiteX25-2177" fmla="*/ 32084 w 1878121"/>
                <a:gd name="connsiteY25-2178" fmla="*/ 814044 h 1439686"/>
                <a:gd name="connsiteX26-2179" fmla="*/ 96253 w 1878121"/>
                <a:gd name="connsiteY26-2180" fmla="*/ 717791 h 1439686"/>
                <a:gd name="connsiteX27-2181" fmla="*/ 176463 w 1878121"/>
                <a:gd name="connsiteY27-2182" fmla="*/ 637581 h 1439686"/>
                <a:gd name="connsiteX28-2183" fmla="*/ 224589 w 1878121"/>
                <a:gd name="connsiteY28-2184" fmla="*/ 621538 h 1439686"/>
                <a:gd name="connsiteX29-2185" fmla="*/ 272716 w 1878121"/>
                <a:gd name="connsiteY29-2186" fmla="*/ 589454 h 1439686"/>
                <a:gd name="connsiteX30-2187" fmla="*/ 320842 w 1878121"/>
                <a:gd name="connsiteY30-2188" fmla="*/ 573412 h 1439686"/>
                <a:gd name="connsiteX31-2189" fmla="*/ 385010 w 1878121"/>
                <a:gd name="connsiteY31-2190" fmla="*/ 541328 h 1439686"/>
                <a:gd name="connsiteX32-2191" fmla="*/ 481263 w 1878121"/>
                <a:gd name="connsiteY32-2192" fmla="*/ 509244 h 1439686"/>
                <a:gd name="connsiteX33-2193" fmla="*/ 561474 w 1878121"/>
                <a:gd name="connsiteY33-2194" fmla="*/ 445075 h 1439686"/>
                <a:gd name="connsiteX34-2195" fmla="*/ 561474 w 1878121"/>
                <a:gd name="connsiteY34-2196" fmla="*/ 429033 h 1439686"/>
                <a:gd name="connsiteX0-2197" fmla="*/ 532666 w 1878121"/>
                <a:gd name="connsiteY0-2198" fmla="*/ 419431 h 1439686"/>
                <a:gd name="connsiteX1-2199" fmla="*/ 641797 w 1878121"/>
                <a:gd name="connsiteY1-2200" fmla="*/ 159368 h 1439686"/>
                <a:gd name="connsiteX2-2201" fmla="*/ 882541 w 1878121"/>
                <a:gd name="connsiteY2-2202" fmla="*/ 18039 h 1439686"/>
                <a:gd name="connsiteX3-2203" fmla="*/ 1254109 w 1878121"/>
                <a:gd name="connsiteY3-2204" fmla="*/ 34194 h 1439686"/>
                <a:gd name="connsiteX4-2205" fmla="*/ 1572352 w 1878121"/>
                <a:gd name="connsiteY4-2206" fmla="*/ 310299 h 1439686"/>
                <a:gd name="connsiteX5-2207" fmla="*/ 1636295 w 1878121"/>
                <a:gd name="connsiteY5-2208" fmla="*/ 477159 h 1439686"/>
                <a:gd name="connsiteX6-2209" fmla="*/ 1636295 w 1878121"/>
                <a:gd name="connsiteY6-2210" fmla="*/ 846128 h 1439686"/>
                <a:gd name="connsiteX7-2211" fmla="*/ 1604210 w 1878121"/>
                <a:gd name="connsiteY7-2212" fmla="*/ 800939 h 1439686"/>
                <a:gd name="connsiteX8-2213" fmla="*/ 1828800 w 1878121"/>
                <a:gd name="connsiteY8-2214" fmla="*/ 894254 h 1439686"/>
                <a:gd name="connsiteX9-2215" fmla="*/ 1876926 w 1878121"/>
                <a:gd name="connsiteY9-2216" fmla="*/ 926338 h 1439686"/>
                <a:gd name="connsiteX10-2217" fmla="*/ 1844842 w 1878121"/>
                <a:gd name="connsiteY10-2218" fmla="*/ 1183012 h 1439686"/>
                <a:gd name="connsiteX11-2219" fmla="*/ 1812758 w 1878121"/>
                <a:gd name="connsiteY11-2220" fmla="*/ 1231138 h 1439686"/>
                <a:gd name="connsiteX12-2221" fmla="*/ 1796716 w 1878121"/>
                <a:gd name="connsiteY12-2222" fmla="*/ 1279265 h 1439686"/>
                <a:gd name="connsiteX13-2223" fmla="*/ 1700463 w 1878121"/>
                <a:gd name="connsiteY13-2224" fmla="*/ 1359475 h 1439686"/>
                <a:gd name="connsiteX14-2225" fmla="*/ 1652337 w 1878121"/>
                <a:gd name="connsiteY14-2226" fmla="*/ 1375517 h 1439686"/>
                <a:gd name="connsiteX15-2227" fmla="*/ 1604210 w 1878121"/>
                <a:gd name="connsiteY15-2228" fmla="*/ 1407602 h 1439686"/>
                <a:gd name="connsiteX16-2229" fmla="*/ 1459832 w 1878121"/>
                <a:gd name="connsiteY16-2230" fmla="*/ 1439686 h 1439686"/>
                <a:gd name="connsiteX17-2231" fmla="*/ 401053 w 1878121"/>
                <a:gd name="connsiteY17-2232" fmla="*/ 1423644 h 1439686"/>
                <a:gd name="connsiteX18-2233" fmla="*/ 336884 w 1878121"/>
                <a:gd name="connsiteY18-2234" fmla="*/ 1407602 h 1439686"/>
                <a:gd name="connsiteX19-2235" fmla="*/ 256674 w 1878121"/>
                <a:gd name="connsiteY19-2236" fmla="*/ 1391559 h 1439686"/>
                <a:gd name="connsiteX20-2237" fmla="*/ 224589 w 1878121"/>
                <a:gd name="connsiteY20-2238" fmla="*/ 1359475 h 1439686"/>
                <a:gd name="connsiteX21-2239" fmla="*/ 176463 w 1878121"/>
                <a:gd name="connsiteY21-2240" fmla="*/ 1343433 h 1439686"/>
                <a:gd name="connsiteX22-2241" fmla="*/ 48126 w 1878121"/>
                <a:gd name="connsiteY22-2242" fmla="*/ 1199054 h 1439686"/>
                <a:gd name="connsiteX23-2243" fmla="*/ 16042 w 1878121"/>
                <a:gd name="connsiteY23-2244" fmla="*/ 1102802 h 1439686"/>
                <a:gd name="connsiteX24-2245" fmla="*/ 0 w 1878121"/>
                <a:gd name="connsiteY24-2246" fmla="*/ 1054675 h 1439686"/>
                <a:gd name="connsiteX25-2247" fmla="*/ 32084 w 1878121"/>
                <a:gd name="connsiteY25-2248" fmla="*/ 814044 h 1439686"/>
                <a:gd name="connsiteX26-2249" fmla="*/ 96253 w 1878121"/>
                <a:gd name="connsiteY26-2250" fmla="*/ 717791 h 1439686"/>
                <a:gd name="connsiteX27-2251" fmla="*/ 176463 w 1878121"/>
                <a:gd name="connsiteY27-2252" fmla="*/ 637581 h 1439686"/>
                <a:gd name="connsiteX28-2253" fmla="*/ 224589 w 1878121"/>
                <a:gd name="connsiteY28-2254" fmla="*/ 621538 h 1439686"/>
                <a:gd name="connsiteX29-2255" fmla="*/ 272716 w 1878121"/>
                <a:gd name="connsiteY29-2256" fmla="*/ 589454 h 1439686"/>
                <a:gd name="connsiteX30-2257" fmla="*/ 320842 w 1878121"/>
                <a:gd name="connsiteY30-2258" fmla="*/ 573412 h 1439686"/>
                <a:gd name="connsiteX31-2259" fmla="*/ 385010 w 1878121"/>
                <a:gd name="connsiteY31-2260" fmla="*/ 541328 h 1439686"/>
                <a:gd name="connsiteX32-2261" fmla="*/ 481263 w 1878121"/>
                <a:gd name="connsiteY32-2262" fmla="*/ 509244 h 1439686"/>
                <a:gd name="connsiteX33-2263" fmla="*/ 561474 w 1878121"/>
                <a:gd name="connsiteY33-2264" fmla="*/ 445075 h 1439686"/>
                <a:gd name="connsiteX34-2265" fmla="*/ 561474 w 1878121"/>
                <a:gd name="connsiteY34-2266" fmla="*/ 429033 h 1439686"/>
                <a:gd name="connsiteX0-2267" fmla="*/ 532666 w 1878121"/>
                <a:gd name="connsiteY0-2268" fmla="*/ 419431 h 1439686"/>
                <a:gd name="connsiteX1-2269" fmla="*/ 641797 w 1878121"/>
                <a:gd name="connsiteY1-2270" fmla="*/ 159368 h 1439686"/>
                <a:gd name="connsiteX2-2271" fmla="*/ 882541 w 1878121"/>
                <a:gd name="connsiteY2-2272" fmla="*/ 18039 h 1439686"/>
                <a:gd name="connsiteX3-2273" fmla="*/ 1254109 w 1878121"/>
                <a:gd name="connsiteY3-2274" fmla="*/ 34194 h 1439686"/>
                <a:gd name="connsiteX4-2275" fmla="*/ 1572352 w 1878121"/>
                <a:gd name="connsiteY4-2276" fmla="*/ 310299 h 1439686"/>
                <a:gd name="connsiteX5-2277" fmla="*/ 1636295 w 1878121"/>
                <a:gd name="connsiteY5-2278" fmla="*/ 477159 h 1439686"/>
                <a:gd name="connsiteX6-2279" fmla="*/ 1636295 w 1878121"/>
                <a:gd name="connsiteY6-2280" fmla="*/ 846128 h 1439686"/>
                <a:gd name="connsiteX7-2281" fmla="*/ 1707241 w 1878121"/>
                <a:gd name="connsiteY7-2282" fmla="*/ 903970 h 1439686"/>
                <a:gd name="connsiteX8-2283" fmla="*/ 1828800 w 1878121"/>
                <a:gd name="connsiteY8-2284" fmla="*/ 894254 h 1439686"/>
                <a:gd name="connsiteX9-2285" fmla="*/ 1876926 w 1878121"/>
                <a:gd name="connsiteY9-2286" fmla="*/ 926338 h 1439686"/>
                <a:gd name="connsiteX10-2287" fmla="*/ 1844842 w 1878121"/>
                <a:gd name="connsiteY10-2288" fmla="*/ 1183012 h 1439686"/>
                <a:gd name="connsiteX11-2289" fmla="*/ 1812758 w 1878121"/>
                <a:gd name="connsiteY11-2290" fmla="*/ 1231138 h 1439686"/>
                <a:gd name="connsiteX12-2291" fmla="*/ 1796716 w 1878121"/>
                <a:gd name="connsiteY12-2292" fmla="*/ 1279265 h 1439686"/>
                <a:gd name="connsiteX13-2293" fmla="*/ 1700463 w 1878121"/>
                <a:gd name="connsiteY13-2294" fmla="*/ 1359475 h 1439686"/>
                <a:gd name="connsiteX14-2295" fmla="*/ 1652337 w 1878121"/>
                <a:gd name="connsiteY14-2296" fmla="*/ 1375517 h 1439686"/>
                <a:gd name="connsiteX15-2297" fmla="*/ 1604210 w 1878121"/>
                <a:gd name="connsiteY15-2298" fmla="*/ 1407602 h 1439686"/>
                <a:gd name="connsiteX16-2299" fmla="*/ 1459832 w 1878121"/>
                <a:gd name="connsiteY16-2300" fmla="*/ 1439686 h 1439686"/>
                <a:gd name="connsiteX17-2301" fmla="*/ 401053 w 1878121"/>
                <a:gd name="connsiteY17-2302" fmla="*/ 1423644 h 1439686"/>
                <a:gd name="connsiteX18-2303" fmla="*/ 336884 w 1878121"/>
                <a:gd name="connsiteY18-2304" fmla="*/ 1407602 h 1439686"/>
                <a:gd name="connsiteX19-2305" fmla="*/ 256674 w 1878121"/>
                <a:gd name="connsiteY19-2306" fmla="*/ 1391559 h 1439686"/>
                <a:gd name="connsiteX20-2307" fmla="*/ 224589 w 1878121"/>
                <a:gd name="connsiteY20-2308" fmla="*/ 1359475 h 1439686"/>
                <a:gd name="connsiteX21-2309" fmla="*/ 176463 w 1878121"/>
                <a:gd name="connsiteY21-2310" fmla="*/ 1343433 h 1439686"/>
                <a:gd name="connsiteX22-2311" fmla="*/ 48126 w 1878121"/>
                <a:gd name="connsiteY22-2312" fmla="*/ 1199054 h 1439686"/>
                <a:gd name="connsiteX23-2313" fmla="*/ 16042 w 1878121"/>
                <a:gd name="connsiteY23-2314" fmla="*/ 1102802 h 1439686"/>
                <a:gd name="connsiteX24-2315" fmla="*/ 0 w 1878121"/>
                <a:gd name="connsiteY24-2316" fmla="*/ 1054675 h 1439686"/>
                <a:gd name="connsiteX25-2317" fmla="*/ 32084 w 1878121"/>
                <a:gd name="connsiteY25-2318" fmla="*/ 814044 h 1439686"/>
                <a:gd name="connsiteX26-2319" fmla="*/ 96253 w 1878121"/>
                <a:gd name="connsiteY26-2320" fmla="*/ 717791 h 1439686"/>
                <a:gd name="connsiteX27-2321" fmla="*/ 176463 w 1878121"/>
                <a:gd name="connsiteY27-2322" fmla="*/ 637581 h 1439686"/>
                <a:gd name="connsiteX28-2323" fmla="*/ 224589 w 1878121"/>
                <a:gd name="connsiteY28-2324" fmla="*/ 621538 h 1439686"/>
                <a:gd name="connsiteX29-2325" fmla="*/ 272716 w 1878121"/>
                <a:gd name="connsiteY29-2326" fmla="*/ 589454 h 1439686"/>
                <a:gd name="connsiteX30-2327" fmla="*/ 320842 w 1878121"/>
                <a:gd name="connsiteY30-2328" fmla="*/ 573412 h 1439686"/>
                <a:gd name="connsiteX31-2329" fmla="*/ 385010 w 1878121"/>
                <a:gd name="connsiteY31-2330" fmla="*/ 541328 h 1439686"/>
                <a:gd name="connsiteX32-2331" fmla="*/ 481263 w 1878121"/>
                <a:gd name="connsiteY32-2332" fmla="*/ 509244 h 1439686"/>
                <a:gd name="connsiteX33-2333" fmla="*/ 561474 w 1878121"/>
                <a:gd name="connsiteY33-2334" fmla="*/ 445075 h 1439686"/>
                <a:gd name="connsiteX34-2335" fmla="*/ 561474 w 1878121"/>
                <a:gd name="connsiteY34-2336" fmla="*/ 429033 h 1439686"/>
                <a:gd name="connsiteX0-2337" fmla="*/ 532666 w 1878121"/>
                <a:gd name="connsiteY0-2338" fmla="*/ 419431 h 1439686"/>
                <a:gd name="connsiteX1-2339" fmla="*/ 641797 w 1878121"/>
                <a:gd name="connsiteY1-2340" fmla="*/ 159368 h 1439686"/>
                <a:gd name="connsiteX2-2341" fmla="*/ 882541 w 1878121"/>
                <a:gd name="connsiteY2-2342" fmla="*/ 18039 h 1439686"/>
                <a:gd name="connsiteX3-2343" fmla="*/ 1254109 w 1878121"/>
                <a:gd name="connsiteY3-2344" fmla="*/ 34194 h 1439686"/>
                <a:gd name="connsiteX4-2345" fmla="*/ 1572352 w 1878121"/>
                <a:gd name="connsiteY4-2346" fmla="*/ 310299 h 1439686"/>
                <a:gd name="connsiteX5-2347" fmla="*/ 1636295 w 1878121"/>
                <a:gd name="connsiteY5-2348" fmla="*/ 477159 h 1439686"/>
                <a:gd name="connsiteX6-2349" fmla="*/ 1636295 w 1878121"/>
                <a:gd name="connsiteY6-2350" fmla="*/ 846128 h 1439686"/>
                <a:gd name="connsiteX7-2351" fmla="*/ 1533376 w 1878121"/>
                <a:gd name="connsiteY7-2352" fmla="*/ 936167 h 1439686"/>
                <a:gd name="connsiteX8-2353" fmla="*/ 1828800 w 1878121"/>
                <a:gd name="connsiteY8-2354" fmla="*/ 894254 h 1439686"/>
                <a:gd name="connsiteX9-2355" fmla="*/ 1876926 w 1878121"/>
                <a:gd name="connsiteY9-2356" fmla="*/ 926338 h 1439686"/>
                <a:gd name="connsiteX10-2357" fmla="*/ 1844842 w 1878121"/>
                <a:gd name="connsiteY10-2358" fmla="*/ 1183012 h 1439686"/>
                <a:gd name="connsiteX11-2359" fmla="*/ 1812758 w 1878121"/>
                <a:gd name="connsiteY11-2360" fmla="*/ 1231138 h 1439686"/>
                <a:gd name="connsiteX12-2361" fmla="*/ 1796716 w 1878121"/>
                <a:gd name="connsiteY12-2362" fmla="*/ 1279265 h 1439686"/>
                <a:gd name="connsiteX13-2363" fmla="*/ 1700463 w 1878121"/>
                <a:gd name="connsiteY13-2364" fmla="*/ 1359475 h 1439686"/>
                <a:gd name="connsiteX14-2365" fmla="*/ 1652337 w 1878121"/>
                <a:gd name="connsiteY14-2366" fmla="*/ 1375517 h 1439686"/>
                <a:gd name="connsiteX15-2367" fmla="*/ 1604210 w 1878121"/>
                <a:gd name="connsiteY15-2368" fmla="*/ 1407602 h 1439686"/>
                <a:gd name="connsiteX16-2369" fmla="*/ 1459832 w 1878121"/>
                <a:gd name="connsiteY16-2370" fmla="*/ 1439686 h 1439686"/>
                <a:gd name="connsiteX17-2371" fmla="*/ 401053 w 1878121"/>
                <a:gd name="connsiteY17-2372" fmla="*/ 1423644 h 1439686"/>
                <a:gd name="connsiteX18-2373" fmla="*/ 336884 w 1878121"/>
                <a:gd name="connsiteY18-2374" fmla="*/ 1407602 h 1439686"/>
                <a:gd name="connsiteX19-2375" fmla="*/ 256674 w 1878121"/>
                <a:gd name="connsiteY19-2376" fmla="*/ 1391559 h 1439686"/>
                <a:gd name="connsiteX20-2377" fmla="*/ 224589 w 1878121"/>
                <a:gd name="connsiteY20-2378" fmla="*/ 1359475 h 1439686"/>
                <a:gd name="connsiteX21-2379" fmla="*/ 176463 w 1878121"/>
                <a:gd name="connsiteY21-2380" fmla="*/ 1343433 h 1439686"/>
                <a:gd name="connsiteX22-2381" fmla="*/ 48126 w 1878121"/>
                <a:gd name="connsiteY22-2382" fmla="*/ 1199054 h 1439686"/>
                <a:gd name="connsiteX23-2383" fmla="*/ 16042 w 1878121"/>
                <a:gd name="connsiteY23-2384" fmla="*/ 1102802 h 1439686"/>
                <a:gd name="connsiteX24-2385" fmla="*/ 0 w 1878121"/>
                <a:gd name="connsiteY24-2386" fmla="*/ 1054675 h 1439686"/>
                <a:gd name="connsiteX25-2387" fmla="*/ 32084 w 1878121"/>
                <a:gd name="connsiteY25-2388" fmla="*/ 814044 h 1439686"/>
                <a:gd name="connsiteX26-2389" fmla="*/ 96253 w 1878121"/>
                <a:gd name="connsiteY26-2390" fmla="*/ 717791 h 1439686"/>
                <a:gd name="connsiteX27-2391" fmla="*/ 176463 w 1878121"/>
                <a:gd name="connsiteY27-2392" fmla="*/ 637581 h 1439686"/>
                <a:gd name="connsiteX28-2393" fmla="*/ 224589 w 1878121"/>
                <a:gd name="connsiteY28-2394" fmla="*/ 621538 h 1439686"/>
                <a:gd name="connsiteX29-2395" fmla="*/ 272716 w 1878121"/>
                <a:gd name="connsiteY29-2396" fmla="*/ 589454 h 1439686"/>
                <a:gd name="connsiteX30-2397" fmla="*/ 320842 w 1878121"/>
                <a:gd name="connsiteY30-2398" fmla="*/ 573412 h 1439686"/>
                <a:gd name="connsiteX31-2399" fmla="*/ 385010 w 1878121"/>
                <a:gd name="connsiteY31-2400" fmla="*/ 541328 h 1439686"/>
                <a:gd name="connsiteX32-2401" fmla="*/ 481263 w 1878121"/>
                <a:gd name="connsiteY32-2402" fmla="*/ 509244 h 1439686"/>
                <a:gd name="connsiteX33-2403" fmla="*/ 561474 w 1878121"/>
                <a:gd name="connsiteY33-2404" fmla="*/ 445075 h 1439686"/>
                <a:gd name="connsiteX34-2405" fmla="*/ 561474 w 1878121"/>
                <a:gd name="connsiteY34-2406" fmla="*/ 429033 h 1439686"/>
                <a:gd name="connsiteX0-2407" fmla="*/ 532666 w 1878121"/>
                <a:gd name="connsiteY0-2408" fmla="*/ 419431 h 1439686"/>
                <a:gd name="connsiteX1-2409" fmla="*/ 641797 w 1878121"/>
                <a:gd name="connsiteY1-2410" fmla="*/ 159368 h 1439686"/>
                <a:gd name="connsiteX2-2411" fmla="*/ 882541 w 1878121"/>
                <a:gd name="connsiteY2-2412" fmla="*/ 18039 h 1439686"/>
                <a:gd name="connsiteX3-2413" fmla="*/ 1254109 w 1878121"/>
                <a:gd name="connsiteY3-2414" fmla="*/ 34194 h 1439686"/>
                <a:gd name="connsiteX4-2415" fmla="*/ 1572352 w 1878121"/>
                <a:gd name="connsiteY4-2416" fmla="*/ 310299 h 1439686"/>
                <a:gd name="connsiteX5-2417" fmla="*/ 1636295 w 1878121"/>
                <a:gd name="connsiteY5-2418" fmla="*/ 477159 h 1439686"/>
                <a:gd name="connsiteX6-2419" fmla="*/ 1629855 w 1878121"/>
                <a:gd name="connsiteY6-2420" fmla="*/ 775294 h 1439686"/>
                <a:gd name="connsiteX7-2421" fmla="*/ 1533376 w 1878121"/>
                <a:gd name="connsiteY7-2422" fmla="*/ 936167 h 1439686"/>
                <a:gd name="connsiteX8-2423" fmla="*/ 1828800 w 1878121"/>
                <a:gd name="connsiteY8-2424" fmla="*/ 894254 h 1439686"/>
                <a:gd name="connsiteX9-2425" fmla="*/ 1876926 w 1878121"/>
                <a:gd name="connsiteY9-2426" fmla="*/ 926338 h 1439686"/>
                <a:gd name="connsiteX10-2427" fmla="*/ 1844842 w 1878121"/>
                <a:gd name="connsiteY10-2428" fmla="*/ 1183012 h 1439686"/>
                <a:gd name="connsiteX11-2429" fmla="*/ 1812758 w 1878121"/>
                <a:gd name="connsiteY11-2430" fmla="*/ 1231138 h 1439686"/>
                <a:gd name="connsiteX12-2431" fmla="*/ 1796716 w 1878121"/>
                <a:gd name="connsiteY12-2432" fmla="*/ 1279265 h 1439686"/>
                <a:gd name="connsiteX13-2433" fmla="*/ 1700463 w 1878121"/>
                <a:gd name="connsiteY13-2434" fmla="*/ 1359475 h 1439686"/>
                <a:gd name="connsiteX14-2435" fmla="*/ 1652337 w 1878121"/>
                <a:gd name="connsiteY14-2436" fmla="*/ 1375517 h 1439686"/>
                <a:gd name="connsiteX15-2437" fmla="*/ 1604210 w 1878121"/>
                <a:gd name="connsiteY15-2438" fmla="*/ 1407602 h 1439686"/>
                <a:gd name="connsiteX16-2439" fmla="*/ 1459832 w 1878121"/>
                <a:gd name="connsiteY16-2440" fmla="*/ 1439686 h 1439686"/>
                <a:gd name="connsiteX17-2441" fmla="*/ 401053 w 1878121"/>
                <a:gd name="connsiteY17-2442" fmla="*/ 1423644 h 1439686"/>
                <a:gd name="connsiteX18-2443" fmla="*/ 336884 w 1878121"/>
                <a:gd name="connsiteY18-2444" fmla="*/ 1407602 h 1439686"/>
                <a:gd name="connsiteX19-2445" fmla="*/ 256674 w 1878121"/>
                <a:gd name="connsiteY19-2446" fmla="*/ 1391559 h 1439686"/>
                <a:gd name="connsiteX20-2447" fmla="*/ 224589 w 1878121"/>
                <a:gd name="connsiteY20-2448" fmla="*/ 1359475 h 1439686"/>
                <a:gd name="connsiteX21-2449" fmla="*/ 176463 w 1878121"/>
                <a:gd name="connsiteY21-2450" fmla="*/ 1343433 h 1439686"/>
                <a:gd name="connsiteX22-2451" fmla="*/ 48126 w 1878121"/>
                <a:gd name="connsiteY22-2452" fmla="*/ 1199054 h 1439686"/>
                <a:gd name="connsiteX23-2453" fmla="*/ 16042 w 1878121"/>
                <a:gd name="connsiteY23-2454" fmla="*/ 1102802 h 1439686"/>
                <a:gd name="connsiteX24-2455" fmla="*/ 0 w 1878121"/>
                <a:gd name="connsiteY24-2456" fmla="*/ 1054675 h 1439686"/>
                <a:gd name="connsiteX25-2457" fmla="*/ 32084 w 1878121"/>
                <a:gd name="connsiteY25-2458" fmla="*/ 814044 h 1439686"/>
                <a:gd name="connsiteX26-2459" fmla="*/ 96253 w 1878121"/>
                <a:gd name="connsiteY26-2460" fmla="*/ 717791 h 1439686"/>
                <a:gd name="connsiteX27-2461" fmla="*/ 176463 w 1878121"/>
                <a:gd name="connsiteY27-2462" fmla="*/ 637581 h 1439686"/>
                <a:gd name="connsiteX28-2463" fmla="*/ 224589 w 1878121"/>
                <a:gd name="connsiteY28-2464" fmla="*/ 621538 h 1439686"/>
                <a:gd name="connsiteX29-2465" fmla="*/ 272716 w 1878121"/>
                <a:gd name="connsiteY29-2466" fmla="*/ 589454 h 1439686"/>
                <a:gd name="connsiteX30-2467" fmla="*/ 320842 w 1878121"/>
                <a:gd name="connsiteY30-2468" fmla="*/ 573412 h 1439686"/>
                <a:gd name="connsiteX31-2469" fmla="*/ 385010 w 1878121"/>
                <a:gd name="connsiteY31-2470" fmla="*/ 541328 h 1439686"/>
                <a:gd name="connsiteX32-2471" fmla="*/ 481263 w 1878121"/>
                <a:gd name="connsiteY32-2472" fmla="*/ 509244 h 1439686"/>
                <a:gd name="connsiteX33-2473" fmla="*/ 561474 w 1878121"/>
                <a:gd name="connsiteY33-2474" fmla="*/ 445075 h 1439686"/>
                <a:gd name="connsiteX34-2475" fmla="*/ 561474 w 1878121"/>
                <a:gd name="connsiteY34-2476" fmla="*/ 429033 h 1439686"/>
                <a:gd name="connsiteX0-2477" fmla="*/ 532666 w 1878121"/>
                <a:gd name="connsiteY0-2478" fmla="*/ 419431 h 1439686"/>
                <a:gd name="connsiteX1-2479" fmla="*/ 641797 w 1878121"/>
                <a:gd name="connsiteY1-2480" fmla="*/ 159368 h 1439686"/>
                <a:gd name="connsiteX2-2481" fmla="*/ 882541 w 1878121"/>
                <a:gd name="connsiteY2-2482" fmla="*/ 18039 h 1439686"/>
                <a:gd name="connsiteX3-2483" fmla="*/ 1254109 w 1878121"/>
                <a:gd name="connsiteY3-2484" fmla="*/ 34194 h 1439686"/>
                <a:gd name="connsiteX4-2485" fmla="*/ 1572352 w 1878121"/>
                <a:gd name="connsiteY4-2486" fmla="*/ 310299 h 1439686"/>
                <a:gd name="connsiteX5-2487" fmla="*/ 1636295 w 1878121"/>
                <a:gd name="connsiteY5-2488" fmla="*/ 477159 h 1439686"/>
                <a:gd name="connsiteX6-2489" fmla="*/ 1533376 w 1878121"/>
                <a:gd name="connsiteY6-2490" fmla="*/ 936167 h 1439686"/>
                <a:gd name="connsiteX7-2491" fmla="*/ 1828800 w 1878121"/>
                <a:gd name="connsiteY7-2492" fmla="*/ 894254 h 1439686"/>
                <a:gd name="connsiteX8-2493" fmla="*/ 1876926 w 1878121"/>
                <a:gd name="connsiteY8-2494" fmla="*/ 926338 h 1439686"/>
                <a:gd name="connsiteX9-2495" fmla="*/ 1844842 w 1878121"/>
                <a:gd name="connsiteY9-2496" fmla="*/ 1183012 h 1439686"/>
                <a:gd name="connsiteX10-2497" fmla="*/ 1812758 w 1878121"/>
                <a:gd name="connsiteY10-2498" fmla="*/ 1231138 h 1439686"/>
                <a:gd name="connsiteX11-2499" fmla="*/ 1796716 w 1878121"/>
                <a:gd name="connsiteY11-2500" fmla="*/ 1279265 h 1439686"/>
                <a:gd name="connsiteX12-2501" fmla="*/ 1700463 w 1878121"/>
                <a:gd name="connsiteY12-2502" fmla="*/ 1359475 h 1439686"/>
                <a:gd name="connsiteX13-2503" fmla="*/ 1652337 w 1878121"/>
                <a:gd name="connsiteY13-2504" fmla="*/ 1375517 h 1439686"/>
                <a:gd name="connsiteX14-2505" fmla="*/ 1604210 w 1878121"/>
                <a:gd name="connsiteY14-2506" fmla="*/ 1407602 h 1439686"/>
                <a:gd name="connsiteX15-2507" fmla="*/ 1459832 w 1878121"/>
                <a:gd name="connsiteY15-2508" fmla="*/ 1439686 h 1439686"/>
                <a:gd name="connsiteX16-2509" fmla="*/ 401053 w 1878121"/>
                <a:gd name="connsiteY16-2510" fmla="*/ 1423644 h 1439686"/>
                <a:gd name="connsiteX17-2511" fmla="*/ 336884 w 1878121"/>
                <a:gd name="connsiteY17-2512" fmla="*/ 1407602 h 1439686"/>
                <a:gd name="connsiteX18-2513" fmla="*/ 256674 w 1878121"/>
                <a:gd name="connsiteY18-2514" fmla="*/ 1391559 h 1439686"/>
                <a:gd name="connsiteX19-2515" fmla="*/ 224589 w 1878121"/>
                <a:gd name="connsiteY19-2516" fmla="*/ 1359475 h 1439686"/>
                <a:gd name="connsiteX20-2517" fmla="*/ 176463 w 1878121"/>
                <a:gd name="connsiteY20-2518" fmla="*/ 1343433 h 1439686"/>
                <a:gd name="connsiteX21-2519" fmla="*/ 48126 w 1878121"/>
                <a:gd name="connsiteY21-2520" fmla="*/ 1199054 h 1439686"/>
                <a:gd name="connsiteX22-2521" fmla="*/ 16042 w 1878121"/>
                <a:gd name="connsiteY22-2522" fmla="*/ 1102802 h 1439686"/>
                <a:gd name="connsiteX23-2523" fmla="*/ 0 w 1878121"/>
                <a:gd name="connsiteY23-2524" fmla="*/ 1054675 h 1439686"/>
                <a:gd name="connsiteX24-2525" fmla="*/ 32084 w 1878121"/>
                <a:gd name="connsiteY24-2526" fmla="*/ 814044 h 1439686"/>
                <a:gd name="connsiteX25-2527" fmla="*/ 96253 w 1878121"/>
                <a:gd name="connsiteY25-2528" fmla="*/ 717791 h 1439686"/>
                <a:gd name="connsiteX26-2529" fmla="*/ 176463 w 1878121"/>
                <a:gd name="connsiteY26-2530" fmla="*/ 637581 h 1439686"/>
                <a:gd name="connsiteX27-2531" fmla="*/ 224589 w 1878121"/>
                <a:gd name="connsiteY27-2532" fmla="*/ 621538 h 1439686"/>
                <a:gd name="connsiteX28-2533" fmla="*/ 272716 w 1878121"/>
                <a:gd name="connsiteY28-2534" fmla="*/ 589454 h 1439686"/>
                <a:gd name="connsiteX29-2535" fmla="*/ 320842 w 1878121"/>
                <a:gd name="connsiteY29-2536" fmla="*/ 573412 h 1439686"/>
                <a:gd name="connsiteX30-2537" fmla="*/ 385010 w 1878121"/>
                <a:gd name="connsiteY30-2538" fmla="*/ 541328 h 1439686"/>
                <a:gd name="connsiteX31-2539" fmla="*/ 481263 w 1878121"/>
                <a:gd name="connsiteY31-2540" fmla="*/ 509244 h 1439686"/>
                <a:gd name="connsiteX32-2541" fmla="*/ 561474 w 1878121"/>
                <a:gd name="connsiteY32-2542" fmla="*/ 445075 h 1439686"/>
                <a:gd name="connsiteX33-2543" fmla="*/ 561474 w 1878121"/>
                <a:gd name="connsiteY33-2544" fmla="*/ 429033 h 1439686"/>
                <a:gd name="connsiteX0-2545" fmla="*/ 532666 w 1878121"/>
                <a:gd name="connsiteY0-2546" fmla="*/ 419431 h 1439686"/>
                <a:gd name="connsiteX1-2547" fmla="*/ 641797 w 1878121"/>
                <a:gd name="connsiteY1-2548" fmla="*/ 159368 h 1439686"/>
                <a:gd name="connsiteX2-2549" fmla="*/ 882541 w 1878121"/>
                <a:gd name="connsiteY2-2550" fmla="*/ 18039 h 1439686"/>
                <a:gd name="connsiteX3-2551" fmla="*/ 1254109 w 1878121"/>
                <a:gd name="connsiteY3-2552" fmla="*/ 34194 h 1439686"/>
                <a:gd name="connsiteX4-2553" fmla="*/ 1572352 w 1878121"/>
                <a:gd name="connsiteY4-2554" fmla="*/ 310299 h 1439686"/>
                <a:gd name="connsiteX5-2555" fmla="*/ 1636295 w 1878121"/>
                <a:gd name="connsiteY5-2556" fmla="*/ 477159 h 1439686"/>
                <a:gd name="connsiteX6-2557" fmla="*/ 1655726 w 1878121"/>
                <a:gd name="connsiteY6-2558" fmla="*/ 788060 h 1439686"/>
                <a:gd name="connsiteX7-2559" fmla="*/ 1828800 w 1878121"/>
                <a:gd name="connsiteY7-2560" fmla="*/ 894254 h 1439686"/>
                <a:gd name="connsiteX8-2561" fmla="*/ 1876926 w 1878121"/>
                <a:gd name="connsiteY8-2562" fmla="*/ 926338 h 1439686"/>
                <a:gd name="connsiteX9-2563" fmla="*/ 1844842 w 1878121"/>
                <a:gd name="connsiteY9-2564" fmla="*/ 1183012 h 1439686"/>
                <a:gd name="connsiteX10-2565" fmla="*/ 1812758 w 1878121"/>
                <a:gd name="connsiteY10-2566" fmla="*/ 1231138 h 1439686"/>
                <a:gd name="connsiteX11-2567" fmla="*/ 1796716 w 1878121"/>
                <a:gd name="connsiteY11-2568" fmla="*/ 1279265 h 1439686"/>
                <a:gd name="connsiteX12-2569" fmla="*/ 1700463 w 1878121"/>
                <a:gd name="connsiteY12-2570" fmla="*/ 1359475 h 1439686"/>
                <a:gd name="connsiteX13-2571" fmla="*/ 1652337 w 1878121"/>
                <a:gd name="connsiteY13-2572" fmla="*/ 1375517 h 1439686"/>
                <a:gd name="connsiteX14-2573" fmla="*/ 1604210 w 1878121"/>
                <a:gd name="connsiteY14-2574" fmla="*/ 1407602 h 1439686"/>
                <a:gd name="connsiteX15-2575" fmla="*/ 1459832 w 1878121"/>
                <a:gd name="connsiteY15-2576" fmla="*/ 1439686 h 1439686"/>
                <a:gd name="connsiteX16-2577" fmla="*/ 401053 w 1878121"/>
                <a:gd name="connsiteY16-2578" fmla="*/ 1423644 h 1439686"/>
                <a:gd name="connsiteX17-2579" fmla="*/ 336884 w 1878121"/>
                <a:gd name="connsiteY17-2580" fmla="*/ 1407602 h 1439686"/>
                <a:gd name="connsiteX18-2581" fmla="*/ 256674 w 1878121"/>
                <a:gd name="connsiteY18-2582" fmla="*/ 1391559 h 1439686"/>
                <a:gd name="connsiteX19-2583" fmla="*/ 224589 w 1878121"/>
                <a:gd name="connsiteY19-2584" fmla="*/ 1359475 h 1439686"/>
                <a:gd name="connsiteX20-2585" fmla="*/ 176463 w 1878121"/>
                <a:gd name="connsiteY20-2586" fmla="*/ 1343433 h 1439686"/>
                <a:gd name="connsiteX21-2587" fmla="*/ 48126 w 1878121"/>
                <a:gd name="connsiteY21-2588" fmla="*/ 1199054 h 1439686"/>
                <a:gd name="connsiteX22-2589" fmla="*/ 16042 w 1878121"/>
                <a:gd name="connsiteY22-2590" fmla="*/ 1102802 h 1439686"/>
                <a:gd name="connsiteX23-2591" fmla="*/ 0 w 1878121"/>
                <a:gd name="connsiteY23-2592" fmla="*/ 1054675 h 1439686"/>
                <a:gd name="connsiteX24-2593" fmla="*/ 32084 w 1878121"/>
                <a:gd name="connsiteY24-2594" fmla="*/ 814044 h 1439686"/>
                <a:gd name="connsiteX25-2595" fmla="*/ 96253 w 1878121"/>
                <a:gd name="connsiteY25-2596" fmla="*/ 717791 h 1439686"/>
                <a:gd name="connsiteX26-2597" fmla="*/ 176463 w 1878121"/>
                <a:gd name="connsiteY26-2598" fmla="*/ 637581 h 1439686"/>
                <a:gd name="connsiteX27-2599" fmla="*/ 224589 w 1878121"/>
                <a:gd name="connsiteY27-2600" fmla="*/ 621538 h 1439686"/>
                <a:gd name="connsiteX28-2601" fmla="*/ 272716 w 1878121"/>
                <a:gd name="connsiteY28-2602" fmla="*/ 589454 h 1439686"/>
                <a:gd name="connsiteX29-2603" fmla="*/ 320842 w 1878121"/>
                <a:gd name="connsiteY29-2604" fmla="*/ 573412 h 1439686"/>
                <a:gd name="connsiteX30-2605" fmla="*/ 385010 w 1878121"/>
                <a:gd name="connsiteY30-2606" fmla="*/ 541328 h 1439686"/>
                <a:gd name="connsiteX31-2607" fmla="*/ 481263 w 1878121"/>
                <a:gd name="connsiteY31-2608" fmla="*/ 509244 h 1439686"/>
                <a:gd name="connsiteX32-2609" fmla="*/ 561474 w 1878121"/>
                <a:gd name="connsiteY32-2610" fmla="*/ 445075 h 1439686"/>
                <a:gd name="connsiteX33-2611" fmla="*/ 561474 w 1878121"/>
                <a:gd name="connsiteY33-2612" fmla="*/ 429033 h 1439686"/>
                <a:gd name="connsiteX0-2613" fmla="*/ 532666 w 1878121"/>
                <a:gd name="connsiteY0-2614" fmla="*/ 419431 h 1439686"/>
                <a:gd name="connsiteX1-2615" fmla="*/ 641797 w 1878121"/>
                <a:gd name="connsiteY1-2616" fmla="*/ 159368 h 1439686"/>
                <a:gd name="connsiteX2-2617" fmla="*/ 882541 w 1878121"/>
                <a:gd name="connsiteY2-2618" fmla="*/ 18039 h 1439686"/>
                <a:gd name="connsiteX3-2619" fmla="*/ 1254109 w 1878121"/>
                <a:gd name="connsiteY3-2620" fmla="*/ 34194 h 1439686"/>
                <a:gd name="connsiteX4-2621" fmla="*/ 1572352 w 1878121"/>
                <a:gd name="connsiteY4-2622" fmla="*/ 310299 h 1439686"/>
                <a:gd name="connsiteX5-2623" fmla="*/ 1636295 w 1878121"/>
                <a:gd name="connsiteY5-2624" fmla="*/ 477159 h 1439686"/>
                <a:gd name="connsiteX6-2625" fmla="*/ 1655726 w 1878121"/>
                <a:gd name="connsiteY6-2626" fmla="*/ 788060 h 1439686"/>
                <a:gd name="connsiteX7-2627" fmla="*/ 1828800 w 1878121"/>
                <a:gd name="connsiteY7-2628" fmla="*/ 894254 h 1439686"/>
                <a:gd name="connsiteX8-2629" fmla="*/ 1876926 w 1878121"/>
                <a:gd name="connsiteY8-2630" fmla="*/ 926338 h 1439686"/>
                <a:gd name="connsiteX9-2631" fmla="*/ 1844842 w 1878121"/>
                <a:gd name="connsiteY9-2632" fmla="*/ 1183012 h 1439686"/>
                <a:gd name="connsiteX10-2633" fmla="*/ 1812758 w 1878121"/>
                <a:gd name="connsiteY10-2634" fmla="*/ 1231138 h 1439686"/>
                <a:gd name="connsiteX11-2635" fmla="*/ 1796716 w 1878121"/>
                <a:gd name="connsiteY11-2636" fmla="*/ 1279265 h 1439686"/>
                <a:gd name="connsiteX12-2637" fmla="*/ 1700463 w 1878121"/>
                <a:gd name="connsiteY12-2638" fmla="*/ 1359475 h 1439686"/>
                <a:gd name="connsiteX13-2639" fmla="*/ 1652337 w 1878121"/>
                <a:gd name="connsiteY13-2640" fmla="*/ 1375517 h 1439686"/>
                <a:gd name="connsiteX14-2641" fmla="*/ 1604210 w 1878121"/>
                <a:gd name="connsiteY14-2642" fmla="*/ 1407602 h 1439686"/>
                <a:gd name="connsiteX15-2643" fmla="*/ 1459832 w 1878121"/>
                <a:gd name="connsiteY15-2644" fmla="*/ 1439686 h 1439686"/>
                <a:gd name="connsiteX16-2645" fmla="*/ 401053 w 1878121"/>
                <a:gd name="connsiteY16-2646" fmla="*/ 1423644 h 1439686"/>
                <a:gd name="connsiteX17-2647" fmla="*/ 336884 w 1878121"/>
                <a:gd name="connsiteY17-2648" fmla="*/ 1407602 h 1439686"/>
                <a:gd name="connsiteX18-2649" fmla="*/ 256674 w 1878121"/>
                <a:gd name="connsiteY18-2650" fmla="*/ 1391559 h 1439686"/>
                <a:gd name="connsiteX19-2651" fmla="*/ 224589 w 1878121"/>
                <a:gd name="connsiteY19-2652" fmla="*/ 1359475 h 1439686"/>
                <a:gd name="connsiteX20-2653" fmla="*/ 176463 w 1878121"/>
                <a:gd name="connsiteY20-2654" fmla="*/ 1343433 h 1439686"/>
                <a:gd name="connsiteX21-2655" fmla="*/ 48126 w 1878121"/>
                <a:gd name="connsiteY21-2656" fmla="*/ 1199054 h 1439686"/>
                <a:gd name="connsiteX22-2657" fmla="*/ 16042 w 1878121"/>
                <a:gd name="connsiteY22-2658" fmla="*/ 1102802 h 1439686"/>
                <a:gd name="connsiteX23-2659" fmla="*/ 0 w 1878121"/>
                <a:gd name="connsiteY23-2660" fmla="*/ 1054675 h 1439686"/>
                <a:gd name="connsiteX24-2661" fmla="*/ 32084 w 1878121"/>
                <a:gd name="connsiteY24-2662" fmla="*/ 814044 h 1439686"/>
                <a:gd name="connsiteX25-2663" fmla="*/ 96253 w 1878121"/>
                <a:gd name="connsiteY25-2664" fmla="*/ 717791 h 1439686"/>
                <a:gd name="connsiteX26-2665" fmla="*/ 176463 w 1878121"/>
                <a:gd name="connsiteY26-2666" fmla="*/ 637581 h 1439686"/>
                <a:gd name="connsiteX27-2667" fmla="*/ 224589 w 1878121"/>
                <a:gd name="connsiteY27-2668" fmla="*/ 621538 h 1439686"/>
                <a:gd name="connsiteX28-2669" fmla="*/ 272716 w 1878121"/>
                <a:gd name="connsiteY28-2670" fmla="*/ 589454 h 1439686"/>
                <a:gd name="connsiteX29-2671" fmla="*/ 320842 w 1878121"/>
                <a:gd name="connsiteY29-2672" fmla="*/ 573412 h 1439686"/>
                <a:gd name="connsiteX30-2673" fmla="*/ 385010 w 1878121"/>
                <a:gd name="connsiteY30-2674" fmla="*/ 541328 h 1439686"/>
                <a:gd name="connsiteX31-2675" fmla="*/ 481263 w 1878121"/>
                <a:gd name="connsiteY31-2676" fmla="*/ 509244 h 1439686"/>
                <a:gd name="connsiteX32-2677" fmla="*/ 561474 w 1878121"/>
                <a:gd name="connsiteY32-2678" fmla="*/ 445075 h 1439686"/>
                <a:gd name="connsiteX33-2679" fmla="*/ 561474 w 1878121"/>
                <a:gd name="connsiteY33-2680" fmla="*/ 429033 h 1439686"/>
                <a:gd name="connsiteX0-2681" fmla="*/ 532666 w 1878121"/>
                <a:gd name="connsiteY0-2682" fmla="*/ 419431 h 1439686"/>
                <a:gd name="connsiteX1-2683" fmla="*/ 641797 w 1878121"/>
                <a:gd name="connsiteY1-2684" fmla="*/ 159368 h 1439686"/>
                <a:gd name="connsiteX2-2685" fmla="*/ 882541 w 1878121"/>
                <a:gd name="connsiteY2-2686" fmla="*/ 18039 h 1439686"/>
                <a:gd name="connsiteX3-2687" fmla="*/ 1254109 w 1878121"/>
                <a:gd name="connsiteY3-2688" fmla="*/ 34194 h 1439686"/>
                <a:gd name="connsiteX4-2689" fmla="*/ 1572352 w 1878121"/>
                <a:gd name="connsiteY4-2690" fmla="*/ 310299 h 1439686"/>
                <a:gd name="connsiteX5-2691" fmla="*/ 1636295 w 1878121"/>
                <a:gd name="connsiteY5-2692" fmla="*/ 477159 h 1439686"/>
                <a:gd name="connsiteX6-2693" fmla="*/ 1655726 w 1878121"/>
                <a:gd name="connsiteY6-2694" fmla="*/ 788060 h 1439686"/>
                <a:gd name="connsiteX7-2695" fmla="*/ 1828800 w 1878121"/>
                <a:gd name="connsiteY7-2696" fmla="*/ 894254 h 1439686"/>
                <a:gd name="connsiteX8-2697" fmla="*/ 1876926 w 1878121"/>
                <a:gd name="connsiteY8-2698" fmla="*/ 926338 h 1439686"/>
                <a:gd name="connsiteX9-2699" fmla="*/ 1844842 w 1878121"/>
                <a:gd name="connsiteY9-2700" fmla="*/ 1183012 h 1439686"/>
                <a:gd name="connsiteX10-2701" fmla="*/ 1812758 w 1878121"/>
                <a:gd name="connsiteY10-2702" fmla="*/ 1231138 h 1439686"/>
                <a:gd name="connsiteX11-2703" fmla="*/ 1796716 w 1878121"/>
                <a:gd name="connsiteY11-2704" fmla="*/ 1279265 h 1439686"/>
                <a:gd name="connsiteX12-2705" fmla="*/ 1700463 w 1878121"/>
                <a:gd name="connsiteY12-2706" fmla="*/ 1359475 h 1439686"/>
                <a:gd name="connsiteX13-2707" fmla="*/ 1652337 w 1878121"/>
                <a:gd name="connsiteY13-2708" fmla="*/ 1375517 h 1439686"/>
                <a:gd name="connsiteX14-2709" fmla="*/ 1604210 w 1878121"/>
                <a:gd name="connsiteY14-2710" fmla="*/ 1407602 h 1439686"/>
                <a:gd name="connsiteX15-2711" fmla="*/ 1459832 w 1878121"/>
                <a:gd name="connsiteY15-2712" fmla="*/ 1439686 h 1439686"/>
                <a:gd name="connsiteX16-2713" fmla="*/ 401053 w 1878121"/>
                <a:gd name="connsiteY16-2714" fmla="*/ 1423644 h 1439686"/>
                <a:gd name="connsiteX17-2715" fmla="*/ 336884 w 1878121"/>
                <a:gd name="connsiteY17-2716" fmla="*/ 1407602 h 1439686"/>
                <a:gd name="connsiteX18-2717" fmla="*/ 256674 w 1878121"/>
                <a:gd name="connsiteY18-2718" fmla="*/ 1391559 h 1439686"/>
                <a:gd name="connsiteX19-2719" fmla="*/ 224589 w 1878121"/>
                <a:gd name="connsiteY19-2720" fmla="*/ 1359475 h 1439686"/>
                <a:gd name="connsiteX20-2721" fmla="*/ 176463 w 1878121"/>
                <a:gd name="connsiteY20-2722" fmla="*/ 1343433 h 1439686"/>
                <a:gd name="connsiteX21-2723" fmla="*/ 48126 w 1878121"/>
                <a:gd name="connsiteY21-2724" fmla="*/ 1199054 h 1439686"/>
                <a:gd name="connsiteX22-2725" fmla="*/ 16042 w 1878121"/>
                <a:gd name="connsiteY22-2726" fmla="*/ 1102802 h 1439686"/>
                <a:gd name="connsiteX23-2727" fmla="*/ 0 w 1878121"/>
                <a:gd name="connsiteY23-2728" fmla="*/ 1054675 h 1439686"/>
                <a:gd name="connsiteX24-2729" fmla="*/ 32084 w 1878121"/>
                <a:gd name="connsiteY24-2730" fmla="*/ 814044 h 1439686"/>
                <a:gd name="connsiteX25-2731" fmla="*/ 96253 w 1878121"/>
                <a:gd name="connsiteY25-2732" fmla="*/ 717791 h 1439686"/>
                <a:gd name="connsiteX26-2733" fmla="*/ 176463 w 1878121"/>
                <a:gd name="connsiteY26-2734" fmla="*/ 637581 h 1439686"/>
                <a:gd name="connsiteX27-2735" fmla="*/ 224589 w 1878121"/>
                <a:gd name="connsiteY27-2736" fmla="*/ 621538 h 1439686"/>
                <a:gd name="connsiteX28-2737" fmla="*/ 272716 w 1878121"/>
                <a:gd name="connsiteY28-2738" fmla="*/ 589454 h 1439686"/>
                <a:gd name="connsiteX29-2739" fmla="*/ 320842 w 1878121"/>
                <a:gd name="connsiteY29-2740" fmla="*/ 573412 h 1439686"/>
                <a:gd name="connsiteX30-2741" fmla="*/ 385010 w 1878121"/>
                <a:gd name="connsiteY30-2742" fmla="*/ 541328 h 1439686"/>
                <a:gd name="connsiteX31-2743" fmla="*/ 481263 w 1878121"/>
                <a:gd name="connsiteY31-2744" fmla="*/ 509244 h 1439686"/>
                <a:gd name="connsiteX32-2745" fmla="*/ 561474 w 1878121"/>
                <a:gd name="connsiteY32-2746" fmla="*/ 445075 h 1439686"/>
                <a:gd name="connsiteX33-2747" fmla="*/ 561474 w 1878121"/>
                <a:gd name="connsiteY33-2748" fmla="*/ 429033 h 1439686"/>
                <a:gd name="connsiteX0-2749" fmla="*/ 532666 w 1878121"/>
                <a:gd name="connsiteY0-2750" fmla="*/ 419431 h 1439686"/>
                <a:gd name="connsiteX1-2751" fmla="*/ 641797 w 1878121"/>
                <a:gd name="connsiteY1-2752" fmla="*/ 159368 h 1439686"/>
                <a:gd name="connsiteX2-2753" fmla="*/ 882541 w 1878121"/>
                <a:gd name="connsiteY2-2754" fmla="*/ 18039 h 1439686"/>
                <a:gd name="connsiteX3-2755" fmla="*/ 1254109 w 1878121"/>
                <a:gd name="connsiteY3-2756" fmla="*/ 34194 h 1439686"/>
                <a:gd name="connsiteX4-2757" fmla="*/ 1572352 w 1878121"/>
                <a:gd name="connsiteY4-2758" fmla="*/ 310299 h 1439686"/>
                <a:gd name="connsiteX5-2759" fmla="*/ 1636295 w 1878121"/>
                <a:gd name="connsiteY5-2760" fmla="*/ 477159 h 1439686"/>
                <a:gd name="connsiteX6-2761" fmla="*/ 1655726 w 1878121"/>
                <a:gd name="connsiteY6-2762" fmla="*/ 736545 h 1439686"/>
                <a:gd name="connsiteX7-2763" fmla="*/ 1828800 w 1878121"/>
                <a:gd name="connsiteY7-2764" fmla="*/ 894254 h 1439686"/>
                <a:gd name="connsiteX8-2765" fmla="*/ 1876926 w 1878121"/>
                <a:gd name="connsiteY8-2766" fmla="*/ 926338 h 1439686"/>
                <a:gd name="connsiteX9-2767" fmla="*/ 1844842 w 1878121"/>
                <a:gd name="connsiteY9-2768" fmla="*/ 1183012 h 1439686"/>
                <a:gd name="connsiteX10-2769" fmla="*/ 1812758 w 1878121"/>
                <a:gd name="connsiteY10-2770" fmla="*/ 1231138 h 1439686"/>
                <a:gd name="connsiteX11-2771" fmla="*/ 1796716 w 1878121"/>
                <a:gd name="connsiteY11-2772" fmla="*/ 1279265 h 1439686"/>
                <a:gd name="connsiteX12-2773" fmla="*/ 1700463 w 1878121"/>
                <a:gd name="connsiteY12-2774" fmla="*/ 1359475 h 1439686"/>
                <a:gd name="connsiteX13-2775" fmla="*/ 1652337 w 1878121"/>
                <a:gd name="connsiteY13-2776" fmla="*/ 1375517 h 1439686"/>
                <a:gd name="connsiteX14-2777" fmla="*/ 1604210 w 1878121"/>
                <a:gd name="connsiteY14-2778" fmla="*/ 1407602 h 1439686"/>
                <a:gd name="connsiteX15-2779" fmla="*/ 1459832 w 1878121"/>
                <a:gd name="connsiteY15-2780" fmla="*/ 1439686 h 1439686"/>
                <a:gd name="connsiteX16-2781" fmla="*/ 401053 w 1878121"/>
                <a:gd name="connsiteY16-2782" fmla="*/ 1423644 h 1439686"/>
                <a:gd name="connsiteX17-2783" fmla="*/ 336884 w 1878121"/>
                <a:gd name="connsiteY17-2784" fmla="*/ 1407602 h 1439686"/>
                <a:gd name="connsiteX18-2785" fmla="*/ 256674 w 1878121"/>
                <a:gd name="connsiteY18-2786" fmla="*/ 1391559 h 1439686"/>
                <a:gd name="connsiteX19-2787" fmla="*/ 224589 w 1878121"/>
                <a:gd name="connsiteY19-2788" fmla="*/ 1359475 h 1439686"/>
                <a:gd name="connsiteX20-2789" fmla="*/ 176463 w 1878121"/>
                <a:gd name="connsiteY20-2790" fmla="*/ 1343433 h 1439686"/>
                <a:gd name="connsiteX21-2791" fmla="*/ 48126 w 1878121"/>
                <a:gd name="connsiteY21-2792" fmla="*/ 1199054 h 1439686"/>
                <a:gd name="connsiteX22-2793" fmla="*/ 16042 w 1878121"/>
                <a:gd name="connsiteY22-2794" fmla="*/ 1102802 h 1439686"/>
                <a:gd name="connsiteX23-2795" fmla="*/ 0 w 1878121"/>
                <a:gd name="connsiteY23-2796" fmla="*/ 1054675 h 1439686"/>
                <a:gd name="connsiteX24-2797" fmla="*/ 32084 w 1878121"/>
                <a:gd name="connsiteY24-2798" fmla="*/ 814044 h 1439686"/>
                <a:gd name="connsiteX25-2799" fmla="*/ 96253 w 1878121"/>
                <a:gd name="connsiteY25-2800" fmla="*/ 717791 h 1439686"/>
                <a:gd name="connsiteX26-2801" fmla="*/ 176463 w 1878121"/>
                <a:gd name="connsiteY26-2802" fmla="*/ 637581 h 1439686"/>
                <a:gd name="connsiteX27-2803" fmla="*/ 224589 w 1878121"/>
                <a:gd name="connsiteY27-2804" fmla="*/ 621538 h 1439686"/>
                <a:gd name="connsiteX28-2805" fmla="*/ 272716 w 1878121"/>
                <a:gd name="connsiteY28-2806" fmla="*/ 589454 h 1439686"/>
                <a:gd name="connsiteX29-2807" fmla="*/ 320842 w 1878121"/>
                <a:gd name="connsiteY29-2808" fmla="*/ 573412 h 1439686"/>
                <a:gd name="connsiteX30-2809" fmla="*/ 385010 w 1878121"/>
                <a:gd name="connsiteY30-2810" fmla="*/ 541328 h 1439686"/>
                <a:gd name="connsiteX31-2811" fmla="*/ 481263 w 1878121"/>
                <a:gd name="connsiteY31-2812" fmla="*/ 509244 h 1439686"/>
                <a:gd name="connsiteX32-2813" fmla="*/ 561474 w 1878121"/>
                <a:gd name="connsiteY32-2814" fmla="*/ 445075 h 1439686"/>
                <a:gd name="connsiteX33-2815" fmla="*/ 561474 w 1878121"/>
                <a:gd name="connsiteY33-2816" fmla="*/ 429033 h 1439686"/>
                <a:gd name="connsiteX0-2817" fmla="*/ 532666 w 1878121"/>
                <a:gd name="connsiteY0-2818" fmla="*/ 419431 h 1439686"/>
                <a:gd name="connsiteX1-2819" fmla="*/ 641797 w 1878121"/>
                <a:gd name="connsiteY1-2820" fmla="*/ 159368 h 1439686"/>
                <a:gd name="connsiteX2-2821" fmla="*/ 882541 w 1878121"/>
                <a:gd name="connsiteY2-2822" fmla="*/ 18039 h 1439686"/>
                <a:gd name="connsiteX3-2823" fmla="*/ 1254109 w 1878121"/>
                <a:gd name="connsiteY3-2824" fmla="*/ 34194 h 1439686"/>
                <a:gd name="connsiteX4-2825" fmla="*/ 1572352 w 1878121"/>
                <a:gd name="connsiteY4-2826" fmla="*/ 310299 h 1439686"/>
                <a:gd name="connsiteX5-2827" fmla="*/ 1687810 w 1878121"/>
                <a:gd name="connsiteY5-2828" fmla="*/ 457840 h 1439686"/>
                <a:gd name="connsiteX6-2829" fmla="*/ 1655726 w 1878121"/>
                <a:gd name="connsiteY6-2830" fmla="*/ 736545 h 1439686"/>
                <a:gd name="connsiteX7-2831" fmla="*/ 1828800 w 1878121"/>
                <a:gd name="connsiteY7-2832" fmla="*/ 894254 h 1439686"/>
                <a:gd name="connsiteX8-2833" fmla="*/ 1876926 w 1878121"/>
                <a:gd name="connsiteY8-2834" fmla="*/ 926338 h 1439686"/>
                <a:gd name="connsiteX9-2835" fmla="*/ 1844842 w 1878121"/>
                <a:gd name="connsiteY9-2836" fmla="*/ 1183012 h 1439686"/>
                <a:gd name="connsiteX10-2837" fmla="*/ 1812758 w 1878121"/>
                <a:gd name="connsiteY10-2838" fmla="*/ 1231138 h 1439686"/>
                <a:gd name="connsiteX11-2839" fmla="*/ 1796716 w 1878121"/>
                <a:gd name="connsiteY11-2840" fmla="*/ 1279265 h 1439686"/>
                <a:gd name="connsiteX12-2841" fmla="*/ 1700463 w 1878121"/>
                <a:gd name="connsiteY12-2842" fmla="*/ 1359475 h 1439686"/>
                <a:gd name="connsiteX13-2843" fmla="*/ 1652337 w 1878121"/>
                <a:gd name="connsiteY13-2844" fmla="*/ 1375517 h 1439686"/>
                <a:gd name="connsiteX14-2845" fmla="*/ 1604210 w 1878121"/>
                <a:gd name="connsiteY14-2846" fmla="*/ 1407602 h 1439686"/>
                <a:gd name="connsiteX15-2847" fmla="*/ 1459832 w 1878121"/>
                <a:gd name="connsiteY15-2848" fmla="*/ 1439686 h 1439686"/>
                <a:gd name="connsiteX16-2849" fmla="*/ 401053 w 1878121"/>
                <a:gd name="connsiteY16-2850" fmla="*/ 1423644 h 1439686"/>
                <a:gd name="connsiteX17-2851" fmla="*/ 336884 w 1878121"/>
                <a:gd name="connsiteY17-2852" fmla="*/ 1407602 h 1439686"/>
                <a:gd name="connsiteX18-2853" fmla="*/ 256674 w 1878121"/>
                <a:gd name="connsiteY18-2854" fmla="*/ 1391559 h 1439686"/>
                <a:gd name="connsiteX19-2855" fmla="*/ 224589 w 1878121"/>
                <a:gd name="connsiteY19-2856" fmla="*/ 1359475 h 1439686"/>
                <a:gd name="connsiteX20-2857" fmla="*/ 176463 w 1878121"/>
                <a:gd name="connsiteY20-2858" fmla="*/ 1343433 h 1439686"/>
                <a:gd name="connsiteX21-2859" fmla="*/ 48126 w 1878121"/>
                <a:gd name="connsiteY21-2860" fmla="*/ 1199054 h 1439686"/>
                <a:gd name="connsiteX22-2861" fmla="*/ 16042 w 1878121"/>
                <a:gd name="connsiteY22-2862" fmla="*/ 1102802 h 1439686"/>
                <a:gd name="connsiteX23-2863" fmla="*/ 0 w 1878121"/>
                <a:gd name="connsiteY23-2864" fmla="*/ 1054675 h 1439686"/>
                <a:gd name="connsiteX24-2865" fmla="*/ 32084 w 1878121"/>
                <a:gd name="connsiteY24-2866" fmla="*/ 814044 h 1439686"/>
                <a:gd name="connsiteX25-2867" fmla="*/ 96253 w 1878121"/>
                <a:gd name="connsiteY25-2868" fmla="*/ 717791 h 1439686"/>
                <a:gd name="connsiteX26-2869" fmla="*/ 176463 w 1878121"/>
                <a:gd name="connsiteY26-2870" fmla="*/ 637581 h 1439686"/>
                <a:gd name="connsiteX27-2871" fmla="*/ 224589 w 1878121"/>
                <a:gd name="connsiteY27-2872" fmla="*/ 621538 h 1439686"/>
                <a:gd name="connsiteX28-2873" fmla="*/ 272716 w 1878121"/>
                <a:gd name="connsiteY28-2874" fmla="*/ 589454 h 1439686"/>
                <a:gd name="connsiteX29-2875" fmla="*/ 320842 w 1878121"/>
                <a:gd name="connsiteY29-2876" fmla="*/ 573412 h 1439686"/>
                <a:gd name="connsiteX30-2877" fmla="*/ 385010 w 1878121"/>
                <a:gd name="connsiteY30-2878" fmla="*/ 541328 h 1439686"/>
                <a:gd name="connsiteX31-2879" fmla="*/ 481263 w 1878121"/>
                <a:gd name="connsiteY31-2880" fmla="*/ 509244 h 1439686"/>
                <a:gd name="connsiteX32-2881" fmla="*/ 561474 w 1878121"/>
                <a:gd name="connsiteY32-2882" fmla="*/ 445075 h 1439686"/>
                <a:gd name="connsiteX33-2883" fmla="*/ 561474 w 1878121"/>
                <a:gd name="connsiteY33-2884" fmla="*/ 429033 h 1439686"/>
                <a:gd name="connsiteX0-2885" fmla="*/ 532666 w 1878121"/>
                <a:gd name="connsiteY0-2886" fmla="*/ 419431 h 1439686"/>
                <a:gd name="connsiteX1-2887" fmla="*/ 641797 w 1878121"/>
                <a:gd name="connsiteY1-2888" fmla="*/ 159368 h 1439686"/>
                <a:gd name="connsiteX2-2889" fmla="*/ 882541 w 1878121"/>
                <a:gd name="connsiteY2-2890" fmla="*/ 18039 h 1439686"/>
                <a:gd name="connsiteX3-2891" fmla="*/ 1254109 w 1878121"/>
                <a:gd name="connsiteY3-2892" fmla="*/ 34194 h 1439686"/>
                <a:gd name="connsiteX4-2893" fmla="*/ 1572352 w 1878121"/>
                <a:gd name="connsiteY4-2894" fmla="*/ 310299 h 1439686"/>
                <a:gd name="connsiteX5-2895" fmla="*/ 1655726 w 1878121"/>
                <a:gd name="connsiteY5-2896" fmla="*/ 736545 h 1439686"/>
                <a:gd name="connsiteX6-2897" fmla="*/ 1828800 w 1878121"/>
                <a:gd name="connsiteY6-2898" fmla="*/ 894254 h 1439686"/>
                <a:gd name="connsiteX7-2899" fmla="*/ 1876926 w 1878121"/>
                <a:gd name="connsiteY7-2900" fmla="*/ 926338 h 1439686"/>
                <a:gd name="connsiteX8-2901" fmla="*/ 1844842 w 1878121"/>
                <a:gd name="connsiteY8-2902" fmla="*/ 1183012 h 1439686"/>
                <a:gd name="connsiteX9-2903" fmla="*/ 1812758 w 1878121"/>
                <a:gd name="connsiteY9-2904" fmla="*/ 1231138 h 1439686"/>
                <a:gd name="connsiteX10-2905" fmla="*/ 1796716 w 1878121"/>
                <a:gd name="connsiteY10-2906" fmla="*/ 1279265 h 1439686"/>
                <a:gd name="connsiteX11-2907" fmla="*/ 1700463 w 1878121"/>
                <a:gd name="connsiteY11-2908" fmla="*/ 1359475 h 1439686"/>
                <a:gd name="connsiteX12-2909" fmla="*/ 1652337 w 1878121"/>
                <a:gd name="connsiteY12-2910" fmla="*/ 1375517 h 1439686"/>
                <a:gd name="connsiteX13-2911" fmla="*/ 1604210 w 1878121"/>
                <a:gd name="connsiteY13-2912" fmla="*/ 1407602 h 1439686"/>
                <a:gd name="connsiteX14-2913" fmla="*/ 1459832 w 1878121"/>
                <a:gd name="connsiteY14-2914" fmla="*/ 1439686 h 1439686"/>
                <a:gd name="connsiteX15-2915" fmla="*/ 401053 w 1878121"/>
                <a:gd name="connsiteY15-2916" fmla="*/ 1423644 h 1439686"/>
                <a:gd name="connsiteX16-2917" fmla="*/ 336884 w 1878121"/>
                <a:gd name="connsiteY16-2918" fmla="*/ 1407602 h 1439686"/>
                <a:gd name="connsiteX17-2919" fmla="*/ 256674 w 1878121"/>
                <a:gd name="connsiteY17-2920" fmla="*/ 1391559 h 1439686"/>
                <a:gd name="connsiteX18-2921" fmla="*/ 224589 w 1878121"/>
                <a:gd name="connsiteY18-2922" fmla="*/ 1359475 h 1439686"/>
                <a:gd name="connsiteX19-2923" fmla="*/ 176463 w 1878121"/>
                <a:gd name="connsiteY19-2924" fmla="*/ 1343433 h 1439686"/>
                <a:gd name="connsiteX20-2925" fmla="*/ 48126 w 1878121"/>
                <a:gd name="connsiteY20-2926" fmla="*/ 1199054 h 1439686"/>
                <a:gd name="connsiteX21-2927" fmla="*/ 16042 w 1878121"/>
                <a:gd name="connsiteY21-2928" fmla="*/ 1102802 h 1439686"/>
                <a:gd name="connsiteX22-2929" fmla="*/ 0 w 1878121"/>
                <a:gd name="connsiteY22-2930" fmla="*/ 1054675 h 1439686"/>
                <a:gd name="connsiteX23-2931" fmla="*/ 32084 w 1878121"/>
                <a:gd name="connsiteY23-2932" fmla="*/ 814044 h 1439686"/>
                <a:gd name="connsiteX24-2933" fmla="*/ 96253 w 1878121"/>
                <a:gd name="connsiteY24-2934" fmla="*/ 717791 h 1439686"/>
                <a:gd name="connsiteX25-2935" fmla="*/ 176463 w 1878121"/>
                <a:gd name="connsiteY25-2936" fmla="*/ 637581 h 1439686"/>
                <a:gd name="connsiteX26-2937" fmla="*/ 224589 w 1878121"/>
                <a:gd name="connsiteY26-2938" fmla="*/ 621538 h 1439686"/>
                <a:gd name="connsiteX27-2939" fmla="*/ 272716 w 1878121"/>
                <a:gd name="connsiteY27-2940" fmla="*/ 589454 h 1439686"/>
                <a:gd name="connsiteX28-2941" fmla="*/ 320842 w 1878121"/>
                <a:gd name="connsiteY28-2942" fmla="*/ 573412 h 1439686"/>
                <a:gd name="connsiteX29-2943" fmla="*/ 385010 w 1878121"/>
                <a:gd name="connsiteY29-2944" fmla="*/ 541328 h 1439686"/>
                <a:gd name="connsiteX30-2945" fmla="*/ 481263 w 1878121"/>
                <a:gd name="connsiteY30-2946" fmla="*/ 509244 h 1439686"/>
                <a:gd name="connsiteX31-2947" fmla="*/ 561474 w 1878121"/>
                <a:gd name="connsiteY31-2948" fmla="*/ 445075 h 1439686"/>
                <a:gd name="connsiteX32-2949" fmla="*/ 561474 w 1878121"/>
                <a:gd name="connsiteY32-2950" fmla="*/ 429033 h 1439686"/>
                <a:gd name="connsiteX0-2951" fmla="*/ 532666 w 1878121"/>
                <a:gd name="connsiteY0-2952" fmla="*/ 419431 h 1439686"/>
                <a:gd name="connsiteX1-2953" fmla="*/ 641797 w 1878121"/>
                <a:gd name="connsiteY1-2954" fmla="*/ 159368 h 1439686"/>
                <a:gd name="connsiteX2-2955" fmla="*/ 882541 w 1878121"/>
                <a:gd name="connsiteY2-2956" fmla="*/ 18039 h 1439686"/>
                <a:gd name="connsiteX3-2957" fmla="*/ 1254109 w 1878121"/>
                <a:gd name="connsiteY3-2958" fmla="*/ 34194 h 1439686"/>
                <a:gd name="connsiteX4-2959" fmla="*/ 1572352 w 1878121"/>
                <a:gd name="connsiteY4-2960" fmla="*/ 310299 h 1439686"/>
                <a:gd name="connsiteX5-2961" fmla="*/ 1655726 w 1878121"/>
                <a:gd name="connsiteY5-2962" fmla="*/ 736545 h 1439686"/>
                <a:gd name="connsiteX6-2963" fmla="*/ 1828800 w 1878121"/>
                <a:gd name="connsiteY6-2964" fmla="*/ 894254 h 1439686"/>
                <a:gd name="connsiteX7-2965" fmla="*/ 1876926 w 1878121"/>
                <a:gd name="connsiteY7-2966" fmla="*/ 926338 h 1439686"/>
                <a:gd name="connsiteX8-2967" fmla="*/ 1844842 w 1878121"/>
                <a:gd name="connsiteY8-2968" fmla="*/ 1183012 h 1439686"/>
                <a:gd name="connsiteX9-2969" fmla="*/ 1812758 w 1878121"/>
                <a:gd name="connsiteY9-2970" fmla="*/ 1231138 h 1439686"/>
                <a:gd name="connsiteX10-2971" fmla="*/ 1796716 w 1878121"/>
                <a:gd name="connsiteY10-2972" fmla="*/ 1279265 h 1439686"/>
                <a:gd name="connsiteX11-2973" fmla="*/ 1700463 w 1878121"/>
                <a:gd name="connsiteY11-2974" fmla="*/ 1359475 h 1439686"/>
                <a:gd name="connsiteX12-2975" fmla="*/ 1652337 w 1878121"/>
                <a:gd name="connsiteY12-2976" fmla="*/ 1375517 h 1439686"/>
                <a:gd name="connsiteX13-2977" fmla="*/ 1604210 w 1878121"/>
                <a:gd name="connsiteY13-2978" fmla="*/ 1407602 h 1439686"/>
                <a:gd name="connsiteX14-2979" fmla="*/ 1459832 w 1878121"/>
                <a:gd name="connsiteY14-2980" fmla="*/ 1439686 h 1439686"/>
                <a:gd name="connsiteX15-2981" fmla="*/ 401053 w 1878121"/>
                <a:gd name="connsiteY15-2982" fmla="*/ 1423644 h 1439686"/>
                <a:gd name="connsiteX16-2983" fmla="*/ 336884 w 1878121"/>
                <a:gd name="connsiteY16-2984" fmla="*/ 1407602 h 1439686"/>
                <a:gd name="connsiteX17-2985" fmla="*/ 256674 w 1878121"/>
                <a:gd name="connsiteY17-2986" fmla="*/ 1391559 h 1439686"/>
                <a:gd name="connsiteX18-2987" fmla="*/ 224589 w 1878121"/>
                <a:gd name="connsiteY18-2988" fmla="*/ 1359475 h 1439686"/>
                <a:gd name="connsiteX19-2989" fmla="*/ 176463 w 1878121"/>
                <a:gd name="connsiteY19-2990" fmla="*/ 1343433 h 1439686"/>
                <a:gd name="connsiteX20-2991" fmla="*/ 48126 w 1878121"/>
                <a:gd name="connsiteY20-2992" fmla="*/ 1199054 h 1439686"/>
                <a:gd name="connsiteX21-2993" fmla="*/ 16042 w 1878121"/>
                <a:gd name="connsiteY21-2994" fmla="*/ 1102802 h 1439686"/>
                <a:gd name="connsiteX22-2995" fmla="*/ 0 w 1878121"/>
                <a:gd name="connsiteY22-2996" fmla="*/ 1054675 h 1439686"/>
                <a:gd name="connsiteX23-2997" fmla="*/ 32084 w 1878121"/>
                <a:gd name="connsiteY23-2998" fmla="*/ 814044 h 1439686"/>
                <a:gd name="connsiteX24-2999" fmla="*/ 96253 w 1878121"/>
                <a:gd name="connsiteY24-3000" fmla="*/ 717791 h 1439686"/>
                <a:gd name="connsiteX25-3001" fmla="*/ 176463 w 1878121"/>
                <a:gd name="connsiteY25-3002" fmla="*/ 637581 h 1439686"/>
                <a:gd name="connsiteX26-3003" fmla="*/ 224589 w 1878121"/>
                <a:gd name="connsiteY26-3004" fmla="*/ 621538 h 1439686"/>
                <a:gd name="connsiteX27-3005" fmla="*/ 272716 w 1878121"/>
                <a:gd name="connsiteY27-3006" fmla="*/ 589454 h 1439686"/>
                <a:gd name="connsiteX28-3007" fmla="*/ 320842 w 1878121"/>
                <a:gd name="connsiteY28-3008" fmla="*/ 573412 h 1439686"/>
                <a:gd name="connsiteX29-3009" fmla="*/ 385010 w 1878121"/>
                <a:gd name="connsiteY29-3010" fmla="*/ 541328 h 1439686"/>
                <a:gd name="connsiteX30-3011" fmla="*/ 481263 w 1878121"/>
                <a:gd name="connsiteY30-3012" fmla="*/ 509244 h 1439686"/>
                <a:gd name="connsiteX31-3013" fmla="*/ 561474 w 1878121"/>
                <a:gd name="connsiteY31-3014" fmla="*/ 445075 h 1439686"/>
                <a:gd name="connsiteX32-3015" fmla="*/ 561474 w 1878121"/>
                <a:gd name="connsiteY32-3016" fmla="*/ 429033 h 1439686"/>
                <a:gd name="connsiteX0-3017" fmla="*/ 532666 w 1878121"/>
                <a:gd name="connsiteY0-3018" fmla="*/ 419431 h 1439686"/>
                <a:gd name="connsiteX1-3019" fmla="*/ 641797 w 1878121"/>
                <a:gd name="connsiteY1-3020" fmla="*/ 159368 h 1439686"/>
                <a:gd name="connsiteX2-3021" fmla="*/ 882541 w 1878121"/>
                <a:gd name="connsiteY2-3022" fmla="*/ 18039 h 1439686"/>
                <a:gd name="connsiteX3-3023" fmla="*/ 1254109 w 1878121"/>
                <a:gd name="connsiteY3-3024" fmla="*/ 34194 h 1439686"/>
                <a:gd name="connsiteX4-3025" fmla="*/ 1572352 w 1878121"/>
                <a:gd name="connsiteY4-3026" fmla="*/ 310299 h 1439686"/>
                <a:gd name="connsiteX5-3027" fmla="*/ 1668605 w 1878121"/>
                <a:gd name="connsiteY5-3028" fmla="*/ 620635 h 1439686"/>
                <a:gd name="connsiteX6-3029" fmla="*/ 1828800 w 1878121"/>
                <a:gd name="connsiteY6-3030" fmla="*/ 894254 h 1439686"/>
                <a:gd name="connsiteX7-3031" fmla="*/ 1876926 w 1878121"/>
                <a:gd name="connsiteY7-3032" fmla="*/ 926338 h 1439686"/>
                <a:gd name="connsiteX8-3033" fmla="*/ 1844842 w 1878121"/>
                <a:gd name="connsiteY8-3034" fmla="*/ 1183012 h 1439686"/>
                <a:gd name="connsiteX9-3035" fmla="*/ 1812758 w 1878121"/>
                <a:gd name="connsiteY9-3036" fmla="*/ 1231138 h 1439686"/>
                <a:gd name="connsiteX10-3037" fmla="*/ 1796716 w 1878121"/>
                <a:gd name="connsiteY10-3038" fmla="*/ 1279265 h 1439686"/>
                <a:gd name="connsiteX11-3039" fmla="*/ 1700463 w 1878121"/>
                <a:gd name="connsiteY11-3040" fmla="*/ 1359475 h 1439686"/>
                <a:gd name="connsiteX12-3041" fmla="*/ 1652337 w 1878121"/>
                <a:gd name="connsiteY12-3042" fmla="*/ 1375517 h 1439686"/>
                <a:gd name="connsiteX13-3043" fmla="*/ 1604210 w 1878121"/>
                <a:gd name="connsiteY13-3044" fmla="*/ 1407602 h 1439686"/>
                <a:gd name="connsiteX14-3045" fmla="*/ 1459832 w 1878121"/>
                <a:gd name="connsiteY14-3046" fmla="*/ 1439686 h 1439686"/>
                <a:gd name="connsiteX15-3047" fmla="*/ 401053 w 1878121"/>
                <a:gd name="connsiteY15-3048" fmla="*/ 1423644 h 1439686"/>
                <a:gd name="connsiteX16-3049" fmla="*/ 336884 w 1878121"/>
                <a:gd name="connsiteY16-3050" fmla="*/ 1407602 h 1439686"/>
                <a:gd name="connsiteX17-3051" fmla="*/ 256674 w 1878121"/>
                <a:gd name="connsiteY17-3052" fmla="*/ 1391559 h 1439686"/>
                <a:gd name="connsiteX18-3053" fmla="*/ 224589 w 1878121"/>
                <a:gd name="connsiteY18-3054" fmla="*/ 1359475 h 1439686"/>
                <a:gd name="connsiteX19-3055" fmla="*/ 176463 w 1878121"/>
                <a:gd name="connsiteY19-3056" fmla="*/ 1343433 h 1439686"/>
                <a:gd name="connsiteX20-3057" fmla="*/ 48126 w 1878121"/>
                <a:gd name="connsiteY20-3058" fmla="*/ 1199054 h 1439686"/>
                <a:gd name="connsiteX21-3059" fmla="*/ 16042 w 1878121"/>
                <a:gd name="connsiteY21-3060" fmla="*/ 1102802 h 1439686"/>
                <a:gd name="connsiteX22-3061" fmla="*/ 0 w 1878121"/>
                <a:gd name="connsiteY22-3062" fmla="*/ 1054675 h 1439686"/>
                <a:gd name="connsiteX23-3063" fmla="*/ 32084 w 1878121"/>
                <a:gd name="connsiteY23-3064" fmla="*/ 814044 h 1439686"/>
                <a:gd name="connsiteX24-3065" fmla="*/ 96253 w 1878121"/>
                <a:gd name="connsiteY24-3066" fmla="*/ 717791 h 1439686"/>
                <a:gd name="connsiteX25-3067" fmla="*/ 176463 w 1878121"/>
                <a:gd name="connsiteY25-3068" fmla="*/ 637581 h 1439686"/>
                <a:gd name="connsiteX26-3069" fmla="*/ 224589 w 1878121"/>
                <a:gd name="connsiteY26-3070" fmla="*/ 621538 h 1439686"/>
                <a:gd name="connsiteX27-3071" fmla="*/ 272716 w 1878121"/>
                <a:gd name="connsiteY27-3072" fmla="*/ 589454 h 1439686"/>
                <a:gd name="connsiteX28-3073" fmla="*/ 320842 w 1878121"/>
                <a:gd name="connsiteY28-3074" fmla="*/ 573412 h 1439686"/>
                <a:gd name="connsiteX29-3075" fmla="*/ 385010 w 1878121"/>
                <a:gd name="connsiteY29-3076" fmla="*/ 541328 h 1439686"/>
                <a:gd name="connsiteX30-3077" fmla="*/ 481263 w 1878121"/>
                <a:gd name="connsiteY30-3078" fmla="*/ 509244 h 1439686"/>
                <a:gd name="connsiteX31-3079" fmla="*/ 561474 w 1878121"/>
                <a:gd name="connsiteY31-3080" fmla="*/ 445075 h 1439686"/>
                <a:gd name="connsiteX32-3081" fmla="*/ 561474 w 1878121"/>
                <a:gd name="connsiteY32-3082" fmla="*/ 429033 h 1439686"/>
                <a:gd name="connsiteX0-3083" fmla="*/ 532666 w 1878121"/>
                <a:gd name="connsiteY0-3084" fmla="*/ 419431 h 1439686"/>
                <a:gd name="connsiteX1-3085" fmla="*/ 641797 w 1878121"/>
                <a:gd name="connsiteY1-3086" fmla="*/ 159368 h 1439686"/>
                <a:gd name="connsiteX2-3087" fmla="*/ 882541 w 1878121"/>
                <a:gd name="connsiteY2-3088" fmla="*/ 18039 h 1439686"/>
                <a:gd name="connsiteX3-3089" fmla="*/ 1254109 w 1878121"/>
                <a:gd name="connsiteY3-3090" fmla="*/ 34194 h 1439686"/>
                <a:gd name="connsiteX4-3091" fmla="*/ 1572352 w 1878121"/>
                <a:gd name="connsiteY4-3092" fmla="*/ 310299 h 1439686"/>
                <a:gd name="connsiteX5-3093" fmla="*/ 1668605 w 1878121"/>
                <a:gd name="connsiteY5-3094" fmla="*/ 620635 h 1439686"/>
                <a:gd name="connsiteX6-3095" fmla="*/ 1828800 w 1878121"/>
                <a:gd name="connsiteY6-3096" fmla="*/ 894254 h 1439686"/>
                <a:gd name="connsiteX7-3097" fmla="*/ 1876926 w 1878121"/>
                <a:gd name="connsiteY7-3098" fmla="*/ 926338 h 1439686"/>
                <a:gd name="connsiteX8-3099" fmla="*/ 1844842 w 1878121"/>
                <a:gd name="connsiteY8-3100" fmla="*/ 1183012 h 1439686"/>
                <a:gd name="connsiteX9-3101" fmla="*/ 1812758 w 1878121"/>
                <a:gd name="connsiteY9-3102" fmla="*/ 1231138 h 1439686"/>
                <a:gd name="connsiteX10-3103" fmla="*/ 1796716 w 1878121"/>
                <a:gd name="connsiteY10-3104" fmla="*/ 1279265 h 1439686"/>
                <a:gd name="connsiteX11-3105" fmla="*/ 1700463 w 1878121"/>
                <a:gd name="connsiteY11-3106" fmla="*/ 1359475 h 1439686"/>
                <a:gd name="connsiteX12-3107" fmla="*/ 1652337 w 1878121"/>
                <a:gd name="connsiteY12-3108" fmla="*/ 1375517 h 1439686"/>
                <a:gd name="connsiteX13-3109" fmla="*/ 1604210 w 1878121"/>
                <a:gd name="connsiteY13-3110" fmla="*/ 1407602 h 1439686"/>
                <a:gd name="connsiteX14-3111" fmla="*/ 1459832 w 1878121"/>
                <a:gd name="connsiteY14-3112" fmla="*/ 1439686 h 1439686"/>
                <a:gd name="connsiteX15-3113" fmla="*/ 401053 w 1878121"/>
                <a:gd name="connsiteY15-3114" fmla="*/ 1423644 h 1439686"/>
                <a:gd name="connsiteX16-3115" fmla="*/ 336884 w 1878121"/>
                <a:gd name="connsiteY16-3116" fmla="*/ 1407602 h 1439686"/>
                <a:gd name="connsiteX17-3117" fmla="*/ 256674 w 1878121"/>
                <a:gd name="connsiteY17-3118" fmla="*/ 1391559 h 1439686"/>
                <a:gd name="connsiteX18-3119" fmla="*/ 224589 w 1878121"/>
                <a:gd name="connsiteY18-3120" fmla="*/ 1359475 h 1439686"/>
                <a:gd name="connsiteX19-3121" fmla="*/ 176463 w 1878121"/>
                <a:gd name="connsiteY19-3122" fmla="*/ 1343433 h 1439686"/>
                <a:gd name="connsiteX20-3123" fmla="*/ 48126 w 1878121"/>
                <a:gd name="connsiteY20-3124" fmla="*/ 1199054 h 1439686"/>
                <a:gd name="connsiteX21-3125" fmla="*/ 16042 w 1878121"/>
                <a:gd name="connsiteY21-3126" fmla="*/ 1102802 h 1439686"/>
                <a:gd name="connsiteX22-3127" fmla="*/ 0 w 1878121"/>
                <a:gd name="connsiteY22-3128" fmla="*/ 1054675 h 1439686"/>
                <a:gd name="connsiteX23-3129" fmla="*/ 32084 w 1878121"/>
                <a:gd name="connsiteY23-3130" fmla="*/ 814044 h 1439686"/>
                <a:gd name="connsiteX24-3131" fmla="*/ 96253 w 1878121"/>
                <a:gd name="connsiteY24-3132" fmla="*/ 717791 h 1439686"/>
                <a:gd name="connsiteX25-3133" fmla="*/ 176463 w 1878121"/>
                <a:gd name="connsiteY25-3134" fmla="*/ 637581 h 1439686"/>
                <a:gd name="connsiteX26-3135" fmla="*/ 224589 w 1878121"/>
                <a:gd name="connsiteY26-3136" fmla="*/ 621538 h 1439686"/>
                <a:gd name="connsiteX27-3137" fmla="*/ 272716 w 1878121"/>
                <a:gd name="connsiteY27-3138" fmla="*/ 589454 h 1439686"/>
                <a:gd name="connsiteX28-3139" fmla="*/ 320842 w 1878121"/>
                <a:gd name="connsiteY28-3140" fmla="*/ 573412 h 1439686"/>
                <a:gd name="connsiteX29-3141" fmla="*/ 385010 w 1878121"/>
                <a:gd name="connsiteY29-3142" fmla="*/ 541328 h 1439686"/>
                <a:gd name="connsiteX30-3143" fmla="*/ 481263 w 1878121"/>
                <a:gd name="connsiteY30-3144" fmla="*/ 509244 h 1439686"/>
                <a:gd name="connsiteX31-3145" fmla="*/ 561474 w 1878121"/>
                <a:gd name="connsiteY31-3146" fmla="*/ 445075 h 1439686"/>
                <a:gd name="connsiteX32-3147" fmla="*/ 561474 w 1878121"/>
                <a:gd name="connsiteY32-3148" fmla="*/ 429033 h 1439686"/>
                <a:gd name="connsiteX0-3149" fmla="*/ 532666 w 1889195"/>
                <a:gd name="connsiteY0-3150" fmla="*/ 419431 h 1439686"/>
                <a:gd name="connsiteX1-3151" fmla="*/ 641797 w 1889195"/>
                <a:gd name="connsiteY1-3152" fmla="*/ 159368 h 1439686"/>
                <a:gd name="connsiteX2-3153" fmla="*/ 882541 w 1889195"/>
                <a:gd name="connsiteY2-3154" fmla="*/ 18039 h 1439686"/>
                <a:gd name="connsiteX3-3155" fmla="*/ 1254109 w 1889195"/>
                <a:gd name="connsiteY3-3156" fmla="*/ 34194 h 1439686"/>
                <a:gd name="connsiteX4-3157" fmla="*/ 1572352 w 1889195"/>
                <a:gd name="connsiteY4-3158" fmla="*/ 310299 h 1439686"/>
                <a:gd name="connsiteX5-3159" fmla="*/ 1668605 w 1889195"/>
                <a:gd name="connsiteY5-3160" fmla="*/ 620635 h 1439686"/>
                <a:gd name="connsiteX6-3161" fmla="*/ 1876926 w 1889195"/>
                <a:gd name="connsiteY6-3162" fmla="*/ 926338 h 1439686"/>
                <a:gd name="connsiteX7-3163" fmla="*/ 1844842 w 1889195"/>
                <a:gd name="connsiteY7-3164" fmla="*/ 1183012 h 1439686"/>
                <a:gd name="connsiteX8-3165" fmla="*/ 1812758 w 1889195"/>
                <a:gd name="connsiteY8-3166" fmla="*/ 1231138 h 1439686"/>
                <a:gd name="connsiteX9-3167" fmla="*/ 1796716 w 1889195"/>
                <a:gd name="connsiteY9-3168" fmla="*/ 1279265 h 1439686"/>
                <a:gd name="connsiteX10-3169" fmla="*/ 1700463 w 1889195"/>
                <a:gd name="connsiteY10-3170" fmla="*/ 1359475 h 1439686"/>
                <a:gd name="connsiteX11-3171" fmla="*/ 1652337 w 1889195"/>
                <a:gd name="connsiteY11-3172" fmla="*/ 1375517 h 1439686"/>
                <a:gd name="connsiteX12-3173" fmla="*/ 1604210 w 1889195"/>
                <a:gd name="connsiteY12-3174" fmla="*/ 1407602 h 1439686"/>
                <a:gd name="connsiteX13-3175" fmla="*/ 1459832 w 1889195"/>
                <a:gd name="connsiteY13-3176" fmla="*/ 1439686 h 1439686"/>
                <a:gd name="connsiteX14-3177" fmla="*/ 401053 w 1889195"/>
                <a:gd name="connsiteY14-3178" fmla="*/ 1423644 h 1439686"/>
                <a:gd name="connsiteX15-3179" fmla="*/ 336884 w 1889195"/>
                <a:gd name="connsiteY15-3180" fmla="*/ 1407602 h 1439686"/>
                <a:gd name="connsiteX16-3181" fmla="*/ 256674 w 1889195"/>
                <a:gd name="connsiteY16-3182" fmla="*/ 1391559 h 1439686"/>
                <a:gd name="connsiteX17-3183" fmla="*/ 224589 w 1889195"/>
                <a:gd name="connsiteY17-3184" fmla="*/ 1359475 h 1439686"/>
                <a:gd name="connsiteX18-3185" fmla="*/ 176463 w 1889195"/>
                <a:gd name="connsiteY18-3186" fmla="*/ 1343433 h 1439686"/>
                <a:gd name="connsiteX19-3187" fmla="*/ 48126 w 1889195"/>
                <a:gd name="connsiteY19-3188" fmla="*/ 1199054 h 1439686"/>
                <a:gd name="connsiteX20-3189" fmla="*/ 16042 w 1889195"/>
                <a:gd name="connsiteY20-3190" fmla="*/ 1102802 h 1439686"/>
                <a:gd name="connsiteX21-3191" fmla="*/ 0 w 1889195"/>
                <a:gd name="connsiteY21-3192" fmla="*/ 1054675 h 1439686"/>
                <a:gd name="connsiteX22-3193" fmla="*/ 32084 w 1889195"/>
                <a:gd name="connsiteY22-3194" fmla="*/ 814044 h 1439686"/>
                <a:gd name="connsiteX23-3195" fmla="*/ 96253 w 1889195"/>
                <a:gd name="connsiteY23-3196" fmla="*/ 717791 h 1439686"/>
                <a:gd name="connsiteX24-3197" fmla="*/ 176463 w 1889195"/>
                <a:gd name="connsiteY24-3198" fmla="*/ 637581 h 1439686"/>
                <a:gd name="connsiteX25-3199" fmla="*/ 224589 w 1889195"/>
                <a:gd name="connsiteY25-3200" fmla="*/ 621538 h 1439686"/>
                <a:gd name="connsiteX26-3201" fmla="*/ 272716 w 1889195"/>
                <a:gd name="connsiteY26-3202" fmla="*/ 589454 h 1439686"/>
                <a:gd name="connsiteX27-3203" fmla="*/ 320842 w 1889195"/>
                <a:gd name="connsiteY27-3204" fmla="*/ 573412 h 1439686"/>
                <a:gd name="connsiteX28-3205" fmla="*/ 385010 w 1889195"/>
                <a:gd name="connsiteY28-3206" fmla="*/ 541328 h 1439686"/>
                <a:gd name="connsiteX29-3207" fmla="*/ 481263 w 1889195"/>
                <a:gd name="connsiteY29-3208" fmla="*/ 509244 h 1439686"/>
                <a:gd name="connsiteX30-3209" fmla="*/ 561474 w 1889195"/>
                <a:gd name="connsiteY30-3210" fmla="*/ 445075 h 1439686"/>
                <a:gd name="connsiteX31-3211" fmla="*/ 561474 w 1889195"/>
                <a:gd name="connsiteY31-3212" fmla="*/ 429033 h 1439686"/>
                <a:gd name="connsiteX0-3213" fmla="*/ 532666 w 1889195"/>
                <a:gd name="connsiteY0-3214" fmla="*/ 419431 h 1439686"/>
                <a:gd name="connsiteX1-3215" fmla="*/ 641797 w 1889195"/>
                <a:gd name="connsiteY1-3216" fmla="*/ 159368 h 1439686"/>
                <a:gd name="connsiteX2-3217" fmla="*/ 882541 w 1889195"/>
                <a:gd name="connsiteY2-3218" fmla="*/ 18039 h 1439686"/>
                <a:gd name="connsiteX3-3219" fmla="*/ 1254109 w 1889195"/>
                <a:gd name="connsiteY3-3220" fmla="*/ 34194 h 1439686"/>
                <a:gd name="connsiteX4-3221" fmla="*/ 1572352 w 1889195"/>
                <a:gd name="connsiteY4-3222" fmla="*/ 310299 h 1439686"/>
                <a:gd name="connsiteX5-3223" fmla="*/ 1668605 w 1889195"/>
                <a:gd name="connsiteY5-3224" fmla="*/ 620635 h 1439686"/>
                <a:gd name="connsiteX6-3225" fmla="*/ 1876926 w 1889195"/>
                <a:gd name="connsiteY6-3226" fmla="*/ 926338 h 1439686"/>
                <a:gd name="connsiteX7-3227" fmla="*/ 1844842 w 1889195"/>
                <a:gd name="connsiteY7-3228" fmla="*/ 1183012 h 1439686"/>
                <a:gd name="connsiteX8-3229" fmla="*/ 1812758 w 1889195"/>
                <a:gd name="connsiteY8-3230" fmla="*/ 1231138 h 1439686"/>
                <a:gd name="connsiteX9-3231" fmla="*/ 1796716 w 1889195"/>
                <a:gd name="connsiteY9-3232" fmla="*/ 1279265 h 1439686"/>
                <a:gd name="connsiteX10-3233" fmla="*/ 1700463 w 1889195"/>
                <a:gd name="connsiteY10-3234" fmla="*/ 1359475 h 1439686"/>
                <a:gd name="connsiteX11-3235" fmla="*/ 1652337 w 1889195"/>
                <a:gd name="connsiteY11-3236" fmla="*/ 1375517 h 1439686"/>
                <a:gd name="connsiteX12-3237" fmla="*/ 1604210 w 1889195"/>
                <a:gd name="connsiteY12-3238" fmla="*/ 1407602 h 1439686"/>
                <a:gd name="connsiteX13-3239" fmla="*/ 1459832 w 1889195"/>
                <a:gd name="connsiteY13-3240" fmla="*/ 1439686 h 1439686"/>
                <a:gd name="connsiteX14-3241" fmla="*/ 401053 w 1889195"/>
                <a:gd name="connsiteY14-3242" fmla="*/ 1423644 h 1439686"/>
                <a:gd name="connsiteX15-3243" fmla="*/ 336884 w 1889195"/>
                <a:gd name="connsiteY15-3244" fmla="*/ 1407602 h 1439686"/>
                <a:gd name="connsiteX16-3245" fmla="*/ 256674 w 1889195"/>
                <a:gd name="connsiteY16-3246" fmla="*/ 1391559 h 1439686"/>
                <a:gd name="connsiteX17-3247" fmla="*/ 224589 w 1889195"/>
                <a:gd name="connsiteY17-3248" fmla="*/ 1359475 h 1439686"/>
                <a:gd name="connsiteX18-3249" fmla="*/ 176463 w 1889195"/>
                <a:gd name="connsiteY18-3250" fmla="*/ 1343433 h 1439686"/>
                <a:gd name="connsiteX19-3251" fmla="*/ 48126 w 1889195"/>
                <a:gd name="connsiteY19-3252" fmla="*/ 1199054 h 1439686"/>
                <a:gd name="connsiteX20-3253" fmla="*/ 16042 w 1889195"/>
                <a:gd name="connsiteY20-3254" fmla="*/ 1102802 h 1439686"/>
                <a:gd name="connsiteX21-3255" fmla="*/ 0 w 1889195"/>
                <a:gd name="connsiteY21-3256" fmla="*/ 1054675 h 1439686"/>
                <a:gd name="connsiteX22-3257" fmla="*/ 32084 w 1889195"/>
                <a:gd name="connsiteY22-3258" fmla="*/ 814044 h 1439686"/>
                <a:gd name="connsiteX23-3259" fmla="*/ 96253 w 1889195"/>
                <a:gd name="connsiteY23-3260" fmla="*/ 717791 h 1439686"/>
                <a:gd name="connsiteX24-3261" fmla="*/ 176463 w 1889195"/>
                <a:gd name="connsiteY24-3262" fmla="*/ 637581 h 1439686"/>
                <a:gd name="connsiteX25-3263" fmla="*/ 224589 w 1889195"/>
                <a:gd name="connsiteY25-3264" fmla="*/ 621538 h 1439686"/>
                <a:gd name="connsiteX26-3265" fmla="*/ 272716 w 1889195"/>
                <a:gd name="connsiteY26-3266" fmla="*/ 589454 h 1439686"/>
                <a:gd name="connsiteX27-3267" fmla="*/ 320842 w 1889195"/>
                <a:gd name="connsiteY27-3268" fmla="*/ 573412 h 1439686"/>
                <a:gd name="connsiteX28-3269" fmla="*/ 385010 w 1889195"/>
                <a:gd name="connsiteY28-3270" fmla="*/ 541328 h 1439686"/>
                <a:gd name="connsiteX29-3271" fmla="*/ 481263 w 1889195"/>
                <a:gd name="connsiteY29-3272" fmla="*/ 509244 h 1439686"/>
                <a:gd name="connsiteX30-3273" fmla="*/ 561474 w 1889195"/>
                <a:gd name="connsiteY30-3274" fmla="*/ 445075 h 1439686"/>
                <a:gd name="connsiteX31-3275" fmla="*/ 561474 w 1889195"/>
                <a:gd name="connsiteY31-3276" fmla="*/ 429033 h 1439686"/>
                <a:gd name="connsiteX0-3277" fmla="*/ 532666 w 1946489"/>
                <a:gd name="connsiteY0-3278" fmla="*/ 419431 h 1439686"/>
                <a:gd name="connsiteX1-3279" fmla="*/ 641797 w 1946489"/>
                <a:gd name="connsiteY1-3280" fmla="*/ 159368 h 1439686"/>
                <a:gd name="connsiteX2-3281" fmla="*/ 882541 w 1946489"/>
                <a:gd name="connsiteY2-3282" fmla="*/ 18039 h 1439686"/>
                <a:gd name="connsiteX3-3283" fmla="*/ 1254109 w 1946489"/>
                <a:gd name="connsiteY3-3284" fmla="*/ 34194 h 1439686"/>
                <a:gd name="connsiteX4-3285" fmla="*/ 1572352 w 1946489"/>
                <a:gd name="connsiteY4-3286" fmla="*/ 310299 h 1439686"/>
                <a:gd name="connsiteX5-3287" fmla="*/ 1668605 w 1946489"/>
                <a:gd name="connsiteY5-3288" fmla="*/ 620635 h 1439686"/>
                <a:gd name="connsiteX6-3289" fmla="*/ 1941320 w 1946489"/>
                <a:gd name="connsiteY6-3290" fmla="*/ 913459 h 1439686"/>
                <a:gd name="connsiteX7-3291" fmla="*/ 1844842 w 1946489"/>
                <a:gd name="connsiteY7-3292" fmla="*/ 1183012 h 1439686"/>
                <a:gd name="connsiteX8-3293" fmla="*/ 1812758 w 1946489"/>
                <a:gd name="connsiteY8-3294" fmla="*/ 1231138 h 1439686"/>
                <a:gd name="connsiteX9-3295" fmla="*/ 1796716 w 1946489"/>
                <a:gd name="connsiteY9-3296" fmla="*/ 1279265 h 1439686"/>
                <a:gd name="connsiteX10-3297" fmla="*/ 1700463 w 1946489"/>
                <a:gd name="connsiteY10-3298" fmla="*/ 1359475 h 1439686"/>
                <a:gd name="connsiteX11-3299" fmla="*/ 1652337 w 1946489"/>
                <a:gd name="connsiteY11-3300" fmla="*/ 1375517 h 1439686"/>
                <a:gd name="connsiteX12-3301" fmla="*/ 1604210 w 1946489"/>
                <a:gd name="connsiteY12-3302" fmla="*/ 1407602 h 1439686"/>
                <a:gd name="connsiteX13-3303" fmla="*/ 1459832 w 1946489"/>
                <a:gd name="connsiteY13-3304" fmla="*/ 1439686 h 1439686"/>
                <a:gd name="connsiteX14-3305" fmla="*/ 401053 w 1946489"/>
                <a:gd name="connsiteY14-3306" fmla="*/ 1423644 h 1439686"/>
                <a:gd name="connsiteX15-3307" fmla="*/ 336884 w 1946489"/>
                <a:gd name="connsiteY15-3308" fmla="*/ 1407602 h 1439686"/>
                <a:gd name="connsiteX16-3309" fmla="*/ 256674 w 1946489"/>
                <a:gd name="connsiteY16-3310" fmla="*/ 1391559 h 1439686"/>
                <a:gd name="connsiteX17-3311" fmla="*/ 224589 w 1946489"/>
                <a:gd name="connsiteY17-3312" fmla="*/ 1359475 h 1439686"/>
                <a:gd name="connsiteX18-3313" fmla="*/ 176463 w 1946489"/>
                <a:gd name="connsiteY18-3314" fmla="*/ 1343433 h 1439686"/>
                <a:gd name="connsiteX19-3315" fmla="*/ 48126 w 1946489"/>
                <a:gd name="connsiteY19-3316" fmla="*/ 1199054 h 1439686"/>
                <a:gd name="connsiteX20-3317" fmla="*/ 16042 w 1946489"/>
                <a:gd name="connsiteY20-3318" fmla="*/ 1102802 h 1439686"/>
                <a:gd name="connsiteX21-3319" fmla="*/ 0 w 1946489"/>
                <a:gd name="connsiteY21-3320" fmla="*/ 1054675 h 1439686"/>
                <a:gd name="connsiteX22-3321" fmla="*/ 32084 w 1946489"/>
                <a:gd name="connsiteY22-3322" fmla="*/ 814044 h 1439686"/>
                <a:gd name="connsiteX23-3323" fmla="*/ 96253 w 1946489"/>
                <a:gd name="connsiteY23-3324" fmla="*/ 717791 h 1439686"/>
                <a:gd name="connsiteX24-3325" fmla="*/ 176463 w 1946489"/>
                <a:gd name="connsiteY24-3326" fmla="*/ 637581 h 1439686"/>
                <a:gd name="connsiteX25-3327" fmla="*/ 224589 w 1946489"/>
                <a:gd name="connsiteY25-3328" fmla="*/ 621538 h 1439686"/>
                <a:gd name="connsiteX26-3329" fmla="*/ 272716 w 1946489"/>
                <a:gd name="connsiteY26-3330" fmla="*/ 589454 h 1439686"/>
                <a:gd name="connsiteX27-3331" fmla="*/ 320842 w 1946489"/>
                <a:gd name="connsiteY27-3332" fmla="*/ 573412 h 1439686"/>
                <a:gd name="connsiteX28-3333" fmla="*/ 385010 w 1946489"/>
                <a:gd name="connsiteY28-3334" fmla="*/ 541328 h 1439686"/>
                <a:gd name="connsiteX29-3335" fmla="*/ 481263 w 1946489"/>
                <a:gd name="connsiteY29-3336" fmla="*/ 509244 h 1439686"/>
                <a:gd name="connsiteX30-3337" fmla="*/ 561474 w 1946489"/>
                <a:gd name="connsiteY30-3338" fmla="*/ 445075 h 1439686"/>
                <a:gd name="connsiteX31-3339" fmla="*/ 561474 w 1946489"/>
                <a:gd name="connsiteY31-3340" fmla="*/ 429033 h 1439686"/>
                <a:gd name="connsiteX0-3341" fmla="*/ 532666 w 1944298"/>
                <a:gd name="connsiteY0-3342" fmla="*/ 419431 h 1439686"/>
                <a:gd name="connsiteX1-3343" fmla="*/ 641797 w 1944298"/>
                <a:gd name="connsiteY1-3344" fmla="*/ 159368 h 1439686"/>
                <a:gd name="connsiteX2-3345" fmla="*/ 882541 w 1944298"/>
                <a:gd name="connsiteY2-3346" fmla="*/ 18039 h 1439686"/>
                <a:gd name="connsiteX3-3347" fmla="*/ 1254109 w 1944298"/>
                <a:gd name="connsiteY3-3348" fmla="*/ 34194 h 1439686"/>
                <a:gd name="connsiteX4-3349" fmla="*/ 1572352 w 1944298"/>
                <a:gd name="connsiteY4-3350" fmla="*/ 310299 h 1439686"/>
                <a:gd name="connsiteX5-3351" fmla="*/ 1668605 w 1944298"/>
                <a:gd name="connsiteY5-3352" fmla="*/ 620635 h 1439686"/>
                <a:gd name="connsiteX6-3353" fmla="*/ 1941320 w 1944298"/>
                <a:gd name="connsiteY6-3354" fmla="*/ 913459 h 1439686"/>
                <a:gd name="connsiteX7-3355" fmla="*/ 1812758 w 1944298"/>
                <a:gd name="connsiteY7-3356" fmla="*/ 1231138 h 1439686"/>
                <a:gd name="connsiteX8-3357" fmla="*/ 1796716 w 1944298"/>
                <a:gd name="connsiteY8-3358" fmla="*/ 1279265 h 1439686"/>
                <a:gd name="connsiteX9-3359" fmla="*/ 1700463 w 1944298"/>
                <a:gd name="connsiteY9-3360" fmla="*/ 1359475 h 1439686"/>
                <a:gd name="connsiteX10-3361" fmla="*/ 1652337 w 1944298"/>
                <a:gd name="connsiteY10-3362" fmla="*/ 1375517 h 1439686"/>
                <a:gd name="connsiteX11-3363" fmla="*/ 1604210 w 1944298"/>
                <a:gd name="connsiteY11-3364" fmla="*/ 1407602 h 1439686"/>
                <a:gd name="connsiteX12-3365" fmla="*/ 1459832 w 1944298"/>
                <a:gd name="connsiteY12-3366" fmla="*/ 1439686 h 1439686"/>
                <a:gd name="connsiteX13-3367" fmla="*/ 401053 w 1944298"/>
                <a:gd name="connsiteY13-3368" fmla="*/ 1423644 h 1439686"/>
                <a:gd name="connsiteX14-3369" fmla="*/ 336884 w 1944298"/>
                <a:gd name="connsiteY14-3370" fmla="*/ 1407602 h 1439686"/>
                <a:gd name="connsiteX15-3371" fmla="*/ 256674 w 1944298"/>
                <a:gd name="connsiteY15-3372" fmla="*/ 1391559 h 1439686"/>
                <a:gd name="connsiteX16-3373" fmla="*/ 224589 w 1944298"/>
                <a:gd name="connsiteY16-3374" fmla="*/ 1359475 h 1439686"/>
                <a:gd name="connsiteX17-3375" fmla="*/ 176463 w 1944298"/>
                <a:gd name="connsiteY17-3376" fmla="*/ 1343433 h 1439686"/>
                <a:gd name="connsiteX18-3377" fmla="*/ 48126 w 1944298"/>
                <a:gd name="connsiteY18-3378" fmla="*/ 1199054 h 1439686"/>
                <a:gd name="connsiteX19-3379" fmla="*/ 16042 w 1944298"/>
                <a:gd name="connsiteY19-3380" fmla="*/ 1102802 h 1439686"/>
                <a:gd name="connsiteX20-3381" fmla="*/ 0 w 1944298"/>
                <a:gd name="connsiteY20-3382" fmla="*/ 1054675 h 1439686"/>
                <a:gd name="connsiteX21-3383" fmla="*/ 32084 w 1944298"/>
                <a:gd name="connsiteY21-3384" fmla="*/ 814044 h 1439686"/>
                <a:gd name="connsiteX22-3385" fmla="*/ 96253 w 1944298"/>
                <a:gd name="connsiteY22-3386" fmla="*/ 717791 h 1439686"/>
                <a:gd name="connsiteX23-3387" fmla="*/ 176463 w 1944298"/>
                <a:gd name="connsiteY23-3388" fmla="*/ 637581 h 1439686"/>
                <a:gd name="connsiteX24-3389" fmla="*/ 224589 w 1944298"/>
                <a:gd name="connsiteY24-3390" fmla="*/ 621538 h 1439686"/>
                <a:gd name="connsiteX25-3391" fmla="*/ 272716 w 1944298"/>
                <a:gd name="connsiteY25-3392" fmla="*/ 589454 h 1439686"/>
                <a:gd name="connsiteX26-3393" fmla="*/ 320842 w 1944298"/>
                <a:gd name="connsiteY26-3394" fmla="*/ 573412 h 1439686"/>
                <a:gd name="connsiteX27-3395" fmla="*/ 385010 w 1944298"/>
                <a:gd name="connsiteY27-3396" fmla="*/ 541328 h 1439686"/>
                <a:gd name="connsiteX28-3397" fmla="*/ 481263 w 1944298"/>
                <a:gd name="connsiteY28-3398" fmla="*/ 509244 h 1439686"/>
                <a:gd name="connsiteX29-3399" fmla="*/ 561474 w 1944298"/>
                <a:gd name="connsiteY29-3400" fmla="*/ 445075 h 1439686"/>
                <a:gd name="connsiteX30-3401" fmla="*/ 561474 w 1944298"/>
                <a:gd name="connsiteY30-3402" fmla="*/ 429033 h 1439686"/>
                <a:gd name="connsiteX0-3403" fmla="*/ 532666 w 1944298"/>
                <a:gd name="connsiteY0-3404" fmla="*/ 419431 h 1423644"/>
                <a:gd name="connsiteX1-3405" fmla="*/ 641797 w 1944298"/>
                <a:gd name="connsiteY1-3406" fmla="*/ 159368 h 1423644"/>
                <a:gd name="connsiteX2-3407" fmla="*/ 882541 w 1944298"/>
                <a:gd name="connsiteY2-3408" fmla="*/ 18039 h 1423644"/>
                <a:gd name="connsiteX3-3409" fmla="*/ 1254109 w 1944298"/>
                <a:gd name="connsiteY3-3410" fmla="*/ 34194 h 1423644"/>
                <a:gd name="connsiteX4-3411" fmla="*/ 1572352 w 1944298"/>
                <a:gd name="connsiteY4-3412" fmla="*/ 310299 h 1423644"/>
                <a:gd name="connsiteX5-3413" fmla="*/ 1668605 w 1944298"/>
                <a:gd name="connsiteY5-3414" fmla="*/ 620635 h 1423644"/>
                <a:gd name="connsiteX6-3415" fmla="*/ 1941320 w 1944298"/>
                <a:gd name="connsiteY6-3416" fmla="*/ 913459 h 1423644"/>
                <a:gd name="connsiteX7-3417" fmla="*/ 1812758 w 1944298"/>
                <a:gd name="connsiteY7-3418" fmla="*/ 1231138 h 1423644"/>
                <a:gd name="connsiteX8-3419" fmla="*/ 1796716 w 1944298"/>
                <a:gd name="connsiteY8-3420" fmla="*/ 1279265 h 1423644"/>
                <a:gd name="connsiteX9-3421" fmla="*/ 1700463 w 1944298"/>
                <a:gd name="connsiteY9-3422" fmla="*/ 1359475 h 1423644"/>
                <a:gd name="connsiteX10-3423" fmla="*/ 1652337 w 1944298"/>
                <a:gd name="connsiteY10-3424" fmla="*/ 1375517 h 1423644"/>
                <a:gd name="connsiteX11-3425" fmla="*/ 1604210 w 1944298"/>
                <a:gd name="connsiteY11-3426" fmla="*/ 1407602 h 1423644"/>
                <a:gd name="connsiteX12-3427" fmla="*/ 401053 w 1944298"/>
                <a:gd name="connsiteY12-3428" fmla="*/ 1423644 h 1423644"/>
                <a:gd name="connsiteX13-3429" fmla="*/ 336884 w 1944298"/>
                <a:gd name="connsiteY13-3430" fmla="*/ 1407602 h 1423644"/>
                <a:gd name="connsiteX14-3431" fmla="*/ 256674 w 1944298"/>
                <a:gd name="connsiteY14-3432" fmla="*/ 1391559 h 1423644"/>
                <a:gd name="connsiteX15-3433" fmla="*/ 224589 w 1944298"/>
                <a:gd name="connsiteY15-3434" fmla="*/ 1359475 h 1423644"/>
                <a:gd name="connsiteX16-3435" fmla="*/ 176463 w 1944298"/>
                <a:gd name="connsiteY16-3436" fmla="*/ 1343433 h 1423644"/>
                <a:gd name="connsiteX17-3437" fmla="*/ 48126 w 1944298"/>
                <a:gd name="connsiteY17-3438" fmla="*/ 1199054 h 1423644"/>
                <a:gd name="connsiteX18-3439" fmla="*/ 16042 w 1944298"/>
                <a:gd name="connsiteY18-3440" fmla="*/ 1102802 h 1423644"/>
                <a:gd name="connsiteX19-3441" fmla="*/ 0 w 1944298"/>
                <a:gd name="connsiteY19-3442" fmla="*/ 1054675 h 1423644"/>
                <a:gd name="connsiteX20-3443" fmla="*/ 32084 w 1944298"/>
                <a:gd name="connsiteY20-3444" fmla="*/ 814044 h 1423644"/>
                <a:gd name="connsiteX21-3445" fmla="*/ 96253 w 1944298"/>
                <a:gd name="connsiteY21-3446" fmla="*/ 717791 h 1423644"/>
                <a:gd name="connsiteX22-3447" fmla="*/ 176463 w 1944298"/>
                <a:gd name="connsiteY22-3448" fmla="*/ 637581 h 1423644"/>
                <a:gd name="connsiteX23-3449" fmla="*/ 224589 w 1944298"/>
                <a:gd name="connsiteY23-3450" fmla="*/ 621538 h 1423644"/>
                <a:gd name="connsiteX24-3451" fmla="*/ 272716 w 1944298"/>
                <a:gd name="connsiteY24-3452" fmla="*/ 589454 h 1423644"/>
                <a:gd name="connsiteX25-3453" fmla="*/ 320842 w 1944298"/>
                <a:gd name="connsiteY25-3454" fmla="*/ 573412 h 1423644"/>
                <a:gd name="connsiteX26-3455" fmla="*/ 385010 w 1944298"/>
                <a:gd name="connsiteY26-3456" fmla="*/ 541328 h 1423644"/>
                <a:gd name="connsiteX27-3457" fmla="*/ 481263 w 1944298"/>
                <a:gd name="connsiteY27-3458" fmla="*/ 509244 h 1423644"/>
                <a:gd name="connsiteX28-3459" fmla="*/ 561474 w 1944298"/>
                <a:gd name="connsiteY28-3460" fmla="*/ 445075 h 1423644"/>
                <a:gd name="connsiteX29-3461" fmla="*/ 561474 w 1944298"/>
                <a:gd name="connsiteY29-3462" fmla="*/ 429033 h 1423644"/>
                <a:gd name="connsiteX0-3463" fmla="*/ 532666 w 1944298"/>
                <a:gd name="connsiteY0-3464" fmla="*/ 419431 h 1498417"/>
                <a:gd name="connsiteX1-3465" fmla="*/ 641797 w 1944298"/>
                <a:gd name="connsiteY1-3466" fmla="*/ 159368 h 1498417"/>
                <a:gd name="connsiteX2-3467" fmla="*/ 882541 w 1944298"/>
                <a:gd name="connsiteY2-3468" fmla="*/ 18039 h 1498417"/>
                <a:gd name="connsiteX3-3469" fmla="*/ 1254109 w 1944298"/>
                <a:gd name="connsiteY3-3470" fmla="*/ 34194 h 1498417"/>
                <a:gd name="connsiteX4-3471" fmla="*/ 1572352 w 1944298"/>
                <a:gd name="connsiteY4-3472" fmla="*/ 310299 h 1498417"/>
                <a:gd name="connsiteX5-3473" fmla="*/ 1668605 w 1944298"/>
                <a:gd name="connsiteY5-3474" fmla="*/ 620635 h 1498417"/>
                <a:gd name="connsiteX6-3475" fmla="*/ 1941320 w 1944298"/>
                <a:gd name="connsiteY6-3476" fmla="*/ 913459 h 1498417"/>
                <a:gd name="connsiteX7-3477" fmla="*/ 1812758 w 1944298"/>
                <a:gd name="connsiteY7-3478" fmla="*/ 1231138 h 1498417"/>
                <a:gd name="connsiteX8-3479" fmla="*/ 1796716 w 1944298"/>
                <a:gd name="connsiteY8-3480" fmla="*/ 1279265 h 1498417"/>
                <a:gd name="connsiteX9-3481" fmla="*/ 1700463 w 1944298"/>
                <a:gd name="connsiteY9-3482" fmla="*/ 1359475 h 1498417"/>
                <a:gd name="connsiteX10-3483" fmla="*/ 1652337 w 1944298"/>
                <a:gd name="connsiteY10-3484" fmla="*/ 1375517 h 1498417"/>
                <a:gd name="connsiteX11-3485" fmla="*/ 1372391 w 1944298"/>
                <a:gd name="connsiteY11-3486" fmla="*/ 1497754 h 1498417"/>
                <a:gd name="connsiteX12-3487" fmla="*/ 401053 w 1944298"/>
                <a:gd name="connsiteY12-3488" fmla="*/ 1423644 h 1498417"/>
                <a:gd name="connsiteX13-3489" fmla="*/ 336884 w 1944298"/>
                <a:gd name="connsiteY13-3490" fmla="*/ 1407602 h 1498417"/>
                <a:gd name="connsiteX14-3491" fmla="*/ 256674 w 1944298"/>
                <a:gd name="connsiteY14-3492" fmla="*/ 1391559 h 1498417"/>
                <a:gd name="connsiteX15-3493" fmla="*/ 224589 w 1944298"/>
                <a:gd name="connsiteY15-3494" fmla="*/ 1359475 h 1498417"/>
                <a:gd name="connsiteX16-3495" fmla="*/ 176463 w 1944298"/>
                <a:gd name="connsiteY16-3496" fmla="*/ 1343433 h 1498417"/>
                <a:gd name="connsiteX17-3497" fmla="*/ 48126 w 1944298"/>
                <a:gd name="connsiteY17-3498" fmla="*/ 1199054 h 1498417"/>
                <a:gd name="connsiteX18-3499" fmla="*/ 16042 w 1944298"/>
                <a:gd name="connsiteY18-3500" fmla="*/ 1102802 h 1498417"/>
                <a:gd name="connsiteX19-3501" fmla="*/ 0 w 1944298"/>
                <a:gd name="connsiteY19-3502" fmla="*/ 1054675 h 1498417"/>
                <a:gd name="connsiteX20-3503" fmla="*/ 32084 w 1944298"/>
                <a:gd name="connsiteY20-3504" fmla="*/ 814044 h 1498417"/>
                <a:gd name="connsiteX21-3505" fmla="*/ 96253 w 1944298"/>
                <a:gd name="connsiteY21-3506" fmla="*/ 717791 h 1498417"/>
                <a:gd name="connsiteX22-3507" fmla="*/ 176463 w 1944298"/>
                <a:gd name="connsiteY22-3508" fmla="*/ 637581 h 1498417"/>
                <a:gd name="connsiteX23-3509" fmla="*/ 224589 w 1944298"/>
                <a:gd name="connsiteY23-3510" fmla="*/ 621538 h 1498417"/>
                <a:gd name="connsiteX24-3511" fmla="*/ 272716 w 1944298"/>
                <a:gd name="connsiteY24-3512" fmla="*/ 589454 h 1498417"/>
                <a:gd name="connsiteX25-3513" fmla="*/ 320842 w 1944298"/>
                <a:gd name="connsiteY25-3514" fmla="*/ 573412 h 1498417"/>
                <a:gd name="connsiteX26-3515" fmla="*/ 385010 w 1944298"/>
                <a:gd name="connsiteY26-3516" fmla="*/ 541328 h 1498417"/>
                <a:gd name="connsiteX27-3517" fmla="*/ 481263 w 1944298"/>
                <a:gd name="connsiteY27-3518" fmla="*/ 509244 h 1498417"/>
                <a:gd name="connsiteX28-3519" fmla="*/ 561474 w 1944298"/>
                <a:gd name="connsiteY28-3520" fmla="*/ 445075 h 1498417"/>
                <a:gd name="connsiteX29-3521" fmla="*/ 561474 w 1944298"/>
                <a:gd name="connsiteY29-3522" fmla="*/ 429033 h 1498417"/>
                <a:gd name="connsiteX0-3523" fmla="*/ 532666 w 1944298"/>
                <a:gd name="connsiteY0-3524" fmla="*/ 419431 h 1424692"/>
                <a:gd name="connsiteX1-3525" fmla="*/ 641797 w 1944298"/>
                <a:gd name="connsiteY1-3526" fmla="*/ 159368 h 1424692"/>
                <a:gd name="connsiteX2-3527" fmla="*/ 882541 w 1944298"/>
                <a:gd name="connsiteY2-3528" fmla="*/ 18039 h 1424692"/>
                <a:gd name="connsiteX3-3529" fmla="*/ 1254109 w 1944298"/>
                <a:gd name="connsiteY3-3530" fmla="*/ 34194 h 1424692"/>
                <a:gd name="connsiteX4-3531" fmla="*/ 1572352 w 1944298"/>
                <a:gd name="connsiteY4-3532" fmla="*/ 310299 h 1424692"/>
                <a:gd name="connsiteX5-3533" fmla="*/ 1668605 w 1944298"/>
                <a:gd name="connsiteY5-3534" fmla="*/ 620635 h 1424692"/>
                <a:gd name="connsiteX6-3535" fmla="*/ 1941320 w 1944298"/>
                <a:gd name="connsiteY6-3536" fmla="*/ 913459 h 1424692"/>
                <a:gd name="connsiteX7-3537" fmla="*/ 1812758 w 1944298"/>
                <a:gd name="connsiteY7-3538" fmla="*/ 1231138 h 1424692"/>
                <a:gd name="connsiteX8-3539" fmla="*/ 1796716 w 1944298"/>
                <a:gd name="connsiteY8-3540" fmla="*/ 1279265 h 1424692"/>
                <a:gd name="connsiteX9-3541" fmla="*/ 1700463 w 1944298"/>
                <a:gd name="connsiteY9-3542" fmla="*/ 1359475 h 1424692"/>
                <a:gd name="connsiteX10-3543" fmla="*/ 1652337 w 1944298"/>
                <a:gd name="connsiteY10-3544" fmla="*/ 1375517 h 1424692"/>
                <a:gd name="connsiteX11-3545" fmla="*/ 401053 w 1944298"/>
                <a:gd name="connsiteY11-3546" fmla="*/ 1423644 h 1424692"/>
                <a:gd name="connsiteX12-3547" fmla="*/ 336884 w 1944298"/>
                <a:gd name="connsiteY12-3548" fmla="*/ 1407602 h 1424692"/>
                <a:gd name="connsiteX13-3549" fmla="*/ 256674 w 1944298"/>
                <a:gd name="connsiteY13-3550" fmla="*/ 1391559 h 1424692"/>
                <a:gd name="connsiteX14-3551" fmla="*/ 224589 w 1944298"/>
                <a:gd name="connsiteY14-3552" fmla="*/ 1359475 h 1424692"/>
                <a:gd name="connsiteX15-3553" fmla="*/ 176463 w 1944298"/>
                <a:gd name="connsiteY15-3554" fmla="*/ 1343433 h 1424692"/>
                <a:gd name="connsiteX16-3555" fmla="*/ 48126 w 1944298"/>
                <a:gd name="connsiteY16-3556" fmla="*/ 1199054 h 1424692"/>
                <a:gd name="connsiteX17-3557" fmla="*/ 16042 w 1944298"/>
                <a:gd name="connsiteY17-3558" fmla="*/ 1102802 h 1424692"/>
                <a:gd name="connsiteX18-3559" fmla="*/ 0 w 1944298"/>
                <a:gd name="connsiteY18-3560" fmla="*/ 1054675 h 1424692"/>
                <a:gd name="connsiteX19-3561" fmla="*/ 32084 w 1944298"/>
                <a:gd name="connsiteY19-3562" fmla="*/ 814044 h 1424692"/>
                <a:gd name="connsiteX20-3563" fmla="*/ 96253 w 1944298"/>
                <a:gd name="connsiteY20-3564" fmla="*/ 717791 h 1424692"/>
                <a:gd name="connsiteX21-3565" fmla="*/ 176463 w 1944298"/>
                <a:gd name="connsiteY21-3566" fmla="*/ 637581 h 1424692"/>
                <a:gd name="connsiteX22-3567" fmla="*/ 224589 w 1944298"/>
                <a:gd name="connsiteY22-3568" fmla="*/ 621538 h 1424692"/>
                <a:gd name="connsiteX23-3569" fmla="*/ 272716 w 1944298"/>
                <a:gd name="connsiteY23-3570" fmla="*/ 589454 h 1424692"/>
                <a:gd name="connsiteX24-3571" fmla="*/ 320842 w 1944298"/>
                <a:gd name="connsiteY24-3572" fmla="*/ 573412 h 1424692"/>
                <a:gd name="connsiteX25-3573" fmla="*/ 385010 w 1944298"/>
                <a:gd name="connsiteY25-3574" fmla="*/ 541328 h 1424692"/>
                <a:gd name="connsiteX26-3575" fmla="*/ 481263 w 1944298"/>
                <a:gd name="connsiteY26-3576" fmla="*/ 509244 h 1424692"/>
                <a:gd name="connsiteX27-3577" fmla="*/ 561474 w 1944298"/>
                <a:gd name="connsiteY27-3578" fmla="*/ 445075 h 1424692"/>
                <a:gd name="connsiteX28-3579" fmla="*/ 561474 w 1944298"/>
                <a:gd name="connsiteY28-3580" fmla="*/ 429033 h 1424692"/>
                <a:gd name="connsiteX0-3581" fmla="*/ 532666 w 1944298"/>
                <a:gd name="connsiteY0-3582" fmla="*/ 419431 h 1505342"/>
                <a:gd name="connsiteX1-3583" fmla="*/ 641797 w 1944298"/>
                <a:gd name="connsiteY1-3584" fmla="*/ 159368 h 1505342"/>
                <a:gd name="connsiteX2-3585" fmla="*/ 882541 w 1944298"/>
                <a:gd name="connsiteY2-3586" fmla="*/ 18039 h 1505342"/>
                <a:gd name="connsiteX3-3587" fmla="*/ 1254109 w 1944298"/>
                <a:gd name="connsiteY3-3588" fmla="*/ 34194 h 1505342"/>
                <a:gd name="connsiteX4-3589" fmla="*/ 1572352 w 1944298"/>
                <a:gd name="connsiteY4-3590" fmla="*/ 310299 h 1505342"/>
                <a:gd name="connsiteX5-3591" fmla="*/ 1668605 w 1944298"/>
                <a:gd name="connsiteY5-3592" fmla="*/ 620635 h 1505342"/>
                <a:gd name="connsiteX6-3593" fmla="*/ 1941320 w 1944298"/>
                <a:gd name="connsiteY6-3594" fmla="*/ 913459 h 1505342"/>
                <a:gd name="connsiteX7-3595" fmla="*/ 1812758 w 1944298"/>
                <a:gd name="connsiteY7-3596" fmla="*/ 1231138 h 1505342"/>
                <a:gd name="connsiteX8-3597" fmla="*/ 1796716 w 1944298"/>
                <a:gd name="connsiteY8-3598" fmla="*/ 1279265 h 1505342"/>
                <a:gd name="connsiteX9-3599" fmla="*/ 1700463 w 1944298"/>
                <a:gd name="connsiteY9-3600" fmla="*/ 1359475 h 1505342"/>
                <a:gd name="connsiteX10-3601" fmla="*/ 1381881 w 1944298"/>
                <a:gd name="connsiteY10-3602" fmla="*/ 1504306 h 1505342"/>
                <a:gd name="connsiteX11-3603" fmla="*/ 401053 w 1944298"/>
                <a:gd name="connsiteY11-3604" fmla="*/ 1423644 h 1505342"/>
                <a:gd name="connsiteX12-3605" fmla="*/ 336884 w 1944298"/>
                <a:gd name="connsiteY12-3606" fmla="*/ 1407602 h 1505342"/>
                <a:gd name="connsiteX13-3607" fmla="*/ 256674 w 1944298"/>
                <a:gd name="connsiteY13-3608" fmla="*/ 1391559 h 1505342"/>
                <a:gd name="connsiteX14-3609" fmla="*/ 224589 w 1944298"/>
                <a:gd name="connsiteY14-3610" fmla="*/ 1359475 h 1505342"/>
                <a:gd name="connsiteX15-3611" fmla="*/ 176463 w 1944298"/>
                <a:gd name="connsiteY15-3612" fmla="*/ 1343433 h 1505342"/>
                <a:gd name="connsiteX16-3613" fmla="*/ 48126 w 1944298"/>
                <a:gd name="connsiteY16-3614" fmla="*/ 1199054 h 1505342"/>
                <a:gd name="connsiteX17-3615" fmla="*/ 16042 w 1944298"/>
                <a:gd name="connsiteY17-3616" fmla="*/ 1102802 h 1505342"/>
                <a:gd name="connsiteX18-3617" fmla="*/ 0 w 1944298"/>
                <a:gd name="connsiteY18-3618" fmla="*/ 1054675 h 1505342"/>
                <a:gd name="connsiteX19-3619" fmla="*/ 32084 w 1944298"/>
                <a:gd name="connsiteY19-3620" fmla="*/ 814044 h 1505342"/>
                <a:gd name="connsiteX20-3621" fmla="*/ 96253 w 1944298"/>
                <a:gd name="connsiteY20-3622" fmla="*/ 717791 h 1505342"/>
                <a:gd name="connsiteX21-3623" fmla="*/ 176463 w 1944298"/>
                <a:gd name="connsiteY21-3624" fmla="*/ 637581 h 1505342"/>
                <a:gd name="connsiteX22-3625" fmla="*/ 224589 w 1944298"/>
                <a:gd name="connsiteY22-3626" fmla="*/ 621538 h 1505342"/>
                <a:gd name="connsiteX23-3627" fmla="*/ 272716 w 1944298"/>
                <a:gd name="connsiteY23-3628" fmla="*/ 589454 h 1505342"/>
                <a:gd name="connsiteX24-3629" fmla="*/ 320842 w 1944298"/>
                <a:gd name="connsiteY24-3630" fmla="*/ 573412 h 1505342"/>
                <a:gd name="connsiteX25-3631" fmla="*/ 385010 w 1944298"/>
                <a:gd name="connsiteY25-3632" fmla="*/ 541328 h 1505342"/>
                <a:gd name="connsiteX26-3633" fmla="*/ 481263 w 1944298"/>
                <a:gd name="connsiteY26-3634" fmla="*/ 509244 h 1505342"/>
                <a:gd name="connsiteX27-3635" fmla="*/ 561474 w 1944298"/>
                <a:gd name="connsiteY27-3636" fmla="*/ 445075 h 1505342"/>
                <a:gd name="connsiteX28-3637" fmla="*/ 561474 w 1944298"/>
                <a:gd name="connsiteY28-3638" fmla="*/ 429033 h 1505342"/>
                <a:gd name="connsiteX0-3639" fmla="*/ 532666 w 1944298"/>
                <a:gd name="connsiteY0-3640" fmla="*/ 419431 h 1521364"/>
                <a:gd name="connsiteX1-3641" fmla="*/ 641797 w 1944298"/>
                <a:gd name="connsiteY1-3642" fmla="*/ 159368 h 1521364"/>
                <a:gd name="connsiteX2-3643" fmla="*/ 882541 w 1944298"/>
                <a:gd name="connsiteY2-3644" fmla="*/ 18039 h 1521364"/>
                <a:gd name="connsiteX3-3645" fmla="*/ 1254109 w 1944298"/>
                <a:gd name="connsiteY3-3646" fmla="*/ 34194 h 1521364"/>
                <a:gd name="connsiteX4-3647" fmla="*/ 1572352 w 1944298"/>
                <a:gd name="connsiteY4-3648" fmla="*/ 310299 h 1521364"/>
                <a:gd name="connsiteX5-3649" fmla="*/ 1668605 w 1944298"/>
                <a:gd name="connsiteY5-3650" fmla="*/ 620635 h 1521364"/>
                <a:gd name="connsiteX6-3651" fmla="*/ 1941320 w 1944298"/>
                <a:gd name="connsiteY6-3652" fmla="*/ 913459 h 1521364"/>
                <a:gd name="connsiteX7-3653" fmla="*/ 1812758 w 1944298"/>
                <a:gd name="connsiteY7-3654" fmla="*/ 1231138 h 1521364"/>
                <a:gd name="connsiteX8-3655" fmla="*/ 1796716 w 1944298"/>
                <a:gd name="connsiteY8-3656" fmla="*/ 1279265 h 1521364"/>
                <a:gd name="connsiteX9-3657" fmla="*/ 1700463 w 1944298"/>
                <a:gd name="connsiteY9-3658" fmla="*/ 1359475 h 1521364"/>
                <a:gd name="connsiteX10-3659" fmla="*/ 1381881 w 1944298"/>
                <a:gd name="connsiteY10-3660" fmla="*/ 1504306 h 1521364"/>
                <a:gd name="connsiteX11-3661" fmla="*/ 401053 w 1944298"/>
                <a:gd name="connsiteY11-3662" fmla="*/ 1423644 h 1521364"/>
                <a:gd name="connsiteX12-3663" fmla="*/ 336884 w 1944298"/>
                <a:gd name="connsiteY12-3664" fmla="*/ 1407602 h 1521364"/>
                <a:gd name="connsiteX13-3665" fmla="*/ 256674 w 1944298"/>
                <a:gd name="connsiteY13-3666" fmla="*/ 1391559 h 1521364"/>
                <a:gd name="connsiteX14-3667" fmla="*/ 224589 w 1944298"/>
                <a:gd name="connsiteY14-3668" fmla="*/ 1359475 h 1521364"/>
                <a:gd name="connsiteX15-3669" fmla="*/ 176463 w 1944298"/>
                <a:gd name="connsiteY15-3670" fmla="*/ 1343433 h 1521364"/>
                <a:gd name="connsiteX16-3671" fmla="*/ 48126 w 1944298"/>
                <a:gd name="connsiteY16-3672" fmla="*/ 1199054 h 1521364"/>
                <a:gd name="connsiteX17-3673" fmla="*/ 16042 w 1944298"/>
                <a:gd name="connsiteY17-3674" fmla="*/ 1102802 h 1521364"/>
                <a:gd name="connsiteX18-3675" fmla="*/ 0 w 1944298"/>
                <a:gd name="connsiteY18-3676" fmla="*/ 1054675 h 1521364"/>
                <a:gd name="connsiteX19-3677" fmla="*/ 32084 w 1944298"/>
                <a:gd name="connsiteY19-3678" fmla="*/ 814044 h 1521364"/>
                <a:gd name="connsiteX20-3679" fmla="*/ 96253 w 1944298"/>
                <a:gd name="connsiteY20-3680" fmla="*/ 717791 h 1521364"/>
                <a:gd name="connsiteX21-3681" fmla="*/ 176463 w 1944298"/>
                <a:gd name="connsiteY21-3682" fmla="*/ 637581 h 1521364"/>
                <a:gd name="connsiteX22-3683" fmla="*/ 224589 w 1944298"/>
                <a:gd name="connsiteY22-3684" fmla="*/ 621538 h 1521364"/>
                <a:gd name="connsiteX23-3685" fmla="*/ 272716 w 1944298"/>
                <a:gd name="connsiteY23-3686" fmla="*/ 589454 h 1521364"/>
                <a:gd name="connsiteX24-3687" fmla="*/ 320842 w 1944298"/>
                <a:gd name="connsiteY24-3688" fmla="*/ 573412 h 1521364"/>
                <a:gd name="connsiteX25-3689" fmla="*/ 385010 w 1944298"/>
                <a:gd name="connsiteY25-3690" fmla="*/ 541328 h 1521364"/>
                <a:gd name="connsiteX26-3691" fmla="*/ 481263 w 1944298"/>
                <a:gd name="connsiteY26-3692" fmla="*/ 509244 h 1521364"/>
                <a:gd name="connsiteX27-3693" fmla="*/ 561474 w 1944298"/>
                <a:gd name="connsiteY27-3694" fmla="*/ 445075 h 1521364"/>
                <a:gd name="connsiteX28-3695" fmla="*/ 561474 w 1944298"/>
                <a:gd name="connsiteY28-3696" fmla="*/ 429033 h 1521364"/>
                <a:gd name="connsiteX0-3697" fmla="*/ 532666 w 1944298"/>
                <a:gd name="connsiteY0-3698" fmla="*/ 415341 h 1517274"/>
                <a:gd name="connsiteX1-3699" fmla="*/ 641797 w 1944298"/>
                <a:gd name="connsiteY1-3700" fmla="*/ 155278 h 1517274"/>
                <a:gd name="connsiteX2-3701" fmla="*/ 882541 w 1944298"/>
                <a:gd name="connsiteY2-3702" fmla="*/ 13949 h 1517274"/>
                <a:gd name="connsiteX3-3703" fmla="*/ 1254109 w 1944298"/>
                <a:gd name="connsiteY3-3704" fmla="*/ 30104 h 1517274"/>
                <a:gd name="connsiteX4-3705" fmla="*/ 1608447 w 1944298"/>
                <a:gd name="connsiteY4-3706" fmla="*/ 234019 h 1517274"/>
                <a:gd name="connsiteX5-3707" fmla="*/ 1668605 w 1944298"/>
                <a:gd name="connsiteY5-3708" fmla="*/ 616545 h 1517274"/>
                <a:gd name="connsiteX6-3709" fmla="*/ 1941320 w 1944298"/>
                <a:gd name="connsiteY6-3710" fmla="*/ 909369 h 1517274"/>
                <a:gd name="connsiteX7-3711" fmla="*/ 1812758 w 1944298"/>
                <a:gd name="connsiteY7-3712" fmla="*/ 1227048 h 1517274"/>
                <a:gd name="connsiteX8-3713" fmla="*/ 1796716 w 1944298"/>
                <a:gd name="connsiteY8-3714" fmla="*/ 1275175 h 1517274"/>
                <a:gd name="connsiteX9-3715" fmla="*/ 1700463 w 1944298"/>
                <a:gd name="connsiteY9-3716" fmla="*/ 1355385 h 1517274"/>
                <a:gd name="connsiteX10-3717" fmla="*/ 1381881 w 1944298"/>
                <a:gd name="connsiteY10-3718" fmla="*/ 1500216 h 1517274"/>
                <a:gd name="connsiteX11-3719" fmla="*/ 401053 w 1944298"/>
                <a:gd name="connsiteY11-3720" fmla="*/ 1419554 h 1517274"/>
                <a:gd name="connsiteX12-3721" fmla="*/ 336884 w 1944298"/>
                <a:gd name="connsiteY12-3722" fmla="*/ 1403512 h 1517274"/>
                <a:gd name="connsiteX13-3723" fmla="*/ 256674 w 1944298"/>
                <a:gd name="connsiteY13-3724" fmla="*/ 1387469 h 1517274"/>
                <a:gd name="connsiteX14-3725" fmla="*/ 224589 w 1944298"/>
                <a:gd name="connsiteY14-3726" fmla="*/ 1355385 h 1517274"/>
                <a:gd name="connsiteX15-3727" fmla="*/ 176463 w 1944298"/>
                <a:gd name="connsiteY15-3728" fmla="*/ 1339343 h 1517274"/>
                <a:gd name="connsiteX16-3729" fmla="*/ 48126 w 1944298"/>
                <a:gd name="connsiteY16-3730" fmla="*/ 1194964 h 1517274"/>
                <a:gd name="connsiteX17-3731" fmla="*/ 16042 w 1944298"/>
                <a:gd name="connsiteY17-3732" fmla="*/ 1098712 h 1517274"/>
                <a:gd name="connsiteX18-3733" fmla="*/ 0 w 1944298"/>
                <a:gd name="connsiteY18-3734" fmla="*/ 1050585 h 1517274"/>
                <a:gd name="connsiteX19-3735" fmla="*/ 32084 w 1944298"/>
                <a:gd name="connsiteY19-3736" fmla="*/ 809954 h 1517274"/>
                <a:gd name="connsiteX20-3737" fmla="*/ 96253 w 1944298"/>
                <a:gd name="connsiteY20-3738" fmla="*/ 713701 h 1517274"/>
                <a:gd name="connsiteX21-3739" fmla="*/ 176463 w 1944298"/>
                <a:gd name="connsiteY21-3740" fmla="*/ 633491 h 1517274"/>
                <a:gd name="connsiteX22-3741" fmla="*/ 224589 w 1944298"/>
                <a:gd name="connsiteY22-3742" fmla="*/ 617448 h 1517274"/>
                <a:gd name="connsiteX23-3743" fmla="*/ 272716 w 1944298"/>
                <a:gd name="connsiteY23-3744" fmla="*/ 585364 h 1517274"/>
                <a:gd name="connsiteX24-3745" fmla="*/ 320842 w 1944298"/>
                <a:gd name="connsiteY24-3746" fmla="*/ 569322 h 1517274"/>
                <a:gd name="connsiteX25-3747" fmla="*/ 385010 w 1944298"/>
                <a:gd name="connsiteY25-3748" fmla="*/ 537238 h 1517274"/>
                <a:gd name="connsiteX26-3749" fmla="*/ 481263 w 1944298"/>
                <a:gd name="connsiteY26-3750" fmla="*/ 505154 h 1517274"/>
                <a:gd name="connsiteX27-3751" fmla="*/ 561474 w 1944298"/>
                <a:gd name="connsiteY27-3752" fmla="*/ 440985 h 1517274"/>
                <a:gd name="connsiteX28-3753" fmla="*/ 561474 w 1944298"/>
                <a:gd name="connsiteY28-3754" fmla="*/ 424943 h 1517274"/>
                <a:gd name="connsiteX0-3755" fmla="*/ 532666 w 1944298"/>
                <a:gd name="connsiteY0-3756" fmla="*/ 415341 h 1517274"/>
                <a:gd name="connsiteX1-3757" fmla="*/ 641797 w 1944298"/>
                <a:gd name="connsiteY1-3758" fmla="*/ 155278 h 1517274"/>
                <a:gd name="connsiteX2-3759" fmla="*/ 882541 w 1944298"/>
                <a:gd name="connsiteY2-3760" fmla="*/ 13949 h 1517274"/>
                <a:gd name="connsiteX3-3761" fmla="*/ 1254109 w 1944298"/>
                <a:gd name="connsiteY3-3762" fmla="*/ 30104 h 1517274"/>
                <a:gd name="connsiteX4-3763" fmla="*/ 1608447 w 1944298"/>
                <a:gd name="connsiteY4-3764" fmla="*/ 234019 h 1517274"/>
                <a:gd name="connsiteX5-3765" fmla="*/ 1668605 w 1944298"/>
                <a:gd name="connsiteY5-3766" fmla="*/ 616545 h 1517274"/>
                <a:gd name="connsiteX6-3767" fmla="*/ 1941320 w 1944298"/>
                <a:gd name="connsiteY6-3768" fmla="*/ 909369 h 1517274"/>
                <a:gd name="connsiteX7-3769" fmla="*/ 1812758 w 1944298"/>
                <a:gd name="connsiteY7-3770" fmla="*/ 1227048 h 1517274"/>
                <a:gd name="connsiteX8-3771" fmla="*/ 1700463 w 1944298"/>
                <a:gd name="connsiteY8-3772" fmla="*/ 1355385 h 1517274"/>
                <a:gd name="connsiteX9-3773" fmla="*/ 1381881 w 1944298"/>
                <a:gd name="connsiteY9-3774" fmla="*/ 1500216 h 1517274"/>
                <a:gd name="connsiteX10-3775" fmla="*/ 401053 w 1944298"/>
                <a:gd name="connsiteY10-3776" fmla="*/ 1419554 h 1517274"/>
                <a:gd name="connsiteX11-3777" fmla="*/ 336884 w 1944298"/>
                <a:gd name="connsiteY11-3778" fmla="*/ 1403512 h 1517274"/>
                <a:gd name="connsiteX12-3779" fmla="*/ 256674 w 1944298"/>
                <a:gd name="connsiteY12-3780" fmla="*/ 1387469 h 1517274"/>
                <a:gd name="connsiteX13-3781" fmla="*/ 224589 w 1944298"/>
                <a:gd name="connsiteY13-3782" fmla="*/ 1355385 h 1517274"/>
                <a:gd name="connsiteX14-3783" fmla="*/ 176463 w 1944298"/>
                <a:gd name="connsiteY14-3784" fmla="*/ 1339343 h 1517274"/>
                <a:gd name="connsiteX15-3785" fmla="*/ 48126 w 1944298"/>
                <a:gd name="connsiteY15-3786" fmla="*/ 1194964 h 1517274"/>
                <a:gd name="connsiteX16-3787" fmla="*/ 16042 w 1944298"/>
                <a:gd name="connsiteY16-3788" fmla="*/ 1098712 h 1517274"/>
                <a:gd name="connsiteX17-3789" fmla="*/ 0 w 1944298"/>
                <a:gd name="connsiteY17-3790" fmla="*/ 1050585 h 1517274"/>
                <a:gd name="connsiteX18-3791" fmla="*/ 32084 w 1944298"/>
                <a:gd name="connsiteY18-3792" fmla="*/ 809954 h 1517274"/>
                <a:gd name="connsiteX19-3793" fmla="*/ 96253 w 1944298"/>
                <a:gd name="connsiteY19-3794" fmla="*/ 713701 h 1517274"/>
                <a:gd name="connsiteX20-3795" fmla="*/ 176463 w 1944298"/>
                <a:gd name="connsiteY20-3796" fmla="*/ 633491 h 1517274"/>
                <a:gd name="connsiteX21-3797" fmla="*/ 224589 w 1944298"/>
                <a:gd name="connsiteY21-3798" fmla="*/ 617448 h 1517274"/>
                <a:gd name="connsiteX22-3799" fmla="*/ 272716 w 1944298"/>
                <a:gd name="connsiteY22-3800" fmla="*/ 585364 h 1517274"/>
                <a:gd name="connsiteX23-3801" fmla="*/ 320842 w 1944298"/>
                <a:gd name="connsiteY23-3802" fmla="*/ 569322 h 1517274"/>
                <a:gd name="connsiteX24-3803" fmla="*/ 385010 w 1944298"/>
                <a:gd name="connsiteY24-3804" fmla="*/ 537238 h 1517274"/>
                <a:gd name="connsiteX25-3805" fmla="*/ 481263 w 1944298"/>
                <a:gd name="connsiteY25-3806" fmla="*/ 505154 h 1517274"/>
                <a:gd name="connsiteX26-3807" fmla="*/ 561474 w 1944298"/>
                <a:gd name="connsiteY26-3808" fmla="*/ 440985 h 1517274"/>
                <a:gd name="connsiteX27-3809" fmla="*/ 561474 w 1944298"/>
                <a:gd name="connsiteY27-3810" fmla="*/ 424943 h 1517274"/>
                <a:gd name="connsiteX0-3811" fmla="*/ 532666 w 1951617"/>
                <a:gd name="connsiteY0-3812" fmla="*/ 415341 h 1517274"/>
                <a:gd name="connsiteX1-3813" fmla="*/ 641797 w 1951617"/>
                <a:gd name="connsiteY1-3814" fmla="*/ 155278 h 1517274"/>
                <a:gd name="connsiteX2-3815" fmla="*/ 882541 w 1951617"/>
                <a:gd name="connsiteY2-3816" fmla="*/ 13949 h 1517274"/>
                <a:gd name="connsiteX3-3817" fmla="*/ 1254109 w 1951617"/>
                <a:gd name="connsiteY3-3818" fmla="*/ 30104 h 1517274"/>
                <a:gd name="connsiteX4-3819" fmla="*/ 1608447 w 1951617"/>
                <a:gd name="connsiteY4-3820" fmla="*/ 234019 h 1517274"/>
                <a:gd name="connsiteX5-3821" fmla="*/ 1668605 w 1951617"/>
                <a:gd name="connsiteY5-3822" fmla="*/ 616545 h 1517274"/>
                <a:gd name="connsiteX6-3823" fmla="*/ 1941320 w 1951617"/>
                <a:gd name="connsiteY6-3824" fmla="*/ 909369 h 1517274"/>
                <a:gd name="connsiteX7-3825" fmla="*/ 1884948 w 1951617"/>
                <a:gd name="connsiteY7-3826" fmla="*/ 1190953 h 1517274"/>
                <a:gd name="connsiteX8-3827" fmla="*/ 1700463 w 1951617"/>
                <a:gd name="connsiteY8-3828" fmla="*/ 1355385 h 1517274"/>
                <a:gd name="connsiteX9-3829" fmla="*/ 1381881 w 1951617"/>
                <a:gd name="connsiteY9-3830" fmla="*/ 1500216 h 1517274"/>
                <a:gd name="connsiteX10-3831" fmla="*/ 401053 w 1951617"/>
                <a:gd name="connsiteY10-3832" fmla="*/ 1419554 h 1517274"/>
                <a:gd name="connsiteX11-3833" fmla="*/ 336884 w 1951617"/>
                <a:gd name="connsiteY11-3834" fmla="*/ 1403512 h 1517274"/>
                <a:gd name="connsiteX12-3835" fmla="*/ 256674 w 1951617"/>
                <a:gd name="connsiteY12-3836" fmla="*/ 1387469 h 1517274"/>
                <a:gd name="connsiteX13-3837" fmla="*/ 224589 w 1951617"/>
                <a:gd name="connsiteY13-3838" fmla="*/ 1355385 h 1517274"/>
                <a:gd name="connsiteX14-3839" fmla="*/ 176463 w 1951617"/>
                <a:gd name="connsiteY14-3840" fmla="*/ 1339343 h 1517274"/>
                <a:gd name="connsiteX15-3841" fmla="*/ 48126 w 1951617"/>
                <a:gd name="connsiteY15-3842" fmla="*/ 1194964 h 1517274"/>
                <a:gd name="connsiteX16-3843" fmla="*/ 16042 w 1951617"/>
                <a:gd name="connsiteY16-3844" fmla="*/ 1098712 h 1517274"/>
                <a:gd name="connsiteX17-3845" fmla="*/ 0 w 1951617"/>
                <a:gd name="connsiteY17-3846" fmla="*/ 1050585 h 1517274"/>
                <a:gd name="connsiteX18-3847" fmla="*/ 32084 w 1951617"/>
                <a:gd name="connsiteY18-3848" fmla="*/ 809954 h 1517274"/>
                <a:gd name="connsiteX19-3849" fmla="*/ 96253 w 1951617"/>
                <a:gd name="connsiteY19-3850" fmla="*/ 713701 h 1517274"/>
                <a:gd name="connsiteX20-3851" fmla="*/ 176463 w 1951617"/>
                <a:gd name="connsiteY20-3852" fmla="*/ 633491 h 1517274"/>
                <a:gd name="connsiteX21-3853" fmla="*/ 224589 w 1951617"/>
                <a:gd name="connsiteY21-3854" fmla="*/ 617448 h 1517274"/>
                <a:gd name="connsiteX22-3855" fmla="*/ 272716 w 1951617"/>
                <a:gd name="connsiteY22-3856" fmla="*/ 585364 h 1517274"/>
                <a:gd name="connsiteX23-3857" fmla="*/ 320842 w 1951617"/>
                <a:gd name="connsiteY23-3858" fmla="*/ 569322 h 1517274"/>
                <a:gd name="connsiteX24-3859" fmla="*/ 385010 w 1951617"/>
                <a:gd name="connsiteY24-3860" fmla="*/ 537238 h 1517274"/>
                <a:gd name="connsiteX25-3861" fmla="*/ 481263 w 1951617"/>
                <a:gd name="connsiteY25-3862" fmla="*/ 505154 h 1517274"/>
                <a:gd name="connsiteX26-3863" fmla="*/ 561474 w 1951617"/>
                <a:gd name="connsiteY26-3864" fmla="*/ 440985 h 1517274"/>
                <a:gd name="connsiteX27-3865" fmla="*/ 561474 w 1951617"/>
                <a:gd name="connsiteY27-3866" fmla="*/ 424943 h 1517274"/>
                <a:gd name="connsiteX0-3867" fmla="*/ 532666 w 1941454"/>
                <a:gd name="connsiteY0-3868" fmla="*/ 415341 h 1517274"/>
                <a:gd name="connsiteX1-3869" fmla="*/ 641797 w 1941454"/>
                <a:gd name="connsiteY1-3870" fmla="*/ 155278 h 1517274"/>
                <a:gd name="connsiteX2-3871" fmla="*/ 882541 w 1941454"/>
                <a:gd name="connsiteY2-3872" fmla="*/ 13949 h 1517274"/>
                <a:gd name="connsiteX3-3873" fmla="*/ 1254109 w 1941454"/>
                <a:gd name="connsiteY3-3874" fmla="*/ 30104 h 1517274"/>
                <a:gd name="connsiteX4-3875" fmla="*/ 1608447 w 1941454"/>
                <a:gd name="connsiteY4-3876" fmla="*/ 234019 h 1517274"/>
                <a:gd name="connsiteX5-3877" fmla="*/ 1668605 w 1941454"/>
                <a:gd name="connsiteY5-3878" fmla="*/ 616545 h 1517274"/>
                <a:gd name="connsiteX6-3879" fmla="*/ 1941320 w 1941454"/>
                <a:gd name="connsiteY6-3880" fmla="*/ 909369 h 1517274"/>
                <a:gd name="connsiteX7-3881" fmla="*/ 1700463 w 1941454"/>
                <a:gd name="connsiteY7-3882" fmla="*/ 1355385 h 1517274"/>
                <a:gd name="connsiteX8-3883" fmla="*/ 1381881 w 1941454"/>
                <a:gd name="connsiteY8-3884" fmla="*/ 1500216 h 1517274"/>
                <a:gd name="connsiteX9-3885" fmla="*/ 401053 w 1941454"/>
                <a:gd name="connsiteY9-3886" fmla="*/ 1419554 h 1517274"/>
                <a:gd name="connsiteX10-3887" fmla="*/ 336884 w 1941454"/>
                <a:gd name="connsiteY10-3888" fmla="*/ 1403512 h 1517274"/>
                <a:gd name="connsiteX11-3889" fmla="*/ 256674 w 1941454"/>
                <a:gd name="connsiteY11-3890" fmla="*/ 1387469 h 1517274"/>
                <a:gd name="connsiteX12-3891" fmla="*/ 224589 w 1941454"/>
                <a:gd name="connsiteY12-3892" fmla="*/ 1355385 h 1517274"/>
                <a:gd name="connsiteX13-3893" fmla="*/ 176463 w 1941454"/>
                <a:gd name="connsiteY13-3894" fmla="*/ 1339343 h 1517274"/>
                <a:gd name="connsiteX14-3895" fmla="*/ 48126 w 1941454"/>
                <a:gd name="connsiteY14-3896" fmla="*/ 1194964 h 1517274"/>
                <a:gd name="connsiteX15-3897" fmla="*/ 16042 w 1941454"/>
                <a:gd name="connsiteY15-3898" fmla="*/ 1098712 h 1517274"/>
                <a:gd name="connsiteX16-3899" fmla="*/ 0 w 1941454"/>
                <a:gd name="connsiteY16-3900" fmla="*/ 1050585 h 1517274"/>
                <a:gd name="connsiteX17-3901" fmla="*/ 32084 w 1941454"/>
                <a:gd name="connsiteY17-3902" fmla="*/ 809954 h 1517274"/>
                <a:gd name="connsiteX18-3903" fmla="*/ 96253 w 1941454"/>
                <a:gd name="connsiteY18-3904" fmla="*/ 713701 h 1517274"/>
                <a:gd name="connsiteX19-3905" fmla="*/ 176463 w 1941454"/>
                <a:gd name="connsiteY19-3906" fmla="*/ 633491 h 1517274"/>
                <a:gd name="connsiteX20-3907" fmla="*/ 224589 w 1941454"/>
                <a:gd name="connsiteY20-3908" fmla="*/ 617448 h 1517274"/>
                <a:gd name="connsiteX21-3909" fmla="*/ 272716 w 1941454"/>
                <a:gd name="connsiteY21-3910" fmla="*/ 585364 h 1517274"/>
                <a:gd name="connsiteX22-3911" fmla="*/ 320842 w 1941454"/>
                <a:gd name="connsiteY22-3912" fmla="*/ 569322 h 1517274"/>
                <a:gd name="connsiteX23-3913" fmla="*/ 385010 w 1941454"/>
                <a:gd name="connsiteY23-3914" fmla="*/ 537238 h 1517274"/>
                <a:gd name="connsiteX24-3915" fmla="*/ 481263 w 1941454"/>
                <a:gd name="connsiteY24-3916" fmla="*/ 505154 h 1517274"/>
                <a:gd name="connsiteX25-3917" fmla="*/ 561474 w 1941454"/>
                <a:gd name="connsiteY25-3918" fmla="*/ 440985 h 1517274"/>
                <a:gd name="connsiteX26-3919" fmla="*/ 561474 w 1941454"/>
                <a:gd name="connsiteY26-3920" fmla="*/ 424943 h 1517274"/>
                <a:gd name="connsiteX0-3921" fmla="*/ 532666 w 1989554"/>
                <a:gd name="connsiteY0-3922" fmla="*/ 415341 h 1517274"/>
                <a:gd name="connsiteX1-3923" fmla="*/ 641797 w 1989554"/>
                <a:gd name="connsiteY1-3924" fmla="*/ 155278 h 1517274"/>
                <a:gd name="connsiteX2-3925" fmla="*/ 882541 w 1989554"/>
                <a:gd name="connsiteY2-3926" fmla="*/ 13949 h 1517274"/>
                <a:gd name="connsiteX3-3927" fmla="*/ 1254109 w 1989554"/>
                <a:gd name="connsiteY3-3928" fmla="*/ 30104 h 1517274"/>
                <a:gd name="connsiteX4-3929" fmla="*/ 1608447 w 1989554"/>
                <a:gd name="connsiteY4-3930" fmla="*/ 234019 h 1517274"/>
                <a:gd name="connsiteX5-3931" fmla="*/ 1668605 w 1989554"/>
                <a:gd name="connsiteY5-3932" fmla="*/ 616545 h 1517274"/>
                <a:gd name="connsiteX6-3933" fmla="*/ 1989447 w 1989554"/>
                <a:gd name="connsiteY6-3934" fmla="*/ 909369 h 1517274"/>
                <a:gd name="connsiteX7-3935" fmla="*/ 1700463 w 1989554"/>
                <a:gd name="connsiteY7-3936" fmla="*/ 1355385 h 1517274"/>
                <a:gd name="connsiteX8-3937" fmla="*/ 1381881 w 1989554"/>
                <a:gd name="connsiteY8-3938" fmla="*/ 1500216 h 1517274"/>
                <a:gd name="connsiteX9-3939" fmla="*/ 401053 w 1989554"/>
                <a:gd name="connsiteY9-3940" fmla="*/ 1419554 h 1517274"/>
                <a:gd name="connsiteX10-3941" fmla="*/ 336884 w 1989554"/>
                <a:gd name="connsiteY10-3942" fmla="*/ 1403512 h 1517274"/>
                <a:gd name="connsiteX11-3943" fmla="*/ 256674 w 1989554"/>
                <a:gd name="connsiteY11-3944" fmla="*/ 1387469 h 1517274"/>
                <a:gd name="connsiteX12-3945" fmla="*/ 224589 w 1989554"/>
                <a:gd name="connsiteY12-3946" fmla="*/ 1355385 h 1517274"/>
                <a:gd name="connsiteX13-3947" fmla="*/ 176463 w 1989554"/>
                <a:gd name="connsiteY13-3948" fmla="*/ 1339343 h 1517274"/>
                <a:gd name="connsiteX14-3949" fmla="*/ 48126 w 1989554"/>
                <a:gd name="connsiteY14-3950" fmla="*/ 1194964 h 1517274"/>
                <a:gd name="connsiteX15-3951" fmla="*/ 16042 w 1989554"/>
                <a:gd name="connsiteY15-3952" fmla="*/ 1098712 h 1517274"/>
                <a:gd name="connsiteX16-3953" fmla="*/ 0 w 1989554"/>
                <a:gd name="connsiteY16-3954" fmla="*/ 1050585 h 1517274"/>
                <a:gd name="connsiteX17-3955" fmla="*/ 32084 w 1989554"/>
                <a:gd name="connsiteY17-3956" fmla="*/ 809954 h 1517274"/>
                <a:gd name="connsiteX18-3957" fmla="*/ 96253 w 1989554"/>
                <a:gd name="connsiteY18-3958" fmla="*/ 713701 h 1517274"/>
                <a:gd name="connsiteX19-3959" fmla="*/ 176463 w 1989554"/>
                <a:gd name="connsiteY19-3960" fmla="*/ 633491 h 1517274"/>
                <a:gd name="connsiteX20-3961" fmla="*/ 224589 w 1989554"/>
                <a:gd name="connsiteY20-3962" fmla="*/ 617448 h 1517274"/>
                <a:gd name="connsiteX21-3963" fmla="*/ 272716 w 1989554"/>
                <a:gd name="connsiteY21-3964" fmla="*/ 585364 h 1517274"/>
                <a:gd name="connsiteX22-3965" fmla="*/ 320842 w 1989554"/>
                <a:gd name="connsiteY22-3966" fmla="*/ 569322 h 1517274"/>
                <a:gd name="connsiteX23-3967" fmla="*/ 385010 w 1989554"/>
                <a:gd name="connsiteY23-3968" fmla="*/ 537238 h 1517274"/>
                <a:gd name="connsiteX24-3969" fmla="*/ 481263 w 1989554"/>
                <a:gd name="connsiteY24-3970" fmla="*/ 505154 h 1517274"/>
                <a:gd name="connsiteX25-3971" fmla="*/ 561474 w 1989554"/>
                <a:gd name="connsiteY25-3972" fmla="*/ 440985 h 1517274"/>
                <a:gd name="connsiteX26-3973" fmla="*/ 561474 w 1989554"/>
                <a:gd name="connsiteY26-3974" fmla="*/ 424943 h 1517274"/>
                <a:gd name="connsiteX0-3975" fmla="*/ 532666 w 1990078"/>
                <a:gd name="connsiteY0-3976" fmla="*/ 415341 h 1517274"/>
                <a:gd name="connsiteX1-3977" fmla="*/ 641797 w 1990078"/>
                <a:gd name="connsiteY1-3978" fmla="*/ 155278 h 1517274"/>
                <a:gd name="connsiteX2-3979" fmla="*/ 882541 w 1990078"/>
                <a:gd name="connsiteY2-3980" fmla="*/ 13949 h 1517274"/>
                <a:gd name="connsiteX3-3981" fmla="*/ 1254109 w 1990078"/>
                <a:gd name="connsiteY3-3982" fmla="*/ 30104 h 1517274"/>
                <a:gd name="connsiteX4-3983" fmla="*/ 1608447 w 1990078"/>
                <a:gd name="connsiteY4-3984" fmla="*/ 234019 h 1517274"/>
                <a:gd name="connsiteX5-3985" fmla="*/ 1620479 w 1990078"/>
                <a:gd name="connsiteY5-3986" fmla="*/ 712798 h 1517274"/>
                <a:gd name="connsiteX6-3987" fmla="*/ 1989447 w 1990078"/>
                <a:gd name="connsiteY6-3988" fmla="*/ 909369 h 1517274"/>
                <a:gd name="connsiteX7-3989" fmla="*/ 1700463 w 1990078"/>
                <a:gd name="connsiteY7-3990" fmla="*/ 1355385 h 1517274"/>
                <a:gd name="connsiteX8-3991" fmla="*/ 1381881 w 1990078"/>
                <a:gd name="connsiteY8-3992" fmla="*/ 1500216 h 1517274"/>
                <a:gd name="connsiteX9-3993" fmla="*/ 401053 w 1990078"/>
                <a:gd name="connsiteY9-3994" fmla="*/ 1419554 h 1517274"/>
                <a:gd name="connsiteX10-3995" fmla="*/ 336884 w 1990078"/>
                <a:gd name="connsiteY10-3996" fmla="*/ 1403512 h 1517274"/>
                <a:gd name="connsiteX11-3997" fmla="*/ 256674 w 1990078"/>
                <a:gd name="connsiteY11-3998" fmla="*/ 1387469 h 1517274"/>
                <a:gd name="connsiteX12-3999" fmla="*/ 224589 w 1990078"/>
                <a:gd name="connsiteY12-4000" fmla="*/ 1355385 h 1517274"/>
                <a:gd name="connsiteX13-4001" fmla="*/ 176463 w 1990078"/>
                <a:gd name="connsiteY13-4002" fmla="*/ 1339343 h 1517274"/>
                <a:gd name="connsiteX14-4003" fmla="*/ 48126 w 1990078"/>
                <a:gd name="connsiteY14-4004" fmla="*/ 1194964 h 1517274"/>
                <a:gd name="connsiteX15-4005" fmla="*/ 16042 w 1990078"/>
                <a:gd name="connsiteY15-4006" fmla="*/ 1098712 h 1517274"/>
                <a:gd name="connsiteX16-4007" fmla="*/ 0 w 1990078"/>
                <a:gd name="connsiteY16-4008" fmla="*/ 1050585 h 1517274"/>
                <a:gd name="connsiteX17-4009" fmla="*/ 32084 w 1990078"/>
                <a:gd name="connsiteY17-4010" fmla="*/ 809954 h 1517274"/>
                <a:gd name="connsiteX18-4011" fmla="*/ 96253 w 1990078"/>
                <a:gd name="connsiteY18-4012" fmla="*/ 713701 h 1517274"/>
                <a:gd name="connsiteX19-4013" fmla="*/ 176463 w 1990078"/>
                <a:gd name="connsiteY19-4014" fmla="*/ 633491 h 1517274"/>
                <a:gd name="connsiteX20-4015" fmla="*/ 224589 w 1990078"/>
                <a:gd name="connsiteY20-4016" fmla="*/ 617448 h 1517274"/>
                <a:gd name="connsiteX21-4017" fmla="*/ 272716 w 1990078"/>
                <a:gd name="connsiteY21-4018" fmla="*/ 585364 h 1517274"/>
                <a:gd name="connsiteX22-4019" fmla="*/ 320842 w 1990078"/>
                <a:gd name="connsiteY22-4020" fmla="*/ 569322 h 1517274"/>
                <a:gd name="connsiteX23-4021" fmla="*/ 385010 w 1990078"/>
                <a:gd name="connsiteY23-4022" fmla="*/ 537238 h 1517274"/>
                <a:gd name="connsiteX24-4023" fmla="*/ 481263 w 1990078"/>
                <a:gd name="connsiteY24-4024" fmla="*/ 505154 h 1517274"/>
                <a:gd name="connsiteX25-4025" fmla="*/ 561474 w 1990078"/>
                <a:gd name="connsiteY25-4026" fmla="*/ 440985 h 1517274"/>
                <a:gd name="connsiteX26-4027" fmla="*/ 561474 w 1990078"/>
                <a:gd name="connsiteY26-4028" fmla="*/ 424943 h 1517274"/>
                <a:gd name="connsiteX0-4029" fmla="*/ 532666 w 1990078"/>
                <a:gd name="connsiteY0-4030" fmla="*/ 415341 h 1517274"/>
                <a:gd name="connsiteX1-4031" fmla="*/ 641797 w 1990078"/>
                <a:gd name="connsiteY1-4032" fmla="*/ 155278 h 1517274"/>
                <a:gd name="connsiteX2-4033" fmla="*/ 882541 w 1990078"/>
                <a:gd name="connsiteY2-4034" fmla="*/ 13949 h 1517274"/>
                <a:gd name="connsiteX3-4035" fmla="*/ 1254109 w 1990078"/>
                <a:gd name="connsiteY3-4036" fmla="*/ 30104 h 1517274"/>
                <a:gd name="connsiteX4-4037" fmla="*/ 1608447 w 1990078"/>
                <a:gd name="connsiteY4-4038" fmla="*/ 234019 h 1517274"/>
                <a:gd name="connsiteX5-4039" fmla="*/ 1620479 w 1990078"/>
                <a:gd name="connsiteY5-4040" fmla="*/ 712798 h 1517274"/>
                <a:gd name="connsiteX6-4041" fmla="*/ 1989447 w 1990078"/>
                <a:gd name="connsiteY6-4042" fmla="*/ 909369 h 1517274"/>
                <a:gd name="connsiteX7-4043" fmla="*/ 1700463 w 1990078"/>
                <a:gd name="connsiteY7-4044" fmla="*/ 1355385 h 1517274"/>
                <a:gd name="connsiteX8-4045" fmla="*/ 1381881 w 1990078"/>
                <a:gd name="connsiteY8-4046" fmla="*/ 1500216 h 1517274"/>
                <a:gd name="connsiteX9-4047" fmla="*/ 401053 w 1990078"/>
                <a:gd name="connsiteY9-4048" fmla="*/ 1419554 h 1517274"/>
                <a:gd name="connsiteX10-4049" fmla="*/ 336884 w 1990078"/>
                <a:gd name="connsiteY10-4050" fmla="*/ 1403512 h 1517274"/>
                <a:gd name="connsiteX11-4051" fmla="*/ 256674 w 1990078"/>
                <a:gd name="connsiteY11-4052" fmla="*/ 1387469 h 1517274"/>
                <a:gd name="connsiteX12-4053" fmla="*/ 224589 w 1990078"/>
                <a:gd name="connsiteY12-4054" fmla="*/ 1355385 h 1517274"/>
                <a:gd name="connsiteX13-4055" fmla="*/ 176463 w 1990078"/>
                <a:gd name="connsiteY13-4056" fmla="*/ 1339343 h 1517274"/>
                <a:gd name="connsiteX14-4057" fmla="*/ 48126 w 1990078"/>
                <a:gd name="connsiteY14-4058" fmla="*/ 1194964 h 1517274"/>
                <a:gd name="connsiteX15-4059" fmla="*/ 16042 w 1990078"/>
                <a:gd name="connsiteY15-4060" fmla="*/ 1098712 h 1517274"/>
                <a:gd name="connsiteX16-4061" fmla="*/ 0 w 1990078"/>
                <a:gd name="connsiteY16-4062" fmla="*/ 1050585 h 1517274"/>
                <a:gd name="connsiteX17-4063" fmla="*/ 32084 w 1990078"/>
                <a:gd name="connsiteY17-4064" fmla="*/ 809954 h 1517274"/>
                <a:gd name="connsiteX18-4065" fmla="*/ 96253 w 1990078"/>
                <a:gd name="connsiteY18-4066" fmla="*/ 713701 h 1517274"/>
                <a:gd name="connsiteX19-4067" fmla="*/ 176463 w 1990078"/>
                <a:gd name="connsiteY19-4068" fmla="*/ 633491 h 1517274"/>
                <a:gd name="connsiteX20-4069" fmla="*/ 224589 w 1990078"/>
                <a:gd name="connsiteY20-4070" fmla="*/ 617448 h 1517274"/>
                <a:gd name="connsiteX21-4071" fmla="*/ 272716 w 1990078"/>
                <a:gd name="connsiteY21-4072" fmla="*/ 585364 h 1517274"/>
                <a:gd name="connsiteX22-4073" fmla="*/ 320842 w 1990078"/>
                <a:gd name="connsiteY22-4074" fmla="*/ 569322 h 1517274"/>
                <a:gd name="connsiteX23-4075" fmla="*/ 385010 w 1990078"/>
                <a:gd name="connsiteY23-4076" fmla="*/ 537238 h 1517274"/>
                <a:gd name="connsiteX24-4077" fmla="*/ 481263 w 1990078"/>
                <a:gd name="connsiteY24-4078" fmla="*/ 505154 h 1517274"/>
                <a:gd name="connsiteX25-4079" fmla="*/ 561474 w 1990078"/>
                <a:gd name="connsiteY25-4080" fmla="*/ 440985 h 1517274"/>
                <a:gd name="connsiteX26-4081" fmla="*/ 561474 w 1990078"/>
                <a:gd name="connsiteY26-4082" fmla="*/ 424943 h 1517274"/>
                <a:gd name="connsiteX0-4083" fmla="*/ 532666 w 1990078"/>
                <a:gd name="connsiteY0-4084" fmla="*/ 415341 h 1517274"/>
                <a:gd name="connsiteX1-4085" fmla="*/ 641797 w 1990078"/>
                <a:gd name="connsiteY1-4086" fmla="*/ 155278 h 1517274"/>
                <a:gd name="connsiteX2-4087" fmla="*/ 882541 w 1990078"/>
                <a:gd name="connsiteY2-4088" fmla="*/ 13949 h 1517274"/>
                <a:gd name="connsiteX3-4089" fmla="*/ 1254109 w 1990078"/>
                <a:gd name="connsiteY3-4090" fmla="*/ 30104 h 1517274"/>
                <a:gd name="connsiteX4-4091" fmla="*/ 1608447 w 1990078"/>
                <a:gd name="connsiteY4-4092" fmla="*/ 234019 h 1517274"/>
                <a:gd name="connsiteX5-4093" fmla="*/ 1620479 w 1990078"/>
                <a:gd name="connsiteY5-4094" fmla="*/ 712798 h 1517274"/>
                <a:gd name="connsiteX6-4095" fmla="*/ 1989447 w 1990078"/>
                <a:gd name="connsiteY6-4096" fmla="*/ 909369 h 1517274"/>
                <a:gd name="connsiteX7-4097" fmla="*/ 1700463 w 1990078"/>
                <a:gd name="connsiteY7-4098" fmla="*/ 1355385 h 1517274"/>
                <a:gd name="connsiteX8-4099" fmla="*/ 1381881 w 1990078"/>
                <a:gd name="connsiteY8-4100" fmla="*/ 1500216 h 1517274"/>
                <a:gd name="connsiteX9-4101" fmla="*/ 401053 w 1990078"/>
                <a:gd name="connsiteY9-4102" fmla="*/ 1419554 h 1517274"/>
                <a:gd name="connsiteX10-4103" fmla="*/ 336884 w 1990078"/>
                <a:gd name="connsiteY10-4104" fmla="*/ 1403512 h 1517274"/>
                <a:gd name="connsiteX11-4105" fmla="*/ 256674 w 1990078"/>
                <a:gd name="connsiteY11-4106" fmla="*/ 1387469 h 1517274"/>
                <a:gd name="connsiteX12-4107" fmla="*/ 224589 w 1990078"/>
                <a:gd name="connsiteY12-4108" fmla="*/ 1355385 h 1517274"/>
                <a:gd name="connsiteX13-4109" fmla="*/ 176463 w 1990078"/>
                <a:gd name="connsiteY13-4110" fmla="*/ 1339343 h 1517274"/>
                <a:gd name="connsiteX14-4111" fmla="*/ 48126 w 1990078"/>
                <a:gd name="connsiteY14-4112" fmla="*/ 1194964 h 1517274"/>
                <a:gd name="connsiteX15-4113" fmla="*/ 16042 w 1990078"/>
                <a:gd name="connsiteY15-4114" fmla="*/ 1098712 h 1517274"/>
                <a:gd name="connsiteX16-4115" fmla="*/ 0 w 1990078"/>
                <a:gd name="connsiteY16-4116" fmla="*/ 1050585 h 1517274"/>
                <a:gd name="connsiteX17-4117" fmla="*/ 32084 w 1990078"/>
                <a:gd name="connsiteY17-4118" fmla="*/ 809954 h 1517274"/>
                <a:gd name="connsiteX18-4119" fmla="*/ 96253 w 1990078"/>
                <a:gd name="connsiteY18-4120" fmla="*/ 713701 h 1517274"/>
                <a:gd name="connsiteX19-4121" fmla="*/ 176463 w 1990078"/>
                <a:gd name="connsiteY19-4122" fmla="*/ 633491 h 1517274"/>
                <a:gd name="connsiteX20-4123" fmla="*/ 224589 w 1990078"/>
                <a:gd name="connsiteY20-4124" fmla="*/ 617448 h 1517274"/>
                <a:gd name="connsiteX21-4125" fmla="*/ 272716 w 1990078"/>
                <a:gd name="connsiteY21-4126" fmla="*/ 585364 h 1517274"/>
                <a:gd name="connsiteX22-4127" fmla="*/ 320842 w 1990078"/>
                <a:gd name="connsiteY22-4128" fmla="*/ 569322 h 1517274"/>
                <a:gd name="connsiteX23-4129" fmla="*/ 385010 w 1990078"/>
                <a:gd name="connsiteY23-4130" fmla="*/ 537238 h 1517274"/>
                <a:gd name="connsiteX24-4131" fmla="*/ 481263 w 1990078"/>
                <a:gd name="connsiteY24-4132" fmla="*/ 505154 h 1517274"/>
                <a:gd name="connsiteX25-4133" fmla="*/ 561474 w 1990078"/>
                <a:gd name="connsiteY25-4134" fmla="*/ 440985 h 1517274"/>
                <a:gd name="connsiteX26-4135" fmla="*/ 561474 w 1990078"/>
                <a:gd name="connsiteY26-4136" fmla="*/ 424943 h 1517274"/>
                <a:gd name="connsiteX0-4137" fmla="*/ 532666 w 1989450"/>
                <a:gd name="connsiteY0-4138" fmla="*/ 415341 h 1517274"/>
                <a:gd name="connsiteX1-4139" fmla="*/ 641797 w 1989450"/>
                <a:gd name="connsiteY1-4140" fmla="*/ 155278 h 1517274"/>
                <a:gd name="connsiteX2-4141" fmla="*/ 882541 w 1989450"/>
                <a:gd name="connsiteY2-4142" fmla="*/ 13949 h 1517274"/>
                <a:gd name="connsiteX3-4143" fmla="*/ 1254109 w 1989450"/>
                <a:gd name="connsiteY3-4144" fmla="*/ 30104 h 1517274"/>
                <a:gd name="connsiteX4-4145" fmla="*/ 1608447 w 1989450"/>
                <a:gd name="connsiteY4-4146" fmla="*/ 234019 h 1517274"/>
                <a:gd name="connsiteX5-4147" fmla="*/ 1704700 w 1989450"/>
                <a:gd name="connsiteY5-4148" fmla="*/ 688734 h 1517274"/>
                <a:gd name="connsiteX6-4149" fmla="*/ 1989447 w 1989450"/>
                <a:gd name="connsiteY6-4150" fmla="*/ 909369 h 1517274"/>
                <a:gd name="connsiteX7-4151" fmla="*/ 1700463 w 1989450"/>
                <a:gd name="connsiteY7-4152" fmla="*/ 1355385 h 1517274"/>
                <a:gd name="connsiteX8-4153" fmla="*/ 1381881 w 1989450"/>
                <a:gd name="connsiteY8-4154" fmla="*/ 1500216 h 1517274"/>
                <a:gd name="connsiteX9-4155" fmla="*/ 401053 w 1989450"/>
                <a:gd name="connsiteY9-4156" fmla="*/ 1419554 h 1517274"/>
                <a:gd name="connsiteX10-4157" fmla="*/ 336884 w 1989450"/>
                <a:gd name="connsiteY10-4158" fmla="*/ 1403512 h 1517274"/>
                <a:gd name="connsiteX11-4159" fmla="*/ 256674 w 1989450"/>
                <a:gd name="connsiteY11-4160" fmla="*/ 1387469 h 1517274"/>
                <a:gd name="connsiteX12-4161" fmla="*/ 224589 w 1989450"/>
                <a:gd name="connsiteY12-4162" fmla="*/ 1355385 h 1517274"/>
                <a:gd name="connsiteX13-4163" fmla="*/ 176463 w 1989450"/>
                <a:gd name="connsiteY13-4164" fmla="*/ 1339343 h 1517274"/>
                <a:gd name="connsiteX14-4165" fmla="*/ 48126 w 1989450"/>
                <a:gd name="connsiteY14-4166" fmla="*/ 1194964 h 1517274"/>
                <a:gd name="connsiteX15-4167" fmla="*/ 16042 w 1989450"/>
                <a:gd name="connsiteY15-4168" fmla="*/ 1098712 h 1517274"/>
                <a:gd name="connsiteX16-4169" fmla="*/ 0 w 1989450"/>
                <a:gd name="connsiteY16-4170" fmla="*/ 1050585 h 1517274"/>
                <a:gd name="connsiteX17-4171" fmla="*/ 32084 w 1989450"/>
                <a:gd name="connsiteY17-4172" fmla="*/ 809954 h 1517274"/>
                <a:gd name="connsiteX18-4173" fmla="*/ 96253 w 1989450"/>
                <a:gd name="connsiteY18-4174" fmla="*/ 713701 h 1517274"/>
                <a:gd name="connsiteX19-4175" fmla="*/ 176463 w 1989450"/>
                <a:gd name="connsiteY19-4176" fmla="*/ 633491 h 1517274"/>
                <a:gd name="connsiteX20-4177" fmla="*/ 224589 w 1989450"/>
                <a:gd name="connsiteY20-4178" fmla="*/ 617448 h 1517274"/>
                <a:gd name="connsiteX21-4179" fmla="*/ 272716 w 1989450"/>
                <a:gd name="connsiteY21-4180" fmla="*/ 585364 h 1517274"/>
                <a:gd name="connsiteX22-4181" fmla="*/ 320842 w 1989450"/>
                <a:gd name="connsiteY22-4182" fmla="*/ 569322 h 1517274"/>
                <a:gd name="connsiteX23-4183" fmla="*/ 385010 w 1989450"/>
                <a:gd name="connsiteY23-4184" fmla="*/ 537238 h 1517274"/>
                <a:gd name="connsiteX24-4185" fmla="*/ 481263 w 1989450"/>
                <a:gd name="connsiteY24-4186" fmla="*/ 505154 h 1517274"/>
                <a:gd name="connsiteX25-4187" fmla="*/ 561474 w 1989450"/>
                <a:gd name="connsiteY25-4188" fmla="*/ 440985 h 1517274"/>
                <a:gd name="connsiteX26-4189" fmla="*/ 561474 w 1989450"/>
                <a:gd name="connsiteY26-4190" fmla="*/ 424943 h 1517274"/>
                <a:gd name="connsiteX0-4191" fmla="*/ 532666 w 1990924"/>
                <a:gd name="connsiteY0-4192" fmla="*/ 415341 h 1517274"/>
                <a:gd name="connsiteX1-4193" fmla="*/ 641797 w 1990924"/>
                <a:gd name="connsiteY1-4194" fmla="*/ 155278 h 1517274"/>
                <a:gd name="connsiteX2-4195" fmla="*/ 882541 w 1990924"/>
                <a:gd name="connsiteY2-4196" fmla="*/ 13949 h 1517274"/>
                <a:gd name="connsiteX3-4197" fmla="*/ 1254109 w 1990924"/>
                <a:gd name="connsiteY3-4198" fmla="*/ 30104 h 1517274"/>
                <a:gd name="connsiteX4-4199" fmla="*/ 1608447 w 1990924"/>
                <a:gd name="connsiteY4-4200" fmla="*/ 234019 h 1517274"/>
                <a:gd name="connsiteX5-4201" fmla="*/ 1704700 w 1990924"/>
                <a:gd name="connsiteY5-4202" fmla="*/ 688734 h 1517274"/>
                <a:gd name="connsiteX6-4203" fmla="*/ 1989447 w 1990924"/>
                <a:gd name="connsiteY6-4204" fmla="*/ 909369 h 1517274"/>
                <a:gd name="connsiteX7-4205" fmla="*/ 1796715 w 1990924"/>
                <a:gd name="connsiteY7-4206" fmla="*/ 1367417 h 1517274"/>
                <a:gd name="connsiteX8-4207" fmla="*/ 1381881 w 1990924"/>
                <a:gd name="connsiteY8-4208" fmla="*/ 1500216 h 1517274"/>
                <a:gd name="connsiteX9-4209" fmla="*/ 401053 w 1990924"/>
                <a:gd name="connsiteY9-4210" fmla="*/ 1419554 h 1517274"/>
                <a:gd name="connsiteX10-4211" fmla="*/ 336884 w 1990924"/>
                <a:gd name="connsiteY10-4212" fmla="*/ 1403512 h 1517274"/>
                <a:gd name="connsiteX11-4213" fmla="*/ 256674 w 1990924"/>
                <a:gd name="connsiteY11-4214" fmla="*/ 1387469 h 1517274"/>
                <a:gd name="connsiteX12-4215" fmla="*/ 224589 w 1990924"/>
                <a:gd name="connsiteY12-4216" fmla="*/ 1355385 h 1517274"/>
                <a:gd name="connsiteX13-4217" fmla="*/ 176463 w 1990924"/>
                <a:gd name="connsiteY13-4218" fmla="*/ 1339343 h 1517274"/>
                <a:gd name="connsiteX14-4219" fmla="*/ 48126 w 1990924"/>
                <a:gd name="connsiteY14-4220" fmla="*/ 1194964 h 1517274"/>
                <a:gd name="connsiteX15-4221" fmla="*/ 16042 w 1990924"/>
                <a:gd name="connsiteY15-4222" fmla="*/ 1098712 h 1517274"/>
                <a:gd name="connsiteX16-4223" fmla="*/ 0 w 1990924"/>
                <a:gd name="connsiteY16-4224" fmla="*/ 1050585 h 1517274"/>
                <a:gd name="connsiteX17-4225" fmla="*/ 32084 w 1990924"/>
                <a:gd name="connsiteY17-4226" fmla="*/ 809954 h 1517274"/>
                <a:gd name="connsiteX18-4227" fmla="*/ 96253 w 1990924"/>
                <a:gd name="connsiteY18-4228" fmla="*/ 713701 h 1517274"/>
                <a:gd name="connsiteX19-4229" fmla="*/ 176463 w 1990924"/>
                <a:gd name="connsiteY19-4230" fmla="*/ 633491 h 1517274"/>
                <a:gd name="connsiteX20-4231" fmla="*/ 224589 w 1990924"/>
                <a:gd name="connsiteY20-4232" fmla="*/ 617448 h 1517274"/>
                <a:gd name="connsiteX21-4233" fmla="*/ 272716 w 1990924"/>
                <a:gd name="connsiteY21-4234" fmla="*/ 585364 h 1517274"/>
                <a:gd name="connsiteX22-4235" fmla="*/ 320842 w 1990924"/>
                <a:gd name="connsiteY22-4236" fmla="*/ 569322 h 1517274"/>
                <a:gd name="connsiteX23-4237" fmla="*/ 385010 w 1990924"/>
                <a:gd name="connsiteY23-4238" fmla="*/ 537238 h 1517274"/>
                <a:gd name="connsiteX24-4239" fmla="*/ 481263 w 1990924"/>
                <a:gd name="connsiteY24-4240" fmla="*/ 505154 h 1517274"/>
                <a:gd name="connsiteX25-4241" fmla="*/ 561474 w 1990924"/>
                <a:gd name="connsiteY25-4242" fmla="*/ 440985 h 1517274"/>
                <a:gd name="connsiteX26-4243" fmla="*/ 561474 w 1990924"/>
                <a:gd name="connsiteY26-4244" fmla="*/ 424943 h 1517274"/>
                <a:gd name="connsiteX0-4245" fmla="*/ 532666 w 1989966"/>
                <a:gd name="connsiteY0-4246" fmla="*/ 415341 h 1517274"/>
                <a:gd name="connsiteX1-4247" fmla="*/ 641797 w 1989966"/>
                <a:gd name="connsiteY1-4248" fmla="*/ 155278 h 1517274"/>
                <a:gd name="connsiteX2-4249" fmla="*/ 882541 w 1989966"/>
                <a:gd name="connsiteY2-4250" fmla="*/ 13949 h 1517274"/>
                <a:gd name="connsiteX3-4251" fmla="*/ 1254109 w 1989966"/>
                <a:gd name="connsiteY3-4252" fmla="*/ 30104 h 1517274"/>
                <a:gd name="connsiteX4-4253" fmla="*/ 1608447 w 1989966"/>
                <a:gd name="connsiteY4-4254" fmla="*/ 234019 h 1517274"/>
                <a:gd name="connsiteX5-4255" fmla="*/ 1704700 w 1989966"/>
                <a:gd name="connsiteY5-4256" fmla="*/ 688734 h 1517274"/>
                <a:gd name="connsiteX6-4257" fmla="*/ 1989447 w 1989966"/>
                <a:gd name="connsiteY6-4258" fmla="*/ 909369 h 1517274"/>
                <a:gd name="connsiteX7-4259" fmla="*/ 1796715 w 1989966"/>
                <a:gd name="connsiteY7-4260" fmla="*/ 1367417 h 1517274"/>
                <a:gd name="connsiteX8-4261" fmla="*/ 1381881 w 1989966"/>
                <a:gd name="connsiteY8-4262" fmla="*/ 1500216 h 1517274"/>
                <a:gd name="connsiteX9-4263" fmla="*/ 401053 w 1989966"/>
                <a:gd name="connsiteY9-4264" fmla="*/ 1419554 h 1517274"/>
                <a:gd name="connsiteX10-4265" fmla="*/ 336884 w 1989966"/>
                <a:gd name="connsiteY10-4266" fmla="*/ 1403512 h 1517274"/>
                <a:gd name="connsiteX11-4267" fmla="*/ 256674 w 1989966"/>
                <a:gd name="connsiteY11-4268" fmla="*/ 1387469 h 1517274"/>
                <a:gd name="connsiteX12-4269" fmla="*/ 224589 w 1989966"/>
                <a:gd name="connsiteY12-4270" fmla="*/ 1355385 h 1517274"/>
                <a:gd name="connsiteX13-4271" fmla="*/ 176463 w 1989966"/>
                <a:gd name="connsiteY13-4272" fmla="*/ 1339343 h 1517274"/>
                <a:gd name="connsiteX14-4273" fmla="*/ 48126 w 1989966"/>
                <a:gd name="connsiteY14-4274" fmla="*/ 1194964 h 1517274"/>
                <a:gd name="connsiteX15-4275" fmla="*/ 16042 w 1989966"/>
                <a:gd name="connsiteY15-4276" fmla="*/ 1098712 h 1517274"/>
                <a:gd name="connsiteX16-4277" fmla="*/ 0 w 1989966"/>
                <a:gd name="connsiteY16-4278" fmla="*/ 1050585 h 1517274"/>
                <a:gd name="connsiteX17-4279" fmla="*/ 32084 w 1989966"/>
                <a:gd name="connsiteY17-4280" fmla="*/ 809954 h 1517274"/>
                <a:gd name="connsiteX18-4281" fmla="*/ 96253 w 1989966"/>
                <a:gd name="connsiteY18-4282" fmla="*/ 713701 h 1517274"/>
                <a:gd name="connsiteX19-4283" fmla="*/ 176463 w 1989966"/>
                <a:gd name="connsiteY19-4284" fmla="*/ 633491 h 1517274"/>
                <a:gd name="connsiteX20-4285" fmla="*/ 224589 w 1989966"/>
                <a:gd name="connsiteY20-4286" fmla="*/ 617448 h 1517274"/>
                <a:gd name="connsiteX21-4287" fmla="*/ 272716 w 1989966"/>
                <a:gd name="connsiteY21-4288" fmla="*/ 585364 h 1517274"/>
                <a:gd name="connsiteX22-4289" fmla="*/ 320842 w 1989966"/>
                <a:gd name="connsiteY22-4290" fmla="*/ 569322 h 1517274"/>
                <a:gd name="connsiteX23-4291" fmla="*/ 385010 w 1989966"/>
                <a:gd name="connsiteY23-4292" fmla="*/ 537238 h 1517274"/>
                <a:gd name="connsiteX24-4293" fmla="*/ 481263 w 1989966"/>
                <a:gd name="connsiteY24-4294" fmla="*/ 505154 h 1517274"/>
                <a:gd name="connsiteX25-4295" fmla="*/ 561474 w 1989966"/>
                <a:gd name="connsiteY25-4296" fmla="*/ 440985 h 1517274"/>
                <a:gd name="connsiteX26-4297" fmla="*/ 561474 w 1989966"/>
                <a:gd name="connsiteY26-4298" fmla="*/ 424943 h 1517274"/>
                <a:gd name="connsiteX0-4299" fmla="*/ 532666 w 2013950"/>
                <a:gd name="connsiteY0-4300" fmla="*/ 415341 h 1517274"/>
                <a:gd name="connsiteX1-4301" fmla="*/ 641797 w 2013950"/>
                <a:gd name="connsiteY1-4302" fmla="*/ 155278 h 1517274"/>
                <a:gd name="connsiteX2-4303" fmla="*/ 882541 w 2013950"/>
                <a:gd name="connsiteY2-4304" fmla="*/ 13949 h 1517274"/>
                <a:gd name="connsiteX3-4305" fmla="*/ 1254109 w 2013950"/>
                <a:gd name="connsiteY3-4306" fmla="*/ 30104 h 1517274"/>
                <a:gd name="connsiteX4-4307" fmla="*/ 1608447 w 2013950"/>
                <a:gd name="connsiteY4-4308" fmla="*/ 234019 h 1517274"/>
                <a:gd name="connsiteX5-4309" fmla="*/ 1704700 w 2013950"/>
                <a:gd name="connsiteY5-4310" fmla="*/ 688734 h 1517274"/>
                <a:gd name="connsiteX6-4311" fmla="*/ 2013510 w 2013950"/>
                <a:gd name="connsiteY6-4312" fmla="*/ 945464 h 1517274"/>
                <a:gd name="connsiteX7-4313" fmla="*/ 1796715 w 2013950"/>
                <a:gd name="connsiteY7-4314" fmla="*/ 1367417 h 1517274"/>
                <a:gd name="connsiteX8-4315" fmla="*/ 1381881 w 2013950"/>
                <a:gd name="connsiteY8-4316" fmla="*/ 1500216 h 1517274"/>
                <a:gd name="connsiteX9-4317" fmla="*/ 401053 w 2013950"/>
                <a:gd name="connsiteY9-4318" fmla="*/ 1419554 h 1517274"/>
                <a:gd name="connsiteX10-4319" fmla="*/ 336884 w 2013950"/>
                <a:gd name="connsiteY10-4320" fmla="*/ 1403512 h 1517274"/>
                <a:gd name="connsiteX11-4321" fmla="*/ 256674 w 2013950"/>
                <a:gd name="connsiteY11-4322" fmla="*/ 1387469 h 1517274"/>
                <a:gd name="connsiteX12-4323" fmla="*/ 224589 w 2013950"/>
                <a:gd name="connsiteY12-4324" fmla="*/ 1355385 h 1517274"/>
                <a:gd name="connsiteX13-4325" fmla="*/ 176463 w 2013950"/>
                <a:gd name="connsiteY13-4326" fmla="*/ 1339343 h 1517274"/>
                <a:gd name="connsiteX14-4327" fmla="*/ 48126 w 2013950"/>
                <a:gd name="connsiteY14-4328" fmla="*/ 1194964 h 1517274"/>
                <a:gd name="connsiteX15-4329" fmla="*/ 16042 w 2013950"/>
                <a:gd name="connsiteY15-4330" fmla="*/ 1098712 h 1517274"/>
                <a:gd name="connsiteX16-4331" fmla="*/ 0 w 2013950"/>
                <a:gd name="connsiteY16-4332" fmla="*/ 1050585 h 1517274"/>
                <a:gd name="connsiteX17-4333" fmla="*/ 32084 w 2013950"/>
                <a:gd name="connsiteY17-4334" fmla="*/ 809954 h 1517274"/>
                <a:gd name="connsiteX18-4335" fmla="*/ 96253 w 2013950"/>
                <a:gd name="connsiteY18-4336" fmla="*/ 713701 h 1517274"/>
                <a:gd name="connsiteX19-4337" fmla="*/ 176463 w 2013950"/>
                <a:gd name="connsiteY19-4338" fmla="*/ 633491 h 1517274"/>
                <a:gd name="connsiteX20-4339" fmla="*/ 224589 w 2013950"/>
                <a:gd name="connsiteY20-4340" fmla="*/ 617448 h 1517274"/>
                <a:gd name="connsiteX21-4341" fmla="*/ 272716 w 2013950"/>
                <a:gd name="connsiteY21-4342" fmla="*/ 585364 h 1517274"/>
                <a:gd name="connsiteX22-4343" fmla="*/ 320842 w 2013950"/>
                <a:gd name="connsiteY22-4344" fmla="*/ 569322 h 1517274"/>
                <a:gd name="connsiteX23-4345" fmla="*/ 385010 w 2013950"/>
                <a:gd name="connsiteY23-4346" fmla="*/ 537238 h 1517274"/>
                <a:gd name="connsiteX24-4347" fmla="*/ 481263 w 2013950"/>
                <a:gd name="connsiteY24-4348" fmla="*/ 505154 h 1517274"/>
                <a:gd name="connsiteX25-4349" fmla="*/ 561474 w 2013950"/>
                <a:gd name="connsiteY25-4350" fmla="*/ 440985 h 1517274"/>
                <a:gd name="connsiteX26-4351" fmla="*/ 561474 w 2013950"/>
                <a:gd name="connsiteY26-4352" fmla="*/ 424943 h 1517274"/>
                <a:gd name="connsiteX0-4353" fmla="*/ 532666 w 2013950"/>
                <a:gd name="connsiteY0-4354" fmla="*/ 415341 h 1562144"/>
                <a:gd name="connsiteX1-4355" fmla="*/ 641797 w 2013950"/>
                <a:gd name="connsiteY1-4356" fmla="*/ 155278 h 1562144"/>
                <a:gd name="connsiteX2-4357" fmla="*/ 882541 w 2013950"/>
                <a:gd name="connsiteY2-4358" fmla="*/ 13949 h 1562144"/>
                <a:gd name="connsiteX3-4359" fmla="*/ 1254109 w 2013950"/>
                <a:gd name="connsiteY3-4360" fmla="*/ 30104 h 1562144"/>
                <a:gd name="connsiteX4-4361" fmla="*/ 1608447 w 2013950"/>
                <a:gd name="connsiteY4-4362" fmla="*/ 234019 h 1562144"/>
                <a:gd name="connsiteX5-4363" fmla="*/ 1704700 w 2013950"/>
                <a:gd name="connsiteY5-4364" fmla="*/ 688734 h 1562144"/>
                <a:gd name="connsiteX6-4365" fmla="*/ 2013510 w 2013950"/>
                <a:gd name="connsiteY6-4366" fmla="*/ 945464 h 1562144"/>
                <a:gd name="connsiteX7-4367" fmla="*/ 1796715 w 2013950"/>
                <a:gd name="connsiteY7-4368" fmla="*/ 1367417 h 1562144"/>
                <a:gd name="connsiteX8-4369" fmla="*/ 1273597 w 2013950"/>
                <a:gd name="connsiteY8-4370" fmla="*/ 1548342 h 1562144"/>
                <a:gd name="connsiteX9-4371" fmla="*/ 401053 w 2013950"/>
                <a:gd name="connsiteY9-4372" fmla="*/ 1419554 h 1562144"/>
                <a:gd name="connsiteX10-4373" fmla="*/ 336884 w 2013950"/>
                <a:gd name="connsiteY10-4374" fmla="*/ 1403512 h 1562144"/>
                <a:gd name="connsiteX11-4375" fmla="*/ 256674 w 2013950"/>
                <a:gd name="connsiteY11-4376" fmla="*/ 1387469 h 1562144"/>
                <a:gd name="connsiteX12-4377" fmla="*/ 224589 w 2013950"/>
                <a:gd name="connsiteY12-4378" fmla="*/ 1355385 h 1562144"/>
                <a:gd name="connsiteX13-4379" fmla="*/ 176463 w 2013950"/>
                <a:gd name="connsiteY13-4380" fmla="*/ 1339343 h 1562144"/>
                <a:gd name="connsiteX14-4381" fmla="*/ 48126 w 2013950"/>
                <a:gd name="connsiteY14-4382" fmla="*/ 1194964 h 1562144"/>
                <a:gd name="connsiteX15-4383" fmla="*/ 16042 w 2013950"/>
                <a:gd name="connsiteY15-4384" fmla="*/ 1098712 h 1562144"/>
                <a:gd name="connsiteX16-4385" fmla="*/ 0 w 2013950"/>
                <a:gd name="connsiteY16-4386" fmla="*/ 1050585 h 1562144"/>
                <a:gd name="connsiteX17-4387" fmla="*/ 32084 w 2013950"/>
                <a:gd name="connsiteY17-4388" fmla="*/ 809954 h 1562144"/>
                <a:gd name="connsiteX18-4389" fmla="*/ 96253 w 2013950"/>
                <a:gd name="connsiteY18-4390" fmla="*/ 713701 h 1562144"/>
                <a:gd name="connsiteX19-4391" fmla="*/ 176463 w 2013950"/>
                <a:gd name="connsiteY19-4392" fmla="*/ 633491 h 1562144"/>
                <a:gd name="connsiteX20-4393" fmla="*/ 224589 w 2013950"/>
                <a:gd name="connsiteY20-4394" fmla="*/ 617448 h 1562144"/>
                <a:gd name="connsiteX21-4395" fmla="*/ 272716 w 2013950"/>
                <a:gd name="connsiteY21-4396" fmla="*/ 585364 h 1562144"/>
                <a:gd name="connsiteX22-4397" fmla="*/ 320842 w 2013950"/>
                <a:gd name="connsiteY22-4398" fmla="*/ 569322 h 1562144"/>
                <a:gd name="connsiteX23-4399" fmla="*/ 385010 w 2013950"/>
                <a:gd name="connsiteY23-4400" fmla="*/ 537238 h 1562144"/>
                <a:gd name="connsiteX24-4401" fmla="*/ 481263 w 2013950"/>
                <a:gd name="connsiteY24-4402" fmla="*/ 505154 h 1562144"/>
                <a:gd name="connsiteX25-4403" fmla="*/ 561474 w 2013950"/>
                <a:gd name="connsiteY25-4404" fmla="*/ 440985 h 1562144"/>
                <a:gd name="connsiteX26-4405" fmla="*/ 561474 w 2013950"/>
                <a:gd name="connsiteY26-4406" fmla="*/ 424943 h 1562144"/>
                <a:gd name="connsiteX0-4407" fmla="*/ 532666 w 2013950"/>
                <a:gd name="connsiteY0-4408" fmla="*/ 415341 h 1548553"/>
                <a:gd name="connsiteX1-4409" fmla="*/ 641797 w 2013950"/>
                <a:gd name="connsiteY1-4410" fmla="*/ 155278 h 1548553"/>
                <a:gd name="connsiteX2-4411" fmla="*/ 882541 w 2013950"/>
                <a:gd name="connsiteY2-4412" fmla="*/ 13949 h 1548553"/>
                <a:gd name="connsiteX3-4413" fmla="*/ 1254109 w 2013950"/>
                <a:gd name="connsiteY3-4414" fmla="*/ 30104 h 1548553"/>
                <a:gd name="connsiteX4-4415" fmla="*/ 1608447 w 2013950"/>
                <a:gd name="connsiteY4-4416" fmla="*/ 234019 h 1548553"/>
                <a:gd name="connsiteX5-4417" fmla="*/ 1704700 w 2013950"/>
                <a:gd name="connsiteY5-4418" fmla="*/ 688734 h 1548553"/>
                <a:gd name="connsiteX6-4419" fmla="*/ 2013510 w 2013950"/>
                <a:gd name="connsiteY6-4420" fmla="*/ 945464 h 1548553"/>
                <a:gd name="connsiteX7-4421" fmla="*/ 1796715 w 2013950"/>
                <a:gd name="connsiteY7-4422" fmla="*/ 1367417 h 1548553"/>
                <a:gd name="connsiteX8-4423" fmla="*/ 1273597 w 2013950"/>
                <a:gd name="connsiteY8-4424" fmla="*/ 1548342 h 1548553"/>
                <a:gd name="connsiteX9-4425" fmla="*/ 336884 w 2013950"/>
                <a:gd name="connsiteY9-4426" fmla="*/ 1403512 h 1548553"/>
                <a:gd name="connsiteX10-4427" fmla="*/ 256674 w 2013950"/>
                <a:gd name="connsiteY10-4428" fmla="*/ 1387469 h 1548553"/>
                <a:gd name="connsiteX11-4429" fmla="*/ 224589 w 2013950"/>
                <a:gd name="connsiteY11-4430" fmla="*/ 1355385 h 1548553"/>
                <a:gd name="connsiteX12-4431" fmla="*/ 176463 w 2013950"/>
                <a:gd name="connsiteY12-4432" fmla="*/ 1339343 h 1548553"/>
                <a:gd name="connsiteX13-4433" fmla="*/ 48126 w 2013950"/>
                <a:gd name="connsiteY13-4434" fmla="*/ 1194964 h 1548553"/>
                <a:gd name="connsiteX14-4435" fmla="*/ 16042 w 2013950"/>
                <a:gd name="connsiteY14-4436" fmla="*/ 1098712 h 1548553"/>
                <a:gd name="connsiteX15-4437" fmla="*/ 0 w 2013950"/>
                <a:gd name="connsiteY15-4438" fmla="*/ 1050585 h 1548553"/>
                <a:gd name="connsiteX16-4439" fmla="*/ 32084 w 2013950"/>
                <a:gd name="connsiteY16-4440" fmla="*/ 809954 h 1548553"/>
                <a:gd name="connsiteX17-4441" fmla="*/ 96253 w 2013950"/>
                <a:gd name="connsiteY17-4442" fmla="*/ 713701 h 1548553"/>
                <a:gd name="connsiteX18-4443" fmla="*/ 176463 w 2013950"/>
                <a:gd name="connsiteY18-4444" fmla="*/ 633491 h 1548553"/>
                <a:gd name="connsiteX19-4445" fmla="*/ 224589 w 2013950"/>
                <a:gd name="connsiteY19-4446" fmla="*/ 617448 h 1548553"/>
                <a:gd name="connsiteX20-4447" fmla="*/ 272716 w 2013950"/>
                <a:gd name="connsiteY20-4448" fmla="*/ 585364 h 1548553"/>
                <a:gd name="connsiteX21-4449" fmla="*/ 320842 w 2013950"/>
                <a:gd name="connsiteY21-4450" fmla="*/ 569322 h 1548553"/>
                <a:gd name="connsiteX22-4451" fmla="*/ 385010 w 2013950"/>
                <a:gd name="connsiteY22-4452" fmla="*/ 537238 h 1548553"/>
                <a:gd name="connsiteX23-4453" fmla="*/ 481263 w 2013950"/>
                <a:gd name="connsiteY23-4454" fmla="*/ 505154 h 1548553"/>
                <a:gd name="connsiteX24-4455" fmla="*/ 561474 w 2013950"/>
                <a:gd name="connsiteY24-4456" fmla="*/ 440985 h 1548553"/>
                <a:gd name="connsiteX25-4457" fmla="*/ 561474 w 2013950"/>
                <a:gd name="connsiteY25-4458" fmla="*/ 424943 h 1548553"/>
                <a:gd name="connsiteX0-4459" fmla="*/ 532666 w 2013950"/>
                <a:gd name="connsiteY0-4460" fmla="*/ 415341 h 1548553"/>
                <a:gd name="connsiteX1-4461" fmla="*/ 641797 w 2013950"/>
                <a:gd name="connsiteY1-4462" fmla="*/ 155278 h 1548553"/>
                <a:gd name="connsiteX2-4463" fmla="*/ 882541 w 2013950"/>
                <a:gd name="connsiteY2-4464" fmla="*/ 13949 h 1548553"/>
                <a:gd name="connsiteX3-4465" fmla="*/ 1254109 w 2013950"/>
                <a:gd name="connsiteY3-4466" fmla="*/ 30104 h 1548553"/>
                <a:gd name="connsiteX4-4467" fmla="*/ 1608447 w 2013950"/>
                <a:gd name="connsiteY4-4468" fmla="*/ 234019 h 1548553"/>
                <a:gd name="connsiteX5-4469" fmla="*/ 1704700 w 2013950"/>
                <a:gd name="connsiteY5-4470" fmla="*/ 688734 h 1548553"/>
                <a:gd name="connsiteX6-4471" fmla="*/ 2013510 w 2013950"/>
                <a:gd name="connsiteY6-4472" fmla="*/ 945464 h 1548553"/>
                <a:gd name="connsiteX7-4473" fmla="*/ 1796715 w 2013950"/>
                <a:gd name="connsiteY7-4474" fmla="*/ 1367417 h 1548553"/>
                <a:gd name="connsiteX8-4475" fmla="*/ 1273597 w 2013950"/>
                <a:gd name="connsiteY8-4476" fmla="*/ 1548342 h 1548553"/>
                <a:gd name="connsiteX9-4477" fmla="*/ 336884 w 2013950"/>
                <a:gd name="connsiteY9-4478" fmla="*/ 1403512 h 1548553"/>
                <a:gd name="connsiteX10-4479" fmla="*/ 256674 w 2013950"/>
                <a:gd name="connsiteY10-4480" fmla="*/ 1387469 h 1548553"/>
                <a:gd name="connsiteX11-4481" fmla="*/ 224589 w 2013950"/>
                <a:gd name="connsiteY11-4482" fmla="*/ 1355385 h 1548553"/>
                <a:gd name="connsiteX12-4483" fmla="*/ 48126 w 2013950"/>
                <a:gd name="connsiteY12-4484" fmla="*/ 1194964 h 1548553"/>
                <a:gd name="connsiteX13-4485" fmla="*/ 16042 w 2013950"/>
                <a:gd name="connsiteY13-4486" fmla="*/ 1098712 h 1548553"/>
                <a:gd name="connsiteX14-4487" fmla="*/ 0 w 2013950"/>
                <a:gd name="connsiteY14-4488" fmla="*/ 1050585 h 1548553"/>
                <a:gd name="connsiteX15-4489" fmla="*/ 32084 w 2013950"/>
                <a:gd name="connsiteY15-4490" fmla="*/ 809954 h 1548553"/>
                <a:gd name="connsiteX16-4491" fmla="*/ 96253 w 2013950"/>
                <a:gd name="connsiteY16-4492" fmla="*/ 713701 h 1548553"/>
                <a:gd name="connsiteX17-4493" fmla="*/ 176463 w 2013950"/>
                <a:gd name="connsiteY17-4494" fmla="*/ 633491 h 1548553"/>
                <a:gd name="connsiteX18-4495" fmla="*/ 224589 w 2013950"/>
                <a:gd name="connsiteY18-4496" fmla="*/ 617448 h 1548553"/>
                <a:gd name="connsiteX19-4497" fmla="*/ 272716 w 2013950"/>
                <a:gd name="connsiteY19-4498" fmla="*/ 585364 h 1548553"/>
                <a:gd name="connsiteX20-4499" fmla="*/ 320842 w 2013950"/>
                <a:gd name="connsiteY20-4500" fmla="*/ 569322 h 1548553"/>
                <a:gd name="connsiteX21-4501" fmla="*/ 385010 w 2013950"/>
                <a:gd name="connsiteY21-4502" fmla="*/ 537238 h 1548553"/>
                <a:gd name="connsiteX22-4503" fmla="*/ 481263 w 2013950"/>
                <a:gd name="connsiteY22-4504" fmla="*/ 505154 h 1548553"/>
                <a:gd name="connsiteX23-4505" fmla="*/ 561474 w 2013950"/>
                <a:gd name="connsiteY23-4506" fmla="*/ 440985 h 1548553"/>
                <a:gd name="connsiteX24-4507" fmla="*/ 561474 w 2013950"/>
                <a:gd name="connsiteY24-4508" fmla="*/ 424943 h 1548553"/>
                <a:gd name="connsiteX0-4509" fmla="*/ 532666 w 2013950"/>
                <a:gd name="connsiteY0-4510" fmla="*/ 415341 h 1549171"/>
                <a:gd name="connsiteX1-4511" fmla="*/ 641797 w 2013950"/>
                <a:gd name="connsiteY1-4512" fmla="*/ 155278 h 1549171"/>
                <a:gd name="connsiteX2-4513" fmla="*/ 882541 w 2013950"/>
                <a:gd name="connsiteY2-4514" fmla="*/ 13949 h 1549171"/>
                <a:gd name="connsiteX3-4515" fmla="*/ 1254109 w 2013950"/>
                <a:gd name="connsiteY3-4516" fmla="*/ 30104 h 1549171"/>
                <a:gd name="connsiteX4-4517" fmla="*/ 1608447 w 2013950"/>
                <a:gd name="connsiteY4-4518" fmla="*/ 234019 h 1549171"/>
                <a:gd name="connsiteX5-4519" fmla="*/ 1704700 w 2013950"/>
                <a:gd name="connsiteY5-4520" fmla="*/ 688734 h 1549171"/>
                <a:gd name="connsiteX6-4521" fmla="*/ 2013510 w 2013950"/>
                <a:gd name="connsiteY6-4522" fmla="*/ 945464 h 1549171"/>
                <a:gd name="connsiteX7-4523" fmla="*/ 1796715 w 2013950"/>
                <a:gd name="connsiteY7-4524" fmla="*/ 1367417 h 1549171"/>
                <a:gd name="connsiteX8-4525" fmla="*/ 1273597 w 2013950"/>
                <a:gd name="connsiteY8-4526" fmla="*/ 1548342 h 1549171"/>
                <a:gd name="connsiteX9-4527" fmla="*/ 565484 w 2013950"/>
                <a:gd name="connsiteY9-4528" fmla="*/ 1499764 h 1549171"/>
                <a:gd name="connsiteX10-4529" fmla="*/ 256674 w 2013950"/>
                <a:gd name="connsiteY10-4530" fmla="*/ 1387469 h 1549171"/>
                <a:gd name="connsiteX11-4531" fmla="*/ 224589 w 2013950"/>
                <a:gd name="connsiteY11-4532" fmla="*/ 1355385 h 1549171"/>
                <a:gd name="connsiteX12-4533" fmla="*/ 48126 w 2013950"/>
                <a:gd name="connsiteY12-4534" fmla="*/ 1194964 h 1549171"/>
                <a:gd name="connsiteX13-4535" fmla="*/ 16042 w 2013950"/>
                <a:gd name="connsiteY13-4536" fmla="*/ 1098712 h 1549171"/>
                <a:gd name="connsiteX14-4537" fmla="*/ 0 w 2013950"/>
                <a:gd name="connsiteY14-4538" fmla="*/ 1050585 h 1549171"/>
                <a:gd name="connsiteX15-4539" fmla="*/ 32084 w 2013950"/>
                <a:gd name="connsiteY15-4540" fmla="*/ 809954 h 1549171"/>
                <a:gd name="connsiteX16-4541" fmla="*/ 96253 w 2013950"/>
                <a:gd name="connsiteY16-4542" fmla="*/ 713701 h 1549171"/>
                <a:gd name="connsiteX17-4543" fmla="*/ 176463 w 2013950"/>
                <a:gd name="connsiteY17-4544" fmla="*/ 633491 h 1549171"/>
                <a:gd name="connsiteX18-4545" fmla="*/ 224589 w 2013950"/>
                <a:gd name="connsiteY18-4546" fmla="*/ 617448 h 1549171"/>
                <a:gd name="connsiteX19-4547" fmla="*/ 272716 w 2013950"/>
                <a:gd name="connsiteY19-4548" fmla="*/ 585364 h 1549171"/>
                <a:gd name="connsiteX20-4549" fmla="*/ 320842 w 2013950"/>
                <a:gd name="connsiteY20-4550" fmla="*/ 569322 h 1549171"/>
                <a:gd name="connsiteX21-4551" fmla="*/ 385010 w 2013950"/>
                <a:gd name="connsiteY21-4552" fmla="*/ 537238 h 1549171"/>
                <a:gd name="connsiteX22-4553" fmla="*/ 481263 w 2013950"/>
                <a:gd name="connsiteY22-4554" fmla="*/ 505154 h 1549171"/>
                <a:gd name="connsiteX23-4555" fmla="*/ 561474 w 2013950"/>
                <a:gd name="connsiteY23-4556" fmla="*/ 440985 h 1549171"/>
                <a:gd name="connsiteX24-4557" fmla="*/ 561474 w 2013950"/>
                <a:gd name="connsiteY24-4558" fmla="*/ 424943 h 1549171"/>
                <a:gd name="connsiteX0-4559" fmla="*/ 532666 w 2013950"/>
                <a:gd name="connsiteY0-4560" fmla="*/ 415341 h 1559200"/>
                <a:gd name="connsiteX1-4561" fmla="*/ 641797 w 2013950"/>
                <a:gd name="connsiteY1-4562" fmla="*/ 155278 h 1559200"/>
                <a:gd name="connsiteX2-4563" fmla="*/ 882541 w 2013950"/>
                <a:gd name="connsiteY2-4564" fmla="*/ 13949 h 1559200"/>
                <a:gd name="connsiteX3-4565" fmla="*/ 1254109 w 2013950"/>
                <a:gd name="connsiteY3-4566" fmla="*/ 30104 h 1559200"/>
                <a:gd name="connsiteX4-4567" fmla="*/ 1608447 w 2013950"/>
                <a:gd name="connsiteY4-4568" fmla="*/ 234019 h 1559200"/>
                <a:gd name="connsiteX5-4569" fmla="*/ 1704700 w 2013950"/>
                <a:gd name="connsiteY5-4570" fmla="*/ 688734 h 1559200"/>
                <a:gd name="connsiteX6-4571" fmla="*/ 2013510 w 2013950"/>
                <a:gd name="connsiteY6-4572" fmla="*/ 945464 h 1559200"/>
                <a:gd name="connsiteX7-4573" fmla="*/ 1796715 w 2013950"/>
                <a:gd name="connsiteY7-4574" fmla="*/ 1367417 h 1559200"/>
                <a:gd name="connsiteX8-4575" fmla="*/ 1273597 w 2013950"/>
                <a:gd name="connsiteY8-4576" fmla="*/ 1548342 h 1559200"/>
                <a:gd name="connsiteX9-4577" fmla="*/ 565484 w 2013950"/>
                <a:gd name="connsiteY9-4578" fmla="*/ 1499764 h 1559200"/>
                <a:gd name="connsiteX10-4579" fmla="*/ 256674 w 2013950"/>
                <a:gd name="connsiteY10-4580" fmla="*/ 1387469 h 1559200"/>
                <a:gd name="connsiteX11-4581" fmla="*/ 224589 w 2013950"/>
                <a:gd name="connsiteY11-4582" fmla="*/ 1355385 h 1559200"/>
                <a:gd name="connsiteX12-4583" fmla="*/ 48126 w 2013950"/>
                <a:gd name="connsiteY12-4584" fmla="*/ 1194964 h 1559200"/>
                <a:gd name="connsiteX13-4585" fmla="*/ 16042 w 2013950"/>
                <a:gd name="connsiteY13-4586" fmla="*/ 1098712 h 1559200"/>
                <a:gd name="connsiteX14-4587" fmla="*/ 0 w 2013950"/>
                <a:gd name="connsiteY14-4588" fmla="*/ 1050585 h 1559200"/>
                <a:gd name="connsiteX15-4589" fmla="*/ 32084 w 2013950"/>
                <a:gd name="connsiteY15-4590" fmla="*/ 809954 h 1559200"/>
                <a:gd name="connsiteX16-4591" fmla="*/ 96253 w 2013950"/>
                <a:gd name="connsiteY16-4592" fmla="*/ 713701 h 1559200"/>
                <a:gd name="connsiteX17-4593" fmla="*/ 176463 w 2013950"/>
                <a:gd name="connsiteY17-4594" fmla="*/ 633491 h 1559200"/>
                <a:gd name="connsiteX18-4595" fmla="*/ 224589 w 2013950"/>
                <a:gd name="connsiteY18-4596" fmla="*/ 617448 h 1559200"/>
                <a:gd name="connsiteX19-4597" fmla="*/ 272716 w 2013950"/>
                <a:gd name="connsiteY19-4598" fmla="*/ 585364 h 1559200"/>
                <a:gd name="connsiteX20-4599" fmla="*/ 320842 w 2013950"/>
                <a:gd name="connsiteY20-4600" fmla="*/ 569322 h 1559200"/>
                <a:gd name="connsiteX21-4601" fmla="*/ 385010 w 2013950"/>
                <a:gd name="connsiteY21-4602" fmla="*/ 537238 h 1559200"/>
                <a:gd name="connsiteX22-4603" fmla="*/ 481263 w 2013950"/>
                <a:gd name="connsiteY22-4604" fmla="*/ 505154 h 1559200"/>
                <a:gd name="connsiteX23-4605" fmla="*/ 561474 w 2013950"/>
                <a:gd name="connsiteY23-4606" fmla="*/ 440985 h 1559200"/>
                <a:gd name="connsiteX24-4607" fmla="*/ 561474 w 2013950"/>
                <a:gd name="connsiteY24-4608" fmla="*/ 424943 h 1559200"/>
                <a:gd name="connsiteX0-4609" fmla="*/ 532666 w 2013950"/>
                <a:gd name="connsiteY0-4610" fmla="*/ 415341 h 1559200"/>
                <a:gd name="connsiteX1-4611" fmla="*/ 641797 w 2013950"/>
                <a:gd name="connsiteY1-4612" fmla="*/ 155278 h 1559200"/>
                <a:gd name="connsiteX2-4613" fmla="*/ 882541 w 2013950"/>
                <a:gd name="connsiteY2-4614" fmla="*/ 13949 h 1559200"/>
                <a:gd name="connsiteX3-4615" fmla="*/ 1254109 w 2013950"/>
                <a:gd name="connsiteY3-4616" fmla="*/ 30104 h 1559200"/>
                <a:gd name="connsiteX4-4617" fmla="*/ 1608447 w 2013950"/>
                <a:gd name="connsiteY4-4618" fmla="*/ 234019 h 1559200"/>
                <a:gd name="connsiteX5-4619" fmla="*/ 1704700 w 2013950"/>
                <a:gd name="connsiteY5-4620" fmla="*/ 688734 h 1559200"/>
                <a:gd name="connsiteX6-4621" fmla="*/ 2013510 w 2013950"/>
                <a:gd name="connsiteY6-4622" fmla="*/ 945464 h 1559200"/>
                <a:gd name="connsiteX7-4623" fmla="*/ 1796715 w 2013950"/>
                <a:gd name="connsiteY7-4624" fmla="*/ 1367417 h 1559200"/>
                <a:gd name="connsiteX8-4625" fmla="*/ 1273597 w 2013950"/>
                <a:gd name="connsiteY8-4626" fmla="*/ 1548342 h 1559200"/>
                <a:gd name="connsiteX9-4627" fmla="*/ 565484 w 2013950"/>
                <a:gd name="connsiteY9-4628" fmla="*/ 1499764 h 1559200"/>
                <a:gd name="connsiteX10-4629" fmla="*/ 256674 w 2013950"/>
                <a:gd name="connsiteY10-4630" fmla="*/ 1387469 h 1559200"/>
                <a:gd name="connsiteX11-4631" fmla="*/ 224589 w 2013950"/>
                <a:gd name="connsiteY11-4632" fmla="*/ 1355385 h 1559200"/>
                <a:gd name="connsiteX12-4633" fmla="*/ 48126 w 2013950"/>
                <a:gd name="connsiteY12-4634" fmla="*/ 1194964 h 1559200"/>
                <a:gd name="connsiteX13-4635" fmla="*/ 16042 w 2013950"/>
                <a:gd name="connsiteY13-4636" fmla="*/ 1098712 h 1559200"/>
                <a:gd name="connsiteX14-4637" fmla="*/ 0 w 2013950"/>
                <a:gd name="connsiteY14-4638" fmla="*/ 1050585 h 1559200"/>
                <a:gd name="connsiteX15-4639" fmla="*/ 32084 w 2013950"/>
                <a:gd name="connsiteY15-4640" fmla="*/ 809954 h 1559200"/>
                <a:gd name="connsiteX16-4641" fmla="*/ 96253 w 2013950"/>
                <a:gd name="connsiteY16-4642" fmla="*/ 713701 h 1559200"/>
                <a:gd name="connsiteX17-4643" fmla="*/ 176463 w 2013950"/>
                <a:gd name="connsiteY17-4644" fmla="*/ 633491 h 1559200"/>
                <a:gd name="connsiteX18-4645" fmla="*/ 224589 w 2013950"/>
                <a:gd name="connsiteY18-4646" fmla="*/ 617448 h 1559200"/>
                <a:gd name="connsiteX19-4647" fmla="*/ 272716 w 2013950"/>
                <a:gd name="connsiteY19-4648" fmla="*/ 585364 h 1559200"/>
                <a:gd name="connsiteX20-4649" fmla="*/ 320842 w 2013950"/>
                <a:gd name="connsiteY20-4650" fmla="*/ 569322 h 1559200"/>
                <a:gd name="connsiteX21-4651" fmla="*/ 481263 w 2013950"/>
                <a:gd name="connsiteY21-4652" fmla="*/ 505154 h 1559200"/>
                <a:gd name="connsiteX22-4653" fmla="*/ 561474 w 2013950"/>
                <a:gd name="connsiteY22-4654" fmla="*/ 440985 h 1559200"/>
                <a:gd name="connsiteX23-4655" fmla="*/ 561474 w 2013950"/>
                <a:gd name="connsiteY23-4656" fmla="*/ 424943 h 1559200"/>
                <a:gd name="connsiteX0-4657" fmla="*/ 532666 w 2013950"/>
                <a:gd name="connsiteY0-4658" fmla="*/ 415341 h 1559200"/>
                <a:gd name="connsiteX1-4659" fmla="*/ 641797 w 2013950"/>
                <a:gd name="connsiteY1-4660" fmla="*/ 155278 h 1559200"/>
                <a:gd name="connsiteX2-4661" fmla="*/ 882541 w 2013950"/>
                <a:gd name="connsiteY2-4662" fmla="*/ 13949 h 1559200"/>
                <a:gd name="connsiteX3-4663" fmla="*/ 1254109 w 2013950"/>
                <a:gd name="connsiteY3-4664" fmla="*/ 30104 h 1559200"/>
                <a:gd name="connsiteX4-4665" fmla="*/ 1608447 w 2013950"/>
                <a:gd name="connsiteY4-4666" fmla="*/ 234019 h 1559200"/>
                <a:gd name="connsiteX5-4667" fmla="*/ 1704700 w 2013950"/>
                <a:gd name="connsiteY5-4668" fmla="*/ 688734 h 1559200"/>
                <a:gd name="connsiteX6-4669" fmla="*/ 2013510 w 2013950"/>
                <a:gd name="connsiteY6-4670" fmla="*/ 945464 h 1559200"/>
                <a:gd name="connsiteX7-4671" fmla="*/ 1796715 w 2013950"/>
                <a:gd name="connsiteY7-4672" fmla="*/ 1367417 h 1559200"/>
                <a:gd name="connsiteX8-4673" fmla="*/ 1273597 w 2013950"/>
                <a:gd name="connsiteY8-4674" fmla="*/ 1548342 h 1559200"/>
                <a:gd name="connsiteX9-4675" fmla="*/ 565484 w 2013950"/>
                <a:gd name="connsiteY9-4676" fmla="*/ 1499764 h 1559200"/>
                <a:gd name="connsiteX10-4677" fmla="*/ 256674 w 2013950"/>
                <a:gd name="connsiteY10-4678" fmla="*/ 1387469 h 1559200"/>
                <a:gd name="connsiteX11-4679" fmla="*/ 224589 w 2013950"/>
                <a:gd name="connsiteY11-4680" fmla="*/ 1355385 h 1559200"/>
                <a:gd name="connsiteX12-4681" fmla="*/ 48126 w 2013950"/>
                <a:gd name="connsiteY12-4682" fmla="*/ 1194964 h 1559200"/>
                <a:gd name="connsiteX13-4683" fmla="*/ 16042 w 2013950"/>
                <a:gd name="connsiteY13-4684" fmla="*/ 1098712 h 1559200"/>
                <a:gd name="connsiteX14-4685" fmla="*/ 0 w 2013950"/>
                <a:gd name="connsiteY14-4686" fmla="*/ 1050585 h 1559200"/>
                <a:gd name="connsiteX15-4687" fmla="*/ 32084 w 2013950"/>
                <a:gd name="connsiteY15-4688" fmla="*/ 809954 h 1559200"/>
                <a:gd name="connsiteX16-4689" fmla="*/ 96253 w 2013950"/>
                <a:gd name="connsiteY16-4690" fmla="*/ 713701 h 1559200"/>
                <a:gd name="connsiteX17-4691" fmla="*/ 176463 w 2013950"/>
                <a:gd name="connsiteY17-4692" fmla="*/ 633491 h 1559200"/>
                <a:gd name="connsiteX18-4693" fmla="*/ 224589 w 2013950"/>
                <a:gd name="connsiteY18-4694" fmla="*/ 617448 h 1559200"/>
                <a:gd name="connsiteX19-4695" fmla="*/ 320842 w 2013950"/>
                <a:gd name="connsiteY19-4696" fmla="*/ 569322 h 1559200"/>
                <a:gd name="connsiteX20-4697" fmla="*/ 481263 w 2013950"/>
                <a:gd name="connsiteY20-4698" fmla="*/ 505154 h 1559200"/>
                <a:gd name="connsiteX21-4699" fmla="*/ 561474 w 2013950"/>
                <a:gd name="connsiteY21-4700" fmla="*/ 440985 h 1559200"/>
                <a:gd name="connsiteX22-4701" fmla="*/ 561474 w 2013950"/>
                <a:gd name="connsiteY22-4702" fmla="*/ 424943 h 1559200"/>
                <a:gd name="connsiteX0-4703" fmla="*/ 532666 w 2013950"/>
                <a:gd name="connsiteY0-4704" fmla="*/ 415341 h 1559200"/>
                <a:gd name="connsiteX1-4705" fmla="*/ 641797 w 2013950"/>
                <a:gd name="connsiteY1-4706" fmla="*/ 155278 h 1559200"/>
                <a:gd name="connsiteX2-4707" fmla="*/ 882541 w 2013950"/>
                <a:gd name="connsiteY2-4708" fmla="*/ 13949 h 1559200"/>
                <a:gd name="connsiteX3-4709" fmla="*/ 1254109 w 2013950"/>
                <a:gd name="connsiteY3-4710" fmla="*/ 30104 h 1559200"/>
                <a:gd name="connsiteX4-4711" fmla="*/ 1608447 w 2013950"/>
                <a:gd name="connsiteY4-4712" fmla="*/ 234019 h 1559200"/>
                <a:gd name="connsiteX5-4713" fmla="*/ 1704700 w 2013950"/>
                <a:gd name="connsiteY5-4714" fmla="*/ 688734 h 1559200"/>
                <a:gd name="connsiteX6-4715" fmla="*/ 2013510 w 2013950"/>
                <a:gd name="connsiteY6-4716" fmla="*/ 945464 h 1559200"/>
                <a:gd name="connsiteX7-4717" fmla="*/ 1796715 w 2013950"/>
                <a:gd name="connsiteY7-4718" fmla="*/ 1367417 h 1559200"/>
                <a:gd name="connsiteX8-4719" fmla="*/ 1273597 w 2013950"/>
                <a:gd name="connsiteY8-4720" fmla="*/ 1548342 h 1559200"/>
                <a:gd name="connsiteX9-4721" fmla="*/ 565484 w 2013950"/>
                <a:gd name="connsiteY9-4722" fmla="*/ 1499764 h 1559200"/>
                <a:gd name="connsiteX10-4723" fmla="*/ 256674 w 2013950"/>
                <a:gd name="connsiteY10-4724" fmla="*/ 1387469 h 1559200"/>
                <a:gd name="connsiteX11-4725" fmla="*/ 224589 w 2013950"/>
                <a:gd name="connsiteY11-4726" fmla="*/ 1355385 h 1559200"/>
                <a:gd name="connsiteX12-4727" fmla="*/ 48126 w 2013950"/>
                <a:gd name="connsiteY12-4728" fmla="*/ 1194964 h 1559200"/>
                <a:gd name="connsiteX13-4729" fmla="*/ 16042 w 2013950"/>
                <a:gd name="connsiteY13-4730" fmla="*/ 1098712 h 1559200"/>
                <a:gd name="connsiteX14-4731" fmla="*/ 0 w 2013950"/>
                <a:gd name="connsiteY14-4732" fmla="*/ 1050585 h 1559200"/>
                <a:gd name="connsiteX15-4733" fmla="*/ 32084 w 2013950"/>
                <a:gd name="connsiteY15-4734" fmla="*/ 809954 h 1559200"/>
                <a:gd name="connsiteX16-4735" fmla="*/ 96253 w 2013950"/>
                <a:gd name="connsiteY16-4736" fmla="*/ 713701 h 1559200"/>
                <a:gd name="connsiteX17-4737" fmla="*/ 176463 w 2013950"/>
                <a:gd name="connsiteY17-4738" fmla="*/ 633491 h 1559200"/>
                <a:gd name="connsiteX18-4739" fmla="*/ 320842 w 2013950"/>
                <a:gd name="connsiteY18-4740" fmla="*/ 569322 h 1559200"/>
                <a:gd name="connsiteX19-4741" fmla="*/ 481263 w 2013950"/>
                <a:gd name="connsiteY19-4742" fmla="*/ 505154 h 1559200"/>
                <a:gd name="connsiteX20-4743" fmla="*/ 561474 w 2013950"/>
                <a:gd name="connsiteY20-4744" fmla="*/ 440985 h 1559200"/>
                <a:gd name="connsiteX21-4745" fmla="*/ 561474 w 2013950"/>
                <a:gd name="connsiteY21-4746" fmla="*/ 424943 h 1559200"/>
                <a:gd name="connsiteX0-4747" fmla="*/ 536656 w 2017940"/>
                <a:gd name="connsiteY0-4748" fmla="*/ 415341 h 1559200"/>
                <a:gd name="connsiteX1-4749" fmla="*/ 645787 w 2017940"/>
                <a:gd name="connsiteY1-4750" fmla="*/ 155278 h 1559200"/>
                <a:gd name="connsiteX2-4751" fmla="*/ 886531 w 2017940"/>
                <a:gd name="connsiteY2-4752" fmla="*/ 13949 h 1559200"/>
                <a:gd name="connsiteX3-4753" fmla="*/ 1258099 w 2017940"/>
                <a:gd name="connsiteY3-4754" fmla="*/ 30104 h 1559200"/>
                <a:gd name="connsiteX4-4755" fmla="*/ 1612437 w 2017940"/>
                <a:gd name="connsiteY4-4756" fmla="*/ 234019 h 1559200"/>
                <a:gd name="connsiteX5-4757" fmla="*/ 1708690 w 2017940"/>
                <a:gd name="connsiteY5-4758" fmla="*/ 688734 h 1559200"/>
                <a:gd name="connsiteX6-4759" fmla="*/ 2017500 w 2017940"/>
                <a:gd name="connsiteY6-4760" fmla="*/ 945464 h 1559200"/>
                <a:gd name="connsiteX7-4761" fmla="*/ 1800705 w 2017940"/>
                <a:gd name="connsiteY7-4762" fmla="*/ 1367417 h 1559200"/>
                <a:gd name="connsiteX8-4763" fmla="*/ 1277587 w 2017940"/>
                <a:gd name="connsiteY8-4764" fmla="*/ 1548342 h 1559200"/>
                <a:gd name="connsiteX9-4765" fmla="*/ 569474 w 2017940"/>
                <a:gd name="connsiteY9-4766" fmla="*/ 1499764 h 1559200"/>
                <a:gd name="connsiteX10-4767" fmla="*/ 260664 w 2017940"/>
                <a:gd name="connsiteY10-4768" fmla="*/ 1387469 h 1559200"/>
                <a:gd name="connsiteX11-4769" fmla="*/ 228579 w 2017940"/>
                <a:gd name="connsiteY11-4770" fmla="*/ 1355385 h 1559200"/>
                <a:gd name="connsiteX12-4771" fmla="*/ 52116 w 2017940"/>
                <a:gd name="connsiteY12-4772" fmla="*/ 1194964 h 1559200"/>
                <a:gd name="connsiteX13-4773" fmla="*/ 20032 w 2017940"/>
                <a:gd name="connsiteY13-4774" fmla="*/ 1098712 h 1559200"/>
                <a:gd name="connsiteX14-4775" fmla="*/ 3990 w 2017940"/>
                <a:gd name="connsiteY14-4776" fmla="*/ 1050585 h 1559200"/>
                <a:gd name="connsiteX15-4777" fmla="*/ 100243 w 2017940"/>
                <a:gd name="connsiteY15-4778" fmla="*/ 713701 h 1559200"/>
                <a:gd name="connsiteX16-4779" fmla="*/ 180453 w 2017940"/>
                <a:gd name="connsiteY16-4780" fmla="*/ 633491 h 1559200"/>
                <a:gd name="connsiteX17-4781" fmla="*/ 324832 w 2017940"/>
                <a:gd name="connsiteY17-4782" fmla="*/ 569322 h 1559200"/>
                <a:gd name="connsiteX18-4783" fmla="*/ 485253 w 2017940"/>
                <a:gd name="connsiteY18-4784" fmla="*/ 505154 h 1559200"/>
                <a:gd name="connsiteX19-4785" fmla="*/ 565464 w 2017940"/>
                <a:gd name="connsiteY19-4786" fmla="*/ 440985 h 1559200"/>
                <a:gd name="connsiteX20-4787" fmla="*/ 565464 w 2017940"/>
                <a:gd name="connsiteY20-4788" fmla="*/ 424943 h 1559200"/>
                <a:gd name="connsiteX0-4789" fmla="*/ 519888 w 2001172"/>
                <a:gd name="connsiteY0-4790" fmla="*/ 415341 h 1559200"/>
                <a:gd name="connsiteX1-4791" fmla="*/ 629019 w 2001172"/>
                <a:gd name="connsiteY1-4792" fmla="*/ 155278 h 1559200"/>
                <a:gd name="connsiteX2-4793" fmla="*/ 869763 w 2001172"/>
                <a:gd name="connsiteY2-4794" fmla="*/ 13949 h 1559200"/>
                <a:gd name="connsiteX3-4795" fmla="*/ 1241331 w 2001172"/>
                <a:gd name="connsiteY3-4796" fmla="*/ 30104 h 1559200"/>
                <a:gd name="connsiteX4-4797" fmla="*/ 1595669 w 2001172"/>
                <a:gd name="connsiteY4-4798" fmla="*/ 234019 h 1559200"/>
                <a:gd name="connsiteX5-4799" fmla="*/ 1691922 w 2001172"/>
                <a:gd name="connsiteY5-4800" fmla="*/ 688734 h 1559200"/>
                <a:gd name="connsiteX6-4801" fmla="*/ 2000732 w 2001172"/>
                <a:gd name="connsiteY6-4802" fmla="*/ 945464 h 1559200"/>
                <a:gd name="connsiteX7-4803" fmla="*/ 1783937 w 2001172"/>
                <a:gd name="connsiteY7-4804" fmla="*/ 1367417 h 1559200"/>
                <a:gd name="connsiteX8-4805" fmla="*/ 1260819 w 2001172"/>
                <a:gd name="connsiteY8-4806" fmla="*/ 1548342 h 1559200"/>
                <a:gd name="connsiteX9-4807" fmla="*/ 552706 w 2001172"/>
                <a:gd name="connsiteY9-4808" fmla="*/ 1499764 h 1559200"/>
                <a:gd name="connsiteX10-4809" fmla="*/ 243896 w 2001172"/>
                <a:gd name="connsiteY10-4810" fmla="*/ 1387469 h 1559200"/>
                <a:gd name="connsiteX11-4811" fmla="*/ 211811 w 2001172"/>
                <a:gd name="connsiteY11-4812" fmla="*/ 1355385 h 1559200"/>
                <a:gd name="connsiteX12-4813" fmla="*/ 35348 w 2001172"/>
                <a:gd name="connsiteY12-4814" fmla="*/ 1194964 h 1559200"/>
                <a:gd name="connsiteX13-4815" fmla="*/ 3264 w 2001172"/>
                <a:gd name="connsiteY13-4816" fmla="*/ 1098712 h 1559200"/>
                <a:gd name="connsiteX14-4817" fmla="*/ 83475 w 2001172"/>
                <a:gd name="connsiteY14-4818" fmla="*/ 713701 h 1559200"/>
                <a:gd name="connsiteX15-4819" fmla="*/ 163685 w 2001172"/>
                <a:gd name="connsiteY15-4820" fmla="*/ 633491 h 1559200"/>
                <a:gd name="connsiteX16-4821" fmla="*/ 308064 w 2001172"/>
                <a:gd name="connsiteY16-4822" fmla="*/ 569322 h 1559200"/>
                <a:gd name="connsiteX17-4823" fmla="*/ 468485 w 2001172"/>
                <a:gd name="connsiteY17-4824" fmla="*/ 505154 h 1559200"/>
                <a:gd name="connsiteX18-4825" fmla="*/ 548696 w 2001172"/>
                <a:gd name="connsiteY18-4826" fmla="*/ 440985 h 1559200"/>
                <a:gd name="connsiteX19-4827" fmla="*/ 548696 w 2001172"/>
                <a:gd name="connsiteY19-4828" fmla="*/ 424943 h 1559200"/>
                <a:gd name="connsiteX0-4829" fmla="*/ 565677 w 2046961"/>
                <a:gd name="connsiteY0-4830" fmla="*/ 415341 h 1559200"/>
                <a:gd name="connsiteX1-4831" fmla="*/ 674808 w 2046961"/>
                <a:gd name="connsiteY1-4832" fmla="*/ 155278 h 1559200"/>
                <a:gd name="connsiteX2-4833" fmla="*/ 915552 w 2046961"/>
                <a:gd name="connsiteY2-4834" fmla="*/ 13949 h 1559200"/>
                <a:gd name="connsiteX3-4835" fmla="*/ 1287120 w 2046961"/>
                <a:gd name="connsiteY3-4836" fmla="*/ 30104 h 1559200"/>
                <a:gd name="connsiteX4-4837" fmla="*/ 1641458 w 2046961"/>
                <a:gd name="connsiteY4-4838" fmla="*/ 234019 h 1559200"/>
                <a:gd name="connsiteX5-4839" fmla="*/ 1737711 w 2046961"/>
                <a:gd name="connsiteY5-4840" fmla="*/ 688734 h 1559200"/>
                <a:gd name="connsiteX6-4841" fmla="*/ 2046521 w 2046961"/>
                <a:gd name="connsiteY6-4842" fmla="*/ 945464 h 1559200"/>
                <a:gd name="connsiteX7-4843" fmla="*/ 1829726 w 2046961"/>
                <a:gd name="connsiteY7-4844" fmla="*/ 1367417 h 1559200"/>
                <a:gd name="connsiteX8-4845" fmla="*/ 1306608 w 2046961"/>
                <a:gd name="connsiteY8-4846" fmla="*/ 1548342 h 1559200"/>
                <a:gd name="connsiteX9-4847" fmla="*/ 598495 w 2046961"/>
                <a:gd name="connsiteY9-4848" fmla="*/ 1499764 h 1559200"/>
                <a:gd name="connsiteX10-4849" fmla="*/ 289685 w 2046961"/>
                <a:gd name="connsiteY10-4850" fmla="*/ 1387469 h 1559200"/>
                <a:gd name="connsiteX11-4851" fmla="*/ 257600 w 2046961"/>
                <a:gd name="connsiteY11-4852" fmla="*/ 1355385 h 1559200"/>
                <a:gd name="connsiteX12-4853" fmla="*/ 81137 w 2046961"/>
                <a:gd name="connsiteY12-4854" fmla="*/ 1194964 h 1559200"/>
                <a:gd name="connsiteX13-4855" fmla="*/ 927 w 2046961"/>
                <a:gd name="connsiteY13-4856" fmla="*/ 990428 h 1559200"/>
                <a:gd name="connsiteX14-4857" fmla="*/ 129264 w 2046961"/>
                <a:gd name="connsiteY14-4858" fmla="*/ 713701 h 1559200"/>
                <a:gd name="connsiteX15-4859" fmla="*/ 209474 w 2046961"/>
                <a:gd name="connsiteY15-4860" fmla="*/ 633491 h 1559200"/>
                <a:gd name="connsiteX16-4861" fmla="*/ 353853 w 2046961"/>
                <a:gd name="connsiteY16-4862" fmla="*/ 569322 h 1559200"/>
                <a:gd name="connsiteX17-4863" fmla="*/ 514274 w 2046961"/>
                <a:gd name="connsiteY17-4864" fmla="*/ 505154 h 1559200"/>
                <a:gd name="connsiteX18-4865" fmla="*/ 594485 w 2046961"/>
                <a:gd name="connsiteY18-4866" fmla="*/ 440985 h 1559200"/>
                <a:gd name="connsiteX19-4867" fmla="*/ 594485 w 2046961"/>
                <a:gd name="connsiteY19-4868" fmla="*/ 424943 h 1559200"/>
                <a:gd name="connsiteX0-4869" fmla="*/ 568918 w 2050202"/>
                <a:gd name="connsiteY0-4870" fmla="*/ 415341 h 1559200"/>
                <a:gd name="connsiteX1-4871" fmla="*/ 678049 w 2050202"/>
                <a:gd name="connsiteY1-4872" fmla="*/ 155278 h 1559200"/>
                <a:gd name="connsiteX2-4873" fmla="*/ 918793 w 2050202"/>
                <a:gd name="connsiteY2-4874" fmla="*/ 13949 h 1559200"/>
                <a:gd name="connsiteX3-4875" fmla="*/ 1290361 w 2050202"/>
                <a:gd name="connsiteY3-4876" fmla="*/ 30104 h 1559200"/>
                <a:gd name="connsiteX4-4877" fmla="*/ 1644699 w 2050202"/>
                <a:gd name="connsiteY4-4878" fmla="*/ 234019 h 1559200"/>
                <a:gd name="connsiteX5-4879" fmla="*/ 1740952 w 2050202"/>
                <a:gd name="connsiteY5-4880" fmla="*/ 688734 h 1559200"/>
                <a:gd name="connsiteX6-4881" fmla="*/ 2049762 w 2050202"/>
                <a:gd name="connsiteY6-4882" fmla="*/ 945464 h 1559200"/>
                <a:gd name="connsiteX7-4883" fmla="*/ 1832967 w 2050202"/>
                <a:gd name="connsiteY7-4884" fmla="*/ 1367417 h 1559200"/>
                <a:gd name="connsiteX8-4885" fmla="*/ 1309849 w 2050202"/>
                <a:gd name="connsiteY8-4886" fmla="*/ 1548342 h 1559200"/>
                <a:gd name="connsiteX9-4887" fmla="*/ 601736 w 2050202"/>
                <a:gd name="connsiteY9-4888" fmla="*/ 1499764 h 1559200"/>
                <a:gd name="connsiteX10-4889" fmla="*/ 292926 w 2050202"/>
                <a:gd name="connsiteY10-4890" fmla="*/ 1387469 h 1559200"/>
                <a:gd name="connsiteX11-4891" fmla="*/ 260841 w 2050202"/>
                <a:gd name="connsiteY11-4892" fmla="*/ 1355385 h 1559200"/>
                <a:gd name="connsiteX12-4893" fmla="*/ 84378 w 2050202"/>
                <a:gd name="connsiteY12-4894" fmla="*/ 1194964 h 1559200"/>
                <a:gd name="connsiteX13-4895" fmla="*/ 4168 w 2050202"/>
                <a:gd name="connsiteY13-4896" fmla="*/ 990428 h 1559200"/>
                <a:gd name="connsiteX14-4897" fmla="*/ 132505 w 2050202"/>
                <a:gd name="connsiteY14-4898" fmla="*/ 713701 h 1559200"/>
                <a:gd name="connsiteX15-4899" fmla="*/ 212715 w 2050202"/>
                <a:gd name="connsiteY15-4900" fmla="*/ 633491 h 1559200"/>
                <a:gd name="connsiteX16-4901" fmla="*/ 357094 w 2050202"/>
                <a:gd name="connsiteY16-4902" fmla="*/ 569322 h 1559200"/>
                <a:gd name="connsiteX17-4903" fmla="*/ 517515 w 2050202"/>
                <a:gd name="connsiteY17-4904" fmla="*/ 505154 h 1559200"/>
                <a:gd name="connsiteX18-4905" fmla="*/ 597726 w 2050202"/>
                <a:gd name="connsiteY18-4906" fmla="*/ 440985 h 1559200"/>
                <a:gd name="connsiteX19-4907" fmla="*/ 597726 w 2050202"/>
                <a:gd name="connsiteY19-4908" fmla="*/ 424943 h 1559200"/>
                <a:gd name="connsiteX0-4909" fmla="*/ 569951 w 2051235"/>
                <a:gd name="connsiteY0-4910" fmla="*/ 415341 h 1559200"/>
                <a:gd name="connsiteX1-4911" fmla="*/ 679082 w 2051235"/>
                <a:gd name="connsiteY1-4912" fmla="*/ 155278 h 1559200"/>
                <a:gd name="connsiteX2-4913" fmla="*/ 919826 w 2051235"/>
                <a:gd name="connsiteY2-4914" fmla="*/ 13949 h 1559200"/>
                <a:gd name="connsiteX3-4915" fmla="*/ 1291394 w 2051235"/>
                <a:gd name="connsiteY3-4916" fmla="*/ 30104 h 1559200"/>
                <a:gd name="connsiteX4-4917" fmla="*/ 1645732 w 2051235"/>
                <a:gd name="connsiteY4-4918" fmla="*/ 234019 h 1559200"/>
                <a:gd name="connsiteX5-4919" fmla="*/ 1741985 w 2051235"/>
                <a:gd name="connsiteY5-4920" fmla="*/ 688734 h 1559200"/>
                <a:gd name="connsiteX6-4921" fmla="*/ 2050795 w 2051235"/>
                <a:gd name="connsiteY6-4922" fmla="*/ 945464 h 1559200"/>
                <a:gd name="connsiteX7-4923" fmla="*/ 1834000 w 2051235"/>
                <a:gd name="connsiteY7-4924" fmla="*/ 1367417 h 1559200"/>
                <a:gd name="connsiteX8-4925" fmla="*/ 1310882 w 2051235"/>
                <a:gd name="connsiteY8-4926" fmla="*/ 1548342 h 1559200"/>
                <a:gd name="connsiteX9-4927" fmla="*/ 602769 w 2051235"/>
                <a:gd name="connsiteY9-4928" fmla="*/ 1499764 h 1559200"/>
                <a:gd name="connsiteX10-4929" fmla="*/ 293959 w 2051235"/>
                <a:gd name="connsiteY10-4930" fmla="*/ 1387469 h 1559200"/>
                <a:gd name="connsiteX11-4931" fmla="*/ 261874 w 2051235"/>
                <a:gd name="connsiteY11-4932" fmla="*/ 1355385 h 1559200"/>
                <a:gd name="connsiteX12-4933" fmla="*/ 85411 w 2051235"/>
                <a:gd name="connsiteY12-4934" fmla="*/ 1194964 h 1559200"/>
                <a:gd name="connsiteX13-4935" fmla="*/ 5201 w 2051235"/>
                <a:gd name="connsiteY13-4936" fmla="*/ 990428 h 1559200"/>
                <a:gd name="connsiteX14-4937" fmla="*/ 133538 w 2051235"/>
                <a:gd name="connsiteY14-4938" fmla="*/ 713701 h 1559200"/>
                <a:gd name="connsiteX15-4939" fmla="*/ 213748 w 2051235"/>
                <a:gd name="connsiteY15-4940" fmla="*/ 633491 h 1559200"/>
                <a:gd name="connsiteX16-4941" fmla="*/ 358127 w 2051235"/>
                <a:gd name="connsiteY16-4942" fmla="*/ 569322 h 1559200"/>
                <a:gd name="connsiteX17-4943" fmla="*/ 518548 w 2051235"/>
                <a:gd name="connsiteY17-4944" fmla="*/ 505154 h 1559200"/>
                <a:gd name="connsiteX18-4945" fmla="*/ 598759 w 2051235"/>
                <a:gd name="connsiteY18-4946" fmla="*/ 440985 h 1559200"/>
                <a:gd name="connsiteX19-4947" fmla="*/ 598759 w 2051235"/>
                <a:gd name="connsiteY19-4948" fmla="*/ 424943 h 1559200"/>
                <a:gd name="connsiteX0-4949" fmla="*/ 567382 w 2048666"/>
                <a:gd name="connsiteY0-4950" fmla="*/ 415341 h 1559200"/>
                <a:gd name="connsiteX1-4951" fmla="*/ 676513 w 2048666"/>
                <a:gd name="connsiteY1-4952" fmla="*/ 155278 h 1559200"/>
                <a:gd name="connsiteX2-4953" fmla="*/ 917257 w 2048666"/>
                <a:gd name="connsiteY2-4954" fmla="*/ 13949 h 1559200"/>
                <a:gd name="connsiteX3-4955" fmla="*/ 1288825 w 2048666"/>
                <a:gd name="connsiteY3-4956" fmla="*/ 30104 h 1559200"/>
                <a:gd name="connsiteX4-4957" fmla="*/ 1643163 w 2048666"/>
                <a:gd name="connsiteY4-4958" fmla="*/ 234019 h 1559200"/>
                <a:gd name="connsiteX5-4959" fmla="*/ 1739416 w 2048666"/>
                <a:gd name="connsiteY5-4960" fmla="*/ 688734 h 1559200"/>
                <a:gd name="connsiteX6-4961" fmla="*/ 2048226 w 2048666"/>
                <a:gd name="connsiteY6-4962" fmla="*/ 945464 h 1559200"/>
                <a:gd name="connsiteX7-4963" fmla="*/ 1831431 w 2048666"/>
                <a:gd name="connsiteY7-4964" fmla="*/ 1367417 h 1559200"/>
                <a:gd name="connsiteX8-4965" fmla="*/ 1308313 w 2048666"/>
                <a:gd name="connsiteY8-4966" fmla="*/ 1548342 h 1559200"/>
                <a:gd name="connsiteX9-4967" fmla="*/ 600200 w 2048666"/>
                <a:gd name="connsiteY9-4968" fmla="*/ 1499764 h 1559200"/>
                <a:gd name="connsiteX10-4969" fmla="*/ 291390 w 2048666"/>
                <a:gd name="connsiteY10-4970" fmla="*/ 1387469 h 1559200"/>
                <a:gd name="connsiteX11-4971" fmla="*/ 259305 w 2048666"/>
                <a:gd name="connsiteY11-4972" fmla="*/ 1355385 h 1559200"/>
                <a:gd name="connsiteX12-4973" fmla="*/ 2632 w 2048666"/>
                <a:gd name="connsiteY12-4974" fmla="*/ 990428 h 1559200"/>
                <a:gd name="connsiteX13-4975" fmla="*/ 130969 w 2048666"/>
                <a:gd name="connsiteY13-4976" fmla="*/ 713701 h 1559200"/>
                <a:gd name="connsiteX14-4977" fmla="*/ 211179 w 2048666"/>
                <a:gd name="connsiteY14-4978" fmla="*/ 633491 h 1559200"/>
                <a:gd name="connsiteX15-4979" fmla="*/ 355558 w 2048666"/>
                <a:gd name="connsiteY15-4980" fmla="*/ 569322 h 1559200"/>
                <a:gd name="connsiteX16-4981" fmla="*/ 515979 w 2048666"/>
                <a:gd name="connsiteY16-4982" fmla="*/ 505154 h 1559200"/>
                <a:gd name="connsiteX17-4983" fmla="*/ 596190 w 2048666"/>
                <a:gd name="connsiteY17-4984" fmla="*/ 440985 h 1559200"/>
                <a:gd name="connsiteX18-4985" fmla="*/ 596190 w 2048666"/>
                <a:gd name="connsiteY18-4986" fmla="*/ 424943 h 1559200"/>
                <a:gd name="connsiteX0-4987" fmla="*/ 565606 w 2046890"/>
                <a:gd name="connsiteY0-4988" fmla="*/ 415341 h 1559200"/>
                <a:gd name="connsiteX1-4989" fmla="*/ 674737 w 2046890"/>
                <a:gd name="connsiteY1-4990" fmla="*/ 155278 h 1559200"/>
                <a:gd name="connsiteX2-4991" fmla="*/ 915481 w 2046890"/>
                <a:gd name="connsiteY2-4992" fmla="*/ 13949 h 1559200"/>
                <a:gd name="connsiteX3-4993" fmla="*/ 1287049 w 2046890"/>
                <a:gd name="connsiteY3-4994" fmla="*/ 30104 h 1559200"/>
                <a:gd name="connsiteX4-4995" fmla="*/ 1641387 w 2046890"/>
                <a:gd name="connsiteY4-4996" fmla="*/ 234019 h 1559200"/>
                <a:gd name="connsiteX5-4997" fmla="*/ 1737640 w 2046890"/>
                <a:gd name="connsiteY5-4998" fmla="*/ 688734 h 1559200"/>
                <a:gd name="connsiteX6-4999" fmla="*/ 2046450 w 2046890"/>
                <a:gd name="connsiteY6-5000" fmla="*/ 945464 h 1559200"/>
                <a:gd name="connsiteX7-5001" fmla="*/ 1829655 w 2046890"/>
                <a:gd name="connsiteY7-5002" fmla="*/ 1367417 h 1559200"/>
                <a:gd name="connsiteX8-5003" fmla="*/ 1306537 w 2046890"/>
                <a:gd name="connsiteY8-5004" fmla="*/ 1548342 h 1559200"/>
                <a:gd name="connsiteX9-5005" fmla="*/ 598424 w 2046890"/>
                <a:gd name="connsiteY9-5006" fmla="*/ 1499764 h 1559200"/>
                <a:gd name="connsiteX10-5007" fmla="*/ 289614 w 2046890"/>
                <a:gd name="connsiteY10-5008" fmla="*/ 1387469 h 1559200"/>
                <a:gd name="connsiteX11-5009" fmla="*/ 197371 w 2046890"/>
                <a:gd name="connsiteY11-5010" fmla="*/ 1259132 h 1559200"/>
                <a:gd name="connsiteX12-5011" fmla="*/ 856 w 2046890"/>
                <a:gd name="connsiteY12-5012" fmla="*/ 990428 h 1559200"/>
                <a:gd name="connsiteX13-5013" fmla="*/ 129193 w 2046890"/>
                <a:gd name="connsiteY13-5014" fmla="*/ 713701 h 1559200"/>
                <a:gd name="connsiteX14-5015" fmla="*/ 209403 w 2046890"/>
                <a:gd name="connsiteY14-5016" fmla="*/ 633491 h 1559200"/>
                <a:gd name="connsiteX15-5017" fmla="*/ 353782 w 2046890"/>
                <a:gd name="connsiteY15-5018" fmla="*/ 569322 h 1559200"/>
                <a:gd name="connsiteX16-5019" fmla="*/ 514203 w 2046890"/>
                <a:gd name="connsiteY16-5020" fmla="*/ 505154 h 1559200"/>
                <a:gd name="connsiteX17-5021" fmla="*/ 594414 w 2046890"/>
                <a:gd name="connsiteY17-5022" fmla="*/ 440985 h 1559200"/>
                <a:gd name="connsiteX18-5023" fmla="*/ 594414 w 2046890"/>
                <a:gd name="connsiteY18-5024" fmla="*/ 424943 h 1559200"/>
                <a:gd name="connsiteX0-5025" fmla="*/ 568592 w 2049876"/>
                <a:gd name="connsiteY0-5026" fmla="*/ 415341 h 1559200"/>
                <a:gd name="connsiteX1-5027" fmla="*/ 677723 w 2049876"/>
                <a:gd name="connsiteY1-5028" fmla="*/ 155278 h 1559200"/>
                <a:gd name="connsiteX2-5029" fmla="*/ 918467 w 2049876"/>
                <a:gd name="connsiteY2-5030" fmla="*/ 13949 h 1559200"/>
                <a:gd name="connsiteX3-5031" fmla="*/ 1290035 w 2049876"/>
                <a:gd name="connsiteY3-5032" fmla="*/ 30104 h 1559200"/>
                <a:gd name="connsiteX4-5033" fmla="*/ 1644373 w 2049876"/>
                <a:gd name="connsiteY4-5034" fmla="*/ 234019 h 1559200"/>
                <a:gd name="connsiteX5-5035" fmla="*/ 1740626 w 2049876"/>
                <a:gd name="connsiteY5-5036" fmla="*/ 688734 h 1559200"/>
                <a:gd name="connsiteX6-5037" fmla="*/ 2049436 w 2049876"/>
                <a:gd name="connsiteY6-5038" fmla="*/ 945464 h 1559200"/>
                <a:gd name="connsiteX7-5039" fmla="*/ 1832641 w 2049876"/>
                <a:gd name="connsiteY7-5040" fmla="*/ 1367417 h 1559200"/>
                <a:gd name="connsiteX8-5041" fmla="*/ 1309523 w 2049876"/>
                <a:gd name="connsiteY8-5042" fmla="*/ 1548342 h 1559200"/>
                <a:gd name="connsiteX9-5043" fmla="*/ 601410 w 2049876"/>
                <a:gd name="connsiteY9-5044" fmla="*/ 1499764 h 1559200"/>
                <a:gd name="connsiteX10-5045" fmla="*/ 292600 w 2049876"/>
                <a:gd name="connsiteY10-5046" fmla="*/ 1387469 h 1559200"/>
                <a:gd name="connsiteX11-5047" fmla="*/ 3842 w 2049876"/>
                <a:gd name="connsiteY11-5048" fmla="*/ 990428 h 1559200"/>
                <a:gd name="connsiteX12-5049" fmla="*/ 132179 w 2049876"/>
                <a:gd name="connsiteY12-5050" fmla="*/ 713701 h 1559200"/>
                <a:gd name="connsiteX13-5051" fmla="*/ 212389 w 2049876"/>
                <a:gd name="connsiteY13-5052" fmla="*/ 633491 h 1559200"/>
                <a:gd name="connsiteX14-5053" fmla="*/ 356768 w 2049876"/>
                <a:gd name="connsiteY14-5054" fmla="*/ 569322 h 1559200"/>
                <a:gd name="connsiteX15-5055" fmla="*/ 517189 w 2049876"/>
                <a:gd name="connsiteY15-5056" fmla="*/ 505154 h 1559200"/>
                <a:gd name="connsiteX16-5057" fmla="*/ 597400 w 2049876"/>
                <a:gd name="connsiteY16-5058" fmla="*/ 440985 h 1559200"/>
                <a:gd name="connsiteX17-5059" fmla="*/ 597400 w 2049876"/>
                <a:gd name="connsiteY17-5060" fmla="*/ 424943 h 1559200"/>
                <a:gd name="connsiteX0-5061" fmla="*/ 565125 w 2046409"/>
                <a:gd name="connsiteY0-5062" fmla="*/ 415341 h 1559200"/>
                <a:gd name="connsiteX1-5063" fmla="*/ 674256 w 2046409"/>
                <a:gd name="connsiteY1-5064" fmla="*/ 155278 h 1559200"/>
                <a:gd name="connsiteX2-5065" fmla="*/ 915000 w 2046409"/>
                <a:gd name="connsiteY2-5066" fmla="*/ 13949 h 1559200"/>
                <a:gd name="connsiteX3-5067" fmla="*/ 1286568 w 2046409"/>
                <a:gd name="connsiteY3-5068" fmla="*/ 30104 h 1559200"/>
                <a:gd name="connsiteX4-5069" fmla="*/ 1640906 w 2046409"/>
                <a:gd name="connsiteY4-5070" fmla="*/ 234019 h 1559200"/>
                <a:gd name="connsiteX5-5071" fmla="*/ 1737159 w 2046409"/>
                <a:gd name="connsiteY5-5072" fmla="*/ 688734 h 1559200"/>
                <a:gd name="connsiteX6-5073" fmla="*/ 2045969 w 2046409"/>
                <a:gd name="connsiteY6-5074" fmla="*/ 945464 h 1559200"/>
                <a:gd name="connsiteX7-5075" fmla="*/ 1829174 w 2046409"/>
                <a:gd name="connsiteY7-5076" fmla="*/ 1367417 h 1559200"/>
                <a:gd name="connsiteX8-5077" fmla="*/ 1306056 w 2046409"/>
                <a:gd name="connsiteY8-5078" fmla="*/ 1548342 h 1559200"/>
                <a:gd name="connsiteX9-5079" fmla="*/ 597943 w 2046409"/>
                <a:gd name="connsiteY9-5080" fmla="*/ 1499764 h 1559200"/>
                <a:gd name="connsiteX10-5081" fmla="*/ 289133 w 2046409"/>
                <a:gd name="connsiteY10-5082" fmla="*/ 1387469 h 1559200"/>
                <a:gd name="connsiteX11-5083" fmla="*/ 375 w 2046409"/>
                <a:gd name="connsiteY11-5084" fmla="*/ 990428 h 1559200"/>
                <a:gd name="connsiteX12-5085" fmla="*/ 128712 w 2046409"/>
                <a:gd name="connsiteY12-5086" fmla="*/ 713701 h 1559200"/>
                <a:gd name="connsiteX13-5087" fmla="*/ 208922 w 2046409"/>
                <a:gd name="connsiteY13-5088" fmla="*/ 633491 h 1559200"/>
                <a:gd name="connsiteX14-5089" fmla="*/ 353301 w 2046409"/>
                <a:gd name="connsiteY14-5090" fmla="*/ 569322 h 1559200"/>
                <a:gd name="connsiteX15-5091" fmla="*/ 513722 w 2046409"/>
                <a:gd name="connsiteY15-5092" fmla="*/ 505154 h 1559200"/>
                <a:gd name="connsiteX16-5093" fmla="*/ 593933 w 2046409"/>
                <a:gd name="connsiteY16-5094" fmla="*/ 440985 h 1559200"/>
                <a:gd name="connsiteX17-5095" fmla="*/ 593933 w 2046409"/>
                <a:gd name="connsiteY17-5096" fmla="*/ 424943 h 1559200"/>
                <a:gd name="connsiteX0-5097" fmla="*/ 568592 w 2049876"/>
                <a:gd name="connsiteY0-5098" fmla="*/ 415341 h 1549014"/>
                <a:gd name="connsiteX1-5099" fmla="*/ 677723 w 2049876"/>
                <a:gd name="connsiteY1-5100" fmla="*/ 155278 h 1549014"/>
                <a:gd name="connsiteX2-5101" fmla="*/ 918467 w 2049876"/>
                <a:gd name="connsiteY2-5102" fmla="*/ 13949 h 1549014"/>
                <a:gd name="connsiteX3-5103" fmla="*/ 1290035 w 2049876"/>
                <a:gd name="connsiteY3-5104" fmla="*/ 30104 h 1549014"/>
                <a:gd name="connsiteX4-5105" fmla="*/ 1644373 w 2049876"/>
                <a:gd name="connsiteY4-5106" fmla="*/ 234019 h 1549014"/>
                <a:gd name="connsiteX5-5107" fmla="*/ 1740626 w 2049876"/>
                <a:gd name="connsiteY5-5108" fmla="*/ 688734 h 1549014"/>
                <a:gd name="connsiteX6-5109" fmla="*/ 2049436 w 2049876"/>
                <a:gd name="connsiteY6-5110" fmla="*/ 945464 h 1549014"/>
                <a:gd name="connsiteX7-5111" fmla="*/ 1832641 w 2049876"/>
                <a:gd name="connsiteY7-5112" fmla="*/ 1367417 h 1549014"/>
                <a:gd name="connsiteX8-5113" fmla="*/ 1309523 w 2049876"/>
                <a:gd name="connsiteY8-5114" fmla="*/ 1548342 h 1549014"/>
                <a:gd name="connsiteX9-5115" fmla="*/ 601410 w 2049876"/>
                <a:gd name="connsiteY9-5116" fmla="*/ 1499764 h 1549014"/>
                <a:gd name="connsiteX10-5117" fmla="*/ 292600 w 2049876"/>
                <a:gd name="connsiteY10-5118" fmla="*/ 1435596 h 1549014"/>
                <a:gd name="connsiteX11-5119" fmla="*/ 3842 w 2049876"/>
                <a:gd name="connsiteY11-5120" fmla="*/ 990428 h 1549014"/>
                <a:gd name="connsiteX12-5121" fmla="*/ 132179 w 2049876"/>
                <a:gd name="connsiteY12-5122" fmla="*/ 713701 h 1549014"/>
                <a:gd name="connsiteX13-5123" fmla="*/ 212389 w 2049876"/>
                <a:gd name="connsiteY13-5124" fmla="*/ 633491 h 1549014"/>
                <a:gd name="connsiteX14-5125" fmla="*/ 356768 w 2049876"/>
                <a:gd name="connsiteY14-5126" fmla="*/ 569322 h 1549014"/>
                <a:gd name="connsiteX15-5127" fmla="*/ 517189 w 2049876"/>
                <a:gd name="connsiteY15-5128" fmla="*/ 505154 h 1549014"/>
                <a:gd name="connsiteX16-5129" fmla="*/ 597400 w 2049876"/>
                <a:gd name="connsiteY16-5130" fmla="*/ 440985 h 1549014"/>
                <a:gd name="connsiteX17-5131" fmla="*/ 597400 w 2049876"/>
                <a:gd name="connsiteY17-5132" fmla="*/ 424943 h 1549014"/>
                <a:gd name="connsiteX0-5133" fmla="*/ 568592 w 2049876"/>
                <a:gd name="connsiteY0-5134" fmla="*/ 415341 h 1588292"/>
                <a:gd name="connsiteX1-5135" fmla="*/ 677723 w 2049876"/>
                <a:gd name="connsiteY1-5136" fmla="*/ 155278 h 1588292"/>
                <a:gd name="connsiteX2-5137" fmla="*/ 918467 w 2049876"/>
                <a:gd name="connsiteY2-5138" fmla="*/ 13949 h 1588292"/>
                <a:gd name="connsiteX3-5139" fmla="*/ 1290035 w 2049876"/>
                <a:gd name="connsiteY3-5140" fmla="*/ 30104 h 1588292"/>
                <a:gd name="connsiteX4-5141" fmla="*/ 1644373 w 2049876"/>
                <a:gd name="connsiteY4-5142" fmla="*/ 234019 h 1588292"/>
                <a:gd name="connsiteX5-5143" fmla="*/ 1740626 w 2049876"/>
                <a:gd name="connsiteY5-5144" fmla="*/ 688734 h 1588292"/>
                <a:gd name="connsiteX6-5145" fmla="*/ 2049436 w 2049876"/>
                <a:gd name="connsiteY6-5146" fmla="*/ 945464 h 1588292"/>
                <a:gd name="connsiteX7-5147" fmla="*/ 1832641 w 2049876"/>
                <a:gd name="connsiteY7-5148" fmla="*/ 1367417 h 1588292"/>
                <a:gd name="connsiteX8-5149" fmla="*/ 1309523 w 2049876"/>
                <a:gd name="connsiteY8-5150" fmla="*/ 1548342 h 1588292"/>
                <a:gd name="connsiteX9-5151" fmla="*/ 613442 w 2049876"/>
                <a:gd name="connsiteY9-5152" fmla="*/ 1583985 h 1588292"/>
                <a:gd name="connsiteX10-5153" fmla="*/ 292600 w 2049876"/>
                <a:gd name="connsiteY10-5154" fmla="*/ 1435596 h 1588292"/>
                <a:gd name="connsiteX11-5155" fmla="*/ 3842 w 2049876"/>
                <a:gd name="connsiteY11-5156" fmla="*/ 990428 h 1588292"/>
                <a:gd name="connsiteX12-5157" fmla="*/ 132179 w 2049876"/>
                <a:gd name="connsiteY12-5158" fmla="*/ 713701 h 1588292"/>
                <a:gd name="connsiteX13-5159" fmla="*/ 212389 w 2049876"/>
                <a:gd name="connsiteY13-5160" fmla="*/ 633491 h 1588292"/>
                <a:gd name="connsiteX14-5161" fmla="*/ 356768 w 2049876"/>
                <a:gd name="connsiteY14-5162" fmla="*/ 569322 h 1588292"/>
                <a:gd name="connsiteX15-5163" fmla="*/ 517189 w 2049876"/>
                <a:gd name="connsiteY15-5164" fmla="*/ 505154 h 1588292"/>
                <a:gd name="connsiteX16-5165" fmla="*/ 597400 w 2049876"/>
                <a:gd name="connsiteY16-5166" fmla="*/ 440985 h 1588292"/>
                <a:gd name="connsiteX17-5167" fmla="*/ 597400 w 2049876"/>
                <a:gd name="connsiteY17-5168" fmla="*/ 424943 h 1588292"/>
                <a:gd name="connsiteX0-5169" fmla="*/ 568592 w 2049876"/>
                <a:gd name="connsiteY0-5170" fmla="*/ 415341 h 1623044"/>
                <a:gd name="connsiteX1-5171" fmla="*/ 677723 w 2049876"/>
                <a:gd name="connsiteY1-5172" fmla="*/ 155278 h 1623044"/>
                <a:gd name="connsiteX2-5173" fmla="*/ 918467 w 2049876"/>
                <a:gd name="connsiteY2-5174" fmla="*/ 13949 h 1623044"/>
                <a:gd name="connsiteX3-5175" fmla="*/ 1290035 w 2049876"/>
                <a:gd name="connsiteY3-5176" fmla="*/ 30104 h 1623044"/>
                <a:gd name="connsiteX4-5177" fmla="*/ 1644373 w 2049876"/>
                <a:gd name="connsiteY4-5178" fmla="*/ 234019 h 1623044"/>
                <a:gd name="connsiteX5-5179" fmla="*/ 1740626 w 2049876"/>
                <a:gd name="connsiteY5-5180" fmla="*/ 688734 h 1623044"/>
                <a:gd name="connsiteX6-5181" fmla="*/ 2049436 w 2049876"/>
                <a:gd name="connsiteY6-5182" fmla="*/ 945464 h 1623044"/>
                <a:gd name="connsiteX7-5183" fmla="*/ 1832641 w 2049876"/>
                <a:gd name="connsiteY7-5184" fmla="*/ 1367417 h 1623044"/>
                <a:gd name="connsiteX8-5185" fmla="*/ 1309523 w 2049876"/>
                <a:gd name="connsiteY8-5186" fmla="*/ 1548342 h 1623044"/>
                <a:gd name="connsiteX9-5187" fmla="*/ 613442 w 2049876"/>
                <a:gd name="connsiteY9-5188" fmla="*/ 1583985 h 1623044"/>
                <a:gd name="connsiteX10-5189" fmla="*/ 292600 w 2049876"/>
                <a:gd name="connsiteY10-5190" fmla="*/ 1435596 h 1623044"/>
                <a:gd name="connsiteX11-5191" fmla="*/ 3842 w 2049876"/>
                <a:gd name="connsiteY11-5192" fmla="*/ 990428 h 1623044"/>
                <a:gd name="connsiteX12-5193" fmla="*/ 132179 w 2049876"/>
                <a:gd name="connsiteY12-5194" fmla="*/ 713701 h 1623044"/>
                <a:gd name="connsiteX13-5195" fmla="*/ 212389 w 2049876"/>
                <a:gd name="connsiteY13-5196" fmla="*/ 633491 h 1623044"/>
                <a:gd name="connsiteX14-5197" fmla="*/ 356768 w 2049876"/>
                <a:gd name="connsiteY14-5198" fmla="*/ 569322 h 1623044"/>
                <a:gd name="connsiteX15-5199" fmla="*/ 517189 w 2049876"/>
                <a:gd name="connsiteY15-5200" fmla="*/ 505154 h 1623044"/>
                <a:gd name="connsiteX16-5201" fmla="*/ 597400 w 2049876"/>
                <a:gd name="connsiteY16-5202" fmla="*/ 440985 h 1623044"/>
                <a:gd name="connsiteX17-5203" fmla="*/ 597400 w 2049876"/>
                <a:gd name="connsiteY17-5204" fmla="*/ 424943 h 1623044"/>
                <a:gd name="connsiteX0-5205" fmla="*/ 568592 w 2049876"/>
                <a:gd name="connsiteY0-5206" fmla="*/ 415341 h 1623044"/>
                <a:gd name="connsiteX1-5207" fmla="*/ 677723 w 2049876"/>
                <a:gd name="connsiteY1-5208" fmla="*/ 155278 h 1623044"/>
                <a:gd name="connsiteX2-5209" fmla="*/ 918467 w 2049876"/>
                <a:gd name="connsiteY2-5210" fmla="*/ 13949 h 1623044"/>
                <a:gd name="connsiteX3-5211" fmla="*/ 1290035 w 2049876"/>
                <a:gd name="connsiteY3-5212" fmla="*/ 30104 h 1623044"/>
                <a:gd name="connsiteX4-5213" fmla="*/ 1644373 w 2049876"/>
                <a:gd name="connsiteY4-5214" fmla="*/ 234019 h 1623044"/>
                <a:gd name="connsiteX5-5215" fmla="*/ 1740626 w 2049876"/>
                <a:gd name="connsiteY5-5216" fmla="*/ 688734 h 1623044"/>
                <a:gd name="connsiteX6-5217" fmla="*/ 2049436 w 2049876"/>
                <a:gd name="connsiteY6-5218" fmla="*/ 945464 h 1623044"/>
                <a:gd name="connsiteX7-5219" fmla="*/ 1832641 w 2049876"/>
                <a:gd name="connsiteY7-5220" fmla="*/ 1367417 h 1623044"/>
                <a:gd name="connsiteX8-5221" fmla="*/ 1309523 w 2049876"/>
                <a:gd name="connsiteY8-5222" fmla="*/ 1548342 h 1623044"/>
                <a:gd name="connsiteX9-5223" fmla="*/ 613442 w 2049876"/>
                <a:gd name="connsiteY9-5224" fmla="*/ 1583985 h 1623044"/>
                <a:gd name="connsiteX10-5225" fmla="*/ 292600 w 2049876"/>
                <a:gd name="connsiteY10-5226" fmla="*/ 1435596 h 1623044"/>
                <a:gd name="connsiteX11-5227" fmla="*/ 3842 w 2049876"/>
                <a:gd name="connsiteY11-5228" fmla="*/ 990428 h 1623044"/>
                <a:gd name="connsiteX12-5229" fmla="*/ 132179 w 2049876"/>
                <a:gd name="connsiteY12-5230" fmla="*/ 713701 h 1623044"/>
                <a:gd name="connsiteX13-5231" fmla="*/ 212389 w 2049876"/>
                <a:gd name="connsiteY13-5232" fmla="*/ 633491 h 1623044"/>
                <a:gd name="connsiteX14-5233" fmla="*/ 356768 w 2049876"/>
                <a:gd name="connsiteY14-5234" fmla="*/ 569322 h 1623044"/>
                <a:gd name="connsiteX15-5235" fmla="*/ 517189 w 2049876"/>
                <a:gd name="connsiteY15-5236" fmla="*/ 505154 h 1623044"/>
                <a:gd name="connsiteX16-5237" fmla="*/ 597400 w 2049876"/>
                <a:gd name="connsiteY16-5238" fmla="*/ 440985 h 1623044"/>
                <a:gd name="connsiteX17-5239" fmla="*/ 597400 w 2049876"/>
                <a:gd name="connsiteY17-5240" fmla="*/ 424943 h 1623044"/>
                <a:gd name="connsiteX0-5241" fmla="*/ 522006 w 2003290"/>
                <a:gd name="connsiteY0-5242" fmla="*/ 415341 h 1623044"/>
                <a:gd name="connsiteX1-5243" fmla="*/ 631137 w 2003290"/>
                <a:gd name="connsiteY1-5244" fmla="*/ 155278 h 1623044"/>
                <a:gd name="connsiteX2-5245" fmla="*/ 871881 w 2003290"/>
                <a:gd name="connsiteY2-5246" fmla="*/ 13949 h 1623044"/>
                <a:gd name="connsiteX3-5247" fmla="*/ 1243449 w 2003290"/>
                <a:gd name="connsiteY3-5248" fmla="*/ 30104 h 1623044"/>
                <a:gd name="connsiteX4-5249" fmla="*/ 1597787 w 2003290"/>
                <a:gd name="connsiteY4-5250" fmla="*/ 234019 h 1623044"/>
                <a:gd name="connsiteX5-5251" fmla="*/ 1694040 w 2003290"/>
                <a:gd name="connsiteY5-5252" fmla="*/ 688734 h 1623044"/>
                <a:gd name="connsiteX6-5253" fmla="*/ 2002850 w 2003290"/>
                <a:gd name="connsiteY6-5254" fmla="*/ 945464 h 1623044"/>
                <a:gd name="connsiteX7-5255" fmla="*/ 1786055 w 2003290"/>
                <a:gd name="connsiteY7-5256" fmla="*/ 1367417 h 1623044"/>
                <a:gd name="connsiteX8-5257" fmla="*/ 1262937 w 2003290"/>
                <a:gd name="connsiteY8-5258" fmla="*/ 1548342 h 1623044"/>
                <a:gd name="connsiteX9-5259" fmla="*/ 566856 w 2003290"/>
                <a:gd name="connsiteY9-5260" fmla="*/ 1583985 h 1623044"/>
                <a:gd name="connsiteX10-5261" fmla="*/ 246014 w 2003290"/>
                <a:gd name="connsiteY10-5262" fmla="*/ 1435596 h 1623044"/>
                <a:gd name="connsiteX11-5263" fmla="*/ 5382 w 2003290"/>
                <a:gd name="connsiteY11-5264" fmla="*/ 1014491 h 1623044"/>
                <a:gd name="connsiteX12-5265" fmla="*/ 85593 w 2003290"/>
                <a:gd name="connsiteY12-5266" fmla="*/ 713701 h 1623044"/>
                <a:gd name="connsiteX13-5267" fmla="*/ 165803 w 2003290"/>
                <a:gd name="connsiteY13-5268" fmla="*/ 633491 h 1623044"/>
                <a:gd name="connsiteX14-5269" fmla="*/ 310182 w 2003290"/>
                <a:gd name="connsiteY14-5270" fmla="*/ 569322 h 1623044"/>
                <a:gd name="connsiteX15-5271" fmla="*/ 470603 w 2003290"/>
                <a:gd name="connsiteY15-5272" fmla="*/ 505154 h 1623044"/>
                <a:gd name="connsiteX16-5273" fmla="*/ 550814 w 2003290"/>
                <a:gd name="connsiteY16-5274" fmla="*/ 440985 h 1623044"/>
                <a:gd name="connsiteX17-5275" fmla="*/ 550814 w 2003290"/>
                <a:gd name="connsiteY17-5276" fmla="*/ 424943 h 1623044"/>
                <a:gd name="connsiteX0-5277" fmla="*/ 517634 w 1998918"/>
                <a:gd name="connsiteY0-5278" fmla="*/ 415341 h 1623044"/>
                <a:gd name="connsiteX1-5279" fmla="*/ 626765 w 1998918"/>
                <a:gd name="connsiteY1-5280" fmla="*/ 155278 h 1623044"/>
                <a:gd name="connsiteX2-5281" fmla="*/ 867509 w 1998918"/>
                <a:gd name="connsiteY2-5282" fmla="*/ 13949 h 1623044"/>
                <a:gd name="connsiteX3-5283" fmla="*/ 1239077 w 1998918"/>
                <a:gd name="connsiteY3-5284" fmla="*/ 30104 h 1623044"/>
                <a:gd name="connsiteX4-5285" fmla="*/ 1593415 w 1998918"/>
                <a:gd name="connsiteY4-5286" fmla="*/ 234019 h 1623044"/>
                <a:gd name="connsiteX5-5287" fmla="*/ 1689668 w 1998918"/>
                <a:gd name="connsiteY5-5288" fmla="*/ 688734 h 1623044"/>
                <a:gd name="connsiteX6-5289" fmla="*/ 1998478 w 1998918"/>
                <a:gd name="connsiteY6-5290" fmla="*/ 945464 h 1623044"/>
                <a:gd name="connsiteX7-5291" fmla="*/ 1781683 w 1998918"/>
                <a:gd name="connsiteY7-5292" fmla="*/ 1367417 h 1623044"/>
                <a:gd name="connsiteX8-5293" fmla="*/ 1258565 w 1998918"/>
                <a:gd name="connsiteY8-5294" fmla="*/ 1548342 h 1623044"/>
                <a:gd name="connsiteX9-5295" fmla="*/ 562484 w 1998918"/>
                <a:gd name="connsiteY9-5296" fmla="*/ 1583985 h 1623044"/>
                <a:gd name="connsiteX10-5297" fmla="*/ 241642 w 1998918"/>
                <a:gd name="connsiteY10-5298" fmla="*/ 1435596 h 1623044"/>
                <a:gd name="connsiteX11-5299" fmla="*/ 1010 w 1998918"/>
                <a:gd name="connsiteY11-5300" fmla="*/ 1014491 h 1623044"/>
                <a:gd name="connsiteX12-5301" fmla="*/ 161431 w 1998918"/>
                <a:gd name="connsiteY12-5302" fmla="*/ 633491 h 1623044"/>
                <a:gd name="connsiteX13-5303" fmla="*/ 305810 w 1998918"/>
                <a:gd name="connsiteY13-5304" fmla="*/ 569322 h 1623044"/>
                <a:gd name="connsiteX14-5305" fmla="*/ 466231 w 1998918"/>
                <a:gd name="connsiteY14-5306" fmla="*/ 505154 h 1623044"/>
                <a:gd name="connsiteX15-5307" fmla="*/ 546442 w 1998918"/>
                <a:gd name="connsiteY15-5308" fmla="*/ 440985 h 1623044"/>
                <a:gd name="connsiteX16-5309" fmla="*/ 546442 w 1998918"/>
                <a:gd name="connsiteY16-5310" fmla="*/ 424943 h 1623044"/>
                <a:gd name="connsiteX0-5311" fmla="*/ 517161 w 1998445"/>
                <a:gd name="connsiteY0-5312" fmla="*/ 415341 h 1623044"/>
                <a:gd name="connsiteX1-5313" fmla="*/ 626292 w 1998445"/>
                <a:gd name="connsiteY1-5314" fmla="*/ 155278 h 1623044"/>
                <a:gd name="connsiteX2-5315" fmla="*/ 867036 w 1998445"/>
                <a:gd name="connsiteY2-5316" fmla="*/ 13949 h 1623044"/>
                <a:gd name="connsiteX3-5317" fmla="*/ 1238604 w 1998445"/>
                <a:gd name="connsiteY3-5318" fmla="*/ 30104 h 1623044"/>
                <a:gd name="connsiteX4-5319" fmla="*/ 1592942 w 1998445"/>
                <a:gd name="connsiteY4-5320" fmla="*/ 234019 h 1623044"/>
                <a:gd name="connsiteX5-5321" fmla="*/ 1689195 w 1998445"/>
                <a:gd name="connsiteY5-5322" fmla="*/ 688734 h 1623044"/>
                <a:gd name="connsiteX6-5323" fmla="*/ 1998005 w 1998445"/>
                <a:gd name="connsiteY6-5324" fmla="*/ 945464 h 1623044"/>
                <a:gd name="connsiteX7-5325" fmla="*/ 1781210 w 1998445"/>
                <a:gd name="connsiteY7-5326" fmla="*/ 1367417 h 1623044"/>
                <a:gd name="connsiteX8-5327" fmla="*/ 1258092 w 1998445"/>
                <a:gd name="connsiteY8-5328" fmla="*/ 1548342 h 1623044"/>
                <a:gd name="connsiteX9-5329" fmla="*/ 562011 w 1998445"/>
                <a:gd name="connsiteY9-5330" fmla="*/ 1583985 h 1623044"/>
                <a:gd name="connsiteX10-5331" fmla="*/ 241169 w 1998445"/>
                <a:gd name="connsiteY10-5332" fmla="*/ 1435596 h 1623044"/>
                <a:gd name="connsiteX11-5333" fmla="*/ 537 w 1998445"/>
                <a:gd name="connsiteY11-5334" fmla="*/ 1014491 h 1623044"/>
                <a:gd name="connsiteX12-5335" fmla="*/ 305337 w 1998445"/>
                <a:gd name="connsiteY12-5336" fmla="*/ 569322 h 1623044"/>
                <a:gd name="connsiteX13-5337" fmla="*/ 465758 w 1998445"/>
                <a:gd name="connsiteY13-5338" fmla="*/ 505154 h 1623044"/>
                <a:gd name="connsiteX14-5339" fmla="*/ 545969 w 1998445"/>
                <a:gd name="connsiteY14-5340" fmla="*/ 440985 h 1623044"/>
                <a:gd name="connsiteX15-5341" fmla="*/ 545969 w 1998445"/>
                <a:gd name="connsiteY15-5342" fmla="*/ 424943 h 1623044"/>
                <a:gd name="connsiteX0-5343" fmla="*/ 517161 w 1998445"/>
                <a:gd name="connsiteY0-5344" fmla="*/ 415341 h 1623044"/>
                <a:gd name="connsiteX1-5345" fmla="*/ 626292 w 1998445"/>
                <a:gd name="connsiteY1-5346" fmla="*/ 155278 h 1623044"/>
                <a:gd name="connsiteX2-5347" fmla="*/ 867036 w 1998445"/>
                <a:gd name="connsiteY2-5348" fmla="*/ 13949 h 1623044"/>
                <a:gd name="connsiteX3-5349" fmla="*/ 1238604 w 1998445"/>
                <a:gd name="connsiteY3-5350" fmla="*/ 30104 h 1623044"/>
                <a:gd name="connsiteX4-5351" fmla="*/ 1592942 w 1998445"/>
                <a:gd name="connsiteY4-5352" fmla="*/ 234019 h 1623044"/>
                <a:gd name="connsiteX5-5353" fmla="*/ 1689195 w 1998445"/>
                <a:gd name="connsiteY5-5354" fmla="*/ 688734 h 1623044"/>
                <a:gd name="connsiteX6-5355" fmla="*/ 1998005 w 1998445"/>
                <a:gd name="connsiteY6-5356" fmla="*/ 945464 h 1623044"/>
                <a:gd name="connsiteX7-5357" fmla="*/ 1781210 w 1998445"/>
                <a:gd name="connsiteY7-5358" fmla="*/ 1367417 h 1623044"/>
                <a:gd name="connsiteX8-5359" fmla="*/ 1258092 w 1998445"/>
                <a:gd name="connsiteY8-5360" fmla="*/ 1548342 h 1623044"/>
                <a:gd name="connsiteX9-5361" fmla="*/ 562011 w 1998445"/>
                <a:gd name="connsiteY9-5362" fmla="*/ 1583985 h 1623044"/>
                <a:gd name="connsiteX10-5363" fmla="*/ 241169 w 1998445"/>
                <a:gd name="connsiteY10-5364" fmla="*/ 1435596 h 1623044"/>
                <a:gd name="connsiteX11-5365" fmla="*/ 537 w 1998445"/>
                <a:gd name="connsiteY11-5366" fmla="*/ 1014491 h 1623044"/>
                <a:gd name="connsiteX12-5367" fmla="*/ 305337 w 1998445"/>
                <a:gd name="connsiteY12-5368" fmla="*/ 569322 h 1623044"/>
                <a:gd name="connsiteX13-5369" fmla="*/ 465758 w 1998445"/>
                <a:gd name="connsiteY13-5370" fmla="*/ 505154 h 1623044"/>
                <a:gd name="connsiteX14-5371" fmla="*/ 545969 w 1998445"/>
                <a:gd name="connsiteY14-5372" fmla="*/ 440985 h 1623044"/>
                <a:gd name="connsiteX15-5373" fmla="*/ 545969 w 1998445"/>
                <a:gd name="connsiteY15-5374" fmla="*/ 424943 h 1623044"/>
                <a:gd name="connsiteX0-5375" fmla="*/ 516734 w 1998018"/>
                <a:gd name="connsiteY0-5376" fmla="*/ 415341 h 1623044"/>
                <a:gd name="connsiteX1-5377" fmla="*/ 625865 w 1998018"/>
                <a:gd name="connsiteY1-5378" fmla="*/ 155278 h 1623044"/>
                <a:gd name="connsiteX2-5379" fmla="*/ 866609 w 1998018"/>
                <a:gd name="connsiteY2-5380" fmla="*/ 13949 h 1623044"/>
                <a:gd name="connsiteX3-5381" fmla="*/ 1238177 w 1998018"/>
                <a:gd name="connsiteY3-5382" fmla="*/ 30104 h 1623044"/>
                <a:gd name="connsiteX4-5383" fmla="*/ 1592515 w 1998018"/>
                <a:gd name="connsiteY4-5384" fmla="*/ 234019 h 1623044"/>
                <a:gd name="connsiteX5-5385" fmla="*/ 1688768 w 1998018"/>
                <a:gd name="connsiteY5-5386" fmla="*/ 688734 h 1623044"/>
                <a:gd name="connsiteX6-5387" fmla="*/ 1997578 w 1998018"/>
                <a:gd name="connsiteY6-5388" fmla="*/ 945464 h 1623044"/>
                <a:gd name="connsiteX7-5389" fmla="*/ 1780783 w 1998018"/>
                <a:gd name="connsiteY7-5390" fmla="*/ 1367417 h 1623044"/>
                <a:gd name="connsiteX8-5391" fmla="*/ 1257665 w 1998018"/>
                <a:gd name="connsiteY8-5392" fmla="*/ 1548342 h 1623044"/>
                <a:gd name="connsiteX9-5393" fmla="*/ 561584 w 1998018"/>
                <a:gd name="connsiteY9-5394" fmla="*/ 1583985 h 1623044"/>
                <a:gd name="connsiteX10-5395" fmla="*/ 240742 w 1998018"/>
                <a:gd name="connsiteY10-5396" fmla="*/ 1435596 h 1623044"/>
                <a:gd name="connsiteX11-5397" fmla="*/ 110 w 1998018"/>
                <a:gd name="connsiteY11-5398" fmla="*/ 1014491 h 1623044"/>
                <a:gd name="connsiteX12-5399" fmla="*/ 268815 w 1998018"/>
                <a:gd name="connsiteY12-5400" fmla="*/ 557291 h 1623044"/>
                <a:gd name="connsiteX13-5401" fmla="*/ 465331 w 1998018"/>
                <a:gd name="connsiteY13-5402" fmla="*/ 505154 h 1623044"/>
                <a:gd name="connsiteX14-5403" fmla="*/ 545542 w 1998018"/>
                <a:gd name="connsiteY14-5404" fmla="*/ 440985 h 1623044"/>
                <a:gd name="connsiteX15-5405" fmla="*/ 545542 w 1998018"/>
                <a:gd name="connsiteY15-5406" fmla="*/ 424943 h 1623044"/>
                <a:gd name="connsiteX0-5407" fmla="*/ 517007 w 1998291"/>
                <a:gd name="connsiteY0-5408" fmla="*/ 415341 h 1550411"/>
                <a:gd name="connsiteX1-5409" fmla="*/ 626138 w 1998291"/>
                <a:gd name="connsiteY1-5410" fmla="*/ 155278 h 1550411"/>
                <a:gd name="connsiteX2-5411" fmla="*/ 866882 w 1998291"/>
                <a:gd name="connsiteY2-5412" fmla="*/ 13949 h 1550411"/>
                <a:gd name="connsiteX3-5413" fmla="*/ 1238450 w 1998291"/>
                <a:gd name="connsiteY3-5414" fmla="*/ 30104 h 1550411"/>
                <a:gd name="connsiteX4-5415" fmla="*/ 1592788 w 1998291"/>
                <a:gd name="connsiteY4-5416" fmla="*/ 234019 h 1550411"/>
                <a:gd name="connsiteX5-5417" fmla="*/ 1689041 w 1998291"/>
                <a:gd name="connsiteY5-5418" fmla="*/ 688734 h 1550411"/>
                <a:gd name="connsiteX6-5419" fmla="*/ 1997851 w 1998291"/>
                <a:gd name="connsiteY6-5420" fmla="*/ 945464 h 1550411"/>
                <a:gd name="connsiteX7-5421" fmla="*/ 1781056 w 1998291"/>
                <a:gd name="connsiteY7-5422" fmla="*/ 1367417 h 1550411"/>
                <a:gd name="connsiteX8-5423" fmla="*/ 1257938 w 1998291"/>
                <a:gd name="connsiteY8-5424" fmla="*/ 1548342 h 1550411"/>
                <a:gd name="connsiteX9-5425" fmla="*/ 241015 w 1998291"/>
                <a:gd name="connsiteY9-5426" fmla="*/ 1435596 h 1550411"/>
                <a:gd name="connsiteX10-5427" fmla="*/ 383 w 1998291"/>
                <a:gd name="connsiteY10-5428" fmla="*/ 1014491 h 1550411"/>
                <a:gd name="connsiteX11-5429" fmla="*/ 269088 w 1998291"/>
                <a:gd name="connsiteY11-5430" fmla="*/ 557291 h 1550411"/>
                <a:gd name="connsiteX12-5431" fmla="*/ 465604 w 1998291"/>
                <a:gd name="connsiteY12-5432" fmla="*/ 505154 h 1550411"/>
                <a:gd name="connsiteX13-5433" fmla="*/ 545815 w 1998291"/>
                <a:gd name="connsiteY13-5434" fmla="*/ 440985 h 1550411"/>
                <a:gd name="connsiteX14-5435" fmla="*/ 545815 w 1998291"/>
                <a:gd name="connsiteY14-5436" fmla="*/ 424943 h 1550411"/>
                <a:gd name="connsiteX0-5437" fmla="*/ 517007 w 1998291"/>
                <a:gd name="connsiteY0-5438" fmla="*/ 415341 h 1575049"/>
                <a:gd name="connsiteX1-5439" fmla="*/ 626138 w 1998291"/>
                <a:gd name="connsiteY1-5440" fmla="*/ 155278 h 1575049"/>
                <a:gd name="connsiteX2-5441" fmla="*/ 866882 w 1998291"/>
                <a:gd name="connsiteY2-5442" fmla="*/ 13949 h 1575049"/>
                <a:gd name="connsiteX3-5443" fmla="*/ 1238450 w 1998291"/>
                <a:gd name="connsiteY3-5444" fmla="*/ 30104 h 1575049"/>
                <a:gd name="connsiteX4-5445" fmla="*/ 1592788 w 1998291"/>
                <a:gd name="connsiteY4-5446" fmla="*/ 234019 h 1575049"/>
                <a:gd name="connsiteX5-5447" fmla="*/ 1689041 w 1998291"/>
                <a:gd name="connsiteY5-5448" fmla="*/ 688734 h 1575049"/>
                <a:gd name="connsiteX6-5449" fmla="*/ 1997851 w 1998291"/>
                <a:gd name="connsiteY6-5450" fmla="*/ 945464 h 1575049"/>
                <a:gd name="connsiteX7-5451" fmla="*/ 1781056 w 1998291"/>
                <a:gd name="connsiteY7-5452" fmla="*/ 1367417 h 1575049"/>
                <a:gd name="connsiteX8-5453" fmla="*/ 1257938 w 1998291"/>
                <a:gd name="connsiteY8-5454" fmla="*/ 1548342 h 1575049"/>
                <a:gd name="connsiteX9-5455" fmla="*/ 241015 w 1998291"/>
                <a:gd name="connsiteY9-5456" fmla="*/ 1435596 h 1575049"/>
                <a:gd name="connsiteX10-5457" fmla="*/ 383 w 1998291"/>
                <a:gd name="connsiteY10-5458" fmla="*/ 1014491 h 1575049"/>
                <a:gd name="connsiteX11-5459" fmla="*/ 269088 w 1998291"/>
                <a:gd name="connsiteY11-5460" fmla="*/ 557291 h 1575049"/>
                <a:gd name="connsiteX12-5461" fmla="*/ 465604 w 1998291"/>
                <a:gd name="connsiteY12-5462" fmla="*/ 505154 h 1575049"/>
                <a:gd name="connsiteX13-5463" fmla="*/ 545815 w 1998291"/>
                <a:gd name="connsiteY13-5464" fmla="*/ 440985 h 1575049"/>
                <a:gd name="connsiteX14-5465" fmla="*/ 545815 w 1998291"/>
                <a:gd name="connsiteY14-5466" fmla="*/ 424943 h 1575049"/>
                <a:gd name="connsiteX0-5467" fmla="*/ 517007 w 1998291"/>
                <a:gd name="connsiteY0-5468" fmla="*/ 415341 h 1550411"/>
                <a:gd name="connsiteX1-5469" fmla="*/ 626138 w 1998291"/>
                <a:gd name="connsiteY1-5470" fmla="*/ 155278 h 1550411"/>
                <a:gd name="connsiteX2-5471" fmla="*/ 866882 w 1998291"/>
                <a:gd name="connsiteY2-5472" fmla="*/ 13949 h 1550411"/>
                <a:gd name="connsiteX3-5473" fmla="*/ 1238450 w 1998291"/>
                <a:gd name="connsiteY3-5474" fmla="*/ 30104 h 1550411"/>
                <a:gd name="connsiteX4-5475" fmla="*/ 1592788 w 1998291"/>
                <a:gd name="connsiteY4-5476" fmla="*/ 234019 h 1550411"/>
                <a:gd name="connsiteX5-5477" fmla="*/ 1689041 w 1998291"/>
                <a:gd name="connsiteY5-5478" fmla="*/ 688734 h 1550411"/>
                <a:gd name="connsiteX6-5479" fmla="*/ 1997851 w 1998291"/>
                <a:gd name="connsiteY6-5480" fmla="*/ 945464 h 1550411"/>
                <a:gd name="connsiteX7-5481" fmla="*/ 1781056 w 1998291"/>
                <a:gd name="connsiteY7-5482" fmla="*/ 1367417 h 1550411"/>
                <a:gd name="connsiteX8-5483" fmla="*/ 1257938 w 1998291"/>
                <a:gd name="connsiteY8-5484" fmla="*/ 1548342 h 1550411"/>
                <a:gd name="connsiteX9-5485" fmla="*/ 241015 w 1998291"/>
                <a:gd name="connsiteY9-5486" fmla="*/ 1435596 h 1550411"/>
                <a:gd name="connsiteX10-5487" fmla="*/ 383 w 1998291"/>
                <a:gd name="connsiteY10-5488" fmla="*/ 1014491 h 1550411"/>
                <a:gd name="connsiteX11-5489" fmla="*/ 269088 w 1998291"/>
                <a:gd name="connsiteY11-5490" fmla="*/ 557291 h 1550411"/>
                <a:gd name="connsiteX12-5491" fmla="*/ 465604 w 1998291"/>
                <a:gd name="connsiteY12-5492" fmla="*/ 505154 h 1550411"/>
                <a:gd name="connsiteX13-5493" fmla="*/ 545815 w 1998291"/>
                <a:gd name="connsiteY13-5494" fmla="*/ 440985 h 1550411"/>
                <a:gd name="connsiteX14-5495" fmla="*/ 545815 w 1998291"/>
                <a:gd name="connsiteY14-5496" fmla="*/ 424943 h 1550411"/>
                <a:gd name="connsiteX0-5497" fmla="*/ 517340 w 1998624"/>
                <a:gd name="connsiteY0-5498" fmla="*/ 415341 h 1570947"/>
                <a:gd name="connsiteX1-5499" fmla="*/ 626471 w 1998624"/>
                <a:gd name="connsiteY1-5500" fmla="*/ 155278 h 1570947"/>
                <a:gd name="connsiteX2-5501" fmla="*/ 867215 w 1998624"/>
                <a:gd name="connsiteY2-5502" fmla="*/ 13949 h 1570947"/>
                <a:gd name="connsiteX3-5503" fmla="*/ 1238783 w 1998624"/>
                <a:gd name="connsiteY3-5504" fmla="*/ 30104 h 1570947"/>
                <a:gd name="connsiteX4-5505" fmla="*/ 1593121 w 1998624"/>
                <a:gd name="connsiteY4-5506" fmla="*/ 234019 h 1570947"/>
                <a:gd name="connsiteX5-5507" fmla="*/ 1689374 w 1998624"/>
                <a:gd name="connsiteY5-5508" fmla="*/ 688734 h 1570947"/>
                <a:gd name="connsiteX6-5509" fmla="*/ 1998184 w 1998624"/>
                <a:gd name="connsiteY6-5510" fmla="*/ 945464 h 1570947"/>
                <a:gd name="connsiteX7-5511" fmla="*/ 1781389 w 1998624"/>
                <a:gd name="connsiteY7-5512" fmla="*/ 1367417 h 1570947"/>
                <a:gd name="connsiteX8-5513" fmla="*/ 1258271 w 1998624"/>
                <a:gd name="connsiteY8-5514" fmla="*/ 1548342 h 1570947"/>
                <a:gd name="connsiteX9-5515" fmla="*/ 241348 w 1998624"/>
                <a:gd name="connsiteY9-5516" fmla="*/ 1435596 h 1570947"/>
                <a:gd name="connsiteX10-5517" fmla="*/ 716 w 1998624"/>
                <a:gd name="connsiteY10-5518" fmla="*/ 1014491 h 1570947"/>
                <a:gd name="connsiteX11-5519" fmla="*/ 269421 w 1998624"/>
                <a:gd name="connsiteY11-5520" fmla="*/ 557291 h 1570947"/>
                <a:gd name="connsiteX12-5521" fmla="*/ 465937 w 1998624"/>
                <a:gd name="connsiteY12-5522" fmla="*/ 505154 h 1570947"/>
                <a:gd name="connsiteX13-5523" fmla="*/ 546148 w 1998624"/>
                <a:gd name="connsiteY13-5524" fmla="*/ 440985 h 1570947"/>
                <a:gd name="connsiteX14-5525" fmla="*/ 546148 w 1998624"/>
                <a:gd name="connsiteY14-5526" fmla="*/ 424943 h 1570947"/>
                <a:gd name="connsiteX0-5527" fmla="*/ 518835 w 2000119"/>
                <a:gd name="connsiteY0-5528" fmla="*/ 415341 h 1570947"/>
                <a:gd name="connsiteX1-5529" fmla="*/ 627966 w 2000119"/>
                <a:gd name="connsiteY1-5530" fmla="*/ 155278 h 1570947"/>
                <a:gd name="connsiteX2-5531" fmla="*/ 868710 w 2000119"/>
                <a:gd name="connsiteY2-5532" fmla="*/ 13949 h 1570947"/>
                <a:gd name="connsiteX3-5533" fmla="*/ 1240278 w 2000119"/>
                <a:gd name="connsiteY3-5534" fmla="*/ 30104 h 1570947"/>
                <a:gd name="connsiteX4-5535" fmla="*/ 1594616 w 2000119"/>
                <a:gd name="connsiteY4-5536" fmla="*/ 234019 h 1570947"/>
                <a:gd name="connsiteX5-5537" fmla="*/ 1690869 w 2000119"/>
                <a:gd name="connsiteY5-5538" fmla="*/ 688734 h 1570947"/>
                <a:gd name="connsiteX6-5539" fmla="*/ 1999679 w 2000119"/>
                <a:gd name="connsiteY6-5540" fmla="*/ 945464 h 1570947"/>
                <a:gd name="connsiteX7-5541" fmla="*/ 1782884 w 2000119"/>
                <a:gd name="connsiteY7-5542" fmla="*/ 1367417 h 1570947"/>
                <a:gd name="connsiteX8-5543" fmla="*/ 1259766 w 2000119"/>
                <a:gd name="connsiteY8-5544" fmla="*/ 1548342 h 1570947"/>
                <a:gd name="connsiteX9-5545" fmla="*/ 363159 w 2000119"/>
                <a:gd name="connsiteY9-5546" fmla="*/ 1435596 h 1570947"/>
                <a:gd name="connsiteX10-5547" fmla="*/ 2211 w 2000119"/>
                <a:gd name="connsiteY10-5548" fmla="*/ 1014491 h 1570947"/>
                <a:gd name="connsiteX11-5549" fmla="*/ 270916 w 2000119"/>
                <a:gd name="connsiteY11-5550" fmla="*/ 557291 h 1570947"/>
                <a:gd name="connsiteX12-5551" fmla="*/ 467432 w 2000119"/>
                <a:gd name="connsiteY12-5552" fmla="*/ 505154 h 1570947"/>
                <a:gd name="connsiteX13-5553" fmla="*/ 547643 w 2000119"/>
                <a:gd name="connsiteY13-5554" fmla="*/ 440985 h 1570947"/>
                <a:gd name="connsiteX14-5555" fmla="*/ 547643 w 2000119"/>
                <a:gd name="connsiteY14-5556" fmla="*/ 424943 h 1570947"/>
                <a:gd name="connsiteX0-5557" fmla="*/ 518835 w 2000119"/>
                <a:gd name="connsiteY0-5558" fmla="*/ 415341 h 1550411"/>
                <a:gd name="connsiteX1-5559" fmla="*/ 627966 w 2000119"/>
                <a:gd name="connsiteY1-5560" fmla="*/ 155278 h 1550411"/>
                <a:gd name="connsiteX2-5561" fmla="*/ 868710 w 2000119"/>
                <a:gd name="connsiteY2-5562" fmla="*/ 13949 h 1550411"/>
                <a:gd name="connsiteX3-5563" fmla="*/ 1240278 w 2000119"/>
                <a:gd name="connsiteY3-5564" fmla="*/ 30104 h 1550411"/>
                <a:gd name="connsiteX4-5565" fmla="*/ 1594616 w 2000119"/>
                <a:gd name="connsiteY4-5566" fmla="*/ 234019 h 1550411"/>
                <a:gd name="connsiteX5-5567" fmla="*/ 1690869 w 2000119"/>
                <a:gd name="connsiteY5-5568" fmla="*/ 688734 h 1550411"/>
                <a:gd name="connsiteX6-5569" fmla="*/ 1999679 w 2000119"/>
                <a:gd name="connsiteY6-5570" fmla="*/ 945464 h 1550411"/>
                <a:gd name="connsiteX7-5571" fmla="*/ 1782884 w 2000119"/>
                <a:gd name="connsiteY7-5572" fmla="*/ 1367417 h 1550411"/>
                <a:gd name="connsiteX8-5573" fmla="*/ 1331956 w 2000119"/>
                <a:gd name="connsiteY8-5574" fmla="*/ 1548342 h 1550411"/>
                <a:gd name="connsiteX9-5575" fmla="*/ 363159 w 2000119"/>
                <a:gd name="connsiteY9-5576" fmla="*/ 1435596 h 1550411"/>
                <a:gd name="connsiteX10-5577" fmla="*/ 2211 w 2000119"/>
                <a:gd name="connsiteY10-5578" fmla="*/ 1014491 h 1550411"/>
                <a:gd name="connsiteX11-5579" fmla="*/ 270916 w 2000119"/>
                <a:gd name="connsiteY11-5580" fmla="*/ 557291 h 1550411"/>
                <a:gd name="connsiteX12-5581" fmla="*/ 467432 w 2000119"/>
                <a:gd name="connsiteY12-5582" fmla="*/ 505154 h 1550411"/>
                <a:gd name="connsiteX13-5583" fmla="*/ 547643 w 2000119"/>
                <a:gd name="connsiteY13-5584" fmla="*/ 440985 h 1550411"/>
                <a:gd name="connsiteX14-5585" fmla="*/ 547643 w 2000119"/>
                <a:gd name="connsiteY14-5586" fmla="*/ 424943 h 1550411"/>
                <a:gd name="connsiteX0-5587" fmla="*/ 518835 w 2000119"/>
                <a:gd name="connsiteY0-5588" fmla="*/ 415341 h 1945642"/>
                <a:gd name="connsiteX1-5589" fmla="*/ 627966 w 2000119"/>
                <a:gd name="connsiteY1-5590" fmla="*/ 155278 h 1945642"/>
                <a:gd name="connsiteX2-5591" fmla="*/ 868710 w 2000119"/>
                <a:gd name="connsiteY2-5592" fmla="*/ 13949 h 1945642"/>
                <a:gd name="connsiteX3-5593" fmla="*/ 1240278 w 2000119"/>
                <a:gd name="connsiteY3-5594" fmla="*/ 30104 h 1945642"/>
                <a:gd name="connsiteX4-5595" fmla="*/ 1594616 w 2000119"/>
                <a:gd name="connsiteY4-5596" fmla="*/ 234019 h 1945642"/>
                <a:gd name="connsiteX5-5597" fmla="*/ 1690869 w 2000119"/>
                <a:gd name="connsiteY5-5598" fmla="*/ 688734 h 1945642"/>
                <a:gd name="connsiteX6-5599" fmla="*/ 1999679 w 2000119"/>
                <a:gd name="connsiteY6-5600" fmla="*/ 945464 h 1945642"/>
                <a:gd name="connsiteX7-5601" fmla="*/ 1782884 w 2000119"/>
                <a:gd name="connsiteY7-5602" fmla="*/ 1367417 h 1945642"/>
                <a:gd name="connsiteX8-5603" fmla="*/ 1380083 w 2000119"/>
                <a:gd name="connsiteY8-5604" fmla="*/ 1945384 h 1945642"/>
                <a:gd name="connsiteX9-5605" fmla="*/ 363159 w 2000119"/>
                <a:gd name="connsiteY9-5606" fmla="*/ 1435596 h 1945642"/>
                <a:gd name="connsiteX10-5607" fmla="*/ 2211 w 2000119"/>
                <a:gd name="connsiteY10-5608" fmla="*/ 1014491 h 1945642"/>
                <a:gd name="connsiteX11-5609" fmla="*/ 270916 w 2000119"/>
                <a:gd name="connsiteY11-5610" fmla="*/ 557291 h 1945642"/>
                <a:gd name="connsiteX12-5611" fmla="*/ 467432 w 2000119"/>
                <a:gd name="connsiteY12-5612" fmla="*/ 505154 h 1945642"/>
                <a:gd name="connsiteX13-5613" fmla="*/ 547643 w 2000119"/>
                <a:gd name="connsiteY13-5614" fmla="*/ 440985 h 1945642"/>
                <a:gd name="connsiteX14-5615" fmla="*/ 547643 w 2000119"/>
                <a:gd name="connsiteY14-5616" fmla="*/ 424943 h 1945642"/>
                <a:gd name="connsiteX0-5617" fmla="*/ 518835 w 2000119"/>
                <a:gd name="connsiteY0-5618" fmla="*/ 415341 h 1945642"/>
                <a:gd name="connsiteX1-5619" fmla="*/ 627966 w 2000119"/>
                <a:gd name="connsiteY1-5620" fmla="*/ 155278 h 1945642"/>
                <a:gd name="connsiteX2-5621" fmla="*/ 868710 w 2000119"/>
                <a:gd name="connsiteY2-5622" fmla="*/ 13949 h 1945642"/>
                <a:gd name="connsiteX3-5623" fmla="*/ 1240278 w 2000119"/>
                <a:gd name="connsiteY3-5624" fmla="*/ 30104 h 1945642"/>
                <a:gd name="connsiteX4-5625" fmla="*/ 1594616 w 2000119"/>
                <a:gd name="connsiteY4-5626" fmla="*/ 234019 h 1945642"/>
                <a:gd name="connsiteX5-5627" fmla="*/ 1690869 w 2000119"/>
                <a:gd name="connsiteY5-5628" fmla="*/ 688734 h 1945642"/>
                <a:gd name="connsiteX6-5629" fmla="*/ 1999679 w 2000119"/>
                <a:gd name="connsiteY6-5630" fmla="*/ 945464 h 1945642"/>
                <a:gd name="connsiteX7-5631" fmla="*/ 1782884 w 2000119"/>
                <a:gd name="connsiteY7-5632" fmla="*/ 1367417 h 1945642"/>
                <a:gd name="connsiteX8-5633" fmla="*/ 1380083 w 2000119"/>
                <a:gd name="connsiteY8-5634" fmla="*/ 1945384 h 1945642"/>
                <a:gd name="connsiteX9-5635" fmla="*/ 363159 w 2000119"/>
                <a:gd name="connsiteY9-5636" fmla="*/ 1435596 h 1945642"/>
                <a:gd name="connsiteX10-5637" fmla="*/ 2211 w 2000119"/>
                <a:gd name="connsiteY10-5638" fmla="*/ 1014491 h 1945642"/>
                <a:gd name="connsiteX11-5639" fmla="*/ 270916 w 2000119"/>
                <a:gd name="connsiteY11-5640" fmla="*/ 557291 h 1945642"/>
                <a:gd name="connsiteX12-5641" fmla="*/ 467432 w 2000119"/>
                <a:gd name="connsiteY12-5642" fmla="*/ 505154 h 1945642"/>
                <a:gd name="connsiteX13-5643" fmla="*/ 547643 w 2000119"/>
                <a:gd name="connsiteY13-5644" fmla="*/ 440985 h 1945642"/>
                <a:gd name="connsiteX14-5645" fmla="*/ 547643 w 2000119"/>
                <a:gd name="connsiteY14-5646" fmla="*/ 424943 h 1945642"/>
                <a:gd name="connsiteX0-5647" fmla="*/ 518835 w 2000119"/>
                <a:gd name="connsiteY0-5648" fmla="*/ 415341 h 1621454"/>
                <a:gd name="connsiteX1-5649" fmla="*/ 627966 w 2000119"/>
                <a:gd name="connsiteY1-5650" fmla="*/ 155278 h 1621454"/>
                <a:gd name="connsiteX2-5651" fmla="*/ 868710 w 2000119"/>
                <a:gd name="connsiteY2-5652" fmla="*/ 13949 h 1621454"/>
                <a:gd name="connsiteX3-5653" fmla="*/ 1240278 w 2000119"/>
                <a:gd name="connsiteY3-5654" fmla="*/ 30104 h 1621454"/>
                <a:gd name="connsiteX4-5655" fmla="*/ 1594616 w 2000119"/>
                <a:gd name="connsiteY4-5656" fmla="*/ 234019 h 1621454"/>
                <a:gd name="connsiteX5-5657" fmla="*/ 1690869 w 2000119"/>
                <a:gd name="connsiteY5-5658" fmla="*/ 688734 h 1621454"/>
                <a:gd name="connsiteX6-5659" fmla="*/ 1999679 w 2000119"/>
                <a:gd name="connsiteY6-5660" fmla="*/ 945464 h 1621454"/>
                <a:gd name="connsiteX7-5661" fmla="*/ 1782884 w 2000119"/>
                <a:gd name="connsiteY7-5662" fmla="*/ 1367417 h 1621454"/>
                <a:gd name="connsiteX8-5663" fmla="*/ 1343988 w 2000119"/>
                <a:gd name="connsiteY8-5664" fmla="*/ 1620531 h 1621454"/>
                <a:gd name="connsiteX9-5665" fmla="*/ 363159 w 2000119"/>
                <a:gd name="connsiteY9-5666" fmla="*/ 1435596 h 1621454"/>
                <a:gd name="connsiteX10-5667" fmla="*/ 2211 w 2000119"/>
                <a:gd name="connsiteY10-5668" fmla="*/ 1014491 h 1621454"/>
                <a:gd name="connsiteX11-5669" fmla="*/ 270916 w 2000119"/>
                <a:gd name="connsiteY11-5670" fmla="*/ 557291 h 1621454"/>
                <a:gd name="connsiteX12-5671" fmla="*/ 467432 w 2000119"/>
                <a:gd name="connsiteY12-5672" fmla="*/ 505154 h 1621454"/>
                <a:gd name="connsiteX13-5673" fmla="*/ 547643 w 2000119"/>
                <a:gd name="connsiteY13-5674" fmla="*/ 440985 h 1621454"/>
                <a:gd name="connsiteX14-5675" fmla="*/ 547643 w 2000119"/>
                <a:gd name="connsiteY14-5676" fmla="*/ 424943 h 1621454"/>
                <a:gd name="connsiteX0-5677" fmla="*/ 518835 w 2000119"/>
                <a:gd name="connsiteY0-5678" fmla="*/ 415341 h 1621454"/>
                <a:gd name="connsiteX1-5679" fmla="*/ 627966 w 2000119"/>
                <a:gd name="connsiteY1-5680" fmla="*/ 155278 h 1621454"/>
                <a:gd name="connsiteX2-5681" fmla="*/ 868710 w 2000119"/>
                <a:gd name="connsiteY2-5682" fmla="*/ 13949 h 1621454"/>
                <a:gd name="connsiteX3-5683" fmla="*/ 1240278 w 2000119"/>
                <a:gd name="connsiteY3-5684" fmla="*/ 30104 h 1621454"/>
                <a:gd name="connsiteX4-5685" fmla="*/ 1594616 w 2000119"/>
                <a:gd name="connsiteY4-5686" fmla="*/ 234019 h 1621454"/>
                <a:gd name="connsiteX5-5687" fmla="*/ 1690869 w 2000119"/>
                <a:gd name="connsiteY5-5688" fmla="*/ 688734 h 1621454"/>
                <a:gd name="connsiteX6-5689" fmla="*/ 1999679 w 2000119"/>
                <a:gd name="connsiteY6-5690" fmla="*/ 945464 h 1621454"/>
                <a:gd name="connsiteX7-5691" fmla="*/ 1782884 w 2000119"/>
                <a:gd name="connsiteY7-5692" fmla="*/ 1367417 h 1621454"/>
                <a:gd name="connsiteX8-5693" fmla="*/ 1343988 w 2000119"/>
                <a:gd name="connsiteY8-5694" fmla="*/ 1620531 h 1621454"/>
                <a:gd name="connsiteX9-5695" fmla="*/ 363159 w 2000119"/>
                <a:gd name="connsiteY9-5696" fmla="*/ 1435596 h 1621454"/>
                <a:gd name="connsiteX10-5697" fmla="*/ 2211 w 2000119"/>
                <a:gd name="connsiteY10-5698" fmla="*/ 1014491 h 1621454"/>
                <a:gd name="connsiteX11-5699" fmla="*/ 270916 w 2000119"/>
                <a:gd name="connsiteY11-5700" fmla="*/ 557291 h 1621454"/>
                <a:gd name="connsiteX12-5701" fmla="*/ 467432 w 2000119"/>
                <a:gd name="connsiteY12-5702" fmla="*/ 505154 h 1621454"/>
                <a:gd name="connsiteX13-5703" fmla="*/ 547643 w 2000119"/>
                <a:gd name="connsiteY13-5704" fmla="*/ 440985 h 1621454"/>
                <a:gd name="connsiteX14-5705" fmla="*/ 547643 w 2000119"/>
                <a:gd name="connsiteY14-5706" fmla="*/ 424943 h 1621454"/>
                <a:gd name="connsiteX0-5707" fmla="*/ 518835 w 2000119"/>
                <a:gd name="connsiteY0-5708" fmla="*/ 415341 h 1585720"/>
                <a:gd name="connsiteX1-5709" fmla="*/ 627966 w 2000119"/>
                <a:gd name="connsiteY1-5710" fmla="*/ 155278 h 1585720"/>
                <a:gd name="connsiteX2-5711" fmla="*/ 868710 w 2000119"/>
                <a:gd name="connsiteY2-5712" fmla="*/ 13949 h 1585720"/>
                <a:gd name="connsiteX3-5713" fmla="*/ 1240278 w 2000119"/>
                <a:gd name="connsiteY3-5714" fmla="*/ 30104 h 1585720"/>
                <a:gd name="connsiteX4-5715" fmla="*/ 1594616 w 2000119"/>
                <a:gd name="connsiteY4-5716" fmla="*/ 234019 h 1585720"/>
                <a:gd name="connsiteX5-5717" fmla="*/ 1690869 w 2000119"/>
                <a:gd name="connsiteY5-5718" fmla="*/ 688734 h 1585720"/>
                <a:gd name="connsiteX6-5719" fmla="*/ 1999679 w 2000119"/>
                <a:gd name="connsiteY6-5720" fmla="*/ 945464 h 1585720"/>
                <a:gd name="connsiteX7-5721" fmla="*/ 1782884 w 2000119"/>
                <a:gd name="connsiteY7-5722" fmla="*/ 1367417 h 1585720"/>
                <a:gd name="connsiteX8-5723" fmla="*/ 1247735 w 2000119"/>
                <a:gd name="connsiteY8-5724" fmla="*/ 1584436 h 1585720"/>
                <a:gd name="connsiteX9-5725" fmla="*/ 363159 w 2000119"/>
                <a:gd name="connsiteY9-5726" fmla="*/ 1435596 h 1585720"/>
                <a:gd name="connsiteX10-5727" fmla="*/ 2211 w 2000119"/>
                <a:gd name="connsiteY10-5728" fmla="*/ 1014491 h 1585720"/>
                <a:gd name="connsiteX11-5729" fmla="*/ 270916 w 2000119"/>
                <a:gd name="connsiteY11-5730" fmla="*/ 557291 h 1585720"/>
                <a:gd name="connsiteX12-5731" fmla="*/ 467432 w 2000119"/>
                <a:gd name="connsiteY12-5732" fmla="*/ 505154 h 1585720"/>
                <a:gd name="connsiteX13-5733" fmla="*/ 547643 w 2000119"/>
                <a:gd name="connsiteY13-5734" fmla="*/ 440985 h 1585720"/>
                <a:gd name="connsiteX14-5735" fmla="*/ 547643 w 2000119"/>
                <a:gd name="connsiteY14-5736" fmla="*/ 424943 h 1585720"/>
                <a:gd name="connsiteX0-5737" fmla="*/ 518835 w 2000119"/>
                <a:gd name="connsiteY0-5738" fmla="*/ 415341 h 1585720"/>
                <a:gd name="connsiteX1-5739" fmla="*/ 627966 w 2000119"/>
                <a:gd name="connsiteY1-5740" fmla="*/ 155278 h 1585720"/>
                <a:gd name="connsiteX2-5741" fmla="*/ 868710 w 2000119"/>
                <a:gd name="connsiteY2-5742" fmla="*/ 13949 h 1585720"/>
                <a:gd name="connsiteX3-5743" fmla="*/ 1240278 w 2000119"/>
                <a:gd name="connsiteY3-5744" fmla="*/ 30104 h 1585720"/>
                <a:gd name="connsiteX4-5745" fmla="*/ 1594616 w 2000119"/>
                <a:gd name="connsiteY4-5746" fmla="*/ 234019 h 1585720"/>
                <a:gd name="connsiteX5-5747" fmla="*/ 1690869 w 2000119"/>
                <a:gd name="connsiteY5-5748" fmla="*/ 688734 h 1585720"/>
                <a:gd name="connsiteX6-5749" fmla="*/ 1999679 w 2000119"/>
                <a:gd name="connsiteY6-5750" fmla="*/ 945464 h 1585720"/>
                <a:gd name="connsiteX7-5751" fmla="*/ 1782884 w 2000119"/>
                <a:gd name="connsiteY7-5752" fmla="*/ 1367417 h 1585720"/>
                <a:gd name="connsiteX8-5753" fmla="*/ 1247735 w 2000119"/>
                <a:gd name="connsiteY8-5754" fmla="*/ 1584436 h 1585720"/>
                <a:gd name="connsiteX9-5755" fmla="*/ 363159 w 2000119"/>
                <a:gd name="connsiteY9-5756" fmla="*/ 1435596 h 1585720"/>
                <a:gd name="connsiteX10-5757" fmla="*/ 2211 w 2000119"/>
                <a:gd name="connsiteY10-5758" fmla="*/ 1014491 h 1585720"/>
                <a:gd name="connsiteX11-5759" fmla="*/ 270916 w 2000119"/>
                <a:gd name="connsiteY11-5760" fmla="*/ 557291 h 1585720"/>
                <a:gd name="connsiteX12-5761" fmla="*/ 467432 w 2000119"/>
                <a:gd name="connsiteY12-5762" fmla="*/ 505154 h 1585720"/>
                <a:gd name="connsiteX13-5763" fmla="*/ 547643 w 2000119"/>
                <a:gd name="connsiteY13-5764" fmla="*/ 440985 h 1585720"/>
                <a:gd name="connsiteX14-5765" fmla="*/ 547643 w 2000119"/>
                <a:gd name="connsiteY14-5766" fmla="*/ 424943 h 1585720"/>
                <a:gd name="connsiteX0-5767" fmla="*/ 518835 w 2000119"/>
                <a:gd name="connsiteY0-5768" fmla="*/ 410422 h 1580801"/>
                <a:gd name="connsiteX1-5769" fmla="*/ 627966 w 2000119"/>
                <a:gd name="connsiteY1-5770" fmla="*/ 150359 h 1580801"/>
                <a:gd name="connsiteX2-5771" fmla="*/ 868710 w 2000119"/>
                <a:gd name="connsiteY2-5772" fmla="*/ 9030 h 1580801"/>
                <a:gd name="connsiteX3-5773" fmla="*/ 1240278 w 2000119"/>
                <a:gd name="connsiteY3-5774" fmla="*/ 25185 h 1580801"/>
                <a:gd name="connsiteX4-5775" fmla="*/ 1594616 w 2000119"/>
                <a:gd name="connsiteY4-5776" fmla="*/ 229100 h 1580801"/>
                <a:gd name="connsiteX5-5777" fmla="*/ 1690869 w 2000119"/>
                <a:gd name="connsiteY5-5778" fmla="*/ 683815 h 1580801"/>
                <a:gd name="connsiteX6-5779" fmla="*/ 1999679 w 2000119"/>
                <a:gd name="connsiteY6-5780" fmla="*/ 940545 h 1580801"/>
                <a:gd name="connsiteX7-5781" fmla="*/ 1782884 w 2000119"/>
                <a:gd name="connsiteY7-5782" fmla="*/ 1362498 h 1580801"/>
                <a:gd name="connsiteX8-5783" fmla="*/ 1247735 w 2000119"/>
                <a:gd name="connsiteY8-5784" fmla="*/ 1579517 h 1580801"/>
                <a:gd name="connsiteX9-5785" fmla="*/ 363159 w 2000119"/>
                <a:gd name="connsiteY9-5786" fmla="*/ 1430677 h 1580801"/>
                <a:gd name="connsiteX10-5787" fmla="*/ 2211 w 2000119"/>
                <a:gd name="connsiteY10-5788" fmla="*/ 1009572 h 1580801"/>
                <a:gd name="connsiteX11-5789" fmla="*/ 270916 w 2000119"/>
                <a:gd name="connsiteY11-5790" fmla="*/ 552372 h 1580801"/>
                <a:gd name="connsiteX12-5791" fmla="*/ 467432 w 2000119"/>
                <a:gd name="connsiteY12-5792" fmla="*/ 500235 h 1580801"/>
                <a:gd name="connsiteX13-5793" fmla="*/ 547643 w 2000119"/>
                <a:gd name="connsiteY13-5794" fmla="*/ 436066 h 1580801"/>
                <a:gd name="connsiteX14-5795" fmla="*/ 547643 w 2000119"/>
                <a:gd name="connsiteY14-5796" fmla="*/ 420024 h 1580801"/>
                <a:gd name="connsiteX0-5797" fmla="*/ 518835 w 2000119"/>
                <a:gd name="connsiteY0-5798" fmla="*/ 410422 h 1580801"/>
                <a:gd name="connsiteX1-5799" fmla="*/ 627966 w 2000119"/>
                <a:gd name="connsiteY1-5800" fmla="*/ 150359 h 1580801"/>
                <a:gd name="connsiteX2-5801" fmla="*/ 868710 w 2000119"/>
                <a:gd name="connsiteY2-5802" fmla="*/ 9030 h 1580801"/>
                <a:gd name="connsiteX3-5803" fmla="*/ 1240278 w 2000119"/>
                <a:gd name="connsiteY3-5804" fmla="*/ 25185 h 1580801"/>
                <a:gd name="connsiteX4-5805" fmla="*/ 1594616 w 2000119"/>
                <a:gd name="connsiteY4-5806" fmla="*/ 229100 h 1580801"/>
                <a:gd name="connsiteX5-5807" fmla="*/ 1690869 w 2000119"/>
                <a:gd name="connsiteY5-5808" fmla="*/ 683815 h 1580801"/>
                <a:gd name="connsiteX6-5809" fmla="*/ 1999679 w 2000119"/>
                <a:gd name="connsiteY6-5810" fmla="*/ 940545 h 1580801"/>
                <a:gd name="connsiteX7-5811" fmla="*/ 1782884 w 2000119"/>
                <a:gd name="connsiteY7-5812" fmla="*/ 1362498 h 1580801"/>
                <a:gd name="connsiteX8-5813" fmla="*/ 1247735 w 2000119"/>
                <a:gd name="connsiteY8-5814" fmla="*/ 1579517 h 1580801"/>
                <a:gd name="connsiteX9-5815" fmla="*/ 363159 w 2000119"/>
                <a:gd name="connsiteY9-5816" fmla="*/ 1430677 h 1580801"/>
                <a:gd name="connsiteX10-5817" fmla="*/ 2211 w 2000119"/>
                <a:gd name="connsiteY10-5818" fmla="*/ 1009572 h 1580801"/>
                <a:gd name="connsiteX11-5819" fmla="*/ 270916 w 2000119"/>
                <a:gd name="connsiteY11-5820" fmla="*/ 552372 h 1580801"/>
                <a:gd name="connsiteX12-5821" fmla="*/ 467432 w 2000119"/>
                <a:gd name="connsiteY12-5822" fmla="*/ 500235 h 1580801"/>
                <a:gd name="connsiteX13-5823" fmla="*/ 547643 w 2000119"/>
                <a:gd name="connsiteY13-5824" fmla="*/ 436066 h 1580801"/>
                <a:gd name="connsiteX14-5825" fmla="*/ 547643 w 2000119"/>
                <a:gd name="connsiteY14-5826" fmla="*/ 420024 h 1580801"/>
                <a:gd name="connsiteX0-5827" fmla="*/ 518835 w 2000119"/>
                <a:gd name="connsiteY0-5828" fmla="*/ 436277 h 1606656"/>
                <a:gd name="connsiteX1-5829" fmla="*/ 627966 w 2000119"/>
                <a:gd name="connsiteY1-5830" fmla="*/ 176214 h 1606656"/>
                <a:gd name="connsiteX2-5831" fmla="*/ 868710 w 2000119"/>
                <a:gd name="connsiteY2-5832" fmla="*/ 34885 h 1606656"/>
                <a:gd name="connsiteX3-5833" fmla="*/ 1240278 w 2000119"/>
                <a:gd name="connsiteY3-5834" fmla="*/ 51040 h 1606656"/>
                <a:gd name="connsiteX4-5835" fmla="*/ 1594616 w 2000119"/>
                <a:gd name="connsiteY4-5836" fmla="*/ 254955 h 1606656"/>
                <a:gd name="connsiteX5-5837" fmla="*/ 1690869 w 2000119"/>
                <a:gd name="connsiteY5-5838" fmla="*/ 709670 h 1606656"/>
                <a:gd name="connsiteX6-5839" fmla="*/ 1999679 w 2000119"/>
                <a:gd name="connsiteY6-5840" fmla="*/ 966400 h 1606656"/>
                <a:gd name="connsiteX7-5841" fmla="*/ 1782884 w 2000119"/>
                <a:gd name="connsiteY7-5842" fmla="*/ 1388353 h 1606656"/>
                <a:gd name="connsiteX8-5843" fmla="*/ 1247735 w 2000119"/>
                <a:gd name="connsiteY8-5844" fmla="*/ 1605372 h 1606656"/>
                <a:gd name="connsiteX9-5845" fmla="*/ 363159 w 2000119"/>
                <a:gd name="connsiteY9-5846" fmla="*/ 1456532 h 1606656"/>
                <a:gd name="connsiteX10-5847" fmla="*/ 2211 w 2000119"/>
                <a:gd name="connsiteY10-5848" fmla="*/ 1035427 h 1606656"/>
                <a:gd name="connsiteX11-5849" fmla="*/ 270916 w 2000119"/>
                <a:gd name="connsiteY11-5850" fmla="*/ 578227 h 1606656"/>
                <a:gd name="connsiteX12-5851" fmla="*/ 467432 w 2000119"/>
                <a:gd name="connsiteY12-5852" fmla="*/ 526090 h 1606656"/>
                <a:gd name="connsiteX13-5853" fmla="*/ 547643 w 2000119"/>
                <a:gd name="connsiteY13-5854" fmla="*/ 461921 h 1606656"/>
                <a:gd name="connsiteX14-5855" fmla="*/ 547643 w 2000119"/>
                <a:gd name="connsiteY14-5856" fmla="*/ 445879 h 1606656"/>
                <a:gd name="connsiteX0-5857" fmla="*/ 518835 w 2000119"/>
                <a:gd name="connsiteY0-5858" fmla="*/ 448117 h 1618496"/>
                <a:gd name="connsiteX1-5859" fmla="*/ 627966 w 2000119"/>
                <a:gd name="connsiteY1-5860" fmla="*/ 188054 h 1618496"/>
                <a:gd name="connsiteX2-5861" fmla="*/ 868710 w 2000119"/>
                <a:gd name="connsiteY2-5862" fmla="*/ 46725 h 1618496"/>
                <a:gd name="connsiteX3-5863" fmla="*/ 1276373 w 2000119"/>
                <a:gd name="connsiteY3-5864" fmla="*/ 14754 h 1618496"/>
                <a:gd name="connsiteX4-5865" fmla="*/ 1594616 w 2000119"/>
                <a:gd name="connsiteY4-5866" fmla="*/ 266795 h 1618496"/>
                <a:gd name="connsiteX5-5867" fmla="*/ 1690869 w 2000119"/>
                <a:gd name="connsiteY5-5868" fmla="*/ 721510 h 1618496"/>
                <a:gd name="connsiteX6-5869" fmla="*/ 1999679 w 2000119"/>
                <a:gd name="connsiteY6-5870" fmla="*/ 978240 h 1618496"/>
                <a:gd name="connsiteX7-5871" fmla="*/ 1782884 w 2000119"/>
                <a:gd name="connsiteY7-5872" fmla="*/ 1400193 h 1618496"/>
                <a:gd name="connsiteX8-5873" fmla="*/ 1247735 w 2000119"/>
                <a:gd name="connsiteY8-5874" fmla="*/ 1617212 h 1618496"/>
                <a:gd name="connsiteX9-5875" fmla="*/ 363159 w 2000119"/>
                <a:gd name="connsiteY9-5876" fmla="*/ 1468372 h 1618496"/>
                <a:gd name="connsiteX10-5877" fmla="*/ 2211 w 2000119"/>
                <a:gd name="connsiteY10-5878" fmla="*/ 1047267 h 1618496"/>
                <a:gd name="connsiteX11-5879" fmla="*/ 270916 w 2000119"/>
                <a:gd name="connsiteY11-5880" fmla="*/ 590067 h 1618496"/>
                <a:gd name="connsiteX12-5881" fmla="*/ 467432 w 2000119"/>
                <a:gd name="connsiteY12-5882" fmla="*/ 537930 h 1618496"/>
                <a:gd name="connsiteX13-5883" fmla="*/ 547643 w 2000119"/>
                <a:gd name="connsiteY13-5884" fmla="*/ 473761 h 1618496"/>
                <a:gd name="connsiteX14-5885" fmla="*/ 547643 w 2000119"/>
                <a:gd name="connsiteY14-5886" fmla="*/ 457719 h 1618496"/>
                <a:gd name="connsiteX0-5887" fmla="*/ 518835 w 2000119"/>
                <a:gd name="connsiteY0-5888" fmla="*/ 458923 h 1629302"/>
                <a:gd name="connsiteX1-5889" fmla="*/ 868710 w 2000119"/>
                <a:gd name="connsiteY1-5890" fmla="*/ 57531 h 1629302"/>
                <a:gd name="connsiteX2-5891" fmla="*/ 1276373 w 2000119"/>
                <a:gd name="connsiteY2-5892" fmla="*/ 25560 h 1629302"/>
                <a:gd name="connsiteX3-5893" fmla="*/ 1594616 w 2000119"/>
                <a:gd name="connsiteY3-5894" fmla="*/ 277601 h 1629302"/>
                <a:gd name="connsiteX4-5895" fmla="*/ 1690869 w 2000119"/>
                <a:gd name="connsiteY4-5896" fmla="*/ 732316 h 1629302"/>
                <a:gd name="connsiteX5-5897" fmla="*/ 1999679 w 2000119"/>
                <a:gd name="connsiteY5-5898" fmla="*/ 989046 h 1629302"/>
                <a:gd name="connsiteX6-5899" fmla="*/ 1782884 w 2000119"/>
                <a:gd name="connsiteY6-5900" fmla="*/ 1410999 h 1629302"/>
                <a:gd name="connsiteX7-5901" fmla="*/ 1247735 w 2000119"/>
                <a:gd name="connsiteY7-5902" fmla="*/ 1628018 h 1629302"/>
                <a:gd name="connsiteX8-5903" fmla="*/ 363159 w 2000119"/>
                <a:gd name="connsiteY8-5904" fmla="*/ 1479178 h 1629302"/>
                <a:gd name="connsiteX9-5905" fmla="*/ 2211 w 2000119"/>
                <a:gd name="connsiteY9-5906" fmla="*/ 1058073 h 1629302"/>
                <a:gd name="connsiteX10-5907" fmla="*/ 270916 w 2000119"/>
                <a:gd name="connsiteY10-5908" fmla="*/ 600873 h 1629302"/>
                <a:gd name="connsiteX11-5909" fmla="*/ 467432 w 2000119"/>
                <a:gd name="connsiteY11-5910" fmla="*/ 548736 h 1629302"/>
                <a:gd name="connsiteX12-5911" fmla="*/ 547643 w 2000119"/>
                <a:gd name="connsiteY12-5912" fmla="*/ 484567 h 1629302"/>
                <a:gd name="connsiteX13-5913" fmla="*/ 547643 w 2000119"/>
                <a:gd name="connsiteY13-5914" fmla="*/ 468525 h 1629302"/>
                <a:gd name="connsiteX0-5915" fmla="*/ 518835 w 2000119"/>
                <a:gd name="connsiteY0-5916" fmla="*/ 458923 h 1629302"/>
                <a:gd name="connsiteX1-5917" fmla="*/ 868710 w 2000119"/>
                <a:gd name="connsiteY1-5918" fmla="*/ 57531 h 1629302"/>
                <a:gd name="connsiteX2-5919" fmla="*/ 1276373 w 2000119"/>
                <a:gd name="connsiteY2-5920" fmla="*/ 25560 h 1629302"/>
                <a:gd name="connsiteX3-5921" fmla="*/ 1594616 w 2000119"/>
                <a:gd name="connsiteY3-5922" fmla="*/ 277601 h 1629302"/>
                <a:gd name="connsiteX4-5923" fmla="*/ 1690869 w 2000119"/>
                <a:gd name="connsiteY4-5924" fmla="*/ 732316 h 1629302"/>
                <a:gd name="connsiteX5-5925" fmla="*/ 1999679 w 2000119"/>
                <a:gd name="connsiteY5-5926" fmla="*/ 989046 h 1629302"/>
                <a:gd name="connsiteX6-5927" fmla="*/ 1782884 w 2000119"/>
                <a:gd name="connsiteY6-5928" fmla="*/ 1410999 h 1629302"/>
                <a:gd name="connsiteX7-5929" fmla="*/ 1247735 w 2000119"/>
                <a:gd name="connsiteY7-5930" fmla="*/ 1628018 h 1629302"/>
                <a:gd name="connsiteX8-5931" fmla="*/ 363159 w 2000119"/>
                <a:gd name="connsiteY8-5932" fmla="*/ 1479178 h 1629302"/>
                <a:gd name="connsiteX9-5933" fmla="*/ 2211 w 2000119"/>
                <a:gd name="connsiteY9-5934" fmla="*/ 1058073 h 1629302"/>
                <a:gd name="connsiteX10-5935" fmla="*/ 270916 w 2000119"/>
                <a:gd name="connsiteY10-5936" fmla="*/ 600873 h 1629302"/>
                <a:gd name="connsiteX11-5937" fmla="*/ 467432 w 2000119"/>
                <a:gd name="connsiteY11-5938" fmla="*/ 548736 h 1629302"/>
                <a:gd name="connsiteX12-5939" fmla="*/ 547643 w 2000119"/>
                <a:gd name="connsiteY12-5940" fmla="*/ 484567 h 1629302"/>
                <a:gd name="connsiteX13-5941" fmla="*/ 860464 w 2000119"/>
                <a:gd name="connsiteY13-5942" fmla="*/ 1166357 h 1629302"/>
                <a:gd name="connsiteX0-5943" fmla="*/ 518835 w 2000119"/>
                <a:gd name="connsiteY0-5944" fmla="*/ 458923 h 1629302"/>
                <a:gd name="connsiteX1-5945" fmla="*/ 868710 w 2000119"/>
                <a:gd name="connsiteY1-5946" fmla="*/ 57531 h 1629302"/>
                <a:gd name="connsiteX2-5947" fmla="*/ 1276373 w 2000119"/>
                <a:gd name="connsiteY2-5948" fmla="*/ 25560 h 1629302"/>
                <a:gd name="connsiteX3-5949" fmla="*/ 1594616 w 2000119"/>
                <a:gd name="connsiteY3-5950" fmla="*/ 277601 h 1629302"/>
                <a:gd name="connsiteX4-5951" fmla="*/ 1690869 w 2000119"/>
                <a:gd name="connsiteY4-5952" fmla="*/ 732316 h 1629302"/>
                <a:gd name="connsiteX5-5953" fmla="*/ 1999679 w 2000119"/>
                <a:gd name="connsiteY5-5954" fmla="*/ 989046 h 1629302"/>
                <a:gd name="connsiteX6-5955" fmla="*/ 1782884 w 2000119"/>
                <a:gd name="connsiteY6-5956" fmla="*/ 1410999 h 1629302"/>
                <a:gd name="connsiteX7-5957" fmla="*/ 1247735 w 2000119"/>
                <a:gd name="connsiteY7-5958" fmla="*/ 1628018 h 1629302"/>
                <a:gd name="connsiteX8-5959" fmla="*/ 363159 w 2000119"/>
                <a:gd name="connsiteY8-5960" fmla="*/ 1479178 h 1629302"/>
                <a:gd name="connsiteX9-5961" fmla="*/ 2211 w 2000119"/>
                <a:gd name="connsiteY9-5962" fmla="*/ 1058073 h 1629302"/>
                <a:gd name="connsiteX10-5963" fmla="*/ 270916 w 2000119"/>
                <a:gd name="connsiteY10-5964" fmla="*/ 600873 h 1629302"/>
                <a:gd name="connsiteX11-5965" fmla="*/ 467432 w 2000119"/>
                <a:gd name="connsiteY11-5966" fmla="*/ 548736 h 1629302"/>
                <a:gd name="connsiteX12-5967" fmla="*/ 860464 w 2000119"/>
                <a:gd name="connsiteY12-5968" fmla="*/ 1166357 h 1629302"/>
                <a:gd name="connsiteX0-5969" fmla="*/ 518835 w 2000119"/>
                <a:gd name="connsiteY0-5970" fmla="*/ 458923 h 1629302"/>
                <a:gd name="connsiteX1-5971" fmla="*/ 868710 w 2000119"/>
                <a:gd name="connsiteY1-5972" fmla="*/ 57531 h 1629302"/>
                <a:gd name="connsiteX2-5973" fmla="*/ 1276373 w 2000119"/>
                <a:gd name="connsiteY2-5974" fmla="*/ 25560 h 1629302"/>
                <a:gd name="connsiteX3-5975" fmla="*/ 1594616 w 2000119"/>
                <a:gd name="connsiteY3-5976" fmla="*/ 277601 h 1629302"/>
                <a:gd name="connsiteX4-5977" fmla="*/ 1690869 w 2000119"/>
                <a:gd name="connsiteY4-5978" fmla="*/ 732316 h 1629302"/>
                <a:gd name="connsiteX5-5979" fmla="*/ 1999679 w 2000119"/>
                <a:gd name="connsiteY5-5980" fmla="*/ 989046 h 1629302"/>
                <a:gd name="connsiteX6-5981" fmla="*/ 1782884 w 2000119"/>
                <a:gd name="connsiteY6-5982" fmla="*/ 1410999 h 1629302"/>
                <a:gd name="connsiteX7-5983" fmla="*/ 1247735 w 2000119"/>
                <a:gd name="connsiteY7-5984" fmla="*/ 1628018 h 1629302"/>
                <a:gd name="connsiteX8-5985" fmla="*/ 363159 w 2000119"/>
                <a:gd name="connsiteY8-5986" fmla="*/ 1479178 h 1629302"/>
                <a:gd name="connsiteX9-5987" fmla="*/ 2211 w 2000119"/>
                <a:gd name="connsiteY9-5988" fmla="*/ 1058073 h 1629302"/>
                <a:gd name="connsiteX10-5989" fmla="*/ 270916 w 2000119"/>
                <a:gd name="connsiteY10-5990" fmla="*/ 600873 h 1629302"/>
                <a:gd name="connsiteX11-5991" fmla="*/ 467432 w 2000119"/>
                <a:gd name="connsiteY11-5992" fmla="*/ 548736 h 1629302"/>
                <a:gd name="connsiteX12-5993" fmla="*/ 692022 w 2000119"/>
                <a:gd name="connsiteY12-5994" fmla="*/ 600873 h 1629302"/>
                <a:gd name="connsiteX0-5995" fmla="*/ 518835 w 2000119"/>
                <a:gd name="connsiteY0-5996" fmla="*/ 458923 h 1629302"/>
                <a:gd name="connsiteX1-5997" fmla="*/ 868710 w 2000119"/>
                <a:gd name="connsiteY1-5998" fmla="*/ 57531 h 1629302"/>
                <a:gd name="connsiteX2-5999" fmla="*/ 1276373 w 2000119"/>
                <a:gd name="connsiteY2-6000" fmla="*/ 25560 h 1629302"/>
                <a:gd name="connsiteX3-6001" fmla="*/ 1594616 w 2000119"/>
                <a:gd name="connsiteY3-6002" fmla="*/ 277601 h 1629302"/>
                <a:gd name="connsiteX4-6003" fmla="*/ 1690869 w 2000119"/>
                <a:gd name="connsiteY4-6004" fmla="*/ 732316 h 1629302"/>
                <a:gd name="connsiteX5-6005" fmla="*/ 1999679 w 2000119"/>
                <a:gd name="connsiteY5-6006" fmla="*/ 989046 h 1629302"/>
                <a:gd name="connsiteX6-6007" fmla="*/ 1782884 w 2000119"/>
                <a:gd name="connsiteY6-6008" fmla="*/ 1410999 h 1629302"/>
                <a:gd name="connsiteX7-6009" fmla="*/ 1247735 w 2000119"/>
                <a:gd name="connsiteY7-6010" fmla="*/ 1628018 h 1629302"/>
                <a:gd name="connsiteX8-6011" fmla="*/ 363159 w 2000119"/>
                <a:gd name="connsiteY8-6012" fmla="*/ 1479178 h 1629302"/>
                <a:gd name="connsiteX9-6013" fmla="*/ 2211 w 2000119"/>
                <a:gd name="connsiteY9-6014" fmla="*/ 1058073 h 1629302"/>
                <a:gd name="connsiteX10-6015" fmla="*/ 270916 w 2000119"/>
                <a:gd name="connsiteY10-6016" fmla="*/ 600873 h 1629302"/>
                <a:gd name="connsiteX11-6017" fmla="*/ 467432 w 2000119"/>
                <a:gd name="connsiteY11-6018" fmla="*/ 548736 h 1629302"/>
                <a:gd name="connsiteX12-6019" fmla="*/ 692022 w 2000119"/>
                <a:gd name="connsiteY12-6020" fmla="*/ 547371 h 1629302"/>
                <a:gd name="connsiteX0-6021" fmla="*/ 518835 w 2000119"/>
                <a:gd name="connsiteY0-6022" fmla="*/ 458923 h 1629302"/>
                <a:gd name="connsiteX1-6023" fmla="*/ 868710 w 2000119"/>
                <a:gd name="connsiteY1-6024" fmla="*/ 57531 h 1629302"/>
                <a:gd name="connsiteX2-6025" fmla="*/ 1276373 w 2000119"/>
                <a:gd name="connsiteY2-6026" fmla="*/ 25560 h 1629302"/>
                <a:gd name="connsiteX3-6027" fmla="*/ 1594616 w 2000119"/>
                <a:gd name="connsiteY3-6028" fmla="*/ 277601 h 1629302"/>
                <a:gd name="connsiteX4-6029" fmla="*/ 1690869 w 2000119"/>
                <a:gd name="connsiteY4-6030" fmla="*/ 732316 h 1629302"/>
                <a:gd name="connsiteX5-6031" fmla="*/ 1999679 w 2000119"/>
                <a:gd name="connsiteY5-6032" fmla="*/ 989046 h 1629302"/>
                <a:gd name="connsiteX6-6033" fmla="*/ 1782884 w 2000119"/>
                <a:gd name="connsiteY6-6034" fmla="*/ 1410999 h 1629302"/>
                <a:gd name="connsiteX7-6035" fmla="*/ 1247735 w 2000119"/>
                <a:gd name="connsiteY7-6036" fmla="*/ 1628018 h 1629302"/>
                <a:gd name="connsiteX8-6037" fmla="*/ 363159 w 2000119"/>
                <a:gd name="connsiteY8-6038" fmla="*/ 1479178 h 1629302"/>
                <a:gd name="connsiteX9-6039" fmla="*/ 2211 w 2000119"/>
                <a:gd name="connsiteY9-6040" fmla="*/ 1058073 h 1629302"/>
                <a:gd name="connsiteX10-6041" fmla="*/ 270916 w 2000119"/>
                <a:gd name="connsiteY10-6042" fmla="*/ 600873 h 1629302"/>
                <a:gd name="connsiteX11-6043" fmla="*/ 467432 w 2000119"/>
                <a:gd name="connsiteY11-6044" fmla="*/ 548736 h 1629302"/>
                <a:gd name="connsiteX12-6045" fmla="*/ 692022 w 2000119"/>
                <a:gd name="connsiteY12-6046" fmla="*/ 547371 h 1629302"/>
                <a:gd name="connsiteX0-6047" fmla="*/ 518835 w 2000119"/>
                <a:gd name="connsiteY0-6048" fmla="*/ 458923 h 1629302"/>
                <a:gd name="connsiteX1-6049" fmla="*/ 868710 w 2000119"/>
                <a:gd name="connsiteY1-6050" fmla="*/ 57531 h 1629302"/>
                <a:gd name="connsiteX2-6051" fmla="*/ 1276373 w 2000119"/>
                <a:gd name="connsiteY2-6052" fmla="*/ 25560 h 1629302"/>
                <a:gd name="connsiteX3-6053" fmla="*/ 1594616 w 2000119"/>
                <a:gd name="connsiteY3-6054" fmla="*/ 277601 h 1629302"/>
                <a:gd name="connsiteX4-6055" fmla="*/ 1690869 w 2000119"/>
                <a:gd name="connsiteY4-6056" fmla="*/ 732316 h 1629302"/>
                <a:gd name="connsiteX5-6057" fmla="*/ 1999679 w 2000119"/>
                <a:gd name="connsiteY5-6058" fmla="*/ 989046 h 1629302"/>
                <a:gd name="connsiteX6-6059" fmla="*/ 1782884 w 2000119"/>
                <a:gd name="connsiteY6-6060" fmla="*/ 1410999 h 1629302"/>
                <a:gd name="connsiteX7-6061" fmla="*/ 1247735 w 2000119"/>
                <a:gd name="connsiteY7-6062" fmla="*/ 1628018 h 1629302"/>
                <a:gd name="connsiteX8-6063" fmla="*/ 363159 w 2000119"/>
                <a:gd name="connsiteY8-6064" fmla="*/ 1479178 h 1629302"/>
                <a:gd name="connsiteX9-6065" fmla="*/ 2211 w 2000119"/>
                <a:gd name="connsiteY9-6066" fmla="*/ 1058073 h 1629302"/>
                <a:gd name="connsiteX10-6067" fmla="*/ 270916 w 2000119"/>
                <a:gd name="connsiteY10-6068" fmla="*/ 600873 h 1629302"/>
                <a:gd name="connsiteX11-6069" fmla="*/ 467432 w 2000119"/>
                <a:gd name="connsiteY11-6070" fmla="*/ 548736 h 1629302"/>
                <a:gd name="connsiteX12-6071" fmla="*/ 692022 w 2000119"/>
                <a:gd name="connsiteY12-6072" fmla="*/ 547371 h 1629302"/>
                <a:gd name="connsiteX0-6073" fmla="*/ 518835 w 2000119"/>
                <a:gd name="connsiteY0-6074" fmla="*/ 458923 h 1629302"/>
                <a:gd name="connsiteX1-6075" fmla="*/ 868710 w 2000119"/>
                <a:gd name="connsiteY1-6076" fmla="*/ 57531 h 1629302"/>
                <a:gd name="connsiteX2-6077" fmla="*/ 1276373 w 2000119"/>
                <a:gd name="connsiteY2-6078" fmla="*/ 25560 h 1629302"/>
                <a:gd name="connsiteX3-6079" fmla="*/ 1594616 w 2000119"/>
                <a:gd name="connsiteY3-6080" fmla="*/ 277601 h 1629302"/>
                <a:gd name="connsiteX4-6081" fmla="*/ 1690869 w 2000119"/>
                <a:gd name="connsiteY4-6082" fmla="*/ 732316 h 1629302"/>
                <a:gd name="connsiteX5-6083" fmla="*/ 1999679 w 2000119"/>
                <a:gd name="connsiteY5-6084" fmla="*/ 989046 h 1629302"/>
                <a:gd name="connsiteX6-6085" fmla="*/ 1782884 w 2000119"/>
                <a:gd name="connsiteY6-6086" fmla="*/ 1410999 h 1629302"/>
                <a:gd name="connsiteX7-6087" fmla="*/ 1247735 w 2000119"/>
                <a:gd name="connsiteY7-6088" fmla="*/ 1628018 h 1629302"/>
                <a:gd name="connsiteX8-6089" fmla="*/ 363159 w 2000119"/>
                <a:gd name="connsiteY8-6090" fmla="*/ 1479178 h 1629302"/>
                <a:gd name="connsiteX9-6091" fmla="*/ 2211 w 2000119"/>
                <a:gd name="connsiteY9-6092" fmla="*/ 1058073 h 1629302"/>
                <a:gd name="connsiteX10-6093" fmla="*/ 270916 w 2000119"/>
                <a:gd name="connsiteY10-6094" fmla="*/ 600873 h 1629302"/>
                <a:gd name="connsiteX11-6095" fmla="*/ 467432 w 2000119"/>
                <a:gd name="connsiteY11-6096" fmla="*/ 548736 h 1629302"/>
                <a:gd name="connsiteX0-6097" fmla="*/ 517463 w 1998747"/>
                <a:gd name="connsiteY0-6098" fmla="*/ 458923 h 1629302"/>
                <a:gd name="connsiteX1-6099" fmla="*/ 867338 w 1998747"/>
                <a:gd name="connsiteY1-6100" fmla="*/ 57531 h 1629302"/>
                <a:gd name="connsiteX2-6101" fmla="*/ 1275001 w 1998747"/>
                <a:gd name="connsiteY2-6102" fmla="*/ 25560 h 1629302"/>
                <a:gd name="connsiteX3-6103" fmla="*/ 1593244 w 1998747"/>
                <a:gd name="connsiteY3-6104" fmla="*/ 277601 h 1629302"/>
                <a:gd name="connsiteX4-6105" fmla="*/ 1689497 w 1998747"/>
                <a:gd name="connsiteY4-6106" fmla="*/ 732316 h 1629302"/>
                <a:gd name="connsiteX5-6107" fmla="*/ 1998307 w 1998747"/>
                <a:gd name="connsiteY5-6108" fmla="*/ 989046 h 1629302"/>
                <a:gd name="connsiteX6-6109" fmla="*/ 1781512 w 1998747"/>
                <a:gd name="connsiteY6-6110" fmla="*/ 1410999 h 1629302"/>
                <a:gd name="connsiteX7-6111" fmla="*/ 1246363 w 1998747"/>
                <a:gd name="connsiteY7-6112" fmla="*/ 1628018 h 1629302"/>
                <a:gd name="connsiteX8-6113" fmla="*/ 361787 w 1998747"/>
                <a:gd name="connsiteY8-6114" fmla="*/ 1479178 h 1629302"/>
                <a:gd name="connsiteX9-6115" fmla="*/ 839 w 1998747"/>
                <a:gd name="connsiteY9-6116" fmla="*/ 1058073 h 1629302"/>
                <a:gd name="connsiteX10-6117" fmla="*/ 269544 w 1998747"/>
                <a:gd name="connsiteY10-6118" fmla="*/ 600873 h 1629302"/>
                <a:gd name="connsiteX11-6119" fmla="*/ 504971 w 1998747"/>
                <a:gd name="connsiteY11-6120" fmla="*/ 504961 h 1629302"/>
                <a:gd name="connsiteX0-6121" fmla="*/ 517463 w 1998747"/>
                <a:gd name="connsiteY0-6122" fmla="*/ 458923 h 1629302"/>
                <a:gd name="connsiteX1-6123" fmla="*/ 867338 w 1998747"/>
                <a:gd name="connsiteY1-6124" fmla="*/ 57531 h 1629302"/>
                <a:gd name="connsiteX2-6125" fmla="*/ 1275001 w 1998747"/>
                <a:gd name="connsiteY2-6126" fmla="*/ 25560 h 1629302"/>
                <a:gd name="connsiteX3-6127" fmla="*/ 1593244 w 1998747"/>
                <a:gd name="connsiteY3-6128" fmla="*/ 277601 h 1629302"/>
                <a:gd name="connsiteX4-6129" fmla="*/ 1689497 w 1998747"/>
                <a:gd name="connsiteY4-6130" fmla="*/ 732316 h 1629302"/>
                <a:gd name="connsiteX5-6131" fmla="*/ 1998307 w 1998747"/>
                <a:gd name="connsiteY5-6132" fmla="*/ 989046 h 1629302"/>
                <a:gd name="connsiteX6-6133" fmla="*/ 1781512 w 1998747"/>
                <a:gd name="connsiteY6-6134" fmla="*/ 1410999 h 1629302"/>
                <a:gd name="connsiteX7-6135" fmla="*/ 1246363 w 1998747"/>
                <a:gd name="connsiteY7-6136" fmla="*/ 1628018 h 1629302"/>
                <a:gd name="connsiteX8-6137" fmla="*/ 361787 w 1998747"/>
                <a:gd name="connsiteY8-6138" fmla="*/ 1479178 h 1629302"/>
                <a:gd name="connsiteX9-6139" fmla="*/ 839 w 1998747"/>
                <a:gd name="connsiteY9-6140" fmla="*/ 1058073 h 1629302"/>
                <a:gd name="connsiteX10-6141" fmla="*/ 269544 w 1998747"/>
                <a:gd name="connsiteY10-6142" fmla="*/ 600873 h 1629302"/>
                <a:gd name="connsiteX11-6143" fmla="*/ 504971 w 1998747"/>
                <a:gd name="connsiteY11-6144" fmla="*/ 504961 h 1629302"/>
                <a:gd name="connsiteX0-6145" fmla="*/ 517737 w 1999021"/>
                <a:gd name="connsiteY0-6146" fmla="*/ 458923 h 1629302"/>
                <a:gd name="connsiteX1-6147" fmla="*/ 867612 w 1999021"/>
                <a:gd name="connsiteY1-6148" fmla="*/ 57531 h 1629302"/>
                <a:gd name="connsiteX2-6149" fmla="*/ 1275275 w 1999021"/>
                <a:gd name="connsiteY2-6150" fmla="*/ 25560 h 1629302"/>
                <a:gd name="connsiteX3-6151" fmla="*/ 1593518 w 1999021"/>
                <a:gd name="connsiteY3-6152" fmla="*/ 277601 h 1629302"/>
                <a:gd name="connsiteX4-6153" fmla="*/ 1689771 w 1999021"/>
                <a:gd name="connsiteY4-6154" fmla="*/ 732316 h 1629302"/>
                <a:gd name="connsiteX5-6155" fmla="*/ 1998581 w 1999021"/>
                <a:gd name="connsiteY5-6156" fmla="*/ 989046 h 1629302"/>
                <a:gd name="connsiteX6-6157" fmla="*/ 1781786 w 1999021"/>
                <a:gd name="connsiteY6-6158" fmla="*/ 1410999 h 1629302"/>
                <a:gd name="connsiteX7-6159" fmla="*/ 1246637 w 1999021"/>
                <a:gd name="connsiteY7-6160" fmla="*/ 1628018 h 1629302"/>
                <a:gd name="connsiteX8-6161" fmla="*/ 362061 w 1999021"/>
                <a:gd name="connsiteY8-6162" fmla="*/ 1479178 h 1629302"/>
                <a:gd name="connsiteX9-6163" fmla="*/ 1113 w 1999021"/>
                <a:gd name="connsiteY9-6164" fmla="*/ 1058073 h 1629302"/>
                <a:gd name="connsiteX10-6165" fmla="*/ 269818 w 1999021"/>
                <a:gd name="connsiteY10-6166" fmla="*/ 600873 h 1629302"/>
                <a:gd name="connsiteX11-6167" fmla="*/ 505245 w 1999021"/>
                <a:gd name="connsiteY11-6168" fmla="*/ 504961 h 1629302"/>
                <a:gd name="connsiteX0-6169" fmla="*/ 517884 w 1999168"/>
                <a:gd name="connsiteY0-6170" fmla="*/ 458923 h 1629302"/>
                <a:gd name="connsiteX1-6171" fmla="*/ 867759 w 1999168"/>
                <a:gd name="connsiteY1-6172" fmla="*/ 57531 h 1629302"/>
                <a:gd name="connsiteX2-6173" fmla="*/ 1275422 w 1999168"/>
                <a:gd name="connsiteY2-6174" fmla="*/ 25560 h 1629302"/>
                <a:gd name="connsiteX3-6175" fmla="*/ 1593665 w 1999168"/>
                <a:gd name="connsiteY3-6176" fmla="*/ 277601 h 1629302"/>
                <a:gd name="connsiteX4-6177" fmla="*/ 1689918 w 1999168"/>
                <a:gd name="connsiteY4-6178" fmla="*/ 732316 h 1629302"/>
                <a:gd name="connsiteX5-6179" fmla="*/ 1998728 w 1999168"/>
                <a:gd name="connsiteY5-6180" fmla="*/ 989046 h 1629302"/>
                <a:gd name="connsiteX6-6181" fmla="*/ 1781933 w 1999168"/>
                <a:gd name="connsiteY6-6182" fmla="*/ 1410999 h 1629302"/>
                <a:gd name="connsiteX7-6183" fmla="*/ 1246784 w 1999168"/>
                <a:gd name="connsiteY7-6184" fmla="*/ 1628018 h 1629302"/>
                <a:gd name="connsiteX8-6185" fmla="*/ 362208 w 1999168"/>
                <a:gd name="connsiteY8-6186" fmla="*/ 1479178 h 1629302"/>
                <a:gd name="connsiteX9-6187" fmla="*/ 1260 w 1999168"/>
                <a:gd name="connsiteY9-6188" fmla="*/ 1058073 h 1629302"/>
                <a:gd name="connsiteX10-6189" fmla="*/ 265102 w 1999168"/>
                <a:gd name="connsiteY10-6190" fmla="*/ 581418 h 1629302"/>
                <a:gd name="connsiteX11-6191" fmla="*/ 505392 w 1999168"/>
                <a:gd name="connsiteY11-6192" fmla="*/ 504961 h 1629302"/>
                <a:gd name="connsiteX0-6193" fmla="*/ 517884 w 1999168"/>
                <a:gd name="connsiteY0-6194" fmla="*/ 458923 h 1629302"/>
                <a:gd name="connsiteX1-6195" fmla="*/ 867759 w 1999168"/>
                <a:gd name="connsiteY1-6196" fmla="*/ 57531 h 1629302"/>
                <a:gd name="connsiteX2-6197" fmla="*/ 1275422 w 1999168"/>
                <a:gd name="connsiteY2-6198" fmla="*/ 25560 h 1629302"/>
                <a:gd name="connsiteX3-6199" fmla="*/ 1593665 w 1999168"/>
                <a:gd name="connsiteY3-6200" fmla="*/ 277601 h 1629302"/>
                <a:gd name="connsiteX4-6201" fmla="*/ 1689918 w 1999168"/>
                <a:gd name="connsiteY4-6202" fmla="*/ 732316 h 1629302"/>
                <a:gd name="connsiteX5-6203" fmla="*/ 1998728 w 1999168"/>
                <a:gd name="connsiteY5-6204" fmla="*/ 989046 h 1629302"/>
                <a:gd name="connsiteX6-6205" fmla="*/ 1781933 w 1999168"/>
                <a:gd name="connsiteY6-6206" fmla="*/ 1410999 h 1629302"/>
                <a:gd name="connsiteX7-6207" fmla="*/ 1246784 w 1999168"/>
                <a:gd name="connsiteY7-6208" fmla="*/ 1628018 h 1629302"/>
                <a:gd name="connsiteX8-6209" fmla="*/ 362208 w 1999168"/>
                <a:gd name="connsiteY8-6210" fmla="*/ 1479178 h 1629302"/>
                <a:gd name="connsiteX9-6211" fmla="*/ 1260 w 1999168"/>
                <a:gd name="connsiteY9-6212" fmla="*/ 1058073 h 1629302"/>
                <a:gd name="connsiteX10-6213" fmla="*/ 265102 w 1999168"/>
                <a:gd name="connsiteY10-6214" fmla="*/ 581418 h 1629302"/>
                <a:gd name="connsiteX11-6215" fmla="*/ 505392 w 1999168"/>
                <a:gd name="connsiteY11-6216" fmla="*/ 504961 h 1629302"/>
                <a:gd name="connsiteX0-6217" fmla="*/ 517562 w 1998846"/>
                <a:gd name="connsiteY0-6218" fmla="*/ 458923 h 1629302"/>
                <a:gd name="connsiteX1-6219" fmla="*/ 867437 w 1998846"/>
                <a:gd name="connsiteY1-6220" fmla="*/ 57531 h 1629302"/>
                <a:gd name="connsiteX2-6221" fmla="*/ 1275100 w 1998846"/>
                <a:gd name="connsiteY2-6222" fmla="*/ 25560 h 1629302"/>
                <a:gd name="connsiteX3-6223" fmla="*/ 1593343 w 1998846"/>
                <a:gd name="connsiteY3-6224" fmla="*/ 277601 h 1629302"/>
                <a:gd name="connsiteX4-6225" fmla="*/ 1689596 w 1998846"/>
                <a:gd name="connsiteY4-6226" fmla="*/ 732316 h 1629302"/>
                <a:gd name="connsiteX5-6227" fmla="*/ 1998406 w 1998846"/>
                <a:gd name="connsiteY5-6228" fmla="*/ 989046 h 1629302"/>
                <a:gd name="connsiteX6-6229" fmla="*/ 1781611 w 1998846"/>
                <a:gd name="connsiteY6-6230" fmla="*/ 1410999 h 1629302"/>
                <a:gd name="connsiteX7-6231" fmla="*/ 1246462 w 1998846"/>
                <a:gd name="connsiteY7-6232" fmla="*/ 1628018 h 1629302"/>
                <a:gd name="connsiteX8-6233" fmla="*/ 361886 w 1998846"/>
                <a:gd name="connsiteY8-6234" fmla="*/ 1479178 h 1629302"/>
                <a:gd name="connsiteX9-6235" fmla="*/ 938 w 1998846"/>
                <a:gd name="connsiteY9-6236" fmla="*/ 1058073 h 1629302"/>
                <a:gd name="connsiteX10-6237" fmla="*/ 264780 w 1998846"/>
                <a:gd name="connsiteY10-6238" fmla="*/ 581418 h 1629302"/>
                <a:gd name="connsiteX11-6239" fmla="*/ 495342 w 1998846"/>
                <a:gd name="connsiteY11-6240" fmla="*/ 485506 h 1629302"/>
                <a:gd name="connsiteX0-6241" fmla="*/ 519146 w 2000430"/>
                <a:gd name="connsiteY0-6242" fmla="*/ 458923 h 1629302"/>
                <a:gd name="connsiteX1-6243" fmla="*/ 869021 w 2000430"/>
                <a:gd name="connsiteY1-6244" fmla="*/ 57531 h 1629302"/>
                <a:gd name="connsiteX2-6245" fmla="*/ 1276684 w 2000430"/>
                <a:gd name="connsiteY2-6246" fmla="*/ 25560 h 1629302"/>
                <a:gd name="connsiteX3-6247" fmla="*/ 1594927 w 2000430"/>
                <a:gd name="connsiteY3-6248" fmla="*/ 277601 h 1629302"/>
                <a:gd name="connsiteX4-6249" fmla="*/ 1691180 w 2000430"/>
                <a:gd name="connsiteY4-6250" fmla="*/ 732316 h 1629302"/>
                <a:gd name="connsiteX5-6251" fmla="*/ 1999990 w 2000430"/>
                <a:gd name="connsiteY5-6252" fmla="*/ 989046 h 1629302"/>
                <a:gd name="connsiteX6-6253" fmla="*/ 1783195 w 2000430"/>
                <a:gd name="connsiteY6-6254" fmla="*/ 1410999 h 1629302"/>
                <a:gd name="connsiteX7-6255" fmla="*/ 1248046 w 2000430"/>
                <a:gd name="connsiteY7-6256" fmla="*/ 1628018 h 1629302"/>
                <a:gd name="connsiteX8-6257" fmla="*/ 363470 w 2000430"/>
                <a:gd name="connsiteY8-6258" fmla="*/ 1479178 h 1629302"/>
                <a:gd name="connsiteX9-6259" fmla="*/ 2522 w 2000430"/>
                <a:gd name="connsiteY9-6260" fmla="*/ 1058073 h 1629302"/>
                <a:gd name="connsiteX10-6261" fmla="*/ 217726 w 2000430"/>
                <a:gd name="connsiteY10-6262" fmla="*/ 591146 h 1629302"/>
                <a:gd name="connsiteX11-6263" fmla="*/ 496926 w 2000430"/>
                <a:gd name="connsiteY11-6264" fmla="*/ 485506 h 1629302"/>
                <a:gd name="connsiteX0-6265" fmla="*/ 519532 w 2000816"/>
                <a:gd name="connsiteY0-6266" fmla="*/ 458923 h 1629302"/>
                <a:gd name="connsiteX1-6267" fmla="*/ 869407 w 2000816"/>
                <a:gd name="connsiteY1-6268" fmla="*/ 57531 h 1629302"/>
                <a:gd name="connsiteX2-6269" fmla="*/ 1277070 w 2000816"/>
                <a:gd name="connsiteY2-6270" fmla="*/ 25560 h 1629302"/>
                <a:gd name="connsiteX3-6271" fmla="*/ 1595313 w 2000816"/>
                <a:gd name="connsiteY3-6272" fmla="*/ 277601 h 1629302"/>
                <a:gd name="connsiteX4-6273" fmla="*/ 1691566 w 2000816"/>
                <a:gd name="connsiteY4-6274" fmla="*/ 732316 h 1629302"/>
                <a:gd name="connsiteX5-6275" fmla="*/ 2000376 w 2000816"/>
                <a:gd name="connsiteY5-6276" fmla="*/ 989046 h 1629302"/>
                <a:gd name="connsiteX6-6277" fmla="*/ 1783581 w 2000816"/>
                <a:gd name="connsiteY6-6278" fmla="*/ 1410999 h 1629302"/>
                <a:gd name="connsiteX7-6279" fmla="*/ 1248432 w 2000816"/>
                <a:gd name="connsiteY7-6280" fmla="*/ 1628018 h 1629302"/>
                <a:gd name="connsiteX8-6281" fmla="*/ 363856 w 2000816"/>
                <a:gd name="connsiteY8-6282" fmla="*/ 1479178 h 1629302"/>
                <a:gd name="connsiteX9-6283" fmla="*/ 2908 w 2000816"/>
                <a:gd name="connsiteY9-6284" fmla="*/ 1058073 h 1629302"/>
                <a:gd name="connsiteX10-6285" fmla="*/ 218112 w 2000816"/>
                <a:gd name="connsiteY10-6286" fmla="*/ 591146 h 1629302"/>
                <a:gd name="connsiteX11-6287" fmla="*/ 497312 w 2000816"/>
                <a:gd name="connsiteY11-6288" fmla="*/ 485506 h 1629302"/>
                <a:gd name="connsiteX0-6289" fmla="*/ 520715 w 2001999"/>
                <a:gd name="connsiteY0-6290" fmla="*/ 458923 h 1629302"/>
                <a:gd name="connsiteX1-6291" fmla="*/ 870590 w 2001999"/>
                <a:gd name="connsiteY1-6292" fmla="*/ 57531 h 1629302"/>
                <a:gd name="connsiteX2-6293" fmla="*/ 1278253 w 2001999"/>
                <a:gd name="connsiteY2-6294" fmla="*/ 25560 h 1629302"/>
                <a:gd name="connsiteX3-6295" fmla="*/ 1596496 w 2001999"/>
                <a:gd name="connsiteY3-6296" fmla="*/ 277601 h 1629302"/>
                <a:gd name="connsiteX4-6297" fmla="*/ 1692749 w 2001999"/>
                <a:gd name="connsiteY4-6298" fmla="*/ 732316 h 1629302"/>
                <a:gd name="connsiteX5-6299" fmla="*/ 2001559 w 2001999"/>
                <a:gd name="connsiteY5-6300" fmla="*/ 989046 h 1629302"/>
                <a:gd name="connsiteX6-6301" fmla="*/ 1784764 w 2001999"/>
                <a:gd name="connsiteY6-6302" fmla="*/ 1410999 h 1629302"/>
                <a:gd name="connsiteX7-6303" fmla="*/ 1249615 w 2001999"/>
                <a:gd name="connsiteY7-6304" fmla="*/ 1628018 h 1629302"/>
                <a:gd name="connsiteX8-6305" fmla="*/ 365039 w 2001999"/>
                <a:gd name="connsiteY8-6306" fmla="*/ 1479178 h 1629302"/>
                <a:gd name="connsiteX9-6307" fmla="*/ 4091 w 2001999"/>
                <a:gd name="connsiteY9-6308" fmla="*/ 1058073 h 1629302"/>
                <a:gd name="connsiteX10-6309" fmla="*/ 199839 w 2001999"/>
                <a:gd name="connsiteY10-6310" fmla="*/ 586282 h 1629302"/>
                <a:gd name="connsiteX11-6311" fmla="*/ 498495 w 2001999"/>
                <a:gd name="connsiteY11-6312" fmla="*/ 485506 h 1629302"/>
                <a:gd name="connsiteX0-6313" fmla="*/ 520715 w 2001999"/>
                <a:gd name="connsiteY0-6314" fmla="*/ 454650 h 1625029"/>
                <a:gd name="connsiteX1-6315" fmla="*/ 787905 w 2001999"/>
                <a:gd name="connsiteY1-6316" fmla="*/ 62985 h 1625029"/>
                <a:gd name="connsiteX2-6317" fmla="*/ 1278253 w 2001999"/>
                <a:gd name="connsiteY2-6318" fmla="*/ 21287 h 1625029"/>
                <a:gd name="connsiteX3-6319" fmla="*/ 1596496 w 2001999"/>
                <a:gd name="connsiteY3-6320" fmla="*/ 273328 h 1625029"/>
                <a:gd name="connsiteX4-6321" fmla="*/ 1692749 w 2001999"/>
                <a:gd name="connsiteY4-6322" fmla="*/ 728043 h 1625029"/>
                <a:gd name="connsiteX5-6323" fmla="*/ 2001559 w 2001999"/>
                <a:gd name="connsiteY5-6324" fmla="*/ 984773 h 1625029"/>
                <a:gd name="connsiteX6-6325" fmla="*/ 1784764 w 2001999"/>
                <a:gd name="connsiteY6-6326" fmla="*/ 1406726 h 1625029"/>
                <a:gd name="connsiteX7-6327" fmla="*/ 1249615 w 2001999"/>
                <a:gd name="connsiteY7-6328" fmla="*/ 1623745 h 1625029"/>
                <a:gd name="connsiteX8-6329" fmla="*/ 365039 w 2001999"/>
                <a:gd name="connsiteY8-6330" fmla="*/ 1474905 h 1625029"/>
                <a:gd name="connsiteX9-6331" fmla="*/ 4091 w 2001999"/>
                <a:gd name="connsiteY9-6332" fmla="*/ 1053800 h 1625029"/>
                <a:gd name="connsiteX10-6333" fmla="*/ 199839 w 2001999"/>
                <a:gd name="connsiteY10-6334" fmla="*/ 582009 h 1625029"/>
                <a:gd name="connsiteX11-6335" fmla="*/ 498495 w 2001999"/>
                <a:gd name="connsiteY11-6336" fmla="*/ 481233 h 1625029"/>
                <a:gd name="connsiteX0-6337" fmla="*/ 520715 w 2001999"/>
                <a:gd name="connsiteY0-6338" fmla="*/ 454650 h 1625029"/>
                <a:gd name="connsiteX1-6339" fmla="*/ 787905 w 2001999"/>
                <a:gd name="connsiteY1-6340" fmla="*/ 62985 h 1625029"/>
                <a:gd name="connsiteX2-6341" fmla="*/ 1278253 w 2001999"/>
                <a:gd name="connsiteY2-6342" fmla="*/ 21287 h 1625029"/>
                <a:gd name="connsiteX3-6343" fmla="*/ 1596496 w 2001999"/>
                <a:gd name="connsiteY3-6344" fmla="*/ 273328 h 1625029"/>
                <a:gd name="connsiteX4-6345" fmla="*/ 1692749 w 2001999"/>
                <a:gd name="connsiteY4-6346" fmla="*/ 728043 h 1625029"/>
                <a:gd name="connsiteX5-6347" fmla="*/ 2001559 w 2001999"/>
                <a:gd name="connsiteY5-6348" fmla="*/ 984773 h 1625029"/>
                <a:gd name="connsiteX6-6349" fmla="*/ 1784764 w 2001999"/>
                <a:gd name="connsiteY6-6350" fmla="*/ 1406726 h 1625029"/>
                <a:gd name="connsiteX7-6351" fmla="*/ 1249615 w 2001999"/>
                <a:gd name="connsiteY7-6352" fmla="*/ 1623745 h 1625029"/>
                <a:gd name="connsiteX8-6353" fmla="*/ 365039 w 2001999"/>
                <a:gd name="connsiteY8-6354" fmla="*/ 1474905 h 1625029"/>
                <a:gd name="connsiteX9-6355" fmla="*/ 4091 w 2001999"/>
                <a:gd name="connsiteY9-6356" fmla="*/ 1053800 h 1625029"/>
                <a:gd name="connsiteX10-6357" fmla="*/ 199839 w 2001999"/>
                <a:gd name="connsiteY10-6358" fmla="*/ 582009 h 1625029"/>
                <a:gd name="connsiteX11-6359" fmla="*/ 498495 w 2001999"/>
                <a:gd name="connsiteY11-6360" fmla="*/ 481233 h 1625029"/>
                <a:gd name="connsiteX0-6361" fmla="*/ 520715 w 2001999"/>
                <a:gd name="connsiteY0-6362" fmla="*/ 450964 h 1621343"/>
                <a:gd name="connsiteX1-6363" fmla="*/ 787905 w 2001999"/>
                <a:gd name="connsiteY1-6364" fmla="*/ 69026 h 1621343"/>
                <a:gd name="connsiteX2-6365" fmla="*/ 1278253 w 2001999"/>
                <a:gd name="connsiteY2-6366" fmla="*/ 17601 h 1621343"/>
                <a:gd name="connsiteX3-6367" fmla="*/ 1596496 w 2001999"/>
                <a:gd name="connsiteY3-6368" fmla="*/ 269642 h 1621343"/>
                <a:gd name="connsiteX4-6369" fmla="*/ 1692749 w 2001999"/>
                <a:gd name="connsiteY4-6370" fmla="*/ 724357 h 1621343"/>
                <a:gd name="connsiteX5-6371" fmla="*/ 2001559 w 2001999"/>
                <a:gd name="connsiteY5-6372" fmla="*/ 981087 h 1621343"/>
                <a:gd name="connsiteX6-6373" fmla="*/ 1784764 w 2001999"/>
                <a:gd name="connsiteY6-6374" fmla="*/ 1403040 h 1621343"/>
                <a:gd name="connsiteX7-6375" fmla="*/ 1249615 w 2001999"/>
                <a:gd name="connsiteY7-6376" fmla="*/ 1620059 h 1621343"/>
                <a:gd name="connsiteX8-6377" fmla="*/ 365039 w 2001999"/>
                <a:gd name="connsiteY8-6378" fmla="*/ 1471219 h 1621343"/>
                <a:gd name="connsiteX9-6379" fmla="*/ 4091 w 2001999"/>
                <a:gd name="connsiteY9-6380" fmla="*/ 1050114 h 1621343"/>
                <a:gd name="connsiteX10-6381" fmla="*/ 199839 w 2001999"/>
                <a:gd name="connsiteY10-6382" fmla="*/ 578323 h 1621343"/>
                <a:gd name="connsiteX11-6383" fmla="*/ 498495 w 2001999"/>
                <a:gd name="connsiteY11-6384" fmla="*/ 477547 h 1621343"/>
                <a:gd name="connsiteX0-6385" fmla="*/ 520715 w 2001999"/>
                <a:gd name="connsiteY0-6386" fmla="*/ 450964 h 1621343"/>
                <a:gd name="connsiteX1-6387" fmla="*/ 787905 w 2001999"/>
                <a:gd name="connsiteY1-6388" fmla="*/ 69026 h 1621343"/>
                <a:gd name="connsiteX2-6389" fmla="*/ 1278253 w 2001999"/>
                <a:gd name="connsiteY2-6390" fmla="*/ 17601 h 1621343"/>
                <a:gd name="connsiteX3-6391" fmla="*/ 1596496 w 2001999"/>
                <a:gd name="connsiteY3-6392" fmla="*/ 269642 h 1621343"/>
                <a:gd name="connsiteX4-6393" fmla="*/ 1692749 w 2001999"/>
                <a:gd name="connsiteY4-6394" fmla="*/ 724357 h 1621343"/>
                <a:gd name="connsiteX5-6395" fmla="*/ 2001559 w 2001999"/>
                <a:gd name="connsiteY5-6396" fmla="*/ 981087 h 1621343"/>
                <a:gd name="connsiteX6-6397" fmla="*/ 1784764 w 2001999"/>
                <a:gd name="connsiteY6-6398" fmla="*/ 1403040 h 1621343"/>
                <a:gd name="connsiteX7-6399" fmla="*/ 1249615 w 2001999"/>
                <a:gd name="connsiteY7-6400" fmla="*/ 1620059 h 1621343"/>
                <a:gd name="connsiteX8-6401" fmla="*/ 365039 w 2001999"/>
                <a:gd name="connsiteY8-6402" fmla="*/ 1471219 h 1621343"/>
                <a:gd name="connsiteX9-6403" fmla="*/ 4091 w 2001999"/>
                <a:gd name="connsiteY9-6404" fmla="*/ 1050114 h 1621343"/>
                <a:gd name="connsiteX10-6405" fmla="*/ 199839 w 2001999"/>
                <a:gd name="connsiteY10-6406" fmla="*/ 578323 h 1621343"/>
                <a:gd name="connsiteX11-6407" fmla="*/ 498495 w 2001999"/>
                <a:gd name="connsiteY11-6408" fmla="*/ 477547 h 1621343"/>
                <a:gd name="connsiteX0-6409" fmla="*/ 520715 w 2001999"/>
                <a:gd name="connsiteY0-6410" fmla="*/ 453395 h 1623774"/>
                <a:gd name="connsiteX1-6411" fmla="*/ 787905 w 2001999"/>
                <a:gd name="connsiteY1-6412" fmla="*/ 71457 h 1623774"/>
                <a:gd name="connsiteX2-6413" fmla="*/ 1278253 w 2001999"/>
                <a:gd name="connsiteY2-6414" fmla="*/ 20032 h 1623774"/>
                <a:gd name="connsiteX3-6415" fmla="*/ 1596496 w 2001999"/>
                <a:gd name="connsiteY3-6416" fmla="*/ 272073 h 1623774"/>
                <a:gd name="connsiteX4-6417" fmla="*/ 1692749 w 2001999"/>
                <a:gd name="connsiteY4-6418" fmla="*/ 726788 h 1623774"/>
                <a:gd name="connsiteX5-6419" fmla="*/ 2001559 w 2001999"/>
                <a:gd name="connsiteY5-6420" fmla="*/ 983518 h 1623774"/>
                <a:gd name="connsiteX6-6421" fmla="*/ 1784764 w 2001999"/>
                <a:gd name="connsiteY6-6422" fmla="*/ 1405471 h 1623774"/>
                <a:gd name="connsiteX7-6423" fmla="*/ 1249615 w 2001999"/>
                <a:gd name="connsiteY7-6424" fmla="*/ 1622490 h 1623774"/>
                <a:gd name="connsiteX8-6425" fmla="*/ 365039 w 2001999"/>
                <a:gd name="connsiteY8-6426" fmla="*/ 1473650 h 1623774"/>
                <a:gd name="connsiteX9-6427" fmla="*/ 4091 w 2001999"/>
                <a:gd name="connsiteY9-6428" fmla="*/ 1052545 h 1623774"/>
                <a:gd name="connsiteX10-6429" fmla="*/ 199839 w 2001999"/>
                <a:gd name="connsiteY10-6430" fmla="*/ 580754 h 1623774"/>
                <a:gd name="connsiteX11-6431" fmla="*/ 498495 w 2001999"/>
                <a:gd name="connsiteY11-6432" fmla="*/ 479978 h 1623774"/>
                <a:gd name="connsiteX0-6433" fmla="*/ 520715 w 2001999"/>
                <a:gd name="connsiteY0-6434" fmla="*/ 451973 h 1622352"/>
                <a:gd name="connsiteX1-6435" fmla="*/ 787905 w 2001999"/>
                <a:gd name="connsiteY1-6436" fmla="*/ 70035 h 1622352"/>
                <a:gd name="connsiteX2-6437" fmla="*/ 1278253 w 2001999"/>
                <a:gd name="connsiteY2-6438" fmla="*/ 18610 h 1622352"/>
                <a:gd name="connsiteX3-6439" fmla="*/ 1620815 w 2001999"/>
                <a:gd name="connsiteY3-6440" fmla="*/ 251195 h 1622352"/>
                <a:gd name="connsiteX4-6441" fmla="*/ 1692749 w 2001999"/>
                <a:gd name="connsiteY4-6442" fmla="*/ 725366 h 1622352"/>
                <a:gd name="connsiteX5-6443" fmla="*/ 2001559 w 2001999"/>
                <a:gd name="connsiteY5-6444" fmla="*/ 982096 h 1622352"/>
                <a:gd name="connsiteX6-6445" fmla="*/ 1784764 w 2001999"/>
                <a:gd name="connsiteY6-6446" fmla="*/ 1404049 h 1622352"/>
                <a:gd name="connsiteX7-6447" fmla="*/ 1249615 w 2001999"/>
                <a:gd name="connsiteY7-6448" fmla="*/ 1621068 h 1622352"/>
                <a:gd name="connsiteX8-6449" fmla="*/ 365039 w 2001999"/>
                <a:gd name="connsiteY8-6450" fmla="*/ 1472228 h 1622352"/>
                <a:gd name="connsiteX9-6451" fmla="*/ 4091 w 2001999"/>
                <a:gd name="connsiteY9-6452" fmla="*/ 1051123 h 1622352"/>
                <a:gd name="connsiteX10-6453" fmla="*/ 199839 w 2001999"/>
                <a:gd name="connsiteY10-6454" fmla="*/ 579332 h 1622352"/>
                <a:gd name="connsiteX11-6455" fmla="*/ 498495 w 2001999"/>
                <a:gd name="connsiteY11-6456" fmla="*/ 478556 h 1622352"/>
                <a:gd name="connsiteX0-6457" fmla="*/ 520715 w 2001999"/>
                <a:gd name="connsiteY0-6458" fmla="*/ 451973 h 1622352"/>
                <a:gd name="connsiteX1-6459" fmla="*/ 787905 w 2001999"/>
                <a:gd name="connsiteY1-6460" fmla="*/ 70035 h 1622352"/>
                <a:gd name="connsiteX2-6461" fmla="*/ 1278253 w 2001999"/>
                <a:gd name="connsiteY2-6462" fmla="*/ 18610 h 1622352"/>
                <a:gd name="connsiteX3-6463" fmla="*/ 1620815 w 2001999"/>
                <a:gd name="connsiteY3-6464" fmla="*/ 251195 h 1622352"/>
                <a:gd name="connsiteX4-6465" fmla="*/ 1692749 w 2001999"/>
                <a:gd name="connsiteY4-6466" fmla="*/ 725366 h 1622352"/>
                <a:gd name="connsiteX5-6467" fmla="*/ 2001559 w 2001999"/>
                <a:gd name="connsiteY5-6468" fmla="*/ 982096 h 1622352"/>
                <a:gd name="connsiteX6-6469" fmla="*/ 1784764 w 2001999"/>
                <a:gd name="connsiteY6-6470" fmla="*/ 1404049 h 1622352"/>
                <a:gd name="connsiteX7-6471" fmla="*/ 1249615 w 2001999"/>
                <a:gd name="connsiteY7-6472" fmla="*/ 1621068 h 1622352"/>
                <a:gd name="connsiteX8-6473" fmla="*/ 365039 w 2001999"/>
                <a:gd name="connsiteY8-6474" fmla="*/ 1472228 h 1622352"/>
                <a:gd name="connsiteX9-6475" fmla="*/ 4091 w 2001999"/>
                <a:gd name="connsiteY9-6476" fmla="*/ 1051123 h 1622352"/>
                <a:gd name="connsiteX10-6477" fmla="*/ 199839 w 2001999"/>
                <a:gd name="connsiteY10-6478" fmla="*/ 579332 h 1622352"/>
                <a:gd name="connsiteX11-6479" fmla="*/ 498495 w 2001999"/>
                <a:gd name="connsiteY11-6480" fmla="*/ 478556 h 1622352"/>
                <a:gd name="connsiteX0-6481" fmla="*/ 520715 w 2003169"/>
                <a:gd name="connsiteY0-6482" fmla="*/ 451973 h 1622352"/>
                <a:gd name="connsiteX1-6483" fmla="*/ 787905 w 2003169"/>
                <a:gd name="connsiteY1-6484" fmla="*/ 70035 h 1622352"/>
                <a:gd name="connsiteX2-6485" fmla="*/ 1278253 w 2003169"/>
                <a:gd name="connsiteY2-6486" fmla="*/ 18610 h 1622352"/>
                <a:gd name="connsiteX3-6487" fmla="*/ 1620815 w 2003169"/>
                <a:gd name="connsiteY3-6488" fmla="*/ 251195 h 1622352"/>
                <a:gd name="connsiteX4-6489" fmla="*/ 1687885 w 2003169"/>
                <a:gd name="connsiteY4-6490" fmla="*/ 715638 h 1622352"/>
                <a:gd name="connsiteX5-6491" fmla="*/ 2001559 w 2003169"/>
                <a:gd name="connsiteY5-6492" fmla="*/ 982096 h 1622352"/>
                <a:gd name="connsiteX6-6493" fmla="*/ 1784764 w 2003169"/>
                <a:gd name="connsiteY6-6494" fmla="*/ 1404049 h 1622352"/>
                <a:gd name="connsiteX7-6495" fmla="*/ 1249615 w 2003169"/>
                <a:gd name="connsiteY7-6496" fmla="*/ 1621068 h 1622352"/>
                <a:gd name="connsiteX8-6497" fmla="*/ 365039 w 2003169"/>
                <a:gd name="connsiteY8-6498" fmla="*/ 1472228 h 1622352"/>
                <a:gd name="connsiteX9-6499" fmla="*/ 4091 w 2003169"/>
                <a:gd name="connsiteY9-6500" fmla="*/ 1051123 h 1622352"/>
                <a:gd name="connsiteX10-6501" fmla="*/ 199839 w 2003169"/>
                <a:gd name="connsiteY10-6502" fmla="*/ 579332 h 1622352"/>
                <a:gd name="connsiteX11-6503" fmla="*/ 498495 w 2003169"/>
                <a:gd name="connsiteY11-6504" fmla="*/ 478556 h 1622352"/>
                <a:gd name="connsiteX0-6505" fmla="*/ 520715 w 2001752"/>
                <a:gd name="connsiteY0-6506" fmla="*/ 451973 h 1622352"/>
                <a:gd name="connsiteX1-6507" fmla="*/ 787905 w 2001752"/>
                <a:gd name="connsiteY1-6508" fmla="*/ 70035 h 1622352"/>
                <a:gd name="connsiteX2-6509" fmla="*/ 1278253 w 2001752"/>
                <a:gd name="connsiteY2-6510" fmla="*/ 18610 h 1622352"/>
                <a:gd name="connsiteX3-6511" fmla="*/ 1620815 w 2001752"/>
                <a:gd name="connsiteY3-6512" fmla="*/ 251195 h 1622352"/>
                <a:gd name="connsiteX4-6513" fmla="*/ 1687885 w 2001752"/>
                <a:gd name="connsiteY4-6514" fmla="*/ 715638 h 1622352"/>
                <a:gd name="connsiteX5-6515" fmla="*/ 2001559 w 2001752"/>
                <a:gd name="connsiteY5-6516" fmla="*/ 982096 h 1622352"/>
                <a:gd name="connsiteX6-6517" fmla="*/ 1784764 w 2001752"/>
                <a:gd name="connsiteY6-6518" fmla="*/ 1404049 h 1622352"/>
                <a:gd name="connsiteX7-6519" fmla="*/ 1249615 w 2001752"/>
                <a:gd name="connsiteY7-6520" fmla="*/ 1621068 h 1622352"/>
                <a:gd name="connsiteX8-6521" fmla="*/ 365039 w 2001752"/>
                <a:gd name="connsiteY8-6522" fmla="*/ 1472228 h 1622352"/>
                <a:gd name="connsiteX9-6523" fmla="*/ 4091 w 2001752"/>
                <a:gd name="connsiteY9-6524" fmla="*/ 1051123 h 1622352"/>
                <a:gd name="connsiteX10-6525" fmla="*/ 199839 w 2001752"/>
                <a:gd name="connsiteY10-6526" fmla="*/ 579332 h 1622352"/>
                <a:gd name="connsiteX11-6527" fmla="*/ 498495 w 2001752"/>
                <a:gd name="connsiteY11-6528" fmla="*/ 478556 h 1622352"/>
                <a:gd name="connsiteX0-6529" fmla="*/ 520715 w 2002640"/>
                <a:gd name="connsiteY0-6530" fmla="*/ 451973 h 1622352"/>
                <a:gd name="connsiteX1-6531" fmla="*/ 787905 w 2002640"/>
                <a:gd name="connsiteY1-6532" fmla="*/ 70035 h 1622352"/>
                <a:gd name="connsiteX2-6533" fmla="*/ 1278253 w 2002640"/>
                <a:gd name="connsiteY2-6534" fmla="*/ 18610 h 1622352"/>
                <a:gd name="connsiteX3-6535" fmla="*/ 1620815 w 2002640"/>
                <a:gd name="connsiteY3-6536" fmla="*/ 251195 h 1622352"/>
                <a:gd name="connsiteX4-6537" fmla="*/ 1707340 w 2002640"/>
                <a:gd name="connsiteY4-6538" fmla="*/ 701047 h 1622352"/>
                <a:gd name="connsiteX5-6539" fmla="*/ 2001559 w 2002640"/>
                <a:gd name="connsiteY5-6540" fmla="*/ 982096 h 1622352"/>
                <a:gd name="connsiteX6-6541" fmla="*/ 1784764 w 2002640"/>
                <a:gd name="connsiteY6-6542" fmla="*/ 1404049 h 1622352"/>
                <a:gd name="connsiteX7-6543" fmla="*/ 1249615 w 2002640"/>
                <a:gd name="connsiteY7-6544" fmla="*/ 1621068 h 1622352"/>
                <a:gd name="connsiteX8-6545" fmla="*/ 365039 w 2002640"/>
                <a:gd name="connsiteY8-6546" fmla="*/ 1472228 h 1622352"/>
                <a:gd name="connsiteX9-6547" fmla="*/ 4091 w 2002640"/>
                <a:gd name="connsiteY9-6548" fmla="*/ 1051123 h 1622352"/>
                <a:gd name="connsiteX10-6549" fmla="*/ 199839 w 2002640"/>
                <a:gd name="connsiteY10-6550" fmla="*/ 579332 h 1622352"/>
                <a:gd name="connsiteX11-6551" fmla="*/ 498495 w 2002640"/>
                <a:gd name="connsiteY11-6552" fmla="*/ 478556 h 1622352"/>
                <a:gd name="connsiteX0-6553" fmla="*/ 520715 w 2002640"/>
                <a:gd name="connsiteY0-6554" fmla="*/ 451973 h 1622352"/>
                <a:gd name="connsiteX1-6555" fmla="*/ 787905 w 2002640"/>
                <a:gd name="connsiteY1-6556" fmla="*/ 70035 h 1622352"/>
                <a:gd name="connsiteX2-6557" fmla="*/ 1278253 w 2002640"/>
                <a:gd name="connsiteY2-6558" fmla="*/ 18610 h 1622352"/>
                <a:gd name="connsiteX3-6559" fmla="*/ 1620815 w 2002640"/>
                <a:gd name="connsiteY3-6560" fmla="*/ 251195 h 1622352"/>
                <a:gd name="connsiteX4-6561" fmla="*/ 1707340 w 2002640"/>
                <a:gd name="connsiteY4-6562" fmla="*/ 701047 h 1622352"/>
                <a:gd name="connsiteX5-6563" fmla="*/ 2001559 w 2002640"/>
                <a:gd name="connsiteY5-6564" fmla="*/ 982096 h 1622352"/>
                <a:gd name="connsiteX6-6565" fmla="*/ 1784764 w 2002640"/>
                <a:gd name="connsiteY6-6566" fmla="*/ 1404049 h 1622352"/>
                <a:gd name="connsiteX7-6567" fmla="*/ 1249615 w 2002640"/>
                <a:gd name="connsiteY7-6568" fmla="*/ 1621068 h 1622352"/>
                <a:gd name="connsiteX8-6569" fmla="*/ 365039 w 2002640"/>
                <a:gd name="connsiteY8-6570" fmla="*/ 1472228 h 1622352"/>
                <a:gd name="connsiteX9-6571" fmla="*/ 4091 w 2002640"/>
                <a:gd name="connsiteY9-6572" fmla="*/ 1051123 h 1622352"/>
                <a:gd name="connsiteX10-6573" fmla="*/ 199839 w 2002640"/>
                <a:gd name="connsiteY10-6574" fmla="*/ 579332 h 1622352"/>
                <a:gd name="connsiteX11-6575" fmla="*/ 498495 w 2002640"/>
                <a:gd name="connsiteY11-6576" fmla="*/ 478556 h 1622352"/>
                <a:gd name="connsiteX0-6577" fmla="*/ 520715 w 2002640"/>
                <a:gd name="connsiteY0-6578" fmla="*/ 449135 h 1619514"/>
                <a:gd name="connsiteX1-6579" fmla="*/ 787905 w 2002640"/>
                <a:gd name="connsiteY1-6580" fmla="*/ 67197 h 1619514"/>
                <a:gd name="connsiteX2-6581" fmla="*/ 1278253 w 2002640"/>
                <a:gd name="connsiteY2-6582" fmla="*/ 15772 h 1619514"/>
                <a:gd name="connsiteX3-6583" fmla="*/ 1640271 w 2002640"/>
                <a:gd name="connsiteY3-6584" fmla="*/ 209447 h 1619514"/>
                <a:gd name="connsiteX4-6585" fmla="*/ 1707340 w 2002640"/>
                <a:gd name="connsiteY4-6586" fmla="*/ 698209 h 1619514"/>
                <a:gd name="connsiteX5-6587" fmla="*/ 2001559 w 2002640"/>
                <a:gd name="connsiteY5-6588" fmla="*/ 979258 h 1619514"/>
                <a:gd name="connsiteX6-6589" fmla="*/ 1784764 w 2002640"/>
                <a:gd name="connsiteY6-6590" fmla="*/ 1401211 h 1619514"/>
                <a:gd name="connsiteX7-6591" fmla="*/ 1249615 w 2002640"/>
                <a:gd name="connsiteY7-6592" fmla="*/ 1618230 h 1619514"/>
                <a:gd name="connsiteX8-6593" fmla="*/ 365039 w 2002640"/>
                <a:gd name="connsiteY8-6594" fmla="*/ 1469390 h 1619514"/>
                <a:gd name="connsiteX9-6595" fmla="*/ 4091 w 2002640"/>
                <a:gd name="connsiteY9-6596" fmla="*/ 1048285 h 1619514"/>
                <a:gd name="connsiteX10-6597" fmla="*/ 199839 w 2002640"/>
                <a:gd name="connsiteY10-6598" fmla="*/ 576494 h 1619514"/>
                <a:gd name="connsiteX11-6599" fmla="*/ 498495 w 2002640"/>
                <a:gd name="connsiteY11-6600" fmla="*/ 475718 h 1619514"/>
                <a:gd name="connsiteX0-6601" fmla="*/ 520715 w 2002640"/>
                <a:gd name="connsiteY0-6602" fmla="*/ 441360 h 1611739"/>
                <a:gd name="connsiteX1-6603" fmla="*/ 758722 w 2002640"/>
                <a:gd name="connsiteY1-6604" fmla="*/ 83741 h 1611739"/>
                <a:gd name="connsiteX2-6605" fmla="*/ 1278253 w 2002640"/>
                <a:gd name="connsiteY2-6606" fmla="*/ 7997 h 1611739"/>
                <a:gd name="connsiteX3-6607" fmla="*/ 1640271 w 2002640"/>
                <a:gd name="connsiteY3-6608" fmla="*/ 201772 h 1611739"/>
                <a:gd name="connsiteX4-6609" fmla="*/ 1707340 w 2002640"/>
                <a:gd name="connsiteY4-6610" fmla="*/ 690434 h 1611739"/>
                <a:gd name="connsiteX5-6611" fmla="*/ 2001559 w 2002640"/>
                <a:gd name="connsiteY5-6612" fmla="*/ 971483 h 1611739"/>
                <a:gd name="connsiteX6-6613" fmla="*/ 1784764 w 2002640"/>
                <a:gd name="connsiteY6-6614" fmla="*/ 1393436 h 1611739"/>
                <a:gd name="connsiteX7-6615" fmla="*/ 1249615 w 2002640"/>
                <a:gd name="connsiteY7-6616" fmla="*/ 1610455 h 1611739"/>
                <a:gd name="connsiteX8-6617" fmla="*/ 365039 w 2002640"/>
                <a:gd name="connsiteY8-6618" fmla="*/ 1461615 h 1611739"/>
                <a:gd name="connsiteX9-6619" fmla="*/ 4091 w 2002640"/>
                <a:gd name="connsiteY9-6620" fmla="*/ 1040510 h 1611739"/>
                <a:gd name="connsiteX10-6621" fmla="*/ 199839 w 2002640"/>
                <a:gd name="connsiteY10-6622" fmla="*/ 568719 h 1611739"/>
                <a:gd name="connsiteX11-6623" fmla="*/ 498495 w 2002640"/>
                <a:gd name="connsiteY11-6624" fmla="*/ 467943 h 1611739"/>
                <a:gd name="connsiteX0-6625" fmla="*/ 520715 w 2002640"/>
                <a:gd name="connsiteY0-6626" fmla="*/ 462395 h 1632774"/>
                <a:gd name="connsiteX1-6627" fmla="*/ 758722 w 2002640"/>
                <a:gd name="connsiteY1-6628" fmla="*/ 104776 h 1632774"/>
                <a:gd name="connsiteX2-6629" fmla="*/ 1253933 w 2002640"/>
                <a:gd name="connsiteY2-6630" fmla="*/ 4713 h 1632774"/>
                <a:gd name="connsiteX3-6631" fmla="*/ 1640271 w 2002640"/>
                <a:gd name="connsiteY3-6632" fmla="*/ 222707 h 1632774"/>
                <a:gd name="connsiteX4-6633" fmla="*/ 1707340 w 2002640"/>
                <a:gd name="connsiteY4-6634" fmla="*/ 711469 h 1632774"/>
                <a:gd name="connsiteX5-6635" fmla="*/ 2001559 w 2002640"/>
                <a:gd name="connsiteY5-6636" fmla="*/ 992518 h 1632774"/>
                <a:gd name="connsiteX6-6637" fmla="*/ 1784764 w 2002640"/>
                <a:gd name="connsiteY6-6638" fmla="*/ 1414471 h 1632774"/>
                <a:gd name="connsiteX7-6639" fmla="*/ 1249615 w 2002640"/>
                <a:gd name="connsiteY7-6640" fmla="*/ 1631490 h 1632774"/>
                <a:gd name="connsiteX8-6641" fmla="*/ 365039 w 2002640"/>
                <a:gd name="connsiteY8-6642" fmla="*/ 1482650 h 1632774"/>
                <a:gd name="connsiteX9-6643" fmla="*/ 4091 w 2002640"/>
                <a:gd name="connsiteY9-6644" fmla="*/ 1061545 h 1632774"/>
                <a:gd name="connsiteX10-6645" fmla="*/ 199839 w 2002640"/>
                <a:gd name="connsiteY10-6646" fmla="*/ 589754 h 1632774"/>
                <a:gd name="connsiteX11-6647" fmla="*/ 498495 w 2002640"/>
                <a:gd name="connsiteY11-6648" fmla="*/ 488978 h 1632774"/>
                <a:gd name="connsiteX0-6649" fmla="*/ 515361 w 1997286"/>
                <a:gd name="connsiteY0-6650" fmla="*/ 462395 h 1632748"/>
                <a:gd name="connsiteX1-6651" fmla="*/ 753368 w 1997286"/>
                <a:gd name="connsiteY1-6652" fmla="*/ 104776 h 1632748"/>
                <a:gd name="connsiteX2-6653" fmla="*/ 1248579 w 1997286"/>
                <a:gd name="connsiteY2-6654" fmla="*/ 4713 h 1632748"/>
                <a:gd name="connsiteX3-6655" fmla="*/ 1634917 w 1997286"/>
                <a:gd name="connsiteY3-6656" fmla="*/ 222707 h 1632748"/>
                <a:gd name="connsiteX4-6657" fmla="*/ 1701986 w 1997286"/>
                <a:gd name="connsiteY4-6658" fmla="*/ 711469 h 1632748"/>
                <a:gd name="connsiteX5-6659" fmla="*/ 1996205 w 1997286"/>
                <a:gd name="connsiteY5-6660" fmla="*/ 992518 h 1632748"/>
                <a:gd name="connsiteX6-6661" fmla="*/ 1779410 w 1997286"/>
                <a:gd name="connsiteY6-6662" fmla="*/ 1414471 h 1632748"/>
                <a:gd name="connsiteX7-6663" fmla="*/ 1244261 w 1997286"/>
                <a:gd name="connsiteY7-6664" fmla="*/ 1631490 h 1632748"/>
                <a:gd name="connsiteX8-6665" fmla="*/ 359685 w 1997286"/>
                <a:gd name="connsiteY8-6666" fmla="*/ 1482650 h 1632748"/>
                <a:gd name="connsiteX9-6667" fmla="*/ 3601 w 1997286"/>
                <a:gd name="connsiteY9-6668" fmla="*/ 1071273 h 1632748"/>
                <a:gd name="connsiteX10-6669" fmla="*/ 194485 w 1997286"/>
                <a:gd name="connsiteY10-6670" fmla="*/ 589754 h 1632748"/>
                <a:gd name="connsiteX11-6671" fmla="*/ 493141 w 1997286"/>
                <a:gd name="connsiteY11-6672" fmla="*/ 488978 h 1632748"/>
                <a:gd name="connsiteX0-6673" fmla="*/ 515361 w 1997286"/>
                <a:gd name="connsiteY0-6674" fmla="*/ 462395 h 1632748"/>
                <a:gd name="connsiteX1-6675" fmla="*/ 753368 w 1997286"/>
                <a:gd name="connsiteY1-6676" fmla="*/ 104776 h 1632748"/>
                <a:gd name="connsiteX2-6677" fmla="*/ 1248579 w 1997286"/>
                <a:gd name="connsiteY2-6678" fmla="*/ 4713 h 1632748"/>
                <a:gd name="connsiteX3-6679" fmla="*/ 1634917 w 1997286"/>
                <a:gd name="connsiteY3-6680" fmla="*/ 222707 h 1632748"/>
                <a:gd name="connsiteX4-6681" fmla="*/ 1701986 w 1997286"/>
                <a:gd name="connsiteY4-6682" fmla="*/ 711469 h 1632748"/>
                <a:gd name="connsiteX5-6683" fmla="*/ 1996205 w 1997286"/>
                <a:gd name="connsiteY5-6684" fmla="*/ 992518 h 1632748"/>
                <a:gd name="connsiteX6-6685" fmla="*/ 1779410 w 1997286"/>
                <a:gd name="connsiteY6-6686" fmla="*/ 1414471 h 1632748"/>
                <a:gd name="connsiteX7-6687" fmla="*/ 1244261 w 1997286"/>
                <a:gd name="connsiteY7-6688" fmla="*/ 1631490 h 1632748"/>
                <a:gd name="connsiteX8-6689" fmla="*/ 359685 w 1997286"/>
                <a:gd name="connsiteY8-6690" fmla="*/ 1482650 h 1632748"/>
                <a:gd name="connsiteX9-6691" fmla="*/ 3601 w 1997286"/>
                <a:gd name="connsiteY9-6692" fmla="*/ 1071273 h 1632748"/>
                <a:gd name="connsiteX10-6693" fmla="*/ 194485 w 1997286"/>
                <a:gd name="connsiteY10-6694" fmla="*/ 589754 h 1632748"/>
                <a:gd name="connsiteX11-6695" fmla="*/ 493141 w 1997286"/>
                <a:gd name="connsiteY11-6696" fmla="*/ 488978 h 1632748"/>
                <a:gd name="connsiteX0-6697" fmla="*/ 513448 w 1995373"/>
                <a:gd name="connsiteY0-6698" fmla="*/ 462395 h 1632748"/>
                <a:gd name="connsiteX1-6699" fmla="*/ 751455 w 1995373"/>
                <a:gd name="connsiteY1-6700" fmla="*/ 104776 h 1632748"/>
                <a:gd name="connsiteX2-6701" fmla="*/ 1246666 w 1995373"/>
                <a:gd name="connsiteY2-6702" fmla="*/ 4713 h 1632748"/>
                <a:gd name="connsiteX3-6703" fmla="*/ 1633004 w 1995373"/>
                <a:gd name="connsiteY3-6704" fmla="*/ 222707 h 1632748"/>
                <a:gd name="connsiteX4-6705" fmla="*/ 1700073 w 1995373"/>
                <a:gd name="connsiteY4-6706" fmla="*/ 711469 h 1632748"/>
                <a:gd name="connsiteX5-6707" fmla="*/ 1994292 w 1995373"/>
                <a:gd name="connsiteY5-6708" fmla="*/ 992518 h 1632748"/>
                <a:gd name="connsiteX6-6709" fmla="*/ 1777497 w 1995373"/>
                <a:gd name="connsiteY6-6710" fmla="*/ 1414471 h 1632748"/>
                <a:gd name="connsiteX7-6711" fmla="*/ 1242348 w 1995373"/>
                <a:gd name="connsiteY7-6712" fmla="*/ 1631490 h 1632748"/>
                <a:gd name="connsiteX8-6713" fmla="*/ 357772 w 1995373"/>
                <a:gd name="connsiteY8-6714" fmla="*/ 1482650 h 1632748"/>
                <a:gd name="connsiteX9-6715" fmla="*/ 1688 w 1995373"/>
                <a:gd name="connsiteY9-6716" fmla="*/ 1071273 h 1632748"/>
                <a:gd name="connsiteX10-6717" fmla="*/ 192572 w 1995373"/>
                <a:gd name="connsiteY10-6718" fmla="*/ 589754 h 1632748"/>
                <a:gd name="connsiteX11-6719" fmla="*/ 491228 w 1995373"/>
                <a:gd name="connsiteY11-6720" fmla="*/ 488978 h 1632748"/>
                <a:gd name="connsiteX0-6721" fmla="*/ 513448 w 1995373"/>
                <a:gd name="connsiteY0-6722" fmla="*/ 462395 h 1632748"/>
                <a:gd name="connsiteX1-6723" fmla="*/ 751455 w 1995373"/>
                <a:gd name="connsiteY1-6724" fmla="*/ 104776 h 1632748"/>
                <a:gd name="connsiteX2-6725" fmla="*/ 1246666 w 1995373"/>
                <a:gd name="connsiteY2-6726" fmla="*/ 4713 h 1632748"/>
                <a:gd name="connsiteX3-6727" fmla="*/ 1633004 w 1995373"/>
                <a:gd name="connsiteY3-6728" fmla="*/ 222707 h 1632748"/>
                <a:gd name="connsiteX4-6729" fmla="*/ 1700073 w 1995373"/>
                <a:gd name="connsiteY4-6730" fmla="*/ 711469 h 1632748"/>
                <a:gd name="connsiteX5-6731" fmla="*/ 1994292 w 1995373"/>
                <a:gd name="connsiteY5-6732" fmla="*/ 992518 h 1632748"/>
                <a:gd name="connsiteX6-6733" fmla="*/ 1777497 w 1995373"/>
                <a:gd name="connsiteY6-6734" fmla="*/ 1414471 h 1632748"/>
                <a:gd name="connsiteX7-6735" fmla="*/ 1242348 w 1995373"/>
                <a:gd name="connsiteY7-6736" fmla="*/ 1631490 h 1632748"/>
                <a:gd name="connsiteX8-6737" fmla="*/ 357772 w 1995373"/>
                <a:gd name="connsiteY8-6738" fmla="*/ 1482650 h 1632748"/>
                <a:gd name="connsiteX9-6739" fmla="*/ 1688 w 1995373"/>
                <a:gd name="connsiteY9-6740" fmla="*/ 1071273 h 1632748"/>
                <a:gd name="connsiteX10-6741" fmla="*/ 192572 w 1995373"/>
                <a:gd name="connsiteY10-6742" fmla="*/ 589754 h 1632748"/>
                <a:gd name="connsiteX11-6743" fmla="*/ 491228 w 1995373"/>
                <a:gd name="connsiteY11-6744" fmla="*/ 488978 h 1632748"/>
                <a:gd name="connsiteX0-6745" fmla="*/ 516674 w 1998599"/>
                <a:gd name="connsiteY0-6746" fmla="*/ 462395 h 1632748"/>
                <a:gd name="connsiteX1-6747" fmla="*/ 754681 w 1998599"/>
                <a:gd name="connsiteY1-6748" fmla="*/ 104776 h 1632748"/>
                <a:gd name="connsiteX2-6749" fmla="*/ 1249892 w 1998599"/>
                <a:gd name="connsiteY2-6750" fmla="*/ 4713 h 1632748"/>
                <a:gd name="connsiteX3-6751" fmla="*/ 1636230 w 1998599"/>
                <a:gd name="connsiteY3-6752" fmla="*/ 222707 h 1632748"/>
                <a:gd name="connsiteX4-6753" fmla="*/ 1703299 w 1998599"/>
                <a:gd name="connsiteY4-6754" fmla="*/ 711469 h 1632748"/>
                <a:gd name="connsiteX5-6755" fmla="*/ 1997518 w 1998599"/>
                <a:gd name="connsiteY5-6756" fmla="*/ 992518 h 1632748"/>
                <a:gd name="connsiteX6-6757" fmla="*/ 1780723 w 1998599"/>
                <a:gd name="connsiteY6-6758" fmla="*/ 1414471 h 1632748"/>
                <a:gd name="connsiteX7-6759" fmla="*/ 1245574 w 1998599"/>
                <a:gd name="connsiteY7-6760" fmla="*/ 1631490 h 1632748"/>
                <a:gd name="connsiteX8-6761" fmla="*/ 360998 w 1998599"/>
                <a:gd name="connsiteY8-6762" fmla="*/ 1482650 h 1632748"/>
                <a:gd name="connsiteX9-6763" fmla="*/ 4914 w 1998599"/>
                <a:gd name="connsiteY9-6764" fmla="*/ 1071273 h 1632748"/>
                <a:gd name="connsiteX10-6765" fmla="*/ 176343 w 1998599"/>
                <a:gd name="connsiteY10-6766" fmla="*/ 589754 h 1632748"/>
                <a:gd name="connsiteX11-6767" fmla="*/ 494454 w 1998599"/>
                <a:gd name="connsiteY11-6768" fmla="*/ 488978 h 1632748"/>
                <a:gd name="connsiteX0-6769" fmla="*/ 517023 w 1998948"/>
                <a:gd name="connsiteY0-6770" fmla="*/ 462395 h 1632748"/>
                <a:gd name="connsiteX1-6771" fmla="*/ 755030 w 1998948"/>
                <a:gd name="connsiteY1-6772" fmla="*/ 104776 h 1632748"/>
                <a:gd name="connsiteX2-6773" fmla="*/ 1250241 w 1998948"/>
                <a:gd name="connsiteY2-6774" fmla="*/ 4713 h 1632748"/>
                <a:gd name="connsiteX3-6775" fmla="*/ 1636579 w 1998948"/>
                <a:gd name="connsiteY3-6776" fmla="*/ 222707 h 1632748"/>
                <a:gd name="connsiteX4-6777" fmla="*/ 1703648 w 1998948"/>
                <a:gd name="connsiteY4-6778" fmla="*/ 711469 h 1632748"/>
                <a:gd name="connsiteX5-6779" fmla="*/ 1997867 w 1998948"/>
                <a:gd name="connsiteY5-6780" fmla="*/ 992518 h 1632748"/>
                <a:gd name="connsiteX6-6781" fmla="*/ 1781072 w 1998948"/>
                <a:gd name="connsiteY6-6782" fmla="*/ 1414471 h 1632748"/>
                <a:gd name="connsiteX7-6783" fmla="*/ 1245923 w 1998948"/>
                <a:gd name="connsiteY7-6784" fmla="*/ 1631490 h 1632748"/>
                <a:gd name="connsiteX8-6785" fmla="*/ 361347 w 1998948"/>
                <a:gd name="connsiteY8-6786" fmla="*/ 1482650 h 1632748"/>
                <a:gd name="connsiteX9-6787" fmla="*/ 5263 w 1998948"/>
                <a:gd name="connsiteY9-6788" fmla="*/ 1071273 h 1632748"/>
                <a:gd name="connsiteX10-6789" fmla="*/ 176692 w 1998948"/>
                <a:gd name="connsiteY10-6790" fmla="*/ 589754 h 1632748"/>
                <a:gd name="connsiteX11-6791" fmla="*/ 494803 w 1998948"/>
                <a:gd name="connsiteY11-6792" fmla="*/ 488978 h 1632748"/>
                <a:gd name="connsiteX0-6793" fmla="*/ 517285 w 1999210"/>
                <a:gd name="connsiteY0-6794" fmla="*/ 462395 h 1632748"/>
                <a:gd name="connsiteX1-6795" fmla="*/ 755292 w 1999210"/>
                <a:gd name="connsiteY1-6796" fmla="*/ 104776 h 1632748"/>
                <a:gd name="connsiteX2-6797" fmla="*/ 1250503 w 1999210"/>
                <a:gd name="connsiteY2-6798" fmla="*/ 4713 h 1632748"/>
                <a:gd name="connsiteX3-6799" fmla="*/ 1636841 w 1999210"/>
                <a:gd name="connsiteY3-6800" fmla="*/ 222707 h 1632748"/>
                <a:gd name="connsiteX4-6801" fmla="*/ 1703910 w 1999210"/>
                <a:gd name="connsiteY4-6802" fmla="*/ 711469 h 1632748"/>
                <a:gd name="connsiteX5-6803" fmla="*/ 1998129 w 1999210"/>
                <a:gd name="connsiteY5-6804" fmla="*/ 992518 h 1632748"/>
                <a:gd name="connsiteX6-6805" fmla="*/ 1781334 w 1999210"/>
                <a:gd name="connsiteY6-6806" fmla="*/ 1414471 h 1632748"/>
                <a:gd name="connsiteX7-6807" fmla="*/ 1246185 w 1999210"/>
                <a:gd name="connsiteY7-6808" fmla="*/ 1631490 h 1632748"/>
                <a:gd name="connsiteX8-6809" fmla="*/ 361609 w 1999210"/>
                <a:gd name="connsiteY8-6810" fmla="*/ 1482650 h 1632748"/>
                <a:gd name="connsiteX9-6811" fmla="*/ 5525 w 1999210"/>
                <a:gd name="connsiteY9-6812" fmla="*/ 1071273 h 1632748"/>
                <a:gd name="connsiteX10-6813" fmla="*/ 176954 w 1999210"/>
                <a:gd name="connsiteY10-6814" fmla="*/ 589754 h 1632748"/>
                <a:gd name="connsiteX11-6815" fmla="*/ 495065 w 1999210"/>
                <a:gd name="connsiteY11-6816" fmla="*/ 488978 h 1632748"/>
                <a:gd name="connsiteX0-6817" fmla="*/ 519257 w 2001182"/>
                <a:gd name="connsiteY0-6818" fmla="*/ 462395 h 1632748"/>
                <a:gd name="connsiteX1-6819" fmla="*/ 757264 w 2001182"/>
                <a:gd name="connsiteY1-6820" fmla="*/ 104776 h 1632748"/>
                <a:gd name="connsiteX2-6821" fmla="*/ 1252475 w 2001182"/>
                <a:gd name="connsiteY2-6822" fmla="*/ 4713 h 1632748"/>
                <a:gd name="connsiteX3-6823" fmla="*/ 1638813 w 2001182"/>
                <a:gd name="connsiteY3-6824" fmla="*/ 222707 h 1632748"/>
                <a:gd name="connsiteX4-6825" fmla="*/ 1705882 w 2001182"/>
                <a:gd name="connsiteY4-6826" fmla="*/ 711469 h 1632748"/>
                <a:gd name="connsiteX5-6827" fmla="*/ 2000101 w 2001182"/>
                <a:gd name="connsiteY5-6828" fmla="*/ 992518 h 1632748"/>
                <a:gd name="connsiteX6-6829" fmla="*/ 1783306 w 2001182"/>
                <a:gd name="connsiteY6-6830" fmla="*/ 1414471 h 1632748"/>
                <a:gd name="connsiteX7-6831" fmla="*/ 1248157 w 2001182"/>
                <a:gd name="connsiteY7-6832" fmla="*/ 1631490 h 1632748"/>
                <a:gd name="connsiteX8-6833" fmla="*/ 363581 w 2001182"/>
                <a:gd name="connsiteY8-6834" fmla="*/ 1482650 h 1632748"/>
                <a:gd name="connsiteX9-6835" fmla="*/ 7497 w 2001182"/>
                <a:gd name="connsiteY9-6836" fmla="*/ 1071273 h 1632748"/>
                <a:gd name="connsiteX10-6837" fmla="*/ 159470 w 2001182"/>
                <a:gd name="connsiteY10-6838" fmla="*/ 589754 h 1632748"/>
                <a:gd name="connsiteX11-6839" fmla="*/ 497037 w 2001182"/>
                <a:gd name="connsiteY11-6840" fmla="*/ 488978 h 1632748"/>
                <a:gd name="connsiteX0-6841" fmla="*/ 490626 w 1972551"/>
                <a:gd name="connsiteY0-6842" fmla="*/ 462395 h 1632748"/>
                <a:gd name="connsiteX1-6843" fmla="*/ 728633 w 1972551"/>
                <a:gd name="connsiteY1-6844" fmla="*/ 104776 h 1632748"/>
                <a:gd name="connsiteX2-6845" fmla="*/ 1223844 w 1972551"/>
                <a:gd name="connsiteY2-6846" fmla="*/ 4713 h 1632748"/>
                <a:gd name="connsiteX3-6847" fmla="*/ 1610182 w 1972551"/>
                <a:gd name="connsiteY3-6848" fmla="*/ 222707 h 1632748"/>
                <a:gd name="connsiteX4-6849" fmla="*/ 1677251 w 1972551"/>
                <a:gd name="connsiteY4-6850" fmla="*/ 711469 h 1632748"/>
                <a:gd name="connsiteX5-6851" fmla="*/ 1971470 w 1972551"/>
                <a:gd name="connsiteY5-6852" fmla="*/ 992518 h 1632748"/>
                <a:gd name="connsiteX6-6853" fmla="*/ 1754675 w 1972551"/>
                <a:gd name="connsiteY6-6854" fmla="*/ 1414471 h 1632748"/>
                <a:gd name="connsiteX7-6855" fmla="*/ 1219526 w 1972551"/>
                <a:gd name="connsiteY7-6856" fmla="*/ 1631490 h 1632748"/>
                <a:gd name="connsiteX8-6857" fmla="*/ 334950 w 1972551"/>
                <a:gd name="connsiteY8-6858" fmla="*/ 1482650 h 1632748"/>
                <a:gd name="connsiteX9-6859" fmla="*/ 8049 w 1972551"/>
                <a:gd name="connsiteY9-6860" fmla="*/ 1071273 h 1632748"/>
                <a:gd name="connsiteX10-6861" fmla="*/ 130839 w 1972551"/>
                <a:gd name="connsiteY10-6862" fmla="*/ 589754 h 1632748"/>
                <a:gd name="connsiteX11-6863" fmla="*/ 468406 w 1972551"/>
                <a:gd name="connsiteY11-6864" fmla="*/ 488978 h 1632748"/>
                <a:gd name="connsiteX0-6865" fmla="*/ 491750 w 1973675"/>
                <a:gd name="connsiteY0-6866" fmla="*/ 462395 h 1632923"/>
                <a:gd name="connsiteX1-6867" fmla="*/ 729757 w 1973675"/>
                <a:gd name="connsiteY1-6868" fmla="*/ 104776 h 1632923"/>
                <a:gd name="connsiteX2-6869" fmla="*/ 1224968 w 1973675"/>
                <a:gd name="connsiteY2-6870" fmla="*/ 4713 h 1632923"/>
                <a:gd name="connsiteX3-6871" fmla="*/ 1611306 w 1973675"/>
                <a:gd name="connsiteY3-6872" fmla="*/ 222707 h 1632923"/>
                <a:gd name="connsiteX4-6873" fmla="*/ 1678375 w 1973675"/>
                <a:gd name="connsiteY4-6874" fmla="*/ 711469 h 1632923"/>
                <a:gd name="connsiteX5-6875" fmla="*/ 1972594 w 1973675"/>
                <a:gd name="connsiteY5-6876" fmla="*/ 992518 h 1632923"/>
                <a:gd name="connsiteX6-6877" fmla="*/ 1755799 w 1973675"/>
                <a:gd name="connsiteY6-6878" fmla="*/ 1414471 h 1632923"/>
                <a:gd name="connsiteX7-6879" fmla="*/ 1220650 w 1973675"/>
                <a:gd name="connsiteY7-6880" fmla="*/ 1631490 h 1632923"/>
                <a:gd name="connsiteX8-6881" fmla="*/ 355530 w 1973675"/>
                <a:gd name="connsiteY8-6882" fmla="*/ 1492378 h 1632923"/>
                <a:gd name="connsiteX9-6883" fmla="*/ 9173 w 1973675"/>
                <a:gd name="connsiteY9-6884" fmla="*/ 1071273 h 1632923"/>
                <a:gd name="connsiteX10-6885" fmla="*/ 131963 w 1973675"/>
                <a:gd name="connsiteY10-6886" fmla="*/ 589754 h 1632923"/>
                <a:gd name="connsiteX11-6887" fmla="*/ 469530 w 1973675"/>
                <a:gd name="connsiteY11-6888" fmla="*/ 488978 h 1632923"/>
                <a:gd name="connsiteX0-6889" fmla="*/ 491750 w 1973675"/>
                <a:gd name="connsiteY0-6890" fmla="*/ 462395 h 1632923"/>
                <a:gd name="connsiteX1-6891" fmla="*/ 729757 w 1973675"/>
                <a:gd name="connsiteY1-6892" fmla="*/ 104776 h 1632923"/>
                <a:gd name="connsiteX2-6893" fmla="*/ 1224968 w 1973675"/>
                <a:gd name="connsiteY2-6894" fmla="*/ 4713 h 1632923"/>
                <a:gd name="connsiteX3-6895" fmla="*/ 1611306 w 1973675"/>
                <a:gd name="connsiteY3-6896" fmla="*/ 222707 h 1632923"/>
                <a:gd name="connsiteX4-6897" fmla="*/ 1678375 w 1973675"/>
                <a:gd name="connsiteY4-6898" fmla="*/ 711469 h 1632923"/>
                <a:gd name="connsiteX5-6899" fmla="*/ 1972594 w 1973675"/>
                <a:gd name="connsiteY5-6900" fmla="*/ 992518 h 1632923"/>
                <a:gd name="connsiteX6-6901" fmla="*/ 1755799 w 1973675"/>
                <a:gd name="connsiteY6-6902" fmla="*/ 1414471 h 1632923"/>
                <a:gd name="connsiteX7-6903" fmla="*/ 1220650 w 1973675"/>
                <a:gd name="connsiteY7-6904" fmla="*/ 1631490 h 1632923"/>
                <a:gd name="connsiteX8-6905" fmla="*/ 355530 w 1973675"/>
                <a:gd name="connsiteY8-6906" fmla="*/ 1492378 h 1632923"/>
                <a:gd name="connsiteX9-6907" fmla="*/ 9173 w 1973675"/>
                <a:gd name="connsiteY9-6908" fmla="*/ 1071273 h 1632923"/>
                <a:gd name="connsiteX10-6909" fmla="*/ 131963 w 1973675"/>
                <a:gd name="connsiteY10-6910" fmla="*/ 589754 h 1632923"/>
                <a:gd name="connsiteX11-6911" fmla="*/ 469530 w 1973675"/>
                <a:gd name="connsiteY11-6912" fmla="*/ 488978 h 1632923"/>
                <a:gd name="connsiteX0-6913" fmla="*/ 491750 w 1973675"/>
                <a:gd name="connsiteY0-6914" fmla="*/ 462395 h 1636452"/>
                <a:gd name="connsiteX1-6915" fmla="*/ 729757 w 1973675"/>
                <a:gd name="connsiteY1-6916" fmla="*/ 104776 h 1636452"/>
                <a:gd name="connsiteX2-6917" fmla="*/ 1224968 w 1973675"/>
                <a:gd name="connsiteY2-6918" fmla="*/ 4713 h 1636452"/>
                <a:gd name="connsiteX3-6919" fmla="*/ 1611306 w 1973675"/>
                <a:gd name="connsiteY3-6920" fmla="*/ 222707 h 1636452"/>
                <a:gd name="connsiteX4-6921" fmla="*/ 1678375 w 1973675"/>
                <a:gd name="connsiteY4-6922" fmla="*/ 711469 h 1636452"/>
                <a:gd name="connsiteX5-6923" fmla="*/ 1972594 w 1973675"/>
                <a:gd name="connsiteY5-6924" fmla="*/ 992518 h 1636452"/>
                <a:gd name="connsiteX6-6925" fmla="*/ 1755799 w 1973675"/>
                <a:gd name="connsiteY6-6926" fmla="*/ 1414471 h 1636452"/>
                <a:gd name="connsiteX7-6927" fmla="*/ 1220650 w 1973675"/>
                <a:gd name="connsiteY7-6928" fmla="*/ 1631490 h 1636452"/>
                <a:gd name="connsiteX8-6929" fmla="*/ 355530 w 1973675"/>
                <a:gd name="connsiteY8-6930" fmla="*/ 1492378 h 1636452"/>
                <a:gd name="connsiteX9-6931" fmla="*/ 9173 w 1973675"/>
                <a:gd name="connsiteY9-6932" fmla="*/ 1071273 h 1636452"/>
                <a:gd name="connsiteX10-6933" fmla="*/ 131963 w 1973675"/>
                <a:gd name="connsiteY10-6934" fmla="*/ 589754 h 1636452"/>
                <a:gd name="connsiteX11-6935" fmla="*/ 469530 w 1973675"/>
                <a:gd name="connsiteY11-6936" fmla="*/ 488978 h 1636452"/>
                <a:gd name="connsiteX0-6937" fmla="*/ 491750 w 1975375"/>
                <a:gd name="connsiteY0-6938" fmla="*/ 462395 h 1633665"/>
                <a:gd name="connsiteX1-6939" fmla="*/ 729757 w 1975375"/>
                <a:gd name="connsiteY1-6940" fmla="*/ 104776 h 1633665"/>
                <a:gd name="connsiteX2-6941" fmla="*/ 1224968 w 1975375"/>
                <a:gd name="connsiteY2-6942" fmla="*/ 4713 h 1633665"/>
                <a:gd name="connsiteX3-6943" fmla="*/ 1611306 w 1975375"/>
                <a:gd name="connsiteY3-6944" fmla="*/ 222707 h 1633665"/>
                <a:gd name="connsiteX4-6945" fmla="*/ 1678375 w 1975375"/>
                <a:gd name="connsiteY4-6946" fmla="*/ 711469 h 1633665"/>
                <a:gd name="connsiteX5-6947" fmla="*/ 1972594 w 1975375"/>
                <a:gd name="connsiteY5-6948" fmla="*/ 992518 h 1633665"/>
                <a:gd name="connsiteX6-6949" fmla="*/ 1789846 w 1975375"/>
                <a:gd name="connsiteY6-6950" fmla="*/ 1404744 h 1633665"/>
                <a:gd name="connsiteX7-6951" fmla="*/ 1220650 w 1975375"/>
                <a:gd name="connsiteY7-6952" fmla="*/ 1631490 h 1633665"/>
                <a:gd name="connsiteX8-6953" fmla="*/ 355530 w 1975375"/>
                <a:gd name="connsiteY8-6954" fmla="*/ 1492378 h 1633665"/>
                <a:gd name="connsiteX9-6955" fmla="*/ 9173 w 1975375"/>
                <a:gd name="connsiteY9-6956" fmla="*/ 1071273 h 1633665"/>
                <a:gd name="connsiteX10-6957" fmla="*/ 131963 w 1975375"/>
                <a:gd name="connsiteY10-6958" fmla="*/ 589754 h 1633665"/>
                <a:gd name="connsiteX11-6959" fmla="*/ 469530 w 1975375"/>
                <a:gd name="connsiteY11-6960" fmla="*/ 488978 h 1633665"/>
                <a:gd name="connsiteX0-6961" fmla="*/ 491750 w 1975375"/>
                <a:gd name="connsiteY0-6962" fmla="*/ 462395 h 1633665"/>
                <a:gd name="connsiteX1-6963" fmla="*/ 729757 w 1975375"/>
                <a:gd name="connsiteY1-6964" fmla="*/ 104776 h 1633665"/>
                <a:gd name="connsiteX2-6965" fmla="*/ 1224968 w 1975375"/>
                <a:gd name="connsiteY2-6966" fmla="*/ 4713 h 1633665"/>
                <a:gd name="connsiteX3-6967" fmla="*/ 1611306 w 1975375"/>
                <a:gd name="connsiteY3-6968" fmla="*/ 222707 h 1633665"/>
                <a:gd name="connsiteX4-6969" fmla="*/ 1678375 w 1975375"/>
                <a:gd name="connsiteY4-6970" fmla="*/ 711469 h 1633665"/>
                <a:gd name="connsiteX5-6971" fmla="*/ 1972594 w 1975375"/>
                <a:gd name="connsiteY5-6972" fmla="*/ 992518 h 1633665"/>
                <a:gd name="connsiteX6-6973" fmla="*/ 1789846 w 1975375"/>
                <a:gd name="connsiteY6-6974" fmla="*/ 1404744 h 1633665"/>
                <a:gd name="connsiteX7-6975" fmla="*/ 1220650 w 1975375"/>
                <a:gd name="connsiteY7-6976" fmla="*/ 1631490 h 1633665"/>
                <a:gd name="connsiteX8-6977" fmla="*/ 355530 w 1975375"/>
                <a:gd name="connsiteY8-6978" fmla="*/ 1492378 h 1633665"/>
                <a:gd name="connsiteX9-6979" fmla="*/ 9173 w 1975375"/>
                <a:gd name="connsiteY9-6980" fmla="*/ 1071273 h 1633665"/>
                <a:gd name="connsiteX10-6981" fmla="*/ 131963 w 1975375"/>
                <a:gd name="connsiteY10-6982" fmla="*/ 589754 h 1633665"/>
                <a:gd name="connsiteX11-6983" fmla="*/ 469530 w 1975375"/>
                <a:gd name="connsiteY11-6984" fmla="*/ 488978 h 1633665"/>
                <a:gd name="connsiteX0-6985" fmla="*/ 488954 w 1972579"/>
                <a:gd name="connsiteY0-6986" fmla="*/ 462395 h 1633665"/>
                <a:gd name="connsiteX1-6987" fmla="*/ 726961 w 1972579"/>
                <a:gd name="connsiteY1-6988" fmla="*/ 104776 h 1633665"/>
                <a:gd name="connsiteX2-6989" fmla="*/ 1222172 w 1972579"/>
                <a:gd name="connsiteY2-6990" fmla="*/ 4713 h 1633665"/>
                <a:gd name="connsiteX3-6991" fmla="*/ 1608510 w 1972579"/>
                <a:gd name="connsiteY3-6992" fmla="*/ 222707 h 1633665"/>
                <a:gd name="connsiteX4-6993" fmla="*/ 1675579 w 1972579"/>
                <a:gd name="connsiteY4-6994" fmla="*/ 711469 h 1633665"/>
                <a:gd name="connsiteX5-6995" fmla="*/ 1969798 w 1972579"/>
                <a:gd name="connsiteY5-6996" fmla="*/ 992518 h 1633665"/>
                <a:gd name="connsiteX6-6997" fmla="*/ 1787050 w 1972579"/>
                <a:gd name="connsiteY6-6998" fmla="*/ 1404744 h 1633665"/>
                <a:gd name="connsiteX7-6999" fmla="*/ 1217854 w 1972579"/>
                <a:gd name="connsiteY7-7000" fmla="*/ 1631490 h 1633665"/>
                <a:gd name="connsiteX8-7001" fmla="*/ 352734 w 1972579"/>
                <a:gd name="connsiteY8-7002" fmla="*/ 1492378 h 1633665"/>
                <a:gd name="connsiteX9-7003" fmla="*/ 6377 w 1972579"/>
                <a:gd name="connsiteY9-7004" fmla="*/ 1071273 h 1633665"/>
                <a:gd name="connsiteX10-7005" fmla="*/ 153486 w 1972579"/>
                <a:gd name="connsiteY10-7006" fmla="*/ 604346 h 1633665"/>
                <a:gd name="connsiteX11-7007" fmla="*/ 466734 w 1972579"/>
                <a:gd name="connsiteY11-7008" fmla="*/ 488978 h 1633665"/>
                <a:gd name="connsiteX0-7009" fmla="*/ 491661 w 1975286"/>
                <a:gd name="connsiteY0-7010" fmla="*/ 462395 h 1633665"/>
                <a:gd name="connsiteX1-7011" fmla="*/ 729668 w 1975286"/>
                <a:gd name="connsiteY1-7012" fmla="*/ 104776 h 1633665"/>
                <a:gd name="connsiteX2-7013" fmla="*/ 1224879 w 1975286"/>
                <a:gd name="connsiteY2-7014" fmla="*/ 4713 h 1633665"/>
                <a:gd name="connsiteX3-7015" fmla="*/ 1611217 w 1975286"/>
                <a:gd name="connsiteY3-7016" fmla="*/ 222707 h 1633665"/>
                <a:gd name="connsiteX4-7017" fmla="*/ 1678286 w 1975286"/>
                <a:gd name="connsiteY4-7018" fmla="*/ 711469 h 1633665"/>
                <a:gd name="connsiteX5-7019" fmla="*/ 1972505 w 1975286"/>
                <a:gd name="connsiteY5-7020" fmla="*/ 992518 h 1633665"/>
                <a:gd name="connsiteX6-7021" fmla="*/ 1789757 w 1975286"/>
                <a:gd name="connsiteY6-7022" fmla="*/ 1404744 h 1633665"/>
                <a:gd name="connsiteX7-7023" fmla="*/ 1220561 w 1975286"/>
                <a:gd name="connsiteY7-7024" fmla="*/ 1631490 h 1633665"/>
                <a:gd name="connsiteX8-7025" fmla="*/ 355441 w 1975286"/>
                <a:gd name="connsiteY8-7026" fmla="*/ 1492378 h 1633665"/>
                <a:gd name="connsiteX9-7027" fmla="*/ 9084 w 1975286"/>
                <a:gd name="connsiteY9-7028" fmla="*/ 1071273 h 1633665"/>
                <a:gd name="connsiteX10-7029" fmla="*/ 156193 w 1975286"/>
                <a:gd name="connsiteY10-7030" fmla="*/ 604346 h 1633665"/>
                <a:gd name="connsiteX11-7031" fmla="*/ 469441 w 1975286"/>
                <a:gd name="connsiteY11-7032" fmla="*/ 488978 h 1633665"/>
                <a:gd name="connsiteX0-7033" fmla="*/ 491661 w 1974425"/>
                <a:gd name="connsiteY0-7034" fmla="*/ 462395 h 1633665"/>
                <a:gd name="connsiteX1-7035" fmla="*/ 729668 w 1974425"/>
                <a:gd name="connsiteY1-7036" fmla="*/ 104776 h 1633665"/>
                <a:gd name="connsiteX2-7037" fmla="*/ 1224879 w 1974425"/>
                <a:gd name="connsiteY2-7038" fmla="*/ 4713 h 1633665"/>
                <a:gd name="connsiteX3-7039" fmla="*/ 1611217 w 1974425"/>
                <a:gd name="connsiteY3-7040" fmla="*/ 222707 h 1633665"/>
                <a:gd name="connsiteX4-7041" fmla="*/ 1700630 w 1974425"/>
                <a:gd name="connsiteY4-7042" fmla="*/ 641717 h 1633665"/>
                <a:gd name="connsiteX5-7043" fmla="*/ 1972505 w 1974425"/>
                <a:gd name="connsiteY5-7044" fmla="*/ 992518 h 1633665"/>
                <a:gd name="connsiteX6-7045" fmla="*/ 1789757 w 1974425"/>
                <a:gd name="connsiteY6-7046" fmla="*/ 1404744 h 1633665"/>
                <a:gd name="connsiteX7-7047" fmla="*/ 1220561 w 1974425"/>
                <a:gd name="connsiteY7-7048" fmla="*/ 1631490 h 1633665"/>
                <a:gd name="connsiteX8-7049" fmla="*/ 355441 w 1974425"/>
                <a:gd name="connsiteY8-7050" fmla="*/ 1492378 h 1633665"/>
                <a:gd name="connsiteX9-7051" fmla="*/ 9084 w 1974425"/>
                <a:gd name="connsiteY9-7052" fmla="*/ 1071273 h 1633665"/>
                <a:gd name="connsiteX10-7053" fmla="*/ 156193 w 1974425"/>
                <a:gd name="connsiteY10-7054" fmla="*/ 604346 h 1633665"/>
                <a:gd name="connsiteX11-7055" fmla="*/ 469441 w 1974425"/>
                <a:gd name="connsiteY11-7056" fmla="*/ 488978 h 1633665"/>
                <a:gd name="connsiteX0-7057" fmla="*/ 491661 w 1974425"/>
                <a:gd name="connsiteY0-7058" fmla="*/ 461616 h 1632886"/>
                <a:gd name="connsiteX1-7059" fmla="*/ 729668 w 1974425"/>
                <a:gd name="connsiteY1-7060" fmla="*/ 103997 h 1632886"/>
                <a:gd name="connsiteX2-7061" fmla="*/ 1224879 w 1974425"/>
                <a:gd name="connsiteY2-7062" fmla="*/ 3934 h 1632886"/>
                <a:gd name="connsiteX3-7063" fmla="*/ 1633561 w 1974425"/>
                <a:gd name="connsiteY3-7064" fmla="*/ 207977 h 1632886"/>
                <a:gd name="connsiteX4-7065" fmla="*/ 1700630 w 1974425"/>
                <a:gd name="connsiteY4-7066" fmla="*/ 640938 h 1632886"/>
                <a:gd name="connsiteX5-7067" fmla="*/ 1972505 w 1974425"/>
                <a:gd name="connsiteY5-7068" fmla="*/ 991739 h 1632886"/>
                <a:gd name="connsiteX6-7069" fmla="*/ 1789757 w 1974425"/>
                <a:gd name="connsiteY6-7070" fmla="*/ 1403965 h 1632886"/>
                <a:gd name="connsiteX7-7071" fmla="*/ 1220561 w 1974425"/>
                <a:gd name="connsiteY7-7072" fmla="*/ 1630711 h 1632886"/>
                <a:gd name="connsiteX8-7073" fmla="*/ 355441 w 1974425"/>
                <a:gd name="connsiteY8-7074" fmla="*/ 1491599 h 1632886"/>
                <a:gd name="connsiteX9-7075" fmla="*/ 9084 w 1974425"/>
                <a:gd name="connsiteY9-7076" fmla="*/ 1070494 h 1632886"/>
                <a:gd name="connsiteX10-7077" fmla="*/ 156193 w 1974425"/>
                <a:gd name="connsiteY10-7078" fmla="*/ 603567 h 1632886"/>
                <a:gd name="connsiteX11-7079" fmla="*/ 469441 w 1974425"/>
                <a:gd name="connsiteY11-7080" fmla="*/ 488199 h 1632886"/>
                <a:gd name="connsiteX0-7081" fmla="*/ 491661 w 1974425"/>
                <a:gd name="connsiteY0-7082" fmla="*/ 461616 h 1632886"/>
                <a:gd name="connsiteX1-7083" fmla="*/ 729668 w 1974425"/>
                <a:gd name="connsiteY1-7084" fmla="*/ 103997 h 1632886"/>
                <a:gd name="connsiteX2-7085" fmla="*/ 1224879 w 1974425"/>
                <a:gd name="connsiteY2-7086" fmla="*/ 3934 h 1632886"/>
                <a:gd name="connsiteX3-7087" fmla="*/ 1633561 w 1974425"/>
                <a:gd name="connsiteY3-7088" fmla="*/ 207977 h 1632886"/>
                <a:gd name="connsiteX4-7089" fmla="*/ 1700630 w 1974425"/>
                <a:gd name="connsiteY4-7090" fmla="*/ 640938 h 1632886"/>
                <a:gd name="connsiteX5-7091" fmla="*/ 1972505 w 1974425"/>
                <a:gd name="connsiteY5-7092" fmla="*/ 991739 h 1632886"/>
                <a:gd name="connsiteX6-7093" fmla="*/ 1789757 w 1974425"/>
                <a:gd name="connsiteY6-7094" fmla="*/ 1403965 h 1632886"/>
                <a:gd name="connsiteX7-7095" fmla="*/ 1220561 w 1974425"/>
                <a:gd name="connsiteY7-7096" fmla="*/ 1630711 h 1632886"/>
                <a:gd name="connsiteX8-7097" fmla="*/ 355441 w 1974425"/>
                <a:gd name="connsiteY8-7098" fmla="*/ 1491599 h 1632886"/>
                <a:gd name="connsiteX9-7099" fmla="*/ 9084 w 1974425"/>
                <a:gd name="connsiteY9-7100" fmla="*/ 1070494 h 1632886"/>
                <a:gd name="connsiteX10-7101" fmla="*/ 156193 w 1974425"/>
                <a:gd name="connsiteY10-7102" fmla="*/ 603567 h 1632886"/>
                <a:gd name="connsiteX11-7103" fmla="*/ 469441 w 1974425"/>
                <a:gd name="connsiteY11-7104" fmla="*/ 488199 h 1632886"/>
                <a:gd name="connsiteX0-7105" fmla="*/ 491661 w 1973678"/>
                <a:gd name="connsiteY0-7106" fmla="*/ 461616 h 1632886"/>
                <a:gd name="connsiteX1-7107" fmla="*/ 729668 w 1973678"/>
                <a:gd name="connsiteY1-7108" fmla="*/ 103997 h 1632886"/>
                <a:gd name="connsiteX2-7109" fmla="*/ 1224879 w 1973678"/>
                <a:gd name="connsiteY2-7110" fmla="*/ 3934 h 1632886"/>
                <a:gd name="connsiteX3-7111" fmla="*/ 1633561 w 1973678"/>
                <a:gd name="connsiteY3-7112" fmla="*/ 207977 h 1632886"/>
                <a:gd name="connsiteX4-7113" fmla="*/ 1722975 w 1973678"/>
                <a:gd name="connsiteY4-7114" fmla="*/ 640938 h 1632886"/>
                <a:gd name="connsiteX5-7115" fmla="*/ 1972505 w 1973678"/>
                <a:gd name="connsiteY5-7116" fmla="*/ 991739 h 1632886"/>
                <a:gd name="connsiteX6-7117" fmla="*/ 1789757 w 1973678"/>
                <a:gd name="connsiteY6-7118" fmla="*/ 1403965 h 1632886"/>
                <a:gd name="connsiteX7-7119" fmla="*/ 1220561 w 1973678"/>
                <a:gd name="connsiteY7-7120" fmla="*/ 1630711 h 1632886"/>
                <a:gd name="connsiteX8-7121" fmla="*/ 355441 w 1973678"/>
                <a:gd name="connsiteY8-7122" fmla="*/ 1491599 h 1632886"/>
                <a:gd name="connsiteX9-7123" fmla="*/ 9084 w 1973678"/>
                <a:gd name="connsiteY9-7124" fmla="*/ 1070494 h 1632886"/>
                <a:gd name="connsiteX10-7125" fmla="*/ 156193 w 1973678"/>
                <a:gd name="connsiteY10-7126" fmla="*/ 603567 h 1632886"/>
                <a:gd name="connsiteX11-7127" fmla="*/ 469441 w 1973678"/>
                <a:gd name="connsiteY11-7128" fmla="*/ 488199 h 1632886"/>
                <a:gd name="connsiteX0-7129" fmla="*/ 491661 w 1973678"/>
                <a:gd name="connsiteY0-7130" fmla="*/ 461616 h 1632886"/>
                <a:gd name="connsiteX1-7131" fmla="*/ 729668 w 1973678"/>
                <a:gd name="connsiteY1-7132" fmla="*/ 103997 h 1632886"/>
                <a:gd name="connsiteX2-7133" fmla="*/ 1224879 w 1973678"/>
                <a:gd name="connsiteY2-7134" fmla="*/ 3934 h 1632886"/>
                <a:gd name="connsiteX3-7135" fmla="*/ 1633561 w 1973678"/>
                <a:gd name="connsiteY3-7136" fmla="*/ 207977 h 1632886"/>
                <a:gd name="connsiteX4-7137" fmla="*/ 1722975 w 1973678"/>
                <a:gd name="connsiteY4-7138" fmla="*/ 640938 h 1632886"/>
                <a:gd name="connsiteX5-7139" fmla="*/ 1972505 w 1973678"/>
                <a:gd name="connsiteY5-7140" fmla="*/ 991739 h 1632886"/>
                <a:gd name="connsiteX6-7141" fmla="*/ 1789757 w 1973678"/>
                <a:gd name="connsiteY6-7142" fmla="*/ 1403965 h 1632886"/>
                <a:gd name="connsiteX7-7143" fmla="*/ 1220561 w 1973678"/>
                <a:gd name="connsiteY7-7144" fmla="*/ 1630711 h 1632886"/>
                <a:gd name="connsiteX8-7145" fmla="*/ 355441 w 1973678"/>
                <a:gd name="connsiteY8-7146" fmla="*/ 1491599 h 1632886"/>
                <a:gd name="connsiteX9-7147" fmla="*/ 9084 w 1973678"/>
                <a:gd name="connsiteY9-7148" fmla="*/ 1070494 h 1632886"/>
                <a:gd name="connsiteX10-7149" fmla="*/ 156193 w 1973678"/>
                <a:gd name="connsiteY10-7150" fmla="*/ 603567 h 1632886"/>
                <a:gd name="connsiteX11-7151" fmla="*/ 469441 w 1973678"/>
                <a:gd name="connsiteY11-7152" fmla="*/ 488199 h 16328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973678" h="1632886">
                  <a:moveTo>
                    <a:pt x="491661" y="461616"/>
                  </a:moveTo>
                  <a:cubicBezTo>
                    <a:pt x="506186" y="339082"/>
                    <a:pt x="607465" y="180277"/>
                    <a:pt x="729668" y="103997"/>
                  </a:cubicBezTo>
                  <a:cubicBezTo>
                    <a:pt x="851871" y="27717"/>
                    <a:pt x="1074230" y="-13396"/>
                    <a:pt x="1224879" y="3934"/>
                  </a:cubicBezTo>
                  <a:cubicBezTo>
                    <a:pt x="1375528" y="21264"/>
                    <a:pt x="1550545" y="101810"/>
                    <a:pt x="1633561" y="207977"/>
                  </a:cubicBezTo>
                  <a:cubicBezTo>
                    <a:pt x="1716577" y="314144"/>
                    <a:pt x="1791928" y="446883"/>
                    <a:pt x="1722975" y="640938"/>
                  </a:cubicBezTo>
                  <a:cubicBezTo>
                    <a:pt x="1897053" y="605828"/>
                    <a:pt x="1961375" y="864568"/>
                    <a:pt x="1972505" y="991739"/>
                  </a:cubicBezTo>
                  <a:cubicBezTo>
                    <a:pt x="1983635" y="1118910"/>
                    <a:pt x="1915081" y="1297470"/>
                    <a:pt x="1789757" y="1403965"/>
                  </a:cubicBezTo>
                  <a:cubicBezTo>
                    <a:pt x="1664433" y="1510460"/>
                    <a:pt x="1459614" y="1616105"/>
                    <a:pt x="1220561" y="1630711"/>
                  </a:cubicBezTo>
                  <a:cubicBezTo>
                    <a:pt x="981508" y="1645317"/>
                    <a:pt x="557354" y="1584969"/>
                    <a:pt x="355441" y="1491599"/>
                  </a:cubicBezTo>
                  <a:cubicBezTo>
                    <a:pt x="153528" y="1398230"/>
                    <a:pt x="42292" y="1218499"/>
                    <a:pt x="9084" y="1070494"/>
                  </a:cubicBezTo>
                  <a:cubicBezTo>
                    <a:pt x="-24124" y="922489"/>
                    <a:pt x="35692" y="734663"/>
                    <a:pt x="156193" y="603567"/>
                  </a:cubicBezTo>
                  <a:cubicBezTo>
                    <a:pt x="239915" y="512484"/>
                    <a:pt x="384957" y="465119"/>
                    <a:pt x="469441" y="488199"/>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2344844" y="4884540"/>
              <a:ext cx="343809" cy="162875"/>
              <a:chOff x="2344844" y="4884540"/>
              <a:chExt cx="343809" cy="162875"/>
            </a:xfrm>
          </p:grpSpPr>
          <p:sp>
            <p:nvSpPr>
              <p:cNvPr id="30" name="任意多边形 29"/>
              <p:cNvSpPr/>
              <p:nvPr/>
            </p:nvSpPr>
            <p:spPr>
              <a:xfrm>
                <a:off x="2344844" y="4884540"/>
                <a:ext cx="140515" cy="76165"/>
              </a:xfrm>
              <a:custGeom>
                <a:avLst/>
                <a:gdLst>
                  <a:gd name="connsiteX0" fmla="*/ 176463 w 176463"/>
                  <a:gd name="connsiteY0" fmla="*/ 0 h 128337"/>
                  <a:gd name="connsiteX1" fmla="*/ 112295 w 176463"/>
                  <a:gd name="connsiteY1" fmla="*/ 80211 h 128337"/>
                  <a:gd name="connsiteX2" fmla="*/ 16042 w 176463"/>
                  <a:gd name="connsiteY2" fmla="*/ 112295 h 128337"/>
                  <a:gd name="connsiteX3" fmla="*/ 0 w 176463"/>
                  <a:gd name="connsiteY3" fmla="*/ 128337 h 128337"/>
                  <a:gd name="connsiteX0-1" fmla="*/ 160421 w 160421"/>
                  <a:gd name="connsiteY0-2" fmla="*/ 0 h 112295"/>
                  <a:gd name="connsiteX1-3" fmla="*/ 96253 w 160421"/>
                  <a:gd name="connsiteY1-4" fmla="*/ 80211 h 112295"/>
                  <a:gd name="connsiteX2-5" fmla="*/ 0 w 160421"/>
                  <a:gd name="connsiteY2-6" fmla="*/ 112295 h 112295"/>
                  <a:gd name="connsiteX0-7" fmla="*/ 160421 w 160421"/>
                  <a:gd name="connsiteY0-8" fmla="*/ 0 h 116533"/>
                  <a:gd name="connsiteX1-9" fmla="*/ 96253 w 160421"/>
                  <a:gd name="connsiteY1-10" fmla="*/ 80211 h 116533"/>
                  <a:gd name="connsiteX2-11" fmla="*/ 0 w 160421"/>
                  <a:gd name="connsiteY2-12" fmla="*/ 112295 h 116533"/>
                  <a:gd name="connsiteX0-13" fmla="*/ 177046 w 177046"/>
                  <a:gd name="connsiteY0-14" fmla="*/ 0 h 93983"/>
                  <a:gd name="connsiteX1-15" fmla="*/ 96253 w 177046"/>
                  <a:gd name="connsiteY1-16" fmla="*/ 58044 h 93983"/>
                  <a:gd name="connsiteX2-17" fmla="*/ 0 w 177046"/>
                  <a:gd name="connsiteY2-18" fmla="*/ 90128 h 93983"/>
                  <a:gd name="connsiteX0-19" fmla="*/ 177046 w 177046"/>
                  <a:gd name="connsiteY0-20" fmla="*/ 0 h 95240"/>
                  <a:gd name="connsiteX1-21" fmla="*/ 112878 w 177046"/>
                  <a:gd name="connsiteY1-22" fmla="*/ 69128 h 95240"/>
                  <a:gd name="connsiteX2-23" fmla="*/ 0 w 177046"/>
                  <a:gd name="connsiteY2-24" fmla="*/ 90128 h 95240"/>
                  <a:gd name="connsiteX0-25" fmla="*/ 162434 w 162434"/>
                  <a:gd name="connsiteY0-26" fmla="*/ 0 h 86111"/>
                  <a:gd name="connsiteX1-27" fmla="*/ 98266 w 162434"/>
                  <a:gd name="connsiteY1-28" fmla="*/ 69128 h 86111"/>
                  <a:gd name="connsiteX2-29" fmla="*/ 0 w 162434"/>
                  <a:gd name="connsiteY2-30" fmla="*/ 79169 h 86111"/>
                  <a:gd name="connsiteX0-31" fmla="*/ 162434 w 162434"/>
                  <a:gd name="connsiteY0-32" fmla="*/ 0 h 84487"/>
                  <a:gd name="connsiteX1-33" fmla="*/ 98266 w 162434"/>
                  <a:gd name="connsiteY1-34" fmla="*/ 69128 h 84487"/>
                  <a:gd name="connsiteX2-35" fmla="*/ 0 w 162434"/>
                  <a:gd name="connsiteY2-36" fmla="*/ 79169 h 84487"/>
                  <a:gd name="connsiteX0-37" fmla="*/ 162434 w 162434"/>
                  <a:gd name="connsiteY0-38" fmla="*/ 0 h 82193"/>
                  <a:gd name="connsiteX1-39" fmla="*/ 101918 w 162434"/>
                  <a:gd name="connsiteY1-40" fmla="*/ 54515 h 82193"/>
                  <a:gd name="connsiteX2-41" fmla="*/ 0 w 162434"/>
                  <a:gd name="connsiteY2-42" fmla="*/ 79169 h 82193"/>
                  <a:gd name="connsiteX0-43" fmla="*/ 162434 w 162434"/>
                  <a:gd name="connsiteY0-44" fmla="*/ 0 h 82572"/>
                  <a:gd name="connsiteX1-45" fmla="*/ 112878 w 162434"/>
                  <a:gd name="connsiteY1-46" fmla="*/ 58168 h 82572"/>
                  <a:gd name="connsiteX2-47" fmla="*/ 0 w 162434"/>
                  <a:gd name="connsiteY2-48" fmla="*/ 79169 h 82572"/>
                  <a:gd name="connsiteX0-49" fmla="*/ 140515 w 140515"/>
                  <a:gd name="connsiteY0-50" fmla="*/ 0 h 76164"/>
                  <a:gd name="connsiteX1-51" fmla="*/ 90959 w 140515"/>
                  <a:gd name="connsiteY1-52" fmla="*/ 58168 h 76164"/>
                  <a:gd name="connsiteX2-53" fmla="*/ 0 w 140515"/>
                  <a:gd name="connsiteY2-54" fmla="*/ 71863 h 76164"/>
                </a:gdLst>
                <a:ahLst/>
                <a:cxnLst>
                  <a:cxn ang="0">
                    <a:pos x="connsiteX0-1" y="connsiteY0-2"/>
                  </a:cxn>
                  <a:cxn ang="0">
                    <a:pos x="connsiteX1-3" y="connsiteY1-4"/>
                  </a:cxn>
                  <a:cxn ang="0">
                    <a:pos x="connsiteX2-5" y="connsiteY2-6"/>
                  </a:cxn>
                </a:cxnLst>
                <a:rect l="l" t="t" r="r" b="b"/>
                <a:pathLst>
                  <a:path w="140515" h="76164">
                    <a:moveTo>
                      <a:pt x="140515" y="0"/>
                    </a:moveTo>
                    <a:cubicBezTo>
                      <a:pt x="119126" y="26737"/>
                      <a:pt x="114378" y="46191"/>
                      <a:pt x="90959" y="58168"/>
                    </a:cubicBezTo>
                    <a:cubicBezTo>
                      <a:pt x="67540" y="70145"/>
                      <a:pt x="66361" y="83089"/>
                      <a:pt x="0" y="71863"/>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2433475" y="4936833"/>
                <a:ext cx="123723" cy="68539"/>
              </a:xfrm>
              <a:custGeom>
                <a:avLst/>
                <a:gdLst>
                  <a:gd name="connsiteX0" fmla="*/ 176463 w 176463"/>
                  <a:gd name="connsiteY0" fmla="*/ 0 h 128337"/>
                  <a:gd name="connsiteX1" fmla="*/ 112295 w 176463"/>
                  <a:gd name="connsiteY1" fmla="*/ 80211 h 128337"/>
                  <a:gd name="connsiteX2" fmla="*/ 16042 w 176463"/>
                  <a:gd name="connsiteY2" fmla="*/ 112295 h 128337"/>
                  <a:gd name="connsiteX3" fmla="*/ 0 w 176463"/>
                  <a:gd name="connsiteY3" fmla="*/ 128337 h 128337"/>
                  <a:gd name="connsiteX0-1" fmla="*/ 160421 w 160421"/>
                  <a:gd name="connsiteY0-2" fmla="*/ 0 h 112295"/>
                  <a:gd name="connsiteX1-3" fmla="*/ 96253 w 160421"/>
                  <a:gd name="connsiteY1-4" fmla="*/ 80211 h 112295"/>
                  <a:gd name="connsiteX2-5" fmla="*/ 0 w 160421"/>
                  <a:gd name="connsiteY2-6" fmla="*/ 112295 h 112295"/>
                  <a:gd name="connsiteX0-7" fmla="*/ 160421 w 160421"/>
                  <a:gd name="connsiteY0-8" fmla="*/ 0 h 116533"/>
                  <a:gd name="connsiteX1-9" fmla="*/ 96253 w 160421"/>
                  <a:gd name="connsiteY1-10" fmla="*/ 80211 h 116533"/>
                  <a:gd name="connsiteX2-11" fmla="*/ 0 w 160421"/>
                  <a:gd name="connsiteY2-12" fmla="*/ 112295 h 116533"/>
                  <a:gd name="connsiteX0-13" fmla="*/ 177046 w 177046"/>
                  <a:gd name="connsiteY0-14" fmla="*/ 0 h 93983"/>
                  <a:gd name="connsiteX1-15" fmla="*/ 96253 w 177046"/>
                  <a:gd name="connsiteY1-16" fmla="*/ 58044 h 93983"/>
                  <a:gd name="connsiteX2-17" fmla="*/ 0 w 177046"/>
                  <a:gd name="connsiteY2-18" fmla="*/ 90128 h 93983"/>
                  <a:gd name="connsiteX0-19" fmla="*/ 177046 w 177046"/>
                  <a:gd name="connsiteY0-20" fmla="*/ 0 h 95240"/>
                  <a:gd name="connsiteX1-21" fmla="*/ 112878 w 177046"/>
                  <a:gd name="connsiteY1-22" fmla="*/ 69128 h 95240"/>
                  <a:gd name="connsiteX2-23" fmla="*/ 0 w 177046"/>
                  <a:gd name="connsiteY2-24" fmla="*/ 90128 h 95240"/>
                  <a:gd name="connsiteX0-25" fmla="*/ 187346 w 187346"/>
                  <a:gd name="connsiteY0-26" fmla="*/ 0 h 118404"/>
                  <a:gd name="connsiteX1-27" fmla="*/ 123178 w 187346"/>
                  <a:gd name="connsiteY1-28" fmla="*/ 69128 h 118404"/>
                  <a:gd name="connsiteX2-29" fmla="*/ 0 w 187346"/>
                  <a:gd name="connsiteY2-30" fmla="*/ 115266 h 118404"/>
                  <a:gd name="connsiteX0-31" fmla="*/ 182196 w 182196"/>
                  <a:gd name="connsiteY0-32" fmla="*/ 0 h 137440"/>
                  <a:gd name="connsiteX1-33" fmla="*/ 123178 w 182196"/>
                  <a:gd name="connsiteY1-34" fmla="*/ 87982 h 137440"/>
                  <a:gd name="connsiteX2-35" fmla="*/ 0 w 182196"/>
                  <a:gd name="connsiteY2-36" fmla="*/ 134120 h 137440"/>
                  <a:gd name="connsiteX0-37" fmla="*/ 182196 w 182196"/>
                  <a:gd name="connsiteY0-38" fmla="*/ 0 h 137078"/>
                  <a:gd name="connsiteX1-39" fmla="*/ 102575 w 182196"/>
                  <a:gd name="connsiteY1-40" fmla="*/ 81696 h 137078"/>
                  <a:gd name="connsiteX2-41" fmla="*/ 0 w 182196"/>
                  <a:gd name="connsiteY2-42" fmla="*/ 134120 h 137078"/>
                  <a:gd name="connsiteX0-43" fmla="*/ 202798 w 202798"/>
                  <a:gd name="connsiteY0-44" fmla="*/ 0 h 137078"/>
                  <a:gd name="connsiteX1-45" fmla="*/ 123177 w 202798"/>
                  <a:gd name="connsiteY1-46" fmla="*/ 81696 h 137078"/>
                  <a:gd name="connsiteX2-47" fmla="*/ 0 w 202798"/>
                  <a:gd name="connsiteY2-48" fmla="*/ 134120 h 137078"/>
                </a:gdLst>
                <a:ahLst/>
                <a:cxnLst>
                  <a:cxn ang="0">
                    <a:pos x="connsiteX0-1" y="connsiteY0-2"/>
                  </a:cxn>
                  <a:cxn ang="0">
                    <a:pos x="connsiteX1-3" y="connsiteY1-4"/>
                  </a:cxn>
                  <a:cxn ang="0">
                    <a:pos x="connsiteX2-5" y="connsiteY2-6"/>
                  </a:cxn>
                </a:cxnLst>
                <a:rect l="l" t="t" r="r" b="b"/>
                <a:pathLst>
                  <a:path w="202798" h="137078">
                    <a:moveTo>
                      <a:pt x="202798" y="0"/>
                    </a:moveTo>
                    <a:cubicBezTo>
                      <a:pt x="181409" y="26737"/>
                      <a:pt x="156977" y="59343"/>
                      <a:pt x="123177" y="81696"/>
                    </a:cubicBezTo>
                    <a:cubicBezTo>
                      <a:pt x="89377" y="104049"/>
                      <a:pt x="62707" y="148999"/>
                      <a:pt x="0" y="134120"/>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2508627" y="4994175"/>
                <a:ext cx="79730" cy="47890"/>
              </a:xfrm>
              <a:custGeom>
                <a:avLst/>
                <a:gdLst>
                  <a:gd name="connsiteX0" fmla="*/ 176463 w 176463"/>
                  <a:gd name="connsiteY0" fmla="*/ 0 h 128337"/>
                  <a:gd name="connsiteX1" fmla="*/ 112295 w 176463"/>
                  <a:gd name="connsiteY1" fmla="*/ 80211 h 128337"/>
                  <a:gd name="connsiteX2" fmla="*/ 16042 w 176463"/>
                  <a:gd name="connsiteY2" fmla="*/ 112295 h 128337"/>
                  <a:gd name="connsiteX3" fmla="*/ 0 w 176463"/>
                  <a:gd name="connsiteY3" fmla="*/ 128337 h 128337"/>
                  <a:gd name="connsiteX0-1" fmla="*/ 160421 w 160421"/>
                  <a:gd name="connsiteY0-2" fmla="*/ 0 h 112295"/>
                  <a:gd name="connsiteX1-3" fmla="*/ 96253 w 160421"/>
                  <a:gd name="connsiteY1-4" fmla="*/ 80211 h 112295"/>
                  <a:gd name="connsiteX2-5" fmla="*/ 0 w 160421"/>
                  <a:gd name="connsiteY2-6" fmla="*/ 112295 h 112295"/>
                  <a:gd name="connsiteX0-7" fmla="*/ 160421 w 160421"/>
                  <a:gd name="connsiteY0-8" fmla="*/ 0 h 116533"/>
                  <a:gd name="connsiteX1-9" fmla="*/ 96253 w 160421"/>
                  <a:gd name="connsiteY1-10" fmla="*/ 80211 h 116533"/>
                  <a:gd name="connsiteX2-11" fmla="*/ 0 w 160421"/>
                  <a:gd name="connsiteY2-12" fmla="*/ 112295 h 116533"/>
                  <a:gd name="connsiteX0-13" fmla="*/ 177046 w 177046"/>
                  <a:gd name="connsiteY0-14" fmla="*/ 0 h 93983"/>
                  <a:gd name="connsiteX1-15" fmla="*/ 96253 w 177046"/>
                  <a:gd name="connsiteY1-16" fmla="*/ 58044 h 93983"/>
                  <a:gd name="connsiteX2-17" fmla="*/ 0 w 177046"/>
                  <a:gd name="connsiteY2-18" fmla="*/ 90128 h 93983"/>
                  <a:gd name="connsiteX0-19" fmla="*/ 177046 w 177046"/>
                  <a:gd name="connsiteY0-20" fmla="*/ 0 h 95240"/>
                  <a:gd name="connsiteX1-21" fmla="*/ 112878 w 177046"/>
                  <a:gd name="connsiteY1-22" fmla="*/ 69128 h 95240"/>
                  <a:gd name="connsiteX2-23" fmla="*/ 0 w 177046"/>
                  <a:gd name="connsiteY2-24" fmla="*/ 90128 h 95240"/>
                  <a:gd name="connsiteX0-25" fmla="*/ 187346 w 187346"/>
                  <a:gd name="connsiteY0-26" fmla="*/ 0 h 118404"/>
                  <a:gd name="connsiteX1-27" fmla="*/ 123178 w 187346"/>
                  <a:gd name="connsiteY1-28" fmla="*/ 69128 h 118404"/>
                  <a:gd name="connsiteX2-29" fmla="*/ 0 w 187346"/>
                  <a:gd name="connsiteY2-30" fmla="*/ 115266 h 118404"/>
                  <a:gd name="connsiteX0-31" fmla="*/ 182196 w 182196"/>
                  <a:gd name="connsiteY0-32" fmla="*/ 0 h 137440"/>
                  <a:gd name="connsiteX1-33" fmla="*/ 123178 w 182196"/>
                  <a:gd name="connsiteY1-34" fmla="*/ 87982 h 137440"/>
                  <a:gd name="connsiteX2-35" fmla="*/ 0 w 182196"/>
                  <a:gd name="connsiteY2-36" fmla="*/ 134120 h 137440"/>
                  <a:gd name="connsiteX0-37" fmla="*/ 182196 w 182196"/>
                  <a:gd name="connsiteY0-38" fmla="*/ 0 h 137078"/>
                  <a:gd name="connsiteX1-39" fmla="*/ 102575 w 182196"/>
                  <a:gd name="connsiteY1-40" fmla="*/ 81696 h 137078"/>
                  <a:gd name="connsiteX2-41" fmla="*/ 0 w 182196"/>
                  <a:gd name="connsiteY2-42" fmla="*/ 134120 h 137078"/>
                  <a:gd name="connsiteX0-43" fmla="*/ 202798 w 202798"/>
                  <a:gd name="connsiteY0-44" fmla="*/ 0 h 137078"/>
                  <a:gd name="connsiteX1-45" fmla="*/ 123177 w 202798"/>
                  <a:gd name="connsiteY1-46" fmla="*/ 81696 h 137078"/>
                  <a:gd name="connsiteX2-47" fmla="*/ 0 w 202798"/>
                  <a:gd name="connsiteY2-48" fmla="*/ 134120 h 137078"/>
                  <a:gd name="connsiteX0-49" fmla="*/ 202798 w 202798"/>
                  <a:gd name="connsiteY0-50" fmla="*/ 0 h 138490"/>
                  <a:gd name="connsiteX1-51" fmla="*/ 81973 w 202798"/>
                  <a:gd name="connsiteY1-52" fmla="*/ 100550 h 138490"/>
                  <a:gd name="connsiteX2-53" fmla="*/ 0 w 202798"/>
                  <a:gd name="connsiteY2-54" fmla="*/ 134120 h 138490"/>
                  <a:gd name="connsiteX0-55" fmla="*/ 104937 w 104937"/>
                  <a:gd name="connsiteY0-56" fmla="*/ 0 h 93858"/>
                  <a:gd name="connsiteX1-57" fmla="*/ 81973 w 104937"/>
                  <a:gd name="connsiteY1-58" fmla="*/ 56558 h 93858"/>
                  <a:gd name="connsiteX2-59" fmla="*/ 0 w 104937"/>
                  <a:gd name="connsiteY2-60" fmla="*/ 90128 h 93858"/>
                  <a:gd name="connsiteX0-61" fmla="*/ 104937 w 104937"/>
                  <a:gd name="connsiteY0-62" fmla="*/ 0 h 93858"/>
                  <a:gd name="connsiteX1-63" fmla="*/ 66522 w 104937"/>
                  <a:gd name="connsiteY1-64" fmla="*/ 56558 h 93858"/>
                  <a:gd name="connsiteX2-65" fmla="*/ 0 w 104937"/>
                  <a:gd name="connsiteY2-66" fmla="*/ 90128 h 93858"/>
                  <a:gd name="connsiteX0-67" fmla="*/ 120387 w 120387"/>
                  <a:gd name="connsiteY0-68" fmla="*/ 0 h 93858"/>
                  <a:gd name="connsiteX1-69" fmla="*/ 81972 w 120387"/>
                  <a:gd name="connsiteY1-70" fmla="*/ 56558 h 93858"/>
                  <a:gd name="connsiteX2-71" fmla="*/ 0 w 120387"/>
                  <a:gd name="connsiteY2-72" fmla="*/ 90128 h 93858"/>
                  <a:gd name="connsiteX0-73" fmla="*/ 120387 w 120387"/>
                  <a:gd name="connsiteY0-74" fmla="*/ 0 h 101260"/>
                  <a:gd name="connsiteX1-75" fmla="*/ 81972 w 120387"/>
                  <a:gd name="connsiteY1-76" fmla="*/ 56558 h 101260"/>
                  <a:gd name="connsiteX2-77" fmla="*/ 0 w 120387"/>
                  <a:gd name="connsiteY2-78" fmla="*/ 90128 h 101260"/>
                  <a:gd name="connsiteX0-79" fmla="*/ 130687 w 130687"/>
                  <a:gd name="connsiteY0-80" fmla="*/ 0 h 95780"/>
                  <a:gd name="connsiteX1-81" fmla="*/ 92272 w 130687"/>
                  <a:gd name="connsiteY1-82" fmla="*/ 56558 h 95780"/>
                  <a:gd name="connsiteX2-83" fmla="*/ 0 w 130687"/>
                  <a:gd name="connsiteY2-84" fmla="*/ 83844 h 95780"/>
                </a:gdLst>
                <a:ahLst/>
                <a:cxnLst>
                  <a:cxn ang="0">
                    <a:pos x="connsiteX0-1" y="connsiteY0-2"/>
                  </a:cxn>
                  <a:cxn ang="0">
                    <a:pos x="connsiteX1-3" y="connsiteY1-4"/>
                  </a:cxn>
                  <a:cxn ang="0">
                    <a:pos x="connsiteX2-5" y="connsiteY2-6"/>
                  </a:cxn>
                </a:cxnLst>
                <a:rect l="l" t="t" r="r" b="b"/>
                <a:pathLst>
                  <a:path w="130687" h="95780">
                    <a:moveTo>
                      <a:pt x="130687" y="0"/>
                    </a:moveTo>
                    <a:cubicBezTo>
                      <a:pt x="109298" y="26737"/>
                      <a:pt x="114053" y="42584"/>
                      <a:pt x="92272" y="56558"/>
                    </a:cubicBezTo>
                    <a:cubicBezTo>
                      <a:pt x="70491" y="70532"/>
                      <a:pt x="62706" y="117578"/>
                      <a:pt x="0" y="83844"/>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2577501" y="5022276"/>
                <a:ext cx="111152" cy="25139"/>
              </a:xfrm>
              <a:custGeom>
                <a:avLst/>
                <a:gdLst>
                  <a:gd name="connsiteX0" fmla="*/ 176463 w 176463"/>
                  <a:gd name="connsiteY0" fmla="*/ 0 h 128337"/>
                  <a:gd name="connsiteX1" fmla="*/ 112295 w 176463"/>
                  <a:gd name="connsiteY1" fmla="*/ 80211 h 128337"/>
                  <a:gd name="connsiteX2" fmla="*/ 16042 w 176463"/>
                  <a:gd name="connsiteY2" fmla="*/ 112295 h 128337"/>
                  <a:gd name="connsiteX3" fmla="*/ 0 w 176463"/>
                  <a:gd name="connsiteY3" fmla="*/ 128337 h 128337"/>
                  <a:gd name="connsiteX0-1" fmla="*/ 160421 w 160421"/>
                  <a:gd name="connsiteY0-2" fmla="*/ 0 h 112295"/>
                  <a:gd name="connsiteX1-3" fmla="*/ 96253 w 160421"/>
                  <a:gd name="connsiteY1-4" fmla="*/ 80211 h 112295"/>
                  <a:gd name="connsiteX2-5" fmla="*/ 0 w 160421"/>
                  <a:gd name="connsiteY2-6" fmla="*/ 112295 h 112295"/>
                  <a:gd name="connsiteX0-7" fmla="*/ 160421 w 160421"/>
                  <a:gd name="connsiteY0-8" fmla="*/ 0 h 116533"/>
                  <a:gd name="connsiteX1-9" fmla="*/ 96253 w 160421"/>
                  <a:gd name="connsiteY1-10" fmla="*/ 80211 h 116533"/>
                  <a:gd name="connsiteX2-11" fmla="*/ 0 w 160421"/>
                  <a:gd name="connsiteY2-12" fmla="*/ 112295 h 116533"/>
                  <a:gd name="connsiteX0-13" fmla="*/ 177046 w 177046"/>
                  <a:gd name="connsiteY0-14" fmla="*/ 0 h 93983"/>
                  <a:gd name="connsiteX1-15" fmla="*/ 96253 w 177046"/>
                  <a:gd name="connsiteY1-16" fmla="*/ 58044 h 93983"/>
                  <a:gd name="connsiteX2-17" fmla="*/ 0 w 177046"/>
                  <a:gd name="connsiteY2-18" fmla="*/ 90128 h 93983"/>
                  <a:gd name="connsiteX0-19" fmla="*/ 177046 w 177046"/>
                  <a:gd name="connsiteY0-20" fmla="*/ 0 h 95240"/>
                  <a:gd name="connsiteX1-21" fmla="*/ 112878 w 177046"/>
                  <a:gd name="connsiteY1-22" fmla="*/ 69128 h 95240"/>
                  <a:gd name="connsiteX2-23" fmla="*/ 0 w 177046"/>
                  <a:gd name="connsiteY2-24" fmla="*/ 90128 h 95240"/>
                  <a:gd name="connsiteX0-25" fmla="*/ 187346 w 187346"/>
                  <a:gd name="connsiteY0-26" fmla="*/ 0 h 118404"/>
                  <a:gd name="connsiteX1-27" fmla="*/ 123178 w 187346"/>
                  <a:gd name="connsiteY1-28" fmla="*/ 69128 h 118404"/>
                  <a:gd name="connsiteX2-29" fmla="*/ 0 w 187346"/>
                  <a:gd name="connsiteY2-30" fmla="*/ 115266 h 118404"/>
                  <a:gd name="connsiteX0-31" fmla="*/ 182196 w 182196"/>
                  <a:gd name="connsiteY0-32" fmla="*/ 0 h 137440"/>
                  <a:gd name="connsiteX1-33" fmla="*/ 123178 w 182196"/>
                  <a:gd name="connsiteY1-34" fmla="*/ 87982 h 137440"/>
                  <a:gd name="connsiteX2-35" fmla="*/ 0 w 182196"/>
                  <a:gd name="connsiteY2-36" fmla="*/ 134120 h 137440"/>
                  <a:gd name="connsiteX0-37" fmla="*/ 182196 w 182196"/>
                  <a:gd name="connsiteY0-38" fmla="*/ 0 h 137078"/>
                  <a:gd name="connsiteX1-39" fmla="*/ 102575 w 182196"/>
                  <a:gd name="connsiteY1-40" fmla="*/ 81696 h 137078"/>
                  <a:gd name="connsiteX2-41" fmla="*/ 0 w 182196"/>
                  <a:gd name="connsiteY2-42" fmla="*/ 134120 h 137078"/>
                  <a:gd name="connsiteX0-43" fmla="*/ 202798 w 202798"/>
                  <a:gd name="connsiteY0-44" fmla="*/ 0 h 137078"/>
                  <a:gd name="connsiteX1-45" fmla="*/ 123177 w 202798"/>
                  <a:gd name="connsiteY1-46" fmla="*/ 81696 h 137078"/>
                  <a:gd name="connsiteX2-47" fmla="*/ 0 w 202798"/>
                  <a:gd name="connsiteY2-48" fmla="*/ 134120 h 137078"/>
                  <a:gd name="connsiteX0-49" fmla="*/ 202798 w 202798"/>
                  <a:gd name="connsiteY0-50" fmla="*/ 0 h 138490"/>
                  <a:gd name="connsiteX1-51" fmla="*/ 81973 w 202798"/>
                  <a:gd name="connsiteY1-52" fmla="*/ 100550 h 138490"/>
                  <a:gd name="connsiteX2-53" fmla="*/ 0 w 202798"/>
                  <a:gd name="connsiteY2-54" fmla="*/ 134120 h 138490"/>
                  <a:gd name="connsiteX0-55" fmla="*/ 104937 w 104937"/>
                  <a:gd name="connsiteY0-56" fmla="*/ 0 h 93858"/>
                  <a:gd name="connsiteX1-57" fmla="*/ 81973 w 104937"/>
                  <a:gd name="connsiteY1-58" fmla="*/ 56558 h 93858"/>
                  <a:gd name="connsiteX2-59" fmla="*/ 0 w 104937"/>
                  <a:gd name="connsiteY2-60" fmla="*/ 90128 h 93858"/>
                  <a:gd name="connsiteX0-61" fmla="*/ 104937 w 104937"/>
                  <a:gd name="connsiteY0-62" fmla="*/ 0 h 93858"/>
                  <a:gd name="connsiteX1-63" fmla="*/ 66522 w 104937"/>
                  <a:gd name="connsiteY1-64" fmla="*/ 56558 h 93858"/>
                  <a:gd name="connsiteX2-65" fmla="*/ 0 w 104937"/>
                  <a:gd name="connsiteY2-66" fmla="*/ 90128 h 93858"/>
                  <a:gd name="connsiteX0-67" fmla="*/ 120387 w 120387"/>
                  <a:gd name="connsiteY0-68" fmla="*/ 0 h 93858"/>
                  <a:gd name="connsiteX1-69" fmla="*/ 81972 w 120387"/>
                  <a:gd name="connsiteY1-70" fmla="*/ 56558 h 93858"/>
                  <a:gd name="connsiteX2-71" fmla="*/ 0 w 120387"/>
                  <a:gd name="connsiteY2-72" fmla="*/ 90128 h 93858"/>
                  <a:gd name="connsiteX0-73" fmla="*/ 120387 w 120387"/>
                  <a:gd name="connsiteY0-74" fmla="*/ 0 h 101260"/>
                  <a:gd name="connsiteX1-75" fmla="*/ 81972 w 120387"/>
                  <a:gd name="connsiteY1-76" fmla="*/ 56558 h 101260"/>
                  <a:gd name="connsiteX2-77" fmla="*/ 0 w 120387"/>
                  <a:gd name="connsiteY2-78" fmla="*/ 90128 h 101260"/>
                  <a:gd name="connsiteX0-79" fmla="*/ 130687 w 130687"/>
                  <a:gd name="connsiteY0-80" fmla="*/ 0 h 95780"/>
                  <a:gd name="connsiteX1-81" fmla="*/ 92272 w 130687"/>
                  <a:gd name="connsiteY1-82" fmla="*/ 56558 h 95780"/>
                  <a:gd name="connsiteX2-83" fmla="*/ 0 w 130687"/>
                  <a:gd name="connsiteY2-84" fmla="*/ 83844 h 95780"/>
                  <a:gd name="connsiteX0-85" fmla="*/ 182191 w 182191"/>
                  <a:gd name="connsiteY0-86" fmla="*/ 25144 h 37494"/>
                  <a:gd name="connsiteX1-87" fmla="*/ 92272 w 182191"/>
                  <a:gd name="connsiteY1-88" fmla="*/ 2 h 37494"/>
                  <a:gd name="connsiteX2-89" fmla="*/ 0 w 182191"/>
                  <a:gd name="connsiteY2-90" fmla="*/ 27288 h 37494"/>
                  <a:gd name="connsiteX0-91" fmla="*/ 182191 w 182191"/>
                  <a:gd name="connsiteY0-92" fmla="*/ 0 h 50278"/>
                  <a:gd name="connsiteX1-93" fmla="*/ 87122 w 182191"/>
                  <a:gd name="connsiteY1-94" fmla="*/ 50272 h 50278"/>
                  <a:gd name="connsiteX2-95" fmla="*/ 0 w 182191"/>
                  <a:gd name="connsiteY2-96" fmla="*/ 2144 h 50278"/>
                </a:gdLst>
                <a:ahLst/>
                <a:cxnLst>
                  <a:cxn ang="0">
                    <a:pos x="connsiteX0-1" y="connsiteY0-2"/>
                  </a:cxn>
                  <a:cxn ang="0">
                    <a:pos x="connsiteX1-3" y="connsiteY1-4"/>
                  </a:cxn>
                  <a:cxn ang="0">
                    <a:pos x="connsiteX2-5" y="connsiteY2-6"/>
                  </a:cxn>
                </a:cxnLst>
                <a:rect l="l" t="t" r="r" b="b"/>
                <a:pathLst>
                  <a:path w="182191" h="50278">
                    <a:moveTo>
                      <a:pt x="182191" y="0"/>
                    </a:moveTo>
                    <a:cubicBezTo>
                      <a:pt x="160802" y="26737"/>
                      <a:pt x="117487" y="49915"/>
                      <a:pt x="87122" y="50272"/>
                    </a:cubicBezTo>
                    <a:cubicBezTo>
                      <a:pt x="56757" y="50629"/>
                      <a:pt x="62706" y="35878"/>
                      <a:pt x="0" y="2144"/>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4294833" y="4533864"/>
              <a:ext cx="114808" cy="131395"/>
              <a:chOff x="3639493" y="4454325"/>
              <a:chExt cx="114808" cy="131395"/>
            </a:xfrm>
          </p:grpSpPr>
          <p:sp>
            <p:nvSpPr>
              <p:cNvPr id="28" name="任意多边形 27"/>
              <p:cNvSpPr/>
              <p:nvPr/>
            </p:nvSpPr>
            <p:spPr>
              <a:xfrm>
                <a:off x="3639493" y="4454325"/>
                <a:ext cx="61430" cy="79622"/>
              </a:xfrm>
              <a:custGeom>
                <a:avLst/>
                <a:gdLst>
                  <a:gd name="connsiteX0" fmla="*/ 176463 w 176463"/>
                  <a:gd name="connsiteY0" fmla="*/ 0 h 128337"/>
                  <a:gd name="connsiteX1" fmla="*/ 112295 w 176463"/>
                  <a:gd name="connsiteY1" fmla="*/ 80211 h 128337"/>
                  <a:gd name="connsiteX2" fmla="*/ 16042 w 176463"/>
                  <a:gd name="connsiteY2" fmla="*/ 112295 h 128337"/>
                  <a:gd name="connsiteX3" fmla="*/ 0 w 176463"/>
                  <a:gd name="connsiteY3" fmla="*/ 128337 h 128337"/>
                  <a:gd name="connsiteX0-1" fmla="*/ 160421 w 160421"/>
                  <a:gd name="connsiteY0-2" fmla="*/ 0 h 112295"/>
                  <a:gd name="connsiteX1-3" fmla="*/ 96253 w 160421"/>
                  <a:gd name="connsiteY1-4" fmla="*/ 80211 h 112295"/>
                  <a:gd name="connsiteX2-5" fmla="*/ 0 w 160421"/>
                  <a:gd name="connsiteY2-6" fmla="*/ 112295 h 112295"/>
                  <a:gd name="connsiteX0-7" fmla="*/ 160421 w 160421"/>
                  <a:gd name="connsiteY0-8" fmla="*/ 0 h 116533"/>
                  <a:gd name="connsiteX1-9" fmla="*/ 96253 w 160421"/>
                  <a:gd name="connsiteY1-10" fmla="*/ 80211 h 116533"/>
                  <a:gd name="connsiteX2-11" fmla="*/ 0 w 160421"/>
                  <a:gd name="connsiteY2-12" fmla="*/ 112295 h 116533"/>
                  <a:gd name="connsiteX0-13" fmla="*/ 177046 w 177046"/>
                  <a:gd name="connsiteY0-14" fmla="*/ 0 h 93983"/>
                  <a:gd name="connsiteX1-15" fmla="*/ 96253 w 177046"/>
                  <a:gd name="connsiteY1-16" fmla="*/ 58044 h 93983"/>
                  <a:gd name="connsiteX2-17" fmla="*/ 0 w 177046"/>
                  <a:gd name="connsiteY2-18" fmla="*/ 90128 h 93983"/>
                  <a:gd name="connsiteX0-19" fmla="*/ 177046 w 177046"/>
                  <a:gd name="connsiteY0-20" fmla="*/ 0 h 95240"/>
                  <a:gd name="connsiteX1-21" fmla="*/ 112878 w 177046"/>
                  <a:gd name="connsiteY1-22" fmla="*/ 69128 h 95240"/>
                  <a:gd name="connsiteX2-23" fmla="*/ 0 w 177046"/>
                  <a:gd name="connsiteY2-24" fmla="*/ 90128 h 95240"/>
                  <a:gd name="connsiteX0-25" fmla="*/ 98489 w 116128"/>
                  <a:gd name="connsiteY0-26" fmla="*/ 0 h 117765"/>
                  <a:gd name="connsiteX1-27" fmla="*/ 112878 w 116128"/>
                  <a:gd name="connsiteY1-28" fmla="*/ 91124 h 117765"/>
                  <a:gd name="connsiteX2-29" fmla="*/ 0 w 116128"/>
                  <a:gd name="connsiteY2-30" fmla="*/ 112124 h 117765"/>
                  <a:gd name="connsiteX0-31" fmla="*/ 98489 w 98489"/>
                  <a:gd name="connsiteY0-32" fmla="*/ 0 h 117261"/>
                  <a:gd name="connsiteX1-33" fmla="*/ 43748 w 98489"/>
                  <a:gd name="connsiteY1-34" fmla="*/ 87982 h 117261"/>
                  <a:gd name="connsiteX2-35" fmla="*/ 0 w 98489"/>
                  <a:gd name="connsiteY2-36" fmla="*/ 112124 h 117261"/>
                  <a:gd name="connsiteX0-37" fmla="*/ 85920 w 85920"/>
                  <a:gd name="connsiteY0-38" fmla="*/ 0 h 91611"/>
                  <a:gd name="connsiteX1-39" fmla="*/ 43748 w 85920"/>
                  <a:gd name="connsiteY1-40" fmla="*/ 62844 h 91611"/>
                  <a:gd name="connsiteX2-41" fmla="*/ 0 w 85920"/>
                  <a:gd name="connsiteY2-42" fmla="*/ 86986 h 91611"/>
                  <a:gd name="connsiteX0-43" fmla="*/ 85920 w 85920"/>
                  <a:gd name="connsiteY0-44" fmla="*/ 0 h 86986"/>
                  <a:gd name="connsiteX1-45" fmla="*/ 43748 w 85920"/>
                  <a:gd name="connsiteY1-46" fmla="*/ 62844 h 86986"/>
                  <a:gd name="connsiteX2-47" fmla="*/ 0 w 85920"/>
                  <a:gd name="connsiteY2-48" fmla="*/ 86986 h 86986"/>
                  <a:gd name="connsiteX0-49" fmla="*/ 78614 w 78614"/>
                  <a:gd name="connsiteY0-50" fmla="*/ 0 h 86986"/>
                  <a:gd name="connsiteX1-51" fmla="*/ 43748 w 78614"/>
                  <a:gd name="connsiteY1-52" fmla="*/ 62844 h 86986"/>
                  <a:gd name="connsiteX2-53" fmla="*/ 0 w 78614"/>
                  <a:gd name="connsiteY2-54" fmla="*/ 86986 h 86986"/>
                  <a:gd name="connsiteX0-55" fmla="*/ 78614 w 78614"/>
                  <a:gd name="connsiteY0-56" fmla="*/ 0 h 86986"/>
                  <a:gd name="connsiteX1-57" fmla="*/ 43748 w 78614"/>
                  <a:gd name="connsiteY1-58" fmla="*/ 62844 h 86986"/>
                  <a:gd name="connsiteX2-59" fmla="*/ 0 w 78614"/>
                  <a:gd name="connsiteY2-60" fmla="*/ 86986 h 86986"/>
                  <a:gd name="connsiteX0-61" fmla="*/ 78614 w 78614"/>
                  <a:gd name="connsiteY0-62" fmla="*/ 0 h 86986"/>
                  <a:gd name="connsiteX1-63" fmla="*/ 43748 w 78614"/>
                  <a:gd name="connsiteY1-64" fmla="*/ 62844 h 86986"/>
                  <a:gd name="connsiteX2-65" fmla="*/ 0 w 78614"/>
                  <a:gd name="connsiteY2-66" fmla="*/ 86986 h 86986"/>
                  <a:gd name="connsiteX0-67" fmla="*/ 61430 w 61430"/>
                  <a:gd name="connsiteY0-68" fmla="*/ 0 h 86986"/>
                  <a:gd name="connsiteX1-69" fmla="*/ 26564 w 61430"/>
                  <a:gd name="connsiteY1-70" fmla="*/ 62844 h 86986"/>
                  <a:gd name="connsiteX2-71" fmla="*/ 0 w 61430"/>
                  <a:gd name="connsiteY2-72" fmla="*/ 86986 h 86986"/>
                  <a:gd name="connsiteX0-73" fmla="*/ 61430 w 61430"/>
                  <a:gd name="connsiteY0-74" fmla="*/ 0 h 86986"/>
                  <a:gd name="connsiteX1-75" fmla="*/ 26564 w 61430"/>
                  <a:gd name="connsiteY1-76" fmla="*/ 62844 h 86986"/>
                  <a:gd name="connsiteX2-77" fmla="*/ 0 w 61430"/>
                  <a:gd name="connsiteY2-78" fmla="*/ 86986 h 86986"/>
                  <a:gd name="connsiteX0-79" fmla="*/ 61430 w 61430"/>
                  <a:gd name="connsiteY0-80" fmla="*/ 0 h 86986"/>
                  <a:gd name="connsiteX1-81" fmla="*/ 33928 w 61430"/>
                  <a:gd name="connsiteY1-82" fmla="*/ 53025 h 86986"/>
                  <a:gd name="connsiteX2-83" fmla="*/ 0 w 61430"/>
                  <a:gd name="connsiteY2-84" fmla="*/ 86986 h 86986"/>
                  <a:gd name="connsiteX0-85" fmla="*/ 61430 w 61430"/>
                  <a:gd name="connsiteY0-86" fmla="*/ 0 h 86986"/>
                  <a:gd name="connsiteX1-87" fmla="*/ 33928 w 61430"/>
                  <a:gd name="connsiteY1-88" fmla="*/ 53025 h 86986"/>
                  <a:gd name="connsiteX2-89" fmla="*/ 0 w 61430"/>
                  <a:gd name="connsiteY2-90" fmla="*/ 86986 h 86986"/>
                  <a:gd name="connsiteX0-91" fmla="*/ 61430 w 61430"/>
                  <a:gd name="connsiteY0-92" fmla="*/ 0 h 86986"/>
                  <a:gd name="connsiteX1-93" fmla="*/ 41293 w 61430"/>
                  <a:gd name="connsiteY1-94" fmla="*/ 45660 h 86986"/>
                  <a:gd name="connsiteX2-95" fmla="*/ 0 w 61430"/>
                  <a:gd name="connsiteY2-96" fmla="*/ 86986 h 86986"/>
                  <a:gd name="connsiteX0-97" fmla="*/ 61430 w 61430"/>
                  <a:gd name="connsiteY0-98" fmla="*/ 0 h 79622"/>
                  <a:gd name="connsiteX1-99" fmla="*/ 41293 w 61430"/>
                  <a:gd name="connsiteY1-100" fmla="*/ 45660 h 79622"/>
                  <a:gd name="connsiteX2-101" fmla="*/ 0 w 61430"/>
                  <a:gd name="connsiteY2-102" fmla="*/ 79622 h 79622"/>
                  <a:gd name="connsiteX0-103" fmla="*/ 61430 w 61430"/>
                  <a:gd name="connsiteY0-104" fmla="*/ 0 h 79622"/>
                  <a:gd name="connsiteX1-105" fmla="*/ 36384 w 61430"/>
                  <a:gd name="connsiteY1-106" fmla="*/ 45660 h 79622"/>
                  <a:gd name="connsiteX2-107" fmla="*/ 0 w 61430"/>
                  <a:gd name="connsiteY2-108" fmla="*/ 79622 h 79622"/>
                </a:gdLst>
                <a:ahLst/>
                <a:cxnLst>
                  <a:cxn ang="0">
                    <a:pos x="connsiteX0-1" y="connsiteY0-2"/>
                  </a:cxn>
                  <a:cxn ang="0">
                    <a:pos x="connsiteX1-3" y="connsiteY1-4"/>
                  </a:cxn>
                  <a:cxn ang="0">
                    <a:pos x="connsiteX2-5" y="connsiteY2-6"/>
                  </a:cxn>
                </a:cxnLst>
                <a:rect l="l" t="t" r="r" b="b"/>
                <a:pathLst>
                  <a:path w="61430" h="79622">
                    <a:moveTo>
                      <a:pt x="61430" y="0"/>
                    </a:moveTo>
                    <a:cubicBezTo>
                      <a:pt x="51001" y="30390"/>
                      <a:pt x="46622" y="32390"/>
                      <a:pt x="36384" y="45660"/>
                    </a:cubicBezTo>
                    <a:cubicBezTo>
                      <a:pt x="26146" y="58930"/>
                      <a:pt x="25687" y="68283"/>
                      <a:pt x="0" y="79622"/>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685467" y="4470161"/>
                <a:ext cx="68834" cy="115559"/>
              </a:xfrm>
              <a:custGeom>
                <a:avLst/>
                <a:gdLst>
                  <a:gd name="connsiteX0" fmla="*/ 176463 w 176463"/>
                  <a:gd name="connsiteY0" fmla="*/ 0 h 128337"/>
                  <a:gd name="connsiteX1" fmla="*/ 112295 w 176463"/>
                  <a:gd name="connsiteY1" fmla="*/ 80211 h 128337"/>
                  <a:gd name="connsiteX2" fmla="*/ 16042 w 176463"/>
                  <a:gd name="connsiteY2" fmla="*/ 112295 h 128337"/>
                  <a:gd name="connsiteX3" fmla="*/ 0 w 176463"/>
                  <a:gd name="connsiteY3" fmla="*/ 128337 h 128337"/>
                  <a:gd name="connsiteX0-1" fmla="*/ 160421 w 160421"/>
                  <a:gd name="connsiteY0-2" fmla="*/ 0 h 112295"/>
                  <a:gd name="connsiteX1-3" fmla="*/ 96253 w 160421"/>
                  <a:gd name="connsiteY1-4" fmla="*/ 80211 h 112295"/>
                  <a:gd name="connsiteX2-5" fmla="*/ 0 w 160421"/>
                  <a:gd name="connsiteY2-6" fmla="*/ 112295 h 112295"/>
                  <a:gd name="connsiteX0-7" fmla="*/ 160421 w 160421"/>
                  <a:gd name="connsiteY0-8" fmla="*/ 0 h 116533"/>
                  <a:gd name="connsiteX1-9" fmla="*/ 96253 w 160421"/>
                  <a:gd name="connsiteY1-10" fmla="*/ 80211 h 116533"/>
                  <a:gd name="connsiteX2-11" fmla="*/ 0 w 160421"/>
                  <a:gd name="connsiteY2-12" fmla="*/ 112295 h 116533"/>
                  <a:gd name="connsiteX0-13" fmla="*/ 177046 w 177046"/>
                  <a:gd name="connsiteY0-14" fmla="*/ 0 h 93983"/>
                  <a:gd name="connsiteX1-15" fmla="*/ 96253 w 177046"/>
                  <a:gd name="connsiteY1-16" fmla="*/ 58044 h 93983"/>
                  <a:gd name="connsiteX2-17" fmla="*/ 0 w 177046"/>
                  <a:gd name="connsiteY2-18" fmla="*/ 90128 h 93983"/>
                  <a:gd name="connsiteX0-19" fmla="*/ 177046 w 177046"/>
                  <a:gd name="connsiteY0-20" fmla="*/ 0 h 95240"/>
                  <a:gd name="connsiteX1-21" fmla="*/ 112878 w 177046"/>
                  <a:gd name="connsiteY1-22" fmla="*/ 69128 h 95240"/>
                  <a:gd name="connsiteX2-23" fmla="*/ 0 w 177046"/>
                  <a:gd name="connsiteY2-24" fmla="*/ 90128 h 95240"/>
                  <a:gd name="connsiteX0-25" fmla="*/ 98489 w 116128"/>
                  <a:gd name="connsiteY0-26" fmla="*/ 0 h 117765"/>
                  <a:gd name="connsiteX1-27" fmla="*/ 112878 w 116128"/>
                  <a:gd name="connsiteY1-28" fmla="*/ 91124 h 117765"/>
                  <a:gd name="connsiteX2-29" fmla="*/ 0 w 116128"/>
                  <a:gd name="connsiteY2-30" fmla="*/ 112124 h 117765"/>
                  <a:gd name="connsiteX0-31" fmla="*/ 98489 w 98489"/>
                  <a:gd name="connsiteY0-32" fmla="*/ 0 h 117261"/>
                  <a:gd name="connsiteX1-33" fmla="*/ 43748 w 98489"/>
                  <a:gd name="connsiteY1-34" fmla="*/ 87982 h 117261"/>
                  <a:gd name="connsiteX2-35" fmla="*/ 0 w 98489"/>
                  <a:gd name="connsiteY2-36" fmla="*/ 112124 h 117261"/>
                  <a:gd name="connsiteX0-37" fmla="*/ 85920 w 85920"/>
                  <a:gd name="connsiteY0-38" fmla="*/ 0 h 91611"/>
                  <a:gd name="connsiteX1-39" fmla="*/ 43748 w 85920"/>
                  <a:gd name="connsiteY1-40" fmla="*/ 62844 h 91611"/>
                  <a:gd name="connsiteX2-41" fmla="*/ 0 w 85920"/>
                  <a:gd name="connsiteY2-42" fmla="*/ 86986 h 91611"/>
                  <a:gd name="connsiteX0-43" fmla="*/ 85920 w 85920"/>
                  <a:gd name="connsiteY0-44" fmla="*/ 0 h 86986"/>
                  <a:gd name="connsiteX1-45" fmla="*/ 43748 w 85920"/>
                  <a:gd name="connsiteY1-46" fmla="*/ 62844 h 86986"/>
                  <a:gd name="connsiteX2-47" fmla="*/ 0 w 85920"/>
                  <a:gd name="connsiteY2-48" fmla="*/ 86986 h 86986"/>
                  <a:gd name="connsiteX0-49" fmla="*/ 57640 w 57640"/>
                  <a:gd name="connsiteY0-50" fmla="*/ 0 h 130977"/>
                  <a:gd name="connsiteX1-51" fmla="*/ 43748 w 57640"/>
                  <a:gd name="connsiteY1-52" fmla="*/ 106835 h 130977"/>
                  <a:gd name="connsiteX2-53" fmla="*/ 0 w 57640"/>
                  <a:gd name="connsiteY2-54" fmla="*/ 130977 h 130977"/>
                  <a:gd name="connsiteX0-55" fmla="*/ 57640 w 57640"/>
                  <a:gd name="connsiteY0-56" fmla="*/ 0 h 130977"/>
                  <a:gd name="connsiteX1-57" fmla="*/ 37464 w 57640"/>
                  <a:gd name="connsiteY1-58" fmla="*/ 100550 h 130977"/>
                  <a:gd name="connsiteX2-59" fmla="*/ 0 w 57640"/>
                  <a:gd name="connsiteY2-60" fmla="*/ 130977 h 130977"/>
                  <a:gd name="connsiteX0-61" fmla="*/ 63925 w 63925"/>
                  <a:gd name="connsiteY0-62" fmla="*/ 0 h 127834"/>
                  <a:gd name="connsiteX1-63" fmla="*/ 37464 w 63925"/>
                  <a:gd name="connsiteY1-64" fmla="*/ 97407 h 127834"/>
                  <a:gd name="connsiteX2-65" fmla="*/ 0 w 63925"/>
                  <a:gd name="connsiteY2-66" fmla="*/ 127834 h 127834"/>
                  <a:gd name="connsiteX0-67" fmla="*/ 63925 w 63925"/>
                  <a:gd name="connsiteY0-68" fmla="*/ 0 h 127834"/>
                  <a:gd name="connsiteX1-69" fmla="*/ 34322 w 63925"/>
                  <a:gd name="connsiteY1-70" fmla="*/ 87980 h 127834"/>
                  <a:gd name="connsiteX2-71" fmla="*/ 0 w 63925"/>
                  <a:gd name="connsiteY2-72" fmla="*/ 127834 h 127834"/>
                  <a:gd name="connsiteX0-73" fmla="*/ 63925 w 63925"/>
                  <a:gd name="connsiteY0-74" fmla="*/ 0 h 127834"/>
                  <a:gd name="connsiteX1-75" fmla="*/ 41687 w 63925"/>
                  <a:gd name="connsiteY1-76" fmla="*/ 73250 h 127834"/>
                  <a:gd name="connsiteX2-77" fmla="*/ 0 w 63925"/>
                  <a:gd name="connsiteY2-78" fmla="*/ 127834 h 127834"/>
                  <a:gd name="connsiteX0-79" fmla="*/ 63925 w 63925"/>
                  <a:gd name="connsiteY0-80" fmla="*/ 0 h 108195"/>
                  <a:gd name="connsiteX1-81" fmla="*/ 41687 w 63925"/>
                  <a:gd name="connsiteY1-82" fmla="*/ 73250 h 108195"/>
                  <a:gd name="connsiteX2-83" fmla="*/ 0 w 63925"/>
                  <a:gd name="connsiteY2-84" fmla="*/ 108195 h 108195"/>
                  <a:gd name="connsiteX0-85" fmla="*/ 63925 w 63925"/>
                  <a:gd name="connsiteY0-86" fmla="*/ 0 h 108195"/>
                  <a:gd name="connsiteX1-87" fmla="*/ 41687 w 63925"/>
                  <a:gd name="connsiteY1-88" fmla="*/ 73250 h 108195"/>
                  <a:gd name="connsiteX2-89" fmla="*/ 0 w 63925"/>
                  <a:gd name="connsiteY2-90" fmla="*/ 108195 h 108195"/>
                  <a:gd name="connsiteX0-91" fmla="*/ 63925 w 63925"/>
                  <a:gd name="connsiteY0-92" fmla="*/ 0 h 108195"/>
                  <a:gd name="connsiteX1-93" fmla="*/ 41687 w 63925"/>
                  <a:gd name="connsiteY1-94" fmla="*/ 58522 h 108195"/>
                  <a:gd name="connsiteX2-95" fmla="*/ 0 w 63925"/>
                  <a:gd name="connsiteY2-96" fmla="*/ 108195 h 108195"/>
                  <a:gd name="connsiteX0-97" fmla="*/ 68834 w 68834"/>
                  <a:gd name="connsiteY0-98" fmla="*/ 0 h 115559"/>
                  <a:gd name="connsiteX1-99" fmla="*/ 46596 w 68834"/>
                  <a:gd name="connsiteY1-100" fmla="*/ 58522 h 115559"/>
                  <a:gd name="connsiteX2-101" fmla="*/ 0 w 68834"/>
                  <a:gd name="connsiteY2-102" fmla="*/ 115559 h 115559"/>
                  <a:gd name="connsiteX0-103" fmla="*/ 68834 w 68834"/>
                  <a:gd name="connsiteY0-104" fmla="*/ 0 h 115559"/>
                  <a:gd name="connsiteX1-105" fmla="*/ 46596 w 68834"/>
                  <a:gd name="connsiteY1-106" fmla="*/ 58522 h 115559"/>
                  <a:gd name="connsiteX2-107" fmla="*/ 0 w 68834"/>
                  <a:gd name="connsiteY2-108" fmla="*/ 115559 h 115559"/>
                  <a:gd name="connsiteX0-109" fmla="*/ 68834 w 68834"/>
                  <a:gd name="connsiteY0-110" fmla="*/ 0 h 115559"/>
                  <a:gd name="connsiteX1-111" fmla="*/ 46596 w 68834"/>
                  <a:gd name="connsiteY1-112" fmla="*/ 58522 h 115559"/>
                  <a:gd name="connsiteX2-113" fmla="*/ 0 w 68834"/>
                  <a:gd name="connsiteY2-114" fmla="*/ 115559 h 115559"/>
                  <a:gd name="connsiteX0-115" fmla="*/ 68834 w 68834"/>
                  <a:gd name="connsiteY0-116" fmla="*/ 0 h 115559"/>
                  <a:gd name="connsiteX1-117" fmla="*/ 46596 w 68834"/>
                  <a:gd name="connsiteY1-118" fmla="*/ 73251 h 115559"/>
                  <a:gd name="connsiteX2-119" fmla="*/ 0 w 68834"/>
                  <a:gd name="connsiteY2-120" fmla="*/ 115559 h 115559"/>
                </a:gdLst>
                <a:ahLst/>
                <a:cxnLst>
                  <a:cxn ang="0">
                    <a:pos x="connsiteX0-1" y="connsiteY0-2"/>
                  </a:cxn>
                  <a:cxn ang="0">
                    <a:pos x="connsiteX1-3" y="connsiteY1-4"/>
                  </a:cxn>
                  <a:cxn ang="0">
                    <a:pos x="connsiteX2-5" y="connsiteY2-6"/>
                  </a:cxn>
                </a:cxnLst>
                <a:rect l="l" t="t" r="r" b="b"/>
                <a:pathLst>
                  <a:path w="68834" h="115559">
                    <a:moveTo>
                      <a:pt x="68834" y="0"/>
                    </a:moveTo>
                    <a:cubicBezTo>
                      <a:pt x="67083" y="31647"/>
                      <a:pt x="58068" y="53991"/>
                      <a:pt x="46596" y="73251"/>
                    </a:cubicBezTo>
                    <a:cubicBezTo>
                      <a:pt x="35124" y="92511"/>
                      <a:pt x="28142" y="84581"/>
                      <a:pt x="0" y="115559"/>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6" name="文本框 45"/>
          <p:cNvSpPr txBox="1"/>
          <p:nvPr/>
        </p:nvSpPr>
        <p:spPr>
          <a:xfrm>
            <a:off x="1415481" y="800708"/>
            <a:ext cx="2772307" cy="646331"/>
          </a:xfrm>
          <a:prstGeom prst="rect">
            <a:avLst/>
          </a:prstGeom>
          <a:noFill/>
        </p:spPr>
        <p:txBody>
          <a:bodyPr wrap="square" rtlCol="0">
            <a:spAutoFit/>
          </a:bodyPr>
          <a:lstStyle/>
          <a:p>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公司愿景</a:t>
            </a:r>
            <a:endPar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grpSp>
        <p:nvGrpSpPr>
          <p:cNvPr id="47" name="组合 46"/>
          <p:cNvGrpSpPr/>
          <p:nvPr/>
        </p:nvGrpSpPr>
        <p:grpSpPr>
          <a:xfrm flipH="1">
            <a:off x="9264352" y="3393735"/>
            <a:ext cx="2569528" cy="1755708"/>
            <a:chOff x="2164297" y="3717032"/>
            <a:chExt cx="2390914" cy="1633665"/>
          </a:xfrm>
        </p:grpSpPr>
        <p:sp>
          <p:nvSpPr>
            <p:cNvPr id="48" name="任意多边形 47"/>
            <p:cNvSpPr/>
            <p:nvPr/>
          </p:nvSpPr>
          <p:spPr>
            <a:xfrm>
              <a:off x="2164297" y="3717032"/>
              <a:ext cx="2390914" cy="1633665"/>
            </a:xfrm>
            <a:custGeom>
              <a:avLst/>
              <a:gdLst>
                <a:gd name="connsiteX0" fmla="*/ 513347 w 1878121"/>
                <a:gd name="connsiteY0" fmla="*/ 338875 h 1365570"/>
                <a:gd name="connsiteX1" fmla="*/ 529389 w 1878121"/>
                <a:gd name="connsiteY1" fmla="*/ 226580 h 1365570"/>
                <a:gd name="connsiteX2" fmla="*/ 609600 w 1878121"/>
                <a:gd name="connsiteY2" fmla="*/ 130328 h 1365570"/>
                <a:gd name="connsiteX3" fmla="*/ 657726 w 1878121"/>
                <a:gd name="connsiteY3" fmla="*/ 114286 h 1365570"/>
                <a:gd name="connsiteX4" fmla="*/ 753979 w 1878121"/>
                <a:gd name="connsiteY4" fmla="*/ 66159 h 1365570"/>
                <a:gd name="connsiteX5" fmla="*/ 818147 w 1878121"/>
                <a:gd name="connsiteY5" fmla="*/ 34075 h 1365570"/>
                <a:gd name="connsiteX6" fmla="*/ 882316 w 1878121"/>
                <a:gd name="connsiteY6" fmla="*/ 18033 h 1365570"/>
                <a:gd name="connsiteX7" fmla="*/ 930442 w 1878121"/>
                <a:gd name="connsiteY7" fmla="*/ 1991 h 1365570"/>
                <a:gd name="connsiteX8" fmla="*/ 1363579 w 1878121"/>
                <a:gd name="connsiteY8" fmla="*/ 18033 h 1365570"/>
                <a:gd name="connsiteX9" fmla="*/ 1427747 w 1878121"/>
                <a:gd name="connsiteY9" fmla="*/ 114286 h 1365570"/>
                <a:gd name="connsiteX10" fmla="*/ 1459832 w 1878121"/>
                <a:gd name="connsiteY10" fmla="*/ 146370 h 1365570"/>
                <a:gd name="connsiteX11" fmla="*/ 1507958 w 1878121"/>
                <a:gd name="connsiteY11" fmla="*/ 242622 h 1365570"/>
                <a:gd name="connsiteX12" fmla="*/ 1540042 w 1878121"/>
                <a:gd name="connsiteY12" fmla="*/ 274707 h 1365570"/>
                <a:gd name="connsiteX13" fmla="*/ 1636295 w 1878121"/>
                <a:gd name="connsiteY13" fmla="*/ 403043 h 1365570"/>
                <a:gd name="connsiteX14" fmla="*/ 1636295 w 1878121"/>
                <a:gd name="connsiteY14" fmla="*/ 772012 h 1365570"/>
                <a:gd name="connsiteX15" fmla="*/ 1604210 w 1878121"/>
                <a:gd name="connsiteY15" fmla="*/ 804096 h 1365570"/>
                <a:gd name="connsiteX16" fmla="*/ 1828800 w 1878121"/>
                <a:gd name="connsiteY16" fmla="*/ 820138 h 1365570"/>
                <a:gd name="connsiteX17" fmla="*/ 1876926 w 1878121"/>
                <a:gd name="connsiteY17" fmla="*/ 852222 h 1365570"/>
                <a:gd name="connsiteX18" fmla="*/ 1844842 w 1878121"/>
                <a:gd name="connsiteY18" fmla="*/ 1108896 h 1365570"/>
                <a:gd name="connsiteX19" fmla="*/ 1812758 w 1878121"/>
                <a:gd name="connsiteY19" fmla="*/ 1157022 h 1365570"/>
                <a:gd name="connsiteX20" fmla="*/ 1796716 w 1878121"/>
                <a:gd name="connsiteY20" fmla="*/ 1205149 h 1365570"/>
                <a:gd name="connsiteX21" fmla="*/ 1700463 w 1878121"/>
                <a:gd name="connsiteY21" fmla="*/ 1285359 h 1365570"/>
                <a:gd name="connsiteX22" fmla="*/ 1652337 w 1878121"/>
                <a:gd name="connsiteY22" fmla="*/ 1301401 h 1365570"/>
                <a:gd name="connsiteX23" fmla="*/ 1604210 w 1878121"/>
                <a:gd name="connsiteY23" fmla="*/ 1333486 h 1365570"/>
                <a:gd name="connsiteX24" fmla="*/ 1459832 w 1878121"/>
                <a:gd name="connsiteY24" fmla="*/ 1365570 h 1365570"/>
                <a:gd name="connsiteX25" fmla="*/ 401053 w 1878121"/>
                <a:gd name="connsiteY25" fmla="*/ 1349528 h 1365570"/>
                <a:gd name="connsiteX26" fmla="*/ 336884 w 1878121"/>
                <a:gd name="connsiteY26" fmla="*/ 1333486 h 1365570"/>
                <a:gd name="connsiteX27" fmla="*/ 256674 w 1878121"/>
                <a:gd name="connsiteY27" fmla="*/ 1317443 h 1365570"/>
                <a:gd name="connsiteX28" fmla="*/ 224589 w 1878121"/>
                <a:gd name="connsiteY28" fmla="*/ 1285359 h 1365570"/>
                <a:gd name="connsiteX29" fmla="*/ 176463 w 1878121"/>
                <a:gd name="connsiteY29" fmla="*/ 1269317 h 1365570"/>
                <a:gd name="connsiteX30" fmla="*/ 48126 w 1878121"/>
                <a:gd name="connsiteY30" fmla="*/ 1124938 h 1365570"/>
                <a:gd name="connsiteX31" fmla="*/ 16042 w 1878121"/>
                <a:gd name="connsiteY31" fmla="*/ 1028686 h 1365570"/>
                <a:gd name="connsiteX32" fmla="*/ 0 w 1878121"/>
                <a:gd name="connsiteY32" fmla="*/ 980559 h 1365570"/>
                <a:gd name="connsiteX33" fmla="*/ 32084 w 1878121"/>
                <a:gd name="connsiteY33" fmla="*/ 739928 h 1365570"/>
                <a:gd name="connsiteX34" fmla="*/ 96253 w 1878121"/>
                <a:gd name="connsiteY34" fmla="*/ 643675 h 1365570"/>
                <a:gd name="connsiteX35" fmla="*/ 176463 w 1878121"/>
                <a:gd name="connsiteY35" fmla="*/ 563465 h 1365570"/>
                <a:gd name="connsiteX36" fmla="*/ 224589 w 1878121"/>
                <a:gd name="connsiteY36" fmla="*/ 547422 h 1365570"/>
                <a:gd name="connsiteX37" fmla="*/ 272716 w 1878121"/>
                <a:gd name="connsiteY37" fmla="*/ 515338 h 1365570"/>
                <a:gd name="connsiteX38" fmla="*/ 320842 w 1878121"/>
                <a:gd name="connsiteY38" fmla="*/ 499296 h 1365570"/>
                <a:gd name="connsiteX39" fmla="*/ 385010 w 1878121"/>
                <a:gd name="connsiteY39" fmla="*/ 467212 h 1365570"/>
                <a:gd name="connsiteX40" fmla="*/ 481263 w 1878121"/>
                <a:gd name="connsiteY40" fmla="*/ 435128 h 1365570"/>
                <a:gd name="connsiteX41" fmla="*/ 561474 w 1878121"/>
                <a:gd name="connsiteY41" fmla="*/ 370959 h 1365570"/>
                <a:gd name="connsiteX42" fmla="*/ 561474 w 1878121"/>
                <a:gd name="connsiteY42" fmla="*/ 354917 h 1365570"/>
                <a:gd name="connsiteX0-1" fmla="*/ 513347 w 1878121"/>
                <a:gd name="connsiteY0-2" fmla="*/ 362642 h 1389337"/>
                <a:gd name="connsiteX1-3" fmla="*/ 529389 w 1878121"/>
                <a:gd name="connsiteY1-4" fmla="*/ 250347 h 1389337"/>
                <a:gd name="connsiteX2-5" fmla="*/ 609600 w 1878121"/>
                <a:gd name="connsiteY2-6" fmla="*/ 154095 h 1389337"/>
                <a:gd name="connsiteX3-7" fmla="*/ 657726 w 1878121"/>
                <a:gd name="connsiteY3-8" fmla="*/ 138053 h 1389337"/>
                <a:gd name="connsiteX4-9" fmla="*/ 753979 w 1878121"/>
                <a:gd name="connsiteY4-10" fmla="*/ 89926 h 1389337"/>
                <a:gd name="connsiteX5-11" fmla="*/ 818147 w 1878121"/>
                <a:gd name="connsiteY5-12" fmla="*/ 57842 h 1389337"/>
                <a:gd name="connsiteX6-13" fmla="*/ 882316 w 1878121"/>
                <a:gd name="connsiteY6-14" fmla="*/ 41800 h 1389337"/>
                <a:gd name="connsiteX7-15" fmla="*/ 1072110 w 1878121"/>
                <a:gd name="connsiteY7-16" fmla="*/ 0 h 1389337"/>
                <a:gd name="connsiteX8-17" fmla="*/ 1363579 w 1878121"/>
                <a:gd name="connsiteY8-18" fmla="*/ 41800 h 1389337"/>
                <a:gd name="connsiteX9-19" fmla="*/ 1427747 w 1878121"/>
                <a:gd name="connsiteY9-20" fmla="*/ 138053 h 1389337"/>
                <a:gd name="connsiteX10-21" fmla="*/ 1459832 w 1878121"/>
                <a:gd name="connsiteY10-22" fmla="*/ 170137 h 1389337"/>
                <a:gd name="connsiteX11-23" fmla="*/ 1507958 w 1878121"/>
                <a:gd name="connsiteY11-24" fmla="*/ 266389 h 1389337"/>
                <a:gd name="connsiteX12-25" fmla="*/ 1540042 w 1878121"/>
                <a:gd name="connsiteY12-26" fmla="*/ 298474 h 1389337"/>
                <a:gd name="connsiteX13-27" fmla="*/ 1636295 w 1878121"/>
                <a:gd name="connsiteY13-28" fmla="*/ 426810 h 1389337"/>
                <a:gd name="connsiteX14-29" fmla="*/ 1636295 w 1878121"/>
                <a:gd name="connsiteY14-30" fmla="*/ 795779 h 1389337"/>
                <a:gd name="connsiteX15-31" fmla="*/ 1604210 w 1878121"/>
                <a:gd name="connsiteY15-32" fmla="*/ 827863 h 1389337"/>
                <a:gd name="connsiteX16-33" fmla="*/ 1828800 w 1878121"/>
                <a:gd name="connsiteY16-34" fmla="*/ 843905 h 1389337"/>
                <a:gd name="connsiteX17-35" fmla="*/ 1876926 w 1878121"/>
                <a:gd name="connsiteY17-36" fmla="*/ 875989 h 1389337"/>
                <a:gd name="connsiteX18-37" fmla="*/ 1844842 w 1878121"/>
                <a:gd name="connsiteY18-38" fmla="*/ 1132663 h 1389337"/>
                <a:gd name="connsiteX19-39" fmla="*/ 1812758 w 1878121"/>
                <a:gd name="connsiteY19-40" fmla="*/ 1180789 h 1389337"/>
                <a:gd name="connsiteX20-41" fmla="*/ 1796716 w 1878121"/>
                <a:gd name="connsiteY20-42" fmla="*/ 1228916 h 1389337"/>
                <a:gd name="connsiteX21-43" fmla="*/ 1700463 w 1878121"/>
                <a:gd name="connsiteY21-44" fmla="*/ 1309126 h 1389337"/>
                <a:gd name="connsiteX22-45" fmla="*/ 1652337 w 1878121"/>
                <a:gd name="connsiteY22-46" fmla="*/ 1325168 h 1389337"/>
                <a:gd name="connsiteX23-47" fmla="*/ 1604210 w 1878121"/>
                <a:gd name="connsiteY23-48" fmla="*/ 1357253 h 1389337"/>
                <a:gd name="connsiteX24-49" fmla="*/ 1459832 w 1878121"/>
                <a:gd name="connsiteY24-50" fmla="*/ 1389337 h 1389337"/>
                <a:gd name="connsiteX25-51" fmla="*/ 401053 w 1878121"/>
                <a:gd name="connsiteY25-52" fmla="*/ 1373295 h 1389337"/>
                <a:gd name="connsiteX26-53" fmla="*/ 336884 w 1878121"/>
                <a:gd name="connsiteY26-54" fmla="*/ 1357253 h 1389337"/>
                <a:gd name="connsiteX27-55" fmla="*/ 256674 w 1878121"/>
                <a:gd name="connsiteY27-56" fmla="*/ 1341210 h 1389337"/>
                <a:gd name="connsiteX28-57" fmla="*/ 224589 w 1878121"/>
                <a:gd name="connsiteY28-58" fmla="*/ 1309126 h 1389337"/>
                <a:gd name="connsiteX29-59" fmla="*/ 176463 w 1878121"/>
                <a:gd name="connsiteY29-60" fmla="*/ 1293084 h 1389337"/>
                <a:gd name="connsiteX30-61" fmla="*/ 48126 w 1878121"/>
                <a:gd name="connsiteY30-62" fmla="*/ 1148705 h 1389337"/>
                <a:gd name="connsiteX31-63" fmla="*/ 16042 w 1878121"/>
                <a:gd name="connsiteY31-64" fmla="*/ 1052453 h 1389337"/>
                <a:gd name="connsiteX32-65" fmla="*/ 0 w 1878121"/>
                <a:gd name="connsiteY32-66" fmla="*/ 1004326 h 1389337"/>
                <a:gd name="connsiteX33-67" fmla="*/ 32084 w 1878121"/>
                <a:gd name="connsiteY33-68" fmla="*/ 763695 h 1389337"/>
                <a:gd name="connsiteX34-69" fmla="*/ 96253 w 1878121"/>
                <a:gd name="connsiteY34-70" fmla="*/ 667442 h 1389337"/>
                <a:gd name="connsiteX35-71" fmla="*/ 176463 w 1878121"/>
                <a:gd name="connsiteY35-72" fmla="*/ 587232 h 1389337"/>
                <a:gd name="connsiteX36-73" fmla="*/ 224589 w 1878121"/>
                <a:gd name="connsiteY36-74" fmla="*/ 571189 h 1389337"/>
                <a:gd name="connsiteX37-75" fmla="*/ 272716 w 1878121"/>
                <a:gd name="connsiteY37-76" fmla="*/ 539105 h 1389337"/>
                <a:gd name="connsiteX38-77" fmla="*/ 320842 w 1878121"/>
                <a:gd name="connsiteY38-78" fmla="*/ 523063 h 1389337"/>
                <a:gd name="connsiteX39-79" fmla="*/ 385010 w 1878121"/>
                <a:gd name="connsiteY39-80" fmla="*/ 490979 h 1389337"/>
                <a:gd name="connsiteX40-81" fmla="*/ 481263 w 1878121"/>
                <a:gd name="connsiteY40-82" fmla="*/ 458895 h 1389337"/>
                <a:gd name="connsiteX41-83" fmla="*/ 561474 w 1878121"/>
                <a:gd name="connsiteY41-84" fmla="*/ 394726 h 1389337"/>
                <a:gd name="connsiteX42-85" fmla="*/ 561474 w 1878121"/>
                <a:gd name="connsiteY42-86" fmla="*/ 378684 h 1389337"/>
                <a:gd name="connsiteX0-87" fmla="*/ 513347 w 1878121"/>
                <a:gd name="connsiteY0-88" fmla="*/ 328605 h 1355300"/>
                <a:gd name="connsiteX1-89" fmla="*/ 529389 w 1878121"/>
                <a:gd name="connsiteY1-90" fmla="*/ 216310 h 1355300"/>
                <a:gd name="connsiteX2-91" fmla="*/ 609600 w 1878121"/>
                <a:gd name="connsiteY2-92" fmla="*/ 120058 h 1355300"/>
                <a:gd name="connsiteX3-93" fmla="*/ 657726 w 1878121"/>
                <a:gd name="connsiteY3-94" fmla="*/ 104016 h 1355300"/>
                <a:gd name="connsiteX4-95" fmla="*/ 753979 w 1878121"/>
                <a:gd name="connsiteY4-96" fmla="*/ 55889 h 1355300"/>
                <a:gd name="connsiteX5-97" fmla="*/ 818147 w 1878121"/>
                <a:gd name="connsiteY5-98" fmla="*/ 23805 h 1355300"/>
                <a:gd name="connsiteX6-99" fmla="*/ 882316 w 1878121"/>
                <a:gd name="connsiteY6-100" fmla="*/ 7763 h 1355300"/>
                <a:gd name="connsiteX7-101" fmla="*/ 1363579 w 1878121"/>
                <a:gd name="connsiteY7-102" fmla="*/ 7763 h 1355300"/>
                <a:gd name="connsiteX8-103" fmla="*/ 1427747 w 1878121"/>
                <a:gd name="connsiteY8-104" fmla="*/ 104016 h 1355300"/>
                <a:gd name="connsiteX9-105" fmla="*/ 1459832 w 1878121"/>
                <a:gd name="connsiteY9-106" fmla="*/ 136100 h 1355300"/>
                <a:gd name="connsiteX10-107" fmla="*/ 1507958 w 1878121"/>
                <a:gd name="connsiteY10-108" fmla="*/ 232352 h 1355300"/>
                <a:gd name="connsiteX11-109" fmla="*/ 1540042 w 1878121"/>
                <a:gd name="connsiteY11-110" fmla="*/ 264437 h 1355300"/>
                <a:gd name="connsiteX12-111" fmla="*/ 1636295 w 1878121"/>
                <a:gd name="connsiteY12-112" fmla="*/ 392773 h 1355300"/>
                <a:gd name="connsiteX13-113" fmla="*/ 1636295 w 1878121"/>
                <a:gd name="connsiteY13-114" fmla="*/ 761742 h 1355300"/>
                <a:gd name="connsiteX14-115" fmla="*/ 1604210 w 1878121"/>
                <a:gd name="connsiteY14-116" fmla="*/ 793826 h 1355300"/>
                <a:gd name="connsiteX15-117" fmla="*/ 1828800 w 1878121"/>
                <a:gd name="connsiteY15-118" fmla="*/ 809868 h 1355300"/>
                <a:gd name="connsiteX16-119" fmla="*/ 1876926 w 1878121"/>
                <a:gd name="connsiteY16-120" fmla="*/ 841952 h 1355300"/>
                <a:gd name="connsiteX17-121" fmla="*/ 1844842 w 1878121"/>
                <a:gd name="connsiteY17-122" fmla="*/ 1098626 h 1355300"/>
                <a:gd name="connsiteX18-123" fmla="*/ 1812758 w 1878121"/>
                <a:gd name="connsiteY18-124" fmla="*/ 1146752 h 1355300"/>
                <a:gd name="connsiteX19-125" fmla="*/ 1796716 w 1878121"/>
                <a:gd name="connsiteY19-126" fmla="*/ 1194879 h 1355300"/>
                <a:gd name="connsiteX20-127" fmla="*/ 1700463 w 1878121"/>
                <a:gd name="connsiteY20-128" fmla="*/ 1275089 h 1355300"/>
                <a:gd name="connsiteX21-129" fmla="*/ 1652337 w 1878121"/>
                <a:gd name="connsiteY21-130" fmla="*/ 1291131 h 1355300"/>
                <a:gd name="connsiteX22-131" fmla="*/ 1604210 w 1878121"/>
                <a:gd name="connsiteY22-132" fmla="*/ 1323216 h 1355300"/>
                <a:gd name="connsiteX23-133" fmla="*/ 1459832 w 1878121"/>
                <a:gd name="connsiteY23-134" fmla="*/ 1355300 h 1355300"/>
                <a:gd name="connsiteX24-135" fmla="*/ 401053 w 1878121"/>
                <a:gd name="connsiteY24-136" fmla="*/ 1339258 h 1355300"/>
                <a:gd name="connsiteX25-137" fmla="*/ 336884 w 1878121"/>
                <a:gd name="connsiteY25-138" fmla="*/ 1323216 h 1355300"/>
                <a:gd name="connsiteX26-139" fmla="*/ 256674 w 1878121"/>
                <a:gd name="connsiteY26-140" fmla="*/ 1307173 h 1355300"/>
                <a:gd name="connsiteX27-141" fmla="*/ 224589 w 1878121"/>
                <a:gd name="connsiteY27-142" fmla="*/ 1275089 h 1355300"/>
                <a:gd name="connsiteX28-143" fmla="*/ 176463 w 1878121"/>
                <a:gd name="connsiteY28-144" fmla="*/ 1259047 h 1355300"/>
                <a:gd name="connsiteX29-145" fmla="*/ 48126 w 1878121"/>
                <a:gd name="connsiteY29-146" fmla="*/ 1114668 h 1355300"/>
                <a:gd name="connsiteX30-147" fmla="*/ 16042 w 1878121"/>
                <a:gd name="connsiteY30-148" fmla="*/ 1018416 h 1355300"/>
                <a:gd name="connsiteX31-149" fmla="*/ 0 w 1878121"/>
                <a:gd name="connsiteY31-150" fmla="*/ 970289 h 1355300"/>
                <a:gd name="connsiteX32-151" fmla="*/ 32084 w 1878121"/>
                <a:gd name="connsiteY32-152" fmla="*/ 729658 h 1355300"/>
                <a:gd name="connsiteX33-153" fmla="*/ 96253 w 1878121"/>
                <a:gd name="connsiteY33-154" fmla="*/ 633405 h 1355300"/>
                <a:gd name="connsiteX34-155" fmla="*/ 176463 w 1878121"/>
                <a:gd name="connsiteY34-156" fmla="*/ 553195 h 1355300"/>
                <a:gd name="connsiteX35-157" fmla="*/ 224589 w 1878121"/>
                <a:gd name="connsiteY35-158" fmla="*/ 537152 h 1355300"/>
                <a:gd name="connsiteX36-159" fmla="*/ 272716 w 1878121"/>
                <a:gd name="connsiteY36-160" fmla="*/ 505068 h 1355300"/>
                <a:gd name="connsiteX37-161" fmla="*/ 320842 w 1878121"/>
                <a:gd name="connsiteY37-162" fmla="*/ 489026 h 1355300"/>
                <a:gd name="connsiteX38-163" fmla="*/ 385010 w 1878121"/>
                <a:gd name="connsiteY38-164" fmla="*/ 456942 h 1355300"/>
                <a:gd name="connsiteX39-165" fmla="*/ 481263 w 1878121"/>
                <a:gd name="connsiteY39-166" fmla="*/ 424858 h 1355300"/>
                <a:gd name="connsiteX40-167" fmla="*/ 561474 w 1878121"/>
                <a:gd name="connsiteY40-168" fmla="*/ 360689 h 1355300"/>
                <a:gd name="connsiteX41-169" fmla="*/ 561474 w 1878121"/>
                <a:gd name="connsiteY41-170" fmla="*/ 344647 h 1355300"/>
                <a:gd name="connsiteX0-171" fmla="*/ 513347 w 1878121"/>
                <a:gd name="connsiteY0-172" fmla="*/ 362915 h 1389610"/>
                <a:gd name="connsiteX1-173" fmla="*/ 529389 w 1878121"/>
                <a:gd name="connsiteY1-174" fmla="*/ 250620 h 1389610"/>
                <a:gd name="connsiteX2-175" fmla="*/ 609600 w 1878121"/>
                <a:gd name="connsiteY2-176" fmla="*/ 154368 h 1389610"/>
                <a:gd name="connsiteX3-177" fmla="*/ 657726 w 1878121"/>
                <a:gd name="connsiteY3-178" fmla="*/ 138326 h 1389610"/>
                <a:gd name="connsiteX4-179" fmla="*/ 753979 w 1878121"/>
                <a:gd name="connsiteY4-180" fmla="*/ 90199 h 1389610"/>
                <a:gd name="connsiteX5-181" fmla="*/ 818147 w 1878121"/>
                <a:gd name="connsiteY5-182" fmla="*/ 58115 h 1389610"/>
                <a:gd name="connsiteX6-183" fmla="*/ 882316 w 1878121"/>
                <a:gd name="connsiteY6-184" fmla="*/ 42073 h 1389610"/>
                <a:gd name="connsiteX7-185" fmla="*/ 1363579 w 1878121"/>
                <a:gd name="connsiteY7-186" fmla="*/ 42073 h 1389610"/>
                <a:gd name="connsiteX8-187" fmla="*/ 1427747 w 1878121"/>
                <a:gd name="connsiteY8-188" fmla="*/ 138326 h 1389610"/>
                <a:gd name="connsiteX9-189" fmla="*/ 1459832 w 1878121"/>
                <a:gd name="connsiteY9-190" fmla="*/ 170410 h 1389610"/>
                <a:gd name="connsiteX10-191" fmla="*/ 1507958 w 1878121"/>
                <a:gd name="connsiteY10-192" fmla="*/ 266662 h 1389610"/>
                <a:gd name="connsiteX11-193" fmla="*/ 1540042 w 1878121"/>
                <a:gd name="connsiteY11-194" fmla="*/ 298747 h 1389610"/>
                <a:gd name="connsiteX12-195" fmla="*/ 1636295 w 1878121"/>
                <a:gd name="connsiteY12-196" fmla="*/ 427083 h 1389610"/>
                <a:gd name="connsiteX13-197" fmla="*/ 1636295 w 1878121"/>
                <a:gd name="connsiteY13-198" fmla="*/ 796052 h 1389610"/>
                <a:gd name="connsiteX14-199" fmla="*/ 1604210 w 1878121"/>
                <a:gd name="connsiteY14-200" fmla="*/ 828136 h 1389610"/>
                <a:gd name="connsiteX15-201" fmla="*/ 1828800 w 1878121"/>
                <a:gd name="connsiteY15-202" fmla="*/ 844178 h 1389610"/>
                <a:gd name="connsiteX16-203" fmla="*/ 1876926 w 1878121"/>
                <a:gd name="connsiteY16-204" fmla="*/ 876262 h 1389610"/>
                <a:gd name="connsiteX17-205" fmla="*/ 1844842 w 1878121"/>
                <a:gd name="connsiteY17-206" fmla="*/ 1132936 h 1389610"/>
                <a:gd name="connsiteX18-207" fmla="*/ 1812758 w 1878121"/>
                <a:gd name="connsiteY18-208" fmla="*/ 1181062 h 1389610"/>
                <a:gd name="connsiteX19-209" fmla="*/ 1796716 w 1878121"/>
                <a:gd name="connsiteY19-210" fmla="*/ 1229189 h 1389610"/>
                <a:gd name="connsiteX20-211" fmla="*/ 1700463 w 1878121"/>
                <a:gd name="connsiteY20-212" fmla="*/ 1309399 h 1389610"/>
                <a:gd name="connsiteX21-213" fmla="*/ 1652337 w 1878121"/>
                <a:gd name="connsiteY21-214" fmla="*/ 1325441 h 1389610"/>
                <a:gd name="connsiteX22-215" fmla="*/ 1604210 w 1878121"/>
                <a:gd name="connsiteY22-216" fmla="*/ 1357526 h 1389610"/>
                <a:gd name="connsiteX23-217" fmla="*/ 1459832 w 1878121"/>
                <a:gd name="connsiteY23-218" fmla="*/ 1389610 h 1389610"/>
                <a:gd name="connsiteX24-219" fmla="*/ 401053 w 1878121"/>
                <a:gd name="connsiteY24-220" fmla="*/ 1373568 h 1389610"/>
                <a:gd name="connsiteX25-221" fmla="*/ 336884 w 1878121"/>
                <a:gd name="connsiteY25-222" fmla="*/ 1357526 h 1389610"/>
                <a:gd name="connsiteX26-223" fmla="*/ 256674 w 1878121"/>
                <a:gd name="connsiteY26-224" fmla="*/ 1341483 h 1389610"/>
                <a:gd name="connsiteX27-225" fmla="*/ 224589 w 1878121"/>
                <a:gd name="connsiteY27-226" fmla="*/ 1309399 h 1389610"/>
                <a:gd name="connsiteX28-227" fmla="*/ 176463 w 1878121"/>
                <a:gd name="connsiteY28-228" fmla="*/ 1293357 h 1389610"/>
                <a:gd name="connsiteX29-229" fmla="*/ 48126 w 1878121"/>
                <a:gd name="connsiteY29-230" fmla="*/ 1148978 h 1389610"/>
                <a:gd name="connsiteX30-231" fmla="*/ 16042 w 1878121"/>
                <a:gd name="connsiteY30-232" fmla="*/ 1052726 h 1389610"/>
                <a:gd name="connsiteX31-233" fmla="*/ 0 w 1878121"/>
                <a:gd name="connsiteY31-234" fmla="*/ 1004599 h 1389610"/>
                <a:gd name="connsiteX32-235" fmla="*/ 32084 w 1878121"/>
                <a:gd name="connsiteY32-236" fmla="*/ 763968 h 1389610"/>
                <a:gd name="connsiteX33-237" fmla="*/ 96253 w 1878121"/>
                <a:gd name="connsiteY33-238" fmla="*/ 667715 h 1389610"/>
                <a:gd name="connsiteX34-239" fmla="*/ 176463 w 1878121"/>
                <a:gd name="connsiteY34-240" fmla="*/ 587505 h 1389610"/>
                <a:gd name="connsiteX35-241" fmla="*/ 224589 w 1878121"/>
                <a:gd name="connsiteY35-242" fmla="*/ 571462 h 1389610"/>
                <a:gd name="connsiteX36-243" fmla="*/ 272716 w 1878121"/>
                <a:gd name="connsiteY36-244" fmla="*/ 539378 h 1389610"/>
                <a:gd name="connsiteX37-245" fmla="*/ 320842 w 1878121"/>
                <a:gd name="connsiteY37-246" fmla="*/ 523336 h 1389610"/>
                <a:gd name="connsiteX38-247" fmla="*/ 385010 w 1878121"/>
                <a:gd name="connsiteY38-248" fmla="*/ 491252 h 1389610"/>
                <a:gd name="connsiteX39-249" fmla="*/ 481263 w 1878121"/>
                <a:gd name="connsiteY39-250" fmla="*/ 459168 h 1389610"/>
                <a:gd name="connsiteX40-251" fmla="*/ 561474 w 1878121"/>
                <a:gd name="connsiteY40-252" fmla="*/ 394999 h 1389610"/>
                <a:gd name="connsiteX41-253" fmla="*/ 561474 w 1878121"/>
                <a:gd name="connsiteY41-254" fmla="*/ 378957 h 1389610"/>
                <a:gd name="connsiteX0-255" fmla="*/ 513347 w 1878121"/>
                <a:gd name="connsiteY0-256" fmla="*/ 383531 h 1410226"/>
                <a:gd name="connsiteX1-257" fmla="*/ 529389 w 1878121"/>
                <a:gd name="connsiteY1-258" fmla="*/ 271236 h 1410226"/>
                <a:gd name="connsiteX2-259" fmla="*/ 609600 w 1878121"/>
                <a:gd name="connsiteY2-260" fmla="*/ 174984 h 1410226"/>
                <a:gd name="connsiteX3-261" fmla="*/ 657726 w 1878121"/>
                <a:gd name="connsiteY3-262" fmla="*/ 158942 h 1410226"/>
                <a:gd name="connsiteX4-263" fmla="*/ 753979 w 1878121"/>
                <a:gd name="connsiteY4-264" fmla="*/ 110815 h 1410226"/>
                <a:gd name="connsiteX5-265" fmla="*/ 818147 w 1878121"/>
                <a:gd name="connsiteY5-266" fmla="*/ 78731 h 1410226"/>
                <a:gd name="connsiteX6-267" fmla="*/ 882316 w 1878121"/>
                <a:gd name="connsiteY6-268" fmla="*/ 62689 h 1410226"/>
                <a:gd name="connsiteX7-269" fmla="*/ 1292745 w 1878121"/>
                <a:gd name="connsiteY7-270" fmla="*/ 36931 h 1410226"/>
                <a:gd name="connsiteX8-271" fmla="*/ 1427747 w 1878121"/>
                <a:gd name="connsiteY8-272" fmla="*/ 158942 h 1410226"/>
                <a:gd name="connsiteX9-273" fmla="*/ 1459832 w 1878121"/>
                <a:gd name="connsiteY9-274" fmla="*/ 191026 h 1410226"/>
                <a:gd name="connsiteX10-275" fmla="*/ 1507958 w 1878121"/>
                <a:gd name="connsiteY10-276" fmla="*/ 287278 h 1410226"/>
                <a:gd name="connsiteX11-277" fmla="*/ 1540042 w 1878121"/>
                <a:gd name="connsiteY11-278" fmla="*/ 319363 h 1410226"/>
                <a:gd name="connsiteX12-279" fmla="*/ 1636295 w 1878121"/>
                <a:gd name="connsiteY12-280" fmla="*/ 447699 h 1410226"/>
                <a:gd name="connsiteX13-281" fmla="*/ 1636295 w 1878121"/>
                <a:gd name="connsiteY13-282" fmla="*/ 816668 h 1410226"/>
                <a:gd name="connsiteX14-283" fmla="*/ 1604210 w 1878121"/>
                <a:gd name="connsiteY14-284" fmla="*/ 848752 h 1410226"/>
                <a:gd name="connsiteX15-285" fmla="*/ 1828800 w 1878121"/>
                <a:gd name="connsiteY15-286" fmla="*/ 864794 h 1410226"/>
                <a:gd name="connsiteX16-287" fmla="*/ 1876926 w 1878121"/>
                <a:gd name="connsiteY16-288" fmla="*/ 896878 h 1410226"/>
                <a:gd name="connsiteX17-289" fmla="*/ 1844842 w 1878121"/>
                <a:gd name="connsiteY17-290" fmla="*/ 1153552 h 1410226"/>
                <a:gd name="connsiteX18-291" fmla="*/ 1812758 w 1878121"/>
                <a:gd name="connsiteY18-292" fmla="*/ 1201778 h 1410226"/>
                <a:gd name="connsiteX19-293" fmla="*/ 1796716 w 1878121"/>
                <a:gd name="connsiteY19-294" fmla="*/ 1249805 h 1410226"/>
                <a:gd name="connsiteX20-295" fmla="*/ 1700463 w 1878121"/>
                <a:gd name="connsiteY20-296" fmla="*/ 1330015 h 1410226"/>
                <a:gd name="connsiteX21-297" fmla="*/ 1652337 w 1878121"/>
                <a:gd name="connsiteY21-298" fmla="*/ 1346057 h 1410226"/>
                <a:gd name="connsiteX22-299" fmla="*/ 1604210 w 1878121"/>
                <a:gd name="connsiteY22-300" fmla="*/ 1378142 h 1410226"/>
                <a:gd name="connsiteX23-301" fmla="*/ 1459832 w 1878121"/>
                <a:gd name="connsiteY23-302" fmla="*/ 1410226 h 1410226"/>
                <a:gd name="connsiteX24-303" fmla="*/ 401053 w 1878121"/>
                <a:gd name="connsiteY24-304" fmla="*/ 1394184 h 1410226"/>
                <a:gd name="connsiteX25-305" fmla="*/ 336884 w 1878121"/>
                <a:gd name="connsiteY25-306" fmla="*/ 1378142 h 1410226"/>
                <a:gd name="connsiteX26-307" fmla="*/ 256674 w 1878121"/>
                <a:gd name="connsiteY26-308" fmla="*/ 1362099 h 1410226"/>
                <a:gd name="connsiteX27-309" fmla="*/ 224589 w 1878121"/>
                <a:gd name="connsiteY27-310" fmla="*/ 1330015 h 1410226"/>
                <a:gd name="connsiteX28-311" fmla="*/ 176463 w 1878121"/>
                <a:gd name="connsiteY28-312" fmla="*/ 1313973 h 1410226"/>
                <a:gd name="connsiteX29-313" fmla="*/ 48126 w 1878121"/>
                <a:gd name="connsiteY29-314" fmla="*/ 1169594 h 1410226"/>
                <a:gd name="connsiteX30-315" fmla="*/ 16042 w 1878121"/>
                <a:gd name="connsiteY30-316" fmla="*/ 1073342 h 1410226"/>
                <a:gd name="connsiteX31-317" fmla="*/ 0 w 1878121"/>
                <a:gd name="connsiteY31-318" fmla="*/ 1025215 h 1410226"/>
                <a:gd name="connsiteX32-319" fmla="*/ 32084 w 1878121"/>
                <a:gd name="connsiteY32-320" fmla="*/ 784584 h 1410226"/>
                <a:gd name="connsiteX33-321" fmla="*/ 96253 w 1878121"/>
                <a:gd name="connsiteY33-322" fmla="*/ 688331 h 1410226"/>
                <a:gd name="connsiteX34-323" fmla="*/ 176463 w 1878121"/>
                <a:gd name="connsiteY34-324" fmla="*/ 608121 h 1410226"/>
                <a:gd name="connsiteX35-325" fmla="*/ 224589 w 1878121"/>
                <a:gd name="connsiteY35-326" fmla="*/ 592078 h 1410226"/>
                <a:gd name="connsiteX36-327" fmla="*/ 272716 w 1878121"/>
                <a:gd name="connsiteY36-328" fmla="*/ 559994 h 1410226"/>
                <a:gd name="connsiteX37-329" fmla="*/ 320842 w 1878121"/>
                <a:gd name="connsiteY37-330" fmla="*/ 543952 h 1410226"/>
                <a:gd name="connsiteX38-331" fmla="*/ 385010 w 1878121"/>
                <a:gd name="connsiteY38-332" fmla="*/ 511868 h 1410226"/>
                <a:gd name="connsiteX39-333" fmla="*/ 481263 w 1878121"/>
                <a:gd name="connsiteY39-334" fmla="*/ 479784 h 1410226"/>
                <a:gd name="connsiteX40-335" fmla="*/ 561474 w 1878121"/>
                <a:gd name="connsiteY40-336" fmla="*/ 415615 h 1410226"/>
                <a:gd name="connsiteX41-337" fmla="*/ 561474 w 1878121"/>
                <a:gd name="connsiteY41-338" fmla="*/ 399573 h 1410226"/>
                <a:gd name="connsiteX0-339" fmla="*/ 513347 w 1878121"/>
                <a:gd name="connsiteY0-340" fmla="*/ 349155 h 1375850"/>
                <a:gd name="connsiteX1-341" fmla="*/ 529389 w 1878121"/>
                <a:gd name="connsiteY1-342" fmla="*/ 236860 h 1375850"/>
                <a:gd name="connsiteX2-343" fmla="*/ 609600 w 1878121"/>
                <a:gd name="connsiteY2-344" fmla="*/ 140608 h 1375850"/>
                <a:gd name="connsiteX3-345" fmla="*/ 657726 w 1878121"/>
                <a:gd name="connsiteY3-346" fmla="*/ 124566 h 1375850"/>
                <a:gd name="connsiteX4-347" fmla="*/ 753979 w 1878121"/>
                <a:gd name="connsiteY4-348" fmla="*/ 76439 h 1375850"/>
                <a:gd name="connsiteX5-349" fmla="*/ 818147 w 1878121"/>
                <a:gd name="connsiteY5-350" fmla="*/ 44355 h 1375850"/>
                <a:gd name="connsiteX6-351" fmla="*/ 1292745 w 1878121"/>
                <a:gd name="connsiteY6-352" fmla="*/ 2555 h 1375850"/>
                <a:gd name="connsiteX7-353" fmla="*/ 1427747 w 1878121"/>
                <a:gd name="connsiteY7-354" fmla="*/ 124566 h 1375850"/>
                <a:gd name="connsiteX8-355" fmla="*/ 1459832 w 1878121"/>
                <a:gd name="connsiteY8-356" fmla="*/ 156650 h 1375850"/>
                <a:gd name="connsiteX9-357" fmla="*/ 1507958 w 1878121"/>
                <a:gd name="connsiteY9-358" fmla="*/ 252902 h 1375850"/>
                <a:gd name="connsiteX10-359" fmla="*/ 1540042 w 1878121"/>
                <a:gd name="connsiteY10-360" fmla="*/ 284987 h 1375850"/>
                <a:gd name="connsiteX11-361" fmla="*/ 1636295 w 1878121"/>
                <a:gd name="connsiteY11-362" fmla="*/ 413323 h 1375850"/>
                <a:gd name="connsiteX12-363" fmla="*/ 1636295 w 1878121"/>
                <a:gd name="connsiteY12-364" fmla="*/ 782292 h 1375850"/>
                <a:gd name="connsiteX13-365" fmla="*/ 1604210 w 1878121"/>
                <a:gd name="connsiteY13-366" fmla="*/ 814376 h 1375850"/>
                <a:gd name="connsiteX14-367" fmla="*/ 1828800 w 1878121"/>
                <a:gd name="connsiteY14-368" fmla="*/ 830418 h 1375850"/>
                <a:gd name="connsiteX15-369" fmla="*/ 1876926 w 1878121"/>
                <a:gd name="connsiteY15-370" fmla="*/ 862502 h 1375850"/>
                <a:gd name="connsiteX16-371" fmla="*/ 1844842 w 1878121"/>
                <a:gd name="connsiteY16-372" fmla="*/ 1119176 h 1375850"/>
                <a:gd name="connsiteX17-373" fmla="*/ 1812758 w 1878121"/>
                <a:gd name="connsiteY17-374" fmla="*/ 1167302 h 1375850"/>
                <a:gd name="connsiteX18-375" fmla="*/ 1796716 w 1878121"/>
                <a:gd name="connsiteY18-376" fmla="*/ 1215429 h 1375850"/>
                <a:gd name="connsiteX19-377" fmla="*/ 1700463 w 1878121"/>
                <a:gd name="connsiteY19-378" fmla="*/ 1295639 h 1375850"/>
                <a:gd name="connsiteX20-379" fmla="*/ 1652337 w 1878121"/>
                <a:gd name="connsiteY20-380" fmla="*/ 1311681 h 1375850"/>
                <a:gd name="connsiteX21-381" fmla="*/ 1604210 w 1878121"/>
                <a:gd name="connsiteY21-382" fmla="*/ 1343766 h 1375850"/>
                <a:gd name="connsiteX22-383" fmla="*/ 1459832 w 1878121"/>
                <a:gd name="connsiteY22-384" fmla="*/ 1375850 h 1375850"/>
                <a:gd name="connsiteX23-385" fmla="*/ 401053 w 1878121"/>
                <a:gd name="connsiteY23-386" fmla="*/ 1359808 h 1375850"/>
                <a:gd name="connsiteX24-387" fmla="*/ 336884 w 1878121"/>
                <a:gd name="connsiteY24-388" fmla="*/ 1343766 h 1375850"/>
                <a:gd name="connsiteX25-389" fmla="*/ 256674 w 1878121"/>
                <a:gd name="connsiteY25-390" fmla="*/ 1327723 h 1375850"/>
                <a:gd name="connsiteX26-391" fmla="*/ 224589 w 1878121"/>
                <a:gd name="connsiteY26-392" fmla="*/ 1295639 h 1375850"/>
                <a:gd name="connsiteX27-393" fmla="*/ 176463 w 1878121"/>
                <a:gd name="connsiteY27-394" fmla="*/ 1279597 h 1375850"/>
                <a:gd name="connsiteX28-395" fmla="*/ 48126 w 1878121"/>
                <a:gd name="connsiteY28-396" fmla="*/ 1135218 h 1375850"/>
                <a:gd name="connsiteX29-397" fmla="*/ 16042 w 1878121"/>
                <a:gd name="connsiteY29-398" fmla="*/ 1038966 h 1375850"/>
                <a:gd name="connsiteX30-399" fmla="*/ 0 w 1878121"/>
                <a:gd name="connsiteY30-400" fmla="*/ 990839 h 1375850"/>
                <a:gd name="connsiteX31-401" fmla="*/ 32084 w 1878121"/>
                <a:gd name="connsiteY31-402" fmla="*/ 750208 h 1375850"/>
                <a:gd name="connsiteX32-403" fmla="*/ 96253 w 1878121"/>
                <a:gd name="connsiteY32-404" fmla="*/ 653955 h 1375850"/>
                <a:gd name="connsiteX33-405" fmla="*/ 176463 w 1878121"/>
                <a:gd name="connsiteY33-406" fmla="*/ 573745 h 1375850"/>
                <a:gd name="connsiteX34-407" fmla="*/ 224589 w 1878121"/>
                <a:gd name="connsiteY34-408" fmla="*/ 557702 h 1375850"/>
                <a:gd name="connsiteX35-409" fmla="*/ 272716 w 1878121"/>
                <a:gd name="connsiteY35-410" fmla="*/ 525618 h 1375850"/>
                <a:gd name="connsiteX36-411" fmla="*/ 320842 w 1878121"/>
                <a:gd name="connsiteY36-412" fmla="*/ 509576 h 1375850"/>
                <a:gd name="connsiteX37-413" fmla="*/ 385010 w 1878121"/>
                <a:gd name="connsiteY37-414" fmla="*/ 477492 h 1375850"/>
                <a:gd name="connsiteX38-415" fmla="*/ 481263 w 1878121"/>
                <a:gd name="connsiteY38-416" fmla="*/ 445408 h 1375850"/>
                <a:gd name="connsiteX39-417" fmla="*/ 561474 w 1878121"/>
                <a:gd name="connsiteY39-418" fmla="*/ 381239 h 1375850"/>
                <a:gd name="connsiteX40-419" fmla="*/ 561474 w 1878121"/>
                <a:gd name="connsiteY40-420" fmla="*/ 365197 h 1375850"/>
                <a:gd name="connsiteX0-421" fmla="*/ 513347 w 1878121"/>
                <a:gd name="connsiteY0-422" fmla="*/ 369161 h 1395856"/>
                <a:gd name="connsiteX1-423" fmla="*/ 529389 w 1878121"/>
                <a:gd name="connsiteY1-424" fmla="*/ 256866 h 1395856"/>
                <a:gd name="connsiteX2-425" fmla="*/ 609600 w 1878121"/>
                <a:gd name="connsiteY2-426" fmla="*/ 160614 h 1395856"/>
                <a:gd name="connsiteX3-427" fmla="*/ 657726 w 1878121"/>
                <a:gd name="connsiteY3-428" fmla="*/ 144572 h 1395856"/>
                <a:gd name="connsiteX4-429" fmla="*/ 753979 w 1878121"/>
                <a:gd name="connsiteY4-430" fmla="*/ 96445 h 1395856"/>
                <a:gd name="connsiteX5-431" fmla="*/ 818147 w 1878121"/>
                <a:gd name="connsiteY5-432" fmla="*/ 64361 h 1395856"/>
                <a:gd name="connsiteX6-433" fmla="*/ 1292745 w 1878121"/>
                <a:gd name="connsiteY6-434" fmla="*/ 22561 h 1395856"/>
                <a:gd name="connsiteX7-435" fmla="*/ 1427747 w 1878121"/>
                <a:gd name="connsiteY7-436" fmla="*/ 144572 h 1395856"/>
                <a:gd name="connsiteX8-437" fmla="*/ 1459832 w 1878121"/>
                <a:gd name="connsiteY8-438" fmla="*/ 176656 h 1395856"/>
                <a:gd name="connsiteX9-439" fmla="*/ 1507958 w 1878121"/>
                <a:gd name="connsiteY9-440" fmla="*/ 272908 h 1395856"/>
                <a:gd name="connsiteX10-441" fmla="*/ 1540042 w 1878121"/>
                <a:gd name="connsiteY10-442" fmla="*/ 304993 h 1395856"/>
                <a:gd name="connsiteX11-443" fmla="*/ 1636295 w 1878121"/>
                <a:gd name="connsiteY11-444" fmla="*/ 433329 h 1395856"/>
                <a:gd name="connsiteX12-445" fmla="*/ 1636295 w 1878121"/>
                <a:gd name="connsiteY12-446" fmla="*/ 802298 h 1395856"/>
                <a:gd name="connsiteX13-447" fmla="*/ 1604210 w 1878121"/>
                <a:gd name="connsiteY13-448" fmla="*/ 834382 h 1395856"/>
                <a:gd name="connsiteX14-449" fmla="*/ 1828800 w 1878121"/>
                <a:gd name="connsiteY14-450" fmla="*/ 850424 h 1395856"/>
                <a:gd name="connsiteX15-451" fmla="*/ 1876926 w 1878121"/>
                <a:gd name="connsiteY15-452" fmla="*/ 882508 h 1395856"/>
                <a:gd name="connsiteX16-453" fmla="*/ 1844842 w 1878121"/>
                <a:gd name="connsiteY16-454" fmla="*/ 1139182 h 1395856"/>
                <a:gd name="connsiteX17-455" fmla="*/ 1812758 w 1878121"/>
                <a:gd name="connsiteY17-456" fmla="*/ 1187308 h 1395856"/>
                <a:gd name="connsiteX18-457" fmla="*/ 1796716 w 1878121"/>
                <a:gd name="connsiteY18-458" fmla="*/ 1235435 h 1395856"/>
                <a:gd name="connsiteX19-459" fmla="*/ 1700463 w 1878121"/>
                <a:gd name="connsiteY19-460" fmla="*/ 1315645 h 1395856"/>
                <a:gd name="connsiteX20-461" fmla="*/ 1652337 w 1878121"/>
                <a:gd name="connsiteY20-462" fmla="*/ 1331687 h 1395856"/>
                <a:gd name="connsiteX21-463" fmla="*/ 1604210 w 1878121"/>
                <a:gd name="connsiteY21-464" fmla="*/ 1363772 h 1395856"/>
                <a:gd name="connsiteX22-465" fmla="*/ 1459832 w 1878121"/>
                <a:gd name="connsiteY22-466" fmla="*/ 1395856 h 1395856"/>
                <a:gd name="connsiteX23-467" fmla="*/ 401053 w 1878121"/>
                <a:gd name="connsiteY23-468" fmla="*/ 1379814 h 1395856"/>
                <a:gd name="connsiteX24-469" fmla="*/ 336884 w 1878121"/>
                <a:gd name="connsiteY24-470" fmla="*/ 1363772 h 1395856"/>
                <a:gd name="connsiteX25-471" fmla="*/ 256674 w 1878121"/>
                <a:gd name="connsiteY25-472" fmla="*/ 1347729 h 1395856"/>
                <a:gd name="connsiteX26-473" fmla="*/ 224589 w 1878121"/>
                <a:gd name="connsiteY26-474" fmla="*/ 1315645 h 1395856"/>
                <a:gd name="connsiteX27-475" fmla="*/ 176463 w 1878121"/>
                <a:gd name="connsiteY27-476" fmla="*/ 1299603 h 1395856"/>
                <a:gd name="connsiteX28-477" fmla="*/ 48126 w 1878121"/>
                <a:gd name="connsiteY28-478" fmla="*/ 1155224 h 1395856"/>
                <a:gd name="connsiteX29-479" fmla="*/ 16042 w 1878121"/>
                <a:gd name="connsiteY29-480" fmla="*/ 1058972 h 1395856"/>
                <a:gd name="connsiteX30-481" fmla="*/ 0 w 1878121"/>
                <a:gd name="connsiteY30-482" fmla="*/ 1010845 h 1395856"/>
                <a:gd name="connsiteX31-483" fmla="*/ 32084 w 1878121"/>
                <a:gd name="connsiteY31-484" fmla="*/ 770214 h 1395856"/>
                <a:gd name="connsiteX32-485" fmla="*/ 96253 w 1878121"/>
                <a:gd name="connsiteY32-486" fmla="*/ 673961 h 1395856"/>
                <a:gd name="connsiteX33-487" fmla="*/ 176463 w 1878121"/>
                <a:gd name="connsiteY33-488" fmla="*/ 593751 h 1395856"/>
                <a:gd name="connsiteX34-489" fmla="*/ 224589 w 1878121"/>
                <a:gd name="connsiteY34-490" fmla="*/ 577708 h 1395856"/>
                <a:gd name="connsiteX35-491" fmla="*/ 272716 w 1878121"/>
                <a:gd name="connsiteY35-492" fmla="*/ 545624 h 1395856"/>
                <a:gd name="connsiteX36-493" fmla="*/ 320842 w 1878121"/>
                <a:gd name="connsiteY36-494" fmla="*/ 529582 h 1395856"/>
                <a:gd name="connsiteX37-495" fmla="*/ 385010 w 1878121"/>
                <a:gd name="connsiteY37-496" fmla="*/ 497498 h 1395856"/>
                <a:gd name="connsiteX38-497" fmla="*/ 481263 w 1878121"/>
                <a:gd name="connsiteY38-498" fmla="*/ 465414 h 1395856"/>
                <a:gd name="connsiteX39-499" fmla="*/ 561474 w 1878121"/>
                <a:gd name="connsiteY39-500" fmla="*/ 401245 h 1395856"/>
                <a:gd name="connsiteX40-501" fmla="*/ 561474 w 1878121"/>
                <a:gd name="connsiteY40-502" fmla="*/ 385203 h 1395856"/>
                <a:gd name="connsiteX0-503" fmla="*/ 513347 w 1878121"/>
                <a:gd name="connsiteY0-504" fmla="*/ 394689 h 1421384"/>
                <a:gd name="connsiteX1-505" fmla="*/ 529389 w 1878121"/>
                <a:gd name="connsiteY1-506" fmla="*/ 282394 h 1421384"/>
                <a:gd name="connsiteX2-507" fmla="*/ 609600 w 1878121"/>
                <a:gd name="connsiteY2-508" fmla="*/ 186142 h 1421384"/>
                <a:gd name="connsiteX3-509" fmla="*/ 657726 w 1878121"/>
                <a:gd name="connsiteY3-510" fmla="*/ 170100 h 1421384"/>
                <a:gd name="connsiteX4-511" fmla="*/ 753979 w 1878121"/>
                <a:gd name="connsiteY4-512" fmla="*/ 121973 h 1421384"/>
                <a:gd name="connsiteX5-513" fmla="*/ 818147 w 1878121"/>
                <a:gd name="connsiteY5-514" fmla="*/ 51252 h 1421384"/>
                <a:gd name="connsiteX6-515" fmla="*/ 1292745 w 1878121"/>
                <a:gd name="connsiteY6-516" fmla="*/ 48089 h 1421384"/>
                <a:gd name="connsiteX7-517" fmla="*/ 1427747 w 1878121"/>
                <a:gd name="connsiteY7-518" fmla="*/ 170100 h 1421384"/>
                <a:gd name="connsiteX8-519" fmla="*/ 1459832 w 1878121"/>
                <a:gd name="connsiteY8-520" fmla="*/ 202184 h 1421384"/>
                <a:gd name="connsiteX9-521" fmla="*/ 1507958 w 1878121"/>
                <a:gd name="connsiteY9-522" fmla="*/ 298436 h 1421384"/>
                <a:gd name="connsiteX10-523" fmla="*/ 1540042 w 1878121"/>
                <a:gd name="connsiteY10-524" fmla="*/ 330521 h 1421384"/>
                <a:gd name="connsiteX11-525" fmla="*/ 1636295 w 1878121"/>
                <a:gd name="connsiteY11-526" fmla="*/ 458857 h 1421384"/>
                <a:gd name="connsiteX12-527" fmla="*/ 1636295 w 1878121"/>
                <a:gd name="connsiteY12-528" fmla="*/ 827826 h 1421384"/>
                <a:gd name="connsiteX13-529" fmla="*/ 1604210 w 1878121"/>
                <a:gd name="connsiteY13-530" fmla="*/ 859910 h 1421384"/>
                <a:gd name="connsiteX14-531" fmla="*/ 1828800 w 1878121"/>
                <a:gd name="connsiteY14-532" fmla="*/ 875952 h 1421384"/>
                <a:gd name="connsiteX15-533" fmla="*/ 1876926 w 1878121"/>
                <a:gd name="connsiteY15-534" fmla="*/ 908036 h 1421384"/>
                <a:gd name="connsiteX16-535" fmla="*/ 1844842 w 1878121"/>
                <a:gd name="connsiteY16-536" fmla="*/ 1164710 h 1421384"/>
                <a:gd name="connsiteX17-537" fmla="*/ 1812758 w 1878121"/>
                <a:gd name="connsiteY17-538" fmla="*/ 1212836 h 1421384"/>
                <a:gd name="connsiteX18-539" fmla="*/ 1796716 w 1878121"/>
                <a:gd name="connsiteY18-540" fmla="*/ 1260963 h 1421384"/>
                <a:gd name="connsiteX19-541" fmla="*/ 1700463 w 1878121"/>
                <a:gd name="connsiteY19-542" fmla="*/ 1341173 h 1421384"/>
                <a:gd name="connsiteX20-543" fmla="*/ 1652337 w 1878121"/>
                <a:gd name="connsiteY20-544" fmla="*/ 1357215 h 1421384"/>
                <a:gd name="connsiteX21-545" fmla="*/ 1604210 w 1878121"/>
                <a:gd name="connsiteY21-546" fmla="*/ 1389300 h 1421384"/>
                <a:gd name="connsiteX22-547" fmla="*/ 1459832 w 1878121"/>
                <a:gd name="connsiteY22-548" fmla="*/ 1421384 h 1421384"/>
                <a:gd name="connsiteX23-549" fmla="*/ 401053 w 1878121"/>
                <a:gd name="connsiteY23-550" fmla="*/ 1405342 h 1421384"/>
                <a:gd name="connsiteX24-551" fmla="*/ 336884 w 1878121"/>
                <a:gd name="connsiteY24-552" fmla="*/ 1389300 h 1421384"/>
                <a:gd name="connsiteX25-553" fmla="*/ 256674 w 1878121"/>
                <a:gd name="connsiteY25-554" fmla="*/ 1373257 h 1421384"/>
                <a:gd name="connsiteX26-555" fmla="*/ 224589 w 1878121"/>
                <a:gd name="connsiteY26-556" fmla="*/ 1341173 h 1421384"/>
                <a:gd name="connsiteX27-557" fmla="*/ 176463 w 1878121"/>
                <a:gd name="connsiteY27-558" fmla="*/ 1325131 h 1421384"/>
                <a:gd name="connsiteX28-559" fmla="*/ 48126 w 1878121"/>
                <a:gd name="connsiteY28-560" fmla="*/ 1180752 h 1421384"/>
                <a:gd name="connsiteX29-561" fmla="*/ 16042 w 1878121"/>
                <a:gd name="connsiteY29-562" fmla="*/ 1084500 h 1421384"/>
                <a:gd name="connsiteX30-563" fmla="*/ 0 w 1878121"/>
                <a:gd name="connsiteY30-564" fmla="*/ 1036373 h 1421384"/>
                <a:gd name="connsiteX31-565" fmla="*/ 32084 w 1878121"/>
                <a:gd name="connsiteY31-566" fmla="*/ 795742 h 1421384"/>
                <a:gd name="connsiteX32-567" fmla="*/ 96253 w 1878121"/>
                <a:gd name="connsiteY32-568" fmla="*/ 699489 h 1421384"/>
                <a:gd name="connsiteX33-569" fmla="*/ 176463 w 1878121"/>
                <a:gd name="connsiteY33-570" fmla="*/ 619279 h 1421384"/>
                <a:gd name="connsiteX34-571" fmla="*/ 224589 w 1878121"/>
                <a:gd name="connsiteY34-572" fmla="*/ 603236 h 1421384"/>
                <a:gd name="connsiteX35-573" fmla="*/ 272716 w 1878121"/>
                <a:gd name="connsiteY35-574" fmla="*/ 571152 h 1421384"/>
                <a:gd name="connsiteX36-575" fmla="*/ 320842 w 1878121"/>
                <a:gd name="connsiteY36-576" fmla="*/ 555110 h 1421384"/>
                <a:gd name="connsiteX37-577" fmla="*/ 385010 w 1878121"/>
                <a:gd name="connsiteY37-578" fmla="*/ 523026 h 1421384"/>
                <a:gd name="connsiteX38-579" fmla="*/ 481263 w 1878121"/>
                <a:gd name="connsiteY38-580" fmla="*/ 490942 h 1421384"/>
                <a:gd name="connsiteX39-581" fmla="*/ 561474 w 1878121"/>
                <a:gd name="connsiteY39-582" fmla="*/ 426773 h 1421384"/>
                <a:gd name="connsiteX40-583" fmla="*/ 561474 w 1878121"/>
                <a:gd name="connsiteY40-584" fmla="*/ 410731 h 1421384"/>
                <a:gd name="connsiteX0-585" fmla="*/ 513347 w 1878121"/>
                <a:gd name="connsiteY0-586" fmla="*/ 401795 h 1428490"/>
                <a:gd name="connsiteX1-587" fmla="*/ 529389 w 1878121"/>
                <a:gd name="connsiteY1-588" fmla="*/ 289500 h 1428490"/>
                <a:gd name="connsiteX2-589" fmla="*/ 609600 w 1878121"/>
                <a:gd name="connsiteY2-590" fmla="*/ 193248 h 1428490"/>
                <a:gd name="connsiteX3-591" fmla="*/ 657726 w 1878121"/>
                <a:gd name="connsiteY3-592" fmla="*/ 177206 h 1428490"/>
                <a:gd name="connsiteX4-593" fmla="*/ 753979 w 1878121"/>
                <a:gd name="connsiteY4-594" fmla="*/ 129079 h 1428490"/>
                <a:gd name="connsiteX5-595" fmla="*/ 818147 w 1878121"/>
                <a:gd name="connsiteY5-596" fmla="*/ 58358 h 1428490"/>
                <a:gd name="connsiteX6-597" fmla="*/ 1292745 w 1878121"/>
                <a:gd name="connsiteY6-598" fmla="*/ 55195 h 1428490"/>
                <a:gd name="connsiteX7-599" fmla="*/ 1427747 w 1878121"/>
                <a:gd name="connsiteY7-600" fmla="*/ 177206 h 1428490"/>
                <a:gd name="connsiteX8-601" fmla="*/ 1459832 w 1878121"/>
                <a:gd name="connsiteY8-602" fmla="*/ 209290 h 1428490"/>
                <a:gd name="connsiteX9-603" fmla="*/ 1507958 w 1878121"/>
                <a:gd name="connsiteY9-604" fmla="*/ 305542 h 1428490"/>
                <a:gd name="connsiteX10-605" fmla="*/ 1540042 w 1878121"/>
                <a:gd name="connsiteY10-606" fmla="*/ 337627 h 1428490"/>
                <a:gd name="connsiteX11-607" fmla="*/ 1636295 w 1878121"/>
                <a:gd name="connsiteY11-608" fmla="*/ 465963 h 1428490"/>
                <a:gd name="connsiteX12-609" fmla="*/ 1636295 w 1878121"/>
                <a:gd name="connsiteY12-610" fmla="*/ 834932 h 1428490"/>
                <a:gd name="connsiteX13-611" fmla="*/ 1604210 w 1878121"/>
                <a:gd name="connsiteY13-612" fmla="*/ 867016 h 1428490"/>
                <a:gd name="connsiteX14-613" fmla="*/ 1828800 w 1878121"/>
                <a:gd name="connsiteY14-614" fmla="*/ 883058 h 1428490"/>
                <a:gd name="connsiteX15-615" fmla="*/ 1876926 w 1878121"/>
                <a:gd name="connsiteY15-616" fmla="*/ 915142 h 1428490"/>
                <a:gd name="connsiteX16-617" fmla="*/ 1844842 w 1878121"/>
                <a:gd name="connsiteY16-618" fmla="*/ 1171816 h 1428490"/>
                <a:gd name="connsiteX17-619" fmla="*/ 1812758 w 1878121"/>
                <a:gd name="connsiteY17-620" fmla="*/ 1219942 h 1428490"/>
                <a:gd name="connsiteX18-621" fmla="*/ 1796716 w 1878121"/>
                <a:gd name="connsiteY18-622" fmla="*/ 1268069 h 1428490"/>
                <a:gd name="connsiteX19-623" fmla="*/ 1700463 w 1878121"/>
                <a:gd name="connsiteY19-624" fmla="*/ 1348279 h 1428490"/>
                <a:gd name="connsiteX20-625" fmla="*/ 1652337 w 1878121"/>
                <a:gd name="connsiteY20-626" fmla="*/ 1364321 h 1428490"/>
                <a:gd name="connsiteX21-627" fmla="*/ 1604210 w 1878121"/>
                <a:gd name="connsiteY21-628" fmla="*/ 1396406 h 1428490"/>
                <a:gd name="connsiteX22-629" fmla="*/ 1459832 w 1878121"/>
                <a:gd name="connsiteY22-630" fmla="*/ 1428490 h 1428490"/>
                <a:gd name="connsiteX23-631" fmla="*/ 401053 w 1878121"/>
                <a:gd name="connsiteY23-632" fmla="*/ 1412448 h 1428490"/>
                <a:gd name="connsiteX24-633" fmla="*/ 336884 w 1878121"/>
                <a:gd name="connsiteY24-634" fmla="*/ 1396406 h 1428490"/>
                <a:gd name="connsiteX25-635" fmla="*/ 256674 w 1878121"/>
                <a:gd name="connsiteY25-636" fmla="*/ 1380363 h 1428490"/>
                <a:gd name="connsiteX26-637" fmla="*/ 224589 w 1878121"/>
                <a:gd name="connsiteY26-638" fmla="*/ 1348279 h 1428490"/>
                <a:gd name="connsiteX27-639" fmla="*/ 176463 w 1878121"/>
                <a:gd name="connsiteY27-640" fmla="*/ 1332237 h 1428490"/>
                <a:gd name="connsiteX28-641" fmla="*/ 48126 w 1878121"/>
                <a:gd name="connsiteY28-642" fmla="*/ 1187858 h 1428490"/>
                <a:gd name="connsiteX29-643" fmla="*/ 16042 w 1878121"/>
                <a:gd name="connsiteY29-644" fmla="*/ 1091606 h 1428490"/>
                <a:gd name="connsiteX30-645" fmla="*/ 0 w 1878121"/>
                <a:gd name="connsiteY30-646" fmla="*/ 1043479 h 1428490"/>
                <a:gd name="connsiteX31-647" fmla="*/ 32084 w 1878121"/>
                <a:gd name="connsiteY31-648" fmla="*/ 802848 h 1428490"/>
                <a:gd name="connsiteX32-649" fmla="*/ 96253 w 1878121"/>
                <a:gd name="connsiteY32-650" fmla="*/ 706595 h 1428490"/>
                <a:gd name="connsiteX33-651" fmla="*/ 176463 w 1878121"/>
                <a:gd name="connsiteY33-652" fmla="*/ 626385 h 1428490"/>
                <a:gd name="connsiteX34-653" fmla="*/ 224589 w 1878121"/>
                <a:gd name="connsiteY34-654" fmla="*/ 610342 h 1428490"/>
                <a:gd name="connsiteX35-655" fmla="*/ 272716 w 1878121"/>
                <a:gd name="connsiteY35-656" fmla="*/ 578258 h 1428490"/>
                <a:gd name="connsiteX36-657" fmla="*/ 320842 w 1878121"/>
                <a:gd name="connsiteY36-658" fmla="*/ 562216 h 1428490"/>
                <a:gd name="connsiteX37-659" fmla="*/ 385010 w 1878121"/>
                <a:gd name="connsiteY37-660" fmla="*/ 530132 h 1428490"/>
                <a:gd name="connsiteX38-661" fmla="*/ 481263 w 1878121"/>
                <a:gd name="connsiteY38-662" fmla="*/ 498048 h 1428490"/>
                <a:gd name="connsiteX39-663" fmla="*/ 561474 w 1878121"/>
                <a:gd name="connsiteY39-664" fmla="*/ 433879 h 1428490"/>
                <a:gd name="connsiteX40-665" fmla="*/ 561474 w 1878121"/>
                <a:gd name="connsiteY40-666" fmla="*/ 417837 h 1428490"/>
                <a:gd name="connsiteX0-667" fmla="*/ 513347 w 1878121"/>
                <a:gd name="connsiteY0-668" fmla="*/ 394623 h 1421318"/>
                <a:gd name="connsiteX1-669" fmla="*/ 529389 w 1878121"/>
                <a:gd name="connsiteY1-670" fmla="*/ 282328 h 1421318"/>
                <a:gd name="connsiteX2-671" fmla="*/ 609600 w 1878121"/>
                <a:gd name="connsiteY2-672" fmla="*/ 186076 h 1421318"/>
                <a:gd name="connsiteX3-673" fmla="*/ 657726 w 1878121"/>
                <a:gd name="connsiteY3-674" fmla="*/ 170034 h 1421318"/>
                <a:gd name="connsiteX4-675" fmla="*/ 753979 w 1878121"/>
                <a:gd name="connsiteY4-676" fmla="*/ 121907 h 1421318"/>
                <a:gd name="connsiteX5-677" fmla="*/ 818147 w 1878121"/>
                <a:gd name="connsiteY5-678" fmla="*/ 51186 h 1421318"/>
                <a:gd name="connsiteX6-679" fmla="*/ 1254109 w 1878121"/>
                <a:gd name="connsiteY6-680" fmla="*/ 15826 h 1421318"/>
                <a:gd name="connsiteX7-681" fmla="*/ 1427747 w 1878121"/>
                <a:gd name="connsiteY7-682" fmla="*/ 170034 h 1421318"/>
                <a:gd name="connsiteX8-683" fmla="*/ 1459832 w 1878121"/>
                <a:gd name="connsiteY8-684" fmla="*/ 202118 h 1421318"/>
                <a:gd name="connsiteX9-685" fmla="*/ 1507958 w 1878121"/>
                <a:gd name="connsiteY9-686" fmla="*/ 298370 h 1421318"/>
                <a:gd name="connsiteX10-687" fmla="*/ 1540042 w 1878121"/>
                <a:gd name="connsiteY10-688" fmla="*/ 330455 h 1421318"/>
                <a:gd name="connsiteX11-689" fmla="*/ 1636295 w 1878121"/>
                <a:gd name="connsiteY11-690" fmla="*/ 458791 h 1421318"/>
                <a:gd name="connsiteX12-691" fmla="*/ 1636295 w 1878121"/>
                <a:gd name="connsiteY12-692" fmla="*/ 827760 h 1421318"/>
                <a:gd name="connsiteX13-693" fmla="*/ 1604210 w 1878121"/>
                <a:gd name="connsiteY13-694" fmla="*/ 859844 h 1421318"/>
                <a:gd name="connsiteX14-695" fmla="*/ 1828800 w 1878121"/>
                <a:gd name="connsiteY14-696" fmla="*/ 875886 h 1421318"/>
                <a:gd name="connsiteX15-697" fmla="*/ 1876926 w 1878121"/>
                <a:gd name="connsiteY15-698" fmla="*/ 907970 h 1421318"/>
                <a:gd name="connsiteX16-699" fmla="*/ 1844842 w 1878121"/>
                <a:gd name="connsiteY16-700" fmla="*/ 1164644 h 1421318"/>
                <a:gd name="connsiteX17-701" fmla="*/ 1812758 w 1878121"/>
                <a:gd name="connsiteY17-702" fmla="*/ 1212770 h 1421318"/>
                <a:gd name="connsiteX18-703" fmla="*/ 1796716 w 1878121"/>
                <a:gd name="connsiteY18-704" fmla="*/ 1260897 h 1421318"/>
                <a:gd name="connsiteX19-705" fmla="*/ 1700463 w 1878121"/>
                <a:gd name="connsiteY19-706" fmla="*/ 1341107 h 1421318"/>
                <a:gd name="connsiteX20-707" fmla="*/ 1652337 w 1878121"/>
                <a:gd name="connsiteY20-708" fmla="*/ 1357149 h 1421318"/>
                <a:gd name="connsiteX21-709" fmla="*/ 1604210 w 1878121"/>
                <a:gd name="connsiteY21-710" fmla="*/ 1389234 h 1421318"/>
                <a:gd name="connsiteX22-711" fmla="*/ 1459832 w 1878121"/>
                <a:gd name="connsiteY22-712" fmla="*/ 1421318 h 1421318"/>
                <a:gd name="connsiteX23-713" fmla="*/ 401053 w 1878121"/>
                <a:gd name="connsiteY23-714" fmla="*/ 1405276 h 1421318"/>
                <a:gd name="connsiteX24-715" fmla="*/ 336884 w 1878121"/>
                <a:gd name="connsiteY24-716" fmla="*/ 1389234 h 1421318"/>
                <a:gd name="connsiteX25-717" fmla="*/ 256674 w 1878121"/>
                <a:gd name="connsiteY25-718" fmla="*/ 1373191 h 1421318"/>
                <a:gd name="connsiteX26-719" fmla="*/ 224589 w 1878121"/>
                <a:gd name="connsiteY26-720" fmla="*/ 1341107 h 1421318"/>
                <a:gd name="connsiteX27-721" fmla="*/ 176463 w 1878121"/>
                <a:gd name="connsiteY27-722" fmla="*/ 1325065 h 1421318"/>
                <a:gd name="connsiteX28-723" fmla="*/ 48126 w 1878121"/>
                <a:gd name="connsiteY28-724" fmla="*/ 1180686 h 1421318"/>
                <a:gd name="connsiteX29-725" fmla="*/ 16042 w 1878121"/>
                <a:gd name="connsiteY29-726" fmla="*/ 1084434 h 1421318"/>
                <a:gd name="connsiteX30-727" fmla="*/ 0 w 1878121"/>
                <a:gd name="connsiteY30-728" fmla="*/ 1036307 h 1421318"/>
                <a:gd name="connsiteX31-729" fmla="*/ 32084 w 1878121"/>
                <a:gd name="connsiteY31-730" fmla="*/ 795676 h 1421318"/>
                <a:gd name="connsiteX32-731" fmla="*/ 96253 w 1878121"/>
                <a:gd name="connsiteY32-732" fmla="*/ 699423 h 1421318"/>
                <a:gd name="connsiteX33-733" fmla="*/ 176463 w 1878121"/>
                <a:gd name="connsiteY33-734" fmla="*/ 619213 h 1421318"/>
                <a:gd name="connsiteX34-735" fmla="*/ 224589 w 1878121"/>
                <a:gd name="connsiteY34-736" fmla="*/ 603170 h 1421318"/>
                <a:gd name="connsiteX35-737" fmla="*/ 272716 w 1878121"/>
                <a:gd name="connsiteY35-738" fmla="*/ 571086 h 1421318"/>
                <a:gd name="connsiteX36-739" fmla="*/ 320842 w 1878121"/>
                <a:gd name="connsiteY36-740" fmla="*/ 555044 h 1421318"/>
                <a:gd name="connsiteX37-741" fmla="*/ 385010 w 1878121"/>
                <a:gd name="connsiteY37-742" fmla="*/ 522960 h 1421318"/>
                <a:gd name="connsiteX38-743" fmla="*/ 481263 w 1878121"/>
                <a:gd name="connsiteY38-744" fmla="*/ 490876 h 1421318"/>
                <a:gd name="connsiteX39-745" fmla="*/ 561474 w 1878121"/>
                <a:gd name="connsiteY39-746" fmla="*/ 426707 h 1421318"/>
                <a:gd name="connsiteX40-747" fmla="*/ 561474 w 1878121"/>
                <a:gd name="connsiteY40-748" fmla="*/ 410665 h 1421318"/>
                <a:gd name="connsiteX0-749" fmla="*/ 513347 w 1878121"/>
                <a:gd name="connsiteY0-750" fmla="*/ 419793 h 1446488"/>
                <a:gd name="connsiteX1-751" fmla="*/ 529389 w 1878121"/>
                <a:gd name="connsiteY1-752" fmla="*/ 307498 h 1446488"/>
                <a:gd name="connsiteX2-753" fmla="*/ 609600 w 1878121"/>
                <a:gd name="connsiteY2-754" fmla="*/ 211246 h 1446488"/>
                <a:gd name="connsiteX3-755" fmla="*/ 657726 w 1878121"/>
                <a:gd name="connsiteY3-756" fmla="*/ 195204 h 1446488"/>
                <a:gd name="connsiteX4-757" fmla="*/ 753979 w 1878121"/>
                <a:gd name="connsiteY4-758" fmla="*/ 147077 h 1446488"/>
                <a:gd name="connsiteX5-759" fmla="*/ 818147 w 1878121"/>
                <a:gd name="connsiteY5-760" fmla="*/ 76356 h 1446488"/>
                <a:gd name="connsiteX6-761" fmla="*/ 1254109 w 1878121"/>
                <a:gd name="connsiteY6-762" fmla="*/ 40996 h 1446488"/>
                <a:gd name="connsiteX7-763" fmla="*/ 1427747 w 1878121"/>
                <a:gd name="connsiteY7-764" fmla="*/ 195204 h 1446488"/>
                <a:gd name="connsiteX8-765" fmla="*/ 1459832 w 1878121"/>
                <a:gd name="connsiteY8-766" fmla="*/ 227288 h 1446488"/>
                <a:gd name="connsiteX9-767" fmla="*/ 1507958 w 1878121"/>
                <a:gd name="connsiteY9-768" fmla="*/ 323540 h 1446488"/>
                <a:gd name="connsiteX10-769" fmla="*/ 1540042 w 1878121"/>
                <a:gd name="connsiteY10-770" fmla="*/ 355625 h 1446488"/>
                <a:gd name="connsiteX11-771" fmla="*/ 1636295 w 1878121"/>
                <a:gd name="connsiteY11-772" fmla="*/ 483961 h 1446488"/>
                <a:gd name="connsiteX12-773" fmla="*/ 1636295 w 1878121"/>
                <a:gd name="connsiteY12-774" fmla="*/ 852930 h 1446488"/>
                <a:gd name="connsiteX13-775" fmla="*/ 1604210 w 1878121"/>
                <a:gd name="connsiteY13-776" fmla="*/ 885014 h 1446488"/>
                <a:gd name="connsiteX14-777" fmla="*/ 1828800 w 1878121"/>
                <a:gd name="connsiteY14-778" fmla="*/ 901056 h 1446488"/>
                <a:gd name="connsiteX15-779" fmla="*/ 1876926 w 1878121"/>
                <a:gd name="connsiteY15-780" fmla="*/ 933140 h 1446488"/>
                <a:gd name="connsiteX16-781" fmla="*/ 1844842 w 1878121"/>
                <a:gd name="connsiteY16-782" fmla="*/ 1189814 h 1446488"/>
                <a:gd name="connsiteX17-783" fmla="*/ 1812758 w 1878121"/>
                <a:gd name="connsiteY17-784" fmla="*/ 1237940 h 1446488"/>
                <a:gd name="connsiteX18-785" fmla="*/ 1796716 w 1878121"/>
                <a:gd name="connsiteY18-786" fmla="*/ 1286067 h 1446488"/>
                <a:gd name="connsiteX19-787" fmla="*/ 1700463 w 1878121"/>
                <a:gd name="connsiteY19-788" fmla="*/ 1366277 h 1446488"/>
                <a:gd name="connsiteX20-789" fmla="*/ 1652337 w 1878121"/>
                <a:gd name="connsiteY20-790" fmla="*/ 1382319 h 1446488"/>
                <a:gd name="connsiteX21-791" fmla="*/ 1604210 w 1878121"/>
                <a:gd name="connsiteY21-792" fmla="*/ 1414404 h 1446488"/>
                <a:gd name="connsiteX22-793" fmla="*/ 1459832 w 1878121"/>
                <a:gd name="connsiteY22-794" fmla="*/ 1446488 h 1446488"/>
                <a:gd name="connsiteX23-795" fmla="*/ 401053 w 1878121"/>
                <a:gd name="connsiteY23-796" fmla="*/ 1430446 h 1446488"/>
                <a:gd name="connsiteX24-797" fmla="*/ 336884 w 1878121"/>
                <a:gd name="connsiteY24-798" fmla="*/ 1414404 h 1446488"/>
                <a:gd name="connsiteX25-799" fmla="*/ 256674 w 1878121"/>
                <a:gd name="connsiteY25-800" fmla="*/ 1398361 h 1446488"/>
                <a:gd name="connsiteX26-801" fmla="*/ 224589 w 1878121"/>
                <a:gd name="connsiteY26-802" fmla="*/ 1366277 h 1446488"/>
                <a:gd name="connsiteX27-803" fmla="*/ 176463 w 1878121"/>
                <a:gd name="connsiteY27-804" fmla="*/ 1350235 h 1446488"/>
                <a:gd name="connsiteX28-805" fmla="*/ 48126 w 1878121"/>
                <a:gd name="connsiteY28-806" fmla="*/ 1205856 h 1446488"/>
                <a:gd name="connsiteX29-807" fmla="*/ 16042 w 1878121"/>
                <a:gd name="connsiteY29-808" fmla="*/ 1109604 h 1446488"/>
                <a:gd name="connsiteX30-809" fmla="*/ 0 w 1878121"/>
                <a:gd name="connsiteY30-810" fmla="*/ 1061477 h 1446488"/>
                <a:gd name="connsiteX31-811" fmla="*/ 32084 w 1878121"/>
                <a:gd name="connsiteY31-812" fmla="*/ 820846 h 1446488"/>
                <a:gd name="connsiteX32-813" fmla="*/ 96253 w 1878121"/>
                <a:gd name="connsiteY32-814" fmla="*/ 724593 h 1446488"/>
                <a:gd name="connsiteX33-815" fmla="*/ 176463 w 1878121"/>
                <a:gd name="connsiteY33-816" fmla="*/ 644383 h 1446488"/>
                <a:gd name="connsiteX34-817" fmla="*/ 224589 w 1878121"/>
                <a:gd name="connsiteY34-818" fmla="*/ 628340 h 1446488"/>
                <a:gd name="connsiteX35-819" fmla="*/ 272716 w 1878121"/>
                <a:gd name="connsiteY35-820" fmla="*/ 596256 h 1446488"/>
                <a:gd name="connsiteX36-821" fmla="*/ 320842 w 1878121"/>
                <a:gd name="connsiteY36-822" fmla="*/ 580214 h 1446488"/>
                <a:gd name="connsiteX37-823" fmla="*/ 385010 w 1878121"/>
                <a:gd name="connsiteY37-824" fmla="*/ 548130 h 1446488"/>
                <a:gd name="connsiteX38-825" fmla="*/ 481263 w 1878121"/>
                <a:gd name="connsiteY38-826" fmla="*/ 516046 h 1446488"/>
                <a:gd name="connsiteX39-827" fmla="*/ 561474 w 1878121"/>
                <a:gd name="connsiteY39-828" fmla="*/ 451877 h 1446488"/>
                <a:gd name="connsiteX40-829" fmla="*/ 561474 w 1878121"/>
                <a:gd name="connsiteY40-830" fmla="*/ 435835 h 1446488"/>
                <a:gd name="connsiteX0-831" fmla="*/ 513347 w 1878121"/>
                <a:gd name="connsiteY0-832" fmla="*/ 421293 h 1447988"/>
                <a:gd name="connsiteX1-833" fmla="*/ 529389 w 1878121"/>
                <a:gd name="connsiteY1-834" fmla="*/ 308998 h 1447988"/>
                <a:gd name="connsiteX2-835" fmla="*/ 609600 w 1878121"/>
                <a:gd name="connsiteY2-836" fmla="*/ 212746 h 1447988"/>
                <a:gd name="connsiteX3-837" fmla="*/ 657726 w 1878121"/>
                <a:gd name="connsiteY3-838" fmla="*/ 196704 h 1447988"/>
                <a:gd name="connsiteX4-839" fmla="*/ 818147 w 1878121"/>
                <a:gd name="connsiteY4-840" fmla="*/ 77856 h 1447988"/>
                <a:gd name="connsiteX5-841" fmla="*/ 1254109 w 1878121"/>
                <a:gd name="connsiteY5-842" fmla="*/ 42496 h 1447988"/>
                <a:gd name="connsiteX6-843" fmla="*/ 1427747 w 1878121"/>
                <a:gd name="connsiteY6-844" fmla="*/ 196704 h 1447988"/>
                <a:gd name="connsiteX7-845" fmla="*/ 1459832 w 1878121"/>
                <a:gd name="connsiteY7-846" fmla="*/ 228788 h 1447988"/>
                <a:gd name="connsiteX8-847" fmla="*/ 1507958 w 1878121"/>
                <a:gd name="connsiteY8-848" fmla="*/ 325040 h 1447988"/>
                <a:gd name="connsiteX9-849" fmla="*/ 1540042 w 1878121"/>
                <a:gd name="connsiteY9-850" fmla="*/ 357125 h 1447988"/>
                <a:gd name="connsiteX10-851" fmla="*/ 1636295 w 1878121"/>
                <a:gd name="connsiteY10-852" fmla="*/ 485461 h 1447988"/>
                <a:gd name="connsiteX11-853" fmla="*/ 1636295 w 1878121"/>
                <a:gd name="connsiteY11-854" fmla="*/ 854430 h 1447988"/>
                <a:gd name="connsiteX12-855" fmla="*/ 1604210 w 1878121"/>
                <a:gd name="connsiteY12-856" fmla="*/ 886514 h 1447988"/>
                <a:gd name="connsiteX13-857" fmla="*/ 1828800 w 1878121"/>
                <a:gd name="connsiteY13-858" fmla="*/ 902556 h 1447988"/>
                <a:gd name="connsiteX14-859" fmla="*/ 1876926 w 1878121"/>
                <a:gd name="connsiteY14-860" fmla="*/ 934640 h 1447988"/>
                <a:gd name="connsiteX15-861" fmla="*/ 1844842 w 1878121"/>
                <a:gd name="connsiteY15-862" fmla="*/ 1191314 h 1447988"/>
                <a:gd name="connsiteX16-863" fmla="*/ 1812758 w 1878121"/>
                <a:gd name="connsiteY16-864" fmla="*/ 1239440 h 1447988"/>
                <a:gd name="connsiteX17-865" fmla="*/ 1796716 w 1878121"/>
                <a:gd name="connsiteY17-866" fmla="*/ 1287567 h 1447988"/>
                <a:gd name="connsiteX18-867" fmla="*/ 1700463 w 1878121"/>
                <a:gd name="connsiteY18-868" fmla="*/ 1367777 h 1447988"/>
                <a:gd name="connsiteX19-869" fmla="*/ 1652337 w 1878121"/>
                <a:gd name="connsiteY19-870" fmla="*/ 1383819 h 1447988"/>
                <a:gd name="connsiteX20-871" fmla="*/ 1604210 w 1878121"/>
                <a:gd name="connsiteY20-872" fmla="*/ 1415904 h 1447988"/>
                <a:gd name="connsiteX21-873" fmla="*/ 1459832 w 1878121"/>
                <a:gd name="connsiteY21-874" fmla="*/ 1447988 h 1447988"/>
                <a:gd name="connsiteX22-875" fmla="*/ 401053 w 1878121"/>
                <a:gd name="connsiteY22-876" fmla="*/ 1431946 h 1447988"/>
                <a:gd name="connsiteX23-877" fmla="*/ 336884 w 1878121"/>
                <a:gd name="connsiteY23-878" fmla="*/ 1415904 h 1447988"/>
                <a:gd name="connsiteX24-879" fmla="*/ 256674 w 1878121"/>
                <a:gd name="connsiteY24-880" fmla="*/ 1399861 h 1447988"/>
                <a:gd name="connsiteX25-881" fmla="*/ 224589 w 1878121"/>
                <a:gd name="connsiteY25-882" fmla="*/ 1367777 h 1447988"/>
                <a:gd name="connsiteX26-883" fmla="*/ 176463 w 1878121"/>
                <a:gd name="connsiteY26-884" fmla="*/ 1351735 h 1447988"/>
                <a:gd name="connsiteX27-885" fmla="*/ 48126 w 1878121"/>
                <a:gd name="connsiteY27-886" fmla="*/ 1207356 h 1447988"/>
                <a:gd name="connsiteX28-887" fmla="*/ 16042 w 1878121"/>
                <a:gd name="connsiteY28-888" fmla="*/ 1111104 h 1447988"/>
                <a:gd name="connsiteX29-889" fmla="*/ 0 w 1878121"/>
                <a:gd name="connsiteY29-890" fmla="*/ 1062977 h 1447988"/>
                <a:gd name="connsiteX30-891" fmla="*/ 32084 w 1878121"/>
                <a:gd name="connsiteY30-892" fmla="*/ 822346 h 1447988"/>
                <a:gd name="connsiteX31-893" fmla="*/ 96253 w 1878121"/>
                <a:gd name="connsiteY31-894" fmla="*/ 726093 h 1447988"/>
                <a:gd name="connsiteX32-895" fmla="*/ 176463 w 1878121"/>
                <a:gd name="connsiteY32-896" fmla="*/ 645883 h 1447988"/>
                <a:gd name="connsiteX33-897" fmla="*/ 224589 w 1878121"/>
                <a:gd name="connsiteY33-898" fmla="*/ 629840 h 1447988"/>
                <a:gd name="connsiteX34-899" fmla="*/ 272716 w 1878121"/>
                <a:gd name="connsiteY34-900" fmla="*/ 597756 h 1447988"/>
                <a:gd name="connsiteX35-901" fmla="*/ 320842 w 1878121"/>
                <a:gd name="connsiteY35-902" fmla="*/ 581714 h 1447988"/>
                <a:gd name="connsiteX36-903" fmla="*/ 385010 w 1878121"/>
                <a:gd name="connsiteY36-904" fmla="*/ 549630 h 1447988"/>
                <a:gd name="connsiteX37-905" fmla="*/ 481263 w 1878121"/>
                <a:gd name="connsiteY37-906" fmla="*/ 517546 h 1447988"/>
                <a:gd name="connsiteX38-907" fmla="*/ 561474 w 1878121"/>
                <a:gd name="connsiteY38-908" fmla="*/ 453377 h 1447988"/>
                <a:gd name="connsiteX39-909" fmla="*/ 561474 w 1878121"/>
                <a:gd name="connsiteY39-910" fmla="*/ 437335 h 1447988"/>
                <a:gd name="connsiteX0-911" fmla="*/ 513347 w 1878121"/>
                <a:gd name="connsiteY0-912" fmla="*/ 431397 h 1458092"/>
                <a:gd name="connsiteX1-913" fmla="*/ 529389 w 1878121"/>
                <a:gd name="connsiteY1-914" fmla="*/ 319102 h 1458092"/>
                <a:gd name="connsiteX2-915" fmla="*/ 609600 w 1878121"/>
                <a:gd name="connsiteY2-916" fmla="*/ 222850 h 1458092"/>
                <a:gd name="connsiteX3-917" fmla="*/ 657726 w 1878121"/>
                <a:gd name="connsiteY3-918" fmla="*/ 206808 h 1458092"/>
                <a:gd name="connsiteX4-919" fmla="*/ 818147 w 1878121"/>
                <a:gd name="connsiteY4-920" fmla="*/ 87960 h 1458092"/>
                <a:gd name="connsiteX5-921" fmla="*/ 1254109 w 1878121"/>
                <a:gd name="connsiteY5-922" fmla="*/ 52600 h 1458092"/>
                <a:gd name="connsiteX6-923" fmla="*/ 1427747 w 1878121"/>
                <a:gd name="connsiteY6-924" fmla="*/ 206808 h 1458092"/>
                <a:gd name="connsiteX7-925" fmla="*/ 1459832 w 1878121"/>
                <a:gd name="connsiteY7-926" fmla="*/ 238892 h 1458092"/>
                <a:gd name="connsiteX8-927" fmla="*/ 1507958 w 1878121"/>
                <a:gd name="connsiteY8-928" fmla="*/ 335144 h 1458092"/>
                <a:gd name="connsiteX9-929" fmla="*/ 1540042 w 1878121"/>
                <a:gd name="connsiteY9-930" fmla="*/ 367229 h 1458092"/>
                <a:gd name="connsiteX10-931" fmla="*/ 1636295 w 1878121"/>
                <a:gd name="connsiteY10-932" fmla="*/ 495565 h 1458092"/>
                <a:gd name="connsiteX11-933" fmla="*/ 1636295 w 1878121"/>
                <a:gd name="connsiteY11-934" fmla="*/ 864534 h 1458092"/>
                <a:gd name="connsiteX12-935" fmla="*/ 1604210 w 1878121"/>
                <a:gd name="connsiteY12-936" fmla="*/ 896618 h 1458092"/>
                <a:gd name="connsiteX13-937" fmla="*/ 1828800 w 1878121"/>
                <a:gd name="connsiteY13-938" fmla="*/ 912660 h 1458092"/>
                <a:gd name="connsiteX14-939" fmla="*/ 1876926 w 1878121"/>
                <a:gd name="connsiteY14-940" fmla="*/ 944744 h 1458092"/>
                <a:gd name="connsiteX15-941" fmla="*/ 1844842 w 1878121"/>
                <a:gd name="connsiteY15-942" fmla="*/ 1201418 h 1458092"/>
                <a:gd name="connsiteX16-943" fmla="*/ 1812758 w 1878121"/>
                <a:gd name="connsiteY16-944" fmla="*/ 1249544 h 1458092"/>
                <a:gd name="connsiteX17-945" fmla="*/ 1796716 w 1878121"/>
                <a:gd name="connsiteY17-946" fmla="*/ 1297671 h 1458092"/>
                <a:gd name="connsiteX18-947" fmla="*/ 1700463 w 1878121"/>
                <a:gd name="connsiteY18-948" fmla="*/ 1377881 h 1458092"/>
                <a:gd name="connsiteX19-949" fmla="*/ 1652337 w 1878121"/>
                <a:gd name="connsiteY19-950" fmla="*/ 1393923 h 1458092"/>
                <a:gd name="connsiteX20-951" fmla="*/ 1604210 w 1878121"/>
                <a:gd name="connsiteY20-952" fmla="*/ 1426008 h 1458092"/>
                <a:gd name="connsiteX21-953" fmla="*/ 1459832 w 1878121"/>
                <a:gd name="connsiteY21-954" fmla="*/ 1458092 h 1458092"/>
                <a:gd name="connsiteX22-955" fmla="*/ 401053 w 1878121"/>
                <a:gd name="connsiteY22-956" fmla="*/ 1442050 h 1458092"/>
                <a:gd name="connsiteX23-957" fmla="*/ 336884 w 1878121"/>
                <a:gd name="connsiteY23-958" fmla="*/ 1426008 h 1458092"/>
                <a:gd name="connsiteX24-959" fmla="*/ 256674 w 1878121"/>
                <a:gd name="connsiteY24-960" fmla="*/ 1409965 h 1458092"/>
                <a:gd name="connsiteX25-961" fmla="*/ 224589 w 1878121"/>
                <a:gd name="connsiteY25-962" fmla="*/ 1377881 h 1458092"/>
                <a:gd name="connsiteX26-963" fmla="*/ 176463 w 1878121"/>
                <a:gd name="connsiteY26-964" fmla="*/ 1361839 h 1458092"/>
                <a:gd name="connsiteX27-965" fmla="*/ 48126 w 1878121"/>
                <a:gd name="connsiteY27-966" fmla="*/ 1217460 h 1458092"/>
                <a:gd name="connsiteX28-967" fmla="*/ 16042 w 1878121"/>
                <a:gd name="connsiteY28-968" fmla="*/ 1121208 h 1458092"/>
                <a:gd name="connsiteX29-969" fmla="*/ 0 w 1878121"/>
                <a:gd name="connsiteY29-970" fmla="*/ 1073081 h 1458092"/>
                <a:gd name="connsiteX30-971" fmla="*/ 32084 w 1878121"/>
                <a:gd name="connsiteY30-972" fmla="*/ 832450 h 1458092"/>
                <a:gd name="connsiteX31-973" fmla="*/ 96253 w 1878121"/>
                <a:gd name="connsiteY31-974" fmla="*/ 736197 h 1458092"/>
                <a:gd name="connsiteX32-975" fmla="*/ 176463 w 1878121"/>
                <a:gd name="connsiteY32-976" fmla="*/ 655987 h 1458092"/>
                <a:gd name="connsiteX33-977" fmla="*/ 224589 w 1878121"/>
                <a:gd name="connsiteY33-978" fmla="*/ 639944 h 1458092"/>
                <a:gd name="connsiteX34-979" fmla="*/ 272716 w 1878121"/>
                <a:gd name="connsiteY34-980" fmla="*/ 607860 h 1458092"/>
                <a:gd name="connsiteX35-981" fmla="*/ 320842 w 1878121"/>
                <a:gd name="connsiteY35-982" fmla="*/ 591818 h 1458092"/>
                <a:gd name="connsiteX36-983" fmla="*/ 385010 w 1878121"/>
                <a:gd name="connsiteY36-984" fmla="*/ 559734 h 1458092"/>
                <a:gd name="connsiteX37-985" fmla="*/ 481263 w 1878121"/>
                <a:gd name="connsiteY37-986" fmla="*/ 527650 h 1458092"/>
                <a:gd name="connsiteX38-987" fmla="*/ 561474 w 1878121"/>
                <a:gd name="connsiteY38-988" fmla="*/ 463481 h 1458092"/>
                <a:gd name="connsiteX39-989" fmla="*/ 561474 w 1878121"/>
                <a:gd name="connsiteY39-990" fmla="*/ 447439 h 1458092"/>
                <a:gd name="connsiteX0-991" fmla="*/ 513347 w 1878121"/>
                <a:gd name="connsiteY0-992" fmla="*/ 423760 h 1450455"/>
                <a:gd name="connsiteX1-993" fmla="*/ 529389 w 1878121"/>
                <a:gd name="connsiteY1-994" fmla="*/ 311465 h 1450455"/>
                <a:gd name="connsiteX2-995" fmla="*/ 609600 w 1878121"/>
                <a:gd name="connsiteY2-996" fmla="*/ 215213 h 1450455"/>
                <a:gd name="connsiteX3-997" fmla="*/ 657726 w 1878121"/>
                <a:gd name="connsiteY3-998" fmla="*/ 199171 h 1450455"/>
                <a:gd name="connsiteX4-999" fmla="*/ 837465 w 1878121"/>
                <a:gd name="connsiteY4-1000" fmla="*/ 35247 h 1450455"/>
                <a:gd name="connsiteX5-1001" fmla="*/ 1254109 w 1878121"/>
                <a:gd name="connsiteY5-1002" fmla="*/ 44963 h 1450455"/>
                <a:gd name="connsiteX6-1003" fmla="*/ 1427747 w 1878121"/>
                <a:gd name="connsiteY6-1004" fmla="*/ 199171 h 1450455"/>
                <a:gd name="connsiteX7-1005" fmla="*/ 1459832 w 1878121"/>
                <a:gd name="connsiteY7-1006" fmla="*/ 231255 h 1450455"/>
                <a:gd name="connsiteX8-1007" fmla="*/ 1507958 w 1878121"/>
                <a:gd name="connsiteY8-1008" fmla="*/ 327507 h 1450455"/>
                <a:gd name="connsiteX9-1009" fmla="*/ 1540042 w 1878121"/>
                <a:gd name="connsiteY9-1010" fmla="*/ 359592 h 1450455"/>
                <a:gd name="connsiteX10-1011" fmla="*/ 1636295 w 1878121"/>
                <a:gd name="connsiteY10-1012" fmla="*/ 487928 h 1450455"/>
                <a:gd name="connsiteX11-1013" fmla="*/ 1636295 w 1878121"/>
                <a:gd name="connsiteY11-1014" fmla="*/ 856897 h 1450455"/>
                <a:gd name="connsiteX12-1015" fmla="*/ 1604210 w 1878121"/>
                <a:gd name="connsiteY12-1016" fmla="*/ 888981 h 1450455"/>
                <a:gd name="connsiteX13-1017" fmla="*/ 1828800 w 1878121"/>
                <a:gd name="connsiteY13-1018" fmla="*/ 905023 h 1450455"/>
                <a:gd name="connsiteX14-1019" fmla="*/ 1876926 w 1878121"/>
                <a:gd name="connsiteY14-1020" fmla="*/ 937107 h 1450455"/>
                <a:gd name="connsiteX15-1021" fmla="*/ 1844842 w 1878121"/>
                <a:gd name="connsiteY15-1022" fmla="*/ 1193781 h 1450455"/>
                <a:gd name="connsiteX16-1023" fmla="*/ 1812758 w 1878121"/>
                <a:gd name="connsiteY16-1024" fmla="*/ 1241907 h 1450455"/>
                <a:gd name="connsiteX17-1025" fmla="*/ 1796716 w 1878121"/>
                <a:gd name="connsiteY17-1026" fmla="*/ 1290034 h 1450455"/>
                <a:gd name="connsiteX18-1027" fmla="*/ 1700463 w 1878121"/>
                <a:gd name="connsiteY18-1028" fmla="*/ 1370244 h 1450455"/>
                <a:gd name="connsiteX19-1029" fmla="*/ 1652337 w 1878121"/>
                <a:gd name="connsiteY19-1030" fmla="*/ 1386286 h 1450455"/>
                <a:gd name="connsiteX20-1031" fmla="*/ 1604210 w 1878121"/>
                <a:gd name="connsiteY20-1032" fmla="*/ 1418371 h 1450455"/>
                <a:gd name="connsiteX21-1033" fmla="*/ 1459832 w 1878121"/>
                <a:gd name="connsiteY21-1034" fmla="*/ 1450455 h 1450455"/>
                <a:gd name="connsiteX22-1035" fmla="*/ 401053 w 1878121"/>
                <a:gd name="connsiteY22-1036" fmla="*/ 1434413 h 1450455"/>
                <a:gd name="connsiteX23-1037" fmla="*/ 336884 w 1878121"/>
                <a:gd name="connsiteY23-1038" fmla="*/ 1418371 h 1450455"/>
                <a:gd name="connsiteX24-1039" fmla="*/ 256674 w 1878121"/>
                <a:gd name="connsiteY24-1040" fmla="*/ 1402328 h 1450455"/>
                <a:gd name="connsiteX25-1041" fmla="*/ 224589 w 1878121"/>
                <a:gd name="connsiteY25-1042" fmla="*/ 1370244 h 1450455"/>
                <a:gd name="connsiteX26-1043" fmla="*/ 176463 w 1878121"/>
                <a:gd name="connsiteY26-1044" fmla="*/ 1354202 h 1450455"/>
                <a:gd name="connsiteX27-1045" fmla="*/ 48126 w 1878121"/>
                <a:gd name="connsiteY27-1046" fmla="*/ 1209823 h 1450455"/>
                <a:gd name="connsiteX28-1047" fmla="*/ 16042 w 1878121"/>
                <a:gd name="connsiteY28-1048" fmla="*/ 1113571 h 1450455"/>
                <a:gd name="connsiteX29-1049" fmla="*/ 0 w 1878121"/>
                <a:gd name="connsiteY29-1050" fmla="*/ 1065444 h 1450455"/>
                <a:gd name="connsiteX30-1051" fmla="*/ 32084 w 1878121"/>
                <a:gd name="connsiteY30-1052" fmla="*/ 824813 h 1450455"/>
                <a:gd name="connsiteX31-1053" fmla="*/ 96253 w 1878121"/>
                <a:gd name="connsiteY31-1054" fmla="*/ 728560 h 1450455"/>
                <a:gd name="connsiteX32-1055" fmla="*/ 176463 w 1878121"/>
                <a:gd name="connsiteY32-1056" fmla="*/ 648350 h 1450455"/>
                <a:gd name="connsiteX33-1057" fmla="*/ 224589 w 1878121"/>
                <a:gd name="connsiteY33-1058" fmla="*/ 632307 h 1450455"/>
                <a:gd name="connsiteX34-1059" fmla="*/ 272716 w 1878121"/>
                <a:gd name="connsiteY34-1060" fmla="*/ 600223 h 1450455"/>
                <a:gd name="connsiteX35-1061" fmla="*/ 320842 w 1878121"/>
                <a:gd name="connsiteY35-1062" fmla="*/ 584181 h 1450455"/>
                <a:gd name="connsiteX36-1063" fmla="*/ 385010 w 1878121"/>
                <a:gd name="connsiteY36-1064" fmla="*/ 552097 h 1450455"/>
                <a:gd name="connsiteX37-1065" fmla="*/ 481263 w 1878121"/>
                <a:gd name="connsiteY37-1066" fmla="*/ 520013 h 1450455"/>
                <a:gd name="connsiteX38-1067" fmla="*/ 561474 w 1878121"/>
                <a:gd name="connsiteY38-1068" fmla="*/ 455844 h 1450455"/>
                <a:gd name="connsiteX39-1069" fmla="*/ 561474 w 1878121"/>
                <a:gd name="connsiteY39-1070" fmla="*/ 439802 h 1450455"/>
                <a:gd name="connsiteX0-1071" fmla="*/ 513347 w 1878121"/>
                <a:gd name="connsiteY0-1072" fmla="*/ 437996 h 1464691"/>
                <a:gd name="connsiteX1-1073" fmla="*/ 529389 w 1878121"/>
                <a:gd name="connsiteY1-1074" fmla="*/ 325701 h 1464691"/>
                <a:gd name="connsiteX2-1075" fmla="*/ 609600 w 1878121"/>
                <a:gd name="connsiteY2-1076" fmla="*/ 229449 h 1464691"/>
                <a:gd name="connsiteX3-1077" fmla="*/ 657726 w 1878121"/>
                <a:gd name="connsiteY3-1078" fmla="*/ 213407 h 1464691"/>
                <a:gd name="connsiteX4-1079" fmla="*/ 837465 w 1878121"/>
                <a:gd name="connsiteY4-1080" fmla="*/ 49483 h 1464691"/>
                <a:gd name="connsiteX5-1081" fmla="*/ 1254109 w 1878121"/>
                <a:gd name="connsiteY5-1082" fmla="*/ 59199 h 1464691"/>
                <a:gd name="connsiteX6-1083" fmla="*/ 1427747 w 1878121"/>
                <a:gd name="connsiteY6-1084" fmla="*/ 213407 h 1464691"/>
                <a:gd name="connsiteX7-1085" fmla="*/ 1459832 w 1878121"/>
                <a:gd name="connsiteY7-1086" fmla="*/ 245491 h 1464691"/>
                <a:gd name="connsiteX8-1087" fmla="*/ 1507958 w 1878121"/>
                <a:gd name="connsiteY8-1088" fmla="*/ 341743 h 1464691"/>
                <a:gd name="connsiteX9-1089" fmla="*/ 1540042 w 1878121"/>
                <a:gd name="connsiteY9-1090" fmla="*/ 373828 h 1464691"/>
                <a:gd name="connsiteX10-1091" fmla="*/ 1636295 w 1878121"/>
                <a:gd name="connsiteY10-1092" fmla="*/ 502164 h 1464691"/>
                <a:gd name="connsiteX11-1093" fmla="*/ 1636295 w 1878121"/>
                <a:gd name="connsiteY11-1094" fmla="*/ 871133 h 1464691"/>
                <a:gd name="connsiteX12-1095" fmla="*/ 1604210 w 1878121"/>
                <a:gd name="connsiteY12-1096" fmla="*/ 903217 h 1464691"/>
                <a:gd name="connsiteX13-1097" fmla="*/ 1828800 w 1878121"/>
                <a:gd name="connsiteY13-1098" fmla="*/ 919259 h 1464691"/>
                <a:gd name="connsiteX14-1099" fmla="*/ 1876926 w 1878121"/>
                <a:gd name="connsiteY14-1100" fmla="*/ 951343 h 1464691"/>
                <a:gd name="connsiteX15-1101" fmla="*/ 1844842 w 1878121"/>
                <a:gd name="connsiteY15-1102" fmla="*/ 1208017 h 1464691"/>
                <a:gd name="connsiteX16-1103" fmla="*/ 1812758 w 1878121"/>
                <a:gd name="connsiteY16-1104" fmla="*/ 1256143 h 1464691"/>
                <a:gd name="connsiteX17-1105" fmla="*/ 1796716 w 1878121"/>
                <a:gd name="connsiteY17-1106" fmla="*/ 1304270 h 1464691"/>
                <a:gd name="connsiteX18-1107" fmla="*/ 1700463 w 1878121"/>
                <a:gd name="connsiteY18-1108" fmla="*/ 1384480 h 1464691"/>
                <a:gd name="connsiteX19-1109" fmla="*/ 1652337 w 1878121"/>
                <a:gd name="connsiteY19-1110" fmla="*/ 1400522 h 1464691"/>
                <a:gd name="connsiteX20-1111" fmla="*/ 1604210 w 1878121"/>
                <a:gd name="connsiteY20-1112" fmla="*/ 1432607 h 1464691"/>
                <a:gd name="connsiteX21-1113" fmla="*/ 1459832 w 1878121"/>
                <a:gd name="connsiteY21-1114" fmla="*/ 1464691 h 1464691"/>
                <a:gd name="connsiteX22-1115" fmla="*/ 401053 w 1878121"/>
                <a:gd name="connsiteY22-1116" fmla="*/ 1448649 h 1464691"/>
                <a:gd name="connsiteX23-1117" fmla="*/ 336884 w 1878121"/>
                <a:gd name="connsiteY23-1118" fmla="*/ 1432607 h 1464691"/>
                <a:gd name="connsiteX24-1119" fmla="*/ 256674 w 1878121"/>
                <a:gd name="connsiteY24-1120" fmla="*/ 1416564 h 1464691"/>
                <a:gd name="connsiteX25-1121" fmla="*/ 224589 w 1878121"/>
                <a:gd name="connsiteY25-1122" fmla="*/ 1384480 h 1464691"/>
                <a:gd name="connsiteX26-1123" fmla="*/ 176463 w 1878121"/>
                <a:gd name="connsiteY26-1124" fmla="*/ 1368438 h 1464691"/>
                <a:gd name="connsiteX27-1125" fmla="*/ 48126 w 1878121"/>
                <a:gd name="connsiteY27-1126" fmla="*/ 1224059 h 1464691"/>
                <a:gd name="connsiteX28-1127" fmla="*/ 16042 w 1878121"/>
                <a:gd name="connsiteY28-1128" fmla="*/ 1127807 h 1464691"/>
                <a:gd name="connsiteX29-1129" fmla="*/ 0 w 1878121"/>
                <a:gd name="connsiteY29-1130" fmla="*/ 1079680 h 1464691"/>
                <a:gd name="connsiteX30-1131" fmla="*/ 32084 w 1878121"/>
                <a:gd name="connsiteY30-1132" fmla="*/ 839049 h 1464691"/>
                <a:gd name="connsiteX31-1133" fmla="*/ 96253 w 1878121"/>
                <a:gd name="connsiteY31-1134" fmla="*/ 742796 h 1464691"/>
                <a:gd name="connsiteX32-1135" fmla="*/ 176463 w 1878121"/>
                <a:gd name="connsiteY32-1136" fmla="*/ 662586 h 1464691"/>
                <a:gd name="connsiteX33-1137" fmla="*/ 224589 w 1878121"/>
                <a:gd name="connsiteY33-1138" fmla="*/ 646543 h 1464691"/>
                <a:gd name="connsiteX34-1139" fmla="*/ 272716 w 1878121"/>
                <a:gd name="connsiteY34-1140" fmla="*/ 614459 h 1464691"/>
                <a:gd name="connsiteX35-1141" fmla="*/ 320842 w 1878121"/>
                <a:gd name="connsiteY35-1142" fmla="*/ 598417 h 1464691"/>
                <a:gd name="connsiteX36-1143" fmla="*/ 385010 w 1878121"/>
                <a:gd name="connsiteY36-1144" fmla="*/ 566333 h 1464691"/>
                <a:gd name="connsiteX37-1145" fmla="*/ 481263 w 1878121"/>
                <a:gd name="connsiteY37-1146" fmla="*/ 534249 h 1464691"/>
                <a:gd name="connsiteX38-1147" fmla="*/ 561474 w 1878121"/>
                <a:gd name="connsiteY38-1148" fmla="*/ 470080 h 1464691"/>
                <a:gd name="connsiteX39-1149" fmla="*/ 561474 w 1878121"/>
                <a:gd name="connsiteY39-1150" fmla="*/ 454038 h 1464691"/>
                <a:gd name="connsiteX0-1151" fmla="*/ 513347 w 1878121"/>
                <a:gd name="connsiteY0-1152" fmla="*/ 437996 h 1464691"/>
                <a:gd name="connsiteX1-1153" fmla="*/ 529389 w 1878121"/>
                <a:gd name="connsiteY1-1154" fmla="*/ 325701 h 1464691"/>
                <a:gd name="connsiteX2-1155" fmla="*/ 609600 w 1878121"/>
                <a:gd name="connsiteY2-1156" fmla="*/ 229449 h 1464691"/>
                <a:gd name="connsiteX3-1157" fmla="*/ 657726 w 1878121"/>
                <a:gd name="connsiteY3-1158" fmla="*/ 213407 h 1464691"/>
                <a:gd name="connsiteX4-1159" fmla="*/ 837465 w 1878121"/>
                <a:gd name="connsiteY4-1160" fmla="*/ 49483 h 1464691"/>
                <a:gd name="connsiteX5-1161" fmla="*/ 1254109 w 1878121"/>
                <a:gd name="connsiteY5-1162" fmla="*/ 59199 h 1464691"/>
                <a:gd name="connsiteX6-1163" fmla="*/ 1427747 w 1878121"/>
                <a:gd name="connsiteY6-1164" fmla="*/ 213407 h 1464691"/>
                <a:gd name="connsiteX7-1165" fmla="*/ 1507958 w 1878121"/>
                <a:gd name="connsiteY7-1166" fmla="*/ 341743 h 1464691"/>
                <a:gd name="connsiteX8-1167" fmla="*/ 1540042 w 1878121"/>
                <a:gd name="connsiteY8-1168" fmla="*/ 373828 h 1464691"/>
                <a:gd name="connsiteX9-1169" fmla="*/ 1636295 w 1878121"/>
                <a:gd name="connsiteY9-1170" fmla="*/ 502164 h 1464691"/>
                <a:gd name="connsiteX10-1171" fmla="*/ 1636295 w 1878121"/>
                <a:gd name="connsiteY10-1172" fmla="*/ 871133 h 1464691"/>
                <a:gd name="connsiteX11-1173" fmla="*/ 1604210 w 1878121"/>
                <a:gd name="connsiteY11-1174" fmla="*/ 903217 h 1464691"/>
                <a:gd name="connsiteX12-1175" fmla="*/ 1828800 w 1878121"/>
                <a:gd name="connsiteY12-1176" fmla="*/ 919259 h 1464691"/>
                <a:gd name="connsiteX13-1177" fmla="*/ 1876926 w 1878121"/>
                <a:gd name="connsiteY13-1178" fmla="*/ 951343 h 1464691"/>
                <a:gd name="connsiteX14-1179" fmla="*/ 1844842 w 1878121"/>
                <a:gd name="connsiteY14-1180" fmla="*/ 1208017 h 1464691"/>
                <a:gd name="connsiteX15-1181" fmla="*/ 1812758 w 1878121"/>
                <a:gd name="connsiteY15-1182" fmla="*/ 1256143 h 1464691"/>
                <a:gd name="connsiteX16-1183" fmla="*/ 1796716 w 1878121"/>
                <a:gd name="connsiteY16-1184" fmla="*/ 1304270 h 1464691"/>
                <a:gd name="connsiteX17-1185" fmla="*/ 1700463 w 1878121"/>
                <a:gd name="connsiteY17-1186" fmla="*/ 1384480 h 1464691"/>
                <a:gd name="connsiteX18-1187" fmla="*/ 1652337 w 1878121"/>
                <a:gd name="connsiteY18-1188" fmla="*/ 1400522 h 1464691"/>
                <a:gd name="connsiteX19-1189" fmla="*/ 1604210 w 1878121"/>
                <a:gd name="connsiteY19-1190" fmla="*/ 1432607 h 1464691"/>
                <a:gd name="connsiteX20-1191" fmla="*/ 1459832 w 1878121"/>
                <a:gd name="connsiteY20-1192" fmla="*/ 1464691 h 1464691"/>
                <a:gd name="connsiteX21-1193" fmla="*/ 401053 w 1878121"/>
                <a:gd name="connsiteY21-1194" fmla="*/ 1448649 h 1464691"/>
                <a:gd name="connsiteX22-1195" fmla="*/ 336884 w 1878121"/>
                <a:gd name="connsiteY22-1196" fmla="*/ 1432607 h 1464691"/>
                <a:gd name="connsiteX23-1197" fmla="*/ 256674 w 1878121"/>
                <a:gd name="connsiteY23-1198" fmla="*/ 1416564 h 1464691"/>
                <a:gd name="connsiteX24-1199" fmla="*/ 224589 w 1878121"/>
                <a:gd name="connsiteY24-1200" fmla="*/ 1384480 h 1464691"/>
                <a:gd name="connsiteX25-1201" fmla="*/ 176463 w 1878121"/>
                <a:gd name="connsiteY25-1202" fmla="*/ 1368438 h 1464691"/>
                <a:gd name="connsiteX26-1203" fmla="*/ 48126 w 1878121"/>
                <a:gd name="connsiteY26-1204" fmla="*/ 1224059 h 1464691"/>
                <a:gd name="connsiteX27-1205" fmla="*/ 16042 w 1878121"/>
                <a:gd name="connsiteY27-1206" fmla="*/ 1127807 h 1464691"/>
                <a:gd name="connsiteX28-1207" fmla="*/ 0 w 1878121"/>
                <a:gd name="connsiteY28-1208" fmla="*/ 1079680 h 1464691"/>
                <a:gd name="connsiteX29-1209" fmla="*/ 32084 w 1878121"/>
                <a:gd name="connsiteY29-1210" fmla="*/ 839049 h 1464691"/>
                <a:gd name="connsiteX30-1211" fmla="*/ 96253 w 1878121"/>
                <a:gd name="connsiteY30-1212" fmla="*/ 742796 h 1464691"/>
                <a:gd name="connsiteX31-1213" fmla="*/ 176463 w 1878121"/>
                <a:gd name="connsiteY31-1214" fmla="*/ 662586 h 1464691"/>
                <a:gd name="connsiteX32-1215" fmla="*/ 224589 w 1878121"/>
                <a:gd name="connsiteY32-1216" fmla="*/ 646543 h 1464691"/>
                <a:gd name="connsiteX33-1217" fmla="*/ 272716 w 1878121"/>
                <a:gd name="connsiteY33-1218" fmla="*/ 614459 h 1464691"/>
                <a:gd name="connsiteX34-1219" fmla="*/ 320842 w 1878121"/>
                <a:gd name="connsiteY34-1220" fmla="*/ 598417 h 1464691"/>
                <a:gd name="connsiteX35-1221" fmla="*/ 385010 w 1878121"/>
                <a:gd name="connsiteY35-1222" fmla="*/ 566333 h 1464691"/>
                <a:gd name="connsiteX36-1223" fmla="*/ 481263 w 1878121"/>
                <a:gd name="connsiteY36-1224" fmla="*/ 534249 h 1464691"/>
                <a:gd name="connsiteX37-1225" fmla="*/ 561474 w 1878121"/>
                <a:gd name="connsiteY37-1226" fmla="*/ 470080 h 1464691"/>
                <a:gd name="connsiteX38-1227" fmla="*/ 561474 w 1878121"/>
                <a:gd name="connsiteY38-1228" fmla="*/ 454038 h 1464691"/>
                <a:gd name="connsiteX0-1229" fmla="*/ 513347 w 1878121"/>
                <a:gd name="connsiteY0-1230" fmla="*/ 405231 h 1431926"/>
                <a:gd name="connsiteX1-1231" fmla="*/ 529389 w 1878121"/>
                <a:gd name="connsiteY1-1232" fmla="*/ 292936 h 1431926"/>
                <a:gd name="connsiteX2-1233" fmla="*/ 609600 w 1878121"/>
                <a:gd name="connsiteY2-1234" fmla="*/ 196684 h 1431926"/>
                <a:gd name="connsiteX3-1235" fmla="*/ 837465 w 1878121"/>
                <a:gd name="connsiteY3-1236" fmla="*/ 16718 h 1431926"/>
                <a:gd name="connsiteX4-1237" fmla="*/ 1254109 w 1878121"/>
                <a:gd name="connsiteY4-1238" fmla="*/ 26434 h 1431926"/>
                <a:gd name="connsiteX5-1239" fmla="*/ 1427747 w 1878121"/>
                <a:gd name="connsiteY5-1240" fmla="*/ 180642 h 1431926"/>
                <a:gd name="connsiteX6-1241" fmla="*/ 1507958 w 1878121"/>
                <a:gd name="connsiteY6-1242" fmla="*/ 308978 h 1431926"/>
                <a:gd name="connsiteX7-1243" fmla="*/ 1540042 w 1878121"/>
                <a:gd name="connsiteY7-1244" fmla="*/ 341063 h 1431926"/>
                <a:gd name="connsiteX8-1245" fmla="*/ 1636295 w 1878121"/>
                <a:gd name="connsiteY8-1246" fmla="*/ 469399 h 1431926"/>
                <a:gd name="connsiteX9-1247" fmla="*/ 1636295 w 1878121"/>
                <a:gd name="connsiteY9-1248" fmla="*/ 838368 h 1431926"/>
                <a:gd name="connsiteX10-1249" fmla="*/ 1604210 w 1878121"/>
                <a:gd name="connsiteY10-1250" fmla="*/ 870452 h 1431926"/>
                <a:gd name="connsiteX11-1251" fmla="*/ 1828800 w 1878121"/>
                <a:gd name="connsiteY11-1252" fmla="*/ 886494 h 1431926"/>
                <a:gd name="connsiteX12-1253" fmla="*/ 1876926 w 1878121"/>
                <a:gd name="connsiteY12-1254" fmla="*/ 918578 h 1431926"/>
                <a:gd name="connsiteX13-1255" fmla="*/ 1844842 w 1878121"/>
                <a:gd name="connsiteY13-1256" fmla="*/ 1175252 h 1431926"/>
                <a:gd name="connsiteX14-1257" fmla="*/ 1812758 w 1878121"/>
                <a:gd name="connsiteY14-1258" fmla="*/ 1223378 h 1431926"/>
                <a:gd name="connsiteX15-1259" fmla="*/ 1796716 w 1878121"/>
                <a:gd name="connsiteY15-1260" fmla="*/ 1271505 h 1431926"/>
                <a:gd name="connsiteX16-1261" fmla="*/ 1700463 w 1878121"/>
                <a:gd name="connsiteY16-1262" fmla="*/ 1351715 h 1431926"/>
                <a:gd name="connsiteX17-1263" fmla="*/ 1652337 w 1878121"/>
                <a:gd name="connsiteY17-1264" fmla="*/ 1367757 h 1431926"/>
                <a:gd name="connsiteX18-1265" fmla="*/ 1604210 w 1878121"/>
                <a:gd name="connsiteY18-1266" fmla="*/ 1399842 h 1431926"/>
                <a:gd name="connsiteX19-1267" fmla="*/ 1459832 w 1878121"/>
                <a:gd name="connsiteY19-1268" fmla="*/ 1431926 h 1431926"/>
                <a:gd name="connsiteX20-1269" fmla="*/ 401053 w 1878121"/>
                <a:gd name="connsiteY20-1270" fmla="*/ 1415884 h 1431926"/>
                <a:gd name="connsiteX21-1271" fmla="*/ 336884 w 1878121"/>
                <a:gd name="connsiteY21-1272" fmla="*/ 1399842 h 1431926"/>
                <a:gd name="connsiteX22-1273" fmla="*/ 256674 w 1878121"/>
                <a:gd name="connsiteY22-1274" fmla="*/ 1383799 h 1431926"/>
                <a:gd name="connsiteX23-1275" fmla="*/ 224589 w 1878121"/>
                <a:gd name="connsiteY23-1276" fmla="*/ 1351715 h 1431926"/>
                <a:gd name="connsiteX24-1277" fmla="*/ 176463 w 1878121"/>
                <a:gd name="connsiteY24-1278" fmla="*/ 1335673 h 1431926"/>
                <a:gd name="connsiteX25-1279" fmla="*/ 48126 w 1878121"/>
                <a:gd name="connsiteY25-1280" fmla="*/ 1191294 h 1431926"/>
                <a:gd name="connsiteX26-1281" fmla="*/ 16042 w 1878121"/>
                <a:gd name="connsiteY26-1282" fmla="*/ 1095042 h 1431926"/>
                <a:gd name="connsiteX27-1283" fmla="*/ 0 w 1878121"/>
                <a:gd name="connsiteY27-1284" fmla="*/ 1046915 h 1431926"/>
                <a:gd name="connsiteX28-1285" fmla="*/ 32084 w 1878121"/>
                <a:gd name="connsiteY28-1286" fmla="*/ 806284 h 1431926"/>
                <a:gd name="connsiteX29-1287" fmla="*/ 96253 w 1878121"/>
                <a:gd name="connsiteY29-1288" fmla="*/ 710031 h 1431926"/>
                <a:gd name="connsiteX30-1289" fmla="*/ 176463 w 1878121"/>
                <a:gd name="connsiteY30-1290" fmla="*/ 629821 h 1431926"/>
                <a:gd name="connsiteX31-1291" fmla="*/ 224589 w 1878121"/>
                <a:gd name="connsiteY31-1292" fmla="*/ 613778 h 1431926"/>
                <a:gd name="connsiteX32-1293" fmla="*/ 272716 w 1878121"/>
                <a:gd name="connsiteY32-1294" fmla="*/ 581694 h 1431926"/>
                <a:gd name="connsiteX33-1295" fmla="*/ 320842 w 1878121"/>
                <a:gd name="connsiteY33-1296" fmla="*/ 565652 h 1431926"/>
                <a:gd name="connsiteX34-1297" fmla="*/ 385010 w 1878121"/>
                <a:gd name="connsiteY34-1298" fmla="*/ 533568 h 1431926"/>
                <a:gd name="connsiteX35-1299" fmla="*/ 481263 w 1878121"/>
                <a:gd name="connsiteY35-1300" fmla="*/ 501484 h 1431926"/>
                <a:gd name="connsiteX36-1301" fmla="*/ 561474 w 1878121"/>
                <a:gd name="connsiteY36-1302" fmla="*/ 437315 h 1431926"/>
                <a:gd name="connsiteX37-1303" fmla="*/ 561474 w 1878121"/>
                <a:gd name="connsiteY37-1304" fmla="*/ 421273 h 1431926"/>
                <a:gd name="connsiteX0-1305" fmla="*/ 513347 w 1878121"/>
                <a:gd name="connsiteY0-1306" fmla="*/ 405231 h 1431926"/>
                <a:gd name="connsiteX1-1307" fmla="*/ 529389 w 1878121"/>
                <a:gd name="connsiteY1-1308" fmla="*/ 292936 h 1431926"/>
                <a:gd name="connsiteX2-1309" fmla="*/ 609600 w 1878121"/>
                <a:gd name="connsiteY2-1310" fmla="*/ 196684 h 1431926"/>
                <a:gd name="connsiteX3-1311" fmla="*/ 837465 w 1878121"/>
                <a:gd name="connsiteY3-1312" fmla="*/ 16718 h 1431926"/>
                <a:gd name="connsiteX4-1313" fmla="*/ 1254109 w 1878121"/>
                <a:gd name="connsiteY4-1314" fmla="*/ 26434 h 1431926"/>
                <a:gd name="connsiteX5-1315" fmla="*/ 1427747 w 1878121"/>
                <a:gd name="connsiteY5-1316" fmla="*/ 180642 h 1431926"/>
                <a:gd name="connsiteX6-1317" fmla="*/ 1507958 w 1878121"/>
                <a:gd name="connsiteY6-1318" fmla="*/ 308978 h 1431926"/>
                <a:gd name="connsiteX7-1319" fmla="*/ 1540042 w 1878121"/>
                <a:gd name="connsiteY7-1320" fmla="*/ 341063 h 1431926"/>
                <a:gd name="connsiteX8-1321" fmla="*/ 1636295 w 1878121"/>
                <a:gd name="connsiteY8-1322" fmla="*/ 469399 h 1431926"/>
                <a:gd name="connsiteX9-1323" fmla="*/ 1636295 w 1878121"/>
                <a:gd name="connsiteY9-1324" fmla="*/ 838368 h 1431926"/>
                <a:gd name="connsiteX10-1325" fmla="*/ 1604210 w 1878121"/>
                <a:gd name="connsiteY10-1326" fmla="*/ 870452 h 1431926"/>
                <a:gd name="connsiteX11-1327" fmla="*/ 1828800 w 1878121"/>
                <a:gd name="connsiteY11-1328" fmla="*/ 886494 h 1431926"/>
                <a:gd name="connsiteX12-1329" fmla="*/ 1876926 w 1878121"/>
                <a:gd name="connsiteY12-1330" fmla="*/ 918578 h 1431926"/>
                <a:gd name="connsiteX13-1331" fmla="*/ 1844842 w 1878121"/>
                <a:gd name="connsiteY13-1332" fmla="*/ 1175252 h 1431926"/>
                <a:gd name="connsiteX14-1333" fmla="*/ 1812758 w 1878121"/>
                <a:gd name="connsiteY14-1334" fmla="*/ 1223378 h 1431926"/>
                <a:gd name="connsiteX15-1335" fmla="*/ 1796716 w 1878121"/>
                <a:gd name="connsiteY15-1336" fmla="*/ 1271505 h 1431926"/>
                <a:gd name="connsiteX16-1337" fmla="*/ 1700463 w 1878121"/>
                <a:gd name="connsiteY16-1338" fmla="*/ 1351715 h 1431926"/>
                <a:gd name="connsiteX17-1339" fmla="*/ 1652337 w 1878121"/>
                <a:gd name="connsiteY17-1340" fmla="*/ 1367757 h 1431926"/>
                <a:gd name="connsiteX18-1341" fmla="*/ 1604210 w 1878121"/>
                <a:gd name="connsiteY18-1342" fmla="*/ 1399842 h 1431926"/>
                <a:gd name="connsiteX19-1343" fmla="*/ 1459832 w 1878121"/>
                <a:gd name="connsiteY19-1344" fmla="*/ 1431926 h 1431926"/>
                <a:gd name="connsiteX20-1345" fmla="*/ 401053 w 1878121"/>
                <a:gd name="connsiteY20-1346" fmla="*/ 1415884 h 1431926"/>
                <a:gd name="connsiteX21-1347" fmla="*/ 336884 w 1878121"/>
                <a:gd name="connsiteY21-1348" fmla="*/ 1399842 h 1431926"/>
                <a:gd name="connsiteX22-1349" fmla="*/ 256674 w 1878121"/>
                <a:gd name="connsiteY22-1350" fmla="*/ 1383799 h 1431926"/>
                <a:gd name="connsiteX23-1351" fmla="*/ 224589 w 1878121"/>
                <a:gd name="connsiteY23-1352" fmla="*/ 1351715 h 1431926"/>
                <a:gd name="connsiteX24-1353" fmla="*/ 176463 w 1878121"/>
                <a:gd name="connsiteY24-1354" fmla="*/ 1335673 h 1431926"/>
                <a:gd name="connsiteX25-1355" fmla="*/ 48126 w 1878121"/>
                <a:gd name="connsiteY25-1356" fmla="*/ 1191294 h 1431926"/>
                <a:gd name="connsiteX26-1357" fmla="*/ 16042 w 1878121"/>
                <a:gd name="connsiteY26-1358" fmla="*/ 1095042 h 1431926"/>
                <a:gd name="connsiteX27-1359" fmla="*/ 0 w 1878121"/>
                <a:gd name="connsiteY27-1360" fmla="*/ 1046915 h 1431926"/>
                <a:gd name="connsiteX28-1361" fmla="*/ 32084 w 1878121"/>
                <a:gd name="connsiteY28-1362" fmla="*/ 806284 h 1431926"/>
                <a:gd name="connsiteX29-1363" fmla="*/ 96253 w 1878121"/>
                <a:gd name="connsiteY29-1364" fmla="*/ 710031 h 1431926"/>
                <a:gd name="connsiteX30-1365" fmla="*/ 176463 w 1878121"/>
                <a:gd name="connsiteY30-1366" fmla="*/ 629821 h 1431926"/>
                <a:gd name="connsiteX31-1367" fmla="*/ 224589 w 1878121"/>
                <a:gd name="connsiteY31-1368" fmla="*/ 613778 h 1431926"/>
                <a:gd name="connsiteX32-1369" fmla="*/ 272716 w 1878121"/>
                <a:gd name="connsiteY32-1370" fmla="*/ 581694 h 1431926"/>
                <a:gd name="connsiteX33-1371" fmla="*/ 320842 w 1878121"/>
                <a:gd name="connsiteY33-1372" fmla="*/ 565652 h 1431926"/>
                <a:gd name="connsiteX34-1373" fmla="*/ 385010 w 1878121"/>
                <a:gd name="connsiteY34-1374" fmla="*/ 533568 h 1431926"/>
                <a:gd name="connsiteX35-1375" fmla="*/ 481263 w 1878121"/>
                <a:gd name="connsiteY35-1376" fmla="*/ 501484 h 1431926"/>
                <a:gd name="connsiteX36-1377" fmla="*/ 561474 w 1878121"/>
                <a:gd name="connsiteY36-1378" fmla="*/ 437315 h 1431926"/>
                <a:gd name="connsiteX37-1379" fmla="*/ 561474 w 1878121"/>
                <a:gd name="connsiteY37-1380" fmla="*/ 421273 h 1431926"/>
                <a:gd name="connsiteX0-1381" fmla="*/ 513347 w 1878121"/>
                <a:gd name="connsiteY0-1382" fmla="*/ 419845 h 1446540"/>
                <a:gd name="connsiteX1-1383" fmla="*/ 529389 w 1878121"/>
                <a:gd name="connsiteY1-1384" fmla="*/ 307550 h 1446540"/>
                <a:gd name="connsiteX2-1385" fmla="*/ 609600 w 1878121"/>
                <a:gd name="connsiteY2-1386" fmla="*/ 211298 h 1446540"/>
                <a:gd name="connsiteX3-1387" fmla="*/ 940496 w 1878121"/>
                <a:gd name="connsiteY3-1388" fmla="*/ 12014 h 1446540"/>
                <a:gd name="connsiteX4-1389" fmla="*/ 1254109 w 1878121"/>
                <a:gd name="connsiteY4-1390" fmla="*/ 41048 h 1446540"/>
                <a:gd name="connsiteX5-1391" fmla="*/ 1427747 w 1878121"/>
                <a:gd name="connsiteY5-1392" fmla="*/ 195256 h 1446540"/>
                <a:gd name="connsiteX6-1393" fmla="*/ 1507958 w 1878121"/>
                <a:gd name="connsiteY6-1394" fmla="*/ 323592 h 1446540"/>
                <a:gd name="connsiteX7-1395" fmla="*/ 1540042 w 1878121"/>
                <a:gd name="connsiteY7-1396" fmla="*/ 355677 h 1446540"/>
                <a:gd name="connsiteX8-1397" fmla="*/ 1636295 w 1878121"/>
                <a:gd name="connsiteY8-1398" fmla="*/ 484013 h 1446540"/>
                <a:gd name="connsiteX9-1399" fmla="*/ 1636295 w 1878121"/>
                <a:gd name="connsiteY9-1400" fmla="*/ 852982 h 1446540"/>
                <a:gd name="connsiteX10-1401" fmla="*/ 1604210 w 1878121"/>
                <a:gd name="connsiteY10-1402" fmla="*/ 885066 h 1446540"/>
                <a:gd name="connsiteX11-1403" fmla="*/ 1828800 w 1878121"/>
                <a:gd name="connsiteY11-1404" fmla="*/ 901108 h 1446540"/>
                <a:gd name="connsiteX12-1405" fmla="*/ 1876926 w 1878121"/>
                <a:gd name="connsiteY12-1406" fmla="*/ 933192 h 1446540"/>
                <a:gd name="connsiteX13-1407" fmla="*/ 1844842 w 1878121"/>
                <a:gd name="connsiteY13-1408" fmla="*/ 1189866 h 1446540"/>
                <a:gd name="connsiteX14-1409" fmla="*/ 1812758 w 1878121"/>
                <a:gd name="connsiteY14-1410" fmla="*/ 1237992 h 1446540"/>
                <a:gd name="connsiteX15-1411" fmla="*/ 1796716 w 1878121"/>
                <a:gd name="connsiteY15-1412" fmla="*/ 1286119 h 1446540"/>
                <a:gd name="connsiteX16-1413" fmla="*/ 1700463 w 1878121"/>
                <a:gd name="connsiteY16-1414" fmla="*/ 1366329 h 1446540"/>
                <a:gd name="connsiteX17-1415" fmla="*/ 1652337 w 1878121"/>
                <a:gd name="connsiteY17-1416" fmla="*/ 1382371 h 1446540"/>
                <a:gd name="connsiteX18-1417" fmla="*/ 1604210 w 1878121"/>
                <a:gd name="connsiteY18-1418" fmla="*/ 1414456 h 1446540"/>
                <a:gd name="connsiteX19-1419" fmla="*/ 1459832 w 1878121"/>
                <a:gd name="connsiteY19-1420" fmla="*/ 1446540 h 1446540"/>
                <a:gd name="connsiteX20-1421" fmla="*/ 401053 w 1878121"/>
                <a:gd name="connsiteY20-1422" fmla="*/ 1430498 h 1446540"/>
                <a:gd name="connsiteX21-1423" fmla="*/ 336884 w 1878121"/>
                <a:gd name="connsiteY21-1424" fmla="*/ 1414456 h 1446540"/>
                <a:gd name="connsiteX22-1425" fmla="*/ 256674 w 1878121"/>
                <a:gd name="connsiteY22-1426" fmla="*/ 1398413 h 1446540"/>
                <a:gd name="connsiteX23-1427" fmla="*/ 224589 w 1878121"/>
                <a:gd name="connsiteY23-1428" fmla="*/ 1366329 h 1446540"/>
                <a:gd name="connsiteX24-1429" fmla="*/ 176463 w 1878121"/>
                <a:gd name="connsiteY24-1430" fmla="*/ 1350287 h 1446540"/>
                <a:gd name="connsiteX25-1431" fmla="*/ 48126 w 1878121"/>
                <a:gd name="connsiteY25-1432" fmla="*/ 1205908 h 1446540"/>
                <a:gd name="connsiteX26-1433" fmla="*/ 16042 w 1878121"/>
                <a:gd name="connsiteY26-1434" fmla="*/ 1109656 h 1446540"/>
                <a:gd name="connsiteX27-1435" fmla="*/ 0 w 1878121"/>
                <a:gd name="connsiteY27-1436" fmla="*/ 1061529 h 1446540"/>
                <a:gd name="connsiteX28-1437" fmla="*/ 32084 w 1878121"/>
                <a:gd name="connsiteY28-1438" fmla="*/ 820898 h 1446540"/>
                <a:gd name="connsiteX29-1439" fmla="*/ 96253 w 1878121"/>
                <a:gd name="connsiteY29-1440" fmla="*/ 724645 h 1446540"/>
                <a:gd name="connsiteX30-1441" fmla="*/ 176463 w 1878121"/>
                <a:gd name="connsiteY30-1442" fmla="*/ 644435 h 1446540"/>
                <a:gd name="connsiteX31-1443" fmla="*/ 224589 w 1878121"/>
                <a:gd name="connsiteY31-1444" fmla="*/ 628392 h 1446540"/>
                <a:gd name="connsiteX32-1445" fmla="*/ 272716 w 1878121"/>
                <a:gd name="connsiteY32-1446" fmla="*/ 596308 h 1446540"/>
                <a:gd name="connsiteX33-1447" fmla="*/ 320842 w 1878121"/>
                <a:gd name="connsiteY33-1448" fmla="*/ 580266 h 1446540"/>
                <a:gd name="connsiteX34-1449" fmla="*/ 385010 w 1878121"/>
                <a:gd name="connsiteY34-1450" fmla="*/ 548182 h 1446540"/>
                <a:gd name="connsiteX35-1451" fmla="*/ 481263 w 1878121"/>
                <a:gd name="connsiteY35-1452" fmla="*/ 516098 h 1446540"/>
                <a:gd name="connsiteX36-1453" fmla="*/ 561474 w 1878121"/>
                <a:gd name="connsiteY36-1454" fmla="*/ 451929 h 1446540"/>
                <a:gd name="connsiteX37-1455" fmla="*/ 561474 w 1878121"/>
                <a:gd name="connsiteY37-1456" fmla="*/ 435887 h 1446540"/>
                <a:gd name="connsiteX0-1457" fmla="*/ 513347 w 1878121"/>
                <a:gd name="connsiteY0-1458" fmla="*/ 427632 h 1454327"/>
                <a:gd name="connsiteX1-1459" fmla="*/ 529389 w 1878121"/>
                <a:gd name="connsiteY1-1460" fmla="*/ 315337 h 1454327"/>
                <a:gd name="connsiteX2-1461" fmla="*/ 609600 w 1878121"/>
                <a:gd name="connsiteY2-1462" fmla="*/ 219085 h 1454327"/>
                <a:gd name="connsiteX3-1463" fmla="*/ 940496 w 1878121"/>
                <a:gd name="connsiteY3-1464" fmla="*/ 19801 h 1454327"/>
                <a:gd name="connsiteX4-1465" fmla="*/ 1254109 w 1878121"/>
                <a:gd name="connsiteY4-1466" fmla="*/ 48835 h 1454327"/>
                <a:gd name="connsiteX5-1467" fmla="*/ 1427747 w 1878121"/>
                <a:gd name="connsiteY5-1468" fmla="*/ 203043 h 1454327"/>
                <a:gd name="connsiteX6-1469" fmla="*/ 1507958 w 1878121"/>
                <a:gd name="connsiteY6-1470" fmla="*/ 331379 h 1454327"/>
                <a:gd name="connsiteX7-1471" fmla="*/ 1540042 w 1878121"/>
                <a:gd name="connsiteY7-1472" fmla="*/ 363464 h 1454327"/>
                <a:gd name="connsiteX8-1473" fmla="*/ 1636295 w 1878121"/>
                <a:gd name="connsiteY8-1474" fmla="*/ 491800 h 1454327"/>
                <a:gd name="connsiteX9-1475" fmla="*/ 1636295 w 1878121"/>
                <a:gd name="connsiteY9-1476" fmla="*/ 860769 h 1454327"/>
                <a:gd name="connsiteX10-1477" fmla="*/ 1604210 w 1878121"/>
                <a:gd name="connsiteY10-1478" fmla="*/ 892853 h 1454327"/>
                <a:gd name="connsiteX11-1479" fmla="*/ 1828800 w 1878121"/>
                <a:gd name="connsiteY11-1480" fmla="*/ 908895 h 1454327"/>
                <a:gd name="connsiteX12-1481" fmla="*/ 1876926 w 1878121"/>
                <a:gd name="connsiteY12-1482" fmla="*/ 940979 h 1454327"/>
                <a:gd name="connsiteX13-1483" fmla="*/ 1844842 w 1878121"/>
                <a:gd name="connsiteY13-1484" fmla="*/ 1197653 h 1454327"/>
                <a:gd name="connsiteX14-1485" fmla="*/ 1812758 w 1878121"/>
                <a:gd name="connsiteY14-1486" fmla="*/ 1245779 h 1454327"/>
                <a:gd name="connsiteX15-1487" fmla="*/ 1796716 w 1878121"/>
                <a:gd name="connsiteY15-1488" fmla="*/ 1293906 h 1454327"/>
                <a:gd name="connsiteX16-1489" fmla="*/ 1700463 w 1878121"/>
                <a:gd name="connsiteY16-1490" fmla="*/ 1374116 h 1454327"/>
                <a:gd name="connsiteX17-1491" fmla="*/ 1652337 w 1878121"/>
                <a:gd name="connsiteY17-1492" fmla="*/ 1390158 h 1454327"/>
                <a:gd name="connsiteX18-1493" fmla="*/ 1604210 w 1878121"/>
                <a:gd name="connsiteY18-1494" fmla="*/ 1422243 h 1454327"/>
                <a:gd name="connsiteX19-1495" fmla="*/ 1459832 w 1878121"/>
                <a:gd name="connsiteY19-1496" fmla="*/ 1454327 h 1454327"/>
                <a:gd name="connsiteX20-1497" fmla="*/ 401053 w 1878121"/>
                <a:gd name="connsiteY20-1498" fmla="*/ 1438285 h 1454327"/>
                <a:gd name="connsiteX21-1499" fmla="*/ 336884 w 1878121"/>
                <a:gd name="connsiteY21-1500" fmla="*/ 1422243 h 1454327"/>
                <a:gd name="connsiteX22-1501" fmla="*/ 256674 w 1878121"/>
                <a:gd name="connsiteY22-1502" fmla="*/ 1406200 h 1454327"/>
                <a:gd name="connsiteX23-1503" fmla="*/ 224589 w 1878121"/>
                <a:gd name="connsiteY23-1504" fmla="*/ 1374116 h 1454327"/>
                <a:gd name="connsiteX24-1505" fmla="*/ 176463 w 1878121"/>
                <a:gd name="connsiteY24-1506" fmla="*/ 1358074 h 1454327"/>
                <a:gd name="connsiteX25-1507" fmla="*/ 48126 w 1878121"/>
                <a:gd name="connsiteY25-1508" fmla="*/ 1213695 h 1454327"/>
                <a:gd name="connsiteX26-1509" fmla="*/ 16042 w 1878121"/>
                <a:gd name="connsiteY26-1510" fmla="*/ 1117443 h 1454327"/>
                <a:gd name="connsiteX27-1511" fmla="*/ 0 w 1878121"/>
                <a:gd name="connsiteY27-1512" fmla="*/ 1069316 h 1454327"/>
                <a:gd name="connsiteX28-1513" fmla="*/ 32084 w 1878121"/>
                <a:gd name="connsiteY28-1514" fmla="*/ 828685 h 1454327"/>
                <a:gd name="connsiteX29-1515" fmla="*/ 96253 w 1878121"/>
                <a:gd name="connsiteY29-1516" fmla="*/ 732432 h 1454327"/>
                <a:gd name="connsiteX30-1517" fmla="*/ 176463 w 1878121"/>
                <a:gd name="connsiteY30-1518" fmla="*/ 652222 h 1454327"/>
                <a:gd name="connsiteX31-1519" fmla="*/ 224589 w 1878121"/>
                <a:gd name="connsiteY31-1520" fmla="*/ 636179 h 1454327"/>
                <a:gd name="connsiteX32-1521" fmla="*/ 272716 w 1878121"/>
                <a:gd name="connsiteY32-1522" fmla="*/ 604095 h 1454327"/>
                <a:gd name="connsiteX33-1523" fmla="*/ 320842 w 1878121"/>
                <a:gd name="connsiteY33-1524" fmla="*/ 588053 h 1454327"/>
                <a:gd name="connsiteX34-1525" fmla="*/ 385010 w 1878121"/>
                <a:gd name="connsiteY34-1526" fmla="*/ 555969 h 1454327"/>
                <a:gd name="connsiteX35-1527" fmla="*/ 481263 w 1878121"/>
                <a:gd name="connsiteY35-1528" fmla="*/ 523885 h 1454327"/>
                <a:gd name="connsiteX36-1529" fmla="*/ 561474 w 1878121"/>
                <a:gd name="connsiteY36-1530" fmla="*/ 459716 h 1454327"/>
                <a:gd name="connsiteX37-1531" fmla="*/ 561474 w 1878121"/>
                <a:gd name="connsiteY37-1532" fmla="*/ 443674 h 1454327"/>
                <a:gd name="connsiteX0-1533" fmla="*/ 513347 w 1878121"/>
                <a:gd name="connsiteY0-1534" fmla="*/ 417595 h 1444290"/>
                <a:gd name="connsiteX1-1535" fmla="*/ 529389 w 1878121"/>
                <a:gd name="connsiteY1-1536" fmla="*/ 305300 h 1444290"/>
                <a:gd name="connsiteX2-1537" fmla="*/ 609600 w 1878121"/>
                <a:gd name="connsiteY2-1538" fmla="*/ 209048 h 1444290"/>
                <a:gd name="connsiteX3-1539" fmla="*/ 882541 w 1878121"/>
                <a:gd name="connsiteY3-1540" fmla="*/ 22643 h 1444290"/>
                <a:gd name="connsiteX4-1541" fmla="*/ 1254109 w 1878121"/>
                <a:gd name="connsiteY4-1542" fmla="*/ 38798 h 1444290"/>
                <a:gd name="connsiteX5-1543" fmla="*/ 1427747 w 1878121"/>
                <a:gd name="connsiteY5-1544" fmla="*/ 193006 h 1444290"/>
                <a:gd name="connsiteX6-1545" fmla="*/ 1507958 w 1878121"/>
                <a:gd name="connsiteY6-1546" fmla="*/ 321342 h 1444290"/>
                <a:gd name="connsiteX7-1547" fmla="*/ 1540042 w 1878121"/>
                <a:gd name="connsiteY7-1548" fmla="*/ 353427 h 1444290"/>
                <a:gd name="connsiteX8-1549" fmla="*/ 1636295 w 1878121"/>
                <a:gd name="connsiteY8-1550" fmla="*/ 481763 h 1444290"/>
                <a:gd name="connsiteX9-1551" fmla="*/ 1636295 w 1878121"/>
                <a:gd name="connsiteY9-1552" fmla="*/ 850732 h 1444290"/>
                <a:gd name="connsiteX10-1553" fmla="*/ 1604210 w 1878121"/>
                <a:gd name="connsiteY10-1554" fmla="*/ 882816 h 1444290"/>
                <a:gd name="connsiteX11-1555" fmla="*/ 1828800 w 1878121"/>
                <a:gd name="connsiteY11-1556" fmla="*/ 898858 h 1444290"/>
                <a:gd name="connsiteX12-1557" fmla="*/ 1876926 w 1878121"/>
                <a:gd name="connsiteY12-1558" fmla="*/ 930942 h 1444290"/>
                <a:gd name="connsiteX13-1559" fmla="*/ 1844842 w 1878121"/>
                <a:gd name="connsiteY13-1560" fmla="*/ 1187616 h 1444290"/>
                <a:gd name="connsiteX14-1561" fmla="*/ 1812758 w 1878121"/>
                <a:gd name="connsiteY14-1562" fmla="*/ 1235742 h 1444290"/>
                <a:gd name="connsiteX15-1563" fmla="*/ 1796716 w 1878121"/>
                <a:gd name="connsiteY15-1564" fmla="*/ 1283869 h 1444290"/>
                <a:gd name="connsiteX16-1565" fmla="*/ 1700463 w 1878121"/>
                <a:gd name="connsiteY16-1566" fmla="*/ 1364079 h 1444290"/>
                <a:gd name="connsiteX17-1567" fmla="*/ 1652337 w 1878121"/>
                <a:gd name="connsiteY17-1568" fmla="*/ 1380121 h 1444290"/>
                <a:gd name="connsiteX18-1569" fmla="*/ 1604210 w 1878121"/>
                <a:gd name="connsiteY18-1570" fmla="*/ 1412206 h 1444290"/>
                <a:gd name="connsiteX19-1571" fmla="*/ 1459832 w 1878121"/>
                <a:gd name="connsiteY19-1572" fmla="*/ 1444290 h 1444290"/>
                <a:gd name="connsiteX20-1573" fmla="*/ 401053 w 1878121"/>
                <a:gd name="connsiteY20-1574" fmla="*/ 1428248 h 1444290"/>
                <a:gd name="connsiteX21-1575" fmla="*/ 336884 w 1878121"/>
                <a:gd name="connsiteY21-1576" fmla="*/ 1412206 h 1444290"/>
                <a:gd name="connsiteX22-1577" fmla="*/ 256674 w 1878121"/>
                <a:gd name="connsiteY22-1578" fmla="*/ 1396163 h 1444290"/>
                <a:gd name="connsiteX23-1579" fmla="*/ 224589 w 1878121"/>
                <a:gd name="connsiteY23-1580" fmla="*/ 1364079 h 1444290"/>
                <a:gd name="connsiteX24-1581" fmla="*/ 176463 w 1878121"/>
                <a:gd name="connsiteY24-1582" fmla="*/ 1348037 h 1444290"/>
                <a:gd name="connsiteX25-1583" fmla="*/ 48126 w 1878121"/>
                <a:gd name="connsiteY25-1584" fmla="*/ 1203658 h 1444290"/>
                <a:gd name="connsiteX26-1585" fmla="*/ 16042 w 1878121"/>
                <a:gd name="connsiteY26-1586" fmla="*/ 1107406 h 1444290"/>
                <a:gd name="connsiteX27-1587" fmla="*/ 0 w 1878121"/>
                <a:gd name="connsiteY27-1588" fmla="*/ 1059279 h 1444290"/>
                <a:gd name="connsiteX28-1589" fmla="*/ 32084 w 1878121"/>
                <a:gd name="connsiteY28-1590" fmla="*/ 818648 h 1444290"/>
                <a:gd name="connsiteX29-1591" fmla="*/ 96253 w 1878121"/>
                <a:gd name="connsiteY29-1592" fmla="*/ 722395 h 1444290"/>
                <a:gd name="connsiteX30-1593" fmla="*/ 176463 w 1878121"/>
                <a:gd name="connsiteY30-1594" fmla="*/ 642185 h 1444290"/>
                <a:gd name="connsiteX31-1595" fmla="*/ 224589 w 1878121"/>
                <a:gd name="connsiteY31-1596" fmla="*/ 626142 h 1444290"/>
                <a:gd name="connsiteX32-1597" fmla="*/ 272716 w 1878121"/>
                <a:gd name="connsiteY32-1598" fmla="*/ 594058 h 1444290"/>
                <a:gd name="connsiteX33-1599" fmla="*/ 320842 w 1878121"/>
                <a:gd name="connsiteY33-1600" fmla="*/ 578016 h 1444290"/>
                <a:gd name="connsiteX34-1601" fmla="*/ 385010 w 1878121"/>
                <a:gd name="connsiteY34-1602" fmla="*/ 545932 h 1444290"/>
                <a:gd name="connsiteX35-1603" fmla="*/ 481263 w 1878121"/>
                <a:gd name="connsiteY35-1604" fmla="*/ 513848 h 1444290"/>
                <a:gd name="connsiteX36-1605" fmla="*/ 561474 w 1878121"/>
                <a:gd name="connsiteY36-1606" fmla="*/ 449679 h 1444290"/>
                <a:gd name="connsiteX37-1607" fmla="*/ 561474 w 1878121"/>
                <a:gd name="connsiteY37-1608" fmla="*/ 433637 h 1444290"/>
                <a:gd name="connsiteX0-1609" fmla="*/ 532666 w 1878121"/>
                <a:gd name="connsiteY0-1610" fmla="*/ 424035 h 1444290"/>
                <a:gd name="connsiteX1-1611" fmla="*/ 529389 w 1878121"/>
                <a:gd name="connsiteY1-1612" fmla="*/ 305300 h 1444290"/>
                <a:gd name="connsiteX2-1613" fmla="*/ 609600 w 1878121"/>
                <a:gd name="connsiteY2-1614" fmla="*/ 209048 h 1444290"/>
                <a:gd name="connsiteX3-1615" fmla="*/ 882541 w 1878121"/>
                <a:gd name="connsiteY3-1616" fmla="*/ 22643 h 1444290"/>
                <a:gd name="connsiteX4-1617" fmla="*/ 1254109 w 1878121"/>
                <a:gd name="connsiteY4-1618" fmla="*/ 38798 h 1444290"/>
                <a:gd name="connsiteX5-1619" fmla="*/ 1427747 w 1878121"/>
                <a:gd name="connsiteY5-1620" fmla="*/ 193006 h 1444290"/>
                <a:gd name="connsiteX6-1621" fmla="*/ 1507958 w 1878121"/>
                <a:gd name="connsiteY6-1622" fmla="*/ 321342 h 1444290"/>
                <a:gd name="connsiteX7-1623" fmla="*/ 1540042 w 1878121"/>
                <a:gd name="connsiteY7-1624" fmla="*/ 353427 h 1444290"/>
                <a:gd name="connsiteX8-1625" fmla="*/ 1636295 w 1878121"/>
                <a:gd name="connsiteY8-1626" fmla="*/ 481763 h 1444290"/>
                <a:gd name="connsiteX9-1627" fmla="*/ 1636295 w 1878121"/>
                <a:gd name="connsiteY9-1628" fmla="*/ 850732 h 1444290"/>
                <a:gd name="connsiteX10-1629" fmla="*/ 1604210 w 1878121"/>
                <a:gd name="connsiteY10-1630" fmla="*/ 882816 h 1444290"/>
                <a:gd name="connsiteX11-1631" fmla="*/ 1828800 w 1878121"/>
                <a:gd name="connsiteY11-1632" fmla="*/ 898858 h 1444290"/>
                <a:gd name="connsiteX12-1633" fmla="*/ 1876926 w 1878121"/>
                <a:gd name="connsiteY12-1634" fmla="*/ 930942 h 1444290"/>
                <a:gd name="connsiteX13-1635" fmla="*/ 1844842 w 1878121"/>
                <a:gd name="connsiteY13-1636" fmla="*/ 1187616 h 1444290"/>
                <a:gd name="connsiteX14-1637" fmla="*/ 1812758 w 1878121"/>
                <a:gd name="connsiteY14-1638" fmla="*/ 1235742 h 1444290"/>
                <a:gd name="connsiteX15-1639" fmla="*/ 1796716 w 1878121"/>
                <a:gd name="connsiteY15-1640" fmla="*/ 1283869 h 1444290"/>
                <a:gd name="connsiteX16-1641" fmla="*/ 1700463 w 1878121"/>
                <a:gd name="connsiteY16-1642" fmla="*/ 1364079 h 1444290"/>
                <a:gd name="connsiteX17-1643" fmla="*/ 1652337 w 1878121"/>
                <a:gd name="connsiteY17-1644" fmla="*/ 1380121 h 1444290"/>
                <a:gd name="connsiteX18-1645" fmla="*/ 1604210 w 1878121"/>
                <a:gd name="connsiteY18-1646" fmla="*/ 1412206 h 1444290"/>
                <a:gd name="connsiteX19-1647" fmla="*/ 1459832 w 1878121"/>
                <a:gd name="connsiteY19-1648" fmla="*/ 1444290 h 1444290"/>
                <a:gd name="connsiteX20-1649" fmla="*/ 401053 w 1878121"/>
                <a:gd name="connsiteY20-1650" fmla="*/ 1428248 h 1444290"/>
                <a:gd name="connsiteX21-1651" fmla="*/ 336884 w 1878121"/>
                <a:gd name="connsiteY21-1652" fmla="*/ 1412206 h 1444290"/>
                <a:gd name="connsiteX22-1653" fmla="*/ 256674 w 1878121"/>
                <a:gd name="connsiteY22-1654" fmla="*/ 1396163 h 1444290"/>
                <a:gd name="connsiteX23-1655" fmla="*/ 224589 w 1878121"/>
                <a:gd name="connsiteY23-1656" fmla="*/ 1364079 h 1444290"/>
                <a:gd name="connsiteX24-1657" fmla="*/ 176463 w 1878121"/>
                <a:gd name="connsiteY24-1658" fmla="*/ 1348037 h 1444290"/>
                <a:gd name="connsiteX25-1659" fmla="*/ 48126 w 1878121"/>
                <a:gd name="connsiteY25-1660" fmla="*/ 1203658 h 1444290"/>
                <a:gd name="connsiteX26-1661" fmla="*/ 16042 w 1878121"/>
                <a:gd name="connsiteY26-1662" fmla="*/ 1107406 h 1444290"/>
                <a:gd name="connsiteX27-1663" fmla="*/ 0 w 1878121"/>
                <a:gd name="connsiteY27-1664" fmla="*/ 1059279 h 1444290"/>
                <a:gd name="connsiteX28-1665" fmla="*/ 32084 w 1878121"/>
                <a:gd name="connsiteY28-1666" fmla="*/ 818648 h 1444290"/>
                <a:gd name="connsiteX29-1667" fmla="*/ 96253 w 1878121"/>
                <a:gd name="connsiteY29-1668" fmla="*/ 722395 h 1444290"/>
                <a:gd name="connsiteX30-1669" fmla="*/ 176463 w 1878121"/>
                <a:gd name="connsiteY30-1670" fmla="*/ 642185 h 1444290"/>
                <a:gd name="connsiteX31-1671" fmla="*/ 224589 w 1878121"/>
                <a:gd name="connsiteY31-1672" fmla="*/ 626142 h 1444290"/>
                <a:gd name="connsiteX32-1673" fmla="*/ 272716 w 1878121"/>
                <a:gd name="connsiteY32-1674" fmla="*/ 594058 h 1444290"/>
                <a:gd name="connsiteX33-1675" fmla="*/ 320842 w 1878121"/>
                <a:gd name="connsiteY33-1676" fmla="*/ 578016 h 1444290"/>
                <a:gd name="connsiteX34-1677" fmla="*/ 385010 w 1878121"/>
                <a:gd name="connsiteY34-1678" fmla="*/ 545932 h 1444290"/>
                <a:gd name="connsiteX35-1679" fmla="*/ 481263 w 1878121"/>
                <a:gd name="connsiteY35-1680" fmla="*/ 513848 h 1444290"/>
                <a:gd name="connsiteX36-1681" fmla="*/ 561474 w 1878121"/>
                <a:gd name="connsiteY36-1682" fmla="*/ 449679 h 1444290"/>
                <a:gd name="connsiteX37-1683" fmla="*/ 561474 w 1878121"/>
                <a:gd name="connsiteY37-1684" fmla="*/ 433637 h 1444290"/>
                <a:gd name="connsiteX0-1685" fmla="*/ 532666 w 1878121"/>
                <a:gd name="connsiteY0-1686" fmla="*/ 424035 h 1444290"/>
                <a:gd name="connsiteX1-1687" fmla="*/ 529389 w 1878121"/>
                <a:gd name="connsiteY1-1688" fmla="*/ 305300 h 1444290"/>
                <a:gd name="connsiteX2-1689" fmla="*/ 609600 w 1878121"/>
                <a:gd name="connsiteY2-1690" fmla="*/ 209048 h 1444290"/>
                <a:gd name="connsiteX3-1691" fmla="*/ 882541 w 1878121"/>
                <a:gd name="connsiteY3-1692" fmla="*/ 22643 h 1444290"/>
                <a:gd name="connsiteX4-1693" fmla="*/ 1254109 w 1878121"/>
                <a:gd name="connsiteY4-1694" fmla="*/ 38798 h 1444290"/>
                <a:gd name="connsiteX5-1695" fmla="*/ 1427747 w 1878121"/>
                <a:gd name="connsiteY5-1696" fmla="*/ 193006 h 1444290"/>
                <a:gd name="connsiteX6-1697" fmla="*/ 1507958 w 1878121"/>
                <a:gd name="connsiteY6-1698" fmla="*/ 321342 h 1444290"/>
                <a:gd name="connsiteX7-1699" fmla="*/ 1540042 w 1878121"/>
                <a:gd name="connsiteY7-1700" fmla="*/ 353427 h 1444290"/>
                <a:gd name="connsiteX8-1701" fmla="*/ 1636295 w 1878121"/>
                <a:gd name="connsiteY8-1702" fmla="*/ 481763 h 1444290"/>
                <a:gd name="connsiteX9-1703" fmla="*/ 1636295 w 1878121"/>
                <a:gd name="connsiteY9-1704" fmla="*/ 850732 h 1444290"/>
                <a:gd name="connsiteX10-1705" fmla="*/ 1604210 w 1878121"/>
                <a:gd name="connsiteY10-1706" fmla="*/ 882816 h 1444290"/>
                <a:gd name="connsiteX11-1707" fmla="*/ 1828800 w 1878121"/>
                <a:gd name="connsiteY11-1708" fmla="*/ 898858 h 1444290"/>
                <a:gd name="connsiteX12-1709" fmla="*/ 1876926 w 1878121"/>
                <a:gd name="connsiteY12-1710" fmla="*/ 930942 h 1444290"/>
                <a:gd name="connsiteX13-1711" fmla="*/ 1844842 w 1878121"/>
                <a:gd name="connsiteY13-1712" fmla="*/ 1187616 h 1444290"/>
                <a:gd name="connsiteX14-1713" fmla="*/ 1812758 w 1878121"/>
                <a:gd name="connsiteY14-1714" fmla="*/ 1235742 h 1444290"/>
                <a:gd name="connsiteX15-1715" fmla="*/ 1796716 w 1878121"/>
                <a:gd name="connsiteY15-1716" fmla="*/ 1283869 h 1444290"/>
                <a:gd name="connsiteX16-1717" fmla="*/ 1700463 w 1878121"/>
                <a:gd name="connsiteY16-1718" fmla="*/ 1364079 h 1444290"/>
                <a:gd name="connsiteX17-1719" fmla="*/ 1652337 w 1878121"/>
                <a:gd name="connsiteY17-1720" fmla="*/ 1380121 h 1444290"/>
                <a:gd name="connsiteX18-1721" fmla="*/ 1604210 w 1878121"/>
                <a:gd name="connsiteY18-1722" fmla="*/ 1412206 h 1444290"/>
                <a:gd name="connsiteX19-1723" fmla="*/ 1459832 w 1878121"/>
                <a:gd name="connsiteY19-1724" fmla="*/ 1444290 h 1444290"/>
                <a:gd name="connsiteX20-1725" fmla="*/ 401053 w 1878121"/>
                <a:gd name="connsiteY20-1726" fmla="*/ 1428248 h 1444290"/>
                <a:gd name="connsiteX21-1727" fmla="*/ 336884 w 1878121"/>
                <a:gd name="connsiteY21-1728" fmla="*/ 1412206 h 1444290"/>
                <a:gd name="connsiteX22-1729" fmla="*/ 256674 w 1878121"/>
                <a:gd name="connsiteY22-1730" fmla="*/ 1396163 h 1444290"/>
                <a:gd name="connsiteX23-1731" fmla="*/ 224589 w 1878121"/>
                <a:gd name="connsiteY23-1732" fmla="*/ 1364079 h 1444290"/>
                <a:gd name="connsiteX24-1733" fmla="*/ 176463 w 1878121"/>
                <a:gd name="connsiteY24-1734" fmla="*/ 1348037 h 1444290"/>
                <a:gd name="connsiteX25-1735" fmla="*/ 48126 w 1878121"/>
                <a:gd name="connsiteY25-1736" fmla="*/ 1203658 h 1444290"/>
                <a:gd name="connsiteX26-1737" fmla="*/ 16042 w 1878121"/>
                <a:gd name="connsiteY26-1738" fmla="*/ 1107406 h 1444290"/>
                <a:gd name="connsiteX27-1739" fmla="*/ 0 w 1878121"/>
                <a:gd name="connsiteY27-1740" fmla="*/ 1059279 h 1444290"/>
                <a:gd name="connsiteX28-1741" fmla="*/ 32084 w 1878121"/>
                <a:gd name="connsiteY28-1742" fmla="*/ 818648 h 1444290"/>
                <a:gd name="connsiteX29-1743" fmla="*/ 96253 w 1878121"/>
                <a:gd name="connsiteY29-1744" fmla="*/ 722395 h 1444290"/>
                <a:gd name="connsiteX30-1745" fmla="*/ 176463 w 1878121"/>
                <a:gd name="connsiteY30-1746" fmla="*/ 642185 h 1444290"/>
                <a:gd name="connsiteX31-1747" fmla="*/ 224589 w 1878121"/>
                <a:gd name="connsiteY31-1748" fmla="*/ 626142 h 1444290"/>
                <a:gd name="connsiteX32-1749" fmla="*/ 272716 w 1878121"/>
                <a:gd name="connsiteY32-1750" fmla="*/ 594058 h 1444290"/>
                <a:gd name="connsiteX33-1751" fmla="*/ 320842 w 1878121"/>
                <a:gd name="connsiteY33-1752" fmla="*/ 578016 h 1444290"/>
                <a:gd name="connsiteX34-1753" fmla="*/ 385010 w 1878121"/>
                <a:gd name="connsiteY34-1754" fmla="*/ 545932 h 1444290"/>
                <a:gd name="connsiteX35-1755" fmla="*/ 481263 w 1878121"/>
                <a:gd name="connsiteY35-1756" fmla="*/ 513848 h 1444290"/>
                <a:gd name="connsiteX36-1757" fmla="*/ 561474 w 1878121"/>
                <a:gd name="connsiteY36-1758" fmla="*/ 449679 h 1444290"/>
                <a:gd name="connsiteX37-1759" fmla="*/ 561474 w 1878121"/>
                <a:gd name="connsiteY37-1760" fmla="*/ 433637 h 1444290"/>
                <a:gd name="connsiteX0-1761" fmla="*/ 532666 w 1878121"/>
                <a:gd name="connsiteY0-1762" fmla="*/ 412936 h 1433191"/>
                <a:gd name="connsiteX1-1763" fmla="*/ 529389 w 1878121"/>
                <a:gd name="connsiteY1-1764" fmla="*/ 294201 h 1433191"/>
                <a:gd name="connsiteX2-1765" fmla="*/ 641797 w 1878121"/>
                <a:gd name="connsiteY2-1766" fmla="*/ 152873 h 1433191"/>
                <a:gd name="connsiteX3-1767" fmla="*/ 882541 w 1878121"/>
                <a:gd name="connsiteY3-1768" fmla="*/ 11544 h 1433191"/>
                <a:gd name="connsiteX4-1769" fmla="*/ 1254109 w 1878121"/>
                <a:gd name="connsiteY4-1770" fmla="*/ 27699 h 1433191"/>
                <a:gd name="connsiteX5-1771" fmla="*/ 1427747 w 1878121"/>
                <a:gd name="connsiteY5-1772" fmla="*/ 181907 h 1433191"/>
                <a:gd name="connsiteX6-1773" fmla="*/ 1507958 w 1878121"/>
                <a:gd name="connsiteY6-1774" fmla="*/ 310243 h 1433191"/>
                <a:gd name="connsiteX7-1775" fmla="*/ 1540042 w 1878121"/>
                <a:gd name="connsiteY7-1776" fmla="*/ 342328 h 1433191"/>
                <a:gd name="connsiteX8-1777" fmla="*/ 1636295 w 1878121"/>
                <a:gd name="connsiteY8-1778" fmla="*/ 470664 h 1433191"/>
                <a:gd name="connsiteX9-1779" fmla="*/ 1636295 w 1878121"/>
                <a:gd name="connsiteY9-1780" fmla="*/ 839633 h 1433191"/>
                <a:gd name="connsiteX10-1781" fmla="*/ 1604210 w 1878121"/>
                <a:gd name="connsiteY10-1782" fmla="*/ 871717 h 1433191"/>
                <a:gd name="connsiteX11-1783" fmla="*/ 1828800 w 1878121"/>
                <a:gd name="connsiteY11-1784" fmla="*/ 887759 h 1433191"/>
                <a:gd name="connsiteX12-1785" fmla="*/ 1876926 w 1878121"/>
                <a:gd name="connsiteY12-1786" fmla="*/ 919843 h 1433191"/>
                <a:gd name="connsiteX13-1787" fmla="*/ 1844842 w 1878121"/>
                <a:gd name="connsiteY13-1788" fmla="*/ 1176517 h 1433191"/>
                <a:gd name="connsiteX14-1789" fmla="*/ 1812758 w 1878121"/>
                <a:gd name="connsiteY14-1790" fmla="*/ 1224643 h 1433191"/>
                <a:gd name="connsiteX15-1791" fmla="*/ 1796716 w 1878121"/>
                <a:gd name="connsiteY15-1792" fmla="*/ 1272770 h 1433191"/>
                <a:gd name="connsiteX16-1793" fmla="*/ 1700463 w 1878121"/>
                <a:gd name="connsiteY16-1794" fmla="*/ 1352980 h 1433191"/>
                <a:gd name="connsiteX17-1795" fmla="*/ 1652337 w 1878121"/>
                <a:gd name="connsiteY17-1796" fmla="*/ 1369022 h 1433191"/>
                <a:gd name="connsiteX18-1797" fmla="*/ 1604210 w 1878121"/>
                <a:gd name="connsiteY18-1798" fmla="*/ 1401107 h 1433191"/>
                <a:gd name="connsiteX19-1799" fmla="*/ 1459832 w 1878121"/>
                <a:gd name="connsiteY19-1800" fmla="*/ 1433191 h 1433191"/>
                <a:gd name="connsiteX20-1801" fmla="*/ 401053 w 1878121"/>
                <a:gd name="connsiteY20-1802" fmla="*/ 1417149 h 1433191"/>
                <a:gd name="connsiteX21-1803" fmla="*/ 336884 w 1878121"/>
                <a:gd name="connsiteY21-1804" fmla="*/ 1401107 h 1433191"/>
                <a:gd name="connsiteX22-1805" fmla="*/ 256674 w 1878121"/>
                <a:gd name="connsiteY22-1806" fmla="*/ 1385064 h 1433191"/>
                <a:gd name="connsiteX23-1807" fmla="*/ 224589 w 1878121"/>
                <a:gd name="connsiteY23-1808" fmla="*/ 1352980 h 1433191"/>
                <a:gd name="connsiteX24-1809" fmla="*/ 176463 w 1878121"/>
                <a:gd name="connsiteY24-1810" fmla="*/ 1336938 h 1433191"/>
                <a:gd name="connsiteX25-1811" fmla="*/ 48126 w 1878121"/>
                <a:gd name="connsiteY25-1812" fmla="*/ 1192559 h 1433191"/>
                <a:gd name="connsiteX26-1813" fmla="*/ 16042 w 1878121"/>
                <a:gd name="connsiteY26-1814" fmla="*/ 1096307 h 1433191"/>
                <a:gd name="connsiteX27-1815" fmla="*/ 0 w 1878121"/>
                <a:gd name="connsiteY27-1816" fmla="*/ 1048180 h 1433191"/>
                <a:gd name="connsiteX28-1817" fmla="*/ 32084 w 1878121"/>
                <a:gd name="connsiteY28-1818" fmla="*/ 807549 h 1433191"/>
                <a:gd name="connsiteX29-1819" fmla="*/ 96253 w 1878121"/>
                <a:gd name="connsiteY29-1820" fmla="*/ 711296 h 1433191"/>
                <a:gd name="connsiteX30-1821" fmla="*/ 176463 w 1878121"/>
                <a:gd name="connsiteY30-1822" fmla="*/ 631086 h 1433191"/>
                <a:gd name="connsiteX31-1823" fmla="*/ 224589 w 1878121"/>
                <a:gd name="connsiteY31-1824" fmla="*/ 615043 h 1433191"/>
                <a:gd name="connsiteX32-1825" fmla="*/ 272716 w 1878121"/>
                <a:gd name="connsiteY32-1826" fmla="*/ 582959 h 1433191"/>
                <a:gd name="connsiteX33-1827" fmla="*/ 320842 w 1878121"/>
                <a:gd name="connsiteY33-1828" fmla="*/ 566917 h 1433191"/>
                <a:gd name="connsiteX34-1829" fmla="*/ 385010 w 1878121"/>
                <a:gd name="connsiteY34-1830" fmla="*/ 534833 h 1433191"/>
                <a:gd name="connsiteX35-1831" fmla="*/ 481263 w 1878121"/>
                <a:gd name="connsiteY35-1832" fmla="*/ 502749 h 1433191"/>
                <a:gd name="connsiteX36-1833" fmla="*/ 561474 w 1878121"/>
                <a:gd name="connsiteY36-1834" fmla="*/ 438580 h 1433191"/>
                <a:gd name="connsiteX37-1835" fmla="*/ 561474 w 1878121"/>
                <a:gd name="connsiteY37-1836" fmla="*/ 422538 h 1433191"/>
                <a:gd name="connsiteX0-1837" fmla="*/ 532666 w 1878121"/>
                <a:gd name="connsiteY0-1838" fmla="*/ 412936 h 1433191"/>
                <a:gd name="connsiteX1-1839" fmla="*/ 641797 w 1878121"/>
                <a:gd name="connsiteY1-1840" fmla="*/ 152873 h 1433191"/>
                <a:gd name="connsiteX2-1841" fmla="*/ 882541 w 1878121"/>
                <a:gd name="connsiteY2-1842" fmla="*/ 11544 h 1433191"/>
                <a:gd name="connsiteX3-1843" fmla="*/ 1254109 w 1878121"/>
                <a:gd name="connsiteY3-1844" fmla="*/ 27699 h 1433191"/>
                <a:gd name="connsiteX4-1845" fmla="*/ 1427747 w 1878121"/>
                <a:gd name="connsiteY4-1846" fmla="*/ 181907 h 1433191"/>
                <a:gd name="connsiteX5-1847" fmla="*/ 1507958 w 1878121"/>
                <a:gd name="connsiteY5-1848" fmla="*/ 310243 h 1433191"/>
                <a:gd name="connsiteX6-1849" fmla="*/ 1540042 w 1878121"/>
                <a:gd name="connsiteY6-1850" fmla="*/ 342328 h 1433191"/>
                <a:gd name="connsiteX7-1851" fmla="*/ 1636295 w 1878121"/>
                <a:gd name="connsiteY7-1852" fmla="*/ 470664 h 1433191"/>
                <a:gd name="connsiteX8-1853" fmla="*/ 1636295 w 1878121"/>
                <a:gd name="connsiteY8-1854" fmla="*/ 839633 h 1433191"/>
                <a:gd name="connsiteX9-1855" fmla="*/ 1604210 w 1878121"/>
                <a:gd name="connsiteY9-1856" fmla="*/ 871717 h 1433191"/>
                <a:gd name="connsiteX10-1857" fmla="*/ 1828800 w 1878121"/>
                <a:gd name="connsiteY10-1858" fmla="*/ 887759 h 1433191"/>
                <a:gd name="connsiteX11-1859" fmla="*/ 1876926 w 1878121"/>
                <a:gd name="connsiteY11-1860" fmla="*/ 919843 h 1433191"/>
                <a:gd name="connsiteX12-1861" fmla="*/ 1844842 w 1878121"/>
                <a:gd name="connsiteY12-1862" fmla="*/ 1176517 h 1433191"/>
                <a:gd name="connsiteX13-1863" fmla="*/ 1812758 w 1878121"/>
                <a:gd name="connsiteY13-1864" fmla="*/ 1224643 h 1433191"/>
                <a:gd name="connsiteX14-1865" fmla="*/ 1796716 w 1878121"/>
                <a:gd name="connsiteY14-1866" fmla="*/ 1272770 h 1433191"/>
                <a:gd name="connsiteX15-1867" fmla="*/ 1700463 w 1878121"/>
                <a:gd name="connsiteY15-1868" fmla="*/ 1352980 h 1433191"/>
                <a:gd name="connsiteX16-1869" fmla="*/ 1652337 w 1878121"/>
                <a:gd name="connsiteY16-1870" fmla="*/ 1369022 h 1433191"/>
                <a:gd name="connsiteX17-1871" fmla="*/ 1604210 w 1878121"/>
                <a:gd name="connsiteY17-1872" fmla="*/ 1401107 h 1433191"/>
                <a:gd name="connsiteX18-1873" fmla="*/ 1459832 w 1878121"/>
                <a:gd name="connsiteY18-1874" fmla="*/ 1433191 h 1433191"/>
                <a:gd name="connsiteX19-1875" fmla="*/ 401053 w 1878121"/>
                <a:gd name="connsiteY19-1876" fmla="*/ 1417149 h 1433191"/>
                <a:gd name="connsiteX20-1877" fmla="*/ 336884 w 1878121"/>
                <a:gd name="connsiteY20-1878" fmla="*/ 1401107 h 1433191"/>
                <a:gd name="connsiteX21-1879" fmla="*/ 256674 w 1878121"/>
                <a:gd name="connsiteY21-1880" fmla="*/ 1385064 h 1433191"/>
                <a:gd name="connsiteX22-1881" fmla="*/ 224589 w 1878121"/>
                <a:gd name="connsiteY22-1882" fmla="*/ 1352980 h 1433191"/>
                <a:gd name="connsiteX23-1883" fmla="*/ 176463 w 1878121"/>
                <a:gd name="connsiteY23-1884" fmla="*/ 1336938 h 1433191"/>
                <a:gd name="connsiteX24-1885" fmla="*/ 48126 w 1878121"/>
                <a:gd name="connsiteY24-1886" fmla="*/ 1192559 h 1433191"/>
                <a:gd name="connsiteX25-1887" fmla="*/ 16042 w 1878121"/>
                <a:gd name="connsiteY25-1888" fmla="*/ 1096307 h 1433191"/>
                <a:gd name="connsiteX26-1889" fmla="*/ 0 w 1878121"/>
                <a:gd name="connsiteY26-1890" fmla="*/ 1048180 h 1433191"/>
                <a:gd name="connsiteX27-1891" fmla="*/ 32084 w 1878121"/>
                <a:gd name="connsiteY27-1892" fmla="*/ 807549 h 1433191"/>
                <a:gd name="connsiteX28-1893" fmla="*/ 96253 w 1878121"/>
                <a:gd name="connsiteY28-1894" fmla="*/ 711296 h 1433191"/>
                <a:gd name="connsiteX29-1895" fmla="*/ 176463 w 1878121"/>
                <a:gd name="connsiteY29-1896" fmla="*/ 631086 h 1433191"/>
                <a:gd name="connsiteX30-1897" fmla="*/ 224589 w 1878121"/>
                <a:gd name="connsiteY30-1898" fmla="*/ 615043 h 1433191"/>
                <a:gd name="connsiteX31-1899" fmla="*/ 272716 w 1878121"/>
                <a:gd name="connsiteY31-1900" fmla="*/ 582959 h 1433191"/>
                <a:gd name="connsiteX32-1901" fmla="*/ 320842 w 1878121"/>
                <a:gd name="connsiteY32-1902" fmla="*/ 566917 h 1433191"/>
                <a:gd name="connsiteX33-1903" fmla="*/ 385010 w 1878121"/>
                <a:gd name="connsiteY33-1904" fmla="*/ 534833 h 1433191"/>
                <a:gd name="connsiteX34-1905" fmla="*/ 481263 w 1878121"/>
                <a:gd name="connsiteY34-1906" fmla="*/ 502749 h 1433191"/>
                <a:gd name="connsiteX35-1907" fmla="*/ 561474 w 1878121"/>
                <a:gd name="connsiteY35-1908" fmla="*/ 438580 h 1433191"/>
                <a:gd name="connsiteX36-1909" fmla="*/ 561474 w 1878121"/>
                <a:gd name="connsiteY36-1910" fmla="*/ 422538 h 1433191"/>
                <a:gd name="connsiteX0-1911" fmla="*/ 532666 w 1878121"/>
                <a:gd name="connsiteY0-1912" fmla="*/ 412936 h 1433191"/>
                <a:gd name="connsiteX1-1913" fmla="*/ 641797 w 1878121"/>
                <a:gd name="connsiteY1-1914" fmla="*/ 152873 h 1433191"/>
                <a:gd name="connsiteX2-1915" fmla="*/ 882541 w 1878121"/>
                <a:gd name="connsiteY2-1916" fmla="*/ 11544 h 1433191"/>
                <a:gd name="connsiteX3-1917" fmla="*/ 1254109 w 1878121"/>
                <a:gd name="connsiteY3-1918" fmla="*/ 27699 h 1433191"/>
                <a:gd name="connsiteX4-1919" fmla="*/ 1427747 w 1878121"/>
                <a:gd name="connsiteY4-1920" fmla="*/ 181907 h 1433191"/>
                <a:gd name="connsiteX5-1921" fmla="*/ 1507958 w 1878121"/>
                <a:gd name="connsiteY5-1922" fmla="*/ 310243 h 1433191"/>
                <a:gd name="connsiteX6-1923" fmla="*/ 1636295 w 1878121"/>
                <a:gd name="connsiteY6-1924" fmla="*/ 470664 h 1433191"/>
                <a:gd name="connsiteX7-1925" fmla="*/ 1636295 w 1878121"/>
                <a:gd name="connsiteY7-1926" fmla="*/ 839633 h 1433191"/>
                <a:gd name="connsiteX8-1927" fmla="*/ 1604210 w 1878121"/>
                <a:gd name="connsiteY8-1928" fmla="*/ 871717 h 1433191"/>
                <a:gd name="connsiteX9-1929" fmla="*/ 1828800 w 1878121"/>
                <a:gd name="connsiteY9-1930" fmla="*/ 887759 h 1433191"/>
                <a:gd name="connsiteX10-1931" fmla="*/ 1876926 w 1878121"/>
                <a:gd name="connsiteY10-1932" fmla="*/ 919843 h 1433191"/>
                <a:gd name="connsiteX11-1933" fmla="*/ 1844842 w 1878121"/>
                <a:gd name="connsiteY11-1934" fmla="*/ 1176517 h 1433191"/>
                <a:gd name="connsiteX12-1935" fmla="*/ 1812758 w 1878121"/>
                <a:gd name="connsiteY12-1936" fmla="*/ 1224643 h 1433191"/>
                <a:gd name="connsiteX13-1937" fmla="*/ 1796716 w 1878121"/>
                <a:gd name="connsiteY13-1938" fmla="*/ 1272770 h 1433191"/>
                <a:gd name="connsiteX14-1939" fmla="*/ 1700463 w 1878121"/>
                <a:gd name="connsiteY14-1940" fmla="*/ 1352980 h 1433191"/>
                <a:gd name="connsiteX15-1941" fmla="*/ 1652337 w 1878121"/>
                <a:gd name="connsiteY15-1942" fmla="*/ 1369022 h 1433191"/>
                <a:gd name="connsiteX16-1943" fmla="*/ 1604210 w 1878121"/>
                <a:gd name="connsiteY16-1944" fmla="*/ 1401107 h 1433191"/>
                <a:gd name="connsiteX17-1945" fmla="*/ 1459832 w 1878121"/>
                <a:gd name="connsiteY17-1946" fmla="*/ 1433191 h 1433191"/>
                <a:gd name="connsiteX18-1947" fmla="*/ 401053 w 1878121"/>
                <a:gd name="connsiteY18-1948" fmla="*/ 1417149 h 1433191"/>
                <a:gd name="connsiteX19-1949" fmla="*/ 336884 w 1878121"/>
                <a:gd name="connsiteY19-1950" fmla="*/ 1401107 h 1433191"/>
                <a:gd name="connsiteX20-1951" fmla="*/ 256674 w 1878121"/>
                <a:gd name="connsiteY20-1952" fmla="*/ 1385064 h 1433191"/>
                <a:gd name="connsiteX21-1953" fmla="*/ 224589 w 1878121"/>
                <a:gd name="connsiteY21-1954" fmla="*/ 1352980 h 1433191"/>
                <a:gd name="connsiteX22-1955" fmla="*/ 176463 w 1878121"/>
                <a:gd name="connsiteY22-1956" fmla="*/ 1336938 h 1433191"/>
                <a:gd name="connsiteX23-1957" fmla="*/ 48126 w 1878121"/>
                <a:gd name="connsiteY23-1958" fmla="*/ 1192559 h 1433191"/>
                <a:gd name="connsiteX24-1959" fmla="*/ 16042 w 1878121"/>
                <a:gd name="connsiteY24-1960" fmla="*/ 1096307 h 1433191"/>
                <a:gd name="connsiteX25-1961" fmla="*/ 0 w 1878121"/>
                <a:gd name="connsiteY25-1962" fmla="*/ 1048180 h 1433191"/>
                <a:gd name="connsiteX26-1963" fmla="*/ 32084 w 1878121"/>
                <a:gd name="connsiteY26-1964" fmla="*/ 807549 h 1433191"/>
                <a:gd name="connsiteX27-1965" fmla="*/ 96253 w 1878121"/>
                <a:gd name="connsiteY27-1966" fmla="*/ 711296 h 1433191"/>
                <a:gd name="connsiteX28-1967" fmla="*/ 176463 w 1878121"/>
                <a:gd name="connsiteY28-1968" fmla="*/ 631086 h 1433191"/>
                <a:gd name="connsiteX29-1969" fmla="*/ 224589 w 1878121"/>
                <a:gd name="connsiteY29-1970" fmla="*/ 615043 h 1433191"/>
                <a:gd name="connsiteX30-1971" fmla="*/ 272716 w 1878121"/>
                <a:gd name="connsiteY30-1972" fmla="*/ 582959 h 1433191"/>
                <a:gd name="connsiteX31-1973" fmla="*/ 320842 w 1878121"/>
                <a:gd name="connsiteY31-1974" fmla="*/ 566917 h 1433191"/>
                <a:gd name="connsiteX32-1975" fmla="*/ 385010 w 1878121"/>
                <a:gd name="connsiteY32-1976" fmla="*/ 534833 h 1433191"/>
                <a:gd name="connsiteX33-1977" fmla="*/ 481263 w 1878121"/>
                <a:gd name="connsiteY33-1978" fmla="*/ 502749 h 1433191"/>
                <a:gd name="connsiteX34-1979" fmla="*/ 561474 w 1878121"/>
                <a:gd name="connsiteY34-1980" fmla="*/ 438580 h 1433191"/>
                <a:gd name="connsiteX35-1981" fmla="*/ 561474 w 1878121"/>
                <a:gd name="connsiteY35-1982" fmla="*/ 422538 h 1433191"/>
                <a:gd name="connsiteX0-1983" fmla="*/ 532666 w 1878121"/>
                <a:gd name="connsiteY0-1984" fmla="*/ 412936 h 1433191"/>
                <a:gd name="connsiteX1-1985" fmla="*/ 641797 w 1878121"/>
                <a:gd name="connsiteY1-1986" fmla="*/ 152873 h 1433191"/>
                <a:gd name="connsiteX2-1987" fmla="*/ 882541 w 1878121"/>
                <a:gd name="connsiteY2-1988" fmla="*/ 11544 h 1433191"/>
                <a:gd name="connsiteX3-1989" fmla="*/ 1254109 w 1878121"/>
                <a:gd name="connsiteY3-1990" fmla="*/ 27699 h 1433191"/>
                <a:gd name="connsiteX4-1991" fmla="*/ 1427747 w 1878121"/>
                <a:gd name="connsiteY4-1992" fmla="*/ 181907 h 1433191"/>
                <a:gd name="connsiteX5-1993" fmla="*/ 1572352 w 1878121"/>
                <a:gd name="connsiteY5-1994" fmla="*/ 303804 h 1433191"/>
                <a:gd name="connsiteX6-1995" fmla="*/ 1636295 w 1878121"/>
                <a:gd name="connsiteY6-1996" fmla="*/ 470664 h 1433191"/>
                <a:gd name="connsiteX7-1997" fmla="*/ 1636295 w 1878121"/>
                <a:gd name="connsiteY7-1998" fmla="*/ 839633 h 1433191"/>
                <a:gd name="connsiteX8-1999" fmla="*/ 1604210 w 1878121"/>
                <a:gd name="connsiteY8-2000" fmla="*/ 871717 h 1433191"/>
                <a:gd name="connsiteX9-2001" fmla="*/ 1828800 w 1878121"/>
                <a:gd name="connsiteY9-2002" fmla="*/ 887759 h 1433191"/>
                <a:gd name="connsiteX10-2003" fmla="*/ 1876926 w 1878121"/>
                <a:gd name="connsiteY10-2004" fmla="*/ 919843 h 1433191"/>
                <a:gd name="connsiteX11-2005" fmla="*/ 1844842 w 1878121"/>
                <a:gd name="connsiteY11-2006" fmla="*/ 1176517 h 1433191"/>
                <a:gd name="connsiteX12-2007" fmla="*/ 1812758 w 1878121"/>
                <a:gd name="connsiteY12-2008" fmla="*/ 1224643 h 1433191"/>
                <a:gd name="connsiteX13-2009" fmla="*/ 1796716 w 1878121"/>
                <a:gd name="connsiteY13-2010" fmla="*/ 1272770 h 1433191"/>
                <a:gd name="connsiteX14-2011" fmla="*/ 1700463 w 1878121"/>
                <a:gd name="connsiteY14-2012" fmla="*/ 1352980 h 1433191"/>
                <a:gd name="connsiteX15-2013" fmla="*/ 1652337 w 1878121"/>
                <a:gd name="connsiteY15-2014" fmla="*/ 1369022 h 1433191"/>
                <a:gd name="connsiteX16-2015" fmla="*/ 1604210 w 1878121"/>
                <a:gd name="connsiteY16-2016" fmla="*/ 1401107 h 1433191"/>
                <a:gd name="connsiteX17-2017" fmla="*/ 1459832 w 1878121"/>
                <a:gd name="connsiteY17-2018" fmla="*/ 1433191 h 1433191"/>
                <a:gd name="connsiteX18-2019" fmla="*/ 401053 w 1878121"/>
                <a:gd name="connsiteY18-2020" fmla="*/ 1417149 h 1433191"/>
                <a:gd name="connsiteX19-2021" fmla="*/ 336884 w 1878121"/>
                <a:gd name="connsiteY19-2022" fmla="*/ 1401107 h 1433191"/>
                <a:gd name="connsiteX20-2023" fmla="*/ 256674 w 1878121"/>
                <a:gd name="connsiteY20-2024" fmla="*/ 1385064 h 1433191"/>
                <a:gd name="connsiteX21-2025" fmla="*/ 224589 w 1878121"/>
                <a:gd name="connsiteY21-2026" fmla="*/ 1352980 h 1433191"/>
                <a:gd name="connsiteX22-2027" fmla="*/ 176463 w 1878121"/>
                <a:gd name="connsiteY22-2028" fmla="*/ 1336938 h 1433191"/>
                <a:gd name="connsiteX23-2029" fmla="*/ 48126 w 1878121"/>
                <a:gd name="connsiteY23-2030" fmla="*/ 1192559 h 1433191"/>
                <a:gd name="connsiteX24-2031" fmla="*/ 16042 w 1878121"/>
                <a:gd name="connsiteY24-2032" fmla="*/ 1096307 h 1433191"/>
                <a:gd name="connsiteX25-2033" fmla="*/ 0 w 1878121"/>
                <a:gd name="connsiteY25-2034" fmla="*/ 1048180 h 1433191"/>
                <a:gd name="connsiteX26-2035" fmla="*/ 32084 w 1878121"/>
                <a:gd name="connsiteY26-2036" fmla="*/ 807549 h 1433191"/>
                <a:gd name="connsiteX27-2037" fmla="*/ 96253 w 1878121"/>
                <a:gd name="connsiteY27-2038" fmla="*/ 711296 h 1433191"/>
                <a:gd name="connsiteX28-2039" fmla="*/ 176463 w 1878121"/>
                <a:gd name="connsiteY28-2040" fmla="*/ 631086 h 1433191"/>
                <a:gd name="connsiteX29-2041" fmla="*/ 224589 w 1878121"/>
                <a:gd name="connsiteY29-2042" fmla="*/ 615043 h 1433191"/>
                <a:gd name="connsiteX30-2043" fmla="*/ 272716 w 1878121"/>
                <a:gd name="connsiteY30-2044" fmla="*/ 582959 h 1433191"/>
                <a:gd name="connsiteX31-2045" fmla="*/ 320842 w 1878121"/>
                <a:gd name="connsiteY31-2046" fmla="*/ 566917 h 1433191"/>
                <a:gd name="connsiteX32-2047" fmla="*/ 385010 w 1878121"/>
                <a:gd name="connsiteY32-2048" fmla="*/ 534833 h 1433191"/>
                <a:gd name="connsiteX33-2049" fmla="*/ 481263 w 1878121"/>
                <a:gd name="connsiteY33-2050" fmla="*/ 502749 h 1433191"/>
                <a:gd name="connsiteX34-2051" fmla="*/ 561474 w 1878121"/>
                <a:gd name="connsiteY34-2052" fmla="*/ 438580 h 1433191"/>
                <a:gd name="connsiteX35-2053" fmla="*/ 561474 w 1878121"/>
                <a:gd name="connsiteY35-2054" fmla="*/ 422538 h 1433191"/>
                <a:gd name="connsiteX0-2055" fmla="*/ 532666 w 1878121"/>
                <a:gd name="connsiteY0-2056" fmla="*/ 412113 h 1432368"/>
                <a:gd name="connsiteX1-2057" fmla="*/ 641797 w 1878121"/>
                <a:gd name="connsiteY1-2058" fmla="*/ 152050 h 1432368"/>
                <a:gd name="connsiteX2-2059" fmla="*/ 882541 w 1878121"/>
                <a:gd name="connsiteY2-2060" fmla="*/ 10721 h 1432368"/>
                <a:gd name="connsiteX3-2061" fmla="*/ 1254109 w 1878121"/>
                <a:gd name="connsiteY3-2062" fmla="*/ 26876 h 1432368"/>
                <a:gd name="connsiteX4-2063" fmla="*/ 1459944 w 1878121"/>
                <a:gd name="connsiteY4-2064" fmla="*/ 161766 h 1432368"/>
                <a:gd name="connsiteX5-2065" fmla="*/ 1572352 w 1878121"/>
                <a:gd name="connsiteY5-2066" fmla="*/ 302981 h 1432368"/>
                <a:gd name="connsiteX6-2067" fmla="*/ 1636295 w 1878121"/>
                <a:gd name="connsiteY6-2068" fmla="*/ 469841 h 1432368"/>
                <a:gd name="connsiteX7-2069" fmla="*/ 1636295 w 1878121"/>
                <a:gd name="connsiteY7-2070" fmla="*/ 838810 h 1432368"/>
                <a:gd name="connsiteX8-2071" fmla="*/ 1604210 w 1878121"/>
                <a:gd name="connsiteY8-2072" fmla="*/ 870894 h 1432368"/>
                <a:gd name="connsiteX9-2073" fmla="*/ 1828800 w 1878121"/>
                <a:gd name="connsiteY9-2074" fmla="*/ 886936 h 1432368"/>
                <a:gd name="connsiteX10-2075" fmla="*/ 1876926 w 1878121"/>
                <a:gd name="connsiteY10-2076" fmla="*/ 919020 h 1432368"/>
                <a:gd name="connsiteX11-2077" fmla="*/ 1844842 w 1878121"/>
                <a:gd name="connsiteY11-2078" fmla="*/ 1175694 h 1432368"/>
                <a:gd name="connsiteX12-2079" fmla="*/ 1812758 w 1878121"/>
                <a:gd name="connsiteY12-2080" fmla="*/ 1223820 h 1432368"/>
                <a:gd name="connsiteX13-2081" fmla="*/ 1796716 w 1878121"/>
                <a:gd name="connsiteY13-2082" fmla="*/ 1271947 h 1432368"/>
                <a:gd name="connsiteX14-2083" fmla="*/ 1700463 w 1878121"/>
                <a:gd name="connsiteY14-2084" fmla="*/ 1352157 h 1432368"/>
                <a:gd name="connsiteX15-2085" fmla="*/ 1652337 w 1878121"/>
                <a:gd name="connsiteY15-2086" fmla="*/ 1368199 h 1432368"/>
                <a:gd name="connsiteX16-2087" fmla="*/ 1604210 w 1878121"/>
                <a:gd name="connsiteY16-2088" fmla="*/ 1400284 h 1432368"/>
                <a:gd name="connsiteX17-2089" fmla="*/ 1459832 w 1878121"/>
                <a:gd name="connsiteY17-2090" fmla="*/ 1432368 h 1432368"/>
                <a:gd name="connsiteX18-2091" fmla="*/ 401053 w 1878121"/>
                <a:gd name="connsiteY18-2092" fmla="*/ 1416326 h 1432368"/>
                <a:gd name="connsiteX19-2093" fmla="*/ 336884 w 1878121"/>
                <a:gd name="connsiteY19-2094" fmla="*/ 1400284 h 1432368"/>
                <a:gd name="connsiteX20-2095" fmla="*/ 256674 w 1878121"/>
                <a:gd name="connsiteY20-2096" fmla="*/ 1384241 h 1432368"/>
                <a:gd name="connsiteX21-2097" fmla="*/ 224589 w 1878121"/>
                <a:gd name="connsiteY21-2098" fmla="*/ 1352157 h 1432368"/>
                <a:gd name="connsiteX22-2099" fmla="*/ 176463 w 1878121"/>
                <a:gd name="connsiteY22-2100" fmla="*/ 1336115 h 1432368"/>
                <a:gd name="connsiteX23-2101" fmla="*/ 48126 w 1878121"/>
                <a:gd name="connsiteY23-2102" fmla="*/ 1191736 h 1432368"/>
                <a:gd name="connsiteX24-2103" fmla="*/ 16042 w 1878121"/>
                <a:gd name="connsiteY24-2104" fmla="*/ 1095484 h 1432368"/>
                <a:gd name="connsiteX25-2105" fmla="*/ 0 w 1878121"/>
                <a:gd name="connsiteY25-2106" fmla="*/ 1047357 h 1432368"/>
                <a:gd name="connsiteX26-2107" fmla="*/ 32084 w 1878121"/>
                <a:gd name="connsiteY26-2108" fmla="*/ 806726 h 1432368"/>
                <a:gd name="connsiteX27-2109" fmla="*/ 96253 w 1878121"/>
                <a:gd name="connsiteY27-2110" fmla="*/ 710473 h 1432368"/>
                <a:gd name="connsiteX28-2111" fmla="*/ 176463 w 1878121"/>
                <a:gd name="connsiteY28-2112" fmla="*/ 630263 h 1432368"/>
                <a:gd name="connsiteX29-2113" fmla="*/ 224589 w 1878121"/>
                <a:gd name="connsiteY29-2114" fmla="*/ 614220 h 1432368"/>
                <a:gd name="connsiteX30-2115" fmla="*/ 272716 w 1878121"/>
                <a:gd name="connsiteY30-2116" fmla="*/ 582136 h 1432368"/>
                <a:gd name="connsiteX31-2117" fmla="*/ 320842 w 1878121"/>
                <a:gd name="connsiteY31-2118" fmla="*/ 566094 h 1432368"/>
                <a:gd name="connsiteX32-2119" fmla="*/ 385010 w 1878121"/>
                <a:gd name="connsiteY32-2120" fmla="*/ 534010 h 1432368"/>
                <a:gd name="connsiteX33-2121" fmla="*/ 481263 w 1878121"/>
                <a:gd name="connsiteY33-2122" fmla="*/ 501926 h 1432368"/>
                <a:gd name="connsiteX34-2123" fmla="*/ 561474 w 1878121"/>
                <a:gd name="connsiteY34-2124" fmla="*/ 437757 h 1432368"/>
                <a:gd name="connsiteX35-2125" fmla="*/ 561474 w 1878121"/>
                <a:gd name="connsiteY35-2126" fmla="*/ 421715 h 1432368"/>
                <a:gd name="connsiteX0-2127" fmla="*/ 532666 w 1878121"/>
                <a:gd name="connsiteY0-2128" fmla="*/ 419431 h 1439686"/>
                <a:gd name="connsiteX1-2129" fmla="*/ 641797 w 1878121"/>
                <a:gd name="connsiteY1-2130" fmla="*/ 159368 h 1439686"/>
                <a:gd name="connsiteX2-2131" fmla="*/ 882541 w 1878121"/>
                <a:gd name="connsiteY2-2132" fmla="*/ 18039 h 1439686"/>
                <a:gd name="connsiteX3-2133" fmla="*/ 1254109 w 1878121"/>
                <a:gd name="connsiteY3-2134" fmla="*/ 34194 h 1439686"/>
                <a:gd name="connsiteX4-2135" fmla="*/ 1572352 w 1878121"/>
                <a:gd name="connsiteY4-2136" fmla="*/ 310299 h 1439686"/>
                <a:gd name="connsiteX5-2137" fmla="*/ 1636295 w 1878121"/>
                <a:gd name="connsiteY5-2138" fmla="*/ 477159 h 1439686"/>
                <a:gd name="connsiteX6-2139" fmla="*/ 1636295 w 1878121"/>
                <a:gd name="connsiteY6-2140" fmla="*/ 846128 h 1439686"/>
                <a:gd name="connsiteX7-2141" fmla="*/ 1604210 w 1878121"/>
                <a:gd name="connsiteY7-2142" fmla="*/ 878212 h 1439686"/>
                <a:gd name="connsiteX8-2143" fmla="*/ 1828800 w 1878121"/>
                <a:gd name="connsiteY8-2144" fmla="*/ 894254 h 1439686"/>
                <a:gd name="connsiteX9-2145" fmla="*/ 1876926 w 1878121"/>
                <a:gd name="connsiteY9-2146" fmla="*/ 926338 h 1439686"/>
                <a:gd name="connsiteX10-2147" fmla="*/ 1844842 w 1878121"/>
                <a:gd name="connsiteY10-2148" fmla="*/ 1183012 h 1439686"/>
                <a:gd name="connsiteX11-2149" fmla="*/ 1812758 w 1878121"/>
                <a:gd name="connsiteY11-2150" fmla="*/ 1231138 h 1439686"/>
                <a:gd name="connsiteX12-2151" fmla="*/ 1796716 w 1878121"/>
                <a:gd name="connsiteY12-2152" fmla="*/ 1279265 h 1439686"/>
                <a:gd name="connsiteX13-2153" fmla="*/ 1700463 w 1878121"/>
                <a:gd name="connsiteY13-2154" fmla="*/ 1359475 h 1439686"/>
                <a:gd name="connsiteX14-2155" fmla="*/ 1652337 w 1878121"/>
                <a:gd name="connsiteY14-2156" fmla="*/ 1375517 h 1439686"/>
                <a:gd name="connsiteX15-2157" fmla="*/ 1604210 w 1878121"/>
                <a:gd name="connsiteY15-2158" fmla="*/ 1407602 h 1439686"/>
                <a:gd name="connsiteX16-2159" fmla="*/ 1459832 w 1878121"/>
                <a:gd name="connsiteY16-2160" fmla="*/ 1439686 h 1439686"/>
                <a:gd name="connsiteX17-2161" fmla="*/ 401053 w 1878121"/>
                <a:gd name="connsiteY17-2162" fmla="*/ 1423644 h 1439686"/>
                <a:gd name="connsiteX18-2163" fmla="*/ 336884 w 1878121"/>
                <a:gd name="connsiteY18-2164" fmla="*/ 1407602 h 1439686"/>
                <a:gd name="connsiteX19-2165" fmla="*/ 256674 w 1878121"/>
                <a:gd name="connsiteY19-2166" fmla="*/ 1391559 h 1439686"/>
                <a:gd name="connsiteX20-2167" fmla="*/ 224589 w 1878121"/>
                <a:gd name="connsiteY20-2168" fmla="*/ 1359475 h 1439686"/>
                <a:gd name="connsiteX21-2169" fmla="*/ 176463 w 1878121"/>
                <a:gd name="connsiteY21-2170" fmla="*/ 1343433 h 1439686"/>
                <a:gd name="connsiteX22-2171" fmla="*/ 48126 w 1878121"/>
                <a:gd name="connsiteY22-2172" fmla="*/ 1199054 h 1439686"/>
                <a:gd name="connsiteX23-2173" fmla="*/ 16042 w 1878121"/>
                <a:gd name="connsiteY23-2174" fmla="*/ 1102802 h 1439686"/>
                <a:gd name="connsiteX24-2175" fmla="*/ 0 w 1878121"/>
                <a:gd name="connsiteY24-2176" fmla="*/ 1054675 h 1439686"/>
                <a:gd name="connsiteX25-2177" fmla="*/ 32084 w 1878121"/>
                <a:gd name="connsiteY25-2178" fmla="*/ 814044 h 1439686"/>
                <a:gd name="connsiteX26-2179" fmla="*/ 96253 w 1878121"/>
                <a:gd name="connsiteY26-2180" fmla="*/ 717791 h 1439686"/>
                <a:gd name="connsiteX27-2181" fmla="*/ 176463 w 1878121"/>
                <a:gd name="connsiteY27-2182" fmla="*/ 637581 h 1439686"/>
                <a:gd name="connsiteX28-2183" fmla="*/ 224589 w 1878121"/>
                <a:gd name="connsiteY28-2184" fmla="*/ 621538 h 1439686"/>
                <a:gd name="connsiteX29-2185" fmla="*/ 272716 w 1878121"/>
                <a:gd name="connsiteY29-2186" fmla="*/ 589454 h 1439686"/>
                <a:gd name="connsiteX30-2187" fmla="*/ 320842 w 1878121"/>
                <a:gd name="connsiteY30-2188" fmla="*/ 573412 h 1439686"/>
                <a:gd name="connsiteX31-2189" fmla="*/ 385010 w 1878121"/>
                <a:gd name="connsiteY31-2190" fmla="*/ 541328 h 1439686"/>
                <a:gd name="connsiteX32-2191" fmla="*/ 481263 w 1878121"/>
                <a:gd name="connsiteY32-2192" fmla="*/ 509244 h 1439686"/>
                <a:gd name="connsiteX33-2193" fmla="*/ 561474 w 1878121"/>
                <a:gd name="connsiteY33-2194" fmla="*/ 445075 h 1439686"/>
                <a:gd name="connsiteX34-2195" fmla="*/ 561474 w 1878121"/>
                <a:gd name="connsiteY34-2196" fmla="*/ 429033 h 1439686"/>
                <a:gd name="connsiteX0-2197" fmla="*/ 532666 w 1878121"/>
                <a:gd name="connsiteY0-2198" fmla="*/ 419431 h 1439686"/>
                <a:gd name="connsiteX1-2199" fmla="*/ 641797 w 1878121"/>
                <a:gd name="connsiteY1-2200" fmla="*/ 159368 h 1439686"/>
                <a:gd name="connsiteX2-2201" fmla="*/ 882541 w 1878121"/>
                <a:gd name="connsiteY2-2202" fmla="*/ 18039 h 1439686"/>
                <a:gd name="connsiteX3-2203" fmla="*/ 1254109 w 1878121"/>
                <a:gd name="connsiteY3-2204" fmla="*/ 34194 h 1439686"/>
                <a:gd name="connsiteX4-2205" fmla="*/ 1572352 w 1878121"/>
                <a:gd name="connsiteY4-2206" fmla="*/ 310299 h 1439686"/>
                <a:gd name="connsiteX5-2207" fmla="*/ 1636295 w 1878121"/>
                <a:gd name="connsiteY5-2208" fmla="*/ 477159 h 1439686"/>
                <a:gd name="connsiteX6-2209" fmla="*/ 1636295 w 1878121"/>
                <a:gd name="connsiteY6-2210" fmla="*/ 846128 h 1439686"/>
                <a:gd name="connsiteX7-2211" fmla="*/ 1604210 w 1878121"/>
                <a:gd name="connsiteY7-2212" fmla="*/ 800939 h 1439686"/>
                <a:gd name="connsiteX8-2213" fmla="*/ 1828800 w 1878121"/>
                <a:gd name="connsiteY8-2214" fmla="*/ 894254 h 1439686"/>
                <a:gd name="connsiteX9-2215" fmla="*/ 1876926 w 1878121"/>
                <a:gd name="connsiteY9-2216" fmla="*/ 926338 h 1439686"/>
                <a:gd name="connsiteX10-2217" fmla="*/ 1844842 w 1878121"/>
                <a:gd name="connsiteY10-2218" fmla="*/ 1183012 h 1439686"/>
                <a:gd name="connsiteX11-2219" fmla="*/ 1812758 w 1878121"/>
                <a:gd name="connsiteY11-2220" fmla="*/ 1231138 h 1439686"/>
                <a:gd name="connsiteX12-2221" fmla="*/ 1796716 w 1878121"/>
                <a:gd name="connsiteY12-2222" fmla="*/ 1279265 h 1439686"/>
                <a:gd name="connsiteX13-2223" fmla="*/ 1700463 w 1878121"/>
                <a:gd name="connsiteY13-2224" fmla="*/ 1359475 h 1439686"/>
                <a:gd name="connsiteX14-2225" fmla="*/ 1652337 w 1878121"/>
                <a:gd name="connsiteY14-2226" fmla="*/ 1375517 h 1439686"/>
                <a:gd name="connsiteX15-2227" fmla="*/ 1604210 w 1878121"/>
                <a:gd name="connsiteY15-2228" fmla="*/ 1407602 h 1439686"/>
                <a:gd name="connsiteX16-2229" fmla="*/ 1459832 w 1878121"/>
                <a:gd name="connsiteY16-2230" fmla="*/ 1439686 h 1439686"/>
                <a:gd name="connsiteX17-2231" fmla="*/ 401053 w 1878121"/>
                <a:gd name="connsiteY17-2232" fmla="*/ 1423644 h 1439686"/>
                <a:gd name="connsiteX18-2233" fmla="*/ 336884 w 1878121"/>
                <a:gd name="connsiteY18-2234" fmla="*/ 1407602 h 1439686"/>
                <a:gd name="connsiteX19-2235" fmla="*/ 256674 w 1878121"/>
                <a:gd name="connsiteY19-2236" fmla="*/ 1391559 h 1439686"/>
                <a:gd name="connsiteX20-2237" fmla="*/ 224589 w 1878121"/>
                <a:gd name="connsiteY20-2238" fmla="*/ 1359475 h 1439686"/>
                <a:gd name="connsiteX21-2239" fmla="*/ 176463 w 1878121"/>
                <a:gd name="connsiteY21-2240" fmla="*/ 1343433 h 1439686"/>
                <a:gd name="connsiteX22-2241" fmla="*/ 48126 w 1878121"/>
                <a:gd name="connsiteY22-2242" fmla="*/ 1199054 h 1439686"/>
                <a:gd name="connsiteX23-2243" fmla="*/ 16042 w 1878121"/>
                <a:gd name="connsiteY23-2244" fmla="*/ 1102802 h 1439686"/>
                <a:gd name="connsiteX24-2245" fmla="*/ 0 w 1878121"/>
                <a:gd name="connsiteY24-2246" fmla="*/ 1054675 h 1439686"/>
                <a:gd name="connsiteX25-2247" fmla="*/ 32084 w 1878121"/>
                <a:gd name="connsiteY25-2248" fmla="*/ 814044 h 1439686"/>
                <a:gd name="connsiteX26-2249" fmla="*/ 96253 w 1878121"/>
                <a:gd name="connsiteY26-2250" fmla="*/ 717791 h 1439686"/>
                <a:gd name="connsiteX27-2251" fmla="*/ 176463 w 1878121"/>
                <a:gd name="connsiteY27-2252" fmla="*/ 637581 h 1439686"/>
                <a:gd name="connsiteX28-2253" fmla="*/ 224589 w 1878121"/>
                <a:gd name="connsiteY28-2254" fmla="*/ 621538 h 1439686"/>
                <a:gd name="connsiteX29-2255" fmla="*/ 272716 w 1878121"/>
                <a:gd name="connsiteY29-2256" fmla="*/ 589454 h 1439686"/>
                <a:gd name="connsiteX30-2257" fmla="*/ 320842 w 1878121"/>
                <a:gd name="connsiteY30-2258" fmla="*/ 573412 h 1439686"/>
                <a:gd name="connsiteX31-2259" fmla="*/ 385010 w 1878121"/>
                <a:gd name="connsiteY31-2260" fmla="*/ 541328 h 1439686"/>
                <a:gd name="connsiteX32-2261" fmla="*/ 481263 w 1878121"/>
                <a:gd name="connsiteY32-2262" fmla="*/ 509244 h 1439686"/>
                <a:gd name="connsiteX33-2263" fmla="*/ 561474 w 1878121"/>
                <a:gd name="connsiteY33-2264" fmla="*/ 445075 h 1439686"/>
                <a:gd name="connsiteX34-2265" fmla="*/ 561474 w 1878121"/>
                <a:gd name="connsiteY34-2266" fmla="*/ 429033 h 1439686"/>
                <a:gd name="connsiteX0-2267" fmla="*/ 532666 w 1878121"/>
                <a:gd name="connsiteY0-2268" fmla="*/ 419431 h 1439686"/>
                <a:gd name="connsiteX1-2269" fmla="*/ 641797 w 1878121"/>
                <a:gd name="connsiteY1-2270" fmla="*/ 159368 h 1439686"/>
                <a:gd name="connsiteX2-2271" fmla="*/ 882541 w 1878121"/>
                <a:gd name="connsiteY2-2272" fmla="*/ 18039 h 1439686"/>
                <a:gd name="connsiteX3-2273" fmla="*/ 1254109 w 1878121"/>
                <a:gd name="connsiteY3-2274" fmla="*/ 34194 h 1439686"/>
                <a:gd name="connsiteX4-2275" fmla="*/ 1572352 w 1878121"/>
                <a:gd name="connsiteY4-2276" fmla="*/ 310299 h 1439686"/>
                <a:gd name="connsiteX5-2277" fmla="*/ 1636295 w 1878121"/>
                <a:gd name="connsiteY5-2278" fmla="*/ 477159 h 1439686"/>
                <a:gd name="connsiteX6-2279" fmla="*/ 1636295 w 1878121"/>
                <a:gd name="connsiteY6-2280" fmla="*/ 846128 h 1439686"/>
                <a:gd name="connsiteX7-2281" fmla="*/ 1707241 w 1878121"/>
                <a:gd name="connsiteY7-2282" fmla="*/ 903970 h 1439686"/>
                <a:gd name="connsiteX8-2283" fmla="*/ 1828800 w 1878121"/>
                <a:gd name="connsiteY8-2284" fmla="*/ 894254 h 1439686"/>
                <a:gd name="connsiteX9-2285" fmla="*/ 1876926 w 1878121"/>
                <a:gd name="connsiteY9-2286" fmla="*/ 926338 h 1439686"/>
                <a:gd name="connsiteX10-2287" fmla="*/ 1844842 w 1878121"/>
                <a:gd name="connsiteY10-2288" fmla="*/ 1183012 h 1439686"/>
                <a:gd name="connsiteX11-2289" fmla="*/ 1812758 w 1878121"/>
                <a:gd name="connsiteY11-2290" fmla="*/ 1231138 h 1439686"/>
                <a:gd name="connsiteX12-2291" fmla="*/ 1796716 w 1878121"/>
                <a:gd name="connsiteY12-2292" fmla="*/ 1279265 h 1439686"/>
                <a:gd name="connsiteX13-2293" fmla="*/ 1700463 w 1878121"/>
                <a:gd name="connsiteY13-2294" fmla="*/ 1359475 h 1439686"/>
                <a:gd name="connsiteX14-2295" fmla="*/ 1652337 w 1878121"/>
                <a:gd name="connsiteY14-2296" fmla="*/ 1375517 h 1439686"/>
                <a:gd name="connsiteX15-2297" fmla="*/ 1604210 w 1878121"/>
                <a:gd name="connsiteY15-2298" fmla="*/ 1407602 h 1439686"/>
                <a:gd name="connsiteX16-2299" fmla="*/ 1459832 w 1878121"/>
                <a:gd name="connsiteY16-2300" fmla="*/ 1439686 h 1439686"/>
                <a:gd name="connsiteX17-2301" fmla="*/ 401053 w 1878121"/>
                <a:gd name="connsiteY17-2302" fmla="*/ 1423644 h 1439686"/>
                <a:gd name="connsiteX18-2303" fmla="*/ 336884 w 1878121"/>
                <a:gd name="connsiteY18-2304" fmla="*/ 1407602 h 1439686"/>
                <a:gd name="connsiteX19-2305" fmla="*/ 256674 w 1878121"/>
                <a:gd name="connsiteY19-2306" fmla="*/ 1391559 h 1439686"/>
                <a:gd name="connsiteX20-2307" fmla="*/ 224589 w 1878121"/>
                <a:gd name="connsiteY20-2308" fmla="*/ 1359475 h 1439686"/>
                <a:gd name="connsiteX21-2309" fmla="*/ 176463 w 1878121"/>
                <a:gd name="connsiteY21-2310" fmla="*/ 1343433 h 1439686"/>
                <a:gd name="connsiteX22-2311" fmla="*/ 48126 w 1878121"/>
                <a:gd name="connsiteY22-2312" fmla="*/ 1199054 h 1439686"/>
                <a:gd name="connsiteX23-2313" fmla="*/ 16042 w 1878121"/>
                <a:gd name="connsiteY23-2314" fmla="*/ 1102802 h 1439686"/>
                <a:gd name="connsiteX24-2315" fmla="*/ 0 w 1878121"/>
                <a:gd name="connsiteY24-2316" fmla="*/ 1054675 h 1439686"/>
                <a:gd name="connsiteX25-2317" fmla="*/ 32084 w 1878121"/>
                <a:gd name="connsiteY25-2318" fmla="*/ 814044 h 1439686"/>
                <a:gd name="connsiteX26-2319" fmla="*/ 96253 w 1878121"/>
                <a:gd name="connsiteY26-2320" fmla="*/ 717791 h 1439686"/>
                <a:gd name="connsiteX27-2321" fmla="*/ 176463 w 1878121"/>
                <a:gd name="connsiteY27-2322" fmla="*/ 637581 h 1439686"/>
                <a:gd name="connsiteX28-2323" fmla="*/ 224589 w 1878121"/>
                <a:gd name="connsiteY28-2324" fmla="*/ 621538 h 1439686"/>
                <a:gd name="connsiteX29-2325" fmla="*/ 272716 w 1878121"/>
                <a:gd name="connsiteY29-2326" fmla="*/ 589454 h 1439686"/>
                <a:gd name="connsiteX30-2327" fmla="*/ 320842 w 1878121"/>
                <a:gd name="connsiteY30-2328" fmla="*/ 573412 h 1439686"/>
                <a:gd name="connsiteX31-2329" fmla="*/ 385010 w 1878121"/>
                <a:gd name="connsiteY31-2330" fmla="*/ 541328 h 1439686"/>
                <a:gd name="connsiteX32-2331" fmla="*/ 481263 w 1878121"/>
                <a:gd name="connsiteY32-2332" fmla="*/ 509244 h 1439686"/>
                <a:gd name="connsiteX33-2333" fmla="*/ 561474 w 1878121"/>
                <a:gd name="connsiteY33-2334" fmla="*/ 445075 h 1439686"/>
                <a:gd name="connsiteX34-2335" fmla="*/ 561474 w 1878121"/>
                <a:gd name="connsiteY34-2336" fmla="*/ 429033 h 1439686"/>
                <a:gd name="connsiteX0-2337" fmla="*/ 532666 w 1878121"/>
                <a:gd name="connsiteY0-2338" fmla="*/ 419431 h 1439686"/>
                <a:gd name="connsiteX1-2339" fmla="*/ 641797 w 1878121"/>
                <a:gd name="connsiteY1-2340" fmla="*/ 159368 h 1439686"/>
                <a:gd name="connsiteX2-2341" fmla="*/ 882541 w 1878121"/>
                <a:gd name="connsiteY2-2342" fmla="*/ 18039 h 1439686"/>
                <a:gd name="connsiteX3-2343" fmla="*/ 1254109 w 1878121"/>
                <a:gd name="connsiteY3-2344" fmla="*/ 34194 h 1439686"/>
                <a:gd name="connsiteX4-2345" fmla="*/ 1572352 w 1878121"/>
                <a:gd name="connsiteY4-2346" fmla="*/ 310299 h 1439686"/>
                <a:gd name="connsiteX5-2347" fmla="*/ 1636295 w 1878121"/>
                <a:gd name="connsiteY5-2348" fmla="*/ 477159 h 1439686"/>
                <a:gd name="connsiteX6-2349" fmla="*/ 1636295 w 1878121"/>
                <a:gd name="connsiteY6-2350" fmla="*/ 846128 h 1439686"/>
                <a:gd name="connsiteX7-2351" fmla="*/ 1533376 w 1878121"/>
                <a:gd name="connsiteY7-2352" fmla="*/ 936167 h 1439686"/>
                <a:gd name="connsiteX8-2353" fmla="*/ 1828800 w 1878121"/>
                <a:gd name="connsiteY8-2354" fmla="*/ 894254 h 1439686"/>
                <a:gd name="connsiteX9-2355" fmla="*/ 1876926 w 1878121"/>
                <a:gd name="connsiteY9-2356" fmla="*/ 926338 h 1439686"/>
                <a:gd name="connsiteX10-2357" fmla="*/ 1844842 w 1878121"/>
                <a:gd name="connsiteY10-2358" fmla="*/ 1183012 h 1439686"/>
                <a:gd name="connsiteX11-2359" fmla="*/ 1812758 w 1878121"/>
                <a:gd name="connsiteY11-2360" fmla="*/ 1231138 h 1439686"/>
                <a:gd name="connsiteX12-2361" fmla="*/ 1796716 w 1878121"/>
                <a:gd name="connsiteY12-2362" fmla="*/ 1279265 h 1439686"/>
                <a:gd name="connsiteX13-2363" fmla="*/ 1700463 w 1878121"/>
                <a:gd name="connsiteY13-2364" fmla="*/ 1359475 h 1439686"/>
                <a:gd name="connsiteX14-2365" fmla="*/ 1652337 w 1878121"/>
                <a:gd name="connsiteY14-2366" fmla="*/ 1375517 h 1439686"/>
                <a:gd name="connsiteX15-2367" fmla="*/ 1604210 w 1878121"/>
                <a:gd name="connsiteY15-2368" fmla="*/ 1407602 h 1439686"/>
                <a:gd name="connsiteX16-2369" fmla="*/ 1459832 w 1878121"/>
                <a:gd name="connsiteY16-2370" fmla="*/ 1439686 h 1439686"/>
                <a:gd name="connsiteX17-2371" fmla="*/ 401053 w 1878121"/>
                <a:gd name="connsiteY17-2372" fmla="*/ 1423644 h 1439686"/>
                <a:gd name="connsiteX18-2373" fmla="*/ 336884 w 1878121"/>
                <a:gd name="connsiteY18-2374" fmla="*/ 1407602 h 1439686"/>
                <a:gd name="connsiteX19-2375" fmla="*/ 256674 w 1878121"/>
                <a:gd name="connsiteY19-2376" fmla="*/ 1391559 h 1439686"/>
                <a:gd name="connsiteX20-2377" fmla="*/ 224589 w 1878121"/>
                <a:gd name="connsiteY20-2378" fmla="*/ 1359475 h 1439686"/>
                <a:gd name="connsiteX21-2379" fmla="*/ 176463 w 1878121"/>
                <a:gd name="connsiteY21-2380" fmla="*/ 1343433 h 1439686"/>
                <a:gd name="connsiteX22-2381" fmla="*/ 48126 w 1878121"/>
                <a:gd name="connsiteY22-2382" fmla="*/ 1199054 h 1439686"/>
                <a:gd name="connsiteX23-2383" fmla="*/ 16042 w 1878121"/>
                <a:gd name="connsiteY23-2384" fmla="*/ 1102802 h 1439686"/>
                <a:gd name="connsiteX24-2385" fmla="*/ 0 w 1878121"/>
                <a:gd name="connsiteY24-2386" fmla="*/ 1054675 h 1439686"/>
                <a:gd name="connsiteX25-2387" fmla="*/ 32084 w 1878121"/>
                <a:gd name="connsiteY25-2388" fmla="*/ 814044 h 1439686"/>
                <a:gd name="connsiteX26-2389" fmla="*/ 96253 w 1878121"/>
                <a:gd name="connsiteY26-2390" fmla="*/ 717791 h 1439686"/>
                <a:gd name="connsiteX27-2391" fmla="*/ 176463 w 1878121"/>
                <a:gd name="connsiteY27-2392" fmla="*/ 637581 h 1439686"/>
                <a:gd name="connsiteX28-2393" fmla="*/ 224589 w 1878121"/>
                <a:gd name="connsiteY28-2394" fmla="*/ 621538 h 1439686"/>
                <a:gd name="connsiteX29-2395" fmla="*/ 272716 w 1878121"/>
                <a:gd name="connsiteY29-2396" fmla="*/ 589454 h 1439686"/>
                <a:gd name="connsiteX30-2397" fmla="*/ 320842 w 1878121"/>
                <a:gd name="connsiteY30-2398" fmla="*/ 573412 h 1439686"/>
                <a:gd name="connsiteX31-2399" fmla="*/ 385010 w 1878121"/>
                <a:gd name="connsiteY31-2400" fmla="*/ 541328 h 1439686"/>
                <a:gd name="connsiteX32-2401" fmla="*/ 481263 w 1878121"/>
                <a:gd name="connsiteY32-2402" fmla="*/ 509244 h 1439686"/>
                <a:gd name="connsiteX33-2403" fmla="*/ 561474 w 1878121"/>
                <a:gd name="connsiteY33-2404" fmla="*/ 445075 h 1439686"/>
                <a:gd name="connsiteX34-2405" fmla="*/ 561474 w 1878121"/>
                <a:gd name="connsiteY34-2406" fmla="*/ 429033 h 1439686"/>
                <a:gd name="connsiteX0-2407" fmla="*/ 532666 w 1878121"/>
                <a:gd name="connsiteY0-2408" fmla="*/ 419431 h 1439686"/>
                <a:gd name="connsiteX1-2409" fmla="*/ 641797 w 1878121"/>
                <a:gd name="connsiteY1-2410" fmla="*/ 159368 h 1439686"/>
                <a:gd name="connsiteX2-2411" fmla="*/ 882541 w 1878121"/>
                <a:gd name="connsiteY2-2412" fmla="*/ 18039 h 1439686"/>
                <a:gd name="connsiteX3-2413" fmla="*/ 1254109 w 1878121"/>
                <a:gd name="connsiteY3-2414" fmla="*/ 34194 h 1439686"/>
                <a:gd name="connsiteX4-2415" fmla="*/ 1572352 w 1878121"/>
                <a:gd name="connsiteY4-2416" fmla="*/ 310299 h 1439686"/>
                <a:gd name="connsiteX5-2417" fmla="*/ 1636295 w 1878121"/>
                <a:gd name="connsiteY5-2418" fmla="*/ 477159 h 1439686"/>
                <a:gd name="connsiteX6-2419" fmla="*/ 1629855 w 1878121"/>
                <a:gd name="connsiteY6-2420" fmla="*/ 775294 h 1439686"/>
                <a:gd name="connsiteX7-2421" fmla="*/ 1533376 w 1878121"/>
                <a:gd name="connsiteY7-2422" fmla="*/ 936167 h 1439686"/>
                <a:gd name="connsiteX8-2423" fmla="*/ 1828800 w 1878121"/>
                <a:gd name="connsiteY8-2424" fmla="*/ 894254 h 1439686"/>
                <a:gd name="connsiteX9-2425" fmla="*/ 1876926 w 1878121"/>
                <a:gd name="connsiteY9-2426" fmla="*/ 926338 h 1439686"/>
                <a:gd name="connsiteX10-2427" fmla="*/ 1844842 w 1878121"/>
                <a:gd name="connsiteY10-2428" fmla="*/ 1183012 h 1439686"/>
                <a:gd name="connsiteX11-2429" fmla="*/ 1812758 w 1878121"/>
                <a:gd name="connsiteY11-2430" fmla="*/ 1231138 h 1439686"/>
                <a:gd name="connsiteX12-2431" fmla="*/ 1796716 w 1878121"/>
                <a:gd name="connsiteY12-2432" fmla="*/ 1279265 h 1439686"/>
                <a:gd name="connsiteX13-2433" fmla="*/ 1700463 w 1878121"/>
                <a:gd name="connsiteY13-2434" fmla="*/ 1359475 h 1439686"/>
                <a:gd name="connsiteX14-2435" fmla="*/ 1652337 w 1878121"/>
                <a:gd name="connsiteY14-2436" fmla="*/ 1375517 h 1439686"/>
                <a:gd name="connsiteX15-2437" fmla="*/ 1604210 w 1878121"/>
                <a:gd name="connsiteY15-2438" fmla="*/ 1407602 h 1439686"/>
                <a:gd name="connsiteX16-2439" fmla="*/ 1459832 w 1878121"/>
                <a:gd name="connsiteY16-2440" fmla="*/ 1439686 h 1439686"/>
                <a:gd name="connsiteX17-2441" fmla="*/ 401053 w 1878121"/>
                <a:gd name="connsiteY17-2442" fmla="*/ 1423644 h 1439686"/>
                <a:gd name="connsiteX18-2443" fmla="*/ 336884 w 1878121"/>
                <a:gd name="connsiteY18-2444" fmla="*/ 1407602 h 1439686"/>
                <a:gd name="connsiteX19-2445" fmla="*/ 256674 w 1878121"/>
                <a:gd name="connsiteY19-2446" fmla="*/ 1391559 h 1439686"/>
                <a:gd name="connsiteX20-2447" fmla="*/ 224589 w 1878121"/>
                <a:gd name="connsiteY20-2448" fmla="*/ 1359475 h 1439686"/>
                <a:gd name="connsiteX21-2449" fmla="*/ 176463 w 1878121"/>
                <a:gd name="connsiteY21-2450" fmla="*/ 1343433 h 1439686"/>
                <a:gd name="connsiteX22-2451" fmla="*/ 48126 w 1878121"/>
                <a:gd name="connsiteY22-2452" fmla="*/ 1199054 h 1439686"/>
                <a:gd name="connsiteX23-2453" fmla="*/ 16042 w 1878121"/>
                <a:gd name="connsiteY23-2454" fmla="*/ 1102802 h 1439686"/>
                <a:gd name="connsiteX24-2455" fmla="*/ 0 w 1878121"/>
                <a:gd name="connsiteY24-2456" fmla="*/ 1054675 h 1439686"/>
                <a:gd name="connsiteX25-2457" fmla="*/ 32084 w 1878121"/>
                <a:gd name="connsiteY25-2458" fmla="*/ 814044 h 1439686"/>
                <a:gd name="connsiteX26-2459" fmla="*/ 96253 w 1878121"/>
                <a:gd name="connsiteY26-2460" fmla="*/ 717791 h 1439686"/>
                <a:gd name="connsiteX27-2461" fmla="*/ 176463 w 1878121"/>
                <a:gd name="connsiteY27-2462" fmla="*/ 637581 h 1439686"/>
                <a:gd name="connsiteX28-2463" fmla="*/ 224589 w 1878121"/>
                <a:gd name="connsiteY28-2464" fmla="*/ 621538 h 1439686"/>
                <a:gd name="connsiteX29-2465" fmla="*/ 272716 w 1878121"/>
                <a:gd name="connsiteY29-2466" fmla="*/ 589454 h 1439686"/>
                <a:gd name="connsiteX30-2467" fmla="*/ 320842 w 1878121"/>
                <a:gd name="connsiteY30-2468" fmla="*/ 573412 h 1439686"/>
                <a:gd name="connsiteX31-2469" fmla="*/ 385010 w 1878121"/>
                <a:gd name="connsiteY31-2470" fmla="*/ 541328 h 1439686"/>
                <a:gd name="connsiteX32-2471" fmla="*/ 481263 w 1878121"/>
                <a:gd name="connsiteY32-2472" fmla="*/ 509244 h 1439686"/>
                <a:gd name="connsiteX33-2473" fmla="*/ 561474 w 1878121"/>
                <a:gd name="connsiteY33-2474" fmla="*/ 445075 h 1439686"/>
                <a:gd name="connsiteX34-2475" fmla="*/ 561474 w 1878121"/>
                <a:gd name="connsiteY34-2476" fmla="*/ 429033 h 1439686"/>
                <a:gd name="connsiteX0-2477" fmla="*/ 532666 w 1878121"/>
                <a:gd name="connsiteY0-2478" fmla="*/ 419431 h 1439686"/>
                <a:gd name="connsiteX1-2479" fmla="*/ 641797 w 1878121"/>
                <a:gd name="connsiteY1-2480" fmla="*/ 159368 h 1439686"/>
                <a:gd name="connsiteX2-2481" fmla="*/ 882541 w 1878121"/>
                <a:gd name="connsiteY2-2482" fmla="*/ 18039 h 1439686"/>
                <a:gd name="connsiteX3-2483" fmla="*/ 1254109 w 1878121"/>
                <a:gd name="connsiteY3-2484" fmla="*/ 34194 h 1439686"/>
                <a:gd name="connsiteX4-2485" fmla="*/ 1572352 w 1878121"/>
                <a:gd name="connsiteY4-2486" fmla="*/ 310299 h 1439686"/>
                <a:gd name="connsiteX5-2487" fmla="*/ 1636295 w 1878121"/>
                <a:gd name="connsiteY5-2488" fmla="*/ 477159 h 1439686"/>
                <a:gd name="connsiteX6-2489" fmla="*/ 1533376 w 1878121"/>
                <a:gd name="connsiteY6-2490" fmla="*/ 936167 h 1439686"/>
                <a:gd name="connsiteX7-2491" fmla="*/ 1828800 w 1878121"/>
                <a:gd name="connsiteY7-2492" fmla="*/ 894254 h 1439686"/>
                <a:gd name="connsiteX8-2493" fmla="*/ 1876926 w 1878121"/>
                <a:gd name="connsiteY8-2494" fmla="*/ 926338 h 1439686"/>
                <a:gd name="connsiteX9-2495" fmla="*/ 1844842 w 1878121"/>
                <a:gd name="connsiteY9-2496" fmla="*/ 1183012 h 1439686"/>
                <a:gd name="connsiteX10-2497" fmla="*/ 1812758 w 1878121"/>
                <a:gd name="connsiteY10-2498" fmla="*/ 1231138 h 1439686"/>
                <a:gd name="connsiteX11-2499" fmla="*/ 1796716 w 1878121"/>
                <a:gd name="connsiteY11-2500" fmla="*/ 1279265 h 1439686"/>
                <a:gd name="connsiteX12-2501" fmla="*/ 1700463 w 1878121"/>
                <a:gd name="connsiteY12-2502" fmla="*/ 1359475 h 1439686"/>
                <a:gd name="connsiteX13-2503" fmla="*/ 1652337 w 1878121"/>
                <a:gd name="connsiteY13-2504" fmla="*/ 1375517 h 1439686"/>
                <a:gd name="connsiteX14-2505" fmla="*/ 1604210 w 1878121"/>
                <a:gd name="connsiteY14-2506" fmla="*/ 1407602 h 1439686"/>
                <a:gd name="connsiteX15-2507" fmla="*/ 1459832 w 1878121"/>
                <a:gd name="connsiteY15-2508" fmla="*/ 1439686 h 1439686"/>
                <a:gd name="connsiteX16-2509" fmla="*/ 401053 w 1878121"/>
                <a:gd name="connsiteY16-2510" fmla="*/ 1423644 h 1439686"/>
                <a:gd name="connsiteX17-2511" fmla="*/ 336884 w 1878121"/>
                <a:gd name="connsiteY17-2512" fmla="*/ 1407602 h 1439686"/>
                <a:gd name="connsiteX18-2513" fmla="*/ 256674 w 1878121"/>
                <a:gd name="connsiteY18-2514" fmla="*/ 1391559 h 1439686"/>
                <a:gd name="connsiteX19-2515" fmla="*/ 224589 w 1878121"/>
                <a:gd name="connsiteY19-2516" fmla="*/ 1359475 h 1439686"/>
                <a:gd name="connsiteX20-2517" fmla="*/ 176463 w 1878121"/>
                <a:gd name="connsiteY20-2518" fmla="*/ 1343433 h 1439686"/>
                <a:gd name="connsiteX21-2519" fmla="*/ 48126 w 1878121"/>
                <a:gd name="connsiteY21-2520" fmla="*/ 1199054 h 1439686"/>
                <a:gd name="connsiteX22-2521" fmla="*/ 16042 w 1878121"/>
                <a:gd name="connsiteY22-2522" fmla="*/ 1102802 h 1439686"/>
                <a:gd name="connsiteX23-2523" fmla="*/ 0 w 1878121"/>
                <a:gd name="connsiteY23-2524" fmla="*/ 1054675 h 1439686"/>
                <a:gd name="connsiteX24-2525" fmla="*/ 32084 w 1878121"/>
                <a:gd name="connsiteY24-2526" fmla="*/ 814044 h 1439686"/>
                <a:gd name="connsiteX25-2527" fmla="*/ 96253 w 1878121"/>
                <a:gd name="connsiteY25-2528" fmla="*/ 717791 h 1439686"/>
                <a:gd name="connsiteX26-2529" fmla="*/ 176463 w 1878121"/>
                <a:gd name="connsiteY26-2530" fmla="*/ 637581 h 1439686"/>
                <a:gd name="connsiteX27-2531" fmla="*/ 224589 w 1878121"/>
                <a:gd name="connsiteY27-2532" fmla="*/ 621538 h 1439686"/>
                <a:gd name="connsiteX28-2533" fmla="*/ 272716 w 1878121"/>
                <a:gd name="connsiteY28-2534" fmla="*/ 589454 h 1439686"/>
                <a:gd name="connsiteX29-2535" fmla="*/ 320842 w 1878121"/>
                <a:gd name="connsiteY29-2536" fmla="*/ 573412 h 1439686"/>
                <a:gd name="connsiteX30-2537" fmla="*/ 385010 w 1878121"/>
                <a:gd name="connsiteY30-2538" fmla="*/ 541328 h 1439686"/>
                <a:gd name="connsiteX31-2539" fmla="*/ 481263 w 1878121"/>
                <a:gd name="connsiteY31-2540" fmla="*/ 509244 h 1439686"/>
                <a:gd name="connsiteX32-2541" fmla="*/ 561474 w 1878121"/>
                <a:gd name="connsiteY32-2542" fmla="*/ 445075 h 1439686"/>
                <a:gd name="connsiteX33-2543" fmla="*/ 561474 w 1878121"/>
                <a:gd name="connsiteY33-2544" fmla="*/ 429033 h 1439686"/>
                <a:gd name="connsiteX0-2545" fmla="*/ 532666 w 1878121"/>
                <a:gd name="connsiteY0-2546" fmla="*/ 419431 h 1439686"/>
                <a:gd name="connsiteX1-2547" fmla="*/ 641797 w 1878121"/>
                <a:gd name="connsiteY1-2548" fmla="*/ 159368 h 1439686"/>
                <a:gd name="connsiteX2-2549" fmla="*/ 882541 w 1878121"/>
                <a:gd name="connsiteY2-2550" fmla="*/ 18039 h 1439686"/>
                <a:gd name="connsiteX3-2551" fmla="*/ 1254109 w 1878121"/>
                <a:gd name="connsiteY3-2552" fmla="*/ 34194 h 1439686"/>
                <a:gd name="connsiteX4-2553" fmla="*/ 1572352 w 1878121"/>
                <a:gd name="connsiteY4-2554" fmla="*/ 310299 h 1439686"/>
                <a:gd name="connsiteX5-2555" fmla="*/ 1636295 w 1878121"/>
                <a:gd name="connsiteY5-2556" fmla="*/ 477159 h 1439686"/>
                <a:gd name="connsiteX6-2557" fmla="*/ 1655726 w 1878121"/>
                <a:gd name="connsiteY6-2558" fmla="*/ 788060 h 1439686"/>
                <a:gd name="connsiteX7-2559" fmla="*/ 1828800 w 1878121"/>
                <a:gd name="connsiteY7-2560" fmla="*/ 894254 h 1439686"/>
                <a:gd name="connsiteX8-2561" fmla="*/ 1876926 w 1878121"/>
                <a:gd name="connsiteY8-2562" fmla="*/ 926338 h 1439686"/>
                <a:gd name="connsiteX9-2563" fmla="*/ 1844842 w 1878121"/>
                <a:gd name="connsiteY9-2564" fmla="*/ 1183012 h 1439686"/>
                <a:gd name="connsiteX10-2565" fmla="*/ 1812758 w 1878121"/>
                <a:gd name="connsiteY10-2566" fmla="*/ 1231138 h 1439686"/>
                <a:gd name="connsiteX11-2567" fmla="*/ 1796716 w 1878121"/>
                <a:gd name="connsiteY11-2568" fmla="*/ 1279265 h 1439686"/>
                <a:gd name="connsiteX12-2569" fmla="*/ 1700463 w 1878121"/>
                <a:gd name="connsiteY12-2570" fmla="*/ 1359475 h 1439686"/>
                <a:gd name="connsiteX13-2571" fmla="*/ 1652337 w 1878121"/>
                <a:gd name="connsiteY13-2572" fmla="*/ 1375517 h 1439686"/>
                <a:gd name="connsiteX14-2573" fmla="*/ 1604210 w 1878121"/>
                <a:gd name="connsiteY14-2574" fmla="*/ 1407602 h 1439686"/>
                <a:gd name="connsiteX15-2575" fmla="*/ 1459832 w 1878121"/>
                <a:gd name="connsiteY15-2576" fmla="*/ 1439686 h 1439686"/>
                <a:gd name="connsiteX16-2577" fmla="*/ 401053 w 1878121"/>
                <a:gd name="connsiteY16-2578" fmla="*/ 1423644 h 1439686"/>
                <a:gd name="connsiteX17-2579" fmla="*/ 336884 w 1878121"/>
                <a:gd name="connsiteY17-2580" fmla="*/ 1407602 h 1439686"/>
                <a:gd name="connsiteX18-2581" fmla="*/ 256674 w 1878121"/>
                <a:gd name="connsiteY18-2582" fmla="*/ 1391559 h 1439686"/>
                <a:gd name="connsiteX19-2583" fmla="*/ 224589 w 1878121"/>
                <a:gd name="connsiteY19-2584" fmla="*/ 1359475 h 1439686"/>
                <a:gd name="connsiteX20-2585" fmla="*/ 176463 w 1878121"/>
                <a:gd name="connsiteY20-2586" fmla="*/ 1343433 h 1439686"/>
                <a:gd name="connsiteX21-2587" fmla="*/ 48126 w 1878121"/>
                <a:gd name="connsiteY21-2588" fmla="*/ 1199054 h 1439686"/>
                <a:gd name="connsiteX22-2589" fmla="*/ 16042 w 1878121"/>
                <a:gd name="connsiteY22-2590" fmla="*/ 1102802 h 1439686"/>
                <a:gd name="connsiteX23-2591" fmla="*/ 0 w 1878121"/>
                <a:gd name="connsiteY23-2592" fmla="*/ 1054675 h 1439686"/>
                <a:gd name="connsiteX24-2593" fmla="*/ 32084 w 1878121"/>
                <a:gd name="connsiteY24-2594" fmla="*/ 814044 h 1439686"/>
                <a:gd name="connsiteX25-2595" fmla="*/ 96253 w 1878121"/>
                <a:gd name="connsiteY25-2596" fmla="*/ 717791 h 1439686"/>
                <a:gd name="connsiteX26-2597" fmla="*/ 176463 w 1878121"/>
                <a:gd name="connsiteY26-2598" fmla="*/ 637581 h 1439686"/>
                <a:gd name="connsiteX27-2599" fmla="*/ 224589 w 1878121"/>
                <a:gd name="connsiteY27-2600" fmla="*/ 621538 h 1439686"/>
                <a:gd name="connsiteX28-2601" fmla="*/ 272716 w 1878121"/>
                <a:gd name="connsiteY28-2602" fmla="*/ 589454 h 1439686"/>
                <a:gd name="connsiteX29-2603" fmla="*/ 320842 w 1878121"/>
                <a:gd name="connsiteY29-2604" fmla="*/ 573412 h 1439686"/>
                <a:gd name="connsiteX30-2605" fmla="*/ 385010 w 1878121"/>
                <a:gd name="connsiteY30-2606" fmla="*/ 541328 h 1439686"/>
                <a:gd name="connsiteX31-2607" fmla="*/ 481263 w 1878121"/>
                <a:gd name="connsiteY31-2608" fmla="*/ 509244 h 1439686"/>
                <a:gd name="connsiteX32-2609" fmla="*/ 561474 w 1878121"/>
                <a:gd name="connsiteY32-2610" fmla="*/ 445075 h 1439686"/>
                <a:gd name="connsiteX33-2611" fmla="*/ 561474 w 1878121"/>
                <a:gd name="connsiteY33-2612" fmla="*/ 429033 h 1439686"/>
                <a:gd name="connsiteX0-2613" fmla="*/ 532666 w 1878121"/>
                <a:gd name="connsiteY0-2614" fmla="*/ 419431 h 1439686"/>
                <a:gd name="connsiteX1-2615" fmla="*/ 641797 w 1878121"/>
                <a:gd name="connsiteY1-2616" fmla="*/ 159368 h 1439686"/>
                <a:gd name="connsiteX2-2617" fmla="*/ 882541 w 1878121"/>
                <a:gd name="connsiteY2-2618" fmla="*/ 18039 h 1439686"/>
                <a:gd name="connsiteX3-2619" fmla="*/ 1254109 w 1878121"/>
                <a:gd name="connsiteY3-2620" fmla="*/ 34194 h 1439686"/>
                <a:gd name="connsiteX4-2621" fmla="*/ 1572352 w 1878121"/>
                <a:gd name="connsiteY4-2622" fmla="*/ 310299 h 1439686"/>
                <a:gd name="connsiteX5-2623" fmla="*/ 1636295 w 1878121"/>
                <a:gd name="connsiteY5-2624" fmla="*/ 477159 h 1439686"/>
                <a:gd name="connsiteX6-2625" fmla="*/ 1655726 w 1878121"/>
                <a:gd name="connsiteY6-2626" fmla="*/ 788060 h 1439686"/>
                <a:gd name="connsiteX7-2627" fmla="*/ 1828800 w 1878121"/>
                <a:gd name="connsiteY7-2628" fmla="*/ 894254 h 1439686"/>
                <a:gd name="connsiteX8-2629" fmla="*/ 1876926 w 1878121"/>
                <a:gd name="connsiteY8-2630" fmla="*/ 926338 h 1439686"/>
                <a:gd name="connsiteX9-2631" fmla="*/ 1844842 w 1878121"/>
                <a:gd name="connsiteY9-2632" fmla="*/ 1183012 h 1439686"/>
                <a:gd name="connsiteX10-2633" fmla="*/ 1812758 w 1878121"/>
                <a:gd name="connsiteY10-2634" fmla="*/ 1231138 h 1439686"/>
                <a:gd name="connsiteX11-2635" fmla="*/ 1796716 w 1878121"/>
                <a:gd name="connsiteY11-2636" fmla="*/ 1279265 h 1439686"/>
                <a:gd name="connsiteX12-2637" fmla="*/ 1700463 w 1878121"/>
                <a:gd name="connsiteY12-2638" fmla="*/ 1359475 h 1439686"/>
                <a:gd name="connsiteX13-2639" fmla="*/ 1652337 w 1878121"/>
                <a:gd name="connsiteY13-2640" fmla="*/ 1375517 h 1439686"/>
                <a:gd name="connsiteX14-2641" fmla="*/ 1604210 w 1878121"/>
                <a:gd name="connsiteY14-2642" fmla="*/ 1407602 h 1439686"/>
                <a:gd name="connsiteX15-2643" fmla="*/ 1459832 w 1878121"/>
                <a:gd name="connsiteY15-2644" fmla="*/ 1439686 h 1439686"/>
                <a:gd name="connsiteX16-2645" fmla="*/ 401053 w 1878121"/>
                <a:gd name="connsiteY16-2646" fmla="*/ 1423644 h 1439686"/>
                <a:gd name="connsiteX17-2647" fmla="*/ 336884 w 1878121"/>
                <a:gd name="connsiteY17-2648" fmla="*/ 1407602 h 1439686"/>
                <a:gd name="connsiteX18-2649" fmla="*/ 256674 w 1878121"/>
                <a:gd name="connsiteY18-2650" fmla="*/ 1391559 h 1439686"/>
                <a:gd name="connsiteX19-2651" fmla="*/ 224589 w 1878121"/>
                <a:gd name="connsiteY19-2652" fmla="*/ 1359475 h 1439686"/>
                <a:gd name="connsiteX20-2653" fmla="*/ 176463 w 1878121"/>
                <a:gd name="connsiteY20-2654" fmla="*/ 1343433 h 1439686"/>
                <a:gd name="connsiteX21-2655" fmla="*/ 48126 w 1878121"/>
                <a:gd name="connsiteY21-2656" fmla="*/ 1199054 h 1439686"/>
                <a:gd name="connsiteX22-2657" fmla="*/ 16042 w 1878121"/>
                <a:gd name="connsiteY22-2658" fmla="*/ 1102802 h 1439686"/>
                <a:gd name="connsiteX23-2659" fmla="*/ 0 w 1878121"/>
                <a:gd name="connsiteY23-2660" fmla="*/ 1054675 h 1439686"/>
                <a:gd name="connsiteX24-2661" fmla="*/ 32084 w 1878121"/>
                <a:gd name="connsiteY24-2662" fmla="*/ 814044 h 1439686"/>
                <a:gd name="connsiteX25-2663" fmla="*/ 96253 w 1878121"/>
                <a:gd name="connsiteY25-2664" fmla="*/ 717791 h 1439686"/>
                <a:gd name="connsiteX26-2665" fmla="*/ 176463 w 1878121"/>
                <a:gd name="connsiteY26-2666" fmla="*/ 637581 h 1439686"/>
                <a:gd name="connsiteX27-2667" fmla="*/ 224589 w 1878121"/>
                <a:gd name="connsiteY27-2668" fmla="*/ 621538 h 1439686"/>
                <a:gd name="connsiteX28-2669" fmla="*/ 272716 w 1878121"/>
                <a:gd name="connsiteY28-2670" fmla="*/ 589454 h 1439686"/>
                <a:gd name="connsiteX29-2671" fmla="*/ 320842 w 1878121"/>
                <a:gd name="connsiteY29-2672" fmla="*/ 573412 h 1439686"/>
                <a:gd name="connsiteX30-2673" fmla="*/ 385010 w 1878121"/>
                <a:gd name="connsiteY30-2674" fmla="*/ 541328 h 1439686"/>
                <a:gd name="connsiteX31-2675" fmla="*/ 481263 w 1878121"/>
                <a:gd name="connsiteY31-2676" fmla="*/ 509244 h 1439686"/>
                <a:gd name="connsiteX32-2677" fmla="*/ 561474 w 1878121"/>
                <a:gd name="connsiteY32-2678" fmla="*/ 445075 h 1439686"/>
                <a:gd name="connsiteX33-2679" fmla="*/ 561474 w 1878121"/>
                <a:gd name="connsiteY33-2680" fmla="*/ 429033 h 1439686"/>
                <a:gd name="connsiteX0-2681" fmla="*/ 532666 w 1878121"/>
                <a:gd name="connsiteY0-2682" fmla="*/ 419431 h 1439686"/>
                <a:gd name="connsiteX1-2683" fmla="*/ 641797 w 1878121"/>
                <a:gd name="connsiteY1-2684" fmla="*/ 159368 h 1439686"/>
                <a:gd name="connsiteX2-2685" fmla="*/ 882541 w 1878121"/>
                <a:gd name="connsiteY2-2686" fmla="*/ 18039 h 1439686"/>
                <a:gd name="connsiteX3-2687" fmla="*/ 1254109 w 1878121"/>
                <a:gd name="connsiteY3-2688" fmla="*/ 34194 h 1439686"/>
                <a:gd name="connsiteX4-2689" fmla="*/ 1572352 w 1878121"/>
                <a:gd name="connsiteY4-2690" fmla="*/ 310299 h 1439686"/>
                <a:gd name="connsiteX5-2691" fmla="*/ 1636295 w 1878121"/>
                <a:gd name="connsiteY5-2692" fmla="*/ 477159 h 1439686"/>
                <a:gd name="connsiteX6-2693" fmla="*/ 1655726 w 1878121"/>
                <a:gd name="connsiteY6-2694" fmla="*/ 788060 h 1439686"/>
                <a:gd name="connsiteX7-2695" fmla="*/ 1828800 w 1878121"/>
                <a:gd name="connsiteY7-2696" fmla="*/ 894254 h 1439686"/>
                <a:gd name="connsiteX8-2697" fmla="*/ 1876926 w 1878121"/>
                <a:gd name="connsiteY8-2698" fmla="*/ 926338 h 1439686"/>
                <a:gd name="connsiteX9-2699" fmla="*/ 1844842 w 1878121"/>
                <a:gd name="connsiteY9-2700" fmla="*/ 1183012 h 1439686"/>
                <a:gd name="connsiteX10-2701" fmla="*/ 1812758 w 1878121"/>
                <a:gd name="connsiteY10-2702" fmla="*/ 1231138 h 1439686"/>
                <a:gd name="connsiteX11-2703" fmla="*/ 1796716 w 1878121"/>
                <a:gd name="connsiteY11-2704" fmla="*/ 1279265 h 1439686"/>
                <a:gd name="connsiteX12-2705" fmla="*/ 1700463 w 1878121"/>
                <a:gd name="connsiteY12-2706" fmla="*/ 1359475 h 1439686"/>
                <a:gd name="connsiteX13-2707" fmla="*/ 1652337 w 1878121"/>
                <a:gd name="connsiteY13-2708" fmla="*/ 1375517 h 1439686"/>
                <a:gd name="connsiteX14-2709" fmla="*/ 1604210 w 1878121"/>
                <a:gd name="connsiteY14-2710" fmla="*/ 1407602 h 1439686"/>
                <a:gd name="connsiteX15-2711" fmla="*/ 1459832 w 1878121"/>
                <a:gd name="connsiteY15-2712" fmla="*/ 1439686 h 1439686"/>
                <a:gd name="connsiteX16-2713" fmla="*/ 401053 w 1878121"/>
                <a:gd name="connsiteY16-2714" fmla="*/ 1423644 h 1439686"/>
                <a:gd name="connsiteX17-2715" fmla="*/ 336884 w 1878121"/>
                <a:gd name="connsiteY17-2716" fmla="*/ 1407602 h 1439686"/>
                <a:gd name="connsiteX18-2717" fmla="*/ 256674 w 1878121"/>
                <a:gd name="connsiteY18-2718" fmla="*/ 1391559 h 1439686"/>
                <a:gd name="connsiteX19-2719" fmla="*/ 224589 w 1878121"/>
                <a:gd name="connsiteY19-2720" fmla="*/ 1359475 h 1439686"/>
                <a:gd name="connsiteX20-2721" fmla="*/ 176463 w 1878121"/>
                <a:gd name="connsiteY20-2722" fmla="*/ 1343433 h 1439686"/>
                <a:gd name="connsiteX21-2723" fmla="*/ 48126 w 1878121"/>
                <a:gd name="connsiteY21-2724" fmla="*/ 1199054 h 1439686"/>
                <a:gd name="connsiteX22-2725" fmla="*/ 16042 w 1878121"/>
                <a:gd name="connsiteY22-2726" fmla="*/ 1102802 h 1439686"/>
                <a:gd name="connsiteX23-2727" fmla="*/ 0 w 1878121"/>
                <a:gd name="connsiteY23-2728" fmla="*/ 1054675 h 1439686"/>
                <a:gd name="connsiteX24-2729" fmla="*/ 32084 w 1878121"/>
                <a:gd name="connsiteY24-2730" fmla="*/ 814044 h 1439686"/>
                <a:gd name="connsiteX25-2731" fmla="*/ 96253 w 1878121"/>
                <a:gd name="connsiteY25-2732" fmla="*/ 717791 h 1439686"/>
                <a:gd name="connsiteX26-2733" fmla="*/ 176463 w 1878121"/>
                <a:gd name="connsiteY26-2734" fmla="*/ 637581 h 1439686"/>
                <a:gd name="connsiteX27-2735" fmla="*/ 224589 w 1878121"/>
                <a:gd name="connsiteY27-2736" fmla="*/ 621538 h 1439686"/>
                <a:gd name="connsiteX28-2737" fmla="*/ 272716 w 1878121"/>
                <a:gd name="connsiteY28-2738" fmla="*/ 589454 h 1439686"/>
                <a:gd name="connsiteX29-2739" fmla="*/ 320842 w 1878121"/>
                <a:gd name="connsiteY29-2740" fmla="*/ 573412 h 1439686"/>
                <a:gd name="connsiteX30-2741" fmla="*/ 385010 w 1878121"/>
                <a:gd name="connsiteY30-2742" fmla="*/ 541328 h 1439686"/>
                <a:gd name="connsiteX31-2743" fmla="*/ 481263 w 1878121"/>
                <a:gd name="connsiteY31-2744" fmla="*/ 509244 h 1439686"/>
                <a:gd name="connsiteX32-2745" fmla="*/ 561474 w 1878121"/>
                <a:gd name="connsiteY32-2746" fmla="*/ 445075 h 1439686"/>
                <a:gd name="connsiteX33-2747" fmla="*/ 561474 w 1878121"/>
                <a:gd name="connsiteY33-2748" fmla="*/ 429033 h 1439686"/>
                <a:gd name="connsiteX0-2749" fmla="*/ 532666 w 1878121"/>
                <a:gd name="connsiteY0-2750" fmla="*/ 419431 h 1439686"/>
                <a:gd name="connsiteX1-2751" fmla="*/ 641797 w 1878121"/>
                <a:gd name="connsiteY1-2752" fmla="*/ 159368 h 1439686"/>
                <a:gd name="connsiteX2-2753" fmla="*/ 882541 w 1878121"/>
                <a:gd name="connsiteY2-2754" fmla="*/ 18039 h 1439686"/>
                <a:gd name="connsiteX3-2755" fmla="*/ 1254109 w 1878121"/>
                <a:gd name="connsiteY3-2756" fmla="*/ 34194 h 1439686"/>
                <a:gd name="connsiteX4-2757" fmla="*/ 1572352 w 1878121"/>
                <a:gd name="connsiteY4-2758" fmla="*/ 310299 h 1439686"/>
                <a:gd name="connsiteX5-2759" fmla="*/ 1636295 w 1878121"/>
                <a:gd name="connsiteY5-2760" fmla="*/ 477159 h 1439686"/>
                <a:gd name="connsiteX6-2761" fmla="*/ 1655726 w 1878121"/>
                <a:gd name="connsiteY6-2762" fmla="*/ 736545 h 1439686"/>
                <a:gd name="connsiteX7-2763" fmla="*/ 1828800 w 1878121"/>
                <a:gd name="connsiteY7-2764" fmla="*/ 894254 h 1439686"/>
                <a:gd name="connsiteX8-2765" fmla="*/ 1876926 w 1878121"/>
                <a:gd name="connsiteY8-2766" fmla="*/ 926338 h 1439686"/>
                <a:gd name="connsiteX9-2767" fmla="*/ 1844842 w 1878121"/>
                <a:gd name="connsiteY9-2768" fmla="*/ 1183012 h 1439686"/>
                <a:gd name="connsiteX10-2769" fmla="*/ 1812758 w 1878121"/>
                <a:gd name="connsiteY10-2770" fmla="*/ 1231138 h 1439686"/>
                <a:gd name="connsiteX11-2771" fmla="*/ 1796716 w 1878121"/>
                <a:gd name="connsiteY11-2772" fmla="*/ 1279265 h 1439686"/>
                <a:gd name="connsiteX12-2773" fmla="*/ 1700463 w 1878121"/>
                <a:gd name="connsiteY12-2774" fmla="*/ 1359475 h 1439686"/>
                <a:gd name="connsiteX13-2775" fmla="*/ 1652337 w 1878121"/>
                <a:gd name="connsiteY13-2776" fmla="*/ 1375517 h 1439686"/>
                <a:gd name="connsiteX14-2777" fmla="*/ 1604210 w 1878121"/>
                <a:gd name="connsiteY14-2778" fmla="*/ 1407602 h 1439686"/>
                <a:gd name="connsiteX15-2779" fmla="*/ 1459832 w 1878121"/>
                <a:gd name="connsiteY15-2780" fmla="*/ 1439686 h 1439686"/>
                <a:gd name="connsiteX16-2781" fmla="*/ 401053 w 1878121"/>
                <a:gd name="connsiteY16-2782" fmla="*/ 1423644 h 1439686"/>
                <a:gd name="connsiteX17-2783" fmla="*/ 336884 w 1878121"/>
                <a:gd name="connsiteY17-2784" fmla="*/ 1407602 h 1439686"/>
                <a:gd name="connsiteX18-2785" fmla="*/ 256674 w 1878121"/>
                <a:gd name="connsiteY18-2786" fmla="*/ 1391559 h 1439686"/>
                <a:gd name="connsiteX19-2787" fmla="*/ 224589 w 1878121"/>
                <a:gd name="connsiteY19-2788" fmla="*/ 1359475 h 1439686"/>
                <a:gd name="connsiteX20-2789" fmla="*/ 176463 w 1878121"/>
                <a:gd name="connsiteY20-2790" fmla="*/ 1343433 h 1439686"/>
                <a:gd name="connsiteX21-2791" fmla="*/ 48126 w 1878121"/>
                <a:gd name="connsiteY21-2792" fmla="*/ 1199054 h 1439686"/>
                <a:gd name="connsiteX22-2793" fmla="*/ 16042 w 1878121"/>
                <a:gd name="connsiteY22-2794" fmla="*/ 1102802 h 1439686"/>
                <a:gd name="connsiteX23-2795" fmla="*/ 0 w 1878121"/>
                <a:gd name="connsiteY23-2796" fmla="*/ 1054675 h 1439686"/>
                <a:gd name="connsiteX24-2797" fmla="*/ 32084 w 1878121"/>
                <a:gd name="connsiteY24-2798" fmla="*/ 814044 h 1439686"/>
                <a:gd name="connsiteX25-2799" fmla="*/ 96253 w 1878121"/>
                <a:gd name="connsiteY25-2800" fmla="*/ 717791 h 1439686"/>
                <a:gd name="connsiteX26-2801" fmla="*/ 176463 w 1878121"/>
                <a:gd name="connsiteY26-2802" fmla="*/ 637581 h 1439686"/>
                <a:gd name="connsiteX27-2803" fmla="*/ 224589 w 1878121"/>
                <a:gd name="connsiteY27-2804" fmla="*/ 621538 h 1439686"/>
                <a:gd name="connsiteX28-2805" fmla="*/ 272716 w 1878121"/>
                <a:gd name="connsiteY28-2806" fmla="*/ 589454 h 1439686"/>
                <a:gd name="connsiteX29-2807" fmla="*/ 320842 w 1878121"/>
                <a:gd name="connsiteY29-2808" fmla="*/ 573412 h 1439686"/>
                <a:gd name="connsiteX30-2809" fmla="*/ 385010 w 1878121"/>
                <a:gd name="connsiteY30-2810" fmla="*/ 541328 h 1439686"/>
                <a:gd name="connsiteX31-2811" fmla="*/ 481263 w 1878121"/>
                <a:gd name="connsiteY31-2812" fmla="*/ 509244 h 1439686"/>
                <a:gd name="connsiteX32-2813" fmla="*/ 561474 w 1878121"/>
                <a:gd name="connsiteY32-2814" fmla="*/ 445075 h 1439686"/>
                <a:gd name="connsiteX33-2815" fmla="*/ 561474 w 1878121"/>
                <a:gd name="connsiteY33-2816" fmla="*/ 429033 h 1439686"/>
                <a:gd name="connsiteX0-2817" fmla="*/ 532666 w 1878121"/>
                <a:gd name="connsiteY0-2818" fmla="*/ 419431 h 1439686"/>
                <a:gd name="connsiteX1-2819" fmla="*/ 641797 w 1878121"/>
                <a:gd name="connsiteY1-2820" fmla="*/ 159368 h 1439686"/>
                <a:gd name="connsiteX2-2821" fmla="*/ 882541 w 1878121"/>
                <a:gd name="connsiteY2-2822" fmla="*/ 18039 h 1439686"/>
                <a:gd name="connsiteX3-2823" fmla="*/ 1254109 w 1878121"/>
                <a:gd name="connsiteY3-2824" fmla="*/ 34194 h 1439686"/>
                <a:gd name="connsiteX4-2825" fmla="*/ 1572352 w 1878121"/>
                <a:gd name="connsiteY4-2826" fmla="*/ 310299 h 1439686"/>
                <a:gd name="connsiteX5-2827" fmla="*/ 1687810 w 1878121"/>
                <a:gd name="connsiteY5-2828" fmla="*/ 457840 h 1439686"/>
                <a:gd name="connsiteX6-2829" fmla="*/ 1655726 w 1878121"/>
                <a:gd name="connsiteY6-2830" fmla="*/ 736545 h 1439686"/>
                <a:gd name="connsiteX7-2831" fmla="*/ 1828800 w 1878121"/>
                <a:gd name="connsiteY7-2832" fmla="*/ 894254 h 1439686"/>
                <a:gd name="connsiteX8-2833" fmla="*/ 1876926 w 1878121"/>
                <a:gd name="connsiteY8-2834" fmla="*/ 926338 h 1439686"/>
                <a:gd name="connsiteX9-2835" fmla="*/ 1844842 w 1878121"/>
                <a:gd name="connsiteY9-2836" fmla="*/ 1183012 h 1439686"/>
                <a:gd name="connsiteX10-2837" fmla="*/ 1812758 w 1878121"/>
                <a:gd name="connsiteY10-2838" fmla="*/ 1231138 h 1439686"/>
                <a:gd name="connsiteX11-2839" fmla="*/ 1796716 w 1878121"/>
                <a:gd name="connsiteY11-2840" fmla="*/ 1279265 h 1439686"/>
                <a:gd name="connsiteX12-2841" fmla="*/ 1700463 w 1878121"/>
                <a:gd name="connsiteY12-2842" fmla="*/ 1359475 h 1439686"/>
                <a:gd name="connsiteX13-2843" fmla="*/ 1652337 w 1878121"/>
                <a:gd name="connsiteY13-2844" fmla="*/ 1375517 h 1439686"/>
                <a:gd name="connsiteX14-2845" fmla="*/ 1604210 w 1878121"/>
                <a:gd name="connsiteY14-2846" fmla="*/ 1407602 h 1439686"/>
                <a:gd name="connsiteX15-2847" fmla="*/ 1459832 w 1878121"/>
                <a:gd name="connsiteY15-2848" fmla="*/ 1439686 h 1439686"/>
                <a:gd name="connsiteX16-2849" fmla="*/ 401053 w 1878121"/>
                <a:gd name="connsiteY16-2850" fmla="*/ 1423644 h 1439686"/>
                <a:gd name="connsiteX17-2851" fmla="*/ 336884 w 1878121"/>
                <a:gd name="connsiteY17-2852" fmla="*/ 1407602 h 1439686"/>
                <a:gd name="connsiteX18-2853" fmla="*/ 256674 w 1878121"/>
                <a:gd name="connsiteY18-2854" fmla="*/ 1391559 h 1439686"/>
                <a:gd name="connsiteX19-2855" fmla="*/ 224589 w 1878121"/>
                <a:gd name="connsiteY19-2856" fmla="*/ 1359475 h 1439686"/>
                <a:gd name="connsiteX20-2857" fmla="*/ 176463 w 1878121"/>
                <a:gd name="connsiteY20-2858" fmla="*/ 1343433 h 1439686"/>
                <a:gd name="connsiteX21-2859" fmla="*/ 48126 w 1878121"/>
                <a:gd name="connsiteY21-2860" fmla="*/ 1199054 h 1439686"/>
                <a:gd name="connsiteX22-2861" fmla="*/ 16042 w 1878121"/>
                <a:gd name="connsiteY22-2862" fmla="*/ 1102802 h 1439686"/>
                <a:gd name="connsiteX23-2863" fmla="*/ 0 w 1878121"/>
                <a:gd name="connsiteY23-2864" fmla="*/ 1054675 h 1439686"/>
                <a:gd name="connsiteX24-2865" fmla="*/ 32084 w 1878121"/>
                <a:gd name="connsiteY24-2866" fmla="*/ 814044 h 1439686"/>
                <a:gd name="connsiteX25-2867" fmla="*/ 96253 w 1878121"/>
                <a:gd name="connsiteY25-2868" fmla="*/ 717791 h 1439686"/>
                <a:gd name="connsiteX26-2869" fmla="*/ 176463 w 1878121"/>
                <a:gd name="connsiteY26-2870" fmla="*/ 637581 h 1439686"/>
                <a:gd name="connsiteX27-2871" fmla="*/ 224589 w 1878121"/>
                <a:gd name="connsiteY27-2872" fmla="*/ 621538 h 1439686"/>
                <a:gd name="connsiteX28-2873" fmla="*/ 272716 w 1878121"/>
                <a:gd name="connsiteY28-2874" fmla="*/ 589454 h 1439686"/>
                <a:gd name="connsiteX29-2875" fmla="*/ 320842 w 1878121"/>
                <a:gd name="connsiteY29-2876" fmla="*/ 573412 h 1439686"/>
                <a:gd name="connsiteX30-2877" fmla="*/ 385010 w 1878121"/>
                <a:gd name="connsiteY30-2878" fmla="*/ 541328 h 1439686"/>
                <a:gd name="connsiteX31-2879" fmla="*/ 481263 w 1878121"/>
                <a:gd name="connsiteY31-2880" fmla="*/ 509244 h 1439686"/>
                <a:gd name="connsiteX32-2881" fmla="*/ 561474 w 1878121"/>
                <a:gd name="connsiteY32-2882" fmla="*/ 445075 h 1439686"/>
                <a:gd name="connsiteX33-2883" fmla="*/ 561474 w 1878121"/>
                <a:gd name="connsiteY33-2884" fmla="*/ 429033 h 1439686"/>
                <a:gd name="connsiteX0-2885" fmla="*/ 532666 w 1878121"/>
                <a:gd name="connsiteY0-2886" fmla="*/ 419431 h 1439686"/>
                <a:gd name="connsiteX1-2887" fmla="*/ 641797 w 1878121"/>
                <a:gd name="connsiteY1-2888" fmla="*/ 159368 h 1439686"/>
                <a:gd name="connsiteX2-2889" fmla="*/ 882541 w 1878121"/>
                <a:gd name="connsiteY2-2890" fmla="*/ 18039 h 1439686"/>
                <a:gd name="connsiteX3-2891" fmla="*/ 1254109 w 1878121"/>
                <a:gd name="connsiteY3-2892" fmla="*/ 34194 h 1439686"/>
                <a:gd name="connsiteX4-2893" fmla="*/ 1572352 w 1878121"/>
                <a:gd name="connsiteY4-2894" fmla="*/ 310299 h 1439686"/>
                <a:gd name="connsiteX5-2895" fmla="*/ 1655726 w 1878121"/>
                <a:gd name="connsiteY5-2896" fmla="*/ 736545 h 1439686"/>
                <a:gd name="connsiteX6-2897" fmla="*/ 1828800 w 1878121"/>
                <a:gd name="connsiteY6-2898" fmla="*/ 894254 h 1439686"/>
                <a:gd name="connsiteX7-2899" fmla="*/ 1876926 w 1878121"/>
                <a:gd name="connsiteY7-2900" fmla="*/ 926338 h 1439686"/>
                <a:gd name="connsiteX8-2901" fmla="*/ 1844842 w 1878121"/>
                <a:gd name="connsiteY8-2902" fmla="*/ 1183012 h 1439686"/>
                <a:gd name="connsiteX9-2903" fmla="*/ 1812758 w 1878121"/>
                <a:gd name="connsiteY9-2904" fmla="*/ 1231138 h 1439686"/>
                <a:gd name="connsiteX10-2905" fmla="*/ 1796716 w 1878121"/>
                <a:gd name="connsiteY10-2906" fmla="*/ 1279265 h 1439686"/>
                <a:gd name="connsiteX11-2907" fmla="*/ 1700463 w 1878121"/>
                <a:gd name="connsiteY11-2908" fmla="*/ 1359475 h 1439686"/>
                <a:gd name="connsiteX12-2909" fmla="*/ 1652337 w 1878121"/>
                <a:gd name="connsiteY12-2910" fmla="*/ 1375517 h 1439686"/>
                <a:gd name="connsiteX13-2911" fmla="*/ 1604210 w 1878121"/>
                <a:gd name="connsiteY13-2912" fmla="*/ 1407602 h 1439686"/>
                <a:gd name="connsiteX14-2913" fmla="*/ 1459832 w 1878121"/>
                <a:gd name="connsiteY14-2914" fmla="*/ 1439686 h 1439686"/>
                <a:gd name="connsiteX15-2915" fmla="*/ 401053 w 1878121"/>
                <a:gd name="connsiteY15-2916" fmla="*/ 1423644 h 1439686"/>
                <a:gd name="connsiteX16-2917" fmla="*/ 336884 w 1878121"/>
                <a:gd name="connsiteY16-2918" fmla="*/ 1407602 h 1439686"/>
                <a:gd name="connsiteX17-2919" fmla="*/ 256674 w 1878121"/>
                <a:gd name="connsiteY17-2920" fmla="*/ 1391559 h 1439686"/>
                <a:gd name="connsiteX18-2921" fmla="*/ 224589 w 1878121"/>
                <a:gd name="connsiteY18-2922" fmla="*/ 1359475 h 1439686"/>
                <a:gd name="connsiteX19-2923" fmla="*/ 176463 w 1878121"/>
                <a:gd name="connsiteY19-2924" fmla="*/ 1343433 h 1439686"/>
                <a:gd name="connsiteX20-2925" fmla="*/ 48126 w 1878121"/>
                <a:gd name="connsiteY20-2926" fmla="*/ 1199054 h 1439686"/>
                <a:gd name="connsiteX21-2927" fmla="*/ 16042 w 1878121"/>
                <a:gd name="connsiteY21-2928" fmla="*/ 1102802 h 1439686"/>
                <a:gd name="connsiteX22-2929" fmla="*/ 0 w 1878121"/>
                <a:gd name="connsiteY22-2930" fmla="*/ 1054675 h 1439686"/>
                <a:gd name="connsiteX23-2931" fmla="*/ 32084 w 1878121"/>
                <a:gd name="connsiteY23-2932" fmla="*/ 814044 h 1439686"/>
                <a:gd name="connsiteX24-2933" fmla="*/ 96253 w 1878121"/>
                <a:gd name="connsiteY24-2934" fmla="*/ 717791 h 1439686"/>
                <a:gd name="connsiteX25-2935" fmla="*/ 176463 w 1878121"/>
                <a:gd name="connsiteY25-2936" fmla="*/ 637581 h 1439686"/>
                <a:gd name="connsiteX26-2937" fmla="*/ 224589 w 1878121"/>
                <a:gd name="connsiteY26-2938" fmla="*/ 621538 h 1439686"/>
                <a:gd name="connsiteX27-2939" fmla="*/ 272716 w 1878121"/>
                <a:gd name="connsiteY27-2940" fmla="*/ 589454 h 1439686"/>
                <a:gd name="connsiteX28-2941" fmla="*/ 320842 w 1878121"/>
                <a:gd name="connsiteY28-2942" fmla="*/ 573412 h 1439686"/>
                <a:gd name="connsiteX29-2943" fmla="*/ 385010 w 1878121"/>
                <a:gd name="connsiteY29-2944" fmla="*/ 541328 h 1439686"/>
                <a:gd name="connsiteX30-2945" fmla="*/ 481263 w 1878121"/>
                <a:gd name="connsiteY30-2946" fmla="*/ 509244 h 1439686"/>
                <a:gd name="connsiteX31-2947" fmla="*/ 561474 w 1878121"/>
                <a:gd name="connsiteY31-2948" fmla="*/ 445075 h 1439686"/>
                <a:gd name="connsiteX32-2949" fmla="*/ 561474 w 1878121"/>
                <a:gd name="connsiteY32-2950" fmla="*/ 429033 h 1439686"/>
                <a:gd name="connsiteX0-2951" fmla="*/ 532666 w 1878121"/>
                <a:gd name="connsiteY0-2952" fmla="*/ 419431 h 1439686"/>
                <a:gd name="connsiteX1-2953" fmla="*/ 641797 w 1878121"/>
                <a:gd name="connsiteY1-2954" fmla="*/ 159368 h 1439686"/>
                <a:gd name="connsiteX2-2955" fmla="*/ 882541 w 1878121"/>
                <a:gd name="connsiteY2-2956" fmla="*/ 18039 h 1439686"/>
                <a:gd name="connsiteX3-2957" fmla="*/ 1254109 w 1878121"/>
                <a:gd name="connsiteY3-2958" fmla="*/ 34194 h 1439686"/>
                <a:gd name="connsiteX4-2959" fmla="*/ 1572352 w 1878121"/>
                <a:gd name="connsiteY4-2960" fmla="*/ 310299 h 1439686"/>
                <a:gd name="connsiteX5-2961" fmla="*/ 1655726 w 1878121"/>
                <a:gd name="connsiteY5-2962" fmla="*/ 736545 h 1439686"/>
                <a:gd name="connsiteX6-2963" fmla="*/ 1828800 w 1878121"/>
                <a:gd name="connsiteY6-2964" fmla="*/ 894254 h 1439686"/>
                <a:gd name="connsiteX7-2965" fmla="*/ 1876926 w 1878121"/>
                <a:gd name="connsiteY7-2966" fmla="*/ 926338 h 1439686"/>
                <a:gd name="connsiteX8-2967" fmla="*/ 1844842 w 1878121"/>
                <a:gd name="connsiteY8-2968" fmla="*/ 1183012 h 1439686"/>
                <a:gd name="connsiteX9-2969" fmla="*/ 1812758 w 1878121"/>
                <a:gd name="connsiteY9-2970" fmla="*/ 1231138 h 1439686"/>
                <a:gd name="connsiteX10-2971" fmla="*/ 1796716 w 1878121"/>
                <a:gd name="connsiteY10-2972" fmla="*/ 1279265 h 1439686"/>
                <a:gd name="connsiteX11-2973" fmla="*/ 1700463 w 1878121"/>
                <a:gd name="connsiteY11-2974" fmla="*/ 1359475 h 1439686"/>
                <a:gd name="connsiteX12-2975" fmla="*/ 1652337 w 1878121"/>
                <a:gd name="connsiteY12-2976" fmla="*/ 1375517 h 1439686"/>
                <a:gd name="connsiteX13-2977" fmla="*/ 1604210 w 1878121"/>
                <a:gd name="connsiteY13-2978" fmla="*/ 1407602 h 1439686"/>
                <a:gd name="connsiteX14-2979" fmla="*/ 1459832 w 1878121"/>
                <a:gd name="connsiteY14-2980" fmla="*/ 1439686 h 1439686"/>
                <a:gd name="connsiteX15-2981" fmla="*/ 401053 w 1878121"/>
                <a:gd name="connsiteY15-2982" fmla="*/ 1423644 h 1439686"/>
                <a:gd name="connsiteX16-2983" fmla="*/ 336884 w 1878121"/>
                <a:gd name="connsiteY16-2984" fmla="*/ 1407602 h 1439686"/>
                <a:gd name="connsiteX17-2985" fmla="*/ 256674 w 1878121"/>
                <a:gd name="connsiteY17-2986" fmla="*/ 1391559 h 1439686"/>
                <a:gd name="connsiteX18-2987" fmla="*/ 224589 w 1878121"/>
                <a:gd name="connsiteY18-2988" fmla="*/ 1359475 h 1439686"/>
                <a:gd name="connsiteX19-2989" fmla="*/ 176463 w 1878121"/>
                <a:gd name="connsiteY19-2990" fmla="*/ 1343433 h 1439686"/>
                <a:gd name="connsiteX20-2991" fmla="*/ 48126 w 1878121"/>
                <a:gd name="connsiteY20-2992" fmla="*/ 1199054 h 1439686"/>
                <a:gd name="connsiteX21-2993" fmla="*/ 16042 w 1878121"/>
                <a:gd name="connsiteY21-2994" fmla="*/ 1102802 h 1439686"/>
                <a:gd name="connsiteX22-2995" fmla="*/ 0 w 1878121"/>
                <a:gd name="connsiteY22-2996" fmla="*/ 1054675 h 1439686"/>
                <a:gd name="connsiteX23-2997" fmla="*/ 32084 w 1878121"/>
                <a:gd name="connsiteY23-2998" fmla="*/ 814044 h 1439686"/>
                <a:gd name="connsiteX24-2999" fmla="*/ 96253 w 1878121"/>
                <a:gd name="connsiteY24-3000" fmla="*/ 717791 h 1439686"/>
                <a:gd name="connsiteX25-3001" fmla="*/ 176463 w 1878121"/>
                <a:gd name="connsiteY25-3002" fmla="*/ 637581 h 1439686"/>
                <a:gd name="connsiteX26-3003" fmla="*/ 224589 w 1878121"/>
                <a:gd name="connsiteY26-3004" fmla="*/ 621538 h 1439686"/>
                <a:gd name="connsiteX27-3005" fmla="*/ 272716 w 1878121"/>
                <a:gd name="connsiteY27-3006" fmla="*/ 589454 h 1439686"/>
                <a:gd name="connsiteX28-3007" fmla="*/ 320842 w 1878121"/>
                <a:gd name="connsiteY28-3008" fmla="*/ 573412 h 1439686"/>
                <a:gd name="connsiteX29-3009" fmla="*/ 385010 w 1878121"/>
                <a:gd name="connsiteY29-3010" fmla="*/ 541328 h 1439686"/>
                <a:gd name="connsiteX30-3011" fmla="*/ 481263 w 1878121"/>
                <a:gd name="connsiteY30-3012" fmla="*/ 509244 h 1439686"/>
                <a:gd name="connsiteX31-3013" fmla="*/ 561474 w 1878121"/>
                <a:gd name="connsiteY31-3014" fmla="*/ 445075 h 1439686"/>
                <a:gd name="connsiteX32-3015" fmla="*/ 561474 w 1878121"/>
                <a:gd name="connsiteY32-3016" fmla="*/ 429033 h 1439686"/>
                <a:gd name="connsiteX0-3017" fmla="*/ 532666 w 1878121"/>
                <a:gd name="connsiteY0-3018" fmla="*/ 419431 h 1439686"/>
                <a:gd name="connsiteX1-3019" fmla="*/ 641797 w 1878121"/>
                <a:gd name="connsiteY1-3020" fmla="*/ 159368 h 1439686"/>
                <a:gd name="connsiteX2-3021" fmla="*/ 882541 w 1878121"/>
                <a:gd name="connsiteY2-3022" fmla="*/ 18039 h 1439686"/>
                <a:gd name="connsiteX3-3023" fmla="*/ 1254109 w 1878121"/>
                <a:gd name="connsiteY3-3024" fmla="*/ 34194 h 1439686"/>
                <a:gd name="connsiteX4-3025" fmla="*/ 1572352 w 1878121"/>
                <a:gd name="connsiteY4-3026" fmla="*/ 310299 h 1439686"/>
                <a:gd name="connsiteX5-3027" fmla="*/ 1668605 w 1878121"/>
                <a:gd name="connsiteY5-3028" fmla="*/ 620635 h 1439686"/>
                <a:gd name="connsiteX6-3029" fmla="*/ 1828800 w 1878121"/>
                <a:gd name="connsiteY6-3030" fmla="*/ 894254 h 1439686"/>
                <a:gd name="connsiteX7-3031" fmla="*/ 1876926 w 1878121"/>
                <a:gd name="connsiteY7-3032" fmla="*/ 926338 h 1439686"/>
                <a:gd name="connsiteX8-3033" fmla="*/ 1844842 w 1878121"/>
                <a:gd name="connsiteY8-3034" fmla="*/ 1183012 h 1439686"/>
                <a:gd name="connsiteX9-3035" fmla="*/ 1812758 w 1878121"/>
                <a:gd name="connsiteY9-3036" fmla="*/ 1231138 h 1439686"/>
                <a:gd name="connsiteX10-3037" fmla="*/ 1796716 w 1878121"/>
                <a:gd name="connsiteY10-3038" fmla="*/ 1279265 h 1439686"/>
                <a:gd name="connsiteX11-3039" fmla="*/ 1700463 w 1878121"/>
                <a:gd name="connsiteY11-3040" fmla="*/ 1359475 h 1439686"/>
                <a:gd name="connsiteX12-3041" fmla="*/ 1652337 w 1878121"/>
                <a:gd name="connsiteY12-3042" fmla="*/ 1375517 h 1439686"/>
                <a:gd name="connsiteX13-3043" fmla="*/ 1604210 w 1878121"/>
                <a:gd name="connsiteY13-3044" fmla="*/ 1407602 h 1439686"/>
                <a:gd name="connsiteX14-3045" fmla="*/ 1459832 w 1878121"/>
                <a:gd name="connsiteY14-3046" fmla="*/ 1439686 h 1439686"/>
                <a:gd name="connsiteX15-3047" fmla="*/ 401053 w 1878121"/>
                <a:gd name="connsiteY15-3048" fmla="*/ 1423644 h 1439686"/>
                <a:gd name="connsiteX16-3049" fmla="*/ 336884 w 1878121"/>
                <a:gd name="connsiteY16-3050" fmla="*/ 1407602 h 1439686"/>
                <a:gd name="connsiteX17-3051" fmla="*/ 256674 w 1878121"/>
                <a:gd name="connsiteY17-3052" fmla="*/ 1391559 h 1439686"/>
                <a:gd name="connsiteX18-3053" fmla="*/ 224589 w 1878121"/>
                <a:gd name="connsiteY18-3054" fmla="*/ 1359475 h 1439686"/>
                <a:gd name="connsiteX19-3055" fmla="*/ 176463 w 1878121"/>
                <a:gd name="connsiteY19-3056" fmla="*/ 1343433 h 1439686"/>
                <a:gd name="connsiteX20-3057" fmla="*/ 48126 w 1878121"/>
                <a:gd name="connsiteY20-3058" fmla="*/ 1199054 h 1439686"/>
                <a:gd name="connsiteX21-3059" fmla="*/ 16042 w 1878121"/>
                <a:gd name="connsiteY21-3060" fmla="*/ 1102802 h 1439686"/>
                <a:gd name="connsiteX22-3061" fmla="*/ 0 w 1878121"/>
                <a:gd name="connsiteY22-3062" fmla="*/ 1054675 h 1439686"/>
                <a:gd name="connsiteX23-3063" fmla="*/ 32084 w 1878121"/>
                <a:gd name="connsiteY23-3064" fmla="*/ 814044 h 1439686"/>
                <a:gd name="connsiteX24-3065" fmla="*/ 96253 w 1878121"/>
                <a:gd name="connsiteY24-3066" fmla="*/ 717791 h 1439686"/>
                <a:gd name="connsiteX25-3067" fmla="*/ 176463 w 1878121"/>
                <a:gd name="connsiteY25-3068" fmla="*/ 637581 h 1439686"/>
                <a:gd name="connsiteX26-3069" fmla="*/ 224589 w 1878121"/>
                <a:gd name="connsiteY26-3070" fmla="*/ 621538 h 1439686"/>
                <a:gd name="connsiteX27-3071" fmla="*/ 272716 w 1878121"/>
                <a:gd name="connsiteY27-3072" fmla="*/ 589454 h 1439686"/>
                <a:gd name="connsiteX28-3073" fmla="*/ 320842 w 1878121"/>
                <a:gd name="connsiteY28-3074" fmla="*/ 573412 h 1439686"/>
                <a:gd name="connsiteX29-3075" fmla="*/ 385010 w 1878121"/>
                <a:gd name="connsiteY29-3076" fmla="*/ 541328 h 1439686"/>
                <a:gd name="connsiteX30-3077" fmla="*/ 481263 w 1878121"/>
                <a:gd name="connsiteY30-3078" fmla="*/ 509244 h 1439686"/>
                <a:gd name="connsiteX31-3079" fmla="*/ 561474 w 1878121"/>
                <a:gd name="connsiteY31-3080" fmla="*/ 445075 h 1439686"/>
                <a:gd name="connsiteX32-3081" fmla="*/ 561474 w 1878121"/>
                <a:gd name="connsiteY32-3082" fmla="*/ 429033 h 1439686"/>
                <a:gd name="connsiteX0-3083" fmla="*/ 532666 w 1878121"/>
                <a:gd name="connsiteY0-3084" fmla="*/ 419431 h 1439686"/>
                <a:gd name="connsiteX1-3085" fmla="*/ 641797 w 1878121"/>
                <a:gd name="connsiteY1-3086" fmla="*/ 159368 h 1439686"/>
                <a:gd name="connsiteX2-3087" fmla="*/ 882541 w 1878121"/>
                <a:gd name="connsiteY2-3088" fmla="*/ 18039 h 1439686"/>
                <a:gd name="connsiteX3-3089" fmla="*/ 1254109 w 1878121"/>
                <a:gd name="connsiteY3-3090" fmla="*/ 34194 h 1439686"/>
                <a:gd name="connsiteX4-3091" fmla="*/ 1572352 w 1878121"/>
                <a:gd name="connsiteY4-3092" fmla="*/ 310299 h 1439686"/>
                <a:gd name="connsiteX5-3093" fmla="*/ 1668605 w 1878121"/>
                <a:gd name="connsiteY5-3094" fmla="*/ 620635 h 1439686"/>
                <a:gd name="connsiteX6-3095" fmla="*/ 1828800 w 1878121"/>
                <a:gd name="connsiteY6-3096" fmla="*/ 894254 h 1439686"/>
                <a:gd name="connsiteX7-3097" fmla="*/ 1876926 w 1878121"/>
                <a:gd name="connsiteY7-3098" fmla="*/ 926338 h 1439686"/>
                <a:gd name="connsiteX8-3099" fmla="*/ 1844842 w 1878121"/>
                <a:gd name="connsiteY8-3100" fmla="*/ 1183012 h 1439686"/>
                <a:gd name="connsiteX9-3101" fmla="*/ 1812758 w 1878121"/>
                <a:gd name="connsiteY9-3102" fmla="*/ 1231138 h 1439686"/>
                <a:gd name="connsiteX10-3103" fmla="*/ 1796716 w 1878121"/>
                <a:gd name="connsiteY10-3104" fmla="*/ 1279265 h 1439686"/>
                <a:gd name="connsiteX11-3105" fmla="*/ 1700463 w 1878121"/>
                <a:gd name="connsiteY11-3106" fmla="*/ 1359475 h 1439686"/>
                <a:gd name="connsiteX12-3107" fmla="*/ 1652337 w 1878121"/>
                <a:gd name="connsiteY12-3108" fmla="*/ 1375517 h 1439686"/>
                <a:gd name="connsiteX13-3109" fmla="*/ 1604210 w 1878121"/>
                <a:gd name="connsiteY13-3110" fmla="*/ 1407602 h 1439686"/>
                <a:gd name="connsiteX14-3111" fmla="*/ 1459832 w 1878121"/>
                <a:gd name="connsiteY14-3112" fmla="*/ 1439686 h 1439686"/>
                <a:gd name="connsiteX15-3113" fmla="*/ 401053 w 1878121"/>
                <a:gd name="connsiteY15-3114" fmla="*/ 1423644 h 1439686"/>
                <a:gd name="connsiteX16-3115" fmla="*/ 336884 w 1878121"/>
                <a:gd name="connsiteY16-3116" fmla="*/ 1407602 h 1439686"/>
                <a:gd name="connsiteX17-3117" fmla="*/ 256674 w 1878121"/>
                <a:gd name="connsiteY17-3118" fmla="*/ 1391559 h 1439686"/>
                <a:gd name="connsiteX18-3119" fmla="*/ 224589 w 1878121"/>
                <a:gd name="connsiteY18-3120" fmla="*/ 1359475 h 1439686"/>
                <a:gd name="connsiteX19-3121" fmla="*/ 176463 w 1878121"/>
                <a:gd name="connsiteY19-3122" fmla="*/ 1343433 h 1439686"/>
                <a:gd name="connsiteX20-3123" fmla="*/ 48126 w 1878121"/>
                <a:gd name="connsiteY20-3124" fmla="*/ 1199054 h 1439686"/>
                <a:gd name="connsiteX21-3125" fmla="*/ 16042 w 1878121"/>
                <a:gd name="connsiteY21-3126" fmla="*/ 1102802 h 1439686"/>
                <a:gd name="connsiteX22-3127" fmla="*/ 0 w 1878121"/>
                <a:gd name="connsiteY22-3128" fmla="*/ 1054675 h 1439686"/>
                <a:gd name="connsiteX23-3129" fmla="*/ 32084 w 1878121"/>
                <a:gd name="connsiteY23-3130" fmla="*/ 814044 h 1439686"/>
                <a:gd name="connsiteX24-3131" fmla="*/ 96253 w 1878121"/>
                <a:gd name="connsiteY24-3132" fmla="*/ 717791 h 1439686"/>
                <a:gd name="connsiteX25-3133" fmla="*/ 176463 w 1878121"/>
                <a:gd name="connsiteY25-3134" fmla="*/ 637581 h 1439686"/>
                <a:gd name="connsiteX26-3135" fmla="*/ 224589 w 1878121"/>
                <a:gd name="connsiteY26-3136" fmla="*/ 621538 h 1439686"/>
                <a:gd name="connsiteX27-3137" fmla="*/ 272716 w 1878121"/>
                <a:gd name="connsiteY27-3138" fmla="*/ 589454 h 1439686"/>
                <a:gd name="connsiteX28-3139" fmla="*/ 320842 w 1878121"/>
                <a:gd name="connsiteY28-3140" fmla="*/ 573412 h 1439686"/>
                <a:gd name="connsiteX29-3141" fmla="*/ 385010 w 1878121"/>
                <a:gd name="connsiteY29-3142" fmla="*/ 541328 h 1439686"/>
                <a:gd name="connsiteX30-3143" fmla="*/ 481263 w 1878121"/>
                <a:gd name="connsiteY30-3144" fmla="*/ 509244 h 1439686"/>
                <a:gd name="connsiteX31-3145" fmla="*/ 561474 w 1878121"/>
                <a:gd name="connsiteY31-3146" fmla="*/ 445075 h 1439686"/>
                <a:gd name="connsiteX32-3147" fmla="*/ 561474 w 1878121"/>
                <a:gd name="connsiteY32-3148" fmla="*/ 429033 h 1439686"/>
                <a:gd name="connsiteX0-3149" fmla="*/ 532666 w 1889195"/>
                <a:gd name="connsiteY0-3150" fmla="*/ 419431 h 1439686"/>
                <a:gd name="connsiteX1-3151" fmla="*/ 641797 w 1889195"/>
                <a:gd name="connsiteY1-3152" fmla="*/ 159368 h 1439686"/>
                <a:gd name="connsiteX2-3153" fmla="*/ 882541 w 1889195"/>
                <a:gd name="connsiteY2-3154" fmla="*/ 18039 h 1439686"/>
                <a:gd name="connsiteX3-3155" fmla="*/ 1254109 w 1889195"/>
                <a:gd name="connsiteY3-3156" fmla="*/ 34194 h 1439686"/>
                <a:gd name="connsiteX4-3157" fmla="*/ 1572352 w 1889195"/>
                <a:gd name="connsiteY4-3158" fmla="*/ 310299 h 1439686"/>
                <a:gd name="connsiteX5-3159" fmla="*/ 1668605 w 1889195"/>
                <a:gd name="connsiteY5-3160" fmla="*/ 620635 h 1439686"/>
                <a:gd name="connsiteX6-3161" fmla="*/ 1876926 w 1889195"/>
                <a:gd name="connsiteY6-3162" fmla="*/ 926338 h 1439686"/>
                <a:gd name="connsiteX7-3163" fmla="*/ 1844842 w 1889195"/>
                <a:gd name="connsiteY7-3164" fmla="*/ 1183012 h 1439686"/>
                <a:gd name="connsiteX8-3165" fmla="*/ 1812758 w 1889195"/>
                <a:gd name="connsiteY8-3166" fmla="*/ 1231138 h 1439686"/>
                <a:gd name="connsiteX9-3167" fmla="*/ 1796716 w 1889195"/>
                <a:gd name="connsiteY9-3168" fmla="*/ 1279265 h 1439686"/>
                <a:gd name="connsiteX10-3169" fmla="*/ 1700463 w 1889195"/>
                <a:gd name="connsiteY10-3170" fmla="*/ 1359475 h 1439686"/>
                <a:gd name="connsiteX11-3171" fmla="*/ 1652337 w 1889195"/>
                <a:gd name="connsiteY11-3172" fmla="*/ 1375517 h 1439686"/>
                <a:gd name="connsiteX12-3173" fmla="*/ 1604210 w 1889195"/>
                <a:gd name="connsiteY12-3174" fmla="*/ 1407602 h 1439686"/>
                <a:gd name="connsiteX13-3175" fmla="*/ 1459832 w 1889195"/>
                <a:gd name="connsiteY13-3176" fmla="*/ 1439686 h 1439686"/>
                <a:gd name="connsiteX14-3177" fmla="*/ 401053 w 1889195"/>
                <a:gd name="connsiteY14-3178" fmla="*/ 1423644 h 1439686"/>
                <a:gd name="connsiteX15-3179" fmla="*/ 336884 w 1889195"/>
                <a:gd name="connsiteY15-3180" fmla="*/ 1407602 h 1439686"/>
                <a:gd name="connsiteX16-3181" fmla="*/ 256674 w 1889195"/>
                <a:gd name="connsiteY16-3182" fmla="*/ 1391559 h 1439686"/>
                <a:gd name="connsiteX17-3183" fmla="*/ 224589 w 1889195"/>
                <a:gd name="connsiteY17-3184" fmla="*/ 1359475 h 1439686"/>
                <a:gd name="connsiteX18-3185" fmla="*/ 176463 w 1889195"/>
                <a:gd name="connsiteY18-3186" fmla="*/ 1343433 h 1439686"/>
                <a:gd name="connsiteX19-3187" fmla="*/ 48126 w 1889195"/>
                <a:gd name="connsiteY19-3188" fmla="*/ 1199054 h 1439686"/>
                <a:gd name="connsiteX20-3189" fmla="*/ 16042 w 1889195"/>
                <a:gd name="connsiteY20-3190" fmla="*/ 1102802 h 1439686"/>
                <a:gd name="connsiteX21-3191" fmla="*/ 0 w 1889195"/>
                <a:gd name="connsiteY21-3192" fmla="*/ 1054675 h 1439686"/>
                <a:gd name="connsiteX22-3193" fmla="*/ 32084 w 1889195"/>
                <a:gd name="connsiteY22-3194" fmla="*/ 814044 h 1439686"/>
                <a:gd name="connsiteX23-3195" fmla="*/ 96253 w 1889195"/>
                <a:gd name="connsiteY23-3196" fmla="*/ 717791 h 1439686"/>
                <a:gd name="connsiteX24-3197" fmla="*/ 176463 w 1889195"/>
                <a:gd name="connsiteY24-3198" fmla="*/ 637581 h 1439686"/>
                <a:gd name="connsiteX25-3199" fmla="*/ 224589 w 1889195"/>
                <a:gd name="connsiteY25-3200" fmla="*/ 621538 h 1439686"/>
                <a:gd name="connsiteX26-3201" fmla="*/ 272716 w 1889195"/>
                <a:gd name="connsiteY26-3202" fmla="*/ 589454 h 1439686"/>
                <a:gd name="connsiteX27-3203" fmla="*/ 320842 w 1889195"/>
                <a:gd name="connsiteY27-3204" fmla="*/ 573412 h 1439686"/>
                <a:gd name="connsiteX28-3205" fmla="*/ 385010 w 1889195"/>
                <a:gd name="connsiteY28-3206" fmla="*/ 541328 h 1439686"/>
                <a:gd name="connsiteX29-3207" fmla="*/ 481263 w 1889195"/>
                <a:gd name="connsiteY29-3208" fmla="*/ 509244 h 1439686"/>
                <a:gd name="connsiteX30-3209" fmla="*/ 561474 w 1889195"/>
                <a:gd name="connsiteY30-3210" fmla="*/ 445075 h 1439686"/>
                <a:gd name="connsiteX31-3211" fmla="*/ 561474 w 1889195"/>
                <a:gd name="connsiteY31-3212" fmla="*/ 429033 h 1439686"/>
                <a:gd name="connsiteX0-3213" fmla="*/ 532666 w 1889195"/>
                <a:gd name="connsiteY0-3214" fmla="*/ 419431 h 1439686"/>
                <a:gd name="connsiteX1-3215" fmla="*/ 641797 w 1889195"/>
                <a:gd name="connsiteY1-3216" fmla="*/ 159368 h 1439686"/>
                <a:gd name="connsiteX2-3217" fmla="*/ 882541 w 1889195"/>
                <a:gd name="connsiteY2-3218" fmla="*/ 18039 h 1439686"/>
                <a:gd name="connsiteX3-3219" fmla="*/ 1254109 w 1889195"/>
                <a:gd name="connsiteY3-3220" fmla="*/ 34194 h 1439686"/>
                <a:gd name="connsiteX4-3221" fmla="*/ 1572352 w 1889195"/>
                <a:gd name="connsiteY4-3222" fmla="*/ 310299 h 1439686"/>
                <a:gd name="connsiteX5-3223" fmla="*/ 1668605 w 1889195"/>
                <a:gd name="connsiteY5-3224" fmla="*/ 620635 h 1439686"/>
                <a:gd name="connsiteX6-3225" fmla="*/ 1876926 w 1889195"/>
                <a:gd name="connsiteY6-3226" fmla="*/ 926338 h 1439686"/>
                <a:gd name="connsiteX7-3227" fmla="*/ 1844842 w 1889195"/>
                <a:gd name="connsiteY7-3228" fmla="*/ 1183012 h 1439686"/>
                <a:gd name="connsiteX8-3229" fmla="*/ 1812758 w 1889195"/>
                <a:gd name="connsiteY8-3230" fmla="*/ 1231138 h 1439686"/>
                <a:gd name="connsiteX9-3231" fmla="*/ 1796716 w 1889195"/>
                <a:gd name="connsiteY9-3232" fmla="*/ 1279265 h 1439686"/>
                <a:gd name="connsiteX10-3233" fmla="*/ 1700463 w 1889195"/>
                <a:gd name="connsiteY10-3234" fmla="*/ 1359475 h 1439686"/>
                <a:gd name="connsiteX11-3235" fmla="*/ 1652337 w 1889195"/>
                <a:gd name="connsiteY11-3236" fmla="*/ 1375517 h 1439686"/>
                <a:gd name="connsiteX12-3237" fmla="*/ 1604210 w 1889195"/>
                <a:gd name="connsiteY12-3238" fmla="*/ 1407602 h 1439686"/>
                <a:gd name="connsiteX13-3239" fmla="*/ 1459832 w 1889195"/>
                <a:gd name="connsiteY13-3240" fmla="*/ 1439686 h 1439686"/>
                <a:gd name="connsiteX14-3241" fmla="*/ 401053 w 1889195"/>
                <a:gd name="connsiteY14-3242" fmla="*/ 1423644 h 1439686"/>
                <a:gd name="connsiteX15-3243" fmla="*/ 336884 w 1889195"/>
                <a:gd name="connsiteY15-3244" fmla="*/ 1407602 h 1439686"/>
                <a:gd name="connsiteX16-3245" fmla="*/ 256674 w 1889195"/>
                <a:gd name="connsiteY16-3246" fmla="*/ 1391559 h 1439686"/>
                <a:gd name="connsiteX17-3247" fmla="*/ 224589 w 1889195"/>
                <a:gd name="connsiteY17-3248" fmla="*/ 1359475 h 1439686"/>
                <a:gd name="connsiteX18-3249" fmla="*/ 176463 w 1889195"/>
                <a:gd name="connsiteY18-3250" fmla="*/ 1343433 h 1439686"/>
                <a:gd name="connsiteX19-3251" fmla="*/ 48126 w 1889195"/>
                <a:gd name="connsiteY19-3252" fmla="*/ 1199054 h 1439686"/>
                <a:gd name="connsiteX20-3253" fmla="*/ 16042 w 1889195"/>
                <a:gd name="connsiteY20-3254" fmla="*/ 1102802 h 1439686"/>
                <a:gd name="connsiteX21-3255" fmla="*/ 0 w 1889195"/>
                <a:gd name="connsiteY21-3256" fmla="*/ 1054675 h 1439686"/>
                <a:gd name="connsiteX22-3257" fmla="*/ 32084 w 1889195"/>
                <a:gd name="connsiteY22-3258" fmla="*/ 814044 h 1439686"/>
                <a:gd name="connsiteX23-3259" fmla="*/ 96253 w 1889195"/>
                <a:gd name="connsiteY23-3260" fmla="*/ 717791 h 1439686"/>
                <a:gd name="connsiteX24-3261" fmla="*/ 176463 w 1889195"/>
                <a:gd name="connsiteY24-3262" fmla="*/ 637581 h 1439686"/>
                <a:gd name="connsiteX25-3263" fmla="*/ 224589 w 1889195"/>
                <a:gd name="connsiteY25-3264" fmla="*/ 621538 h 1439686"/>
                <a:gd name="connsiteX26-3265" fmla="*/ 272716 w 1889195"/>
                <a:gd name="connsiteY26-3266" fmla="*/ 589454 h 1439686"/>
                <a:gd name="connsiteX27-3267" fmla="*/ 320842 w 1889195"/>
                <a:gd name="connsiteY27-3268" fmla="*/ 573412 h 1439686"/>
                <a:gd name="connsiteX28-3269" fmla="*/ 385010 w 1889195"/>
                <a:gd name="connsiteY28-3270" fmla="*/ 541328 h 1439686"/>
                <a:gd name="connsiteX29-3271" fmla="*/ 481263 w 1889195"/>
                <a:gd name="connsiteY29-3272" fmla="*/ 509244 h 1439686"/>
                <a:gd name="connsiteX30-3273" fmla="*/ 561474 w 1889195"/>
                <a:gd name="connsiteY30-3274" fmla="*/ 445075 h 1439686"/>
                <a:gd name="connsiteX31-3275" fmla="*/ 561474 w 1889195"/>
                <a:gd name="connsiteY31-3276" fmla="*/ 429033 h 1439686"/>
                <a:gd name="connsiteX0-3277" fmla="*/ 532666 w 1946489"/>
                <a:gd name="connsiteY0-3278" fmla="*/ 419431 h 1439686"/>
                <a:gd name="connsiteX1-3279" fmla="*/ 641797 w 1946489"/>
                <a:gd name="connsiteY1-3280" fmla="*/ 159368 h 1439686"/>
                <a:gd name="connsiteX2-3281" fmla="*/ 882541 w 1946489"/>
                <a:gd name="connsiteY2-3282" fmla="*/ 18039 h 1439686"/>
                <a:gd name="connsiteX3-3283" fmla="*/ 1254109 w 1946489"/>
                <a:gd name="connsiteY3-3284" fmla="*/ 34194 h 1439686"/>
                <a:gd name="connsiteX4-3285" fmla="*/ 1572352 w 1946489"/>
                <a:gd name="connsiteY4-3286" fmla="*/ 310299 h 1439686"/>
                <a:gd name="connsiteX5-3287" fmla="*/ 1668605 w 1946489"/>
                <a:gd name="connsiteY5-3288" fmla="*/ 620635 h 1439686"/>
                <a:gd name="connsiteX6-3289" fmla="*/ 1941320 w 1946489"/>
                <a:gd name="connsiteY6-3290" fmla="*/ 913459 h 1439686"/>
                <a:gd name="connsiteX7-3291" fmla="*/ 1844842 w 1946489"/>
                <a:gd name="connsiteY7-3292" fmla="*/ 1183012 h 1439686"/>
                <a:gd name="connsiteX8-3293" fmla="*/ 1812758 w 1946489"/>
                <a:gd name="connsiteY8-3294" fmla="*/ 1231138 h 1439686"/>
                <a:gd name="connsiteX9-3295" fmla="*/ 1796716 w 1946489"/>
                <a:gd name="connsiteY9-3296" fmla="*/ 1279265 h 1439686"/>
                <a:gd name="connsiteX10-3297" fmla="*/ 1700463 w 1946489"/>
                <a:gd name="connsiteY10-3298" fmla="*/ 1359475 h 1439686"/>
                <a:gd name="connsiteX11-3299" fmla="*/ 1652337 w 1946489"/>
                <a:gd name="connsiteY11-3300" fmla="*/ 1375517 h 1439686"/>
                <a:gd name="connsiteX12-3301" fmla="*/ 1604210 w 1946489"/>
                <a:gd name="connsiteY12-3302" fmla="*/ 1407602 h 1439686"/>
                <a:gd name="connsiteX13-3303" fmla="*/ 1459832 w 1946489"/>
                <a:gd name="connsiteY13-3304" fmla="*/ 1439686 h 1439686"/>
                <a:gd name="connsiteX14-3305" fmla="*/ 401053 w 1946489"/>
                <a:gd name="connsiteY14-3306" fmla="*/ 1423644 h 1439686"/>
                <a:gd name="connsiteX15-3307" fmla="*/ 336884 w 1946489"/>
                <a:gd name="connsiteY15-3308" fmla="*/ 1407602 h 1439686"/>
                <a:gd name="connsiteX16-3309" fmla="*/ 256674 w 1946489"/>
                <a:gd name="connsiteY16-3310" fmla="*/ 1391559 h 1439686"/>
                <a:gd name="connsiteX17-3311" fmla="*/ 224589 w 1946489"/>
                <a:gd name="connsiteY17-3312" fmla="*/ 1359475 h 1439686"/>
                <a:gd name="connsiteX18-3313" fmla="*/ 176463 w 1946489"/>
                <a:gd name="connsiteY18-3314" fmla="*/ 1343433 h 1439686"/>
                <a:gd name="connsiteX19-3315" fmla="*/ 48126 w 1946489"/>
                <a:gd name="connsiteY19-3316" fmla="*/ 1199054 h 1439686"/>
                <a:gd name="connsiteX20-3317" fmla="*/ 16042 w 1946489"/>
                <a:gd name="connsiteY20-3318" fmla="*/ 1102802 h 1439686"/>
                <a:gd name="connsiteX21-3319" fmla="*/ 0 w 1946489"/>
                <a:gd name="connsiteY21-3320" fmla="*/ 1054675 h 1439686"/>
                <a:gd name="connsiteX22-3321" fmla="*/ 32084 w 1946489"/>
                <a:gd name="connsiteY22-3322" fmla="*/ 814044 h 1439686"/>
                <a:gd name="connsiteX23-3323" fmla="*/ 96253 w 1946489"/>
                <a:gd name="connsiteY23-3324" fmla="*/ 717791 h 1439686"/>
                <a:gd name="connsiteX24-3325" fmla="*/ 176463 w 1946489"/>
                <a:gd name="connsiteY24-3326" fmla="*/ 637581 h 1439686"/>
                <a:gd name="connsiteX25-3327" fmla="*/ 224589 w 1946489"/>
                <a:gd name="connsiteY25-3328" fmla="*/ 621538 h 1439686"/>
                <a:gd name="connsiteX26-3329" fmla="*/ 272716 w 1946489"/>
                <a:gd name="connsiteY26-3330" fmla="*/ 589454 h 1439686"/>
                <a:gd name="connsiteX27-3331" fmla="*/ 320842 w 1946489"/>
                <a:gd name="connsiteY27-3332" fmla="*/ 573412 h 1439686"/>
                <a:gd name="connsiteX28-3333" fmla="*/ 385010 w 1946489"/>
                <a:gd name="connsiteY28-3334" fmla="*/ 541328 h 1439686"/>
                <a:gd name="connsiteX29-3335" fmla="*/ 481263 w 1946489"/>
                <a:gd name="connsiteY29-3336" fmla="*/ 509244 h 1439686"/>
                <a:gd name="connsiteX30-3337" fmla="*/ 561474 w 1946489"/>
                <a:gd name="connsiteY30-3338" fmla="*/ 445075 h 1439686"/>
                <a:gd name="connsiteX31-3339" fmla="*/ 561474 w 1946489"/>
                <a:gd name="connsiteY31-3340" fmla="*/ 429033 h 1439686"/>
                <a:gd name="connsiteX0-3341" fmla="*/ 532666 w 1944298"/>
                <a:gd name="connsiteY0-3342" fmla="*/ 419431 h 1439686"/>
                <a:gd name="connsiteX1-3343" fmla="*/ 641797 w 1944298"/>
                <a:gd name="connsiteY1-3344" fmla="*/ 159368 h 1439686"/>
                <a:gd name="connsiteX2-3345" fmla="*/ 882541 w 1944298"/>
                <a:gd name="connsiteY2-3346" fmla="*/ 18039 h 1439686"/>
                <a:gd name="connsiteX3-3347" fmla="*/ 1254109 w 1944298"/>
                <a:gd name="connsiteY3-3348" fmla="*/ 34194 h 1439686"/>
                <a:gd name="connsiteX4-3349" fmla="*/ 1572352 w 1944298"/>
                <a:gd name="connsiteY4-3350" fmla="*/ 310299 h 1439686"/>
                <a:gd name="connsiteX5-3351" fmla="*/ 1668605 w 1944298"/>
                <a:gd name="connsiteY5-3352" fmla="*/ 620635 h 1439686"/>
                <a:gd name="connsiteX6-3353" fmla="*/ 1941320 w 1944298"/>
                <a:gd name="connsiteY6-3354" fmla="*/ 913459 h 1439686"/>
                <a:gd name="connsiteX7-3355" fmla="*/ 1812758 w 1944298"/>
                <a:gd name="connsiteY7-3356" fmla="*/ 1231138 h 1439686"/>
                <a:gd name="connsiteX8-3357" fmla="*/ 1796716 w 1944298"/>
                <a:gd name="connsiteY8-3358" fmla="*/ 1279265 h 1439686"/>
                <a:gd name="connsiteX9-3359" fmla="*/ 1700463 w 1944298"/>
                <a:gd name="connsiteY9-3360" fmla="*/ 1359475 h 1439686"/>
                <a:gd name="connsiteX10-3361" fmla="*/ 1652337 w 1944298"/>
                <a:gd name="connsiteY10-3362" fmla="*/ 1375517 h 1439686"/>
                <a:gd name="connsiteX11-3363" fmla="*/ 1604210 w 1944298"/>
                <a:gd name="connsiteY11-3364" fmla="*/ 1407602 h 1439686"/>
                <a:gd name="connsiteX12-3365" fmla="*/ 1459832 w 1944298"/>
                <a:gd name="connsiteY12-3366" fmla="*/ 1439686 h 1439686"/>
                <a:gd name="connsiteX13-3367" fmla="*/ 401053 w 1944298"/>
                <a:gd name="connsiteY13-3368" fmla="*/ 1423644 h 1439686"/>
                <a:gd name="connsiteX14-3369" fmla="*/ 336884 w 1944298"/>
                <a:gd name="connsiteY14-3370" fmla="*/ 1407602 h 1439686"/>
                <a:gd name="connsiteX15-3371" fmla="*/ 256674 w 1944298"/>
                <a:gd name="connsiteY15-3372" fmla="*/ 1391559 h 1439686"/>
                <a:gd name="connsiteX16-3373" fmla="*/ 224589 w 1944298"/>
                <a:gd name="connsiteY16-3374" fmla="*/ 1359475 h 1439686"/>
                <a:gd name="connsiteX17-3375" fmla="*/ 176463 w 1944298"/>
                <a:gd name="connsiteY17-3376" fmla="*/ 1343433 h 1439686"/>
                <a:gd name="connsiteX18-3377" fmla="*/ 48126 w 1944298"/>
                <a:gd name="connsiteY18-3378" fmla="*/ 1199054 h 1439686"/>
                <a:gd name="connsiteX19-3379" fmla="*/ 16042 w 1944298"/>
                <a:gd name="connsiteY19-3380" fmla="*/ 1102802 h 1439686"/>
                <a:gd name="connsiteX20-3381" fmla="*/ 0 w 1944298"/>
                <a:gd name="connsiteY20-3382" fmla="*/ 1054675 h 1439686"/>
                <a:gd name="connsiteX21-3383" fmla="*/ 32084 w 1944298"/>
                <a:gd name="connsiteY21-3384" fmla="*/ 814044 h 1439686"/>
                <a:gd name="connsiteX22-3385" fmla="*/ 96253 w 1944298"/>
                <a:gd name="connsiteY22-3386" fmla="*/ 717791 h 1439686"/>
                <a:gd name="connsiteX23-3387" fmla="*/ 176463 w 1944298"/>
                <a:gd name="connsiteY23-3388" fmla="*/ 637581 h 1439686"/>
                <a:gd name="connsiteX24-3389" fmla="*/ 224589 w 1944298"/>
                <a:gd name="connsiteY24-3390" fmla="*/ 621538 h 1439686"/>
                <a:gd name="connsiteX25-3391" fmla="*/ 272716 w 1944298"/>
                <a:gd name="connsiteY25-3392" fmla="*/ 589454 h 1439686"/>
                <a:gd name="connsiteX26-3393" fmla="*/ 320842 w 1944298"/>
                <a:gd name="connsiteY26-3394" fmla="*/ 573412 h 1439686"/>
                <a:gd name="connsiteX27-3395" fmla="*/ 385010 w 1944298"/>
                <a:gd name="connsiteY27-3396" fmla="*/ 541328 h 1439686"/>
                <a:gd name="connsiteX28-3397" fmla="*/ 481263 w 1944298"/>
                <a:gd name="connsiteY28-3398" fmla="*/ 509244 h 1439686"/>
                <a:gd name="connsiteX29-3399" fmla="*/ 561474 w 1944298"/>
                <a:gd name="connsiteY29-3400" fmla="*/ 445075 h 1439686"/>
                <a:gd name="connsiteX30-3401" fmla="*/ 561474 w 1944298"/>
                <a:gd name="connsiteY30-3402" fmla="*/ 429033 h 1439686"/>
                <a:gd name="connsiteX0-3403" fmla="*/ 532666 w 1944298"/>
                <a:gd name="connsiteY0-3404" fmla="*/ 419431 h 1423644"/>
                <a:gd name="connsiteX1-3405" fmla="*/ 641797 w 1944298"/>
                <a:gd name="connsiteY1-3406" fmla="*/ 159368 h 1423644"/>
                <a:gd name="connsiteX2-3407" fmla="*/ 882541 w 1944298"/>
                <a:gd name="connsiteY2-3408" fmla="*/ 18039 h 1423644"/>
                <a:gd name="connsiteX3-3409" fmla="*/ 1254109 w 1944298"/>
                <a:gd name="connsiteY3-3410" fmla="*/ 34194 h 1423644"/>
                <a:gd name="connsiteX4-3411" fmla="*/ 1572352 w 1944298"/>
                <a:gd name="connsiteY4-3412" fmla="*/ 310299 h 1423644"/>
                <a:gd name="connsiteX5-3413" fmla="*/ 1668605 w 1944298"/>
                <a:gd name="connsiteY5-3414" fmla="*/ 620635 h 1423644"/>
                <a:gd name="connsiteX6-3415" fmla="*/ 1941320 w 1944298"/>
                <a:gd name="connsiteY6-3416" fmla="*/ 913459 h 1423644"/>
                <a:gd name="connsiteX7-3417" fmla="*/ 1812758 w 1944298"/>
                <a:gd name="connsiteY7-3418" fmla="*/ 1231138 h 1423644"/>
                <a:gd name="connsiteX8-3419" fmla="*/ 1796716 w 1944298"/>
                <a:gd name="connsiteY8-3420" fmla="*/ 1279265 h 1423644"/>
                <a:gd name="connsiteX9-3421" fmla="*/ 1700463 w 1944298"/>
                <a:gd name="connsiteY9-3422" fmla="*/ 1359475 h 1423644"/>
                <a:gd name="connsiteX10-3423" fmla="*/ 1652337 w 1944298"/>
                <a:gd name="connsiteY10-3424" fmla="*/ 1375517 h 1423644"/>
                <a:gd name="connsiteX11-3425" fmla="*/ 1604210 w 1944298"/>
                <a:gd name="connsiteY11-3426" fmla="*/ 1407602 h 1423644"/>
                <a:gd name="connsiteX12-3427" fmla="*/ 401053 w 1944298"/>
                <a:gd name="connsiteY12-3428" fmla="*/ 1423644 h 1423644"/>
                <a:gd name="connsiteX13-3429" fmla="*/ 336884 w 1944298"/>
                <a:gd name="connsiteY13-3430" fmla="*/ 1407602 h 1423644"/>
                <a:gd name="connsiteX14-3431" fmla="*/ 256674 w 1944298"/>
                <a:gd name="connsiteY14-3432" fmla="*/ 1391559 h 1423644"/>
                <a:gd name="connsiteX15-3433" fmla="*/ 224589 w 1944298"/>
                <a:gd name="connsiteY15-3434" fmla="*/ 1359475 h 1423644"/>
                <a:gd name="connsiteX16-3435" fmla="*/ 176463 w 1944298"/>
                <a:gd name="connsiteY16-3436" fmla="*/ 1343433 h 1423644"/>
                <a:gd name="connsiteX17-3437" fmla="*/ 48126 w 1944298"/>
                <a:gd name="connsiteY17-3438" fmla="*/ 1199054 h 1423644"/>
                <a:gd name="connsiteX18-3439" fmla="*/ 16042 w 1944298"/>
                <a:gd name="connsiteY18-3440" fmla="*/ 1102802 h 1423644"/>
                <a:gd name="connsiteX19-3441" fmla="*/ 0 w 1944298"/>
                <a:gd name="connsiteY19-3442" fmla="*/ 1054675 h 1423644"/>
                <a:gd name="connsiteX20-3443" fmla="*/ 32084 w 1944298"/>
                <a:gd name="connsiteY20-3444" fmla="*/ 814044 h 1423644"/>
                <a:gd name="connsiteX21-3445" fmla="*/ 96253 w 1944298"/>
                <a:gd name="connsiteY21-3446" fmla="*/ 717791 h 1423644"/>
                <a:gd name="connsiteX22-3447" fmla="*/ 176463 w 1944298"/>
                <a:gd name="connsiteY22-3448" fmla="*/ 637581 h 1423644"/>
                <a:gd name="connsiteX23-3449" fmla="*/ 224589 w 1944298"/>
                <a:gd name="connsiteY23-3450" fmla="*/ 621538 h 1423644"/>
                <a:gd name="connsiteX24-3451" fmla="*/ 272716 w 1944298"/>
                <a:gd name="connsiteY24-3452" fmla="*/ 589454 h 1423644"/>
                <a:gd name="connsiteX25-3453" fmla="*/ 320842 w 1944298"/>
                <a:gd name="connsiteY25-3454" fmla="*/ 573412 h 1423644"/>
                <a:gd name="connsiteX26-3455" fmla="*/ 385010 w 1944298"/>
                <a:gd name="connsiteY26-3456" fmla="*/ 541328 h 1423644"/>
                <a:gd name="connsiteX27-3457" fmla="*/ 481263 w 1944298"/>
                <a:gd name="connsiteY27-3458" fmla="*/ 509244 h 1423644"/>
                <a:gd name="connsiteX28-3459" fmla="*/ 561474 w 1944298"/>
                <a:gd name="connsiteY28-3460" fmla="*/ 445075 h 1423644"/>
                <a:gd name="connsiteX29-3461" fmla="*/ 561474 w 1944298"/>
                <a:gd name="connsiteY29-3462" fmla="*/ 429033 h 1423644"/>
                <a:gd name="connsiteX0-3463" fmla="*/ 532666 w 1944298"/>
                <a:gd name="connsiteY0-3464" fmla="*/ 419431 h 1498417"/>
                <a:gd name="connsiteX1-3465" fmla="*/ 641797 w 1944298"/>
                <a:gd name="connsiteY1-3466" fmla="*/ 159368 h 1498417"/>
                <a:gd name="connsiteX2-3467" fmla="*/ 882541 w 1944298"/>
                <a:gd name="connsiteY2-3468" fmla="*/ 18039 h 1498417"/>
                <a:gd name="connsiteX3-3469" fmla="*/ 1254109 w 1944298"/>
                <a:gd name="connsiteY3-3470" fmla="*/ 34194 h 1498417"/>
                <a:gd name="connsiteX4-3471" fmla="*/ 1572352 w 1944298"/>
                <a:gd name="connsiteY4-3472" fmla="*/ 310299 h 1498417"/>
                <a:gd name="connsiteX5-3473" fmla="*/ 1668605 w 1944298"/>
                <a:gd name="connsiteY5-3474" fmla="*/ 620635 h 1498417"/>
                <a:gd name="connsiteX6-3475" fmla="*/ 1941320 w 1944298"/>
                <a:gd name="connsiteY6-3476" fmla="*/ 913459 h 1498417"/>
                <a:gd name="connsiteX7-3477" fmla="*/ 1812758 w 1944298"/>
                <a:gd name="connsiteY7-3478" fmla="*/ 1231138 h 1498417"/>
                <a:gd name="connsiteX8-3479" fmla="*/ 1796716 w 1944298"/>
                <a:gd name="connsiteY8-3480" fmla="*/ 1279265 h 1498417"/>
                <a:gd name="connsiteX9-3481" fmla="*/ 1700463 w 1944298"/>
                <a:gd name="connsiteY9-3482" fmla="*/ 1359475 h 1498417"/>
                <a:gd name="connsiteX10-3483" fmla="*/ 1652337 w 1944298"/>
                <a:gd name="connsiteY10-3484" fmla="*/ 1375517 h 1498417"/>
                <a:gd name="connsiteX11-3485" fmla="*/ 1372391 w 1944298"/>
                <a:gd name="connsiteY11-3486" fmla="*/ 1497754 h 1498417"/>
                <a:gd name="connsiteX12-3487" fmla="*/ 401053 w 1944298"/>
                <a:gd name="connsiteY12-3488" fmla="*/ 1423644 h 1498417"/>
                <a:gd name="connsiteX13-3489" fmla="*/ 336884 w 1944298"/>
                <a:gd name="connsiteY13-3490" fmla="*/ 1407602 h 1498417"/>
                <a:gd name="connsiteX14-3491" fmla="*/ 256674 w 1944298"/>
                <a:gd name="connsiteY14-3492" fmla="*/ 1391559 h 1498417"/>
                <a:gd name="connsiteX15-3493" fmla="*/ 224589 w 1944298"/>
                <a:gd name="connsiteY15-3494" fmla="*/ 1359475 h 1498417"/>
                <a:gd name="connsiteX16-3495" fmla="*/ 176463 w 1944298"/>
                <a:gd name="connsiteY16-3496" fmla="*/ 1343433 h 1498417"/>
                <a:gd name="connsiteX17-3497" fmla="*/ 48126 w 1944298"/>
                <a:gd name="connsiteY17-3498" fmla="*/ 1199054 h 1498417"/>
                <a:gd name="connsiteX18-3499" fmla="*/ 16042 w 1944298"/>
                <a:gd name="connsiteY18-3500" fmla="*/ 1102802 h 1498417"/>
                <a:gd name="connsiteX19-3501" fmla="*/ 0 w 1944298"/>
                <a:gd name="connsiteY19-3502" fmla="*/ 1054675 h 1498417"/>
                <a:gd name="connsiteX20-3503" fmla="*/ 32084 w 1944298"/>
                <a:gd name="connsiteY20-3504" fmla="*/ 814044 h 1498417"/>
                <a:gd name="connsiteX21-3505" fmla="*/ 96253 w 1944298"/>
                <a:gd name="connsiteY21-3506" fmla="*/ 717791 h 1498417"/>
                <a:gd name="connsiteX22-3507" fmla="*/ 176463 w 1944298"/>
                <a:gd name="connsiteY22-3508" fmla="*/ 637581 h 1498417"/>
                <a:gd name="connsiteX23-3509" fmla="*/ 224589 w 1944298"/>
                <a:gd name="connsiteY23-3510" fmla="*/ 621538 h 1498417"/>
                <a:gd name="connsiteX24-3511" fmla="*/ 272716 w 1944298"/>
                <a:gd name="connsiteY24-3512" fmla="*/ 589454 h 1498417"/>
                <a:gd name="connsiteX25-3513" fmla="*/ 320842 w 1944298"/>
                <a:gd name="connsiteY25-3514" fmla="*/ 573412 h 1498417"/>
                <a:gd name="connsiteX26-3515" fmla="*/ 385010 w 1944298"/>
                <a:gd name="connsiteY26-3516" fmla="*/ 541328 h 1498417"/>
                <a:gd name="connsiteX27-3517" fmla="*/ 481263 w 1944298"/>
                <a:gd name="connsiteY27-3518" fmla="*/ 509244 h 1498417"/>
                <a:gd name="connsiteX28-3519" fmla="*/ 561474 w 1944298"/>
                <a:gd name="connsiteY28-3520" fmla="*/ 445075 h 1498417"/>
                <a:gd name="connsiteX29-3521" fmla="*/ 561474 w 1944298"/>
                <a:gd name="connsiteY29-3522" fmla="*/ 429033 h 1498417"/>
                <a:gd name="connsiteX0-3523" fmla="*/ 532666 w 1944298"/>
                <a:gd name="connsiteY0-3524" fmla="*/ 419431 h 1424692"/>
                <a:gd name="connsiteX1-3525" fmla="*/ 641797 w 1944298"/>
                <a:gd name="connsiteY1-3526" fmla="*/ 159368 h 1424692"/>
                <a:gd name="connsiteX2-3527" fmla="*/ 882541 w 1944298"/>
                <a:gd name="connsiteY2-3528" fmla="*/ 18039 h 1424692"/>
                <a:gd name="connsiteX3-3529" fmla="*/ 1254109 w 1944298"/>
                <a:gd name="connsiteY3-3530" fmla="*/ 34194 h 1424692"/>
                <a:gd name="connsiteX4-3531" fmla="*/ 1572352 w 1944298"/>
                <a:gd name="connsiteY4-3532" fmla="*/ 310299 h 1424692"/>
                <a:gd name="connsiteX5-3533" fmla="*/ 1668605 w 1944298"/>
                <a:gd name="connsiteY5-3534" fmla="*/ 620635 h 1424692"/>
                <a:gd name="connsiteX6-3535" fmla="*/ 1941320 w 1944298"/>
                <a:gd name="connsiteY6-3536" fmla="*/ 913459 h 1424692"/>
                <a:gd name="connsiteX7-3537" fmla="*/ 1812758 w 1944298"/>
                <a:gd name="connsiteY7-3538" fmla="*/ 1231138 h 1424692"/>
                <a:gd name="connsiteX8-3539" fmla="*/ 1796716 w 1944298"/>
                <a:gd name="connsiteY8-3540" fmla="*/ 1279265 h 1424692"/>
                <a:gd name="connsiteX9-3541" fmla="*/ 1700463 w 1944298"/>
                <a:gd name="connsiteY9-3542" fmla="*/ 1359475 h 1424692"/>
                <a:gd name="connsiteX10-3543" fmla="*/ 1652337 w 1944298"/>
                <a:gd name="connsiteY10-3544" fmla="*/ 1375517 h 1424692"/>
                <a:gd name="connsiteX11-3545" fmla="*/ 401053 w 1944298"/>
                <a:gd name="connsiteY11-3546" fmla="*/ 1423644 h 1424692"/>
                <a:gd name="connsiteX12-3547" fmla="*/ 336884 w 1944298"/>
                <a:gd name="connsiteY12-3548" fmla="*/ 1407602 h 1424692"/>
                <a:gd name="connsiteX13-3549" fmla="*/ 256674 w 1944298"/>
                <a:gd name="connsiteY13-3550" fmla="*/ 1391559 h 1424692"/>
                <a:gd name="connsiteX14-3551" fmla="*/ 224589 w 1944298"/>
                <a:gd name="connsiteY14-3552" fmla="*/ 1359475 h 1424692"/>
                <a:gd name="connsiteX15-3553" fmla="*/ 176463 w 1944298"/>
                <a:gd name="connsiteY15-3554" fmla="*/ 1343433 h 1424692"/>
                <a:gd name="connsiteX16-3555" fmla="*/ 48126 w 1944298"/>
                <a:gd name="connsiteY16-3556" fmla="*/ 1199054 h 1424692"/>
                <a:gd name="connsiteX17-3557" fmla="*/ 16042 w 1944298"/>
                <a:gd name="connsiteY17-3558" fmla="*/ 1102802 h 1424692"/>
                <a:gd name="connsiteX18-3559" fmla="*/ 0 w 1944298"/>
                <a:gd name="connsiteY18-3560" fmla="*/ 1054675 h 1424692"/>
                <a:gd name="connsiteX19-3561" fmla="*/ 32084 w 1944298"/>
                <a:gd name="connsiteY19-3562" fmla="*/ 814044 h 1424692"/>
                <a:gd name="connsiteX20-3563" fmla="*/ 96253 w 1944298"/>
                <a:gd name="connsiteY20-3564" fmla="*/ 717791 h 1424692"/>
                <a:gd name="connsiteX21-3565" fmla="*/ 176463 w 1944298"/>
                <a:gd name="connsiteY21-3566" fmla="*/ 637581 h 1424692"/>
                <a:gd name="connsiteX22-3567" fmla="*/ 224589 w 1944298"/>
                <a:gd name="connsiteY22-3568" fmla="*/ 621538 h 1424692"/>
                <a:gd name="connsiteX23-3569" fmla="*/ 272716 w 1944298"/>
                <a:gd name="connsiteY23-3570" fmla="*/ 589454 h 1424692"/>
                <a:gd name="connsiteX24-3571" fmla="*/ 320842 w 1944298"/>
                <a:gd name="connsiteY24-3572" fmla="*/ 573412 h 1424692"/>
                <a:gd name="connsiteX25-3573" fmla="*/ 385010 w 1944298"/>
                <a:gd name="connsiteY25-3574" fmla="*/ 541328 h 1424692"/>
                <a:gd name="connsiteX26-3575" fmla="*/ 481263 w 1944298"/>
                <a:gd name="connsiteY26-3576" fmla="*/ 509244 h 1424692"/>
                <a:gd name="connsiteX27-3577" fmla="*/ 561474 w 1944298"/>
                <a:gd name="connsiteY27-3578" fmla="*/ 445075 h 1424692"/>
                <a:gd name="connsiteX28-3579" fmla="*/ 561474 w 1944298"/>
                <a:gd name="connsiteY28-3580" fmla="*/ 429033 h 1424692"/>
                <a:gd name="connsiteX0-3581" fmla="*/ 532666 w 1944298"/>
                <a:gd name="connsiteY0-3582" fmla="*/ 419431 h 1505342"/>
                <a:gd name="connsiteX1-3583" fmla="*/ 641797 w 1944298"/>
                <a:gd name="connsiteY1-3584" fmla="*/ 159368 h 1505342"/>
                <a:gd name="connsiteX2-3585" fmla="*/ 882541 w 1944298"/>
                <a:gd name="connsiteY2-3586" fmla="*/ 18039 h 1505342"/>
                <a:gd name="connsiteX3-3587" fmla="*/ 1254109 w 1944298"/>
                <a:gd name="connsiteY3-3588" fmla="*/ 34194 h 1505342"/>
                <a:gd name="connsiteX4-3589" fmla="*/ 1572352 w 1944298"/>
                <a:gd name="connsiteY4-3590" fmla="*/ 310299 h 1505342"/>
                <a:gd name="connsiteX5-3591" fmla="*/ 1668605 w 1944298"/>
                <a:gd name="connsiteY5-3592" fmla="*/ 620635 h 1505342"/>
                <a:gd name="connsiteX6-3593" fmla="*/ 1941320 w 1944298"/>
                <a:gd name="connsiteY6-3594" fmla="*/ 913459 h 1505342"/>
                <a:gd name="connsiteX7-3595" fmla="*/ 1812758 w 1944298"/>
                <a:gd name="connsiteY7-3596" fmla="*/ 1231138 h 1505342"/>
                <a:gd name="connsiteX8-3597" fmla="*/ 1796716 w 1944298"/>
                <a:gd name="connsiteY8-3598" fmla="*/ 1279265 h 1505342"/>
                <a:gd name="connsiteX9-3599" fmla="*/ 1700463 w 1944298"/>
                <a:gd name="connsiteY9-3600" fmla="*/ 1359475 h 1505342"/>
                <a:gd name="connsiteX10-3601" fmla="*/ 1381881 w 1944298"/>
                <a:gd name="connsiteY10-3602" fmla="*/ 1504306 h 1505342"/>
                <a:gd name="connsiteX11-3603" fmla="*/ 401053 w 1944298"/>
                <a:gd name="connsiteY11-3604" fmla="*/ 1423644 h 1505342"/>
                <a:gd name="connsiteX12-3605" fmla="*/ 336884 w 1944298"/>
                <a:gd name="connsiteY12-3606" fmla="*/ 1407602 h 1505342"/>
                <a:gd name="connsiteX13-3607" fmla="*/ 256674 w 1944298"/>
                <a:gd name="connsiteY13-3608" fmla="*/ 1391559 h 1505342"/>
                <a:gd name="connsiteX14-3609" fmla="*/ 224589 w 1944298"/>
                <a:gd name="connsiteY14-3610" fmla="*/ 1359475 h 1505342"/>
                <a:gd name="connsiteX15-3611" fmla="*/ 176463 w 1944298"/>
                <a:gd name="connsiteY15-3612" fmla="*/ 1343433 h 1505342"/>
                <a:gd name="connsiteX16-3613" fmla="*/ 48126 w 1944298"/>
                <a:gd name="connsiteY16-3614" fmla="*/ 1199054 h 1505342"/>
                <a:gd name="connsiteX17-3615" fmla="*/ 16042 w 1944298"/>
                <a:gd name="connsiteY17-3616" fmla="*/ 1102802 h 1505342"/>
                <a:gd name="connsiteX18-3617" fmla="*/ 0 w 1944298"/>
                <a:gd name="connsiteY18-3618" fmla="*/ 1054675 h 1505342"/>
                <a:gd name="connsiteX19-3619" fmla="*/ 32084 w 1944298"/>
                <a:gd name="connsiteY19-3620" fmla="*/ 814044 h 1505342"/>
                <a:gd name="connsiteX20-3621" fmla="*/ 96253 w 1944298"/>
                <a:gd name="connsiteY20-3622" fmla="*/ 717791 h 1505342"/>
                <a:gd name="connsiteX21-3623" fmla="*/ 176463 w 1944298"/>
                <a:gd name="connsiteY21-3624" fmla="*/ 637581 h 1505342"/>
                <a:gd name="connsiteX22-3625" fmla="*/ 224589 w 1944298"/>
                <a:gd name="connsiteY22-3626" fmla="*/ 621538 h 1505342"/>
                <a:gd name="connsiteX23-3627" fmla="*/ 272716 w 1944298"/>
                <a:gd name="connsiteY23-3628" fmla="*/ 589454 h 1505342"/>
                <a:gd name="connsiteX24-3629" fmla="*/ 320842 w 1944298"/>
                <a:gd name="connsiteY24-3630" fmla="*/ 573412 h 1505342"/>
                <a:gd name="connsiteX25-3631" fmla="*/ 385010 w 1944298"/>
                <a:gd name="connsiteY25-3632" fmla="*/ 541328 h 1505342"/>
                <a:gd name="connsiteX26-3633" fmla="*/ 481263 w 1944298"/>
                <a:gd name="connsiteY26-3634" fmla="*/ 509244 h 1505342"/>
                <a:gd name="connsiteX27-3635" fmla="*/ 561474 w 1944298"/>
                <a:gd name="connsiteY27-3636" fmla="*/ 445075 h 1505342"/>
                <a:gd name="connsiteX28-3637" fmla="*/ 561474 w 1944298"/>
                <a:gd name="connsiteY28-3638" fmla="*/ 429033 h 1505342"/>
                <a:gd name="connsiteX0-3639" fmla="*/ 532666 w 1944298"/>
                <a:gd name="connsiteY0-3640" fmla="*/ 419431 h 1521364"/>
                <a:gd name="connsiteX1-3641" fmla="*/ 641797 w 1944298"/>
                <a:gd name="connsiteY1-3642" fmla="*/ 159368 h 1521364"/>
                <a:gd name="connsiteX2-3643" fmla="*/ 882541 w 1944298"/>
                <a:gd name="connsiteY2-3644" fmla="*/ 18039 h 1521364"/>
                <a:gd name="connsiteX3-3645" fmla="*/ 1254109 w 1944298"/>
                <a:gd name="connsiteY3-3646" fmla="*/ 34194 h 1521364"/>
                <a:gd name="connsiteX4-3647" fmla="*/ 1572352 w 1944298"/>
                <a:gd name="connsiteY4-3648" fmla="*/ 310299 h 1521364"/>
                <a:gd name="connsiteX5-3649" fmla="*/ 1668605 w 1944298"/>
                <a:gd name="connsiteY5-3650" fmla="*/ 620635 h 1521364"/>
                <a:gd name="connsiteX6-3651" fmla="*/ 1941320 w 1944298"/>
                <a:gd name="connsiteY6-3652" fmla="*/ 913459 h 1521364"/>
                <a:gd name="connsiteX7-3653" fmla="*/ 1812758 w 1944298"/>
                <a:gd name="connsiteY7-3654" fmla="*/ 1231138 h 1521364"/>
                <a:gd name="connsiteX8-3655" fmla="*/ 1796716 w 1944298"/>
                <a:gd name="connsiteY8-3656" fmla="*/ 1279265 h 1521364"/>
                <a:gd name="connsiteX9-3657" fmla="*/ 1700463 w 1944298"/>
                <a:gd name="connsiteY9-3658" fmla="*/ 1359475 h 1521364"/>
                <a:gd name="connsiteX10-3659" fmla="*/ 1381881 w 1944298"/>
                <a:gd name="connsiteY10-3660" fmla="*/ 1504306 h 1521364"/>
                <a:gd name="connsiteX11-3661" fmla="*/ 401053 w 1944298"/>
                <a:gd name="connsiteY11-3662" fmla="*/ 1423644 h 1521364"/>
                <a:gd name="connsiteX12-3663" fmla="*/ 336884 w 1944298"/>
                <a:gd name="connsiteY12-3664" fmla="*/ 1407602 h 1521364"/>
                <a:gd name="connsiteX13-3665" fmla="*/ 256674 w 1944298"/>
                <a:gd name="connsiteY13-3666" fmla="*/ 1391559 h 1521364"/>
                <a:gd name="connsiteX14-3667" fmla="*/ 224589 w 1944298"/>
                <a:gd name="connsiteY14-3668" fmla="*/ 1359475 h 1521364"/>
                <a:gd name="connsiteX15-3669" fmla="*/ 176463 w 1944298"/>
                <a:gd name="connsiteY15-3670" fmla="*/ 1343433 h 1521364"/>
                <a:gd name="connsiteX16-3671" fmla="*/ 48126 w 1944298"/>
                <a:gd name="connsiteY16-3672" fmla="*/ 1199054 h 1521364"/>
                <a:gd name="connsiteX17-3673" fmla="*/ 16042 w 1944298"/>
                <a:gd name="connsiteY17-3674" fmla="*/ 1102802 h 1521364"/>
                <a:gd name="connsiteX18-3675" fmla="*/ 0 w 1944298"/>
                <a:gd name="connsiteY18-3676" fmla="*/ 1054675 h 1521364"/>
                <a:gd name="connsiteX19-3677" fmla="*/ 32084 w 1944298"/>
                <a:gd name="connsiteY19-3678" fmla="*/ 814044 h 1521364"/>
                <a:gd name="connsiteX20-3679" fmla="*/ 96253 w 1944298"/>
                <a:gd name="connsiteY20-3680" fmla="*/ 717791 h 1521364"/>
                <a:gd name="connsiteX21-3681" fmla="*/ 176463 w 1944298"/>
                <a:gd name="connsiteY21-3682" fmla="*/ 637581 h 1521364"/>
                <a:gd name="connsiteX22-3683" fmla="*/ 224589 w 1944298"/>
                <a:gd name="connsiteY22-3684" fmla="*/ 621538 h 1521364"/>
                <a:gd name="connsiteX23-3685" fmla="*/ 272716 w 1944298"/>
                <a:gd name="connsiteY23-3686" fmla="*/ 589454 h 1521364"/>
                <a:gd name="connsiteX24-3687" fmla="*/ 320842 w 1944298"/>
                <a:gd name="connsiteY24-3688" fmla="*/ 573412 h 1521364"/>
                <a:gd name="connsiteX25-3689" fmla="*/ 385010 w 1944298"/>
                <a:gd name="connsiteY25-3690" fmla="*/ 541328 h 1521364"/>
                <a:gd name="connsiteX26-3691" fmla="*/ 481263 w 1944298"/>
                <a:gd name="connsiteY26-3692" fmla="*/ 509244 h 1521364"/>
                <a:gd name="connsiteX27-3693" fmla="*/ 561474 w 1944298"/>
                <a:gd name="connsiteY27-3694" fmla="*/ 445075 h 1521364"/>
                <a:gd name="connsiteX28-3695" fmla="*/ 561474 w 1944298"/>
                <a:gd name="connsiteY28-3696" fmla="*/ 429033 h 1521364"/>
                <a:gd name="connsiteX0-3697" fmla="*/ 532666 w 1944298"/>
                <a:gd name="connsiteY0-3698" fmla="*/ 415341 h 1517274"/>
                <a:gd name="connsiteX1-3699" fmla="*/ 641797 w 1944298"/>
                <a:gd name="connsiteY1-3700" fmla="*/ 155278 h 1517274"/>
                <a:gd name="connsiteX2-3701" fmla="*/ 882541 w 1944298"/>
                <a:gd name="connsiteY2-3702" fmla="*/ 13949 h 1517274"/>
                <a:gd name="connsiteX3-3703" fmla="*/ 1254109 w 1944298"/>
                <a:gd name="connsiteY3-3704" fmla="*/ 30104 h 1517274"/>
                <a:gd name="connsiteX4-3705" fmla="*/ 1608447 w 1944298"/>
                <a:gd name="connsiteY4-3706" fmla="*/ 234019 h 1517274"/>
                <a:gd name="connsiteX5-3707" fmla="*/ 1668605 w 1944298"/>
                <a:gd name="connsiteY5-3708" fmla="*/ 616545 h 1517274"/>
                <a:gd name="connsiteX6-3709" fmla="*/ 1941320 w 1944298"/>
                <a:gd name="connsiteY6-3710" fmla="*/ 909369 h 1517274"/>
                <a:gd name="connsiteX7-3711" fmla="*/ 1812758 w 1944298"/>
                <a:gd name="connsiteY7-3712" fmla="*/ 1227048 h 1517274"/>
                <a:gd name="connsiteX8-3713" fmla="*/ 1796716 w 1944298"/>
                <a:gd name="connsiteY8-3714" fmla="*/ 1275175 h 1517274"/>
                <a:gd name="connsiteX9-3715" fmla="*/ 1700463 w 1944298"/>
                <a:gd name="connsiteY9-3716" fmla="*/ 1355385 h 1517274"/>
                <a:gd name="connsiteX10-3717" fmla="*/ 1381881 w 1944298"/>
                <a:gd name="connsiteY10-3718" fmla="*/ 1500216 h 1517274"/>
                <a:gd name="connsiteX11-3719" fmla="*/ 401053 w 1944298"/>
                <a:gd name="connsiteY11-3720" fmla="*/ 1419554 h 1517274"/>
                <a:gd name="connsiteX12-3721" fmla="*/ 336884 w 1944298"/>
                <a:gd name="connsiteY12-3722" fmla="*/ 1403512 h 1517274"/>
                <a:gd name="connsiteX13-3723" fmla="*/ 256674 w 1944298"/>
                <a:gd name="connsiteY13-3724" fmla="*/ 1387469 h 1517274"/>
                <a:gd name="connsiteX14-3725" fmla="*/ 224589 w 1944298"/>
                <a:gd name="connsiteY14-3726" fmla="*/ 1355385 h 1517274"/>
                <a:gd name="connsiteX15-3727" fmla="*/ 176463 w 1944298"/>
                <a:gd name="connsiteY15-3728" fmla="*/ 1339343 h 1517274"/>
                <a:gd name="connsiteX16-3729" fmla="*/ 48126 w 1944298"/>
                <a:gd name="connsiteY16-3730" fmla="*/ 1194964 h 1517274"/>
                <a:gd name="connsiteX17-3731" fmla="*/ 16042 w 1944298"/>
                <a:gd name="connsiteY17-3732" fmla="*/ 1098712 h 1517274"/>
                <a:gd name="connsiteX18-3733" fmla="*/ 0 w 1944298"/>
                <a:gd name="connsiteY18-3734" fmla="*/ 1050585 h 1517274"/>
                <a:gd name="connsiteX19-3735" fmla="*/ 32084 w 1944298"/>
                <a:gd name="connsiteY19-3736" fmla="*/ 809954 h 1517274"/>
                <a:gd name="connsiteX20-3737" fmla="*/ 96253 w 1944298"/>
                <a:gd name="connsiteY20-3738" fmla="*/ 713701 h 1517274"/>
                <a:gd name="connsiteX21-3739" fmla="*/ 176463 w 1944298"/>
                <a:gd name="connsiteY21-3740" fmla="*/ 633491 h 1517274"/>
                <a:gd name="connsiteX22-3741" fmla="*/ 224589 w 1944298"/>
                <a:gd name="connsiteY22-3742" fmla="*/ 617448 h 1517274"/>
                <a:gd name="connsiteX23-3743" fmla="*/ 272716 w 1944298"/>
                <a:gd name="connsiteY23-3744" fmla="*/ 585364 h 1517274"/>
                <a:gd name="connsiteX24-3745" fmla="*/ 320842 w 1944298"/>
                <a:gd name="connsiteY24-3746" fmla="*/ 569322 h 1517274"/>
                <a:gd name="connsiteX25-3747" fmla="*/ 385010 w 1944298"/>
                <a:gd name="connsiteY25-3748" fmla="*/ 537238 h 1517274"/>
                <a:gd name="connsiteX26-3749" fmla="*/ 481263 w 1944298"/>
                <a:gd name="connsiteY26-3750" fmla="*/ 505154 h 1517274"/>
                <a:gd name="connsiteX27-3751" fmla="*/ 561474 w 1944298"/>
                <a:gd name="connsiteY27-3752" fmla="*/ 440985 h 1517274"/>
                <a:gd name="connsiteX28-3753" fmla="*/ 561474 w 1944298"/>
                <a:gd name="connsiteY28-3754" fmla="*/ 424943 h 1517274"/>
                <a:gd name="connsiteX0-3755" fmla="*/ 532666 w 1944298"/>
                <a:gd name="connsiteY0-3756" fmla="*/ 415341 h 1517274"/>
                <a:gd name="connsiteX1-3757" fmla="*/ 641797 w 1944298"/>
                <a:gd name="connsiteY1-3758" fmla="*/ 155278 h 1517274"/>
                <a:gd name="connsiteX2-3759" fmla="*/ 882541 w 1944298"/>
                <a:gd name="connsiteY2-3760" fmla="*/ 13949 h 1517274"/>
                <a:gd name="connsiteX3-3761" fmla="*/ 1254109 w 1944298"/>
                <a:gd name="connsiteY3-3762" fmla="*/ 30104 h 1517274"/>
                <a:gd name="connsiteX4-3763" fmla="*/ 1608447 w 1944298"/>
                <a:gd name="connsiteY4-3764" fmla="*/ 234019 h 1517274"/>
                <a:gd name="connsiteX5-3765" fmla="*/ 1668605 w 1944298"/>
                <a:gd name="connsiteY5-3766" fmla="*/ 616545 h 1517274"/>
                <a:gd name="connsiteX6-3767" fmla="*/ 1941320 w 1944298"/>
                <a:gd name="connsiteY6-3768" fmla="*/ 909369 h 1517274"/>
                <a:gd name="connsiteX7-3769" fmla="*/ 1812758 w 1944298"/>
                <a:gd name="connsiteY7-3770" fmla="*/ 1227048 h 1517274"/>
                <a:gd name="connsiteX8-3771" fmla="*/ 1700463 w 1944298"/>
                <a:gd name="connsiteY8-3772" fmla="*/ 1355385 h 1517274"/>
                <a:gd name="connsiteX9-3773" fmla="*/ 1381881 w 1944298"/>
                <a:gd name="connsiteY9-3774" fmla="*/ 1500216 h 1517274"/>
                <a:gd name="connsiteX10-3775" fmla="*/ 401053 w 1944298"/>
                <a:gd name="connsiteY10-3776" fmla="*/ 1419554 h 1517274"/>
                <a:gd name="connsiteX11-3777" fmla="*/ 336884 w 1944298"/>
                <a:gd name="connsiteY11-3778" fmla="*/ 1403512 h 1517274"/>
                <a:gd name="connsiteX12-3779" fmla="*/ 256674 w 1944298"/>
                <a:gd name="connsiteY12-3780" fmla="*/ 1387469 h 1517274"/>
                <a:gd name="connsiteX13-3781" fmla="*/ 224589 w 1944298"/>
                <a:gd name="connsiteY13-3782" fmla="*/ 1355385 h 1517274"/>
                <a:gd name="connsiteX14-3783" fmla="*/ 176463 w 1944298"/>
                <a:gd name="connsiteY14-3784" fmla="*/ 1339343 h 1517274"/>
                <a:gd name="connsiteX15-3785" fmla="*/ 48126 w 1944298"/>
                <a:gd name="connsiteY15-3786" fmla="*/ 1194964 h 1517274"/>
                <a:gd name="connsiteX16-3787" fmla="*/ 16042 w 1944298"/>
                <a:gd name="connsiteY16-3788" fmla="*/ 1098712 h 1517274"/>
                <a:gd name="connsiteX17-3789" fmla="*/ 0 w 1944298"/>
                <a:gd name="connsiteY17-3790" fmla="*/ 1050585 h 1517274"/>
                <a:gd name="connsiteX18-3791" fmla="*/ 32084 w 1944298"/>
                <a:gd name="connsiteY18-3792" fmla="*/ 809954 h 1517274"/>
                <a:gd name="connsiteX19-3793" fmla="*/ 96253 w 1944298"/>
                <a:gd name="connsiteY19-3794" fmla="*/ 713701 h 1517274"/>
                <a:gd name="connsiteX20-3795" fmla="*/ 176463 w 1944298"/>
                <a:gd name="connsiteY20-3796" fmla="*/ 633491 h 1517274"/>
                <a:gd name="connsiteX21-3797" fmla="*/ 224589 w 1944298"/>
                <a:gd name="connsiteY21-3798" fmla="*/ 617448 h 1517274"/>
                <a:gd name="connsiteX22-3799" fmla="*/ 272716 w 1944298"/>
                <a:gd name="connsiteY22-3800" fmla="*/ 585364 h 1517274"/>
                <a:gd name="connsiteX23-3801" fmla="*/ 320842 w 1944298"/>
                <a:gd name="connsiteY23-3802" fmla="*/ 569322 h 1517274"/>
                <a:gd name="connsiteX24-3803" fmla="*/ 385010 w 1944298"/>
                <a:gd name="connsiteY24-3804" fmla="*/ 537238 h 1517274"/>
                <a:gd name="connsiteX25-3805" fmla="*/ 481263 w 1944298"/>
                <a:gd name="connsiteY25-3806" fmla="*/ 505154 h 1517274"/>
                <a:gd name="connsiteX26-3807" fmla="*/ 561474 w 1944298"/>
                <a:gd name="connsiteY26-3808" fmla="*/ 440985 h 1517274"/>
                <a:gd name="connsiteX27-3809" fmla="*/ 561474 w 1944298"/>
                <a:gd name="connsiteY27-3810" fmla="*/ 424943 h 1517274"/>
                <a:gd name="connsiteX0-3811" fmla="*/ 532666 w 1951617"/>
                <a:gd name="connsiteY0-3812" fmla="*/ 415341 h 1517274"/>
                <a:gd name="connsiteX1-3813" fmla="*/ 641797 w 1951617"/>
                <a:gd name="connsiteY1-3814" fmla="*/ 155278 h 1517274"/>
                <a:gd name="connsiteX2-3815" fmla="*/ 882541 w 1951617"/>
                <a:gd name="connsiteY2-3816" fmla="*/ 13949 h 1517274"/>
                <a:gd name="connsiteX3-3817" fmla="*/ 1254109 w 1951617"/>
                <a:gd name="connsiteY3-3818" fmla="*/ 30104 h 1517274"/>
                <a:gd name="connsiteX4-3819" fmla="*/ 1608447 w 1951617"/>
                <a:gd name="connsiteY4-3820" fmla="*/ 234019 h 1517274"/>
                <a:gd name="connsiteX5-3821" fmla="*/ 1668605 w 1951617"/>
                <a:gd name="connsiteY5-3822" fmla="*/ 616545 h 1517274"/>
                <a:gd name="connsiteX6-3823" fmla="*/ 1941320 w 1951617"/>
                <a:gd name="connsiteY6-3824" fmla="*/ 909369 h 1517274"/>
                <a:gd name="connsiteX7-3825" fmla="*/ 1884948 w 1951617"/>
                <a:gd name="connsiteY7-3826" fmla="*/ 1190953 h 1517274"/>
                <a:gd name="connsiteX8-3827" fmla="*/ 1700463 w 1951617"/>
                <a:gd name="connsiteY8-3828" fmla="*/ 1355385 h 1517274"/>
                <a:gd name="connsiteX9-3829" fmla="*/ 1381881 w 1951617"/>
                <a:gd name="connsiteY9-3830" fmla="*/ 1500216 h 1517274"/>
                <a:gd name="connsiteX10-3831" fmla="*/ 401053 w 1951617"/>
                <a:gd name="connsiteY10-3832" fmla="*/ 1419554 h 1517274"/>
                <a:gd name="connsiteX11-3833" fmla="*/ 336884 w 1951617"/>
                <a:gd name="connsiteY11-3834" fmla="*/ 1403512 h 1517274"/>
                <a:gd name="connsiteX12-3835" fmla="*/ 256674 w 1951617"/>
                <a:gd name="connsiteY12-3836" fmla="*/ 1387469 h 1517274"/>
                <a:gd name="connsiteX13-3837" fmla="*/ 224589 w 1951617"/>
                <a:gd name="connsiteY13-3838" fmla="*/ 1355385 h 1517274"/>
                <a:gd name="connsiteX14-3839" fmla="*/ 176463 w 1951617"/>
                <a:gd name="connsiteY14-3840" fmla="*/ 1339343 h 1517274"/>
                <a:gd name="connsiteX15-3841" fmla="*/ 48126 w 1951617"/>
                <a:gd name="connsiteY15-3842" fmla="*/ 1194964 h 1517274"/>
                <a:gd name="connsiteX16-3843" fmla="*/ 16042 w 1951617"/>
                <a:gd name="connsiteY16-3844" fmla="*/ 1098712 h 1517274"/>
                <a:gd name="connsiteX17-3845" fmla="*/ 0 w 1951617"/>
                <a:gd name="connsiteY17-3846" fmla="*/ 1050585 h 1517274"/>
                <a:gd name="connsiteX18-3847" fmla="*/ 32084 w 1951617"/>
                <a:gd name="connsiteY18-3848" fmla="*/ 809954 h 1517274"/>
                <a:gd name="connsiteX19-3849" fmla="*/ 96253 w 1951617"/>
                <a:gd name="connsiteY19-3850" fmla="*/ 713701 h 1517274"/>
                <a:gd name="connsiteX20-3851" fmla="*/ 176463 w 1951617"/>
                <a:gd name="connsiteY20-3852" fmla="*/ 633491 h 1517274"/>
                <a:gd name="connsiteX21-3853" fmla="*/ 224589 w 1951617"/>
                <a:gd name="connsiteY21-3854" fmla="*/ 617448 h 1517274"/>
                <a:gd name="connsiteX22-3855" fmla="*/ 272716 w 1951617"/>
                <a:gd name="connsiteY22-3856" fmla="*/ 585364 h 1517274"/>
                <a:gd name="connsiteX23-3857" fmla="*/ 320842 w 1951617"/>
                <a:gd name="connsiteY23-3858" fmla="*/ 569322 h 1517274"/>
                <a:gd name="connsiteX24-3859" fmla="*/ 385010 w 1951617"/>
                <a:gd name="connsiteY24-3860" fmla="*/ 537238 h 1517274"/>
                <a:gd name="connsiteX25-3861" fmla="*/ 481263 w 1951617"/>
                <a:gd name="connsiteY25-3862" fmla="*/ 505154 h 1517274"/>
                <a:gd name="connsiteX26-3863" fmla="*/ 561474 w 1951617"/>
                <a:gd name="connsiteY26-3864" fmla="*/ 440985 h 1517274"/>
                <a:gd name="connsiteX27-3865" fmla="*/ 561474 w 1951617"/>
                <a:gd name="connsiteY27-3866" fmla="*/ 424943 h 1517274"/>
                <a:gd name="connsiteX0-3867" fmla="*/ 532666 w 1941454"/>
                <a:gd name="connsiteY0-3868" fmla="*/ 415341 h 1517274"/>
                <a:gd name="connsiteX1-3869" fmla="*/ 641797 w 1941454"/>
                <a:gd name="connsiteY1-3870" fmla="*/ 155278 h 1517274"/>
                <a:gd name="connsiteX2-3871" fmla="*/ 882541 w 1941454"/>
                <a:gd name="connsiteY2-3872" fmla="*/ 13949 h 1517274"/>
                <a:gd name="connsiteX3-3873" fmla="*/ 1254109 w 1941454"/>
                <a:gd name="connsiteY3-3874" fmla="*/ 30104 h 1517274"/>
                <a:gd name="connsiteX4-3875" fmla="*/ 1608447 w 1941454"/>
                <a:gd name="connsiteY4-3876" fmla="*/ 234019 h 1517274"/>
                <a:gd name="connsiteX5-3877" fmla="*/ 1668605 w 1941454"/>
                <a:gd name="connsiteY5-3878" fmla="*/ 616545 h 1517274"/>
                <a:gd name="connsiteX6-3879" fmla="*/ 1941320 w 1941454"/>
                <a:gd name="connsiteY6-3880" fmla="*/ 909369 h 1517274"/>
                <a:gd name="connsiteX7-3881" fmla="*/ 1700463 w 1941454"/>
                <a:gd name="connsiteY7-3882" fmla="*/ 1355385 h 1517274"/>
                <a:gd name="connsiteX8-3883" fmla="*/ 1381881 w 1941454"/>
                <a:gd name="connsiteY8-3884" fmla="*/ 1500216 h 1517274"/>
                <a:gd name="connsiteX9-3885" fmla="*/ 401053 w 1941454"/>
                <a:gd name="connsiteY9-3886" fmla="*/ 1419554 h 1517274"/>
                <a:gd name="connsiteX10-3887" fmla="*/ 336884 w 1941454"/>
                <a:gd name="connsiteY10-3888" fmla="*/ 1403512 h 1517274"/>
                <a:gd name="connsiteX11-3889" fmla="*/ 256674 w 1941454"/>
                <a:gd name="connsiteY11-3890" fmla="*/ 1387469 h 1517274"/>
                <a:gd name="connsiteX12-3891" fmla="*/ 224589 w 1941454"/>
                <a:gd name="connsiteY12-3892" fmla="*/ 1355385 h 1517274"/>
                <a:gd name="connsiteX13-3893" fmla="*/ 176463 w 1941454"/>
                <a:gd name="connsiteY13-3894" fmla="*/ 1339343 h 1517274"/>
                <a:gd name="connsiteX14-3895" fmla="*/ 48126 w 1941454"/>
                <a:gd name="connsiteY14-3896" fmla="*/ 1194964 h 1517274"/>
                <a:gd name="connsiteX15-3897" fmla="*/ 16042 w 1941454"/>
                <a:gd name="connsiteY15-3898" fmla="*/ 1098712 h 1517274"/>
                <a:gd name="connsiteX16-3899" fmla="*/ 0 w 1941454"/>
                <a:gd name="connsiteY16-3900" fmla="*/ 1050585 h 1517274"/>
                <a:gd name="connsiteX17-3901" fmla="*/ 32084 w 1941454"/>
                <a:gd name="connsiteY17-3902" fmla="*/ 809954 h 1517274"/>
                <a:gd name="connsiteX18-3903" fmla="*/ 96253 w 1941454"/>
                <a:gd name="connsiteY18-3904" fmla="*/ 713701 h 1517274"/>
                <a:gd name="connsiteX19-3905" fmla="*/ 176463 w 1941454"/>
                <a:gd name="connsiteY19-3906" fmla="*/ 633491 h 1517274"/>
                <a:gd name="connsiteX20-3907" fmla="*/ 224589 w 1941454"/>
                <a:gd name="connsiteY20-3908" fmla="*/ 617448 h 1517274"/>
                <a:gd name="connsiteX21-3909" fmla="*/ 272716 w 1941454"/>
                <a:gd name="connsiteY21-3910" fmla="*/ 585364 h 1517274"/>
                <a:gd name="connsiteX22-3911" fmla="*/ 320842 w 1941454"/>
                <a:gd name="connsiteY22-3912" fmla="*/ 569322 h 1517274"/>
                <a:gd name="connsiteX23-3913" fmla="*/ 385010 w 1941454"/>
                <a:gd name="connsiteY23-3914" fmla="*/ 537238 h 1517274"/>
                <a:gd name="connsiteX24-3915" fmla="*/ 481263 w 1941454"/>
                <a:gd name="connsiteY24-3916" fmla="*/ 505154 h 1517274"/>
                <a:gd name="connsiteX25-3917" fmla="*/ 561474 w 1941454"/>
                <a:gd name="connsiteY25-3918" fmla="*/ 440985 h 1517274"/>
                <a:gd name="connsiteX26-3919" fmla="*/ 561474 w 1941454"/>
                <a:gd name="connsiteY26-3920" fmla="*/ 424943 h 1517274"/>
                <a:gd name="connsiteX0-3921" fmla="*/ 532666 w 1989554"/>
                <a:gd name="connsiteY0-3922" fmla="*/ 415341 h 1517274"/>
                <a:gd name="connsiteX1-3923" fmla="*/ 641797 w 1989554"/>
                <a:gd name="connsiteY1-3924" fmla="*/ 155278 h 1517274"/>
                <a:gd name="connsiteX2-3925" fmla="*/ 882541 w 1989554"/>
                <a:gd name="connsiteY2-3926" fmla="*/ 13949 h 1517274"/>
                <a:gd name="connsiteX3-3927" fmla="*/ 1254109 w 1989554"/>
                <a:gd name="connsiteY3-3928" fmla="*/ 30104 h 1517274"/>
                <a:gd name="connsiteX4-3929" fmla="*/ 1608447 w 1989554"/>
                <a:gd name="connsiteY4-3930" fmla="*/ 234019 h 1517274"/>
                <a:gd name="connsiteX5-3931" fmla="*/ 1668605 w 1989554"/>
                <a:gd name="connsiteY5-3932" fmla="*/ 616545 h 1517274"/>
                <a:gd name="connsiteX6-3933" fmla="*/ 1989447 w 1989554"/>
                <a:gd name="connsiteY6-3934" fmla="*/ 909369 h 1517274"/>
                <a:gd name="connsiteX7-3935" fmla="*/ 1700463 w 1989554"/>
                <a:gd name="connsiteY7-3936" fmla="*/ 1355385 h 1517274"/>
                <a:gd name="connsiteX8-3937" fmla="*/ 1381881 w 1989554"/>
                <a:gd name="connsiteY8-3938" fmla="*/ 1500216 h 1517274"/>
                <a:gd name="connsiteX9-3939" fmla="*/ 401053 w 1989554"/>
                <a:gd name="connsiteY9-3940" fmla="*/ 1419554 h 1517274"/>
                <a:gd name="connsiteX10-3941" fmla="*/ 336884 w 1989554"/>
                <a:gd name="connsiteY10-3942" fmla="*/ 1403512 h 1517274"/>
                <a:gd name="connsiteX11-3943" fmla="*/ 256674 w 1989554"/>
                <a:gd name="connsiteY11-3944" fmla="*/ 1387469 h 1517274"/>
                <a:gd name="connsiteX12-3945" fmla="*/ 224589 w 1989554"/>
                <a:gd name="connsiteY12-3946" fmla="*/ 1355385 h 1517274"/>
                <a:gd name="connsiteX13-3947" fmla="*/ 176463 w 1989554"/>
                <a:gd name="connsiteY13-3948" fmla="*/ 1339343 h 1517274"/>
                <a:gd name="connsiteX14-3949" fmla="*/ 48126 w 1989554"/>
                <a:gd name="connsiteY14-3950" fmla="*/ 1194964 h 1517274"/>
                <a:gd name="connsiteX15-3951" fmla="*/ 16042 w 1989554"/>
                <a:gd name="connsiteY15-3952" fmla="*/ 1098712 h 1517274"/>
                <a:gd name="connsiteX16-3953" fmla="*/ 0 w 1989554"/>
                <a:gd name="connsiteY16-3954" fmla="*/ 1050585 h 1517274"/>
                <a:gd name="connsiteX17-3955" fmla="*/ 32084 w 1989554"/>
                <a:gd name="connsiteY17-3956" fmla="*/ 809954 h 1517274"/>
                <a:gd name="connsiteX18-3957" fmla="*/ 96253 w 1989554"/>
                <a:gd name="connsiteY18-3958" fmla="*/ 713701 h 1517274"/>
                <a:gd name="connsiteX19-3959" fmla="*/ 176463 w 1989554"/>
                <a:gd name="connsiteY19-3960" fmla="*/ 633491 h 1517274"/>
                <a:gd name="connsiteX20-3961" fmla="*/ 224589 w 1989554"/>
                <a:gd name="connsiteY20-3962" fmla="*/ 617448 h 1517274"/>
                <a:gd name="connsiteX21-3963" fmla="*/ 272716 w 1989554"/>
                <a:gd name="connsiteY21-3964" fmla="*/ 585364 h 1517274"/>
                <a:gd name="connsiteX22-3965" fmla="*/ 320842 w 1989554"/>
                <a:gd name="connsiteY22-3966" fmla="*/ 569322 h 1517274"/>
                <a:gd name="connsiteX23-3967" fmla="*/ 385010 w 1989554"/>
                <a:gd name="connsiteY23-3968" fmla="*/ 537238 h 1517274"/>
                <a:gd name="connsiteX24-3969" fmla="*/ 481263 w 1989554"/>
                <a:gd name="connsiteY24-3970" fmla="*/ 505154 h 1517274"/>
                <a:gd name="connsiteX25-3971" fmla="*/ 561474 w 1989554"/>
                <a:gd name="connsiteY25-3972" fmla="*/ 440985 h 1517274"/>
                <a:gd name="connsiteX26-3973" fmla="*/ 561474 w 1989554"/>
                <a:gd name="connsiteY26-3974" fmla="*/ 424943 h 1517274"/>
                <a:gd name="connsiteX0-3975" fmla="*/ 532666 w 1990078"/>
                <a:gd name="connsiteY0-3976" fmla="*/ 415341 h 1517274"/>
                <a:gd name="connsiteX1-3977" fmla="*/ 641797 w 1990078"/>
                <a:gd name="connsiteY1-3978" fmla="*/ 155278 h 1517274"/>
                <a:gd name="connsiteX2-3979" fmla="*/ 882541 w 1990078"/>
                <a:gd name="connsiteY2-3980" fmla="*/ 13949 h 1517274"/>
                <a:gd name="connsiteX3-3981" fmla="*/ 1254109 w 1990078"/>
                <a:gd name="connsiteY3-3982" fmla="*/ 30104 h 1517274"/>
                <a:gd name="connsiteX4-3983" fmla="*/ 1608447 w 1990078"/>
                <a:gd name="connsiteY4-3984" fmla="*/ 234019 h 1517274"/>
                <a:gd name="connsiteX5-3985" fmla="*/ 1620479 w 1990078"/>
                <a:gd name="connsiteY5-3986" fmla="*/ 712798 h 1517274"/>
                <a:gd name="connsiteX6-3987" fmla="*/ 1989447 w 1990078"/>
                <a:gd name="connsiteY6-3988" fmla="*/ 909369 h 1517274"/>
                <a:gd name="connsiteX7-3989" fmla="*/ 1700463 w 1990078"/>
                <a:gd name="connsiteY7-3990" fmla="*/ 1355385 h 1517274"/>
                <a:gd name="connsiteX8-3991" fmla="*/ 1381881 w 1990078"/>
                <a:gd name="connsiteY8-3992" fmla="*/ 1500216 h 1517274"/>
                <a:gd name="connsiteX9-3993" fmla="*/ 401053 w 1990078"/>
                <a:gd name="connsiteY9-3994" fmla="*/ 1419554 h 1517274"/>
                <a:gd name="connsiteX10-3995" fmla="*/ 336884 w 1990078"/>
                <a:gd name="connsiteY10-3996" fmla="*/ 1403512 h 1517274"/>
                <a:gd name="connsiteX11-3997" fmla="*/ 256674 w 1990078"/>
                <a:gd name="connsiteY11-3998" fmla="*/ 1387469 h 1517274"/>
                <a:gd name="connsiteX12-3999" fmla="*/ 224589 w 1990078"/>
                <a:gd name="connsiteY12-4000" fmla="*/ 1355385 h 1517274"/>
                <a:gd name="connsiteX13-4001" fmla="*/ 176463 w 1990078"/>
                <a:gd name="connsiteY13-4002" fmla="*/ 1339343 h 1517274"/>
                <a:gd name="connsiteX14-4003" fmla="*/ 48126 w 1990078"/>
                <a:gd name="connsiteY14-4004" fmla="*/ 1194964 h 1517274"/>
                <a:gd name="connsiteX15-4005" fmla="*/ 16042 w 1990078"/>
                <a:gd name="connsiteY15-4006" fmla="*/ 1098712 h 1517274"/>
                <a:gd name="connsiteX16-4007" fmla="*/ 0 w 1990078"/>
                <a:gd name="connsiteY16-4008" fmla="*/ 1050585 h 1517274"/>
                <a:gd name="connsiteX17-4009" fmla="*/ 32084 w 1990078"/>
                <a:gd name="connsiteY17-4010" fmla="*/ 809954 h 1517274"/>
                <a:gd name="connsiteX18-4011" fmla="*/ 96253 w 1990078"/>
                <a:gd name="connsiteY18-4012" fmla="*/ 713701 h 1517274"/>
                <a:gd name="connsiteX19-4013" fmla="*/ 176463 w 1990078"/>
                <a:gd name="connsiteY19-4014" fmla="*/ 633491 h 1517274"/>
                <a:gd name="connsiteX20-4015" fmla="*/ 224589 w 1990078"/>
                <a:gd name="connsiteY20-4016" fmla="*/ 617448 h 1517274"/>
                <a:gd name="connsiteX21-4017" fmla="*/ 272716 w 1990078"/>
                <a:gd name="connsiteY21-4018" fmla="*/ 585364 h 1517274"/>
                <a:gd name="connsiteX22-4019" fmla="*/ 320842 w 1990078"/>
                <a:gd name="connsiteY22-4020" fmla="*/ 569322 h 1517274"/>
                <a:gd name="connsiteX23-4021" fmla="*/ 385010 w 1990078"/>
                <a:gd name="connsiteY23-4022" fmla="*/ 537238 h 1517274"/>
                <a:gd name="connsiteX24-4023" fmla="*/ 481263 w 1990078"/>
                <a:gd name="connsiteY24-4024" fmla="*/ 505154 h 1517274"/>
                <a:gd name="connsiteX25-4025" fmla="*/ 561474 w 1990078"/>
                <a:gd name="connsiteY25-4026" fmla="*/ 440985 h 1517274"/>
                <a:gd name="connsiteX26-4027" fmla="*/ 561474 w 1990078"/>
                <a:gd name="connsiteY26-4028" fmla="*/ 424943 h 1517274"/>
                <a:gd name="connsiteX0-4029" fmla="*/ 532666 w 1990078"/>
                <a:gd name="connsiteY0-4030" fmla="*/ 415341 h 1517274"/>
                <a:gd name="connsiteX1-4031" fmla="*/ 641797 w 1990078"/>
                <a:gd name="connsiteY1-4032" fmla="*/ 155278 h 1517274"/>
                <a:gd name="connsiteX2-4033" fmla="*/ 882541 w 1990078"/>
                <a:gd name="connsiteY2-4034" fmla="*/ 13949 h 1517274"/>
                <a:gd name="connsiteX3-4035" fmla="*/ 1254109 w 1990078"/>
                <a:gd name="connsiteY3-4036" fmla="*/ 30104 h 1517274"/>
                <a:gd name="connsiteX4-4037" fmla="*/ 1608447 w 1990078"/>
                <a:gd name="connsiteY4-4038" fmla="*/ 234019 h 1517274"/>
                <a:gd name="connsiteX5-4039" fmla="*/ 1620479 w 1990078"/>
                <a:gd name="connsiteY5-4040" fmla="*/ 712798 h 1517274"/>
                <a:gd name="connsiteX6-4041" fmla="*/ 1989447 w 1990078"/>
                <a:gd name="connsiteY6-4042" fmla="*/ 909369 h 1517274"/>
                <a:gd name="connsiteX7-4043" fmla="*/ 1700463 w 1990078"/>
                <a:gd name="connsiteY7-4044" fmla="*/ 1355385 h 1517274"/>
                <a:gd name="connsiteX8-4045" fmla="*/ 1381881 w 1990078"/>
                <a:gd name="connsiteY8-4046" fmla="*/ 1500216 h 1517274"/>
                <a:gd name="connsiteX9-4047" fmla="*/ 401053 w 1990078"/>
                <a:gd name="connsiteY9-4048" fmla="*/ 1419554 h 1517274"/>
                <a:gd name="connsiteX10-4049" fmla="*/ 336884 w 1990078"/>
                <a:gd name="connsiteY10-4050" fmla="*/ 1403512 h 1517274"/>
                <a:gd name="connsiteX11-4051" fmla="*/ 256674 w 1990078"/>
                <a:gd name="connsiteY11-4052" fmla="*/ 1387469 h 1517274"/>
                <a:gd name="connsiteX12-4053" fmla="*/ 224589 w 1990078"/>
                <a:gd name="connsiteY12-4054" fmla="*/ 1355385 h 1517274"/>
                <a:gd name="connsiteX13-4055" fmla="*/ 176463 w 1990078"/>
                <a:gd name="connsiteY13-4056" fmla="*/ 1339343 h 1517274"/>
                <a:gd name="connsiteX14-4057" fmla="*/ 48126 w 1990078"/>
                <a:gd name="connsiteY14-4058" fmla="*/ 1194964 h 1517274"/>
                <a:gd name="connsiteX15-4059" fmla="*/ 16042 w 1990078"/>
                <a:gd name="connsiteY15-4060" fmla="*/ 1098712 h 1517274"/>
                <a:gd name="connsiteX16-4061" fmla="*/ 0 w 1990078"/>
                <a:gd name="connsiteY16-4062" fmla="*/ 1050585 h 1517274"/>
                <a:gd name="connsiteX17-4063" fmla="*/ 32084 w 1990078"/>
                <a:gd name="connsiteY17-4064" fmla="*/ 809954 h 1517274"/>
                <a:gd name="connsiteX18-4065" fmla="*/ 96253 w 1990078"/>
                <a:gd name="connsiteY18-4066" fmla="*/ 713701 h 1517274"/>
                <a:gd name="connsiteX19-4067" fmla="*/ 176463 w 1990078"/>
                <a:gd name="connsiteY19-4068" fmla="*/ 633491 h 1517274"/>
                <a:gd name="connsiteX20-4069" fmla="*/ 224589 w 1990078"/>
                <a:gd name="connsiteY20-4070" fmla="*/ 617448 h 1517274"/>
                <a:gd name="connsiteX21-4071" fmla="*/ 272716 w 1990078"/>
                <a:gd name="connsiteY21-4072" fmla="*/ 585364 h 1517274"/>
                <a:gd name="connsiteX22-4073" fmla="*/ 320842 w 1990078"/>
                <a:gd name="connsiteY22-4074" fmla="*/ 569322 h 1517274"/>
                <a:gd name="connsiteX23-4075" fmla="*/ 385010 w 1990078"/>
                <a:gd name="connsiteY23-4076" fmla="*/ 537238 h 1517274"/>
                <a:gd name="connsiteX24-4077" fmla="*/ 481263 w 1990078"/>
                <a:gd name="connsiteY24-4078" fmla="*/ 505154 h 1517274"/>
                <a:gd name="connsiteX25-4079" fmla="*/ 561474 w 1990078"/>
                <a:gd name="connsiteY25-4080" fmla="*/ 440985 h 1517274"/>
                <a:gd name="connsiteX26-4081" fmla="*/ 561474 w 1990078"/>
                <a:gd name="connsiteY26-4082" fmla="*/ 424943 h 1517274"/>
                <a:gd name="connsiteX0-4083" fmla="*/ 532666 w 1990078"/>
                <a:gd name="connsiteY0-4084" fmla="*/ 415341 h 1517274"/>
                <a:gd name="connsiteX1-4085" fmla="*/ 641797 w 1990078"/>
                <a:gd name="connsiteY1-4086" fmla="*/ 155278 h 1517274"/>
                <a:gd name="connsiteX2-4087" fmla="*/ 882541 w 1990078"/>
                <a:gd name="connsiteY2-4088" fmla="*/ 13949 h 1517274"/>
                <a:gd name="connsiteX3-4089" fmla="*/ 1254109 w 1990078"/>
                <a:gd name="connsiteY3-4090" fmla="*/ 30104 h 1517274"/>
                <a:gd name="connsiteX4-4091" fmla="*/ 1608447 w 1990078"/>
                <a:gd name="connsiteY4-4092" fmla="*/ 234019 h 1517274"/>
                <a:gd name="connsiteX5-4093" fmla="*/ 1620479 w 1990078"/>
                <a:gd name="connsiteY5-4094" fmla="*/ 712798 h 1517274"/>
                <a:gd name="connsiteX6-4095" fmla="*/ 1989447 w 1990078"/>
                <a:gd name="connsiteY6-4096" fmla="*/ 909369 h 1517274"/>
                <a:gd name="connsiteX7-4097" fmla="*/ 1700463 w 1990078"/>
                <a:gd name="connsiteY7-4098" fmla="*/ 1355385 h 1517274"/>
                <a:gd name="connsiteX8-4099" fmla="*/ 1381881 w 1990078"/>
                <a:gd name="connsiteY8-4100" fmla="*/ 1500216 h 1517274"/>
                <a:gd name="connsiteX9-4101" fmla="*/ 401053 w 1990078"/>
                <a:gd name="connsiteY9-4102" fmla="*/ 1419554 h 1517274"/>
                <a:gd name="connsiteX10-4103" fmla="*/ 336884 w 1990078"/>
                <a:gd name="connsiteY10-4104" fmla="*/ 1403512 h 1517274"/>
                <a:gd name="connsiteX11-4105" fmla="*/ 256674 w 1990078"/>
                <a:gd name="connsiteY11-4106" fmla="*/ 1387469 h 1517274"/>
                <a:gd name="connsiteX12-4107" fmla="*/ 224589 w 1990078"/>
                <a:gd name="connsiteY12-4108" fmla="*/ 1355385 h 1517274"/>
                <a:gd name="connsiteX13-4109" fmla="*/ 176463 w 1990078"/>
                <a:gd name="connsiteY13-4110" fmla="*/ 1339343 h 1517274"/>
                <a:gd name="connsiteX14-4111" fmla="*/ 48126 w 1990078"/>
                <a:gd name="connsiteY14-4112" fmla="*/ 1194964 h 1517274"/>
                <a:gd name="connsiteX15-4113" fmla="*/ 16042 w 1990078"/>
                <a:gd name="connsiteY15-4114" fmla="*/ 1098712 h 1517274"/>
                <a:gd name="connsiteX16-4115" fmla="*/ 0 w 1990078"/>
                <a:gd name="connsiteY16-4116" fmla="*/ 1050585 h 1517274"/>
                <a:gd name="connsiteX17-4117" fmla="*/ 32084 w 1990078"/>
                <a:gd name="connsiteY17-4118" fmla="*/ 809954 h 1517274"/>
                <a:gd name="connsiteX18-4119" fmla="*/ 96253 w 1990078"/>
                <a:gd name="connsiteY18-4120" fmla="*/ 713701 h 1517274"/>
                <a:gd name="connsiteX19-4121" fmla="*/ 176463 w 1990078"/>
                <a:gd name="connsiteY19-4122" fmla="*/ 633491 h 1517274"/>
                <a:gd name="connsiteX20-4123" fmla="*/ 224589 w 1990078"/>
                <a:gd name="connsiteY20-4124" fmla="*/ 617448 h 1517274"/>
                <a:gd name="connsiteX21-4125" fmla="*/ 272716 w 1990078"/>
                <a:gd name="connsiteY21-4126" fmla="*/ 585364 h 1517274"/>
                <a:gd name="connsiteX22-4127" fmla="*/ 320842 w 1990078"/>
                <a:gd name="connsiteY22-4128" fmla="*/ 569322 h 1517274"/>
                <a:gd name="connsiteX23-4129" fmla="*/ 385010 w 1990078"/>
                <a:gd name="connsiteY23-4130" fmla="*/ 537238 h 1517274"/>
                <a:gd name="connsiteX24-4131" fmla="*/ 481263 w 1990078"/>
                <a:gd name="connsiteY24-4132" fmla="*/ 505154 h 1517274"/>
                <a:gd name="connsiteX25-4133" fmla="*/ 561474 w 1990078"/>
                <a:gd name="connsiteY25-4134" fmla="*/ 440985 h 1517274"/>
                <a:gd name="connsiteX26-4135" fmla="*/ 561474 w 1990078"/>
                <a:gd name="connsiteY26-4136" fmla="*/ 424943 h 1517274"/>
                <a:gd name="connsiteX0-4137" fmla="*/ 532666 w 1989450"/>
                <a:gd name="connsiteY0-4138" fmla="*/ 415341 h 1517274"/>
                <a:gd name="connsiteX1-4139" fmla="*/ 641797 w 1989450"/>
                <a:gd name="connsiteY1-4140" fmla="*/ 155278 h 1517274"/>
                <a:gd name="connsiteX2-4141" fmla="*/ 882541 w 1989450"/>
                <a:gd name="connsiteY2-4142" fmla="*/ 13949 h 1517274"/>
                <a:gd name="connsiteX3-4143" fmla="*/ 1254109 w 1989450"/>
                <a:gd name="connsiteY3-4144" fmla="*/ 30104 h 1517274"/>
                <a:gd name="connsiteX4-4145" fmla="*/ 1608447 w 1989450"/>
                <a:gd name="connsiteY4-4146" fmla="*/ 234019 h 1517274"/>
                <a:gd name="connsiteX5-4147" fmla="*/ 1704700 w 1989450"/>
                <a:gd name="connsiteY5-4148" fmla="*/ 688734 h 1517274"/>
                <a:gd name="connsiteX6-4149" fmla="*/ 1989447 w 1989450"/>
                <a:gd name="connsiteY6-4150" fmla="*/ 909369 h 1517274"/>
                <a:gd name="connsiteX7-4151" fmla="*/ 1700463 w 1989450"/>
                <a:gd name="connsiteY7-4152" fmla="*/ 1355385 h 1517274"/>
                <a:gd name="connsiteX8-4153" fmla="*/ 1381881 w 1989450"/>
                <a:gd name="connsiteY8-4154" fmla="*/ 1500216 h 1517274"/>
                <a:gd name="connsiteX9-4155" fmla="*/ 401053 w 1989450"/>
                <a:gd name="connsiteY9-4156" fmla="*/ 1419554 h 1517274"/>
                <a:gd name="connsiteX10-4157" fmla="*/ 336884 w 1989450"/>
                <a:gd name="connsiteY10-4158" fmla="*/ 1403512 h 1517274"/>
                <a:gd name="connsiteX11-4159" fmla="*/ 256674 w 1989450"/>
                <a:gd name="connsiteY11-4160" fmla="*/ 1387469 h 1517274"/>
                <a:gd name="connsiteX12-4161" fmla="*/ 224589 w 1989450"/>
                <a:gd name="connsiteY12-4162" fmla="*/ 1355385 h 1517274"/>
                <a:gd name="connsiteX13-4163" fmla="*/ 176463 w 1989450"/>
                <a:gd name="connsiteY13-4164" fmla="*/ 1339343 h 1517274"/>
                <a:gd name="connsiteX14-4165" fmla="*/ 48126 w 1989450"/>
                <a:gd name="connsiteY14-4166" fmla="*/ 1194964 h 1517274"/>
                <a:gd name="connsiteX15-4167" fmla="*/ 16042 w 1989450"/>
                <a:gd name="connsiteY15-4168" fmla="*/ 1098712 h 1517274"/>
                <a:gd name="connsiteX16-4169" fmla="*/ 0 w 1989450"/>
                <a:gd name="connsiteY16-4170" fmla="*/ 1050585 h 1517274"/>
                <a:gd name="connsiteX17-4171" fmla="*/ 32084 w 1989450"/>
                <a:gd name="connsiteY17-4172" fmla="*/ 809954 h 1517274"/>
                <a:gd name="connsiteX18-4173" fmla="*/ 96253 w 1989450"/>
                <a:gd name="connsiteY18-4174" fmla="*/ 713701 h 1517274"/>
                <a:gd name="connsiteX19-4175" fmla="*/ 176463 w 1989450"/>
                <a:gd name="connsiteY19-4176" fmla="*/ 633491 h 1517274"/>
                <a:gd name="connsiteX20-4177" fmla="*/ 224589 w 1989450"/>
                <a:gd name="connsiteY20-4178" fmla="*/ 617448 h 1517274"/>
                <a:gd name="connsiteX21-4179" fmla="*/ 272716 w 1989450"/>
                <a:gd name="connsiteY21-4180" fmla="*/ 585364 h 1517274"/>
                <a:gd name="connsiteX22-4181" fmla="*/ 320842 w 1989450"/>
                <a:gd name="connsiteY22-4182" fmla="*/ 569322 h 1517274"/>
                <a:gd name="connsiteX23-4183" fmla="*/ 385010 w 1989450"/>
                <a:gd name="connsiteY23-4184" fmla="*/ 537238 h 1517274"/>
                <a:gd name="connsiteX24-4185" fmla="*/ 481263 w 1989450"/>
                <a:gd name="connsiteY24-4186" fmla="*/ 505154 h 1517274"/>
                <a:gd name="connsiteX25-4187" fmla="*/ 561474 w 1989450"/>
                <a:gd name="connsiteY25-4188" fmla="*/ 440985 h 1517274"/>
                <a:gd name="connsiteX26-4189" fmla="*/ 561474 w 1989450"/>
                <a:gd name="connsiteY26-4190" fmla="*/ 424943 h 1517274"/>
                <a:gd name="connsiteX0-4191" fmla="*/ 532666 w 1990924"/>
                <a:gd name="connsiteY0-4192" fmla="*/ 415341 h 1517274"/>
                <a:gd name="connsiteX1-4193" fmla="*/ 641797 w 1990924"/>
                <a:gd name="connsiteY1-4194" fmla="*/ 155278 h 1517274"/>
                <a:gd name="connsiteX2-4195" fmla="*/ 882541 w 1990924"/>
                <a:gd name="connsiteY2-4196" fmla="*/ 13949 h 1517274"/>
                <a:gd name="connsiteX3-4197" fmla="*/ 1254109 w 1990924"/>
                <a:gd name="connsiteY3-4198" fmla="*/ 30104 h 1517274"/>
                <a:gd name="connsiteX4-4199" fmla="*/ 1608447 w 1990924"/>
                <a:gd name="connsiteY4-4200" fmla="*/ 234019 h 1517274"/>
                <a:gd name="connsiteX5-4201" fmla="*/ 1704700 w 1990924"/>
                <a:gd name="connsiteY5-4202" fmla="*/ 688734 h 1517274"/>
                <a:gd name="connsiteX6-4203" fmla="*/ 1989447 w 1990924"/>
                <a:gd name="connsiteY6-4204" fmla="*/ 909369 h 1517274"/>
                <a:gd name="connsiteX7-4205" fmla="*/ 1796715 w 1990924"/>
                <a:gd name="connsiteY7-4206" fmla="*/ 1367417 h 1517274"/>
                <a:gd name="connsiteX8-4207" fmla="*/ 1381881 w 1990924"/>
                <a:gd name="connsiteY8-4208" fmla="*/ 1500216 h 1517274"/>
                <a:gd name="connsiteX9-4209" fmla="*/ 401053 w 1990924"/>
                <a:gd name="connsiteY9-4210" fmla="*/ 1419554 h 1517274"/>
                <a:gd name="connsiteX10-4211" fmla="*/ 336884 w 1990924"/>
                <a:gd name="connsiteY10-4212" fmla="*/ 1403512 h 1517274"/>
                <a:gd name="connsiteX11-4213" fmla="*/ 256674 w 1990924"/>
                <a:gd name="connsiteY11-4214" fmla="*/ 1387469 h 1517274"/>
                <a:gd name="connsiteX12-4215" fmla="*/ 224589 w 1990924"/>
                <a:gd name="connsiteY12-4216" fmla="*/ 1355385 h 1517274"/>
                <a:gd name="connsiteX13-4217" fmla="*/ 176463 w 1990924"/>
                <a:gd name="connsiteY13-4218" fmla="*/ 1339343 h 1517274"/>
                <a:gd name="connsiteX14-4219" fmla="*/ 48126 w 1990924"/>
                <a:gd name="connsiteY14-4220" fmla="*/ 1194964 h 1517274"/>
                <a:gd name="connsiteX15-4221" fmla="*/ 16042 w 1990924"/>
                <a:gd name="connsiteY15-4222" fmla="*/ 1098712 h 1517274"/>
                <a:gd name="connsiteX16-4223" fmla="*/ 0 w 1990924"/>
                <a:gd name="connsiteY16-4224" fmla="*/ 1050585 h 1517274"/>
                <a:gd name="connsiteX17-4225" fmla="*/ 32084 w 1990924"/>
                <a:gd name="connsiteY17-4226" fmla="*/ 809954 h 1517274"/>
                <a:gd name="connsiteX18-4227" fmla="*/ 96253 w 1990924"/>
                <a:gd name="connsiteY18-4228" fmla="*/ 713701 h 1517274"/>
                <a:gd name="connsiteX19-4229" fmla="*/ 176463 w 1990924"/>
                <a:gd name="connsiteY19-4230" fmla="*/ 633491 h 1517274"/>
                <a:gd name="connsiteX20-4231" fmla="*/ 224589 w 1990924"/>
                <a:gd name="connsiteY20-4232" fmla="*/ 617448 h 1517274"/>
                <a:gd name="connsiteX21-4233" fmla="*/ 272716 w 1990924"/>
                <a:gd name="connsiteY21-4234" fmla="*/ 585364 h 1517274"/>
                <a:gd name="connsiteX22-4235" fmla="*/ 320842 w 1990924"/>
                <a:gd name="connsiteY22-4236" fmla="*/ 569322 h 1517274"/>
                <a:gd name="connsiteX23-4237" fmla="*/ 385010 w 1990924"/>
                <a:gd name="connsiteY23-4238" fmla="*/ 537238 h 1517274"/>
                <a:gd name="connsiteX24-4239" fmla="*/ 481263 w 1990924"/>
                <a:gd name="connsiteY24-4240" fmla="*/ 505154 h 1517274"/>
                <a:gd name="connsiteX25-4241" fmla="*/ 561474 w 1990924"/>
                <a:gd name="connsiteY25-4242" fmla="*/ 440985 h 1517274"/>
                <a:gd name="connsiteX26-4243" fmla="*/ 561474 w 1990924"/>
                <a:gd name="connsiteY26-4244" fmla="*/ 424943 h 1517274"/>
                <a:gd name="connsiteX0-4245" fmla="*/ 532666 w 1989966"/>
                <a:gd name="connsiteY0-4246" fmla="*/ 415341 h 1517274"/>
                <a:gd name="connsiteX1-4247" fmla="*/ 641797 w 1989966"/>
                <a:gd name="connsiteY1-4248" fmla="*/ 155278 h 1517274"/>
                <a:gd name="connsiteX2-4249" fmla="*/ 882541 w 1989966"/>
                <a:gd name="connsiteY2-4250" fmla="*/ 13949 h 1517274"/>
                <a:gd name="connsiteX3-4251" fmla="*/ 1254109 w 1989966"/>
                <a:gd name="connsiteY3-4252" fmla="*/ 30104 h 1517274"/>
                <a:gd name="connsiteX4-4253" fmla="*/ 1608447 w 1989966"/>
                <a:gd name="connsiteY4-4254" fmla="*/ 234019 h 1517274"/>
                <a:gd name="connsiteX5-4255" fmla="*/ 1704700 w 1989966"/>
                <a:gd name="connsiteY5-4256" fmla="*/ 688734 h 1517274"/>
                <a:gd name="connsiteX6-4257" fmla="*/ 1989447 w 1989966"/>
                <a:gd name="connsiteY6-4258" fmla="*/ 909369 h 1517274"/>
                <a:gd name="connsiteX7-4259" fmla="*/ 1796715 w 1989966"/>
                <a:gd name="connsiteY7-4260" fmla="*/ 1367417 h 1517274"/>
                <a:gd name="connsiteX8-4261" fmla="*/ 1381881 w 1989966"/>
                <a:gd name="connsiteY8-4262" fmla="*/ 1500216 h 1517274"/>
                <a:gd name="connsiteX9-4263" fmla="*/ 401053 w 1989966"/>
                <a:gd name="connsiteY9-4264" fmla="*/ 1419554 h 1517274"/>
                <a:gd name="connsiteX10-4265" fmla="*/ 336884 w 1989966"/>
                <a:gd name="connsiteY10-4266" fmla="*/ 1403512 h 1517274"/>
                <a:gd name="connsiteX11-4267" fmla="*/ 256674 w 1989966"/>
                <a:gd name="connsiteY11-4268" fmla="*/ 1387469 h 1517274"/>
                <a:gd name="connsiteX12-4269" fmla="*/ 224589 w 1989966"/>
                <a:gd name="connsiteY12-4270" fmla="*/ 1355385 h 1517274"/>
                <a:gd name="connsiteX13-4271" fmla="*/ 176463 w 1989966"/>
                <a:gd name="connsiteY13-4272" fmla="*/ 1339343 h 1517274"/>
                <a:gd name="connsiteX14-4273" fmla="*/ 48126 w 1989966"/>
                <a:gd name="connsiteY14-4274" fmla="*/ 1194964 h 1517274"/>
                <a:gd name="connsiteX15-4275" fmla="*/ 16042 w 1989966"/>
                <a:gd name="connsiteY15-4276" fmla="*/ 1098712 h 1517274"/>
                <a:gd name="connsiteX16-4277" fmla="*/ 0 w 1989966"/>
                <a:gd name="connsiteY16-4278" fmla="*/ 1050585 h 1517274"/>
                <a:gd name="connsiteX17-4279" fmla="*/ 32084 w 1989966"/>
                <a:gd name="connsiteY17-4280" fmla="*/ 809954 h 1517274"/>
                <a:gd name="connsiteX18-4281" fmla="*/ 96253 w 1989966"/>
                <a:gd name="connsiteY18-4282" fmla="*/ 713701 h 1517274"/>
                <a:gd name="connsiteX19-4283" fmla="*/ 176463 w 1989966"/>
                <a:gd name="connsiteY19-4284" fmla="*/ 633491 h 1517274"/>
                <a:gd name="connsiteX20-4285" fmla="*/ 224589 w 1989966"/>
                <a:gd name="connsiteY20-4286" fmla="*/ 617448 h 1517274"/>
                <a:gd name="connsiteX21-4287" fmla="*/ 272716 w 1989966"/>
                <a:gd name="connsiteY21-4288" fmla="*/ 585364 h 1517274"/>
                <a:gd name="connsiteX22-4289" fmla="*/ 320842 w 1989966"/>
                <a:gd name="connsiteY22-4290" fmla="*/ 569322 h 1517274"/>
                <a:gd name="connsiteX23-4291" fmla="*/ 385010 w 1989966"/>
                <a:gd name="connsiteY23-4292" fmla="*/ 537238 h 1517274"/>
                <a:gd name="connsiteX24-4293" fmla="*/ 481263 w 1989966"/>
                <a:gd name="connsiteY24-4294" fmla="*/ 505154 h 1517274"/>
                <a:gd name="connsiteX25-4295" fmla="*/ 561474 w 1989966"/>
                <a:gd name="connsiteY25-4296" fmla="*/ 440985 h 1517274"/>
                <a:gd name="connsiteX26-4297" fmla="*/ 561474 w 1989966"/>
                <a:gd name="connsiteY26-4298" fmla="*/ 424943 h 1517274"/>
                <a:gd name="connsiteX0-4299" fmla="*/ 532666 w 2013950"/>
                <a:gd name="connsiteY0-4300" fmla="*/ 415341 h 1517274"/>
                <a:gd name="connsiteX1-4301" fmla="*/ 641797 w 2013950"/>
                <a:gd name="connsiteY1-4302" fmla="*/ 155278 h 1517274"/>
                <a:gd name="connsiteX2-4303" fmla="*/ 882541 w 2013950"/>
                <a:gd name="connsiteY2-4304" fmla="*/ 13949 h 1517274"/>
                <a:gd name="connsiteX3-4305" fmla="*/ 1254109 w 2013950"/>
                <a:gd name="connsiteY3-4306" fmla="*/ 30104 h 1517274"/>
                <a:gd name="connsiteX4-4307" fmla="*/ 1608447 w 2013950"/>
                <a:gd name="connsiteY4-4308" fmla="*/ 234019 h 1517274"/>
                <a:gd name="connsiteX5-4309" fmla="*/ 1704700 w 2013950"/>
                <a:gd name="connsiteY5-4310" fmla="*/ 688734 h 1517274"/>
                <a:gd name="connsiteX6-4311" fmla="*/ 2013510 w 2013950"/>
                <a:gd name="connsiteY6-4312" fmla="*/ 945464 h 1517274"/>
                <a:gd name="connsiteX7-4313" fmla="*/ 1796715 w 2013950"/>
                <a:gd name="connsiteY7-4314" fmla="*/ 1367417 h 1517274"/>
                <a:gd name="connsiteX8-4315" fmla="*/ 1381881 w 2013950"/>
                <a:gd name="connsiteY8-4316" fmla="*/ 1500216 h 1517274"/>
                <a:gd name="connsiteX9-4317" fmla="*/ 401053 w 2013950"/>
                <a:gd name="connsiteY9-4318" fmla="*/ 1419554 h 1517274"/>
                <a:gd name="connsiteX10-4319" fmla="*/ 336884 w 2013950"/>
                <a:gd name="connsiteY10-4320" fmla="*/ 1403512 h 1517274"/>
                <a:gd name="connsiteX11-4321" fmla="*/ 256674 w 2013950"/>
                <a:gd name="connsiteY11-4322" fmla="*/ 1387469 h 1517274"/>
                <a:gd name="connsiteX12-4323" fmla="*/ 224589 w 2013950"/>
                <a:gd name="connsiteY12-4324" fmla="*/ 1355385 h 1517274"/>
                <a:gd name="connsiteX13-4325" fmla="*/ 176463 w 2013950"/>
                <a:gd name="connsiteY13-4326" fmla="*/ 1339343 h 1517274"/>
                <a:gd name="connsiteX14-4327" fmla="*/ 48126 w 2013950"/>
                <a:gd name="connsiteY14-4328" fmla="*/ 1194964 h 1517274"/>
                <a:gd name="connsiteX15-4329" fmla="*/ 16042 w 2013950"/>
                <a:gd name="connsiteY15-4330" fmla="*/ 1098712 h 1517274"/>
                <a:gd name="connsiteX16-4331" fmla="*/ 0 w 2013950"/>
                <a:gd name="connsiteY16-4332" fmla="*/ 1050585 h 1517274"/>
                <a:gd name="connsiteX17-4333" fmla="*/ 32084 w 2013950"/>
                <a:gd name="connsiteY17-4334" fmla="*/ 809954 h 1517274"/>
                <a:gd name="connsiteX18-4335" fmla="*/ 96253 w 2013950"/>
                <a:gd name="connsiteY18-4336" fmla="*/ 713701 h 1517274"/>
                <a:gd name="connsiteX19-4337" fmla="*/ 176463 w 2013950"/>
                <a:gd name="connsiteY19-4338" fmla="*/ 633491 h 1517274"/>
                <a:gd name="connsiteX20-4339" fmla="*/ 224589 w 2013950"/>
                <a:gd name="connsiteY20-4340" fmla="*/ 617448 h 1517274"/>
                <a:gd name="connsiteX21-4341" fmla="*/ 272716 w 2013950"/>
                <a:gd name="connsiteY21-4342" fmla="*/ 585364 h 1517274"/>
                <a:gd name="connsiteX22-4343" fmla="*/ 320842 w 2013950"/>
                <a:gd name="connsiteY22-4344" fmla="*/ 569322 h 1517274"/>
                <a:gd name="connsiteX23-4345" fmla="*/ 385010 w 2013950"/>
                <a:gd name="connsiteY23-4346" fmla="*/ 537238 h 1517274"/>
                <a:gd name="connsiteX24-4347" fmla="*/ 481263 w 2013950"/>
                <a:gd name="connsiteY24-4348" fmla="*/ 505154 h 1517274"/>
                <a:gd name="connsiteX25-4349" fmla="*/ 561474 w 2013950"/>
                <a:gd name="connsiteY25-4350" fmla="*/ 440985 h 1517274"/>
                <a:gd name="connsiteX26-4351" fmla="*/ 561474 w 2013950"/>
                <a:gd name="connsiteY26-4352" fmla="*/ 424943 h 1517274"/>
                <a:gd name="connsiteX0-4353" fmla="*/ 532666 w 2013950"/>
                <a:gd name="connsiteY0-4354" fmla="*/ 415341 h 1562144"/>
                <a:gd name="connsiteX1-4355" fmla="*/ 641797 w 2013950"/>
                <a:gd name="connsiteY1-4356" fmla="*/ 155278 h 1562144"/>
                <a:gd name="connsiteX2-4357" fmla="*/ 882541 w 2013950"/>
                <a:gd name="connsiteY2-4358" fmla="*/ 13949 h 1562144"/>
                <a:gd name="connsiteX3-4359" fmla="*/ 1254109 w 2013950"/>
                <a:gd name="connsiteY3-4360" fmla="*/ 30104 h 1562144"/>
                <a:gd name="connsiteX4-4361" fmla="*/ 1608447 w 2013950"/>
                <a:gd name="connsiteY4-4362" fmla="*/ 234019 h 1562144"/>
                <a:gd name="connsiteX5-4363" fmla="*/ 1704700 w 2013950"/>
                <a:gd name="connsiteY5-4364" fmla="*/ 688734 h 1562144"/>
                <a:gd name="connsiteX6-4365" fmla="*/ 2013510 w 2013950"/>
                <a:gd name="connsiteY6-4366" fmla="*/ 945464 h 1562144"/>
                <a:gd name="connsiteX7-4367" fmla="*/ 1796715 w 2013950"/>
                <a:gd name="connsiteY7-4368" fmla="*/ 1367417 h 1562144"/>
                <a:gd name="connsiteX8-4369" fmla="*/ 1273597 w 2013950"/>
                <a:gd name="connsiteY8-4370" fmla="*/ 1548342 h 1562144"/>
                <a:gd name="connsiteX9-4371" fmla="*/ 401053 w 2013950"/>
                <a:gd name="connsiteY9-4372" fmla="*/ 1419554 h 1562144"/>
                <a:gd name="connsiteX10-4373" fmla="*/ 336884 w 2013950"/>
                <a:gd name="connsiteY10-4374" fmla="*/ 1403512 h 1562144"/>
                <a:gd name="connsiteX11-4375" fmla="*/ 256674 w 2013950"/>
                <a:gd name="connsiteY11-4376" fmla="*/ 1387469 h 1562144"/>
                <a:gd name="connsiteX12-4377" fmla="*/ 224589 w 2013950"/>
                <a:gd name="connsiteY12-4378" fmla="*/ 1355385 h 1562144"/>
                <a:gd name="connsiteX13-4379" fmla="*/ 176463 w 2013950"/>
                <a:gd name="connsiteY13-4380" fmla="*/ 1339343 h 1562144"/>
                <a:gd name="connsiteX14-4381" fmla="*/ 48126 w 2013950"/>
                <a:gd name="connsiteY14-4382" fmla="*/ 1194964 h 1562144"/>
                <a:gd name="connsiteX15-4383" fmla="*/ 16042 w 2013950"/>
                <a:gd name="connsiteY15-4384" fmla="*/ 1098712 h 1562144"/>
                <a:gd name="connsiteX16-4385" fmla="*/ 0 w 2013950"/>
                <a:gd name="connsiteY16-4386" fmla="*/ 1050585 h 1562144"/>
                <a:gd name="connsiteX17-4387" fmla="*/ 32084 w 2013950"/>
                <a:gd name="connsiteY17-4388" fmla="*/ 809954 h 1562144"/>
                <a:gd name="connsiteX18-4389" fmla="*/ 96253 w 2013950"/>
                <a:gd name="connsiteY18-4390" fmla="*/ 713701 h 1562144"/>
                <a:gd name="connsiteX19-4391" fmla="*/ 176463 w 2013950"/>
                <a:gd name="connsiteY19-4392" fmla="*/ 633491 h 1562144"/>
                <a:gd name="connsiteX20-4393" fmla="*/ 224589 w 2013950"/>
                <a:gd name="connsiteY20-4394" fmla="*/ 617448 h 1562144"/>
                <a:gd name="connsiteX21-4395" fmla="*/ 272716 w 2013950"/>
                <a:gd name="connsiteY21-4396" fmla="*/ 585364 h 1562144"/>
                <a:gd name="connsiteX22-4397" fmla="*/ 320842 w 2013950"/>
                <a:gd name="connsiteY22-4398" fmla="*/ 569322 h 1562144"/>
                <a:gd name="connsiteX23-4399" fmla="*/ 385010 w 2013950"/>
                <a:gd name="connsiteY23-4400" fmla="*/ 537238 h 1562144"/>
                <a:gd name="connsiteX24-4401" fmla="*/ 481263 w 2013950"/>
                <a:gd name="connsiteY24-4402" fmla="*/ 505154 h 1562144"/>
                <a:gd name="connsiteX25-4403" fmla="*/ 561474 w 2013950"/>
                <a:gd name="connsiteY25-4404" fmla="*/ 440985 h 1562144"/>
                <a:gd name="connsiteX26-4405" fmla="*/ 561474 w 2013950"/>
                <a:gd name="connsiteY26-4406" fmla="*/ 424943 h 1562144"/>
                <a:gd name="connsiteX0-4407" fmla="*/ 532666 w 2013950"/>
                <a:gd name="connsiteY0-4408" fmla="*/ 415341 h 1548553"/>
                <a:gd name="connsiteX1-4409" fmla="*/ 641797 w 2013950"/>
                <a:gd name="connsiteY1-4410" fmla="*/ 155278 h 1548553"/>
                <a:gd name="connsiteX2-4411" fmla="*/ 882541 w 2013950"/>
                <a:gd name="connsiteY2-4412" fmla="*/ 13949 h 1548553"/>
                <a:gd name="connsiteX3-4413" fmla="*/ 1254109 w 2013950"/>
                <a:gd name="connsiteY3-4414" fmla="*/ 30104 h 1548553"/>
                <a:gd name="connsiteX4-4415" fmla="*/ 1608447 w 2013950"/>
                <a:gd name="connsiteY4-4416" fmla="*/ 234019 h 1548553"/>
                <a:gd name="connsiteX5-4417" fmla="*/ 1704700 w 2013950"/>
                <a:gd name="connsiteY5-4418" fmla="*/ 688734 h 1548553"/>
                <a:gd name="connsiteX6-4419" fmla="*/ 2013510 w 2013950"/>
                <a:gd name="connsiteY6-4420" fmla="*/ 945464 h 1548553"/>
                <a:gd name="connsiteX7-4421" fmla="*/ 1796715 w 2013950"/>
                <a:gd name="connsiteY7-4422" fmla="*/ 1367417 h 1548553"/>
                <a:gd name="connsiteX8-4423" fmla="*/ 1273597 w 2013950"/>
                <a:gd name="connsiteY8-4424" fmla="*/ 1548342 h 1548553"/>
                <a:gd name="connsiteX9-4425" fmla="*/ 336884 w 2013950"/>
                <a:gd name="connsiteY9-4426" fmla="*/ 1403512 h 1548553"/>
                <a:gd name="connsiteX10-4427" fmla="*/ 256674 w 2013950"/>
                <a:gd name="connsiteY10-4428" fmla="*/ 1387469 h 1548553"/>
                <a:gd name="connsiteX11-4429" fmla="*/ 224589 w 2013950"/>
                <a:gd name="connsiteY11-4430" fmla="*/ 1355385 h 1548553"/>
                <a:gd name="connsiteX12-4431" fmla="*/ 176463 w 2013950"/>
                <a:gd name="connsiteY12-4432" fmla="*/ 1339343 h 1548553"/>
                <a:gd name="connsiteX13-4433" fmla="*/ 48126 w 2013950"/>
                <a:gd name="connsiteY13-4434" fmla="*/ 1194964 h 1548553"/>
                <a:gd name="connsiteX14-4435" fmla="*/ 16042 w 2013950"/>
                <a:gd name="connsiteY14-4436" fmla="*/ 1098712 h 1548553"/>
                <a:gd name="connsiteX15-4437" fmla="*/ 0 w 2013950"/>
                <a:gd name="connsiteY15-4438" fmla="*/ 1050585 h 1548553"/>
                <a:gd name="connsiteX16-4439" fmla="*/ 32084 w 2013950"/>
                <a:gd name="connsiteY16-4440" fmla="*/ 809954 h 1548553"/>
                <a:gd name="connsiteX17-4441" fmla="*/ 96253 w 2013950"/>
                <a:gd name="connsiteY17-4442" fmla="*/ 713701 h 1548553"/>
                <a:gd name="connsiteX18-4443" fmla="*/ 176463 w 2013950"/>
                <a:gd name="connsiteY18-4444" fmla="*/ 633491 h 1548553"/>
                <a:gd name="connsiteX19-4445" fmla="*/ 224589 w 2013950"/>
                <a:gd name="connsiteY19-4446" fmla="*/ 617448 h 1548553"/>
                <a:gd name="connsiteX20-4447" fmla="*/ 272716 w 2013950"/>
                <a:gd name="connsiteY20-4448" fmla="*/ 585364 h 1548553"/>
                <a:gd name="connsiteX21-4449" fmla="*/ 320842 w 2013950"/>
                <a:gd name="connsiteY21-4450" fmla="*/ 569322 h 1548553"/>
                <a:gd name="connsiteX22-4451" fmla="*/ 385010 w 2013950"/>
                <a:gd name="connsiteY22-4452" fmla="*/ 537238 h 1548553"/>
                <a:gd name="connsiteX23-4453" fmla="*/ 481263 w 2013950"/>
                <a:gd name="connsiteY23-4454" fmla="*/ 505154 h 1548553"/>
                <a:gd name="connsiteX24-4455" fmla="*/ 561474 w 2013950"/>
                <a:gd name="connsiteY24-4456" fmla="*/ 440985 h 1548553"/>
                <a:gd name="connsiteX25-4457" fmla="*/ 561474 w 2013950"/>
                <a:gd name="connsiteY25-4458" fmla="*/ 424943 h 1548553"/>
                <a:gd name="connsiteX0-4459" fmla="*/ 532666 w 2013950"/>
                <a:gd name="connsiteY0-4460" fmla="*/ 415341 h 1548553"/>
                <a:gd name="connsiteX1-4461" fmla="*/ 641797 w 2013950"/>
                <a:gd name="connsiteY1-4462" fmla="*/ 155278 h 1548553"/>
                <a:gd name="connsiteX2-4463" fmla="*/ 882541 w 2013950"/>
                <a:gd name="connsiteY2-4464" fmla="*/ 13949 h 1548553"/>
                <a:gd name="connsiteX3-4465" fmla="*/ 1254109 w 2013950"/>
                <a:gd name="connsiteY3-4466" fmla="*/ 30104 h 1548553"/>
                <a:gd name="connsiteX4-4467" fmla="*/ 1608447 w 2013950"/>
                <a:gd name="connsiteY4-4468" fmla="*/ 234019 h 1548553"/>
                <a:gd name="connsiteX5-4469" fmla="*/ 1704700 w 2013950"/>
                <a:gd name="connsiteY5-4470" fmla="*/ 688734 h 1548553"/>
                <a:gd name="connsiteX6-4471" fmla="*/ 2013510 w 2013950"/>
                <a:gd name="connsiteY6-4472" fmla="*/ 945464 h 1548553"/>
                <a:gd name="connsiteX7-4473" fmla="*/ 1796715 w 2013950"/>
                <a:gd name="connsiteY7-4474" fmla="*/ 1367417 h 1548553"/>
                <a:gd name="connsiteX8-4475" fmla="*/ 1273597 w 2013950"/>
                <a:gd name="connsiteY8-4476" fmla="*/ 1548342 h 1548553"/>
                <a:gd name="connsiteX9-4477" fmla="*/ 336884 w 2013950"/>
                <a:gd name="connsiteY9-4478" fmla="*/ 1403512 h 1548553"/>
                <a:gd name="connsiteX10-4479" fmla="*/ 256674 w 2013950"/>
                <a:gd name="connsiteY10-4480" fmla="*/ 1387469 h 1548553"/>
                <a:gd name="connsiteX11-4481" fmla="*/ 224589 w 2013950"/>
                <a:gd name="connsiteY11-4482" fmla="*/ 1355385 h 1548553"/>
                <a:gd name="connsiteX12-4483" fmla="*/ 48126 w 2013950"/>
                <a:gd name="connsiteY12-4484" fmla="*/ 1194964 h 1548553"/>
                <a:gd name="connsiteX13-4485" fmla="*/ 16042 w 2013950"/>
                <a:gd name="connsiteY13-4486" fmla="*/ 1098712 h 1548553"/>
                <a:gd name="connsiteX14-4487" fmla="*/ 0 w 2013950"/>
                <a:gd name="connsiteY14-4488" fmla="*/ 1050585 h 1548553"/>
                <a:gd name="connsiteX15-4489" fmla="*/ 32084 w 2013950"/>
                <a:gd name="connsiteY15-4490" fmla="*/ 809954 h 1548553"/>
                <a:gd name="connsiteX16-4491" fmla="*/ 96253 w 2013950"/>
                <a:gd name="connsiteY16-4492" fmla="*/ 713701 h 1548553"/>
                <a:gd name="connsiteX17-4493" fmla="*/ 176463 w 2013950"/>
                <a:gd name="connsiteY17-4494" fmla="*/ 633491 h 1548553"/>
                <a:gd name="connsiteX18-4495" fmla="*/ 224589 w 2013950"/>
                <a:gd name="connsiteY18-4496" fmla="*/ 617448 h 1548553"/>
                <a:gd name="connsiteX19-4497" fmla="*/ 272716 w 2013950"/>
                <a:gd name="connsiteY19-4498" fmla="*/ 585364 h 1548553"/>
                <a:gd name="connsiteX20-4499" fmla="*/ 320842 w 2013950"/>
                <a:gd name="connsiteY20-4500" fmla="*/ 569322 h 1548553"/>
                <a:gd name="connsiteX21-4501" fmla="*/ 385010 w 2013950"/>
                <a:gd name="connsiteY21-4502" fmla="*/ 537238 h 1548553"/>
                <a:gd name="connsiteX22-4503" fmla="*/ 481263 w 2013950"/>
                <a:gd name="connsiteY22-4504" fmla="*/ 505154 h 1548553"/>
                <a:gd name="connsiteX23-4505" fmla="*/ 561474 w 2013950"/>
                <a:gd name="connsiteY23-4506" fmla="*/ 440985 h 1548553"/>
                <a:gd name="connsiteX24-4507" fmla="*/ 561474 w 2013950"/>
                <a:gd name="connsiteY24-4508" fmla="*/ 424943 h 1548553"/>
                <a:gd name="connsiteX0-4509" fmla="*/ 532666 w 2013950"/>
                <a:gd name="connsiteY0-4510" fmla="*/ 415341 h 1549171"/>
                <a:gd name="connsiteX1-4511" fmla="*/ 641797 w 2013950"/>
                <a:gd name="connsiteY1-4512" fmla="*/ 155278 h 1549171"/>
                <a:gd name="connsiteX2-4513" fmla="*/ 882541 w 2013950"/>
                <a:gd name="connsiteY2-4514" fmla="*/ 13949 h 1549171"/>
                <a:gd name="connsiteX3-4515" fmla="*/ 1254109 w 2013950"/>
                <a:gd name="connsiteY3-4516" fmla="*/ 30104 h 1549171"/>
                <a:gd name="connsiteX4-4517" fmla="*/ 1608447 w 2013950"/>
                <a:gd name="connsiteY4-4518" fmla="*/ 234019 h 1549171"/>
                <a:gd name="connsiteX5-4519" fmla="*/ 1704700 w 2013950"/>
                <a:gd name="connsiteY5-4520" fmla="*/ 688734 h 1549171"/>
                <a:gd name="connsiteX6-4521" fmla="*/ 2013510 w 2013950"/>
                <a:gd name="connsiteY6-4522" fmla="*/ 945464 h 1549171"/>
                <a:gd name="connsiteX7-4523" fmla="*/ 1796715 w 2013950"/>
                <a:gd name="connsiteY7-4524" fmla="*/ 1367417 h 1549171"/>
                <a:gd name="connsiteX8-4525" fmla="*/ 1273597 w 2013950"/>
                <a:gd name="connsiteY8-4526" fmla="*/ 1548342 h 1549171"/>
                <a:gd name="connsiteX9-4527" fmla="*/ 565484 w 2013950"/>
                <a:gd name="connsiteY9-4528" fmla="*/ 1499764 h 1549171"/>
                <a:gd name="connsiteX10-4529" fmla="*/ 256674 w 2013950"/>
                <a:gd name="connsiteY10-4530" fmla="*/ 1387469 h 1549171"/>
                <a:gd name="connsiteX11-4531" fmla="*/ 224589 w 2013950"/>
                <a:gd name="connsiteY11-4532" fmla="*/ 1355385 h 1549171"/>
                <a:gd name="connsiteX12-4533" fmla="*/ 48126 w 2013950"/>
                <a:gd name="connsiteY12-4534" fmla="*/ 1194964 h 1549171"/>
                <a:gd name="connsiteX13-4535" fmla="*/ 16042 w 2013950"/>
                <a:gd name="connsiteY13-4536" fmla="*/ 1098712 h 1549171"/>
                <a:gd name="connsiteX14-4537" fmla="*/ 0 w 2013950"/>
                <a:gd name="connsiteY14-4538" fmla="*/ 1050585 h 1549171"/>
                <a:gd name="connsiteX15-4539" fmla="*/ 32084 w 2013950"/>
                <a:gd name="connsiteY15-4540" fmla="*/ 809954 h 1549171"/>
                <a:gd name="connsiteX16-4541" fmla="*/ 96253 w 2013950"/>
                <a:gd name="connsiteY16-4542" fmla="*/ 713701 h 1549171"/>
                <a:gd name="connsiteX17-4543" fmla="*/ 176463 w 2013950"/>
                <a:gd name="connsiteY17-4544" fmla="*/ 633491 h 1549171"/>
                <a:gd name="connsiteX18-4545" fmla="*/ 224589 w 2013950"/>
                <a:gd name="connsiteY18-4546" fmla="*/ 617448 h 1549171"/>
                <a:gd name="connsiteX19-4547" fmla="*/ 272716 w 2013950"/>
                <a:gd name="connsiteY19-4548" fmla="*/ 585364 h 1549171"/>
                <a:gd name="connsiteX20-4549" fmla="*/ 320842 w 2013950"/>
                <a:gd name="connsiteY20-4550" fmla="*/ 569322 h 1549171"/>
                <a:gd name="connsiteX21-4551" fmla="*/ 385010 w 2013950"/>
                <a:gd name="connsiteY21-4552" fmla="*/ 537238 h 1549171"/>
                <a:gd name="connsiteX22-4553" fmla="*/ 481263 w 2013950"/>
                <a:gd name="connsiteY22-4554" fmla="*/ 505154 h 1549171"/>
                <a:gd name="connsiteX23-4555" fmla="*/ 561474 w 2013950"/>
                <a:gd name="connsiteY23-4556" fmla="*/ 440985 h 1549171"/>
                <a:gd name="connsiteX24-4557" fmla="*/ 561474 w 2013950"/>
                <a:gd name="connsiteY24-4558" fmla="*/ 424943 h 1549171"/>
                <a:gd name="connsiteX0-4559" fmla="*/ 532666 w 2013950"/>
                <a:gd name="connsiteY0-4560" fmla="*/ 415341 h 1559200"/>
                <a:gd name="connsiteX1-4561" fmla="*/ 641797 w 2013950"/>
                <a:gd name="connsiteY1-4562" fmla="*/ 155278 h 1559200"/>
                <a:gd name="connsiteX2-4563" fmla="*/ 882541 w 2013950"/>
                <a:gd name="connsiteY2-4564" fmla="*/ 13949 h 1559200"/>
                <a:gd name="connsiteX3-4565" fmla="*/ 1254109 w 2013950"/>
                <a:gd name="connsiteY3-4566" fmla="*/ 30104 h 1559200"/>
                <a:gd name="connsiteX4-4567" fmla="*/ 1608447 w 2013950"/>
                <a:gd name="connsiteY4-4568" fmla="*/ 234019 h 1559200"/>
                <a:gd name="connsiteX5-4569" fmla="*/ 1704700 w 2013950"/>
                <a:gd name="connsiteY5-4570" fmla="*/ 688734 h 1559200"/>
                <a:gd name="connsiteX6-4571" fmla="*/ 2013510 w 2013950"/>
                <a:gd name="connsiteY6-4572" fmla="*/ 945464 h 1559200"/>
                <a:gd name="connsiteX7-4573" fmla="*/ 1796715 w 2013950"/>
                <a:gd name="connsiteY7-4574" fmla="*/ 1367417 h 1559200"/>
                <a:gd name="connsiteX8-4575" fmla="*/ 1273597 w 2013950"/>
                <a:gd name="connsiteY8-4576" fmla="*/ 1548342 h 1559200"/>
                <a:gd name="connsiteX9-4577" fmla="*/ 565484 w 2013950"/>
                <a:gd name="connsiteY9-4578" fmla="*/ 1499764 h 1559200"/>
                <a:gd name="connsiteX10-4579" fmla="*/ 256674 w 2013950"/>
                <a:gd name="connsiteY10-4580" fmla="*/ 1387469 h 1559200"/>
                <a:gd name="connsiteX11-4581" fmla="*/ 224589 w 2013950"/>
                <a:gd name="connsiteY11-4582" fmla="*/ 1355385 h 1559200"/>
                <a:gd name="connsiteX12-4583" fmla="*/ 48126 w 2013950"/>
                <a:gd name="connsiteY12-4584" fmla="*/ 1194964 h 1559200"/>
                <a:gd name="connsiteX13-4585" fmla="*/ 16042 w 2013950"/>
                <a:gd name="connsiteY13-4586" fmla="*/ 1098712 h 1559200"/>
                <a:gd name="connsiteX14-4587" fmla="*/ 0 w 2013950"/>
                <a:gd name="connsiteY14-4588" fmla="*/ 1050585 h 1559200"/>
                <a:gd name="connsiteX15-4589" fmla="*/ 32084 w 2013950"/>
                <a:gd name="connsiteY15-4590" fmla="*/ 809954 h 1559200"/>
                <a:gd name="connsiteX16-4591" fmla="*/ 96253 w 2013950"/>
                <a:gd name="connsiteY16-4592" fmla="*/ 713701 h 1559200"/>
                <a:gd name="connsiteX17-4593" fmla="*/ 176463 w 2013950"/>
                <a:gd name="connsiteY17-4594" fmla="*/ 633491 h 1559200"/>
                <a:gd name="connsiteX18-4595" fmla="*/ 224589 w 2013950"/>
                <a:gd name="connsiteY18-4596" fmla="*/ 617448 h 1559200"/>
                <a:gd name="connsiteX19-4597" fmla="*/ 272716 w 2013950"/>
                <a:gd name="connsiteY19-4598" fmla="*/ 585364 h 1559200"/>
                <a:gd name="connsiteX20-4599" fmla="*/ 320842 w 2013950"/>
                <a:gd name="connsiteY20-4600" fmla="*/ 569322 h 1559200"/>
                <a:gd name="connsiteX21-4601" fmla="*/ 385010 w 2013950"/>
                <a:gd name="connsiteY21-4602" fmla="*/ 537238 h 1559200"/>
                <a:gd name="connsiteX22-4603" fmla="*/ 481263 w 2013950"/>
                <a:gd name="connsiteY22-4604" fmla="*/ 505154 h 1559200"/>
                <a:gd name="connsiteX23-4605" fmla="*/ 561474 w 2013950"/>
                <a:gd name="connsiteY23-4606" fmla="*/ 440985 h 1559200"/>
                <a:gd name="connsiteX24-4607" fmla="*/ 561474 w 2013950"/>
                <a:gd name="connsiteY24-4608" fmla="*/ 424943 h 1559200"/>
                <a:gd name="connsiteX0-4609" fmla="*/ 532666 w 2013950"/>
                <a:gd name="connsiteY0-4610" fmla="*/ 415341 h 1559200"/>
                <a:gd name="connsiteX1-4611" fmla="*/ 641797 w 2013950"/>
                <a:gd name="connsiteY1-4612" fmla="*/ 155278 h 1559200"/>
                <a:gd name="connsiteX2-4613" fmla="*/ 882541 w 2013950"/>
                <a:gd name="connsiteY2-4614" fmla="*/ 13949 h 1559200"/>
                <a:gd name="connsiteX3-4615" fmla="*/ 1254109 w 2013950"/>
                <a:gd name="connsiteY3-4616" fmla="*/ 30104 h 1559200"/>
                <a:gd name="connsiteX4-4617" fmla="*/ 1608447 w 2013950"/>
                <a:gd name="connsiteY4-4618" fmla="*/ 234019 h 1559200"/>
                <a:gd name="connsiteX5-4619" fmla="*/ 1704700 w 2013950"/>
                <a:gd name="connsiteY5-4620" fmla="*/ 688734 h 1559200"/>
                <a:gd name="connsiteX6-4621" fmla="*/ 2013510 w 2013950"/>
                <a:gd name="connsiteY6-4622" fmla="*/ 945464 h 1559200"/>
                <a:gd name="connsiteX7-4623" fmla="*/ 1796715 w 2013950"/>
                <a:gd name="connsiteY7-4624" fmla="*/ 1367417 h 1559200"/>
                <a:gd name="connsiteX8-4625" fmla="*/ 1273597 w 2013950"/>
                <a:gd name="connsiteY8-4626" fmla="*/ 1548342 h 1559200"/>
                <a:gd name="connsiteX9-4627" fmla="*/ 565484 w 2013950"/>
                <a:gd name="connsiteY9-4628" fmla="*/ 1499764 h 1559200"/>
                <a:gd name="connsiteX10-4629" fmla="*/ 256674 w 2013950"/>
                <a:gd name="connsiteY10-4630" fmla="*/ 1387469 h 1559200"/>
                <a:gd name="connsiteX11-4631" fmla="*/ 224589 w 2013950"/>
                <a:gd name="connsiteY11-4632" fmla="*/ 1355385 h 1559200"/>
                <a:gd name="connsiteX12-4633" fmla="*/ 48126 w 2013950"/>
                <a:gd name="connsiteY12-4634" fmla="*/ 1194964 h 1559200"/>
                <a:gd name="connsiteX13-4635" fmla="*/ 16042 w 2013950"/>
                <a:gd name="connsiteY13-4636" fmla="*/ 1098712 h 1559200"/>
                <a:gd name="connsiteX14-4637" fmla="*/ 0 w 2013950"/>
                <a:gd name="connsiteY14-4638" fmla="*/ 1050585 h 1559200"/>
                <a:gd name="connsiteX15-4639" fmla="*/ 32084 w 2013950"/>
                <a:gd name="connsiteY15-4640" fmla="*/ 809954 h 1559200"/>
                <a:gd name="connsiteX16-4641" fmla="*/ 96253 w 2013950"/>
                <a:gd name="connsiteY16-4642" fmla="*/ 713701 h 1559200"/>
                <a:gd name="connsiteX17-4643" fmla="*/ 176463 w 2013950"/>
                <a:gd name="connsiteY17-4644" fmla="*/ 633491 h 1559200"/>
                <a:gd name="connsiteX18-4645" fmla="*/ 224589 w 2013950"/>
                <a:gd name="connsiteY18-4646" fmla="*/ 617448 h 1559200"/>
                <a:gd name="connsiteX19-4647" fmla="*/ 272716 w 2013950"/>
                <a:gd name="connsiteY19-4648" fmla="*/ 585364 h 1559200"/>
                <a:gd name="connsiteX20-4649" fmla="*/ 320842 w 2013950"/>
                <a:gd name="connsiteY20-4650" fmla="*/ 569322 h 1559200"/>
                <a:gd name="connsiteX21-4651" fmla="*/ 481263 w 2013950"/>
                <a:gd name="connsiteY21-4652" fmla="*/ 505154 h 1559200"/>
                <a:gd name="connsiteX22-4653" fmla="*/ 561474 w 2013950"/>
                <a:gd name="connsiteY22-4654" fmla="*/ 440985 h 1559200"/>
                <a:gd name="connsiteX23-4655" fmla="*/ 561474 w 2013950"/>
                <a:gd name="connsiteY23-4656" fmla="*/ 424943 h 1559200"/>
                <a:gd name="connsiteX0-4657" fmla="*/ 532666 w 2013950"/>
                <a:gd name="connsiteY0-4658" fmla="*/ 415341 h 1559200"/>
                <a:gd name="connsiteX1-4659" fmla="*/ 641797 w 2013950"/>
                <a:gd name="connsiteY1-4660" fmla="*/ 155278 h 1559200"/>
                <a:gd name="connsiteX2-4661" fmla="*/ 882541 w 2013950"/>
                <a:gd name="connsiteY2-4662" fmla="*/ 13949 h 1559200"/>
                <a:gd name="connsiteX3-4663" fmla="*/ 1254109 w 2013950"/>
                <a:gd name="connsiteY3-4664" fmla="*/ 30104 h 1559200"/>
                <a:gd name="connsiteX4-4665" fmla="*/ 1608447 w 2013950"/>
                <a:gd name="connsiteY4-4666" fmla="*/ 234019 h 1559200"/>
                <a:gd name="connsiteX5-4667" fmla="*/ 1704700 w 2013950"/>
                <a:gd name="connsiteY5-4668" fmla="*/ 688734 h 1559200"/>
                <a:gd name="connsiteX6-4669" fmla="*/ 2013510 w 2013950"/>
                <a:gd name="connsiteY6-4670" fmla="*/ 945464 h 1559200"/>
                <a:gd name="connsiteX7-4671" fmla="*/ 1796715 w 2013950"/>
                <a:gd name="connsiteY7-4672" fmla="*/ 1367417 h 1559200"/>
                <a:gd name="connsiteX8-4673" fmla="*/ 1273597 w 2013950"/>
                <a:gd name="connsiteY8-4674" fmla="*/ 1548342 h 1559200"/>
                <a:gd name="connsiteX9-4675" fmla="*/ 565484 w 2013950"/>
                <a:gd name="connsiteY9-4676" fmla="*/ 1499764 h 1559200"/>
                <a:gd name="connsiteX10-4677" fmla="*/ 256674 w 2013950"/>
                <a:gd name="connsiteY10-4678" fmla="*/ 1387469 h 1559200"/>
                <a:gd name="connsiteX11-4679" fmla="*/ 224589 w 2013950"/>
                <a:gd name="connsiteY11-4680" fmla="*/ 1355385 h 1559200"/>
                <a:gd name="connsiteX12-4681" fmla="*/ 48126 w 2013950"/>
                <a:gd name="connsiteY12-4682" fmla="*/ 1194964 h 1559200"/>
                <a:gd name="connsiteX13-4683" fmla="*/ 16042 w 2013950"/>
                <a:gd name="connsiteY13-4684" fmla="*/ 1098712 h 1559200"/>
                <a:gd name="connsiteX14-4685" fmla="*/ 0 w 2013950"/>
                <a:gd name="connsiteY14-4686" fmla="*/ 1050585 h 1559200"/>
                <a:gd name="connsiteX15-4687" fmla="*/ 32084 w 2013950"/>
                <a:gd name="connsiteY15-4688" fmla="*/ 809954 h 1559200"/>
                <a:gd name="connsiteX16-4689" fmla="*/ 96253 w 2013950"/>
                <a:gd name="connsiteY16-4690" fmla="*/ 713701 h 1559200"/>
                <a:gd name="connsiteX17-4691" fmla="*/ 176463 w 2013950"/>
                <a:gd name="connsiteY17-4692" fmla="*/ 633491 h 1559200"/>
                <a:gd name="connsiteX18-4693" fmla="*/ 224589 w 2013950"/>
                <a:gd name="connsiteY18-4694" fmla="*/ 617448 h 1559200"/>
                <a:gd name="connsiteX19-4695" fmla="*/ 320842 w 2013950"/>
                <a:gd name="connsiteY19-4696" fmla="*/ 569322 h 1559200"/>
                <a:gd name="connsiteX20-4697" fmla="*/ 481263 w 2013950"/>
                <a:gd name="connsiteY20-4698" fmla="*/ 505154 h 1559200"/>
                <a:gd name="connsiteX21-4699" fmla="*/ 561474 w 2013950"/>
                <a:gd name="connsiteY21-4700" fmla="*/ 440985 h 1559200"/>
                <a:gd name="connsiteX22-4701" fmla="*/ 561474 w 2013950"/>
                <a:gd name="connsiteY22-4702" fmla="*/ 424943 h 1559200"/>
                <a:gd name="connsiteX0-4703" fmla="*/ 532666 w 2013950"/>
                <a:gd name="connsiteY0-4704" fmla="*/ 415341 h 1559200"/>
                <a:gd name="connsiteX1-4705" fmla="*/ 641797 w 2013950"/>
                <a:gd name="connsiteY1-4706" fmla="*/ 155278 h 1559200"/>
                <a:gd name="connsiteX2-4707" fmla="*/ 882541 w 2013950"/>
                <a:gd name="connsiteY2-4708" fmla="*/ 13949 h 1559200"/>
                <a:gd name="connsiteX3-4709" fmla="*/ 1254109 w 2013950"/>
                <a:gd name="connsiteY3-4710" fmla="*/ 30104 h 1559200"/>
                <a:gd name="connsiteX4-4711" fmla="*/ 1608447 w 2013950"/>
                <a:gd name="connsiteY4-4712" fmla="*/ 234019 h 1559200"/>
                <a:gd name="connsiteX5-4713" fmla="*/ 1704700 w 2013950"/>
                <a:gd name="connsiteY5-4714" fmla="*/ 688734 h 1559200"/>
                <a:gd name="connsiteX6-4715" fmla="*/ 2013510 w 2013950"/>
                <a:gd name="connsiteY6-4716" fmla="*/ 945464 h 1559200"/>
                <a:gd name="connsiteX7-4717" fmla="*/ 1796715 w 2013950"/>
                <a:gd name="connsiteY7-4718" fmla="*/ 1367417 h 1559200"/>
                <a:gd name="connsiteX8-4719" fmla="*/ 1273597 w 2013950"/>
                <a:gd name="connsiteY8-4720" fmla="*/ 1548342 h 1559200"/>
                <a:gd name="connsiteX9-4721" fmla="*/ 565484 w 2013950"/>
                <a:gd name="connsiteY9-4722" fmla="*/ 1499764 h 1559200"/>
                <a:gd name="connsiteX10-4723" fmla="*/ 256674 w 2013950"/>
                <a:gd name="connsiteY10-4724" fmla="*/ 1387469 h 1559200"/>
                <a:gd name="connsiteX11-4725" fmla="*/ 224589 w 2013950"/>
                <a:gd name="connsiteY11-4726" fmla="*/ 1355385 h 1559200"/>
                <a:gd name="connsiteX12-4727" fmla="*/ 48126 w 2013950"/>
                <a:gd name="connsiteY12-4728" fmla="*/ 1194964 h 1559200"/>
                <a:gd name="connsiteX13-4729" fmla="*/ 16042 w 2013950"/>
                <a:gd name="connsiteY13-4730" fmla="*/ 1098712 h 1559200"/>
                <a:gd name="connsiteX14-4731" fmla="*/ 0 w 2013950"/>
                <a:gd name="connsiteY14-4732" fmla="*/ 1050585 h 1559200"/>
                <a:gd name="connsiteX15-4733" fmla="*/ 32084 w 2013950"/>
                <a:gd name="connsiteY15-4734" fmla="*/ 809954 h 1559200"/>
                <a:gd name="connsiteX16-4735" fmla="*/ 96253 w 2013950"/>
                <a:gd name="connsiteY16-4736" fmla="*/ 713701 h 1559200"/>
                <a:gd name="connsiteX17-4737" fmla="*/ 176463 w 2013950"/>
                <a:gd name="connsiteY17-4738" fmla="*/ 633491 h 1559200"/>
                <a:gd name="connsiteX18-4739" fmla="*/ 320842 w 2013950"/>
                <a:gd name="connsiteY18-4740" fmla="*/ 569322 h 1559200"/>
                <a:gd name="connsiteX19-4741" fmla="*/ 481263 w 2013950"/>
                <a:gd name="connsiteY19-4742" fmla="*/ 505154 h 1559200"/>
                <a:gd name="connsiteX20-4743" fmla="*/ 561474 w 2013950"/>
                <a:gd name="connsiteY20-4744" fmla="*/ 440985 h 1559200"/>
                <a:gd name="connsiteX21-4745" fmla="*/ 561474 w 2013950"/>
                <a:gd name="connsiteY21-4746" fmla="*/ 424943 h 1559200"/>
                <a:gd name="connsiteX0-4747" fmla="*/ 536656 w 2017940"/>
                <a:gd name="connsiteY0-4748" fmla="*/ 415341 h 1559200"/>
                <a:gd name="connsiteX1-4749" fmla="*/ 645787 w 2017940"/>
                <a:gd name="connsiteY1-4750" fmla="*/ 155278 h 1559200"/>
                <a:gd name="connsiteX2-4751" fmla="*/ 886531 w 2017940"/>
                <a:gd name="connsiteY2-4752" fmla="*/ 13949 h 1559200"/>
                <a:gd name="connsiteX3-4753" fmla="*/ 1258099 w 2017940"/>
                <a:gd name="connsiteY3-4754" fmla="*/ 30104 h 1559200"/>
                <a:gd name="connsiteX4-4755" fmla="*/ 1612437 w 2017940"/>
                <a:gd name="connsiteY4-4756" fmla="*/ 234019 h 1559200"/>
                <a:gd name="connsiteX5-4757" fmla="*/ 1708690 w 2017940"/>
                <a:gd name="connsiteY5-4758" fmla="*/ 688734 h 1559200"/>
                <a:gd name="connsiteX6-4759" fmla="*/ 2017500 w 2017940"/>
                <a:gd name="connsiteY6-4760" fmla="*/ 945464 h 1559200"/>
                <a:gd name="connsiteX7-4761" fmla="*/ 1800705 w 2017940"/>
                <a:gd name="connsiteY7-4762" fmla="*/ 1367417 h 1559200"/>
                <a:gd name="connsiteX8-4763" fmla="*/ 1277587 w 2017940"/>
                <a:gd name="connsiteY8-4764" fmla="*/ 1548342 h 1559200"/>
                <a:gd name="connsiteX9-4765" fmla="*/ 569474 w 2017940"/>
                <a:gd name="connsiteY9-4766" fmla="*/ 1499764 h 1559200"/>
                <a:gd name="connsiteX10-4767" fmla="*/ 260664 w 2017940"/>
                <a:gd name="connsiteY10-4768" fmla="*/ 1387469 h 1559200"/>
                <a:gd name="connsiteX11-4769" fmla="*/ 228579 w 2017940"/>
                <a:gd name="connsiteY11-4770" fmla="*/ 1355385 h 1559200"/>
                <a:gd name="connsiteX12-4771" fmla="*/ 52116 w 2017940"/>
                <a:gd name="connsiteY12-4772" fmla="*/ 1194964 h 1559200"/>
                <a:gd name="connsiteX13-4773" fmla="*/ 20032 w 2017940"/>
                <a:gd name="connsiteY13-4774" fmla="*/ 1098712 h 1559200"/>
                <a:gd name="connsiteX14-4775" fmla="*/ 3990 w 2017940"/>
                <a:gd name="connsiteY14-4776" fmla="*/ 1050585 h 1559200"/>
                <a:gd name="connsiteX15-4777" fmla="*/ 100243 w 2017940"/>
                <a:gd name="connsiteY15-4778" fmla="*/ 713701 h 1559200"/>
                <a:gd name="connsiteX16-4779" fmla="*/ 180453 w 2017940"/>
                <a:gd name="connsiteY16-4780" fmla="*/ 633491 h 1559200"/>
                <a:gd name="connsiteX17-4781" fmla="*/ 324832 w 2017940"/>
                <a:gd name="connsiteY17-4782" fmla="*/ 569322 h 1559200"/>
                <a:gd name="connsiteX18-4783" fmla="*/ 485253 w 2017940"/>
                <a:gd name="connsiteY18-4784" fmla="*/ 505154 h 1559200"/>
                <a:gd name="connsiteX19-4785" fmla="*/ 565464 w 2017940"/>
                <a:gd name="connsiteY19-4786" fmla="*/ 440985 h 1559200"/>
                <a:gd name="connsiteX20-4787" fmla="*/ 565464 w 2017940"/>
                <a:gd name="connsiteY20-4788" fmla="*/ 424943 h 1559200"/>
                <a:gd name="connsiteX0-4789" fmla="*/ 519888 w 2001172"/>
                <a:gd name="connsiteY0-4790" fmla="*/ 415341 h 1559200"/>
                <a:gd name="connsiteX1-4791" fmla="*/ 629019 w 2001172"/>
                <a:gd name="connsiteY1-4792" fmla="*/ 155278 h 1559200"/>
                <a:gd name="connsiteX2-4793" fmla="*/ 869763 w 2001172"/>
                <a:gd name="connsiteY2-4794" fmla="*/ 13949 h 1559200"/>
                <a:gd name="connsiteX3-4795" fmla="*/ 1241331 w 2001172"/>
                <a:gd name="connsiteY3-4796" fmla="*/ 30104 h 1559200"/>
                <a:gd name="connsiteX4-4797" fmla="*/ 1595669 w 2001172"/>
                <a:gd name="connsiteY4-4798" fmla="*/ 234019 h 1559200"/>
                <a:gd name="connsiteX5-4799" fmla="*/ 1691922 w 2001172"/>
                <a:gd name="connsiteY5-4800" fmla="*/ 688734 h 1559200"/>
                <a:gd name="connsiteX6-4801" fmla="*/ 2000732 w 2001172"/>
                <a:gd name="connsiteY6-4802" fmla="*/ 945464 h 1559200"/>
                <a:gd name="connsiteX7-4803" fmla="*/ 1783937 w 2001172"/>
                <a:gd name="connsiteY7-4804" fmla="*/ 1367417 h 1559200"/>
                <a:gd name="connsiteX8-4805" fmla="*/ 1260819 w 2001172"/>
                <a:gd name="connsiteY8-4806" fmla="*/ 1548342 h 1559200"/>
                <a:gd name="connsiteX9-4807" fmla="*/ 552706 w 2001172"/>
                <a:gd name="connsiteY9-4808" fmla="*/ 1499764 h 1559200"/>
                <a:gd name="connsiteX10-4809" fmla="*/ 243896 w 2001172"/>
                <a:gd name="connsiteY10-4810" fmla="*/ 1387469 h 1559200"/>
                <a:gd name="connsiteX11-4811" fmla="*/ 211811 w 2001172"/>
                <a:gd name="connsiteY11-4812" fmla="*/ 1355385 h 1559200"/>
                <a:gd name="connsiteX12-4813" fmla="*/ 35348 w 2001172"/>
                <a:gd name="connsiteY12-4814" fmla="*/ 1194964 h 1559200"/>
                <a:gd name="connsiteX13-4815" fmla="*/ 3264 w 2001172"/>
                <a:gd name="connsiteY13-4816" fmla="*/ 1098712 h 1559200"/>
                <a:gd name="connsiteX14-4817" fmla="*/ 83475 w 2001172"/>
                <a:gd name="connsiteY14-4818" fmla="*/ 713701 h 1559200"/>
                <a:gd name="connsiteX15-4819" fmla="*/ 163685 w 2001172"/>
                <a:gd name="connsiteY15-4820" fmla="*/ 633491 h 1559200"/>
                <a:gd name="connsiteX16-4821" fmla="*/ 308064 w 2001172"/>
                <a:gd name="connsiteY16-4822" fmla="*/ 569322 h 1559200"/>
                <a:gd name="connsiteX17-4823" fmla="*/ 468485 w 2001172"/>
                <a:gd name="connsiteY17-4824" fmla="*/ 505154 h 1559200"/>
                <a:gd name="connsiteX18-4825" fmla="*/ 548696 w 2001172"/>
                <a:gd name="connsiteY18-4826" fmla="*/ 440985 h 1559200"/>
                <a:gd name="connsiteX19-4827" fmla="*/ 548696 w 2001172"/>
                <a:gd name="connsiteY19-4828" fmla="*/ 424943 h 1559200"/>
                <a:gd name="connsiteX0-4829" fmla="*/ 565677 w 2046961"/>
                <a:gd name="connsiteY0-4830" fmla="*/ 415341 h 1559200"/>
                <a:gd name="connsiteX1-4831" fmla="*/ 674808 w 2046961"/>
                <a:gd name="connsiteY1-4832" fmla="*/ 155278 h 1559200"/>
                <a:gd name="connsiteX2-4833" fmla="*/ 915552 w 2046961"/>
                <a:gd name="connsiteY2-4834" fmla="*/ 13949 h 1559200"/>
                <a:gd name="connsiteX3-4835" fmla="*/ 1287120 w 2046961"/>
                <a:gd name="connsiteY3-4836" fmla="*/ 30104 h 1559200"/>
                <a:gd name="connsiteX4-4837" fmla="*/ 1641458 w 2046961"/>
                <a:gd name="connsiteY4-4838" fmla="*/ 234019 h 1559200"/>
                <a:gd name="connsiteX5-4839" fmla="*/ 1737711 w 2046961"/>
                <a:gd name="connsiteY5-4840" fmla="*/ 688734 h 1559200"/>
                <a:gd name="connsiteX6-4841" fmla="*/ 2046521 w 2046961"/>
                <a:gd name="connsiteY6-4842" fmla="*/ 945464 h 1559200"/>
                <a:gd name="connsiteX7-4843" fmla="*/ 1829726 w 2046961"/>
                <a:gd name="connsiteY7-4844" fmla="*/ 1367417 h 1559200"/>
                <a:gd name="connsiteX8-4845" fmla="*/ 1306608 w 2046961"/>
                <a:gd name="connsiteY8-4846" fmla="*/ 1548342 h 1559200"/>
                <a:gd name="connsiteX9-4847" fmla="*/ 598495 w 2046961"/>
                <a:gd name="connsiteY9-4848" fmla="*/ 1499764 h 1559200"/>
                <a:gd name="connsiteX10-4849" fmla="*/ 289685 w 2046961"/>
                <a:gd name="connsiteY10-4850" fmla="*/ 1387469 h 1559200"/>
                <a:gd name="connsiteX11-4851" fmla="*/ 257600 w 2046961"/>
                <a:gd name="connsiteY11-4852" fmla="*/ 1355385 h 1559200"/>
                <a:gd name="connsiteX12-4853" fmla="*/ 81137 w 2046961"/>
                <a:gd name="connsiteY12-4854" fmla="*/ 1194964 h 1559200"/>
                <a:gd name="connsiteX13-4855" fmla="*/ 927 w 2046961"/>
                <a:gd name="connsiteY13-4856" fmla="*/ 990428 h 1559200"/>
                <a:gd name="connsiteX14-4857" fmla="*/ 129264 w 2046961"/>
                <a:gd name="connsiteY14-4858" fmla="*/ 713701 h 1559200"/>
                <a:gd name="connsiteX15-4859" fmla="*/ 209474 w 2046961"/>
                <a:gd name="connsiteY15-4860" fmla="*/ 633491 h 1559200"/>
                <a:gd name="connsiteX16-4861" fmla="*/ 353853 w 2046961"/>
                <a:gd name="connsiteY16-4862" fmla="*/ 569322 h 1559200"/>
                <a:gd name="connsiteX17-4863" fmla="*/ 514274 w 2046961"/>
                <a:gd name="connsiteY17-4864" fmla="*/ 505154 h 1559200"/>
                <a:gd name="connsiteX18-4865" fmla="*/ 594485 w 2046961"/>
                <a:gd name="connsiteY18-4866" fmla="*/ 440985 h 1559200"/>
                <a:gd name="connsiteX19-4867" fmla="*/ 594485 w 2046961"/>
                <a:gd name="connsiteY19-4868" fmla="*/ 424943 h 1559200"/>
                <a:gd name="connsiteX0-4869" fmla="*/ 568918 w 2050202"/>
                <a:gd name="connsiteY0-4870" fmla="*/ 415341 h 1559200"/>
                <a:gd name="connsiteX1-4871" fmla="*/ 678049 w 2050202"/>
                <a:gd name="connsiteY1-4872" fmla="*/ 155278 h 1559200"/>
                <a:gd name="connsiteX2-4873" fmla="*/ 918793 w 2050202"/>
                <a:gd name="connsiteY2-4874" fmla="*/ 13949 h 1559200"/>
                <a:gd name="connsiteX3-4875" fmla="*/ 1290361 w 2050202"/>
                <a:gd name="connsiteY3-4876" fmla="*/ 30104 h 1559200"/>
                <a:gd name="connsiteX4-4877" fmla="*/ 1644699 w 2050202"/>
                <a:gd name="connsiteY4-4878" fmla="*/ 234019 h 1559200"/>
                <a:gd name="connsiteX5-4879" fmla="*/ 1740952 w 2050202"/>
                <a:gd name="connsiteY5-4880" fmla="*/ 688734 h 1559200"/>
                <a:gd name="connsiteX6-4881" fmla="*/ 2049762 w 2050202"/>
                <a:gd name="connsiteY6-4882" fmla="*/ 945464 h 1559200"/>
                <a:gd name="connsiteX7-4883" fmla="*/ 1832967 w 2050202"/>
                <a:gd name="connsiteY7-4884" fmla="*/ 1367417 h 1559200"/>
                <a:gd name="connsiteX8-4885" fmla="*/ 1309849 w 2050202"/>
                <a:gd name="connsiteY8-4886" fmla="*/ 1548342 h 1559200"/>
                <a:gd name="connsiteX9-4887" fmla="*/ 601736 w 2050202"/>
                <a:gd name="connsiteY9-4888" fmla="*/ 1499764 h 1559200"/>
                <a:gd name="connsiteX10-4889" fmla="*/ 292926 w 2050202"/>
                <a:gd name="connsiteY10-4890" fmla="*/ 1387469 h 1559200"/>
                <a:gd name="connsiteX11-4891" fmla="*/ 260841 w 2050202"/>
                <a:gd name="connsiteY11-4892" fmla="*/ 1355385 h 1559200"/>
                <a:gd name="connsiteX12-4893" fmla="*/ 84378 w 2050202"/>
                <a:gd name="connsiteY12-4894" fmla="*/ 1194964 h 1559200"/>
                <a:gd name="connsiteX13-4895" fmla="*/ 4168 w 2050202"/>
                <a:gd name="connsiteY13-4896" fmla="*/ 990428 h 1559200"/>
                <a:gd name="connsiteX14-4897" fmla="*/ 132505 w 2050202"/>
                <a:gd name="connsiteY14-4898" fmla="*/ 713701 h 1559200"/>
                <a:gd name="connsiteX15-4899" fmla="*/ 212715 w 2050202"/>
                <a:gd name="connsiteY15-4900" fmla="*/ 633491 h 1559200"/>
                <a:gd name="connsiteX16-4901" fmla="*/ 357094 w 2050202"/>
                <a:gd name="connsiteY16-4902" fmla="*/ 569322 h 1559200"/>
                <a:gd name="connsiteX17-4903" fmla="*/ 517515 w 2050202"/>
                <a:gd name="connsiteY17-4904" fmla="*/ 505154 h 1559200"/>
                <a:gd name="connsiteX18-4905" fmla="*/ 597726 w 2050202"/>
                <a:gd name="connsiteY18-4906" fmla="*/ 440985 h 1559200"/>
                <a:gd name="connsiteX19-4907" fmla="*/ 597726 w 2050202"/>
                <a:gd name="connsiteY19-4908" fmla="*/ 424943 h 1559200"/>
                <a:gd name="connsiteX0-4909" fmla="*/ 569951 w 2051235"/>
                <a:gd name="connsiteY0-4910" fmla="*/ 415341 h 1559200"/>
                <a:gd name="connsiteX1-4911" fmla="*/ 679082 w 2051235"/>
                <a:gd name="connsiteY1-4912" fmla="*/ 155278 h 1559200"/>
                <a:gd name="connsiteX2-4913" fmla="*/ 919826 w 2051235"/>
                <a:gd name="connsiteY2-4914" fmla="*/ 13949 h 1559200"/>
                <a:gd name="connsiteX3-4915" fmla="*/ 1291394 w 2051235"/>
                <a:gd name="connsiteY3-4916" fmla="*/ 30104 h 1559200"/>
                <a:gd name="connsiteX4-4917" fmla="*/ 1645732 w 2051235"/>
                <a:gd name="connsiteY4-4918" fmla="*/ 234019 h 1559200"/>
                <a:gd name="connsiteX5-4919" fmla="*/ 1741985 w 2051235"/>
                <a:gd name="connsiteY5-4920" fmla="*/ 688734 h 1559200"/>
                <a:gd name="connsiteX6-4921" fmla="*/ 2050795 w 2051235"/>
                <a:gd name="connsiteY6-4922" fmla="*/ 945464 h 1559200"/>
                <a:gd name="connsiteX7-4923" fmla="*/ 1834000 w 2051235"/>
                <a:gd name="connsiteY7-4924" fmla="*/ 1367417 h 1559200"/>
                <a:gd name="connsiteX8-4925" fmla="*/ 1310882 w 2051235"/>
                <a:gd name="connsiteY8-4926" fmla="*/ 1548342 h 1559200"/>
                <a:gd name="connsiteX9-4927" fmla="*/ 602769 w 2051235"/>
                <a:gd name="connsiteY9-4928" fmla="*/ 1499764 h 1559200"/>
                <a:gd name="connsiteX10-4929" fmla="*/ 293959 w 2051235"/>
                <a:gd name="connsiteY10-4930" fmla="*/ 1387469 h 1559200"/>
                <a:gd name="connsiteX11-4931" fmla="*/ 261874 w 2051235"/>
                <a:gd name="connsiteY11-4932" fmla="*/ 1355385 h 1559200"/>
                <a:gd name="connsiteX12-4933" fmla="*/ 85411 w 2051235"/>
                <a:gd name="connsiteY12-4934" fmla="*/ 1194964 h 1559200"/>
                <a:gd name="connsiteX13-4935" fmla="*/ 5201 w 2051235"/>
                <a:gd name="connsiteY13-4936" fmla="*/ 990428 h 1559200"/>
                <a:gd name="connsiteX14-4937" fmla="*/ 133538 w 2051235"/>
                <a:gd name="connsiteY14-4938" fmla="*/ 713701 h 1559200"/>
                <a:gd name="connsiteX15-4939" fmla="*/ 213748 w 2051235"/>
                <a:gd name="connsiteY15-4940" fmla="*/ 633491 h 1559200"/>
                <a:gd name="connsiteX16-4941" fmla="*/ 358127 w 2051235"/>
                <a:gd name="connsiteY16-4942" fmla="*/ 569322 h 1559200"/>
                <a:gd name="connsiteX17-4943" fmla="*/ 518548 w 2051235"/>
                <a:gd name="connsiteY17-4944" fmla="*/ 505154 h 1559200"/>
                <a:gd name="connsiteX18-4945" fmla="*/ 598759 w 2051235"/>
                <a:gd name="connsiteY18-4946" fmla="*/ 440985 h 1559200"/>
                <a:gd name="connsiteX19-4947" fmla="*/ 598759 w 2051235"/>
                <a:gd name="connsiteY19-4948" fmla="*/ 424943 h 1559200"/>
                <a:gd name="connsiteX0-4949" fmla="*/ 567382 w 2048666"/>
                <a:gd name="connsiteY0-4950" fmla="*/ 415341 h 1559200"/>
                <a:gd name="connsiteX1-4951" fmla="*/ 676513 w 2048666"/>
                <a:gd name="connsiteY1-4952" fmla="*/ 155278 h 1559200"/>
                <a:gd name="connsiteX2-4953" fmla="*/ 917257 w 2048666"/>
                <a:gd name="connsiteY2-4954" fmla="*/ 13949 h 1559200"/>
                <a:gd name="connsiteX3-4955" fmla="*/ 1288825 w 2048666"/>
                <a:gd name="connsiteY3-4956" fmla="*/ 30104 h 1559200"/>
                <a:gd name="connsiteX4-4957" fmla="*/ 1643163 w 2048666"/>
                <a:gd name="connsiteY4-4958" fmla="*/ 234019 h 1559200"/>
                <a:gd name="connsiteX5-4959" fmla="*/ 1739416 w 2048666"/>
                <a:gd name="connsiteY5-4960" fmla="*/ 688734 h 1559200"/>
                <a:gd name="connsiteX6-4961" fmla="*/ 2048226 w 2048666"/>
                <a:gd name="connsiteY6-4962" fmla="*/ 945464 h 1559200"/>
                <a:gd name="connsiteX7-4963" fmla="*/ 1831431 w 2048666"/>
                <a:gd name="connsiteY7-4964" fmla="*/ 1367417 h 1559200"/>
                <a:gd name="connsiteX8-4965" fmla="*/ 1308313 w 2048666"/>
                <a:gd name="connsiteY8-4966" fmla="*/ 1548342 h 1559200"/>
                <a:gd name="connsiteX9-4967" fmla="*/ 600200 w 2048666"/>
                <a:gd name="connsiteY9-4968" fmla="*/ 1499764 h 1559200"/>
                <a:gd name="connsiteX10-4969" fmla="*/ 291390 w 2048666"/>
                <a:gd name="connsiteY10-4970" fmla="*/ 1387469 h 1559200"/>
                <a:gd name="connsiteX11-4971" fmla="*/ 259305 w 2048666"/>
                <a:gd name="connsiteY11-4972" fmla="*/ 1355385 h 1559200"/>
                <a:gd name="connsiteX12-4973" fmla="*/ 2632 w 2048666"/>
                <a:gd name="connsiteY12-4974" fmla="*/ 990428 h 1559200"/>
                <a:gd name="connsiteX13-4975" fmla="*/ 130969 w 2048666"/>
                <a:gd name="connsiteY13-4976" fmla="*/ 713701 h 1559200"/>
                <a:gd name="connsiteX14-4977" fmla="*/ 211179 w 2048666"/>
                <a:gd name="connsiteY14-4978" fmla="*/ 633491 h 1559200"/>
                <a:gd name="connsiteX15-4979" fmla="*/ 355558 w 2048666"/>
                <a:gd name="connsiteY15-4980" fmla="*/ 569322 h 1559200"/>
                <a:gd name="connsiteX16-4981" fmla="*/ 515979 w 2048666"/>
                <a:gd name="connsiteY16-4982" fmla="*/ 505154 h 1559200"/>
                <a:gd name="connsiteX17-4983" fmla="*/ 596190 w 2048666"/>
                <a:gd name="connsiteY17-4984" fmla="*/ 440985 h 1559200"/>
                <a:gd name="connsiteX18-4985" fmla="*/ 596190 w 2048666"/>
                <a:gd name="connsiteY18-4986" fmla="*/ 424943 h 1559200"/>
                <a:gd name="connsiteX0-4987" fmla="*/ 565606 w 2046890"/>
                <a:gd name="connsiteY0-4988" fmla="*/ 415341 h 1559200"/>
                <a:gd name="connsiteX1-4989" fmla="*/ 674737 w 2046890"/>
                <a:gd name="connsiteY1-4990" fmla="*/ 155278 h 1559200"/>
                <a:gd name="connsiteX2-4991" fmla="*/ 915481 w 2046890"/>
                <a:gd name="connsiteY2-4992" fmla="*/ 13949 h 1559200"/>
                <a:gd name="connsiteX3-4993" fmla="*/ 1287049 w 2046890"/>
                <a:gd name="connsiteY3-4994" fmla="*/ 30104 h 1559200"/>
                <a:gd name="connsiteX4-4995" fmla="*/ 1641387 w 2046890"/>
                <a:gd name="connsiteY4-4996" fmla="*/ 234019 h 1559200"/>
                <a:gd name="connsiteX5-4997" fmla="*/ 1737640 w 2046890"/>
                <a:gd name="connsiteY5-4998" fmla="*/ 688734 h 1559200"/>
                <a:gd name="connsiteX6-4999" fmla="*/ 2046450 w 2046890"/>
                <a:gd name="connsiteY6-5000" fmla="*/ 945464 h 1559200"/>
                <a:gd name="connsiteX7-5001" fmla="*/ 1829655 w 2046890"/>
                <a:gd name="connsiteY7-5002" fmla="*/ 1367417 h 1559200"/>
                <a:gd name="connsiteX8-5003" fmla="*/ 1306537 w 2046890"/>
                <a:gd name="connsiteY8-5004" fmla="*/ 1548342 h 1559200"/>
                <a:gd name="connsiteX9-5005" fmla="*/ 598424 w 2046890"/>
                <a:gd name="connsiteY9-5006" fmla="*/ 1499764 h 1559200"/>
                <a:gd name="connsiteX10-5007" fmla="*/ 289614 w 2046890"/>
                <a:gd name="connsiteY10-5008" fmla="*/ 1387469 h 1559200"/>
                <a:gd name="connsiteX11-5009" fmla="*/ 197371 w 2046890"/>
                <a:gd name="connsiteY11-5010" fmla="*/ 1259132 h 1559200"/>
                <a:gd name="connsiteX12-5011" fmla="*/ 856 w 2046890"/>
                <a:gd name="connsiteY12-5012" fmla="*/ 990428 h 1559200"/>
                <a:gd name="connsiteX13-5013" fmla="*/ 129193 w 2046890"/>
                <a:gd name="connsiteY13-5014" fmla="*/ 713701 h 1559200"/>
                <a:gd name="connsiteX14-5015" fmla="*/ 209403 w 2046890"/>
                <a:gd name="connsiteY14-5016" fmla="*/ 633491 h 1559200"/>
                <a:gd name="connsiteX15-5017" fmla="*/ 353782 w 2046890"/>
                <a:gd name="connsiteY15-5018" fmla="*/ 569322 h 1559200"/>
                <a:gd name="connsiteX16-5019" fmla="*/ 514203 w 2046890"/>
                <a:gd name="connsiteY16-5020" fmla="*/ 505154 h 1559200"/>
                <a:gd name="connsiteX17-5021" fmla="*/ 594414 w 2046890"/>
                <a:gd name="connsiteY17-5022" fmla="*/ 440985 h 1559200"/>
                <a:gd name="connsiteX18-5023" fmla="*/ 594414 w 2046890"/>
                <a:gd name="connsiteY18-5024" fmla="*/ 424943 h 1559200"/>
                <a:gd name="connsiteX0-5025" fmla="*/ 568592 w 2049876"/>
                <a:gd name="connsiteY0-5026" fmla="*/ 415341 h 1559200"/>
                <a:gd name="connsiteX1-5027" fmla="*/ 677723 w 2049876"/>
                <a:gd name="connsiteY1-5028" fmla="*/ 155278 h 1559200"/>
                <a:gd name="connsiteX2-5029" fmla="*/ 918467 w 2049876"/>
                <a:gd name="connsiteY2-5030" fmla="*/ 13949 h 1559200"/>
                <a:gd name="connsiteX3-5031" fmla="*/ 1290035 w 2049876"/>
                <a:gd name="connsiteY3-5032" fmla="*/ 30104 h 1559200"/>
                <a:gd name="connsiteX4-5033" fmla="*/ 1644373 w 2049876"/>
                <a:gd name="connsiteY4-5034" fmla="*/ 234019 h 1559200"/>
                <a:gd name="connsiteX5-5035" fmla="*/ 1740626 w 2049876"/>
                <a:gd name="connsiteY5-5036" fmla="*/ 688734 h 1559200"/>
                <a:gd name="connsiteX6-5037" fmla="*/ 2049436 w 2049876"/>
                <a:gd name="connsiteY6-5038" fmla="*/ 945464 h 1559200"/>
                <a:gd name="connsiteX7-5039" fmla="*/ 1832641 w 2049876"/>
                <a:gd name="connsiteY7-5040" fmla="*/ 1367417 h 1559200"/>
                <a:gd name="connsiteX8-5041" fmla="*/ 1309523 w 2049876"/>
                <a:gd name="connsiteY8-5042" fmla="*/ 1548342 h 1559200"/>
                <a:gd name="connsiteX9-5043" fmla="*/ 601410 w 2049876"/>
                <a:gd name="connsiteY9-5044" fmla="*/ 1499764 h 1559200"/>
                <a:gd name="connsiteX10-5045" fmla="*/ 292600 w 2049876"/>
                <a:gd name="connsiteY10-5046" fmla="*/ 1387469 h 1559200"/>
                <a:gd name="connsiteX11-5047" fmla="*/ 3842 w 2049876"/>
                <a:gd name="connsiteY11-5048" fmla="*/ 990428 h 1559200"/>
                <a:gd name="connsiteX12-5049" fmla="*/ 132179 w 2049876"/>
                <a:gd name="connsiteY12-5050" fmla="*/ 713701 h 1559200"/>
                <a:gd name="connsiteX13-5051" fmla="*/ 212389 w 2049876"/>
                <a:gd name="connsiteY13-5052" fmla="*/ 633491 h 1559200"/>
                <a:gd name="connsiteX14-5053" fmla="*/ 356768 w 2049876"/>
                <a:gd name="connsiteY14-5054" fmla="*/ 569322 h 1559200"/>
                <a:gd name="connsiteX15-5055" fmla="*/ 517189 w 2049876"/>
                <a:gd name="connsiteY15-5056" fmla="*/ 505154 h 1559200"/>
                <a:gd name="connsiteX16-5057" fmla="*/ 597400 w 2049876"/>
                <a:gd name="connsiteY16-5058" fmla="*/ 440985 h 1559200"/>
                <a:gd name="connsiteX17-5059" fmla="*/ 597400 w 2049876"/>
                <a:gd name="connsiteY17-5060" fmla="*/ 424943 h 1559200"/>
                <a:gd name="connsiteX0-5061" fmla="*/ 565125 w 2046409"/>
                <a:gd name="connsiteY0-5062" fmla="*/ 415341 h 1559200"/>
                <a:gd name="connsiteX1-5063" fmla="*/ 674256 w 2046409"/>
                <a:gd name="connsiteY1-5064" fmla="*/ 155278 h 1559200"/>
                <a:gd name="connsiteX2-5065" fmla="*/ 915000 w 2046409"/>
                <a:gd name="connsiteY2-5066" fmla="*/ 13949 h 1559200"/>
                <a:gd name="connsiteX3-5067" fmla="*/ 1286568 w 2046409"/>
                <a:gd name="connsiteY3-5068" fmla="*/ 30104 h 1559200"/>
                <a:gd name="connsiteX4-5069" fmla="*/ 1640906 w 2046409"/>
                <a:gd name="connsiteY4-5070" fmla="*/ 234019 h 1559200"/>
                <a:gd name="connsiteX5-5071" fmla="*/ 1737159 w 2046409"/>
                <a:gd name="connsiteY5-5072" fmla="*/ 688734 h 1559200"/>
                <a:gd name="connsiteX6-5073" fmla="*/ 2045969 w 2046409"/>
                <a:gd name="connsiteY6-5074" fmla="*/ 945464 h 1559200"/>
                <a:gd name="connsiteX7-5075" fmla="*/ 1829174 w 2046409"/>
                <a:gd name="connsiteY7-5076" fmla="*/ 1367417 h 1559200"/>
                <a:gd name="connsiteX8-5077" fmla="*/ 1306056 w 2046409"/>
                <a:gd name="connsiteY8-5078" fmla="*/ 1548342 h 1559200"/>
                <a:gd name="connsiteX9-5079" fmla="*/ 597943 w 2046409"/>
                <a:gd name="connsiteY9-5080" fmla="*/ 1499764 h 1559200"/>
                <a:gd name="connsiteX10-5081" fmla="*/ 289133 w 2046409"/>
                <a:gd name="connsiteY10-5082" fmla="*/ 1387469 h 1559200"/>
                <a:gd name="connsiteX11-5083" fmla="*/ 375 w 2046409"/>
                <a:gd name="connsiteY11-5084" fmla="*/ 990428 h 1559200"/>
                <a:gd name="connsiteX12-5085" fmla="*/ 128712 w 2046409"/>
                <a:gd name="connsiteY12-5086" fmla="*/ 713701 h 1559200"/>
                <a:gd name="connsiteX13-5087" fmla="*/ 208922 w 2046409"/>
                <a:gd name="connsiteY13-5088" fmla="*/ 633491 h 1559200"/>
                <a:gd name="connsiteX14-5089" fmla="*/ 353301 w 2046409"/>
                <a:gd name="connsiteY14-5090" fmla="*/ 569322 h 1559200"/>
                <a:gd name="connsiteX15-5091" fmla="*/ 513722 w 2046409"/>
                <a:gd name="connsiteY15-5092" fmla="*/ 505154 h 1559200"/>
                <a:gd name="connsiteX16-5093" fmla="*/ 593933 w 2046409"/>
                <a:gd name="connsiteY16-5094" fmla="*/ 440985 h 1559200"/>
                <a:gd name="connsiteX17-5095" fmla="*/ 593933 w 2046409"/>
                <a:gd name="connsiteY17-5096" fmla="*/ 424943 h 1559200"/>
                <a:gd name="connsiteX0-5097" fmla="*/ 568592 w 2049876"/>
                <a:gd name="connsiteY0-5098" fmla="*/ 415341 h 1549014"/>
                <a:gd name="connsiteX1-5099" fmla="*/ 677723 w 2049876"/>
                <a:gd name="connsiteY1-5100" fmla="*/ 155278 h 1549014"/>
                <a:gd name="connsiteX2-5101" fmla="*/ 918467 w 2049876"/>
                <a:gd name="connsiteY2-5102" fmla="*/ 13949 h 1549014"/>
                <a:gd name="connsiteX3-5103" fmla="*/ 1290035 w 2049876"/>
                <a:gd name="connsiteY3-5104" fmla="*/ 30104 h 1549014"/>
                <a:gd name="connsiteX4-5105" fmla="*/ 1644373 w 2049876"/>
                <a:gd name="connsiteY4-5106" fmla="*/ 234019 h 1549014"/>
                <a:gd name="connsiteX5-5107" fmla="*/ 1740626 w 2049876"/>
                <a:gd name="connsiteY5-5108" fmla="*/ 688734 h 1549014"/>
                <a:gd name="connsiteX6-5109" fmla="*/ 2049436 w 2049876"/>
                <a:gd name="connsiteY6-5110" fmla="*/ 945464 h 1549014"/>
                <a:gd name="connsiteX7-5111" fmla="*/ 1832641 w 2049876"/>
                <a:gd name="connsiteY7-5112" fmla="*/ 1367417 h 1549014"/>
                <a:gd name="connsiteX8-5113" fmla="*/ 1309523 w 2049876"/>
                <a:gd name="connsiteY8-5114" fmla="*/ 1548342 h 1549014"/>
                <a:gd name="connsiteX9-5115" fmla="*/ 601410 w 2049876"/>
                <a:gd name="connsiteY9-5116" fmla="*/ 1499764 h 1549014"/>
                <a:gd name="connsiteX10-5117" fmla="*/ 292600 w 2049876"/>
                <a:gd name="connsiteY10-5118" fmla="*/ 1435596 h 1549014"/>
                <a:gd name="connsiteX11-5119" fmla="*/ 3842 w 2049876"/>
                <a:gd name="connsiteY11-5120" fmla="*/ 990428 h 1549014"/>
                <a:gd name="connsiteX12-5121" fmla="*/ 132179 w 2049876"/>
                <a:gd name="connsiteY12-5122" fmla="*/ 713701 h 1549014"/>
                <a:gd name="connsiteX13-5123" fmla="*/ 212389 w 2049876"/>
                <a:gd name="connsiteY13-5124" fmla="*/ 633491 h 1549014"/>
                <a:gd name="connsiteX14-5125" fmla="*/ 356768 w 2049876"/>
                <a:gd name="connsiteY14-5126" fmla="*/ 569322 h 1549014"/>
                <a:gd name="connsiteX15-5127" fmla="*/ 517189 w 2049876"/>
                <a:gd name="connsiteY15-5128" fmla="*/ 505154 h 1549014"/>
                <a:gd name="connsiteX16-5129" fmla="*/ 597400 w 2049876"/>
                <a:gd name="connsiteY16-5130" fmla="*/ 440985 h 1549014"/>
                <a:gd name="connsiteX17-5131" fmla="*/ 597400 w 2049876"/>
                <a:gd name="connsiteY17-5132" fmla="*/ 424943 h 1549014"/>
                <a:gd name="connsiteX0-5133" fmla="*/ 568592 w 2049876"/>
                <a:gd name="connsiteY0-5134" fmla="*/ 415341 h 1588292"/>
                <a:gd name="connsiteX1-5135" fmla="*/ 677723 w 2049876"/>
                <a:gd name="connsiteY1-5136" fmla="*/ 155278 h 1588292"/>
                <a:gd name="connsiteX2-5137" fmla="*/ 918467 w 2049876"/>
                <a:gd name="connsiteY2-5138" fmla="*/ 13949 h 1588292"/>
                <a:gd name="connsiteX3-5139" fmla="*/ 1290035 w 2049876"/>
                <a:gd name="connsiteY3-5140" fmla="*/ 30104 h 1588292"/>
                <a:gd name="connsiteX4-5141" fmla="*/ 1644373 w 2049876"/>
                <a:gd name="connsiteY4-5142" fmla="*/ 234019 h 1588292"/>
                <a:gd name="connsiteX5-5143" fmla="*/ 1740626 w 2049876"/>
                <a:gd name="connsiteY5-5144" fmla="*/ 688734 h 1588292"/>
                <a:gd name="connsiteX6-5145" fmla="*/ 2049436 w 2049876"/>
                <a:gd name="connsiteY6-5146" fmla="*/ 945464 h 1588292"/>
                <a:gd name="connsiteX7-5147" fmla="*/ 1832641 w 2049876"/>
                <a:gd name="connsiteY7-5148" fmla="*/ 1367417 h 1588292"/>
                <a:gd name="connsiteX8-5149" fmla="*/ 1309523 w 2049876"/>
                <a:gd name="connsiteY8-5150" fmla="*/ 1548342 h 1588292"/>
                <a:gd name="connsiteX9-5151" fmla="*/ 613442 w 2049876"/>
                <a:gd name="connsiteY9-5152" fmla="*/ 1583985 h 1588292"/>
                <a:gd name="connsiteX10-5153" fmla="*/ 292600 w 2049876"/>
                <a:gd name="connsiteY10-5154" fmla="*/ 1435596 h 1588292"/>
                <a:gd name="connsiteX11-5155" fmla="*/ 3842 w 2049876"/>
                <a:gd name="connsiteY11-5156" fmla="*/ 990428 h 1588292"/>
                <a:gd name="connsiteX12-5157" fmla="*/ 132179 w 2049876"/>
                <a:gd name="connsiteY12-5158" fmla="*/ 713701 h 1588292"/>
                <a:gd name="connsiteX13-5159" fmla="*/ 212389 w 2049876"/>
                <a:gd name="connsiteY13-5160" fmla="*/ 633491 h 1588292"/>
                <a:gd name="connsiteX14-5161" fmla="*/ 356768 w 2049876"/>
                <a:gd name="connsiteY14-5162" fmla="*/ 569322 h 1588292"/>
                <a:gd name="connsiteX15-5163" fmla="*/ 517189 w 2049876"/>
                <a:gd name="connsiteY15-5164" fmla="*/ 505154 h 1588292"/>
                <a:gd name="connsiteX16-5165" fmla="*/ 597400 w 2049876"/>
                <a:gd name="connsiteY16-5166" fmla="*/ 440985 h 1588292"/>
                <a:gd name="connsiteX17-5167" fmla="*/ 597400 w 2049876"/>
                <a:gd name="connsiteY17-5168" fmla="*/ 424943 h 1588292"/>
                <a:gd name="connsiteX0-5169" fmla="*/ 568592 w 2049876"/>
                <a:gd name="connsiteY0-5170" fmla="*/ 415341 h 1623044"/>
                <a:gd name="connsiteX1-5171" fmla="*/ 677723 w 2049876"/>
                <a:gd name="connsiteY1-5172" fmla="*/ 155278 h 1623044"/>
                <a:gd name="connsiteX2-5173" fmla="*/ 918467 w 2049876"/>
                <a:gd name="connsiteY2-5174" fmla="*/ 13949 h 1623044"/>
                <a:gd name="connsiteX3-5175" fmla="*/ 1290035 w 2049876"/>
                <a:gd name="connsiteY3-5176" fmla="*/ 30104 h 1623044"/>
                <a:gd name="connsiteX4-5177" fmla="*/ 1644373 w 2049876"/>
                <a:gd name="connsiteY4-5178" fmla="*/ 234019 h 1623044"/>
                <a:gd name="connsiteX5-5179" fmla="*/ 1740626 w 2049876"/>
                <a:gd name="connsiteY5-5180" fmla="*/ 688734 h 1623044"/>
                <a:gd name="connsiteX6-5181" fmla="*/ 2049436 w 2049876"/>
                <a:gd name="connsiteY6-5182" fmla="*/ 945464 h 1623044"/>
                <a:gd name="connsiteX7-5183" fmla="*/ 1832641 w 2049876"/>
                <a:gd name="connsiteY7-5184" fmla="*/ 1367417 h 1623044"/>
                <a:gd name="connsiteX8-5185" fmla="*/ 1309523 w 2049876"/>
                <a:gd name="connsiteY8-5186" fmla="*/ 1548342 h 1623044"/>
                <a:gd name="connsiteX9-5187" fmla="*/ 613442 w 2049876"/>
                <a:gd name="connsiteY9-5188" fmla="*/ 1583985 h 1623044"/>
                <a:gd name="connsiteX10-5189" fmla="*/ 292600 w 2049876"/>
                <a:gd name="connsiteY10-5190" fmla="*/ 1435596 h 1623044"/>
                <a:gd name="connsiteX11-5191" fmla="*/ 3842 w 2049876"/>
                <a:gd name="connsiteY11-5192" fmla="*/ 990428 h 1623044"/>
                <a:gd name="connsiteX12-5193" fmla="*/ 132179 w 2049876"/>
                <a:gd name="connsiteY12-5194" fmla="*/ 713701 h 1623044"/>
                <a:gd name="connsiteX13-5195" fmla="*/ 212389 w 2049876"/>
                <a:gd name="connsiteY13-5196" fmla="*/ 633491 h 1623044"/>
                <a:gd name="connsiteX14-5197" fmla="*/ 356768 w 2049876"/>
                <a:gd name="connsiteY14-5198" fmla="*/ 569322 h 1623044"/>
                <a:gd name="connsiteX15-5199" fmla="*/ 517189 w 2049876"/>
                <a:gd name="connsiteY15-5200" fmla="*/ 505154 h 1623044"/>
                <a:gd name="connsiteX16-5201" fmla="*/ 597400 w 2049876"/>
                <a:gd name="connsiteY16-5202" fmla="*/ 440985 h 1623044"/>
                <a:gd name="connsiteX17-5203" fmla="*/ 597400 w 2049876"/>
                <a:gd name="connsiteY17-5204" fmla="*/ 424943 h 1623044"/>
                <a:gd name="connsiteX0-5205" fmla="*/ 568592 w 2049876"/>
                <a:gd name="connsiteY0-5206" fmla="*/ 415341 h 1623044"/>
                <a:gd name="connsiteX1-5207" fmla="*/ 677723 w 2049876"/>
                <a:gd name="connsiteY1-5208" fmla="*/ 155278 h 1623044"/>
                <a:gd name="connsiteX2-5209" fmla="*/ 918467 w 2049876"/>
                <a:gd name="connsiteY2-5210" fmla="*/ 13949 h 1623044"/>
                <a:gd name="connsiteX3-5211" fmla="*/ 1290035 w 2049876"/>
                <a:gd name="connsiteY3-5212" fmla="*/ 30104 h 1623044"/>
                <a:gd name="connsiteX4-5213" fmla="*/ 1644373 w 2049876"/>
                <a:gd name="connsiteY4-5214" fmla="*/ 234019 h 1623044"/>
                <a:gd name="connsiteX5-5215" fmla="*/ 1740626 w 2049876"/>
                <a:gd name="connsiteY5-5216" fmla="*/ 688734 h 1623044"/>
                <a:gd name="connsiteX6-5217" fmla="*/ 2049436 w 2049876"/>
                <a:gd name="connsiteY6-5218" fmla="*/ 945464 h 1623044"/>
                <a:gd name="connsiteX7-5219" fmla="*/ 1832641 w 2049876"/>
                <a:gd name="connsiteY7-5220" fmla="*/ 1367417 h 1623044"/>
                <a:gd name="connsiteX8-5221" fmla="*/ 1309523 w 2049876"/>
                <a:gd name="connsiteY8-5222" fmla="*/ 1548342 h 1623044"/>
                <a:gd name="connsiteX9-5223" fmla="*/ 613442 w 2049876"/>
                <a:gd name="connsiteY9-5224" fmla="*/ 1583985 h 1623044"/>
                <a:gd name="connsiteX10-5225" fmla="*/ 292600 w 2049876"/>
                <a:gd name="connsiteY10-5226" fmla="*/ 1435596 h 1623044"/>
                <a:gd name="connsiteX11-5227" fmla="*/ 3842 w 2049876"/>
                <a:gd name="connsiteY11-5228" fmla="*/ 990428 h 1623044"/>
                <a:gd name="connsiteX12-5229" fmla="*/ 132179 w 2049876"/>
                <a:gd name="connsiteY12-5230" fmla="*/ 713701 h 1623044"/>
                <a:gd name="connsiteX13-5231" fmla="*/ 212389 w 2049876"/>
                <a:gd name="connsiteY13-5232" fmla="*/ 633491 h 1623044"/>
                <a:gd name="connsiteX14-5233" fmla="*/ 356768 w 2049876"/>
                <a:gd name="connsiteY14-5234" fmla="*/ 569322 h 1623044"/>
                <a:gd name="connsiteX15-5235" fmla="*/ 517189 w 2049876"/>
                <a:gd name="connsiteY15-5236" fmla="*/ 505154 h 1623044"/>
                <a:gd name="connsiteX16-5237" fmla="*/ 597400 w 2049876"/>
                <a:gd name="connsiteY16-5238" fmla="*/ 440985 h 1623044"/>
                <a:gd name="connsiteX17-5239" fmla="*/ 597400 w 2049876"/>
                <a:gd name="connsiteY17-5240" fmla="*/ 424943 h 1623044"/>
                <a:gd name="connsiteX0-5241" fmla="*/ 522006 w 2003290"/>
                <a:gd name="connsiteY0-5242" fmla="*/ 415341 h 1623044"/>
                <a:gd name="connsiteX1-5243" fmla="*/ 631137 w 2003290"/>
                <a:gd name="connsiteY1-5244" fmla="*/ 155278 h 1623044"/>
                <a:gd name="connsiteX2-5245" fmla="*/ 871881 w 2003290"/>
                <a:gd name="connsiteY2-5246" fmla="*/ 13949 h 1623044"/>
                <a:gd name="connsiteX3-5247" fmla="*/ 1243449 w 2003290"/>
                <a:gd name="connsiteY3-5248" fmla="*/ 30104 h 1623044"/>
                <a:gd name="connsiteX4-5249" fmla="*/ 1597787 w 2003290"/>
                <a:gd name="connsiteY4-5250" fmla="*/ 234019 h 1623044"/>
                <a:gd name="connsiteX5-5251" fmla="*/ 1694040 w 2003290"/>
                <a:gd name="connsiteY5-5252" fmla="*/ 688734 h 1623044"/>
                <a:gd name="connsiteX6-5253" fmla="*/ 2002850 w 2003290"/>
                <a:gd name="connsiteY6-5254" fmla="*/ 945464 h 1623044"/>
                <a:gd name="connsiteX7-5255" fmla="*/ 1786055 w 2003290"/>
                <a:gd name="connsiteY7-5256" fmla="*/ 1367417 h 1623044"/>
                <a:gd name="connsiteX8-5257" fmla="*/ 1262937 w 2003290"/>
                <a:gd name="connsiteY8-5258" fmla="*/ 1548342 h 1623044"/>
                <a:gd name="connsiteX9-5259" fmla="*/ 566856 w 2003290"/>
                <a:gd name="connsiteY9-5260" fmla="*/ 1583985 h 1623044"/>
                <a:gd name="connsiteX10-5261" fmla="*/ 246014 w 2003290"/>
                <a:gd name="connsiteY10-5262" fmla="*/ 1435596 h 1623044"/>
                <a:gd name="connsiteX11-5263" fmla="*/ 5382 w 2003290"/>
                <a:gd name="connsiteY11-5264" fmla="*/ 1014491 h 1623044"/>
                <a:gd name="connsiteX12-5265" fmla="*/ 85593 w 2003290"/>
                <a:gd name="connsiteY12-5266" fmla="*/ 713701 h 1623044"/>
                <a:gd name="connsiteX13-5267" fmla="*/ 165803 w 2003290"/>
                <a:gd name="connsiteY13-5268" fmla="*/ 633491 h 1623044"/>
                <a:gd name="connsiteX14-5269" fmla="*/ 310182 w 2003290"/>
                <a:gd name="connsiteY14-5270" fmla="*/ 569322 h 1623044"/>
                <a:gd name="connsiteX15-5271" fmla="*/ 470603 w 2003290"/>
                <a:gd name="connsiteY15-5272" fmla="*/ 505154 h 1623044"/>
                <a:gd name="connsiteX16-5273" fmla="*/ 550814 w 2003290"/>
                <a:gd name="connsiteY16-5274" fmla="*/ 440985 h 1623044"/>
                <a:gd name="connsiteX17-5275" fmla="*/ 550814 w 2003290"/>
                <a:gd name="connsiteY17-5276" fmla="*/ 424943 h 1623044"/>
                <a:gd name="connsiteX0-5277" fmla="*/ 517634 w 1998918"/>
                <a:gd name="connsiteY0-5278" fmla="*/ 415341 h 1623044"/>
                <a:gd name="connsiteX1-5279" fmla="*/ 626765 w 1998918"/>
                <a:gd name="connsiteY1-5280" fmla="*/ 155278 h 1623044"/>
                <a:gd name="connsiteX2-5281" fmla="*/ 867509 w 1998918"/>
                <a:gd name="connsiteY2-5282" fmla="*/ 13949 h 1623044"/>
                <a:gd name="connsiteX3-5283" fmla="*/ 1239077 w 1998918"/>
                <a:gd name="connsiteY3-5284" fmla="*/ 30104 h 1623044"/>
                <a:gd name="connsiteX4-5285" fmla="*/ 1593415 w 1998918"/>
                <a:gd name="connsiteY4-5286" fmla="*/ 234019 h 1623044"/>
                <a:gd name="connsiteX5-5287" fmla="*/ 1689668 w 1998918"/>
                <a:gd name="connsiteY5-5288" fmla="*/ 688734 h 1623044"/>
                <a:gd name="connsiteX6-5289" fmla="*/ 1998478 w 1998918"/>
                <a:gd name="connsiteY6-5290" fmla="*/ 945464 h 1623044"/>
                <a:gd name="connsiteX7-5291" fmla="*/ 1781683 w 1998918"/>
                <a:gd name="connsiteY7-5292" fmla="*/ 1367417 h 1623044"/>
                <a:gd name="connsiteX8-5293" fmla="*/ 1258565 w 1998918"/>
                <a:gd name="connsiteY8-5294" fmla="*/ 1548342 h 1623044"/>
                <a:gd name="connsiteX9-5295" fmla="*/ 562484 w 1998918"/>
                <a:gd name="connsiteY9-5296" fmla="*/ 1583985 h 1623044"/>
                <a:gd name="connsiteX10-5297" fmla="*/ 241642 w 1998918"/>
                <a:gd name="connsiteY10-5298" fmla="*/ 1435596 h 1623044"/>
                <a:gd name="connsiteX11-5299" fmla="*/ 1010 w 1998918"/>
                <a:gd name="connsiteY11-5300" fmla="*/ 1014491 h 1623044"/>
                <a:gd name="connsiteX12-5301" fmla="*/ 161431 w 1998918"/>
                <a:gd name="connsiteY12-5302" fmla="*/ 633491 h 1623044"/>
                <a:gd name="connsiteX13-5303" fmla="*/ 305810 w 1998918"/>
                <a:gd name="connsiteY13-5304" fmla="*/ 569322 h 1623044"/>
                <a:gd name="connsiteX14-5305" fmla="*/ 466231 w 1998918"/>
                <a:gd name="connsiteY14-5306" fmla="*/ 505154 h 1623044"/>
                <a:gd name="connsiteX15-5307" fmla="*/ 546442 w 1998918"/>
                <a:gd name="connsiteY15-5308" fmla="*/ 440985 h 1623044"/>
                <a:gd name="connsiteX16-5309" fmla="*/ 546442 w 1998918"/>
                <a:gd name="connsiteY16-5310" fmla="*/ 424943 h 1623044"/>
                <a:gd name="connsiteX0-5311" fmla="*/ 517161 w 1998445"/>
                <a:gd name="connsiteY0-5312" fmla="*/ 415341 h 1623044"/>
                <a:gd name="connsiteX1-5313" fmla="*/ 626292 w 1998445"/>
                <a:gd name="connsiteY1-5314" fmla="*/ 155278 h 1623044"/>
                <a:gd name="connsiteX2-5315" fmla="*/ 867036 w 1998445"/>
                <a:gd name="connsiteY2-5316" fmla="*/ 13949 h 1623044"/>
                <a:gd name="connsiteX3-5317" fmla="*/ 1238604 w 1998445"/>
                <a:gd name="connsiteY3-5318" fmla="*/ 30104 h 1623044"/>
                <a:gd name="connsiteX4-5319" fmla="*/ 1592942 w 1998445"/>
                <a:gd name="connsiteY4-5320" fmla="*/ 234019 h 1623044"/>
                <a:gd name="connsiteX5-5321" fmla="*/ 1689195 w 1998445"/>
                <a:gd name="connsiteY5-5322" fmla="*/ 688734 h 1623044"/>
                <a:gd name="connsiteX6-5323" fmla="*/ 1998005 w 1998445"/>
                <a:gd name="connsiteY6-5324" fmla="*/ 945464 h 1623044"/>
                <a:gd name="connsiteX7-5325" fmla="*/ 1781210 w 1998445"/>
                <a:gd name="connsiteY7-5326" fmla="*/ 1367417 h 1623044"/>
                <a:gd name="connsiteX8-5327" fmla="*/ 1258092 w 1998445"/>
                <a:gd name="connsiteY8-5328" fmla="*/ 1548342 h 1623044"/>
                <a:gd name="connsiteX9-5329" fmla="*/ 562011 w 1998445"/>
                <a:gd name="connsiteY9-5330" fmla="*/ 1583985 h 1623044"/>
                <a:gd name="connsiteX10-5331" fmla="*/ 241169 w 1998445"/>
                <a:gd name="connsiteY10-5332" fmla="*/ 1435596 h 1623044"/>
                <a:gd name="connsiteX11-5333" fmla="*/ 537 w 1998445"/>
                <a:gd name="connsiteY11-5334" fmla="*/ 1014491 h 1623044"/>
                <a:gd name="connsiteX12-5335" fmla="*/ 305337 w 1998445"/>
                <a:gd name="connsiteY12-5336" fmla="*/ 569322 h 1623044"/>
                <a:gd name="connsiteX13-5337" fmla="*/ 465758 w 1998445"/>
                <a:gd name="connsiteY13-5338" fmla="*/ 505154 h 1623044"/>
                <a:gd name="connsiteX14-5339" fmla="*/ 545969 w 1998445"/>
                <a:gd name="connsiteY14-5340" fmla="*/ 440985 h 1623044"/>
                <a:gd name="connsiteX15-5341" fmla="*/ 545969 w 1998445"/>
                <a:gd name="connsiteY15-5342" fmla="*/ 424943 h 1623044"/>
                <a:gd name="connsiteX0-5343" fmla="*/ 517161 w 1998445"/>
                <a:gd name="connsiteY0-5344" fmla="*/ 415341 h 1623044"/>
                <a:gd name="connsiteX1-5345" fmla="*/ 626292 w 1998445"/>
                <a:gd name="connsiteY1-5346" fmla="*/ 155278 h 1623044"/>
                <a:gd name="connsiteX2-5347" fmla="*/ 867036 w 1998445"/>
                <a:gd name="connsiteY2-5348" fmla="*/ 13949 h 1623044"/>
                <a:gd name="connsiteX3-5349" fmla="*/ 1238604 w 1998445"/>
                <a:gd name="connsiteY3-5350" fmla="*/ 30104 h 1623044"/>
                <a:gd name="connsiteX4-5351" fmla="*/ 1592942 w 1998445"/>
                <a:gd name="connsiteY4-5352" fmla="*/ 234019 h 1623044"/>
                <a:gd name="connsiteX5-5353" fmla="*/ 1689195 w 1998445"/>
                <a:gd name="connsiteY5-5354" fmla="*/ 688734 h 1623044"/>
                <a:gd name="connsiteX6-5355" fmla="*/ 1998005 w 1998445"/>
                <a:gd name="connsiteY6-5356" fmla="*/ 945464 h 1623044"/>
                <a:gd name="connsiteX7-5357" fmla="*/ 1781210 w 1998445"/>
                <a:gd name="connsiteY7-5358" fmla="*/ 1367417 h 1623044"/>
                <a:gd name="connsiteX8-5359" fmla="*/ 1258092 w 1998445"/>
                <a:gd name="connsiteY8-5360" fmla="*/ 1548342 h 1623044"/>
                <a:gd name="connsiteX9-5361" fmla="*/ 562011 w 1998445"/>
                <a:gd name="connsiteY9-5362" fmla="*/ 1583985 h 1623044"/>
                <a:gd name="connsiteX10-5363" fmla="*/ 241169 w 1998445"/>
                <a:gd name="connsiteY10-5364" fmla="*/ 1435596 h 1623044"/>
                <a:gd name="connsiteX11-5365" fmla="*/ 537 w 1998445"/>
                <a:gd name="connsiteY11-5366" fmla="*/ 1014491 h 1623044"/>
                <a:gd name="connsiteX12-5367" fmla="*/ 305337 w 1998445"/>
                <a:gd name="connsiteY12-5368" fmla="*/ 569322 h 1623044"/>
                <a:gd name="connsiteX13-5369" fmla="*/ 465758 w 1998445"/>
                <a:gd name="connsiteY13-5370" fmla="*/ 505154 h 1623044"/>
                <a:gd name="connsiteX14-5371" fmla="*/ 545969 w 1998445"/>
                <a:gd name="connsiteY14-5372" fmla="*/ 440985 h 1623044"/>
                <a:gd name="connsiteX15-5373" fmla="*/ 545969 w 1998445"/>
                <a:gd name="connsiteY15-5374" fmla="*/ 424943 h 1623044"/>
                <a:gd name="connsiteX0-5375" fmla="*/ 516734 w 1998018"/>
                <a:gd name="connsiteY0-5376" fmla="*/ 415341 h 1623044"/>
                <a:gd name="connsiteX1-5377" fmla="*/ 625865 w 1998018"/>
                <a:gd name="connsiteY1-5378" fmla="*/ 155278 h 1623044"/>
                <a:gd name="connsiteX2-5379" fmla="*/ 866609 w 1998018"/>
                <a:gd name="connsiteY2-5380" fmla="*/ 13949 h 1623044"/>
                <a:gd name="connsiteX3-5381" fmla="*/ 1238177 w 1998018"/>
                <a:gd name="connsiteY3-5382" fmla="*/ 30104 h 1623044"/>
                <a:gd name="connsiteX4-5383" fmla="*/ 1592515 w 1998018"/>
                <a:gd name="connsiteY4-5384" fmla="*/ 234019 h 1623044"/>
                <a:gd name="connsiteX5-5385" fmla="*/ 1688768 w 1998018"/>
                <a:gd name="connsiteY5-5386" fmla="*/ 688734 h 1623044"/>
                <a:gd name="connsiteX6-5387" fmla="*/ 1997578 w 1998018"/>
                <a:gd name="connsiteY6-5388" fmla="*/ 945464 h 1623044"/>
                <a:gd name="connsiteX7-5389" fmla="*/ 1780783 w 1998018"/>
                <a:gd name="connsiteY7-5390" fmla="*/ 1367417 h 1623044"/>
                <a:gd name="connsiteX8-5391" fmla="*/ 1257665 w 1998018"/>
                <a:gd name="connsiteY8-5392" fmla="*/ 1548342 h 1623044"/>
                <a:gd name="connsiteX9-5393" fmla="*/ 561584 w 1998018"/>
                <a:gd name="connsiteY9-5394" fmla="*/ 1583985 h 1623044"/>
                <a:gd name="connsiteX10-5395" fmla="*/ 240742 w 1998018"/>
                <a:gd name="connsiteY10-5396" fmla="*/ 1435596 h 1623044"/>
                <a:gd name="connsiteX11-5397" fmla="*/ 110 w 1998018"/>
                <a:gd name="connsiteY11-5398" fmla="*/ 1014491 h 1623044"/>
                <a:gd name="connsiteX12-5399" fmla="*/ 268815 w 1998018"/>
                <a:gd name="connsiteY12-5400" fmla="*/ 557291 h 1623044"/>
                <a:gd name="connsiteX13-5401" fmla="*/ 465331 w 1998018"/>
                <a:gd name="connsiteY13-5402" fmla="*/ 505154 h 1623044"/>
                <a:gd name="connsiteX14-5403" fmla="*/ 545542 w 1998018"/>
                <a:gd name="connsiteY14-5404" fmla="*/ 440985 h 1623044"/>
                <a:gd name="connsiteX15-5405" fmla="*/ 545542 w 1998018"/>
                <a:gd name="connsiteY15-5406" fmla="*/ 424943 h 1623044"/>
                <a:gd name="connsiteX0-5407" fmla="*/ 517007 w 1998291"/>
                <a:gd name="connsiteY0-5408" fmla="*/ 415341 h 1550411"/>
                <a:gd name="connsiteX1-5409" fmla="*/ 626138 w 1998291"/>
                <a:gd name="connsiteY1-5410" fmla="*/ 155278 h 1550411"/>
                <a:gd name="connsiteX2-5411" fmla="*/ 866882 w 1998291"/>
                <a:gd name="connsiteY2-5412" fmla="*/ 13949 h 1550411"/>
                <a:gd name="connsiteX3-5413" fmla="*/ 1238450 w 1998291"/>
                <a:gd name="connsiteY3-5414" fmla="*/ 30104 h 1550411"/>
                <a:gd name="connsiteX4-5415" fmla="*/ 1592788 w 1998291"/>
                <a:gd name="connsiteY4-5416" fmla="*/ 234019 h 1550411"/>
                <a:gd name="connsiteX5-5417" fmla="*/ 1689041 w 1998291"/>
                <a:gd name="connsiteY5-5418" fmla="*/ 688734 h 1550411"/>
                <a:gd name="connsiteX6-5419" fmla="*/ 1997851 w 1998291"/>
                <a:gd name="connsiteY6-5420" fmla="*/ 945464 h 1550411"/>
                <a:gd name="connsiteX7-5421" fmla="*/ 1781056 w 1998291"/>
                <a:gd name="connsiteY7-5422" fmla="*/ 1367417 h 1550411"/>
                <a:gd name="connsiteX8-5423" fmla="*/ 1257938 w 1998291"/>
                <a:gd name="connsiteY8-5424" fmla="*/ 1548342 h 1550411"/>
                <a:gd name="connsiteX9-5425" fmla="*/ 241015 w 1998291"/>
                <a:gd name="connsiteY9-5426" fmla="*/ 1435596 h 1550411"/>
                <a:gd name="connsiteX10-5427" fmla="*/ 383 w 1998291"/>
                <a:gd name="connsiteY10-5428" fmla="*/ 1014491 h 1550411"/>
                <a:gd name="connsiteX11-5429" fmla="*/ 269088 w 1998291"/>
                <a:gd name="connsiteY11-5430" fmla="*/ 557291 h 1550411"/>
                <a:gd name="connsiteX12-5431" fmla="*/ 465604 w 1998291"/>
                <a:gd name="connsiteY12-5432" fmla="*/ 505154 h 1550411"/>
                <a:gd name="connsiteX13-5433" fmla="*/ 545815 w 1998291"/>
                <a:gd name="connsiteY13-5434" fmla="*/ 440985 h 1550411"/>
                <a:gd name="connsiteX14-5435" fmla="*/ 545815 w 1998291"/>
                <a:gd name="connsiteY14-5436" fmla="*/ 424943 h 1550411"/>
                <a:gd name="connsiteX0-5437" fmla="*/ 517007 w 1998291"/>
                <a:gd name="connsiteY0-5438" fmla="*/ 415341 h 1575049"/>
                <a:gd name="connsiteX1-5439" fmla="*/ 626138 w 1998291"/>
                <a:gd name="connsiteY1-5440" fmla="*/ 155278 h 1575049"/>
                <a:gd name="connsiteX2-5441" fmla="*/ 866882 w 1998291"/>
                <a:gd name="connsiteY2-5442" fmla="*/ 13949 h 1575049"/>
                <a:gd name="connsiteX3-5443" fmla="*/ 1238450 w 1998291"/>
                <a:gd name="connsiteY3-5444" fmla="*/ 30104 h 1575049"/>
                <a:gd name="connsiteX4-5445" fmla="*/ 1592788 w 1998291"/>
                <a:gd name="connsiteY4-5446" fmla="*/ 234019 h 1575049"/>
                <a:gd name="connsiteX5-5447" fmla="*/ 1689041 w 1998291"/>
                <a:gd name="connsiteY5-5448" fmla="*/ 688734 h 1575049"/>
                <a:gd name="connsiteX6-5449" fmla="*/ 1997851 w 1998291"/>
                <a:gd name="connsiteY6-5450" fmla="*/ 945464 h 1575049"/>
                <a:gd name="connsiteX7-5451" fmla="*/ 1781056 w 1998291"/>
                <a:gd name="connsiteY7-5452" fmla="*/ 1367417 h 1575049"/>
                <a:gd name="connsiteX8-5453" fmla="*/ 1257938 w 1998291"/>
                <a:gd name="connsiteY8-5454" fmla="*/ 1548342 h 1575049"/>
                <a:gd name="connsiteX9-5455" fmla="*/ 241015 w 1998291"/>
                <a:gd name="connsiteY9-5456" fmla="*/ 1435596 h 1575049"/>
                <a:gd name="connsiteX10-5457" fmla="*/ 383 w 1998291"/>
                <a:gd name="connsiteY10-5458" fmla="*/ 1014491 h 1575049"/>
                <a:gd name="connsiteX11-5459" fmla="*/ 269088 w 1998291"/>
                <a:gd name="connsiteY11-5460" fmla="*/ 557291 h 1575049"/>
                <a:gd name="connsiteX12-5461" fmla="*/ 465604 w 1998291"/>
                <a:gd name="connsiteY12-5462" fmla="*/ 505154 h 1575049"/>
                <a:gd name="connsiteX13-5463" fmla="*/ 545815 w 1998291"/>
                <a:gd name="connsiteY13-5464" fmla="*/ 440985 h 1575049"/>
                <a:gd name="connsiteX14-5465" fmla="*/ 545815 w 1998291"/>
                <a:gd name="connsiteY14-5466" fmla="*/ 424943 h 1575049"/>
                <a:gd name="connsiteX0-5467" fmla="*/ 517007 w 1998291"/>
                <a:gd name="connsiteY0-5468" fmla="*/ 415341 h 1550411"/>
                <a:gd name="connsiteX1-5469" fmla="*/ 626138 w 1998291"/>
                <a:gd name="connsiteY1-5470" fmla="*/ 155278 h 1550411"/>
                <a:gd name="connsiteX2-5471" fmla="*/ 866882 w 1998291"/>
                <a:gd name="connsiteY2-5472" fmla="*/ 13949 h 1550411"/>
                <a:gd name="connsiteX3-5473" fmla="*/ 1238450 w 1998291"/>
                <a:gd name="connsiteY3-5474" fmla="*/ 30104 h 1550411"/>
                <a:gd name="connsiteX4-5475" fmla="*/ 1592788 w 1998291"/>
                <a:gd name="connsiteY4-5476" fmla="*/ 234019 h 1550411"/>
                <a:gd name="connsiteX5-5477" fmla="*/ 1689041 w 1998291"/>
                <a:gd name="connsiteY5-5478" fmla="*/ 688734 h 1550411"/>
                <a:gd name="connsiteX6-5479" fmla="*/ 1997851 w 1998291"/>
                <a:gd name="connsiteY6-5480" fmla="*/ 945464 h 1550411"/>
                <a:gd name="connsiteX7-5481" fmla="*/ 1781056 w 1998291"/>
                <a:gd name="connsiteY7-5482" fmla="*/ 1367417 h 1550411"/>
                <a:gd name="connsiteX8-5483" fmla="*/ 1257938 w 1998291"/>
                <a:gd name="connsiteY8-5484" fmla="*/ 1548342 h 1550411"/>
                <a:gd name="connsiteX9-5485" fmla="*/ 241015 w 1998291"/>
                <a:gd name="connsiteY9-5486" fmla="*/ 1435596 h 1550411"/>
                <a:gd name="connsiteX10-5487" fmla="*/ 383 w 1998291"/>
                <a:gd name="connsiteY10-5488" fmla="*/ 1014491 h 1550411"/>
                <a:gd name="connsiteX11-5489" fmla="*/ 269088 w 1998291"/>
                <a:gd name="connsiteY11-5490" fmla="*/ 557291 h 1550411"/>
                <a:gd name="connsiteX12-5491" fmla="*/ 465604 w 1998291"/>
                <a:gd name="connsiteY12-5492" fmla="*/ 505154 h 1550411"/>
                <a:gd name="connsiteX13-5493" fmla="*/ 545815 w 1998291"/>
                <a:gd name="connsiteY13-5494" fmla="*/ 440985 h 1550411"/>
                <a:gd name="connsiteX14-5495" fmla="*/ 545815 w 1998291"/>
                <a:gd name="connsiteY14-5496" fmla="*/ 424943 h 1550411"/>
                <a:gd name="connsiteX0-5497" fmla="*/ 517340 w 1998624"/>
                <a:gd name="connsiteY0-5498" fmla="*/ 415341 h 1570947"/>
                <a:gd name="connsiteX1-5499" fmla="*/ 626471 w 1998624"/>
                <a:gd name="connsiteY1-5500" fmla="*/ 155278 h 1570947"/>
                <a:gd name="connsiteX2-5501" fmla="*/ 867215 w 1998624"/>
                <a:gd name="connsiteY2-5502" fmla="*/ 13949 h 1570947"/>
                <a:gd name="connsiteX3-5503" fmla="*/ 1238783 w 1998624"/>
                <a:gd name="connsiteY3-5504" fmla="*/ 30104 h 1570947"/>
                <a:gd name="connsiteX4-5505" fmla="*/ 1593121 w 1998624"/>
                <a:gd name="connsiteY4-5506" fmla="*/ 234019 h 1570947"/>
                <a:gd name="connsiteX5-5507" fmla="*/ 1689374 w 1998624"/>
                <a:gd name="connsiteY5-5508" fmla="*/ 688734 h 1570947"/>
                <a:gd name="connsiteX6-5509" fmla="*/ 1998184 w 1998624"/>
                <a:gd name="connsiteY6-5510" fmla="*/ 945464 h 1570947"/>
                <a:gd name="connsiteX7-5511" fmla="*/ 1781389 w 1998624"/>
                <a:gd name="connsiteY7-5512" fmla="*/ 1367417 h 1570947"/>
                <a:gd name="connsiteX8-5513" fmla="*/ 1258271 w 1998624"/>
                <a:gd name="connsiteY8-5514" fmla="*/ 1548342 h 1570947"/>
                <a:gd name="connsiteX9-5515" fmla="*/ 241348 w 1998624"/>
                <a:gd name="connsiteY9-5516" fmla="*/ 1435596 h 1570947"/>
                <a:gd name="connsiteX10-5517" fmla="*/ 716 w 1998624"/>
                <a:gd name="connsiteY10-5518" fmla="*/ 1014491 h 1570947"/>
                <a:gd name="connsiteX11-5519" fmla="*/ 269421 w 1998624"/>
                <a:gd name="connsiteY11-5520" fmla="*/ 557291 h 1570947"/>
                <a:gd name="connsiteX12-5521" fmla="*/ 465937 w 1998624"/>
                <a:gd name="connsiteY12-5522" fmla="*/ 505154 h 1570947"/>
                <a:gd name="connsiteX13-5523" fmla="*/ 546148 w 1998624"/>
                <a:gd name="connsiteY13-5524" fmla="*/ 440985 h 1570947"/>
                <a:gd name="connsiteX14-5525" fmla="*/ 546148 w 1998624"/>
                <a:gd name="connsiteY14-5526" fmla="*/ 424943 h 1570947"/>
                <a:gd name="connsiteX0-5527" fmla="*/ 518835 w 2000119"/>
                <a:gd name="connsiteY0-5528" fmla="*/ 415341 h 1570947"/>
                <a:gd name="connsiteX1-5529" fmla="*/ 627966 w 2000119"/>
                <a:gd name="connsiteY1-5530" fmla="*/ 155278 h 1570947"/>
                <a:gd name="connsiteX2-5531" fmla="*/ 868710 w 2000119"/>
                <a:gd name="connsiteY2-5532" fmla="*/ 13949 h 1570947"/>
                <a:gd name="connsiteX3-5533" fmla="*/ 1240278 w 2000119"/>
                <a:gd name="connsiteY3-5534" fmla="*/ 30104 h 1570947"/>
                <a:gd name="connsiteX4-5535" fmla="*/ 1594616 w 2000119"/>
                <a:gd name="connsiteY4-5536" fmla="*/ 234019 h 1570947"/>
                <a:gd name="connsiteX5-5537" fmla="*/ 1690869 w 2000119"/>
                <a:gd name="connsiteY5-5538" fmla="*/ 688734 h 1570947"/>
                <a:gd name="connsiteX6-5539" fmla="*/ 1999679 w 2000119"/>
                <a:gd name="connsiteY6-5540" fmla="*/ 945464 h 1570947"/>
                <a:gd name="connsiteX7-5541" fmla="*/ 1782884 w 2000119"/>
                <a:gd name="connsiteY7-5542" fmla="*/ 1367417 h 1570947"/>
                <a:gd name="connsiteX8-5543" fmla="*/ 1259766 w 2000119"/>
                <a:gd name="connsiteY8-5544" fmla="*/ 1548342 h 1570947"/>
                <a:gd name="connsiteX9-5545" fmla="*/ 363159 w 2000119"/>
                <a:gd name="connsiteY9-5546" fmla="*/ 1435596 h 1570947"/>
                <a:gd name="connsiteX10-5547" fmla="*/ 2211 w 2000119"/>
                <a:gd name="connsiteY10-5548" fmla="*/ 1014491 h 1570947"/>
                <a:gd name="connsiteX11-5549" fmla="*/ 270916 w 2000119"/>
                <a:gd name="connsiteY11-5550" fmla="*/ 557291 h 1570947"/>
                <a:gd name="connsiteX12-5551" fmla="*/ 467432 w 2000119"/>
                <a:gd name="connsiteY12-5552" fmla="*/ 505154 h 1570947"/>
                <a:gd name="connsiteX13-5553" fmla="*/ 547643 w 2000119"/>
                <a:gd name="connsiteY13-5554" fmla="*/ 440985 h 1570947"/>
                <a:gd name="connsiteX14-5555" fmla="*/ 547643 w 2000119"/>
                <a:gd name="connsiteY14-5556" fmla="*/ 424943 h 1570947"/>
                <a:gd name="connsiteX0-5557" fmla="*/ 518835 w 2000119"/>
                <a:gd name="connsiteY0-5558" fmla="*/ 415341 h 1550411"/>
                <a:gd name="connsiteX1-5559" fmla="*/ 627966 w 2000119"/>
                <a:gd name="connsiteY1-5560" fmla="*/ 155278 h 1550411"/>
                <a:gd name="connsiteX2-5561" fmla="*/ 868710 w 2000119"/>
                <a:gd name="connsiteY2-5562" fmla="*/ 13949 h 1550411"/>
                <a:gd name="connsiteX3-5563" fmla="*/ 1240278 w 2000119"/>
                <a:gd name="connsiteY3-5564" fmla="*/ 30104 h 1550411"/>
                <a:gd name="connsiteX4-5565" fmla="*/ 1594616 w 2000119"/>
                <a:gd name="connsiteY4-5566" fmla="*/ 234019 h 1550411"/>
                <a:gd name="connsiteX5-5567" fmla="*/ 1690869 w 2000119"/>
                <a:gd name="connsiteY5-5568" fmla="*/ 688734 h 1550411"/>
                <a:gd name="connsiteX6-5569" fmla="*/ 1999679 w 2000119"/>
                <a:gd name="connsiteY6-5570" fmla="*/ 945464 h 1550411"/>
                <a:gd name="connsiteX7-5571" fmla="*/ 1782884 w 2000119"/>
                <a:gd name="connsiteY7-5572" fmla="*/ 1367417 h 1550411"/>
                <a:gd name="connsiteX8-5573" fmla="*/ 1331956 w 2000119"/>
                <a:gd name="connsiteY8-5574" fmla="*/ 1548342 h 1550411"/>
                <a:gd name="connsiteX9-5575" fmla="*/ 363159 w 2000119"/>
                <a:gd name="connsiteY9-5576" fmla="*/ 1435596 h 1550411"/>
                <a:gd name="connsiteX10-5577" fmla="*/ 2211 w 2000119"/>
                <a:gd name="connsiteY10-5578" fmla="*/ 1014491 h 1550411"/>
                <a:gd name="connsiteX11-5579" fmla="*/ 270916 w 2000119"/>
                <a:gd name="connsiteY11-5580" fmla="*/ 557291 h 1550411"/>
                <a:gd name="connsiteX12-5581" fmla="*/ 467432 w 2000119"/>
                <a:gd name="connsiteY12-5582" fmla="*/ 505154 h 1550411"/>
                <a:gd name="connsiteX13-5583" fmla="*/ 547643 w 2000119"/>
                <a:gd name="connsiteY13-5584" fmla="*/ 440985 h 1550411"/>
                <a:gd name="connsiteX14-5585" fmla="*/ 547643 w 2000119"/>
                <a:gd name="connsiteY14-5586" fmla="*/ 424943 h 1550411"/>
                <a:gd name="connsiteX0-5587" fmla="*/ 518835 w 2000119"/>
                <a:gd name="connsiteY0-5588" fmla="*/ 415341 h 1945642"/>
                <a:gd name="connsiteX1-5589" fmla="*/ 627966 w 2000119"/>
                <a:gd name="connsiteY1-5590" fmla="*/ 155278 h 1945642"/>
                <a:gd name="connsiteX2-5591" fmla="*/ 868710 w 2000119"/>
                <a:gd name="connsiteY2-5592" fmla="*/ 13949 h 1945642"/>
                <a:gd name="connsiteX3-5593" fmla="*/ 1240278 w 2000119"/>
                <a:gd name="connsiteY3-5594" fmla="*/ 30104 h 1945642"/>
                <a:gd name="connsiteX4-5595" fmla="*/ 1594616 w 2000119"/>
                <a:gd name="connsiteY4-5596" fmla="*/ 234019 h 1945642"/>
                <a:gd name="connsiteX5-5597" fmla="*/ 1690869 w 2000119"/>
                <a:gd name="connsiteY5-5598" fmla="*/ 688734 h 1945642"/>
                <a:gd name="connsiteX6-5599" fmla="*/ 1999679 w 2000119"/>
                <a:gd name="connsiteY6-5600" fmla="*/ 945464 h 1945642"/>
                <a:gd name="connsiteX7-5601" fmla="*/ 1782884 w 2000119"/>
                <a:gd name="connsiteY7-5602" fmla="*/ 1367417 h 1945642"/>
                <a:gd name="connsiteX8-5603" fmla="*/ 1380083 w 2000119"/>
                <a:gd name="connsiteY8-5604" fmla="*/ 1945384 h 1945642"/>
                <a:gd name="connsiteX9-5605" fmla="*/ 363159 w 2000119"/>
                <a:gd name="connsiteY9-5606" fmla="*/ 1435596 h 1945642"/>
                <a:gd name="connsiteX10-5607" fmla="*/ 2211 w 2000119"/>
                <a:gd name="connsiteY10-5608" fmla="*/ 1014491 h 1945642"/>
                <a:gd name="connsiteX11-5609" fmla="*/ 270916 w 2000119"/>
                <a:gd name="connsiteY11-5610" fmla="*/ 557291 h 1945642"/>
                <a:gd name="connsiteX12-5611" fmla="*/ 467432 w 2000119"/>
                <a:gd name="connsiteY12-5612" fmla="*/ 505154 h 1945642"/>
                <a:gd name="connsiteX13-5613" fmla="*/ 547643 w 2000119"/>
                <a:gd name="connsiteY13-5614" fmla="*/ 440985 h 1945642"/>
                <a:gd name="connsiteX14-5615" fmla="*/ 547643 w 2000119"/>
                <a:gd name="connsiteY14-5616" fmla="*/ 424943 h 1945642"/>
                <a:gd name="connsiteX0-5617" fmla="*/ 518835 w 2000119"/>
                <a:gd name="connsiteY0-5618" fmla="*/ 415341 h 1945642"/>
                <a:gd name="connsiteX1-5619" fmla="*/ 627966 w 2000119"/>
                <a:gd name="connsiteY1-5620" fmla="*/ 155278 h 1945642"/>
                <a:gd name="connsiteX2-5621" fmla="*/ 868710 w 2000119"/>
                <a:gd name="connsiteY2-5622" fmla="*/ 13949 h 1945642"/>
                <a:gd name="connsiteX3-5623" fmla="*/ 1240278 w 2000119"/>
                <a:gd name="connsiteY3-5624" fmla="*/ 30104 h 1945642"/>
                <a:gd name="connsiteX4-5625" fmla="*/ 1594616 w 2000119"/>
                <a:gd name="connsiteY4-5626" fmla="*/ 234019 h 1945642"/>
                <a:gd name="connsiteX5-5627" fmla="*/ 1690869 w 2000119"/>
                <a:gd name="connsiteY5-5628" fmla="*/ 688734 h 1945642"/>
                <a:gd name="connsiteX6-5629" fmla="*/ 1999679 w 2000119"/>
                <a:gd name="connsiteY6-5630" fmla="*/ 945464 h 1945642"/>
                <a:gd name="connsiteX7-5631" fmla="*/ 1782884 w 2000119"/>
                <a:gd name="connsiteY7-5632" fmla="*/ 1367417 h 1945642"/>
                <a:gd name="connsiteX8-5633" fmla="*/ 1380083 w 2000119"/>
                <a:gd name="connsiteY8-5634" fmla="*/ 1945384 h 1945642"/>
                <a:gd name="connsiteX9-5635" fmla="*/ 363159 w 2000119"/>
                <a:gd name="connsiteY9-5636" fmla="*/ 1435596 h 1945642"/>
                <a:gd name="connsiteX10-5637" fmla="*/ 2211 w 2000119"/>
                <a:gd name="connsiteY10-5638" fmla="*/ 1014491 h 1945642"/>
                <a:gd name="connsiteX11-5639" fmla="*/ 270916 w 2000119"/>
                <a:gd name="connsiteY11-5640" fmla="*/ 557291 h 1945642"/>
                <a:gd name="connsiteX12-5641" fmla="*/ 467432 w 2000119"/>
                <a:gd name="connsiteY12-5642" fmla="*/ 505154 h 1945642"/>
                <a:gd name="connsiteX13-5643" fmla="*/ 547643 w 2000119"/>
                <a:gd name="connsiteY13-5644" fmla="*/ 440985 h 1945642"/>
                <a:gd name="connsiteX14-5645" fmla="*/ 547643 w 2000119"/>
                <a:gd name="connsiteY14-5646" fmla="*/ 424943 h 1945642"/>
                <a:gd name="connsiteX0-5647" fmla="*/ 518835 w 2000119"/>
                <a:gd name="connsiteY0-5648" fmla="*/ 415341 h 1621454"/>
                <a:gd name="connsiteX1-5649" fmla="*/ 627966 w 2000119"/>
                <a:gd name="connsiteY1-5650" fmla="*/ 155278 h 1621454"/>
                <a:gd name="connsiteX2-5651" fmla="*/ 868710 w 2000119"/>
                <a:gd name="connsiteY2-5652" fmla="*/ 13949 h 1621454"/>
                <a:gd name="connsiteX3-5653" fmla="*/ 1240278 w 2000119"/>
                <a:gd name="connsiteY3-5654" fmla="*/ 30104 h 1621454"/>
                <a:gd name="connsiteX4-5655" fmla="*/ 1594616 w 2000119"/>
                <a:gd name="connsiteY4-5656" fmla="*/ 234019 h 1621454"/>
                <a:gd name="connsiteX5-5657" fmla="*/ 1690869 w 2000119"/>
                <a:gd name="connsiteY5-5658" fmla="*/ 688734 h 1621454"/>
                <a:gd name="connsiteX6-5659" fmla="*/ 1999679 w 2000119"/>
                <a:gd name="connsiteY6-5660" fmla="*/ 945464 h 1621454"/>
                <a:gd name="connsiteX7-5661" fmla="*/ 1782884 w 2000119"/>
                <a:gd name="connsiteY7-5662" fmla="*/ 1367417 h 1621454"/>
                <a:gd name="connsiteX8-5663" fmla="*/ 1343988 w 2000119"/>
                <a:gd name="connsiteY8-5664" fmla="*/ 1620531 h 1621454"/>
                <a:gd name="connsiteX9-5665" fmla="*/ 363159 w 2000119"/>
                <a:gd name="connsiteY9-5666" fmla="*/ 1435596 h 1621454"/>
                <a:gd name="connsiteX10-5667" fmla="*/ 2211 w 2000119"/>
                <a:gd name="connsiteY10-5668" fmla="*/ 1014491 h 1621454"/>
                <a:gd name="connsiteX11-5669" fmla="*/ 270916 w 2000119"/>
                <a:gd name="connsiteY11-5670" fmla="*/ 557291 h 1621454"/>
                <a:gd name="connsiteX12-5671" fmla="*/ 467432 w 2000119"/>
                <a:gd name="connsiteY12-5672" fmla="*/ 505154 h 1621454"/>
                <a:gd name="connsiteX13-5673" fmla="*/ 547643 w 2000119"/>
                <a:gd name="connsiteY13-5674" fmla="*/ 440985 h 1621454"/>
                <a:gd name="connsiteX14-5675" fmla="*/ 547643 w 2000119"/>
                <a:gd name="connsiteY14-5676" fmla="*/ 424943 h 1621454"/>
                <a:gd name="connsiteX0-5677" fmla="*/ 518835 w 2000119"/>
                <a:gd name="connsiteY0-5678" fmla="*/ 415341 h 1621454"/>
                <a:gd name="connsiteX1-5679" fmla="*/ 627966 w 2000119"/>
                <a:gd name="connsiteY1-5680" fmla="*/ 155278 h 1621454"/>
                <a:gd name="connsiteX2-5681" fmla="*/ 868710 w 2000119"/>
                <a:gd name="connsiteY2-5682" fmla="*/ 13949 h 1621454"/>
                <a:gd name="connsiteX3-5683" fmla="*/ 1240278 w 2000119"/>
                <a:gd name="connsiteY3-5684" fmla="*/ 30104 h 1621454"/>
                <a:gd name="connsiteX4-5685" fmla="*/ 1594616 w 2000119"/>
                <a:gd name="connsiteY4-5686" fmla="*/ 234019 h 1621454"/>
                <a:gd name="connsiteX5-5687" fmla="*/ 1690869 w 2000119"/>
                <a:gd name="connsiteY5-5688" fmla="*/ 688734 h 1621454"/>
                <a:gd name="connsiteX6-5689" fmla="*/ 1999679 w 2000119"/>
                <a:gd name="connsiteY6-5690" fmla="*/ 945464 h 1621454"/>
                <a:gd name="connsiteX7-5691" fmla="*/ 1782884 w 2000119"/>
                <a:gd name="connsiteY7-5692" fmla="*/ 1367417 h 1621454"/>
                <a:gd name="connsiteX8-5693" fmla="*/ 1343988 w 2000119"/>
                <a:gd name="connsiteY8-5694" fmla="*/ 1620531 h 1621454"/>
                <a:gd name="connsiteX9-5695" fmla="*/ 363159 w 2000119"/>
                <a:gd name="connsiteY9-5696" fmla="*/ 1435596 h 1621454"/>
                <a:gd name="connsiteX10-5697" fmla="*/ 2211 w 2000119"/>
                <a:gd name="connsiteY10-5698" fmla="*/ 1014491 h 1621454"/>
                <a:gd name="connsiteX11-5699" fmla="*/ 270916 w 2000119"/>
                <a:gd name="connsiteY11-5700" fmla="*/ 557291 h 1621454"/>
                <a:gd name="connsiteX12-5701" fmla="*/ 467432 w 2000119"/>
                <a:gd name="connsiteY12-5702" fmla="*/ 505154 h 1621454"/>
                <a:gd name="connsiteX13-5703" fmla="*/ 547643 w 2000119"/>
                <a:gd name="connsiteY13-5704" fmla="*/ 440985 h 1621454"/>
                <a:gd name="connsiteX14-5705" fmla="*/ 547643 w 2000119"/>
                <a:gd name="connsiteY14-5706" fmla="*/ 424943 h 1621454"/>
                <a:gd name="connsiteX0-5707" fmla="*/ 518835 w 2000119"/>
                <a:gd name="connsiteY0-5708" fmla="*/ 415341 h 1585720"/>
                <a:gd name="connsiteX1-5709" fmla="*/ 627966 w 2000119"/>
                <a:gd name="connsiteY1-5710" fmla="*/ 155278 h 1585720"/>
                <a:gd name="connsiteX2-5711" fmla="*/ 868710 w 2000119"/>
                <a:gd name="connsiteY2-5712" fmla="*/ 13949 h 1585720"/>
                <a:gd name="connsiteX3-5713" fmla="*/ 1240278 w 2000119"/>
                <a:gd name="connsiteY3-5714" fmla="*/ 30104 h 1585720"/>
                <a:gd name="connsiteX4-5715" fmla="*/ 1594616 w 2000119"/>
                <a:gd name="connsiteY4-5716" fmla="*/ 234019 h 1585720"/>
                <a:gd name="connsiteX5-5717" fmla="*/ 1690869 w 2000119"/>
                <a:gd name="connsiteY5-5718" fmla="*/ 688734 h 1585720"/>
                <a:gd name="connsiteX6-5719" fmla="*/ 1999679 w 2000119"/>
                <a:gd name="connsiteY6-5720" fmla="*/ 945464 h 1585720"/>
                <a:gd name="connsiteX7-5721" fmla="*/ 1782884 w 2000119"/>
                <a:gd name="connsiteY7-5722" fmla="*/ 1367417 h 1585720"/>
                <a:gd name="connsiteX8-5723" fmla="*/ 1247735 w 2000119"/>
                <a:gd name="connsiteY8-5724" fmla="*/ 1584436 h 1585720"/>
                <a:gd name="connsiteX9-5725" fmla="*/ 363159 w 2000119"/>
                <a:gd name="connsiteY9-5726" fmla="*/ 1435596 h 1585720"/>
                <a:gd name="connsiteX10-5727" fmla="*/ 2211 w 2000119"/>
                <a:gd name="connsiteY10-5728" fmla="*/ 1014491 h 1585720"/>
                <a:gd name="connsiteX11-5729" fmla="*/ 270916 w 2000119"/>
                <a:gd name="connsiteY11-5730" fmla="*/ 557291 h 1585720"/>
                <a:gd name="connsiteX12-5731" fmla="*/ 467432 w 2000119"/>
                <a:gd name="connsiteY12-5732" fmla="*/ 505154 h 1585720"/>
                <a:gd name="connsiteX13-5733" fmla="*/ 547643 w 2000119"/>
                <a:gd name="connsiteY13-5734" fmla="*/ 440985 h 1585720"/>
                <a:gd name="connsiteX14-5735" fmla="*/ 547643 w 2000119"/>
                <a:gd name="connsiteY14-5736" fmla="*/ 424943 h 1585720"/>
                <a:gd name="connsiteX0-5737" fmla="*/ 518835 w 2000119"/>
                <a:gd name="connsiteY0-5738" fmla="*/ 415341 h 1585720"/>
                <a:gd name="connsiteX1-5739" fmla="*/ 627966 w 2000119"/>
                <a:gd name="connsiteY1-5740" fmla="*/ 155278 h 1585720"/>
                <a:gd name="connsiteX2-5741" fmla="*/ 868710 w 2000119"/>
                <a:gd name="connsiteY2-5742" fmla="*/ 13949 h 1585720"/>
                <a:gd name="connsiteX3-5743" fmla="*/ 1240278 w 2000119"/>
                <a:gd name="connsiteY3-5744" fmla="*/ 30104 h 1585720"/>
                <a:gd name="connsiteX4-5745" fmla="*/ 1594616 w 2000119"/>
                <a:gd name="connsiteY4-5746" fmla="*/ 234019 h 1585720"/>
                <a:gd name="connsiteX5-5747" fmla="*/ 1690869 w 2000119"/>
                <a:gd name="connsiteY5-5748" fmla="*/ 688734 h 1585720"/>
                <a:gd name="connsiteX6-5749" fmla="*/ 1999679 w 2000119"/>
                <a:gd name="connsiteY6-5750" fmla="*/ 945464 h 1585720"/>
                <a:gd name="connsiteX7-5751" fmla="*/ 1782884 w 2000119"/>
                <a:gd name="connsiteY7-5752" fmla="*/ 1367417 h 1585720"/>
                <a:gd name="connsiteX8-5753" fmla="*/ 1247735 w 2000119"/>
                <a:gd name="connsiteY8-5754" fmla="*/ 1584436 h 1585720"/>
                <a:gd name="connsiteX9-5755" fmla="*/ 363159 w 2000119"/>
                <a:gd name="connsiteY9-5756" fmla="*/ 1435596 h 1585720"/>
                <a:gd name="connsiteX10-5757" fmla="*/ 2211 w 2000119"/>
                <a:gd name="connsiteY10-5758" fmla="*/ 1014491 h 1585720"/>
                <a:gd name="connsiteX11-5759" fmla="*/ 270916 w 2000119"/>
                <a:gd name="connsiteY11-5760" fmla="*/ 557291 h 1585720"/>
                <a:gd name="connsiteX12-5761" fmla="*/ 467432 w 2000119"/>
                <a:gd name="connsiteY12-5762" fmla="*/ 505154 h 1585720"/>
                <a:gd name="connsiteX13-5763" fmla="*/ 547643 w 2000119"/>
                <a:gd name="connsiteY13-5764" fmla="*/ 440985 h 1585720"/>
                <a:gd name="connsiteX14-5765" fmla="*/ 547643 w 2000119"/>
                <a:gd name="connsiteY14-5766" fmla="*/ 424943 h 1585720"/>
                <a:gd name="connsiteX0-5767" fmla="*/ 518835 w 2000119"/>
                <a:gd name="connsiteY0-5768" fmla="*/ 410422 h 1580801"/>
                <a:gd name="connsiteX1-5769" fmla="*/ 627966 w 2000119"/>
                <a:gd name="connsiteY1-5770" fmla="*/ 150359 h 1580801"/>
                <a:gd name="connsiteX2-5771" fmla="*/ 868710 w 2000119"/>
                <a:gd name="connsiteY2-5772" fmla="*/ 9030 h 1580801"/>
                <a:gd name="connsiteX3-5773" fmla="*/ 1240278 w 2000119"/>
                <a:gd name="connsiteY3-5774" fmla="*/ 25185 h 1580801"/>
                <a:gd name="connsiteX4-5775" fmla="*/ 1594616 w 2000119"/>
                <a:gd name="connsiteY4-5776" fmla="*/ 229100 h 1580801"/>
                <a:gd name="connsiteX5-5777" fmla="*/ 1690869 w 2000119"/>
                <a:gd name="connsiteY5-5778" fmla="*/ 683815 h 1580801"/>
                <a:gd name="connsiteX6-5779" fmla="*/ 1999679 w 2000119"/>
                <a:gd name="connsiteY6-5780" fmla="*/ 940545 h 1580801"/>
                <a:gd name="connsiteX7-5781" fmla="*/ 1782884 w 2000119"/>
                <a:gd name="connsiteY7-5782" fmla="*/ 1362498 h 1580801"/>
                <a:gd name="connsiteX8-5783" fmla="*/ 1247735 w 2000119"/>
                <a:gd name="connsiteY8-5784" fmla="*/ 1579517 h 1580801"/>
                <a:gd name="connsiteX9-5785" fmla="*/ 363159 w 2000119"/>
                <a:gd name="connsiteY9-5786" fmla="*/ 1430677 h 1580801"/>
                <a:gd name="connsiteX10-5787" fmla="*/ 2211 w 2000119"/>
                <a:gd name="connsiteY10-5788" fmla="*/ 1009572 h 1580801"/>
                <a:gd name="connsiteX11-5789" fmla="*/ 270916 w 2000119"/>
                <a:gd name="connsiteY11-5790" fmla="*/ 552372 h 1580801"/>
                <a:gd name="connsiteX12-5791" fmla="*/ 467432 w 2000119"/>
                <a:gd name="connsiteY12-5792" fmla="*/ 500235 h 1580801"/>
                <a:gd name="connsiteX13-5793" fmla="*/ 547643 w 2000119"/>
                <a:gd name="connsiteY13-5794" fmla="*/ 436066 h 1580801"/>
                <a:gd name="connsiteX14-5795" fmla="*/ 547643 w 2000119"/>
                <a:gd name="connsiteY14-5796" fmla="*/ 420024 h 1580801"/>
                <a:gd name="connsiteX0-5797" fmla="*/ 518835 w 2000119"/>
                <a:gd name="connsiteY0-5798" fmla="*/ 410422 h 1580801"/>
                <a:gd name="connsiteX1-5799" fmla="*/ 627966 w 2000119"/>
                <a:gd name="connsiteY1-5800" fmla="*/ 150359 h 1580801"/>
                <a:gd name="connsiteX2-5801" fmla="*/ 868710 w 2000119"/>
                <a:gd name="connsiteY2-5802" fmla="*/ 9030 h 1580801"/>
                <a:gd name="connsiteX3-5803" fmla="*/ 1240278 w 2000119"/>
                <a:gd name="connsiteY3-5804" fmla="*/ 25185 h 1580801"/>
                <a:gd name="connsiteX4-5805" fmla="*/ 1594616 w 2000119"/>
                <a:gd name="connsiteY4-5806" fmla="*/ 229100 h 1580801"/>
                <a:gd name="connsiteX5-5807" fmla="*/ 1690869 w 2000119"/>
                <a:gd name="connsiteY5-5808" fmla="*/ 683815 h 1580801"/>
                <a:gd name="connsiteX6-5809" fmla="*/ 1999679 w 2000119"/>
                <a:gd name="connsiteY6-5810" fmla="*/ 940545 h 1580801"/>
                <a:gd name="connsiteX7-5811" fmla="*/ 1782884 w 2000119"/>
                <a:gd name="connsiteY7-5812" fmla="*/ 1362498 h 1580801"/>
                <a:gd name="connsiteX8-5813" fmla="*/ 1247735 w 2000119"/>
                <a:gd name="connsiteY8-5814" fmla="*/ 1579517 h 1580801"/>
                <a:gd name="connsiteX9-5815" fmla="*/ 363159 w 2000119"/>
                <a:gd name="connsiteY9-5816" fmla="*/ 1430677 h 1580801"/>
                <a:gd name="connsiteX10-5817" fmla="*/ 2211 w 2000119"/>
                <a:gd name="connsiteY10-5818" fmla="*/ 1009572 h 1580801"/>
                <a:gd name="connsiteX11-5819" fmla="*/ 270916 w 2000119"/>
                <a:gd name="connsiteY11-5820" fmla="*/ 552372 h 1580801"/>
                <a:gd name="connsiteX12-5821" fmla="*/ 467432 w 2000119"/>
                <a:gd name="connsiteY12-5822" fmla="*/ 500235 h 1580801"/>
                <a:gd name="connsiteX13-5823" fmla="*/ 547643 w 2000119"/>
                <a:gd name="connsiteY13-5824" fmla="*/ 436066 h 1580801"/>
                <a:gd name="connsiteX14-5825" fmla="*/ 547643 w 2000119"/>
                <a:gd name="connsiteY14-5826" fmla="*/ 420024 h 1580801"/>
                <a:gd name="connsiteX0-5827" fmla="*/ 518835 w 2000119"/>
                <a:gd name="connsiteY0-5828" fmla="*/ 436277 h 1606656"/>
                <a:gd name="connsiteX1-5829" fmla="*/ 627966 w 2000119"/>
                <a:gd name="connsiteY1-5830" fmla="*/ 176214 h 1606656"/>
                <a:gd name="connsiteX2-5831" fmla="*/ 868710 w 2000119"/>
                <a:gd name="connsiteY2-5832" fmla="*/ 34885 h 1606656"/>
                <a:gd name="connsiteX3-5833" fmla="*/ 1240278 w 2000119"/>
                <a:gd name="connsiteY3-5834" fmla="*/ 51040 h 1606656"/>
                <a:gd name="connsiteX4-5835" fmla="*/ 1594616 w 2000119"/>
                <a:gd name="connsiteY4-5836" fmla="*/ 254955 h 1606656"/>
                <a:gd name="connsiteX5-5837" fmla="*/ 1690869 w 2000119"/>
                <a:gd name="connsiteY5-5838" fmla="*/ 709670 h 1606656"/>
                <a:gd name="connsiteX6-5839" fmla="*/ 1999679 w 2000119"/>
                <a:gd name="connsiteY6-5840" fmla="*/ 966400 h 1606656"/>
                <a:gd name="connsiteX7-5841" fmla="*/ 1782884 w 2000119"/>
                <a:gd name="connsiteY7-5842" fmla="*/ 1388353 h 1606656"/>
                <a:gd name="connsiteX8-5843" fmla="*/ 1247735 w 2000119"/>
                <a:gd name="connsiteY8-5844" fmla="*/ 1605372 h 1606656"/>
                <a:gd name="connsiteX9-5845" fmla="*/ 363159 w 2000119"/>
                <a:gd name="connsiteY9-5846" fmla="*/ 1456532 h 1606656"/>
                <a:gd name="connsiteX10-5847" fmla="*/ 2211 w 2000119"/>
                <a:gd name="connsiteY10-5848" fmla="*/ 1035427 h 1606656"/>
                <a:gd name="connsiteX11-5849" fmla="*/ 270916 w 2000119"/>
                <a:gd name="connsiteY11-5850" fmla="*/ 578227 h 1606656"/>
                <a:gd name="connsiteX12-5851" fmla="*/ 467432 w 2000119"/>
                <a:gd name="connsiteY12-5852" fmla="*/ 526090 h 1606656"/>
                <a:gd name="connsiteX13-5853" fmla="*/ 547643 w 2000119"/>
                <a:gd name="connsiteY13-5854" fmla="*/ 461921 h 1606656"/>
                <a:gd name="connsiteX14-5855" fmla="*/ 547643 w 2000119"/>
                <a:gd name="connsiteY14-5856" fmla="*/ 445879 h 1606656"/>
                <a:gd name="connsiteX0-5857" fmla="*/ 518835 w 2000119"/>
                <a:gd name="connsiteY0-5858" fmla="*/ 448117 h 1618496"/>
                <a:gd name="connsiteX1-5859" fmla="*/ 627966 w 2000119"/>
                <a:gd name="connsiteY1-5860" fmla="*/ 188054 h 1618496"/>
                <a:gd name="connsiteX2-5861" fmla="*/ 868710 w 2000119"/>
                <a:gd name="connsiteY2-5862" fmla="*/ 46725 h 1618496"/>
                <a:gd name="connsiteX3-5863" fmla="*/ 1276373 w 2000119"/>
                <a:gd name="connsiteY3-5864" fmla="*/ 14754 h 1618496"/>
                <a:gd name="connsiteX4-5865" fmla="*/ 1594616 w 2000119"/>
                <a:gd name="connsiteY4-5866" fmla="*/ 266795 h 1618496"/>
                <a:gd name="connsiteX5-5867" fmla="*/ 1690869 w 2000119"/>
                <a:gd name="connsiteY5-5868" fmla="*/ 721510 h 1618496"/>
                <a:gd name="connsiteX6-5869" fmla="*/ 1999679 w 2000119"/>
                <a:gd name="connsiteY6-5870" fmla="*/ 978240 h 1618496"/>
                <a:gd name="connsiteX7-5871" fmla="*/ 1782884 w 2000119"/>
                <a:gd name="connsiteY7-5872" fmla="*/ 1400193 h 1618496"/>
                <a:gd name="connsiteX8-5873" fmla="*/ 1247735 w 2000119"/>
                <a:gd name="connsiteY8-5874" fmla="*/ 1617212 h 1618496"/>
                <a:gd name="connsiteX9-5875" fmla="*/ 363159 w 2000119"/>
                <a:gd name="connsiteY9-5876" fmla="*/ 1468372 h 1618496"/>
                <a:gd name="connsiteX10-5877" fmla="*/ 2211 w 2000119"/>
                <a:gd name="connsiteY10-5878" fmla="*/ 1047267 h 1618496"/>
                <a:gd name="connsiteX11-5879" fmla="*/ 270916 w 2000119"/>
                <a:gd name="connsiteY11-5880" fmla="*/ 590067 h 1618496"/>
                <a:gd name="connsiteX12-5881" fmla="*/ 467432 w 2000119"/>
                <a:gd name="connsiteY12-5882" fmla="*/ 537930 h 1618496"/>
                <a:gd name="connsiteX13-5883" fmla="*/ 547643 w 2000119"/>
                <a:gd name="connsiteY13-5884" fmla="*/ 473761 h 1618496"/>
                <a:gd name="connsiteX14-5885" fmla="*/ 547643 w 2000119"/>
                <a:gd name="connsiteY14-5886" fmla="*/ 457719 h 1618496"/>
                <a:gd name="connsiteX0-5887" fmla="*/ 518835 w 2000119"/>
                <a:gd name="connsiteY0-5888" fmla="*/ 458923 h 1629302"/>
                <a:gd name="connsiteX1-5889" fmla="*/ 868710 w 2000119"/>
                <a:gd name="connsiteY1-5890" fmla="*/ 57531 h 1629302"/>
                <a:gd name="connsiteX2-5891" fmla="*/ 1276373 w 2000119"/>
                <a:gd name="connsiteY2-5892" fmla="*/ 25560 h 1629302"/>
                <a:gd name="connsiteX3-5893" fmla="*/ 1594616 w 2000119"/>
                <a:gd name="connsiteY3-5894" fmla="*/ 277601 h 1629302"/>
                <a:gd name="connsiteX4-5895" fmla="*/ 1690869 w 2000119"/>
                <a:gd name="connsiteY4-5896" fmla="*/ 732316 h 1629302"/>
                <a:gd name="connsiteX5-5897" fmla="*/ 1999679 w 2000119"/>
                <a:gd name="connsiteY5-5898" fmla="*/ 989046 h 1629302"/>
                <a:gd name="connsiteX6-5899" fmla="*/ 1782884 w 2000119"/>
                <a:gd name="connsiteY6-5900" fmla="*/ 1410999 h 1629302"/>
                <a:gd name="connsiteX7-5901" fmla="*/ 1247735 w 2000119"/>
                <a:gd name="connsiteY7-5902" fmla="*/ 1628018 h 1629302"/>
                <a:gd name="connsiteX8-5903" fmla="*/ 363159 w 2000119"/>
                <a:gd name="connsiteY8-5904" fmla="*/ 1479178 h 1629302"/>
                <a:gd name="connsiteX9-5905" fmla="*/ 2211 w 2000119"/>
                <a:gd name="connsiteY9-5906" fmla="*/ 1058073 h 1629302"/>
                <a:gd name="connsiteX10-5907" fmla="*/ 270916 w 2000119"/>
                <a:gd name="connsiteY10-5908" fmla="*/ 600873 h 1629302"/>
                <a:gd name="connsiteX11-5909" fmla="*/ 467432 w 2000119"/>
                <a:gd name="connsiteY11-5910" fmla="*/ 548736 h 1629302"/>
                <a:gd name="connsiteX12-5911" fmla="*/ 547643 w 2000119"/>
                <a:gd name="connsiteY12-5912" fmla="*/ 484567 h 1629302"/>
                <a:gd name="connsiteX13-5913" fmla="*/ 547643 w 2000119"/>
                <a:gd name="connsiteY13-5914" fmla="*/ 468525 h 1629302"/>
                <a:gd name="connsiteX0-5915" fmla="*/ 518835 w 2000119"/>
                <a:gd name="connsiteY0-5916" fmla="*/ 458923 h 1629302"/>
                <a:gd name="connsiteX1-5917" fmla="*/ 868710 w 2000119"/>
                <a:gd name="connsiteY1-5918" fmla="*/ 57531 h 1629302"/>
                <a:gd name="connsiteX2-5919" fmla="*/ 1276373 w 2000119"/>
                <a:gd name="connsiteY2-5920" fmla="*/ 25560 h 1629302"/>
                <a:gd name="connsiteX3-5921" fmla="*/ 1594616 w 2000119"/>
                <a:gd name="connsiteY3-5922" fmla="*/ 277601 h 1629302"/>
                <a:gd name="connsiteX4-5923" fmla="*/ 1690869 w 2000119"/>
                <a:gd name="connsiteY4-5924" fmla="*/ 732316 h 1629302"/>
                <a:gd name="connsiteX5-5925" fmla="*/ 1999679 w 2000119"/>
                <a:gd name="connsiteY5-5926" fmla="*/ 989046 h 1629302"/>
                <a:gd name="connsiteX6-5927" fmla="*/ 1782884 w 2000119"/>
                <a:gd name="connsiteY6-5928" fmla="*/ 1410999 h 1629302"/>
                <a:gd name="connsiteX7-5929" fmla="*/ 1247735 w 2000119"/>
                <a:gd name="connsiteY7-5930" fmla="*/ 1628018 h 1629302"/>
                <a:gd name="connsiteX8-5931" fmla="*/ 363159 w 2000119"/>
                <a:gd name="connsiteY8-5932" fmla="*/ 1479178 h 1629302"/>
                <a:gd name="connsiteX9-5933" fmla="*/ 2211 w 2000119"/>
                <a:gd name="connsiteY9-5934" fmla="*/ 1058073 h 1629302"/>
                <a:gd name="connsiteX10-5935" fmla="*/ 270916 w 2000119"/>
                <a:gd name="connsiteY10-5936" fmla="*/ 600873 h 1629302"/>
                <a:gd name="connsiteX11-5937" fmla="*/ 467432 w 2000119"/>
                <a:gd name="connsiteY11-5938" fmla="*/ 548736 h 1629302"/>
                <a:gd name="connsiteX12-5939" fmla="*/ 547643 w 2000119"/>
                <a:gd name="connsiteY12-5940" fmla="*/ 484567 h 1629302"/>
                <a:gd name="connsiteX13-5941" fmla="*/ 860464 w 2000119"/>
                <a:gd name="connsiteY13-5942" fmla="*/ 1166357 h 1629302"/>
                <a:gd name="connsiteX0-5943" fmla="*/ 518835 w 2000119"/>
                <a:gd name="connsiteY0-5944" fmla="*/ 458923 h 1629302"/>
                <a:gd name="connsiteX1-5945" fmla="*/ 868710 w 2000119"/>
                <a:gd name="connsiteY1-5946" fmla="*/ 57531 h 1629302"/>
                <a:gd name="connsiteX2-5947" fmla="*/ 1276373 w 2000119"/>
                <a:gd name="connsiteY2-5948" fmla="*/ 25560 h 1629302"/>
                <a:gd name="connsiteX3-5949" fmla="*/ 1594616 w 2000119"/>
                <a:gd name="connsiteY3-5950" fmla="*/ 277601 h 1629302"/>
                <a:gd name="connsiteX4-5951" fmla="*/ 1690869 w 2000119"/>
                <a:gd name="connsiteY4-5952" fmla="*/ 732316 h 1629302"/>
                <a:gd name="connsiteX5-5953" fmla="*/ 1999679 w 2000119"/>
                <a:gd name="connsiteY5-5954" fmla="*/ 989046 h 1629302"/>
                <a:gd name="connsiteX6-5955" fmla="*/ 1782884 w 2000119"/>
                <a:gd name="connsiteY6-5956" fmla="*/ 1410999 h 1629302"/>
                <a:gd name="connsiteX7-5957" fmla="*/ 1247735 w 2000119"/>
                <a:gd name="connsiteY7-5958" fmla="*/ 1628018 h 1629302"/>
                <a:gd name="connsiteX8-5959" fmla="*/ 363159 w 2000119"/>
                <a:gd name="connsiteY8-5960" fmla="*/ 1479178 h 1629302"/>
                <a:gd name="connsiteX9-5961" fmla="*/ 2211 w 2000119"/>
                <a:gd name="connsiteY9-5962" fmla="*/ 1058073 h 1629302"/>
                <a:gd name="connsiteX10-5963" fmla="*/ 270916 w 2000119"/>
                <a:gd name="connsiteY10-5964" fmla="*/ 600873 h 1629302"/>
                <a:gd name="connsiteX11-5965" fmla="*/ 467432 w 2000119"/>
                <a:gd name="connsiteY11-5966" fmla="*/ 548736 h 1629302"/>
                <a:gd name="connsiteX12-5967" fmla="*/ 860464 w 2000119"/>
                <a:gd name="connsiteY12-5968" fmla="*/ 1166357 h 1629302"/>
                <a:gd name="connsiteX0-5969" fmla="*/ 518835 w 2000119"/>
                <a:gd name="connsiteY0-5970" fmla="*/ 458923 h 1629302"/>
                <a:gd name="connsiteX1-5971" fmla="*/ 868710 w 2000119"/>
                <a:gd name="connsiteY1-5972" fmla="*/ 57531 h 1629302"/>
                <a:gd name="connsiteX2-5973" fmla="*/ 1276373 w 2000119"/>
                <a:gd name="connsiteY2-5974" fmla="*/ 25560 h 1629302"/>
                <a:gd name="connsiteX3-5975" fmla="*/ 1594616 w 2000119"/>
                <a:gd name="connsiteY3-5976" fmla="*/ 277601 h 1629302"/>
                <a:gd name="connsiteX4-5977" fmla="*/ 1690869 w 2000119"/>
                <a:gd name="connsiteY4-5978" fmla="*/ 732316 h 1629302"/>
                <a:gd name="connsiteX5-5979" fmla="*/ 1999679 w 2000119"/>
                <a:gd name="connsiteY5-5980" fmla="*/ 989046 h 1629302"/>
                <a:gd name="connsiteX6-5981" fmla="*/ 1782884 w 2000119"/>
                <a:gd name="connsiteY6-5982" fmla="*/ 1410999 h 1629302"/>
                <a:gd name="connsiteX7-5983" fmla="*/ 1247735 w 2000119"/>
                <a:gd name="connsiteY7-5984" fmla="*/ 1628018 h 1629302"/>
                <a:gd name="connsiteX8-5985" fmla="*/ 363159 w 2000119"/>
                <a:gd name="connsiteY8-5986" fmla="*/ 1479178 h 1629302"/>
                <a:gd name="connsiteX9-5987" fmla="*/ 2211 w 2000119"/>
                <a:gd name="connsiteY9-5988" fmla="*/ 1058073 h 1629302"/>
                <a:gd name="connsiteX10-5989" fmla="*/ 270916 w 2000119"/>
                <a:gd name="connsiteY10-5990" fmla="*/ 600873 h 1629302"/>
                <a:gd name="connsiteX11-5991" fmla="*/ 467432 w 2000119"/>
                <a:gd name="connsiteY11-5992" fmla="*/ 548736 h 1629302"/>
                <a:gd name="connsiteX12-5993" fmla="*/ 692022 w 2000119"/>
                <a:gd name="connsiteY12-5994" fmla="*/ 600873 h 1629302"/>
                <a:gd name="connsiteX0-5995" fmla="*/ 518835 w 2000119"/>
                <a:gd name="connsiteY0-5996" fmla="*/ 458923 h 1629302"/>
                <a:gd name="connsiteX1-5997" fmla="*/ 868710 w 2000119"/>
                <a:gd name="connsiteY1-5998" fmla="*/ 57531 h 1629302"/>
                <a:gd name="connsiteX2-5999" fmla="*/ 1276373 w 2000119"/>
                <a:gd name="connsiteY2-6000" fmla="*/ 25560 h 1629302"/>
                <a:gd name="connsiteX3-6001" fmla="*/ 1594616 w 2000119"/>
                <a:gd name="connsiteY3-6002" fmla="*/ 277601 h 1629302"/>
                <a:gd name="connsiteX4-6003" fmla="*/ 1690869 w 2000119"/>
                <a:gd name="connsiteY4-6004" fmla="*/ 732316 h 1629302"/>
                <a:gd name="connsiteX5-6005" fmla="*/ 1999679 w 2000119"/>
                <a:gd name="connsiteY5-6006" fmla="*/ 989046 h 1629302"/>
                <a:gd name="connsiteX6-6007" fmla="*/ 1782884 w 2000119"/>
                <a:gd name="connsiteY6-6008" fmla="*/ 1410999 h 1629302"/>
                <a:gd name="connsiteX7-6009" fmla="*/ 1247735 w 2000119"/>
                <a:gd name="connsiteY7-6010" fmla="*/ 1628018 h 1629302"/>
                <a:gd name="connsiteX8-6011" fmla="*/ 363159 w 2000119"/>
                <a:gd name="connsiteY8-6012" fmla="*/ 1479178 h 1629302"/>
                <a:gd name="connsiteX9-6013" fmla="*/ 2211 w 2000119"/>
                <a:gd name="connsiteY9-6014" fmla="*/ 1058073 h 1629302"/>
                <a:gd name="connsiteX10-6015" fmla="*/ 270916 w 2000119"/>
                <a:gd name="connsiteY10-6016" fmla="*/ 600873 h 1629302"/>
                <a:gd name="connsiteX11-6017" fmla="*/ 467432 w 2000119"/>
                <a:gd name="connsiteY11-6018" fmla="*/ 548736 h 1629302"/>
                <a:gd name="connsiteX12-6019" fmla="*/ 692022 w 2000119"/>
                <a:gd name="connsiteY12-6020" fmla="*/ 547371 h 1629302"/>
                <a:gd name="connsiteX0-6021" fmla="*/ 518835 w 2000119"/>
                <a:gd name="connsiteY0-6022" fmla="*/ 458923 h 1629302"/>
                <a:gd name="connsiteX1-6023" fmla="*/ 868710 w 2000119"/>
                <a:gd name="connsiteY1-6024" fmla="*/ 57531 h 1629302"/>
                <a:gd name="connsiteX2-6025" fmla="*/ 1276373 w 2000119"/>
                <a:gd name="connsiteY2-6026" fmla="*/ 25560 h 1629302"/>
                <a:gd name="connsiteX3-6027" fmla="*/ 1594616 w 2000119"/>
                <a:gd name="connsiteY3-6028" fmla="*/ 277601 h 1629302"/>
                <a:gd name="connsiteX4-6029" fmla="*/ 1690869 w 2000119"/>
                <a:gd name="connsiteY4-6030" fmla="*/ 732316 h 1629302"/>
                <a:gd name="connsiteX5-6031" fmla="*/ 1999679 w 2000119"/>
                <a:gd name="connsiteY5-6032" fmla="*/ 989046 h 1629302"/>
                <a:gd name="connsiteX6-6033" fmla="*/ 1782884 w 2000119"/>
                <a:gd name="connsiteY6-6034" fmla="*/ 1410999 h 1629302"/>
                <a:gd name="connsiteX7-6035" fmla="*/ 1247735 w 2000119"/>
                <a:gd name="connsiteY7-6036" fmla="*/ 1628018 h 1629302"/>
                <a:gd name="connsiteX8-6037" fmla="*/ 363159 w 2000119"/>
                <a:gd name="connsiteY8-6038" fmla="*/ 1479178 h 1629302"/>
                <a:gd name="connsiteX9-6039" fmla="*/ 2211 w 2000119"/>
                <a:gd name="connsiteY9-6040" fmla="*/ 1058073 h 1629302"/>
                <a:gd name="connsiteX10-6041" fmla="*/ 270916 w 2000119"/>
                <a:gd name="connsiteY10-6042" fmla="*/ 600873 h 1629302"/>
                <a:gd name="connsiteX11-6043" fmla="*/ 467432 w 2000119"/>
                <a:gd name="connsiteY11-6044" fmla="*/ 548736 h 1629302"/>
                <a:gd name="connsiteX12-6045" fmla="*/ 692022 w 2000119"/>
                <a:gd name="connsiteY12-6046" fmla="*/ 547371 h 1629302"/>
                <a:gd name="connsiteX0-6047" fmla="*/ 518835 w 2000119"/>
                <a:gd name="connsiteY0-6048" fmla="*/ 458923 h 1629302"/>
                <a:gd name="connsiteX1-6049" fmla="*/ 868710 w 2000119"/>
                <a:gd name="connsiteY1-6050" fmla="*/ 57531 h 1629302"/>
                <a:gd name="connsiteX2-6051" fmla="*/ 1276373 w 2000119"/>
                <a:gd name="connsiteY2-6052" fmla="*/ 25560 h 1629302"/>
                <a:gd name="connsiteX3-6053" fmla="*/ 1594616 w 2000119"/>
                <a:gd name="connsiteY3-6054" fmla="*/ 277601 h 1629302"/>
                <a:gd name="connsiteX4-6055" fmla="*/ 1690869 w 2000119"/>
                <a:gd name="connsiteY4-6056" fmla="*/ 732316 h 1629302"/>
                <a:gd name="connsiteX5-6057" fmla="*/ 1999679 w 2000119"/>
                <a:gd name="connsiteY5-6058" fmla="*/ 989046 h 1629302"/>
                <a:gd name="connsiteX6-6059" fmla="*/ 1782884 w 2000119"/>
                <a:gd name="connsiteY6-6060" fmla="*/ 1410999 h 1629302"/>
                <a:gd name="connsiteX7-6061" fmla="*/ 1247735 w 2000119"/>
                <a:gd name="connsiteY7-6062" fmla="*/ 1628018 h 1629302"/>
                <a:gd name="connsiteX8-6063" fmla="*/ 363159 w 2000119"/>
                <a:gd name="connsiteY8-6064" fmla="*/ 1479178 h 1629302"/>
                <a:gd name="connsiteX9-6065" fmla="*/ 2211 w 2000119"/>
                <a:gd name="connsiteY9-6066" fmla="*/ 1058073 h 1629302"/>
                <a:gd name="connsiteX10-6067" fmla="*/ 270916 w 2000119"/>
                <a:gd name="connsiteY10-6068" fmla="*/ 600873 h 1629302"/>
                <a:gd name="connsiteX11-6069" fmla="*/ 467432 w 2000119"/>
                <a:gd name="connsiteY11-6070" fmla="*/ 548736 h 1629302"/>
                <a:gd name="connsiteX12-6071" fmla="*/ 692022 w 2000119"/>
                <a:gd name="connsiteY12-6072" fmla="*/ 547371 h 1629302"/>
                <a:gd name="connsiteX0-6073" fmla="*/ 518835 w 2000119"/>
                <a:gd name="connsiteY0-6074" fmla="*/ 458923 h 1629302"/>
                <a:gd name="connsiteX1-6075" fmla="*/ 868710 w 2000119"/>
                <a:gd name="connsiteY1-6076" fmla="*/ 57531 h 1629302"/>
                <a:gd name="connsiteX2-6077" fmla="*/ 1276373 w 2000119"/>
                <a:gd name="connsiteY2-6078" fmla="*/ 25560 h 1629302"/>
                <a:gd name="connsiteX3-6079" fmla="*/ 1594616 w 2000119"/>
                <a:gd name="connsiteY3-6080" fmla="*/ 277601 h 1629302"/>
                <a:gd name="connsiteX4-6081" fmla="*/ 1690869 w 2000119"/>
                <a:gd name="connsiteY4-6082" fmla="*/ 732316 h 1629302"/>
                <a:gd name="connsiteX5-6083" fmla="*/ 1999679 w 2000119"/>
                <a:gd name="connsiteY5-6084" fmla="*/ 989046 h 1629302"/>
                <a:gd name="connsiteX6-6085" fmla="*/ 1782884 w 2000119"/>
                <a:gd name="connsiteY6-6086" fmla="*/ 1410999 h 1629302"/>
                <a:gd name="connsiteX7-6087" fmla="*/ 1247735 w 2000119"/>
                <a:gd name="connsiteY7-6088" fmla="*/ 1628018 h 1629302"/>
                <a:gd name="connsiteX8-6089" fmla="*/ 363159 w 2000119"/>
                <a:gd name="connsiteY8-6090" fmla="*/ 1479178 h 1629302"/>
                <a:gd name="connsiteX9-6091" fmla="*/ 2211 w 2000119"/>
                <a:gd name="connsiteY9-6092" fmla="*/ 1058073 h 1629302"/>
                <a:gd name="connsiteX10-6093" fmla="*/ 270916 w 2000119"/>
                <a:gd name="connsiteY10-6094" fmla="*/ 600873 h 1629302"/>
                <a:gd name="connsiteX11-6095" fmla="*/ 467432 w 2000119"/>
                <a:gd name="connsiteY11-6096" fmla="*/ 548736 h 1629302"/>
                <a:gd name="connsiteX0-6097" fmla="*/ 517463 w 1998747"/>
                <a:gd name="connsiteY0-6098" fmla="*/ 458923 h 1629302"/>
                <a:gd name="connsiteX1-6099" fmla="*/ 867338 w 1998747"/>
                <a:gd name="connsiteY1-6100" fmla="*/ 57531 h 1629302"/>
                <a:gd name="connsiteX2-6101" fmla="*/ 1275001 w 1998747"/>
                <a:gd name="connsiteY2-6102" fmla="*/ 25560 h 1629302"/>
                <a:gd name="connsiteX3-6103" fmla="*/ 1593244 w 1998747"/>
                <a:gd name="connsiteY3-6104" fmla="*/ 277601 h 1629302"/>
                <a:gd name="connsiteX4-6105" fmla="*/ 1689497 w 1998747"/>
                <a:gd name="connsiteY4-6106" fmla="*/ 732316 h 1629302"/>
                <a:gd name="connsiteX5-6107" fmla="*/ 1998307 w 1998747"/>
                <a:gd name="connsiteY5-6108" fmla="*/ 989046 h 1629302"/>
                <a:gd name="connsiteX6-6109" fmla="*/ 1781512 w 1998747"/>
                <a:gd name="connsiteY6-6110" fmla="*/ 1410999 h 1629302"/>
                <a:gd name="connsiteX7-6111" fmla="*/ 1246363 w 1998747"/>
                <a:gd name="connsiteY7-6112" fmla="*/ 1628018 h 1629302"/>
                <a:gd name="connsiteX8-6113" fmla="*/ 361787 w 1998747"/>
                <a:gd name="connsiteY8-6114" fmla="*/ 1479178 h 1629302"/>
                <a:gd name="connsiteX9-6115" fmla="*/ 839 w 1998747"/>
                <a:gd name="connsiteY9-6116" fmla="*/ 1058073 h 1629302"/>
                <a:gd name="connsiteX10-6117" fmla="*/ 269544 w 1998747"/>
                <a:gd name="connsiteY10-6118" fmla="*/ 600873 h 1629302"/>
                <a:gd name="connsiteX11-6119" fmla="*/ 504971 w 1998747"/>
                <a:gd name="connsiteY11-6120" fmla="*/ 504961 h 1629302"/>
                <a:gd name="connsiteX0-6121" fmla="*/ 517463 w 1998747"/>
                <a:gd name="connsiteY0-6122" fmla="*/ 458923 h 1629302"/>
                <a:gd name="connsiteX1-6123" fmla="*/ 867338 w 1998747"/>
                <a:gd name="connsiteY1-6124" fmla="*/ 57531 h 1629302"/>
                <a:gd name="connsiteX2-6125" fmla="*/ 1275001 w 1998747"/>
                <a:gd name="connsiteY2-6126" fmla="*/ 25560 h 1629302"/>
                <a:gd name="connsiteX3-6127" fmla="*/ 1593244 w 1998747"/>
                <a:gd name="connsiteY3-6128" fmla="*/ 277601 h 1629302"/>
                <a:gd name="connsiteX4-6129" fmla="*/ 1689497 w 1998747"/>
                <a:gd name="connsiteY4-6130" fmla="*/ 732316 h 1629302"/>
                <a:gd name="connsiteX5-6131" fmla="*/ 1998307 w 1998747"/>
                <a:gd name="connsiteY5-6132" fmla="*/ 989046 h 1629302"/>
                <a:gd name="connsiteX6-6133" fmla="*/ 1781512 w 1998747"/>
                <a:gd name="connsiteY6-6134" fmla="*/ 1410999 h 1629302"/>
                <a:gd name="connsiteX7-6135" fmla="*/ 1246363 w 1998747"/>
                <a:gd name="connsiteY7-6136" fmla="*/ 1628018 h 1629302"/>
                <a:gd name="connsiteX8-6137" fmla="*/ 361787 w 1998747"/>
                <a:gd name="connsiteY8-6138" fmla="*/ 1479178 h 1629302"/>
                <a:gd name="connsiteX9-6139" fmla="*/ 839 w 1998747"/>
                <a:gd name="connsiteY9-6140" fmla="*/ 1058073 h 1629302"/>
                <a:gd name="connsiteX10-6141" fmla="*/ 269544 w 1998747"/>
                <a:gd name="connsiteY10-6142" fmla="*/ 600873 h 1629302"/>
                <a:gd name="connsiteX11-6143" fmla="*/ 504971 w 1998747"/>
                <a:gd name="connsiteY11-6144" fmla="*/ 504961 h 1629302"/>
                <a:gd name="connsiteX0-6145" fmla="*/ 517737 w 1999021"/>
                <a:gd name="connsiteY0-6146" fmla="*/ 458923 h 1629302"/>
                <a:gd name="connsiteX1-6147" fmla="*/ 867612 w 1999021"/>
                <a:gd name="connsiteY1-6148" fmla="*/ 57531 h 1629302"/>
                <a:gd name="connsiteX2-6149" fmla="*/ 1275275 w 1999021"/>
                <a:gd name="connsiteY2-6150" fmla="*/ 25560 h 1629302"/>
                <a:gd name="connsiteX3-6151" fmla="*/ 1593518 w 1999021"/>
                <a:gd name="connsiteY3-6152" fmla="*/ 277601 h 1629302"/>
                <a:gd name="connsiteX4-6153" fmla="*/ 1689771 w 1999021"/>
                <a:gd name="connsiteY4-6154" fmla="*/ 732316 h 1629302"/>
                <a:gd name="connsiteX5-6155" fmla="*/ 1998581 w 1999021"/>
                <a:gd name="connsiteY5-6156" fmla="*/ 989046 h 1629302"/>
                <a:gd name="connsiteX6-6157" fmla="*/ 1781786 w 1999021"/>
                <a:gd name="connsiteY6-6158" fmla="*/ 1410999 h 1629302"/>
                <a:gd name="connsiteX7-6159" fmla="*/ 1246637 w 1999021"/>
                <a:gd name="connsiteY7-6160" fmla="*/ 1628018 h 1629302"/>
                <a:gd name="connsiteX8-6161" fmla="*/ 362061 w 1999021"/>
                <a:gd name="connsiteY8-6162" fmla="*/ 1479178 h 1629302"/>
                <a:gd name="connsiteX9-6163" fmla="*/ 1113 w 1999021"/>
                <a:gd name="connsiteY9-6164" fmla="*/ 1058073 h 1629302"/>
                <a:gd name="connsiteX10-6165" fmla="*/ 269818 w 1999021"/>
                <a:gd name="connsiteY10-6166" fmla="*/ 600873 h 1629302"/>
                <a:gd name="connsiteX11-6167" fmla="*/ 505245 w 1999021"/>
                <a:gd name="connsiteY11-6168" fmla="*/ 504961 h 1629302"/>
                <a:gd name="connsiteX0-6169" fmla="*/ 517884 w 1999168"/>
                <a:gd name="connsiteY0-6170" fmla="*/ 458923 h 1629302"/>
                <a:gd name="connsiteX1-6171" fmla="*/ 867759 w 1999168"/>
                <a:gd name="connsiteY1-6172" fmla="*/ 57531 h 1629302"/>
                <a:gd name="connsiteX2-6173" fmla="*/ 1275422 w 1999168"/>
                <a:gd name="connsiteY2-6174" fmla="*/ 25560 h 1629302"/>
                <a:gd name="connsiteX3-6175" fmla="*/ 1593665 w 1999168"/>
                <a:gd name="connsiteY3-6176" fmla="*/ 277601 h 1629302"/>
                <a:gd name="connsiteX4-6177" fmla="*/ 1689918 w 1999168"/>
                <a:gd name="connsiteY4-6178" fmla="*/ 732316 h 1629302"/>
                <a:gd name="connsiteX5-6179" fmla="*/ 1998728 w 1999168"/>
                <a:gd name="connsiteY5-6180" fmla="*/ 989046 h 1629302"/>
                <a:gd name="connsiteX6-6181" fmla="*/ 1781933 w 1999168"/>
                <a:gd name="connsiteY6-6182" fmla="*/ 1410999 h 1629302"/>
                <a:gd name="connsiteX7-6183" fmla="*/ 1246784 w 1999168"/>
                <a:gd name="connsiteY7-6184" fmla="*/ 1628018 h 1629302"/>
                <a:gd name="connsiteX8-6185" fmla="*/ 362208 w 1999168"/>
                <a:gd name="connsiteY8-6186" fmla="*/ 1479178 h 1629302"/>
                <a:gd name="connsiteX9-6187" fmla="*/ 1260 w 1999168"/>
                <a:gd name="connsiteY9-6188" fmla="*/ 1058073 h 1629302"/>
                <a:gd name="connsiteX10-6189" fmla="*/ 265102 w 1999168"/>
                <a:gd name="connsiteY10-6190" fmla="*/ 581418 h 1629302"/>
                <a:gd name="connsiteX11-6191" fmla="*/ 505392 w 1999168"/>
                <a:gd name="connsiteY11-6192" fmla="*/ 504961 h 1629302"/>
                <a:gd name="connsiteX0-6193" fmla="*/ 517884 w 1999168"/>
                <a:gd name="connsiteY0-6194" fmla="*/ 458923 h 1629302"/>
                <a:gd name="connsiteX1-6195" fmla="*/ 867759 w 1999168"/>
                <a:gd name="connsiteY1-6196" fmla="*/ 57531 h 1629302"/>
                <a:gd name="connsiteX2-6197" fmla="*/ 1275422 w 1999168"/>
                <a:gd name="connsiteY2-6198" fmla="*/ 25560 h 1629302"/>
                <a:gd name="connsiteX3-6199" fmla="*/ 1593665 w 1999168"/>
                <a:gd name="connsiteY3-6200" fmla="*/ 277601 h 1629302"/>
                <a:gd name="connsiteX4-6201" fmla="*/ 1689918 w 1999168"/>
                <a:gd name="connsiteY4-6202" fmla="*/ 732316 h 1629302"/>
                <a:gd name="connsiteX5-6203" fmla="*/ 1998728 w 1999168"/>
                <a:gd name="connsiteY5-6204" fmla="*/ 989046 h 1629302"/>
                <a:gd name="connsiteX6-6205" fmla="*/ 1781933 w 1999168"/>
                <a:gd name="connsiteY6-6206" fmla="*/ 1410999 h 1629302"/>
                <a:gd name="connsiteX7-6207" fmla="*/ 1246784 w 1999168"/>
                <a:gd name="connsiteY7-6208" fmla="*/ 1628018 h 1629302"/>
                <a:gd name="connsiteX8-6209" fmla="*/ 362208 w 1999168"/>
                <a:gd name="connsiteY8-6210" fmla="*/ 1479178 h 1629302"/>
                <a:gd name="connsiteX9-6211" fmla="*/ 1260 w 1999168"/>
                <a:gd name="connsiteY9-6212" fmla="*/ 1058073 h 1629302"/>
                <a:gd name="connsiteX10-6213" fmla="*/ 265102 w 1999168"/>
                <a:gd name="connsiteY10-6214" fmla="*/ 581418 h 1629302"/>
                <a:gd name="connsiteX11-6215" fmla="*/ 505392 w 1999168"/>
                <a:gd name="connsiteY11-6216" fmla="*/ 504961 h 1629302"/>
                <a:gd name="connsiteX0-6217" fmla="*/ 517562 w 1998846"/>
                <a:gd name="connsiteY0-6218" fmla="*/ 458923 h 1629302"/>
                <a:gd name="connsiteX1-6219" fmla="*/ 867437 w 1998846"/>
                <a:gd name="connsiteY1-6220" fmla="*/ 57531 h 1629302"/>
                <a:gd name="connsiteX2-6221" fmla="*/ 1275100 w 1998846"/>
                <a:gd name="connsiteY2-6222" fmla="*/ 25560 h 1629302"/>
                <a:gd name="connsiteX3-6223" fmla="*/ 1593343 w 1998846"/>
                <a:gd name="connsiteY3-6224" fmla="*/ 277601 h 1629302"/>
                <a:gd name="connsiteX4-6225" fmla="*/ 1689596 w 1998846"/>
                <a:gd name="connsiteY4-6226" fmla="*/ 732316 h 1629302"/>
                <a:gd name="connsiteX5-6227" fmla="*/ 1998406 w 1998846"/>
                <a:gd name="connsiteY5-6228" fmla="*/ 989046 h 1629302"/>
                <a:gd name="connsiteX6-6229" fmla="*/ 1781611 w 1998846"/>
                <a:gd name="connsiteY6-6230" fmla="*/ 1410999 h 1629302"/>
                <a:gd name="connsiteX7-6231" fmla="*/ 1246462 w 1998846"/>
                <a:gd name="connsiteY7-6232" fmla="*/ 1628018 h 1629302"/>
                <a:gd name="connsiteX8-6233" fmla="*/ 361886 w 1998846"/>
                <a:gd name="connsiteY8-6234" fmla="*/ 1479178 h 1629302"/>
                <a:gd name="connsiteX9-6235" fmla="*/ 938 w 1998846"/>
                <a:gd name="connsiteY9-6236" fmla="*/ 1058073 h 1629302"/>
                <a:gd name="connsiteX10-6237" fmla="*/ 264780 w 1998846"/>
                <a:gd name="connsiteY10-6238" fmla="*/ 581418 h 1629302"/>
                <a:gd name="connsiteX11-6239" fmla="*/ 495342 w 1998846"/>
                <a:gd name="connsiteY11-6240" fmla="*/ 485506 h 1629302"/>
                <a:gd name="connsiteX0-6241" fmla="*/ 519146 w 2000430"/>
                <a:gd name="connsiteY0-6242" fmla="*/ 458923 h 1629302"/>
                <a:gd name="connsiteX1-6243" fmla="*/ 869021 w 2000430"/>
                <a:gd name="connsiteY1-6244" fmla="*/ 57531 h 1629302"/>
                <a:gd name="connsiteX2-6245" fmla="*/ 1276684 w 2000430"/>
                <a:gd name="connsiteY2-6246" fmla="*/ 25560 h 1629302"/>
                <a:gd name="connsiteX3-6247" fmla="*/ 1594927 w 2000430"/>
                <a:gd name="connsiteY3-6248" fmla="*/ 277601 h 1629302"/>
                <a:gd name="connsiteX4-6249" fmla="*/ 1691180 w 2000430"/>
                <a:gd name="connsiteY4-6250" fmla="*/ 732316 h 1629302"/>
                <a:gd name="connsiteX5-6251" fmla="*/ 1999990 w 2000430"/>
                <a:gd name="connsiteY5-6252" fmla="*/ 989046 h 1629302"/>
                <a:gd name="connsiteX6-6253" fmla="*/ 1783195 w 2000430"/>
                <a:gd name="connsiteY6-6254" fmla="*/ 1410999 h 1629302"/>
                <a:gd name="connsiteX7-6255" fmla="*/ 1248046 w 2000430"/>
                <a:gd name="connsiteY7-6256" fmla="*/ 1628018 h 1629302"/>
                <a:gd name="connsiteX8-6257" fmla="*/ 363470 w 2000430"/>
                <a:gd name="connsiteY8-6258" fmla="*/ 1479178 h 1629302"/>
                <a:gd name="connsiteX9-6259" fmla="*/ 2522 w 2000430"/>
                <a:gd name="connsiteY9-6260" fmla="*/ 1058073 h 1629302"/>
                <a:gd name="connsiteX10-6261" fmla="*/ 217726 w 2000430"/>
                <a:gd name="connsiteY10-6262" fmla="*/ 591146 h 1629302"/>
                <a:gd name="connsiteX11-6263" fmla="*/ 496926 w 2000430"/>
                <a:gd name="connsiteY11-6264" fmla="*/ 485506 h 1629302"/>
                <a:gd name="connsiteX0-6265" fmla="*/ 519532 w 2000816"/>
                <a:gd name="connsiteY0-6266" fmla="*/ 458923 h 1629302"/>
                <a:gd name="connsiteX1-6267" fmla="*/ 869407 w 2000816"/>
                <a:gd name="connsiteY1-6268" fmla="*/ 57531 h 1629302"/>
                <a:gd name="connsiteX2-6269" fmla="*/ 1277070 w 2000816"/>
                <a:gd name="connsiteY2-6270" fmla="*/ 25560 h 1629302"/>
                <a:gd name="connsiteX3-6271" fmla="*/ 1595313 w 2000816"/>
                <a:gd name="connsiteY3-6272" fmla="*/ 277601 h 1629302"/>
                <a:gd name="connsiteX4-6273" fmla="*/ 1691566 w 2000816"/>
                <a:gd name="connsiteY4-6274" fmla="*/ 732316 h 1629302"/>
                <a:gd name="connsiteX5-6275" fmla="*/ 2000376 w 2000816"/>
                <a:gd name="connsiteY5-6276" fmla="*/ 989046 h 1629302"/>
                <a:gd name="connsiteX6-6277" fmla="*/ 1783581 w 2000816"/>
                <a:gd name="connsiteY6-6278" fmla="*/ 1410999 h 1629302"/>
                <a:gd name="connsiteX7-6279" fmla="*/ 1248432 w 2000816"/>
                <a:gd name="connsiteY7-6280" fmla="*/ 1628018 h 1629302"/>
                <a:gd name="connsiteX8-6281" fmla="*/ 363856 w 2000816"/>
                <a:gd name="connsiteY8-6282" fmla="*/ 1479178 h 1629302"/>
                <a:gd name="connsiteX9-6283" fmla="*/ 2908 w 2000816"/>
                <a:gd name="connsiteY9-6284" fmla="*/ 1058073 h 1629302"/>
                <a:gd name="connsiteX10-6285" fmla="*/ 218112 w 2000816"/>
                <a:gd name="connsiteY10-6286" fmla="*/ 591146 h 1629302"/>
                <a:gd name="connsiteX11-6287" fmla="*/ 497312 w 2000816"/>
                <a:gd name="connsiteY11-6288" fmla="*/ 485506 h 1629302"/>
                <a:gd name="connsiteX0-6289" fmla="*/ 520715 w 2001999"/>
                <a:gd name="connsiteY0-6290" fmla="*/ 458923 h 1629302"/>
                <a:gd name="connsiteX1-6291" fmla="*/ 870590 w 2001999"/>
                <a:gd name="connsiteY1-6292" fmla="*/ 57531 h 1629302"/>
                <a:gd name="connsiteX2-6293" fmla="*/ 1278253 w 2001999"/>
                <a:gd name="connsiteY2-6294" fmla="*/ 25560 h 1629302"/>
                <a:gd name="connsiteX3-6295" fmla="*/ 1596496 w 2001999"/>
                <a:gd name="connsiteY3-6296" fmla="*/ 277601 h 1629302"/>
                <a:gd name="connsiteX4-6297" fmla="*/ 1692749 w 2001999"/>
                <a:gd name="connsiteY4-6298" fmla="*/ 732316 h 1629302"/>
                <a:gd name="connsiteX5-6299" fmla="*/ 2001559 w 2001999"/>
                <a:gd name="connsiteY5-6300" fmla="*/ 989046 h 1629302"/>
                <a:gd name="connsiteX6-6301" fmla="*/ 1784764 w 2001999"/>
                <a:gd name="connsiteY6-6302" fmla="*/ 1410999 h 1629302"/>
                <a:gd name="connsiteX7-6303" fmla="*/ 1249615 w 2001999"/>
                <a:gd name="connsiteY7-6304" fmla="*/ 1628018 h 1629302"/>
                <a:gd name="connsiteX8-6305" fmla="*/ 365039 w 2001999"/>
                <a:gd name="connsiteY8-6306" fmla="*/ 1479178 h 1629302"/>
                <a:gd name="connsiteX9-6307" fmla="*/ 4091 w 2001999"/>
                <a:gd name="connsiteY9-6308" fmla="*/ 1058073 h 1629302"/>
                <a:gd name="connsiteX10-6309" fmla="*/ 199839 w 2001999"/>
                <a:gd name="connsiteY10-6310" fmla="*/ 586282 h 1629302"/>
                <a:gd name="connsiteX11-6311" fmla="*/ 498495 w 2001999"/>
                <a:gd name="connsiteY11-6312" fmla="*/ 485506 h 1629302"/>
                <a:gd name="connsiteX0-6313" fmla="*/ 520715 w 2001999"/>
                <a:gd name="connsiteY0-6314" fmla="*/ 454650 h 1625029"/>
                <a:gd name="connsiteX1-6315" fmla="*/ 787905 w 2001999"/>
                <a:gd name="connsiteY1-6316" fmla="*/ 62985 h 1625029"/>
                <a:gd name="connsiteX2-6317" fmla="*/ 1278253 w 2001999"/>
                <a:gd name="connsiteY2-6318" fmla="*/ 21287 h 1625029"/>
                <a:gd name="connsiteX3-6319" fmla="*/ 1596496 w 2001999"/>
                <a:gd name="connsiteY3-6320" fmla="*/ 273328 h 1625029"/>
                <a:gd name="connsiteX4-6321" fmla="*/ 1692749 w 2001999"/>
                <a:gd name="connsiteY4-6322" fmla="*/ 728043 h 1625029"/>
                <a:gd name="connsiteX5-6323" fmla="*/ 2001559 w 2001999"/>
                <a:gd name="connsiteY5-6324" fmla="*/ 984773 h 1625029"/>
                <a:gd name="connsiteX6-6325" fmla="*/ 1784764 w 2001999"/>
                <a:gd name="connsiteY6-6326" fmla="*/ 1406726 h 1625029"/>
                <a:gd name="connsiteX7-6327" fmla="*/ 1249615 w 2001999"/>
                <a:gd name="connsiteY7-6328" fmla="*/ 1623745 h 1625029"/>
                <a:gd name="connsiteX8-6329" fmla="*/ 365039 w 2001999"/>
                <a:gd name="connsiteY8-6330" fmla="*/ 1474905 h 1625029"/>
                <a:gd name="connsiteX9-6331" fmla="*/ 4091 w 2001999"/>
                <a:gd name="connsiteY9-6332" fmla="*/ 1053800 h 1625029"/>
                <a:gd name="connsiteX10-6333" fmla="*/ 199839 w 2001999"/>
                <a:gd name="connsiteY10-6334" fmla="*/ 582009 h 1625029"/>
                <a:gd name="connsiteX11-6335" fmla="*/ 498495 w 2001999"/>
                <a:gd name="connsiteY11-6336" fmla="*/ 481233 h 1625029"/>
                <a:gd name="connsiteX0-6337" fmla="*/ 520715 w 2001999"/>
                <a:gd name="connsiteY0-6338" fmla="*/ 454650 h 1625029"/>
                <a:gd name="connsiteX1-6339" fmla="*/ 787905 w 2001999"/>
                <a:gd name="connsiteY1-6340" fmla="*/ 62985 h 1625029"/>
                <a:gd name="connsiteX2-6341" fmla="*/ 1278253 w 2001999"/>
                <a:gd name="connsiteY2-6342" fmla="*/ 21287 h 1625029"/>
                <a:gd name="connsiteX3-6343" fmla="*/ 1596496 w 2001999"/>
                <a:gd name="connsiteY3-6344" fmla="*/ 273328 h 1625029"/>
                <a:gd name="connsiteX4-6345" fmla="*/ 1692749 w 2001999"/>
                <a:gd name="connsiteY4-6346" fmla="*/ 728043 h 1625029"/>
                <a:gd name="connsiteX5-6347" fmla="*/ 2001559 w 2001999"/>
                <a:gd name="connsiteY5-6348" fmla="*/ 984773 h 1625029"/>
                <a:gd name="connsiteX6-6349" fmla="*/ 1784764 w 2001999"/>
                <a:gd name="connsiteY6-6350" fmla="*/ 1406726 h 1625029"/>
                <a:gd name="connsiteX7-6351" fmla="*/ 1249615 w 2001999"/>
                <a:gd name="connsiteY7-6352" fmla="*/ 1623745 h 1625029"/>
                <a:gd name="connsiteX8-6353" fmla="*/ 365039 w 2001999"/>
                <a:gd name="connsiteY8-6354" fmla="*/ 1474905 h 1625029"/>
                <a:gd name="connsiteX9-6355" fmla="*/ 4091 w 2001999"/>
                <a:gd name="connsiteY9-6356" fmla="*/ 1053800 h 1625029"/>
                <a:gd name="connsiteX10-6357" fmla="*/ 199839 w 2001999"/>
                <a:gd name="connsiteY10-6358" fmla="*/ 582009 h 1625029"/>
                <a:gd name="connsiteX11-6359" fmla="*/ 498495 w 2001999"/>
                <a:gd name="connsiteY11-6360" fmla="*/ 481233 h 1625029"/>
                <a:gd name="connsiteX0-6361" fmla="*/ 520715 w 2001999"/>
                <a:gd name="connsiteY0-6362" fmla="*/ 450964 h 1621343"/>
                <a:gd name="connsiteX1-6363" fmla="*/ 787905 w 2001999"/>
                <a:gd name="connsiteY1-6364" fmla="*/ 69026 h 1621343"/>
                <a:gd name="connsiteX2-6365" fmla="*/ 1278253 w 2001999"/>
                <a:gd name="connsiteY2-6366" fmla="*/ 17601 h 1621343"/>
                <a:gd name="connsiteX3-6367" fmla="*/ 1596496 w 2001999"/>
                <a:gd name="connsiteY3-6368" fmla="*/ 269642 h 1621343"/>
                <a:gd name="connsiteX4-6369" fmla="*/ 1692749 w 2001999"/>
                <a:gd name="connsiteY4-6370" fmla="*/ 724357 h 1621343"/>
                <a:gd name="connsiteX5-6371" fmla="*/ 2001559 w 2001999"/>
                <a:gd name="connsiteY5-6372" fmla="*/ 981087 h 1621343"/>
                <a:gd name="connsiteX6-6373" fmla="*/ 1784764 w 2001999"/>
                <a:gd name="connsiteY6-6374" fmla="*/ 1403040 h 1621343"/>
                <a:gd name="connsiteX7-6375" fmla="*/ 1249615 w 2001999"/>
                <a:gd name="connsiteY7-6376" fmla="*/ 1620059 h 1621343"/>
                <a:gd name="connsiteX8-6377" fmla="*/ 365039 w 2001999"/>
                <a:gd name="connsiteY8-6378" fmla="*/ 1471219 h 1621343"/>
                <a:gd name="connsiteX9-6379" fmla="*/ 4091 w 2001999"/>
                <a:gd name="connsiteY9-6380" fmla="*/ 1050114 h 1621343"/>
                <a:gd name="connsiteX10-6381" fmla="*/ 199839 w 2001999"/>
                <a:gd name="connsiteY10-6382" fmla="*/ 578323 h 1621343"/>
                <a:gd name="connsiteX11-6383" fmla="*/ 498495 w 2001999"/>
                <a:gd name="connsiteY11-6384" fmla="*/ 477547 h 1621343"/>
                <a:gd name="connsiteX0-6385" fmla="*/ 520715 w 2001999"/>
                <a:gd name="connsiteY0-6386" fmla="*/ 450964 h 1621343"/>
                <a:gd name="connsiteX1-6387" fmla="*/ 787905 w 2001999"/>
                <a:gd name="connsiteY1-6388" fmla="*/ 69026 h 1621343"/>
                <a:gd name="connsiteX2-6389" fmla="*/ 1278253 w 2001999"/>
                <a:gd name="connsiteY2-6390" fmla="*/ 17601 h 1621343"/>
                <a:gd name="connsiteX3-6391" fmla="*/ 1596496 w 2001999"/>
                <a:gd name="connsiteY3-6392" fmla="*/ 269642 h 1621343"/>
                <a:gd name="connsiteX4-6393" fmla="*/ 1692749 w 2001999"/>
                <a:gd name="connsiteY4-6394" fmla="*/ 724357 h 1621343"/>
                <a:gd name="connsiteX5-6395" fmla="*/ 2001559 w 2001999"/>
                <a:gd name="connsiteY5-6396" fmla="*/ 981087 h 1621343"/>
                <a:gd name="connsiteX6-6397" fmla="*/ 1784764 w 2001999"/>
                <a:gd name="connsiteY6-6398" fmla="*/ 1403040 h 1621343"/>
                <a:gd name="connsiteX7-6399" fmla="*/ 1249615 w 2001999"/>
                <a:gd name="connsiteY7-6400" fmla="*/ 1620059 h 1621343"/>
                <a:gd name="connsiteX8-6401" fmla="*/ 365039 w 2001999"/>
                <a:gd name="connsiteY8-6402" fmla="*/ 1471219 h 1621343"/>
                <a:gd name="connsiteX9-6403" fmla="*/ 4091 w 2001999"/>
                <a:gd name="connsiteY9-6404" fmla="*/ 1050114 h 1621343"/>
                <a:gd name="connsiteX10-6405" fmla="*/ 199839 w 2001999"/>
                <a:gd name="connsiteY10-6406" fmla="*/ 578323 h 1621343"/>
                <a:gd name="connsiteX11-6407" fmla="*/ 498495 w 2001999"/>
                <a:gd name="connsiteY11-6408" fmla="*/ 477547 h 1621343"/>
                <a:gd name="connsiteX0-6409" fmla="*/ 520715 w 2001999"/>
                <a:gd name="connsiteY0-6410" fmla="*/ 453395 h 1623774"/>
                <a:gd name="connsiteX1-6411" fmla="*/ 787905 w 2001999"/>
                <a:gd name="connsiteY1-6412" fmla="*/ 71457 h 1623774"/>
                <a:gd name="connsiteX2-6413" fmla="*/ 1278253 w 2001999"/>
                <a:gd name="connsiteY2-6414" fmla="*/ 20032 h 1623774"/>
                <a:gd name="connsiteX3-6415" fmla="*/ 1596496 w 2001999"/>
                <a:gd name="connsiteY3-6416" fmla="*/ 272073 h 1623774"/>
                <a:gd name="connsiteX4-6417" fmla="*/ 1692749 w 2001999"/>
                <a:gd name="connsiteY4-6418" fmla="*/ 726788 h 1623774"/>
                <a:gd name="connsiteX5-6419" fmla="*/ 2001559 w 2001999"/>
                <a:gd name="connsiteY5-6420" fmla="*/ 983518 h 1623774"/>
                <a:gd name="connsiteX6-6421" fmla="*/ 1784764 w 2001999"/>
                <a:gd name="connsiteY6-6422" fmla="*/ 1405471 h 1623774"/>
                <a:gd name="connsiteX7-6423" fmla="*/ 1249615 w 2001999"/>
                <a:gd name="connsiteY7-6424" fmla="*/ 1622490 h 1623774"/>
                <a:gd name="connsiteX8-6425" fmla="*/ 365039 w 2001999"/>
                <a:gd name="connsiteY8-6426" fmla="*/ 1473650 h 1623774"/>
                <a:gd name="connsiteX9-6427" fmla="*/ 4091 w 2001999"/>
                <a:gd name="connsiteY9-6428" fmla="*/ 1052545 h 1623774"/>
                <a:gd name="connsiteX10-6429" fmla="*/ 199839 w 2001999"/>
                <a:gd name="connsiteY10-6430" fmla="*/ 580754 h 1623774"/>
                <a:gd name="connsiteX11-6431" fmla="*/ 498495 w 2001999"/>
                <a:gd name="connsiteY11-6432" fmla="*/ 479978 h 1623774"/>
                <a:gd name="connsiteX0-6433" fmla="*/ 520715 w 2001999"/>
                <a:gd name="connsiteY0-6434" fmla="*/ 451973 h 1622352"/>
                <a:gd name="connsiteX1-6435" fmla="*/ 787905 w 2001999"/>
                <a:gd name="connsiteY1-6436" fmla="*/ 70035 h 1622352"/>
                <a:gd name="connsiteX2-6437" fmla="*/ 1278253 w 2001999"/>
                <a:gd name="connsiteY2-6438" fmla="*/ 18610 h 1622352"/>
                <a:gd name="connsiteX3-6439" fmla="*/ 1620815 w 2001999"/>
                <a:gd name="connsiteY3-6440" fmla="*/ 251195 h 1622352"/>
                <a:gd name="connsiteX4-6441" fmla="*/ 1692749 w 2001999"/>
                <a:gd name="connsiteY4-6442" fmla="*/ 725366 h 1622352"/>
                <a:gd name="connsiteX5-6443" fmla="*/ 2001559 w 2001999"/>
                <a:gd name="connsiteY5-6444" fmla="*/ 982096 h 1622352"/>
                <a:gd name="connsiteX6-6445" fmla="*/ 1784764 w 2001999"/>
                <a:gd name="connsiteY6-6446" fmla="*/ 1404049 h 1622352"/>
                <a:gd name="connsiteX7-6447" fmla="*/ 1249615 w 2001999"/>
                <a:gd name="connsiteY7-6448" fmla="*/ 1621068 h 1622352"/>
                <a:gd name="connsiteX8-6449" fmla="*/ 365039 w 2001999"/>
                <a:gd name="connsiteY8-6450" fmla="*/ 1472228 h 1622352"/>
                <a:gd name="connsiteX9-6451" fmla="*/ 4091 w 2001999"/>
                <a:gd name="connsiteY9-6452" fmla="*/ 1051123 h 1622352"/>
                <a:gd name="connsiteX10-6453" fmla="*/ 199839 w 2001999"/>
                <a:gd name="connsiteY10-6454" fmla="*/ 579332 h 1622352"/>
                <a:gd name="connsiteX11-6455" fmla="*/ 498495 w 2001999"/>
                <a:gd name="connsiteY11-6456" fmla="*/ 478556 h 1622352"/>
                <a:gd name="connsiteX0-6457" fmla="*/ 520715 w 2001999"/>
                <a:gd name="connsiteY0-6458" fmla="*/ 451973 h 1622352"/>
                <a:gd name="connsiteX1-6459" fmla="*/ 787905 w 2001999"/>
                <a:gd name="connsiteY1-6460" fmla="*/ 70035 h 1622352"/>
                <a:gd name="connsiteX2-6461" fmla="*/ 1278253 w 2001999"/>
                <a:gd name="connsiteY2-6462" fmla="*/ 18610 h 1622352"/>
                <a:gd name="connsiteX3-6463" fmla="*/ 1620815 w 2001999"/>
                <a:gd name="connsiteY3-6464" fmla="*/ 251195 h 1622352"/>
                <a:gd name="connsiteX4-6465" fmla="*/ 1692749 w 2001999"/>
                <a:gd name="connsiteY4-6466" fmla="*/ 725366 h 1622352"/>
                <a:gd name="connsiteX5-6467" fmla="*/ 2001559 w 2001999"/>
                <a:gd name="connsiteY5-6468" fmla="*/ 982096 h 1622352"/>
                <a:gd name="connsiteX6-6469" fmla="*/ 1784764 w 2001999"/>
                <a:gd name="connsiteY6-6470" fmla="*/ 1404049 h 1622352"/>
                <a:gd name="connsiteX7-6471" fmla="*/ 1249615 w 2001999"/>
                <a:gd name="connsiteY7-6472" fmla="*/ 1621068 h 1622352"/>
                <a:gd name="connsiteX8-6473" fmla="*/ 365039 w 2001999"/>
                <a:gd name="connsiteY8-6474" fmla="*/ 1472228 h 1622352"/>
                <a:gd name="connsiteX9-6475" fmla="*/ 4091 w 2001999"/>
                <a:gd name="connsiteY9-6476" fmla="*/ 1051123 h 1622352"/>
                <a:gd name="connsiteX10-6477" fmla="*/ 199839 w 2001999"/>
                <a:gd name="connsiteY10-6478" fmla="*/ 579332 h 1622352"/>
                <a:gd name="connsiteX11-6479" fmla="*/ 498495 w 2001999"/>
                <a:gd name="connsiteY11-6480" fmla="*/ 478556 h 1622352"/>
                <a:gd name="connsiteX0-6481" fmla="*/ 520715 w 2003169"/>
                <a:gd name="connsiteY0-6482" fmla="*/ 451973 h 1622352"/>
                <a:gd name="connsiteX1-6483" fmla="*/ 787905 w 2003169"/>
                <a:gd name="connsiteY1-6484" fmla="*/ 70035 h 1622352"/>
                <a:gd name="connsiteX2-6485" fmla="*/ 1278253 w 2003169"/>
                <a:gd name="connsiteY2-6486" fmla="*/ 18610 h 1622352"/>
                <a:gd name="connsiteX3-6487" fmla="*/ 1620815 w 2003169"/>
                <a:gd name="connsiteY3-6488" fmla="*/ 251195 h 1622352"/>
                <a:gd name="connsiteX4-6489" fmla="*/ 1687885 w 2003169"/>
                <a:gd name="connsiteY4-6490" fmla="*/ 715638 h 1622352"/>
                <a:gd name="connsiteX5-6491" fmla="*/ 2001559 w 2003169"/>
                <a:gd name="connsiteY5-6492" fmla="*/ 982096 h 1622352"/>
                <a:gd name="connsiteX6-6493" fmla="*/ 1784764 w 2003169"/>
                <a:gd name="connsiteY6-6494" fmla="*/ 1404049 h 1622352"/>
                <a:gd name="connsiteX7-6495" fmla="*/ 1249615 w 2003169"/>
                <a:gd name="connsiteY7-6496" fmla="*/ 1621068 h 1622352"/>
                <a:gd name="connsiteX8-6497" fmla="*/ 365039 w 2003169"/>
                <a:gd name="connsiteY8-6498" fmla="*/ 1472228 h 1622352"/>
                <a:gd name="connsiteX9-6499" fmla="*/ 4091 w 2003169"/>
                <a:gd name="connsiteY9-6500" fmla="*/ 1051123 h 1622352"/>
                <a:gd name="connsiteX10-6501" fmla="*/ 199839 w 2003169"/>
                <a:gd name="connsiteY10-6502" fmla="*/ 579332 h 1622352"/>
                <a:gd name="connsiteX11-6503" fmla="*/ 498495 w 2003169"/>
                <a:gd name="connsiteY11-6504" fmla="*/ 478556 h 1622352"/>
                <a:gd name="connsiteX0-6505" fmla="*/ 520715 w 2001752"/>
                <a:gd name="connsiteY0-6506" fmla="*/ 451973 h 1622352"/>
                <a:gd name="connsiteX1-6507" fmla="*/ 787905 w 2001752"/>
                <a:gd name="connsiteY1-6508" fmla="*/ 70035 h 1622352"/>
                <a:gd name="connsiteX2-6509" fmla="*/ 1278253 w 2001752"/>
                <a:gd name="connsiteY2-6510" fmla="*/ 18610 h 1622352"/>
                <a:gd name="connsiteX3-6511" fmla="*/ 1620815 w 2001752"/>
                <a:gd name="connsiteY3-6512" fmla="*/ 251195 h 1622352"/>
                <a:gd name="connsiteX4-6513" fmla="*/ 1687885 w 2001752"/>
                <a:gd name="connsiteY4-6514" fmla="*/ 715638 h 1622352"/>
                <a:gd name="connsiteX5-6515" fmla="*/ 2001559 w 2001752"/>
                <a:gd name="connsiteY5-6516" fmla="*/ 982096 h 1622352"/>
                <a:gd name="connsiteX6-6517" fmla="*/ 1784764 w 2001752"/>
                <a:gd name="connsiteY6-6518" fmla="*/ 1404049 h 1622352"/>
                <a:gd name="connsiteX7-6519" fmla="*/ 1249615 w 2001752"/>
                <a:gd name="connsiteY7-6520" fmla="*/ 1621068 h 1622352"/>
                <a:gd name="connsiteX8-6521" fmla="*/ 365039 w 2001752"/>
                <a:gd name="connsiteY8-6522" fmla="*/ 1472228 h 1622352"/>
                <a:gd name="connsiteX9-6523" fmla="*/ 4091 w 2001752"/>
                <a:gd name="connsiteY9-6524" fmla="*/ 1051123 h 1622352"/>
                <a:gd name="connsiteX10-6525" fmla="*/ 199839 w 2001752"/>
                <a:gd name="connsiteY10-6526" fmla="*/ 579332 h 1622352"/>
                <a:gd name="connsiteX11-6527" fmla="*/ 498495 w 2001752"/>
                <a:gd name="connsiteY11-6528" fmla="*/ 478556 h 1622352"/>
                <a:gd name="connsiteX0-6529" fmla="*/ 520715 w 2002640"/>
                <a:gd name="connsiteY0-6530" fmla="*/ 451973 h 1622352"/>
                <a:gd name="connsiteX1-6531" fmla="*/ 787905 w 2002640"/>
                <a:gd name="connsiteY1-6532" fmla="*/ 70035 h 1622352"/>
                <a:gd name="connsiteX2-6533" fmla="*/ 1278253 w 2002640"/>
                <a:gd name="connsiteY2-6534" fmla="*/ 18610 h 1622352"/>
                <a:gd name="connsiteX3-6535" fmla="*/ 1620815 w 2002640"/>
                <a:gd name="connsiteY3-6536" fmla="*/ 251195 h 1622352"/>
                <a:gd name="connsiteX4-6537" fmla="*/ 1707340 w 2002640"/>
                <a:gd name="connsiteY4-6538" fmla="*/ 701047 h 1622352"/>
                <a:gd name="connsiteX5-6539" fmla="*/ 2001559 w 2002640"/>
                <a:gd name="connsiteY5-6540" fmla="*/ 982096 h 1622352"/>
                <a:gd name="connsiteX6-6541" fmla="*/ 1784764 w 2002640"/>
                <a:gd name="connsiteY6-6542" fmla="*/ 1404049 h 1622352"/>
                <a:gd name="connsiteX7-6543" fmla="*/ 1249615 w 2002640"/>
                <a:gd name="connsiteY7-6544" fmla="*/ 1621068 h 1622352"/>
                <a:gd name="connsiteX8-6545" fmla="*/ 365039 w 2002640"/>
                <a:gd name="connsiteY8-6546" fmla="*/ 1472228 h 1622352"/>
                <a:gd name="connsiteX9-6547" fmla="*/ 4091 w 2002640"/>
                <a:gd name="connsiteY9-6548" fmla="*/ 1051123 h 1622352"/>
                <a:gd name="connsiteX10-6549" fmla="*/ 199839 w 2002640"/>
                <a:gd name="connsiteY10-6550" fmla="*/ 579332 h 1622352"/>
                <a:gd name="connsiteX11-6551" fmla="*/ 498495 w 2002640"/>
                <a:gd name="connsiteY11-6552" fmla="*/ 478556 h 1622352"/>
                <a:gd name="connsiteX0-6553" fmla="*/ 520715 w 2002640"/>
                <a:gd name="connsiteY0-6554" fmla="*/ 451973 h 1622352"/>
                <a:gd name="connsiteX1-6555" fmla="*/ 787905 w 2002640"/>
                <a:gd name="connsiteY1-6556" fmla="*/ 70035 h 1622352"/>
                <a:gd name="connsiteX2-6557" fmla="*/ 1278253 w 2002640"/>
                <a:gd name="connsiteY2-6558" fmla="*/ 18610 h 1622352"/>
                <a:gd name="connsiteX3-6559" fmla="*/ 1620815 w 2002640"/>
                <a:gd name="connsiteY3-6560" fmla="*/ 251195 h 1622352"/>
                <a:gd name="connsiteX4-6561" fmla="*/ 1707340 w 2002640"/>
                <a:gd name="connsiteY4-6562" fmla="*/ 701047 h 1622352"/>
                <a:gd name="connsiteX5-6563" fmla="*/ 2001559 w 2002640"/>
                <a:gd name="connsiteY5-6564" fmla="*/ 982096 h 1622352"/>
                <a:gd name="connsiteX6-6565" fmla="*/ 1784764 w 2002640"/>
                <a:gd name="connsiteY6-6566" fmla="*/ 1404049 h 1622352"/>
                <a:gd name="connsiteX7-6567" fmla="*/ 1249615 w 2002640"/>
                <a:gd name="connsiteY7-6568" fmla="*/ 1621068 h 1622352"/>
                <a:gd name="connsiteX8-6569" fmla="*/ 365039 w 2002640"/>
                <a:gd name="connsiteY8-6570" fmla="*/ 1472228 h 1622352"/>
                <a:gd name="connsiteX9-6571" fmla="*/ 4091 w 2002640"/>
                <a:gd name="connsiteY9-6572" fmla="*/ 1051123 h 1622352"/>
                <a:gd name="connsiteX10-6573" fmla="*/ 199839 w 2002640"/>
                <a:gd name="connsiteY10-6574" fmla="*/ 579332 h 1622352"/>
                <a:gd name="connsiteX11-6575" fmla="*/ 498495 w 2002640"/>
                <a:gd name="connsiteY11-6576" fmla="*/ 478556 h 1622352"/>
                <a:gd name="connsiteX0-6577" fmla="*/ 520715 w 2002640"/>
                <a:gd name="connsiteY0-6578" fmla="*/ 449135 h 1619514"/>
                <a:gd name="connsiteX1-6579" fmla="*/ 787905 w 2002640"/>
                <a:gd name="connsiteY1-6580" fmla="*/ 67197 h 1619514"/>
                <a:gd name="connsiteX2-6581" fmla="*/ 1278253 w 2002640"/>
                <a:gd name="connsiteY2-6582" fmla="*/ 15772 h 1619514"/>
                <a:gd name="connsiteX3-6583" fmla="*/ 1640271 w 2002640"/>
                <a:gd name="connsiteY3-6584" fmla="*/ 209447 h 1619514"/>
                <a:gd name="connsiteX4-6585" fmla="*/ 1707340 w 2002640"/>
                <a:gd name="connsiteY4-6586" fmla="*/ 698209 h 1619514"/>
                <a:gd name="connsiteX5-6587" fmla="*/ 2001559 w 2002640"/>
                <a:gd name="connsiteY5-6588" fmla="*/ 979258 h 1619514"/>
                <a:gd name="connsiteX6-6589" fmla="*/ 1784764 w 2002640"/>
                <a:gd name="connsiteY6-6590" fmla="*/ 1401211 h 1619514"/>
                <a:gd name="connsiteX7-6591" fmla="*/ 1249615 w 2002640"/>
                <a:gd name="connsiteY7-6592" fmla="*/ 1618230 h 1619514"/>
                <a:gd name="connsiteX8-6593" fmla="*/ 365039 w 2002640"/>
                <a:gd name="connsiteY8-6594" fmla="*/ 1469390 h 1619514"/>
                <a:gd name="connsiteX9-6595" fmla="*/ 4091 w 2002640"/>
                <a:gd name="connsiteY9-6596" fmla="*/ 1048285 h 1619514"/>
                <a:gd name="connsiteX10-6597" fmla="*/ 199839 w 2002640"/>
                <a:gd name="connsiteY10-6598" fmla="*/ 576494 h 1619514"/>
                <a:gd name="connsiteX11-6599" fmla="*/ 498495 w 2002640"/>
                <a:gd name="connsiteY11-6600" fmla="*/ 475718 h 1619514"/>
                <a:gd name="connsiteX0-6601" fmla="*/ 520715 w 2002640"/>
                <a:gd name="connsiteY0-6602" fmla="*/ 441360 h 1611739"/>
                <a:gd name="connsiteX1-6603" fmla="*/ 758722 w 2002640"/>
                <a:gd name="connsiteY1-6604" fmla="*/ 83741 h 1611739"/>
                <a:gd name="connsiteX2-6605" fmla="*/ 1278253 w 2002640"/>
                <a:gd name="connsiteY2-6606" fmla="*/ 7997 h 1611739"/>
                <a:gd name="connsiteX3-6607" fmla="*/ 1640271 w 2002640"/>
                <a:gd name="connsiteY3-6608" fmla="*/ 201772 h 1611739"/>
                <a:gd name="connsiteX4-6609" fmla="*/ 1707340 w 2002640"/>
                <a:gd name="connsiteY4-6610" fmla="*/ 690434 h 1611739"/>
                <a:gd name="connsiteX5-6611" fmla="*/ 2001559 w 2002640"/>
                <a:gd name="connsiteY5-6612" fmla="*/ 971483 h 1611739"/>
                <a:gd name="connsiteX6-6613" fmla="*/ 1784764 w 2002640"/>
                <a:gd name="connsiteY6-6614" fmla="*/ 1393436 h 1611739"/>
                <a:gd name="connsiteX7-6615" fmla="*/ 1249615 w 2002640"/>
                <a:gd name="connsiteY7-6616" fmla="*/ 1610455 h 1611739"/>
                <a:gd name="connsiteX8-6617" fmla="*/ 365039 w 2002640"/>
                <a:gd name="connsiteY8-6618" fmla="*/ 1461615 h 1611739"/>
                <a:gd name="connsiteX9-6619" fmla="*/ 4091 w 2002640"/>
                <a:gd name="connsiteY9-6620" fmla="*/ 1040510 h 1611739"/>
                <a:gd name="connsiteX10-6621" fmla="*/ 199839 w 2002640"/>
                <a:gd name="connsiteY10-6622" fmla="*/ 568719 h 1611739"/>
                <a:gd name="connsiteX11-6623" fmla="*/ 498495 w 2002640"/>
                <a:gd name="connsiteY11-6624" fmla="*/ 467943 h 1611739"/>
                <a:gd name="connsiteX0-6625" fmla="*/ 520715 w 2002640"/>
                <a:gd name="connsiteY0-6626" fmla="*/ 462395 h 1632774"/>
                <a:gd name="connsiteX1-6627" fmla="*/ 758722 w 2002640"/>
                <a:gd name="connsiteY1-6628" fmla="*/ 104776 h 1632774"/>
                <a:gd name="connsiteX2-6629" fmla="*/ 1253933 w 2002640"/>
                <a:gd name="connsiteY2-6630" fmla="*/ 4713 h 1632774"/>
                <a:gd name="connsiteX3-6631" fmla="*/ 1640271 w 2002640"/>
                <a:gd name="connsiteY3-6632" fmla="*/ 222707 h 1632774"/>
                <a:gd name="connsiteX4-6633" fmla="*/ 1707340 w 2002640"/>
                <a:gd name="connsiteY4-6634" fmla="*/ 711469 h 1632774"/>
                <a:gd name="connsiteX5-6635" fmla="*/ 2001559 w 2002640"/>
                <a:gd name="connsiteY5-6636" fmla="*/ 992518 h 1632774"/>
                <a:gd name="connsiteX6-6637" fmla="*/ 1784764 w 2002640"/>
                <a:gd name="connsiteY6-6638" fmla="*/ 1414471 h 1632774"/>
                <a:gd name="connsiteX7-6639" fmla="*/ 1249615 w 2002640"/>
                <a:gd name="connsiteY7-6640" fmla="*/ 1631490 h 1632774"/>
                <a:gd name="connsiteX8-6641" fmla="*/ 365039 w 2002640"/>
                <a:gd name="connsiteY8-6642" fmla="*/ 1482650 h 1632774"/>
                <a:gd name="connsiteX9-6643" fmla="*/ 4091 w 2002640"/>
                <a:gd name="connsiteY9-6644" fmla="*/ 1061545 h 1632774"/>
                <a:gd name="connsiteX10-6645" fmla="*/ 199839 w 2002640"/>
                <a:gd name="connsiteY10-6646" fmla="*/ 589754 h 1632774"/>
                <a:gd name="connsiteX11-6647" fmla="*/ 498495 w 2002640"/>
                <a:gd name="connsiteY11-6648" fmla="*/ 488978 h 1632774"/>
                <a:gd name="connsiteX0-6649" fmla="*/ 515361 w 1997286"/>
                <a:gd name="connsiteY0-6650" fmla="*/ 462395 h 1632748"/>
                <a:gd name="connsiteX1-6651" fmla="*/ 753368 w 1997286"/>
                <a:gd name="connsiteY1-6652" fmla="*/ 104776 h 1632748"/>
                <a:gd name="connsiteX2-6653" fmla="*/ 1248579 w 1997286"/>
                <a:gd name="connsiteY2-6654" fmla="*/ 4713 h 1632748"/>
                <a:gd name="connsiteX3-6655" fmla="*/ 1634917 w 1997286"/>
                <a:gd name="connsiteY3-6656" fmla="*/ 222707 h 1632748"/>
                <a:gd name="connsiteX4-6657" fmla="*/ 1701986 w 1997286"/>
                <a:gd name="connsiteY4-6658" fmla="*/ 711469 h 1632748"/>
                <a:gd name="connsiteX5-6659" fmla="*/ 1996205 w 1997286"/>
                <a:gd name="connsiteY5-6660" fmla="*/ 992518 h 1632748"/>
                <a:gd name="connsiteX6-6661" fmla="*/ 1779410 w 1997286"/>
                <a:gd name="connsiteY6-6662" fmla="*/ 1414471 h 1632748"/>
                <a:gd name="connsiteX7-6663" fmla="*/ 1244261 w 1997286"/>
                <a:gd name="connsiteY7-6664" fmla="*/ 1631490 h 1632748"/>
                <a:gd name="connsiteX8-6665" fmla="*/ 359685 w 1997286"/>
                <a:gd name="connsiteY8-6666" fmla="*/ 1482650 h 1632748"/>
                <a:gd name="connsiteX9-6667" fmla="*/ 3601 w 1997286"/>
                <a:gd name="connsiteY9-6668" fmla="*/ 1071273 h 1632748"/>
                <a:gd name="connsiteX10-6669" fmla="*/ 194485 w 1997286"/>
                <a:gd name="connsiteY10-6670" fmla="*/ 589754 h 1632748"/>
                <a:gd name="connsiteX11-6671" fmla="*/ 493141 w 1997286"/>
                <a:gd name="connsiteY11-6672" fmla="*/ 488978 h 1632748"/>
                <a:gd name="connsiteX0-6673" fmla="*/ 515361 w 1997286"/>
                <a:gd name="connsiteY0-6674" fmla="*/ 462395 h 1632748"/>
                <a:gd name="connsiteX1-6675" fmla="*/ 753368 w 1997286"/>
                <a:gd name="connsiteY1-6676" fmla="*/ 104776 h 1632748"/>
                <a:gd name="connsiteX2-6677" fmla="*/ 1248579 w 1997286"/>
                <a:gd name="connsiteY2-6678" fmla="*/ 4713 h 1632748"/>
                <a:gd name="connsiteX3-6679" fmla="*/ 1634917 w 1997286"/>
                <a:gd name="connsiteY3-6680" fmla="*/ 222707 h 1632748"/>
                <a:gd name="connsiteX4-6681" fmla="*/ 1701986 w 1997286"/>
                <a:gd name="connsiteY4-6682" fmla="*/ 711469 h 1632748"/>
                <a:gd name="connsiteX5-6683" fmla="*/ 1996205 w 1997286"/>
                <a:gd name="connsiteY5-6684" fmla="*/ 992518 h 1632748"/>
                <a:gd name="connsiteX6-6685" fmla="*/ 1779410 w 1997286"/>
                <a:gd name="connsiteY6-6686" fmla="*/ 1414471 h 1632748"/>
                <a:gd name="connsiteX7-6687" fmla="*/ 1244261 w 1997286"/>
                <a:gd name="connsiteY7-6688" fmla="*/ 1631490 h 1632748"/>
                <a:gd name="connsiteX8-6689" fmla="*/ 359685 w 1997286"/>
                <a:gd name="connsiteY8-6690" fmla="*/ 1482650 h 1632748"/>
                <a:gd name="connsiteX9-6691" fmla="*/ 3601 w 1997286"/>
                <a:gd name="connsiteY9-6692" fmla="*/ 1071273 h 1632748"/>
                <a:gd name="connsiteX10-6693" fmla="*/ 194485 w 1997286"/>
                <a:gd name="connsiteY10-6694" fmla="*/ 589754 h 1632748"/>
                <a:gd name="connsiteX11-6695" fmla="*/ 493141 w 1997286"/>
                <a:gd name="connsiteY11-6696" fmla="*/ 488978 h 1632748"/>
                <a:gd name="connsiteX0-6697" fmla="*/ 513448 w 1995373"/>
                <a:gd name="connsiteY0-6698" fmla="*/ 462395 h 1632748"/>
                <a:gd name="connsiteX1-6699" fmla="*/ 751455 w 1995373"/>
                <a:gd name="connsiteY1-6700" fmla="*/ 104776 h 1632748"/>
                <a:gd name="connsiteX2-6701" fmla="*/ 1246666 w 1995373"/>
                <a:gd name="connsiteY2-6702" fmla="*/ 4713 h 1632748"/>
                <a:gd name="connsiteX3-6703" fmla="*/ 1633004 w 1995373"/>
                <a:gd name="connsiteY3-6704" fmla="*/ 222707 h 1632748"/>
                <a:gd name="connsiteX4-6705" fmla="*/ 1700073 w 1995373"/>
                <a:gd name="connsiteY4-6706" fmla="*/ 711469 h 1632748"/>
                <a:gd name="connsiteX5-6707" fmla="*/ 1994292 w 1995373"/>
                <a:gd name="connsiteY5-6708" fmla="*/ 992518 h 1632748"/>
                <a:gd name="connsiteX6-6709" fmla="*/ 1777497 w 1995373"/>
                <a:gd name="connsiteY6-6710" fmla="*/ 1414471 h 1632748"/>
                <a:gd name="connsiteX7-6711" fmla="*/ 1242348 w 1995373"/>
                <a:gd name="connsiteY7-6712" fmla="*/ 1631490 h 1632748"/>
                <a:gd name="connsiteX8-6713" fmla="*/ 357772 w 1995373"/>
                <a:gd name="connsiteY8-6714" fmla="*/ 1482650 h 1632748"/>
                <a:gd name="connsiteX9-6715" fmla="*/ 1688 w 1995373"/>
                <a:gd name="connsiteY9-6716" fmla="*/ 1071273 h 1632748"/>
                <a:gd name="connsiteX10-6717" fmla="*/ 192572 w 1995373"/>
                <a:gd name="connsiteY10-6718" fmla="*/ 589754 h 1632748"/>
                <a:gd name="connsiteX11-6719" fmla="*/ 491228 w 1995373"/>
                <a:gd name="connsiteY11-6720" fmla="*/ 488978 h 1632748"/>
                <a:gd name="connsiteX0-6721" fmla="*/ 513448 w 1995373"/>
                <a:gd name="connsiteY0-6722" fmla="*/ 462395 h 1632748"/>
                <a:gd name="connsiteX1-6723" fmla="*/ 751455 w 1995373"/>
                <a:gd name="connsiteY1-6724" fmla="*/ 104776 h 1632748"/>
                <a:gd name="connsiteX2-6725" fmla="*/ 1246666 w 1995373"/>
                <a:gd name="connsiteY2-6726" fmla="*/ 4713 h 1632748"/>
                <a:gd name="connsiteX3-6727" fmla="*/ 1633004 w 1995373"/>
                <a:gd name="connsiteY3-6728" fmla="*/ 222707 h 1632748"/>
                <a:gd name="connsiteX4-6729" fmla="*/ 1700073 w 1995373"/>
                <a:gd name="connsiteY4-6730" fmla="*/ 711469 h 1632748"/>
                <a:gd name="connsiteX5-6731" fmla="*/ 1994292 w 1995373"/>
                <a:gd name="connsiteY5-6732" fmla="*/ 992518 h 1632748"/>
                <a:gd name="connsiteX6-6733" fmla="*/ 1777497 w 1995373"/>
                <a:gd name="connsiteY6-6734" fmla="*/ 1414471 h 1632748"/>
                <a:gd name="connsiteX7-6735" fmla="*/ 1242348 w 1995373"/>
                <a:gd name="connsiteY7-6736" fmla="*/ 1631490 h 1632748"/>
                <a:gd name="connsiteX8-6737" fmla="*/ 357772 w 1995373"/>
                <a:gd name="connsiteY8-6738" fmla="*/ 1482650 h 1632748"/>
                <a:gd name="connsiteX9-6739" fmla="*/ 1688 w 1995373"/>
                <a:gd name="connsiteY9-6740" fmla="*/ 1071273 h 1632748"/>
                <a:gd name="connsiteX10-6741" fmla="*/ 192572 w 1995373"/>
                <a:gd name="connsiteY10-6742" fmla="*/ 589754 h 1632748"/>
                <a:gd name="connsiteX11-6743" fmla="*/ 491228 w 1995373"/>
                <a:gd name="connsiteY11-6744" fmla="*/ 488978 h 1632748"/>
                <a:gd name="connsiteX0-6745" fmla="*/ 516674 w 1998599"/>
                <a:gd name="connsiteY0-6746" fmla="*/ 462395 h 1632748"/>
                <a:gd name="connsiteX1-6747" fmla="*/ 754681 w 1998599"/>
                <a:gd name="connsiteY1-6748" fmla="*/ 104776 h 1632748"/>
                <a:gd name="connsiteX2-6749" fmla="*/ 1249892 w 1998599"/>
                <a:gd name="connsiteY2-6750" fmla="*/ 4713 h 1632748"/>
                <a:gd name="connsiteX3-6751" fmla="*/ 1636230 w 1998599"/>
                <a:gd name="connsiteY3-6752" fmla="*/ 222707 h 1632748"/>
                <a:gd name="connsiteX4-6753" fmla="*/ 1703299 w 1998599"/>
                <a:gd name="connsiteY4-6754" fmla="*/ 711469 h 1632748"/>
                <a:gd name="connsiteX5-6755" fmla="*/ 1997518 w 1998599"/>
                <a:gd name="connsiteY5-6756" fmla="*/ 992518 h 1632748"/>
                <a:gd name="connsiteX6-6757" fmla="*/ 1780723 w 1998599"/>
                <a:gd name="connsiteY6-6758" fmla="*/ 1414471 h 1632748"/>
                <a:gd name="connsiteX7-6759" fmla="*/ 1245574 w 1998599"/>
                <a:gd name="connsiteY7-6760" fmla="*/ 1631490 h 1632748"/>
                <a:gd name="connsiteX8-6761" fmla="*/ 360998 w 1998599"/>
                <a:gd name="connsiteY8-6762" fmla="*/ 1482650 h 1632748"/>
                <a:gd name="connsiteX9-6763" fmla="*/ 4914 w 1998599"/>
                <a:gd name="connsiteY9-6764" fmla="*/ 1071273 h 1632748"/>
                <a:gd name="connsiteX10-6765" fmla="*/ 176343 w 1998599"/>
                <a:gd name="connsiteY10-6766" fmla="*/ 589754 h 1632748"/>
                <a:gd name="connsiteX11-6767" fmla="*/ 494454 w 1998599"/>
                <a:gd name="connsiteY11-6768" fmla="*/ 488978 h 1632748"/>
                <a:gd name="connsiteX0-6769" fmla="*/ 517023 w 1998948"/>
                <a:gd name="connsiteY0-6770" fmla="*/ 462395 h 1632748"/>
                <a:gd name="connsiteX1-6771" fmla="*/ 755030 w 1998948"/>
                <a:gd name="connsiteY1-6772" fmla="*/ 104776 h 1632748"/>
                <a:gd name="connsiteX2-6773" fmla="*/ 1250241 w 1998948"/>
                <a:gd name="connsiteY2-6774" fmla="*/ 4713 h 1632748"/>
                <a:gd name="connsiteX3-6775" fmla="*/ 1636579 w 1998948"/>
                <a:gd name="connsiteY3-6776" fmla="*/ 222707 h 1632748"/>
                <a:gd name="connsiteX4-6777" fmla="*/ 1703648 w 1998948"/>
                <a:gd name="connsiteY4-6778" fmla="*/ 711469 h 1632748"/>
                <a:gd name="connsiteX5-6779" fmla="*/ 1997867 w 1998948"/>
                <a:gd name="connsiteY5-6780" fmla="*/ 992518 h 1632748"/>
                <a:gd name="connsiteX6-6781" fmla="*/ 1781072 w 1998948"/>
                <a:gd name="connsiteY6-6782" fmla="*/ 1414471 h 1632748"/>
                <a:gd name="connsiteX7-6783" fmla="*/ 1245923 w 1998948"/>
                <a:gd name="connsiteY7-6784" fmla="*/ 1631490 h 1632748"/>
                <a:gd name="connsiteX8-6785" fmla="*/ 361347 w 1998948"/>
                <a:gd name="connsiteY8-6786" fmla="*/ 1482650 h 1632748"/>
                <a:gd name="connsiteX9-6787" fmla="*/ 5263 w 1998948"/>
                <a:gd name="connsiteY9-6788" fmla="*/ 1071273 h 1632748"/>
                <a:gd name="connsiteX10-6789" fmla="*/ 176692 w 1998948"/>
                <a:gd name="connsiteY10-6790" fmla="*/ 589754 h 1632748"/>
                <a:gd name="connsiteX11-6791" fmla="*/ 494803 w 1998948"/>
                <a:gd name="connsiteY11-6792" fmla="*/ 488978 h 1632748"/>
                <a:gd name="connsiteX0-6793" fmla="*/ 517285 w 1999210"/>
                <a:gd name="connsiteY0-6794" fmla="*/ 462395 h 1632748"/>
                <a:gd name="connsiteX1-6795" fmla="*/ 755292 w 1999210"/>
                <a:gd name="connsiteY1-6796" fmla="*/ 104776 h 1632748"/>
                <a:gd name="connsiteX2-6797" fmla="*/ 1250503 w 1999210"/>
                <a:gd name="connsiteY2-6798" fmla="*/ 4713 h 1632748"/>
                <a:gd name="connsiteX3-6799" fmla="*/ 1636841 w 1999210"/>
                <a:gd name="connsiteY3-6800" fmla="*/ 222707 h 1632748"/>
                <a:gd name="connsiteX4-6801" fmla="*/ 1703910 w 1999210"/>
                <a:gd name="connsiteY4-6802" fmla="*/ 711469 h 1632748"/>
                <a:gd name="connsiteX5-6803" fmla="*/ 1998129 w 1999210"/>
                <a:gd name="connsiteY5-6804" fmla="*/ 992518 h 1632748"/>
                <a:gd name="connsiteX6-6805" fmla="*/ 1781334 w 1999210"/>
                <a:gd name="connsiteY6-6806" fmla="*/ 1414471 h 1632748"/>
                <a:gd name="connsiteX7-6807" fmla="*/ 1246185 w 1999210"/>
                <a:gd name="connsiteY7-6808" fmla="*/ 1631490 h 1632748"/>
                <a:gd name="connsiteX8-6809" fmla="*/ 361609 w 1999210"/>
                <a:gd name="connsiteY8-6810" fmla="*/ 1482650 h 1632748"/>
                <a:gd name="connsiteX9-6811" fmla="*/ 5525 w 1999210"/>
                <a:gd name="connsiteY9-6812" fmla="*/ 1071273 h 1632748"/>
                <a:gd name="connsiteX10-6813" fmla="*/ 176954 w 1999210"/>
                <a:gd name="connsiteY10-6814" fmla="*/ 589754 h 1632748"/>
                <a:gd name="connsiteX11-6815" fmla="*/ 495065 w 1999210"/>
                <a:gd name="connsiteY11-6816" fmla="*/ 488978 h 1632748"/>
                <a:gd name="connsiteX0-6817" fmla="*/ 519257 w 2001182"/>
                <a:gd name="connsiteY0-6818" fmla="*/ 462395 h 1632748"/>
                <a:gd name="connsiteX1-6819" fmla="*/ 757264 w 2001182"/>
                <a:gd name="connsiteY1-6820" fmla="*/ 104776 h 1632748"/>
                <a:gd name="connsiteX2-6821" fmla="*/ 1252475 w 2001182"/>
                <a:gd name="connsiteY2-6822" fmla="*/ 4713 h 1632748"/>
                <a:gd name="connsiteX3-6823" fmla="*/ 1638813 w 2001182"/>
                <a:gd name="connsiteY3-6824" fmla="*/ 222707 h 1632748"/>
                <a:gd name="connsiteX4-6825" fmla="*/ 1705882 w 2001182"/>
                <a:gd name="connsiteY4-6826" fmla="*/ 711469 h 1632748"/>
                <a:gd name="connsiteX5-6827" fmla="*/ 2000101 w 2001182"/>
                <a:gd name="connsiteY5-6828" fmla="*/ 992518 h 1632748"/>
                <a:gd name="connsiteX6-6829" fmla="*/ 1783306 w 2001182"/>
                <a:gd name="connsiteY6-6830" fmla="*/ 1414471 h 1632748"/>
                <a:gd name="connsiteX7-6831" fmla="*/ 1248157 w 2001182"/>
                <a:gd name="connsiteY7-6832" fmla="*/ 1631490 h 1632748"/>
                <a:gd name="connsiteX8-6833" fmla="*/ 363581 w 2001182"/>
                <a:gd name="connsiteY8-6834" fmla="*/ 1482650 h 1632748"/>
                <a:gd name="connsiteX9-6835" fmla="*/ 7497 w 2001182"/>
                <a:gd name="connsiteY9-6836" fmla="*/ 1071273 h 1632748"/>
                <a:gd name="connsiteX10-6837" fmla="*/ 159470 w 2001182"/>
                <a:gd name="connsiteY10-6838" fmla="*/ 589754 h 1632748"/>
                <a:gd name="connsiteX11-6839" fmla="*/ 497037 w 2001182"/>
                <a:gd name="connsiteY11-6840" fmla="*/ 488978 h 1632748"/>
                <a:gd name="connsiteX0-6841" fmla="*/ 490626 w 1972551"/>
                <a:gd name="connsiteY0-6842" fmla="*/ 462395 h 1632748"/>
                <a:gd name="connsiteX1-6843" fmla="*/ 728633 w 1972551"/>
                <a:gd name="connsiteY1-6844" fmla="*/ 104776 h 1632748"/>
                <a:gd name="connsiteX2-6845" fmla="*/ 1223844 w 1972551"/>
                <a:gd name="connsiteY2-6846" fmla="*/ 4713 h 1632748"/>
                <a:gd name="connsiteX3-6847" fmla="*/ 1610182 w 1972551"/>
                <a:gd name="connsiteY3-6848" fmla="*/ 222707 h 1632748"/>
                <a:gd name="connsiteX4-6849" fmla="*/ 1677251 w 1972551"/>
                <a:gd name="connsiteY4-6850" fmla="*/ 711469 h 1632748"/>
                <a:gd name="connsiteX5-6851" fmla="*/ 1971470 w 1972551"/>
                <a:gd name="connsiteY5-6852" fmla="*/ 992518 h 1632748"/>
                <a:gd name="connsiteX6-6853" fmla="*/ 1754675 w 1972551"/>
                <a:gd name="connsiteY6-6854" fmla="*/ 1414471 h 1632748"/>
                <a:gd name="connsiteX7-6855" fmla="*/ 1219526 w 1972551"/>
                <a:gd name="connsiteY7-6856" fmla="*/ 1631490 h 1632748"/>
                <a:gd name="connsiteX8-6857" fmla="*/ 334950 w 1972551"/>
                <a:gd name="connsiteY8-6858" fmla="*/ 1482650 h 1632748"/>
                <a:gd name="connsiteX9-6859" fmla="*/ 8049 w 1972551"/>
                <a:gd name="connsiteY9-6860" fmla="*/ 1071273 h 1632748"/>
                <a:gd name="connsiteX10-6861" fmla="*/ 130839 w 1972551"/>
                <a:gd name="connsiteY10-6862" fmla="*/ 589754 h 1632748"/>
                <a:gd name="connsiteX11-6863" fmla="*/ 468406 w 1972551"/>
                <a:gd name="connsiteY11-6864" fmla="*/ 488978 h 1632748"/>
                <a:gd name="connsiteX0-6865" fmla="*/ 491750 w 1973675"/>
                <a:gd name="connsiteY0-6866" fmla="*/ 462395 h 1632923"/>
                <a:gd name="connsiteX1-6867" fmla="*/ 729757 w 1973675"/>
                <a:gd name="connsiteY1-6868" fmla="*/ 104776 h 1632923"/>
                <a:gd name="connsiteX2-6869" fmla="*/ 1224968 w 1973675"/>
                <a:gd name="connsiteY2-6870" fmla="*/ 4713 h 1632923"/>
                <a:gd name="connsiteX3-6871" fmla="*/ 1611306 w 1973675"/>
                <a:gd name="connsiteY3-6872" fmla="*/ 222707 h 1632923"/>
                <a:gd name="connsiteX4-6873" fmla="*/ 1678375 w 1973675"/>
                <a:gd name="connsiteY4-6874" fmla="*/ 711469 h 1632923"/>
                <a:gd name="connsiteX5-6875" fmla="*/ 1972594 w 1973675"/>
                <a:gd name="connsiteY5-6876" fmla="*/ 992518 h 1632923"/>
                <a:gd name="connsiteX6-6877" fmla="*/ 1755799 w 1973675"/>
                <a:gd name="connsiteY6-6878" fmla="*/ 1414471 h 1632923"/>
                <a:gd name="connsiteX7-6879" fmla="*/ 1220650 w 1973675"/>
                <a:gd name="connsiteY7-6880" fmla="*/ 1631490 h 1632923"/>
                <a:gd name="connsiteX8-6881" fmla="*/ 355530 w 1973675"/>
                <a:gd name="connsiteY8-6882" fmla="*/ 1492378 h 1632923"/>
                <a:gd name="connsiteX9-6883" fmla="*/ 9173 w 1973675"/>
                <a:gd name="connsiteY9-6884" fmla="*/ 1071273 h 1632923"/>
                <a:gd name="connsiteX10-6885" fmla="*/ 131963 w 1973675"/>
                <a:gd name="connsiteY10-6886" fmla="*/ 589754 h 1632923"/>
                <a:gd name="connsiteX11-6887" fmla="*/ 469530 w 1973675"/>
                <a:gd name="connsiteY11-6888" fmla="*/ 488978 h 1632923"/>
                <a:gd name="connsiteX0-6889" fmla="*/ 491750 w 1973675"/>
                <a:gd name="connsiteY0-6890" fmla="*/ 462395 h 1632923"/>
                <a:gd name="connsiteX1-6891" fmla="*/ 729757 w 1973675"/>
                <a:gd name="connsiteY1-6892" fmla="*/ 104776 h 1632923"/>
                <a:gd name="connsiteX2-6893" fmla="*/ 1224968 w 1973675"/>
                <a:gd name="connsiteY2-6894" fmla="*/ 4713 h 1632923"/>
                <a:gd name="connsiteX3-6895" fmla="*/ 1611306 w 1973675"/>
                <a:gd name="connsiteY3-6896" fmla="*/ 222707 h 1632923"/>
                <a:gd name="connsiteX4-6897" fmla="*/ 1678375 w 1973675"/>
                <a:gd name="connsiteY4-6898" fmla="*/ 711469 h 1632923"/>
                <a:gd name="connsiteX5-6899" fmla="*/ 1972594 w 1973675"/>
                <a:gd name="connsiteY5-6900" fmla="*/ 992518 h 1632923"/>
                <a:gd name="connsiteX6-6901" fmla="*/ 1755799 w 1973675"/>
                <a:gd name="connsiteY6-6902" fmla="*/ 1414471 h 1632923"/>
                <a:gd name="connsiteX7-6903" fmla="*/ 1220650 w 1973675"/>
                <a:gd name="connsiteY7-6904" fmla="*/ 1631490 h 1632923"/>
                <a:gd name="connsiteX8-6905" fmla="*/ 355530 w 1973675"/>
                <a:gd name="connsiteY8-6906" fmla="*/ 1492378 h 1632923"/>
                <a:gd name="connsiteX9-6907" fmla="*/ 9173 w 1973675"/>
                <a:gd name="connsiteY9-6908" fmla="*/ 1071273 h 1632923"/>
                <a:gd name="connsiteX10-6909" fmla="*/ 131963 w 1973675"/>
                <a:gd name="connsiteY10-6910" fmla="*/ 589754 h 1632923"/>
                <a:gd name="connsiteX11-6911" fmla="*/ 469530 w 1973675"/>
                <a:gd name="connsiteY11-6912" fmla="*/ 488978 h 1632923"/>
                <a:gd name="connsiteX0-6913" fmla="*/ 491750 w 1973675"/>
                <a:gd name="connsiteY0-6914" fmla="*/ 462395 h 1636452"/>
                <a:gd name="connsiteX1-6915" fmla="*/ 729757 w 1973675"/>
                <a:gd name="connsiteY1-6916" fmla="*/ 104776 h 1636452"/>
                <a:gd name="connsiteX2-6917" fmla="*/ 1224968 w 1973675"/>
                <a:gd name="connsiteY2-6918" fmla="*/ 4713 h 1636452"/>
                <a:gd name="connsiteX3-6919" fmla="*/ 1611306 w 1973675"/>
                <a:gd name="connsiteY3-6920" fmla="*/ 222707 h 1636452"/>
                <a:gd name="connsiteX4-6921" fmla="*/ 1678375 w 1973675"/>
                <a:gd name="connsiteY4-6922" fmla="*/ 711469 h 1636452"/>
                <a:gd name="connsiteX5-6923" fmla="*/ 1972594 w 1973675"/>
                <a:gd name="connsiteY5-6924" fmla="*/ 992518 h 1636452"/>
                <a:gd name="connsiteX6-6925" fmla="*/ 1755799 w 1973675"/>
                <a:gd name="connsiteY6-6926" fmla="*/ 1414471 h 1636452"/>
                <a:gd name="connsiteX7-6927" fmla="*/ 1220650 w 1973675"/>
                <a:gd name="connsiteY7-6928" fmla="*/ 1631490 h 1636452"/>
                <a:gd name="connsiteX8-6929" fmla="*/ 355530 w 1973675"/>
                <a:gd name="connsiteY8-6930" fmla="*/ 1492378 h 1636452"/>
                <a:gd name="connsiteX9-6931" fmla="*/ 9173 w 1973675"/>
                <a:gd name="connsiteY9-6932" fmla="*/ 1071273 h 1636452"/>
                <a:gd name="connsiteX10-6933" fmla="*/ 131963 w 1973675"/>
                <a:gd name="connsiteY10-6934" fmla="*/ 589754 h 1636452"/>
                <a:gd name="connsiteX11-6935" fmla="*/ 469530 w 1973675"/>
                <a:gd name="connsiteY11-6936" fmla="*/ 488978 h 1636452"/>
                <a:gd name="connsiteX0-6937" fmla="*/ 491750 w 1975375"/>
                <a:gd name="connsiteY0-6938" fmla="*/ 462395 h 1633665"/>
                <a:gd name="connsiteX1-6939" fmla="*/ 729757 w 1975375"/>
                <a:gd name="connsiteY1-6940" fmla="*/ 104776 h 1633665"/>
                <a:gd name="connsiteX2-6941" fmla="*/ 1224968 w 1975375"/>
                <a:gd name="connsiteY2-6942" fmla="*/ 4713 h 1633665"/>
                <a:gd name="connsiteX3-6943" fmla="*/ 1611306 w 1975375"/>
                <a:gd name="connsiteY3-6944" fmla="*/ 222707 h 1633665"/>
                <a:gd name="connsiteX4-6945" fmla="*/ 1678375 w 1975375"/>
                <a:gd name="connsiteY4-6946" fmla="*/ 711469 h 1633665"/>
                <a:gd name="connsiteX5-6947" fmla="*/ 1972594 w 1975375"/>
                <a:gd name="connsiteY5-6948" fmla="*/ 992518 h 1633665"/>
                <a:gd name="connsiteX6-6949" fmla="*/ 1789846 w 1975375"/>
                <a:gd name="connsiteY6-6950" fmla="*/ 1404744 h 1633665"/>
                <a:gd name="connsiteX7-6951" fmla="*/ 1220650 w 1975375"/>
                <a:gd name="connsiteY7-6952" fmla="*/ 1631490 h 1633665"/>
                <a:gd name="connsiteX8-6953" fmla="*/ 355530 w 1975375"/>
                <a:gd name="connsiteY8-6954" fmla="*/ 1492378 h 1633665"/>
                <a:gd name="connsiteX9-6955" fmla="*/ 9173 w 1975375"/>
                <a:gd name="connsiteY9-6956" fmla="*/ 1071273 h 1633665"/>
                <a:gd name="connsiteX10-6957" fmla="*/ 131963 w 1975375"/>
                <a:gd name="connsiteY10-6958" fmla="*/ 589754 h 1633665"/>
                <a:gd name="connsiteX11-6959" fmla="*/ 469530 w 1975375"/>
                <a:gd name="connsiteY11-6960" fmla="*/ 488978 h 1633665"/>
                <a:gd name="connsiteX0-6961" fmla="*/ 491750 w 1975375"/>
                <a:gd name="connsiteY0-6962" fmla="*/ 462395 h 1633665"/>
                <a:gd name="connsiteX1-6963" fmla="*/ 729757 w 1975375"/>
                <a:gd name="connsiteY1-6964" fmla="*/ 104776 h 1633665"/>
                <a:gd name="connsiteX2-6965" fmla="*/ 1224968 w 1975375"/>
                <a:gd name="connsiteY2-6966" fmla="*/ 4713 h 1633665"/>
                <a:gd name="connsiteX3-6967" fmla="*/ 1611306 w 1975375"/>
                <a:gd name="connsiteY3-6968" fmla="*/ 222707 h 1633665"/>
                <a:gd name="connsiteX4-6969" fmla="*/ 1678375 w 1975375"/>
                <a:gd name="connsiteY4-6970" fmla="*/ 711469 h 1633665"/>
                <a:gd name="connsiteX5-6971" fmla="*/ 1972594 w 1975375"/>
                <a:gd name="connsiteY5-6972" fmla="*/ 992518 h 1633665"/>
                <a:gd name="connsiteX6-6973" fmla="*/ 1789846 w 1975375"/>
                <a:gd name="connsiteY6-6974" fmla="*/ 1404744 h 1633665"/>
                <a:gd name="connsiteX7-6975" fmla="*/ 1220650 w 1975375"/>
                <a:gd name="connsiteY7-6976" fmla="*/ 1631490 h 1633665"/>
                <a:gd name="connsiteX8-6977" fmla="*/ 355530 w 1975375"/>
                <a:gd name="connsiteY8-6978" fmla="*/ 1492378 h 1633665"/>
                <a:gd name="connsiteX9-6979" fmla="*/ 9173 w 1975375"/>
                <a:gd name="connsiteY9-6980" fmla="*/ 1071273 h 1633665"/>
                <a:gd name="connsiteX10-6981" fmla="*/ 131963 w 1975375"/>
                <a:gd name="connsiteY10-6982" fmla="*/ 589754 h 1633665"/>
                <a:gd name="connsiteX11-6983" fmla="*/ 469530 w 1975375"/>
                <a:gd name="connsiteY11-6984" fmla="*/ 488978 h 1633665"/>
                <a:gd name="connsiteX0-6985" fmla="*/ 488954 w 1972579"/>
                <a:gd name="connsiteY0-6986" fmla="*/ 462395 h 1633665"/>
                <a:gd name="connsiteX1-6987" fmla="*/ 726961 w 1972579"/>
                <a:gd name="connsiteY1-6988" fmla="*/ 104776 h 1633665"/>
                <a:gd name="connsiteX2-6989" fmla="*/ 1222172 w 1972579"/>
                <a:gd name="connsiteY2-6990" fmla="*/ 4713 h 1633665"/>
                <a:gd name="connsiteX3-6991" fmla="*/ 1608510 w 1972579"/>
                <a:gd name="connsiteY3-6992" fmla="*/ 222707 h 1633665"/>
                <a:gd name="connsiteX4-6993" fmla="*/ 1675579 w 1972579"/>
                <a:gd name="connsiteY4-6994" fmla="*/ 711469 h 1633665"/>
                <a:gd name="connsiteX5-6995" fmla="*/ 1969798 w 1972579"/>
                <a:gd name="connsiteY5-6996" fmla="*/ 992518 h 1633665"/>
                <a:gd name="connsiteX6-6997" fmla="*/ 1787050 w 1972579"/>
                <a:gd name="connsiteY6-6998" fmla="*/ 1404744 h 1633665"/>
                <a:gd name="connsiteX7-6999" fmla="*/ 1217854 w 1972579"/>
                <a:gd name="connsiteY7-7000" fmla="*/ 1631490 h 1633665"/>
                <a:gd name="connsiteX8-7001" fmla="*/ 352734 w 1972579"/>
                <a:gd name="connsiteY8-7002" fmla="*/ 1492378 h 1633665"/>
                <a:gd name="connsiteX9-7003" fmla="*/ 6377 w 1972579"/>
                <a:gd name="connsiteY9-7004" fmla="*/ 1071273 h 1633665"/>
                <a:gd name="connsiteX10-7005" fmla="*/ 153486 w 1972579"/>
                <a:gd name="connsiteY10-7006" fmla="*/ 604346 h 1633665"/>
                <a:gd name="connsiteX11-7007" fmla="*/ 466734 w 1972579"/>
                <a:gd name="connsiteY11-7008" fmla="*/ 488978 h 1633665"/>
                <a:gd name="connsiteX0-7009" fmla="*/ 491661 w 1975286"/>
                <a:gd name="connsiteY0-7010" fmla="*/ 462395 h 1633665"/>
                <a:gd name="connsiteX1-7011" fmla="*/ 729668 w 1975286"/>
                <a:gd name="connsiteY1-7012" fmla="*/ 104776 h 1633665"/>
                <a:gd name="connsiteX2-7013" fmla="*/ 1224879 w 1975286"/>
                <a:gd name="connsiteY2-7014" fmla="*/ 4713 h 1633665"/>
                <a:gd name="connsiteX3-7015" fmla="*/ 1611217 w 1975286"/>
                <a:gd name="connsiteY3-7016" fmla="*/ 222707 h 1633665"/>
                <a:gd name="connsiteX4-7017" fmla="*/ 1678286 w 1975286"/>
                <a:gd name="connsiteY4-7018" fmla="*/ 711469 h 1633665"/>
                <a:gd name="connsiteX5-7019" fmla="*/ 1972505 w 1975286"/>
                <a:gd name="connsiteY5-7020" fmla="*/ 992518 h 1633665"/>
                <a:gd name="connsiteX6-7021" fmla="*/ 1789757 w 1975286"/>
                <a:gd name="connsiteY6-7022" fmla="*/ 1404744 h 1633665"/>
                <a:gd name="connsiteX7-7023" fmla="*/ 1220561 w 1975286"/>
                <a:gd name="connsiteY7-7024" fmla="*/ 1631490 h 1633665"/>
                <a:gd name="connsiteX8-7025" fmla="*/ 355441 w 1975286"/>
                <a:gd name="connsiteY8-7026" fmla="*/ 1492378 h 1633665"/>
                <a:gd name="connsiteX9-7027" fmla="*/ 9084 w 1975286"/>
                <a:gd name="connsiteY9-7028" fmla="*/ 1071273 h 1633665"/>
                <a:gd name="connsiteX10-7029" fmla="*/ 156193 w 1975286"/>
                <a:gd name="connsiteY10-7030" fmla="*/ 604346 h 1633665"/>
                <a:gd name="connsiteX11-7031" fmla="*/ 469441 w 1975286"/>
                <a:gd name="connsiteY11-7032" fmla="*/ 488978 h 16336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975286" h="1633665">
                  <a:moveTo>
                    <a:pt x="491661" y="462395"/>
                  </a:moveTo>
                  <a:cubicBezTo>
                    <a:pt x="506186" y="339861"/>
                    <a:pt x="607465" y="181056"/>
                    <a:pt x="729668" y="104776"/>
                  </a:cubicBezTo>
                  <a:cubicBezTo>
                    <a:pt x="851871" y="28496"/>
                    <a:pt x="1077954" y="-14942"/>
                    <a:pt x="1224879" y="4713"/>
                  </a:cubicBezTo>
                  <a:cubicBezTo>
                    <a:pt x="1371804" y="24368"/>
                    <a:pt x="1535649" y="104914"/>
                    <a:pt x="1611217" y="222707"/>
                  </a:cubicBezTo>
                  <a:cubicBezTo>
                    <a:pt x="1686785" y="340500"/>
                    <a:pt x="1814273" y="517414"/>
                    <a:pt x="1678286" y="711469"/>
                  </a:cubicBezTo>
                  <a:cubicBezTo>
                    <a:pt x="1852364" y="676359"/>
                    <a:pt x="1953927" y="876972"/>
                    <a:pt x="1972505" y="992518"/>
                  </a:cubicBezTo>
                  <a:cubicBezTo>
                    <a:pt x="1991083" y="1108064"/>
                    <a:pt x="1915081" y="1298249"/>
                    <a:pt x="1789757" y="1404744"/>
                  </a:cubicBezTo>
                  <a:cubicBezTo>
                    <a:pt x="1664433" y="1511239"/>
                    <a:pt x="1459614" y="1616884"/>
                    <a:pt x="1220561" y="1631490"/>
                  </a:cubicBezTo>
                  <a:cubicBezTo>
                    <a:pt x="981508" y="1646096"/>
                    <a:pt x="557354" y="1585748"/>
                    <a:pt x="355441" y="1492378"/>
                  </a:cubicBezTo>
                  <a:cubicBezTo>
                    <a:pt x="153528" y="1399009"/>
                    <a:pt x="42292" y="1219278"/>
                    <a:pt x="9084" y="1071273"/>
                  </a:cubicBezTo>
                  <a:cubicBezTo>
                    <a:pt x="-24124" y="923268"/>
                    <a:pt x="35692" y="735442"/>
                    <a:pt x="156193" y="604346"/>
                  </a:cubicBezTo>
                  <a:cubicBezTo>
                    <a:pt x="239915" y="513263"/>
                    <a:pt x="384957" y="465898"/>
                    <a:pt x="469441" y="488978"/>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组合 48"/>
            <p:cNvGrpSpPr/>
            <p:nvPr/>
          </p:nvGrpSpPr>
          <p:grpSpPr>
            <a:xfrm>
              <a:off x="2308313" y="4851021"/>
              <a:ext cx="380340" cy="196394"/>
              <a:chOff x="2308313" y="4851021"/>
              <a:chExt cx="380340" cy="196394"/>
            </a:xfrm>
          </p:grpSpPr>
          <p:sp>
            <p:nvSpPr>
              <p:cNvPr id="53" name="任意多边形 52"/>
              <p:cNvSpPr/>
              <p:nvPr/>
            </p:nvSpPr>
            <p:spPr>
              <a:xfrm>
                <a:off x="2308313" y="4851021"/>
                <a:ext cx="177046" cy="95240"/>
              </a:xfrm>
              <a:custGeom>
                <a:avLst/>
                <a:gdLst>
                  <a:gd name="connsiteX0" fmla="*/ 176463 w 176463"/>
                  <a:gd name="connsiteY0" fmla="*/ 0 h 128337"/>
                  <a:gd name="connsiteX1" fmla="*/ 112295 w 176463"/>
                  <a:gd name="connsiteY1" fmla="*/ 80211 h 128337"/>
                  <a:gd name="connsiteX2" fmla="*/ 16042 w 176463"/>
                  <a:gd name="connsiteY2" fmla="*/ 112295 h 128337"/>
                  <a:gd name="connsiteX3" fmla="*/ 0 w 176463"/>
                  <a:gd name="connsiteY3" fmla="*/ 128337 h 128337"/>
                  <a:gd name="connsiteX0-1" fmla="*/ 160421 w 160421"/>
                  <a:gd name="connsiteY0-2" fmla="*/ 0 h 112295"/>
                  <a:gd name="connsiteX1-3" fmla="*/ 96253 w 160421"/>
                  <a:gd name="connsiteY1-4" fmla="*/ 80211 h 112295"/>
                  <a:gd name="connsiteX2-5" fmla="*/ 0 w 160421"/>
                  <a:gd name="connsiteY2-6" fmla="*/ 112295 h 112295"/>
                  <a:gd name="connsiteX0-7" fmla="*/ 160421 w 160421"/>
                  <a:gd name="connsiteY0-8" fmla="*/ 0 h 116533"/>
                  <a:gd name="connsiteX1-9" fmla="*/ 96253 w 160421"/>
                  <a:gd name="connsiteY1-10" fmla="*/ 80211 h 116533"/>
                  <a:gd name="connsiteX2-11" fmla="*/ 0 w 160421"/>
                  <a:gd name="connsiteY2-12" fmla="*/ 112295 h 116533"/>
                  <a:gd name="connsiteX0-13" fmla="*/ 177046 w 177046"/>
                  <a:gd name="connsiteY0-14" fmla="*/ 0 h 93983"/>
                  <a:gd name="connsiteX1-15" fmla="*/ 96253 w 177046"/>
                  <a:gd name="connsiteY1-16" fmla="*/ 58044 h 93983"/>
                  <a:gd name="connsiteX2-17" fmla="*/ 0 w 177046"/>
                  <a:gd name="connsiteY2-18" fmla="*/ 90128 h 93983"/>
                  <a:gd name="connsiteX0-19" fmla="*/ 177046 w 177046"/>
                  <a:gd name="connsiteY0-20" fmla="*/ 0 h 95240"/>
                  <a:gd name="connsiteX1-21" fmla="*/ 112878 w 177046"/>
                  <a:gd name="connsiteY1-22" fmla="*/ 69128 h 95240"/>
                  <a:gd name="connsiteX2-23" fmla="*/ 0 w 177046"/>
                  <a:gd name="connsiteY2-24" fmla="*/ 90128 h 95240"/>
                </a:gdLst>
                <a:ahLst/>
                <a:cxnLst>
                  <a:cxn ang="0">
                    <a:pos x="connsiteX0-1" y="connsiteY0-2"/>
                  </a:cxn>
                  <a:cxn ang="0">
                    <a:pos x="connsiteX1-3" y="connsiteY1-4"/>
                  </a:cxn>
                  <a:cxn ang="0">
                    <a:pos x="connsiteX2-5" y="connsiteY2-6"/>
                  </a:cxn>
                </a:cxnLst>
                <a:rect l="l" t="t" r="r" b="b"/>
                <a:pathLst>
                  <a:path w="177046" h="95240">
                    <a:moveTo>
                      <a:pt x="177046" y="0"/>
                    </a:moveTo>
                    <a:cubicBezTo>
                      <a:pt x="155657" y="26737"/>
                      <a:pt x="142386" y="54107"/>
                      <a:pt x="112878" y="69128"/>
                    </a:cubicBezTo>
                    <a:cubicBezTo>
                      <a:pt x="83370" y="84149"/>
                      <a:pt x="62707" y="105007"/>
                      <a:pt x="0" y="90128"/>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a:off x="2433475" y="4936833"/>
                <a:ext cx="123723" cy="68539"/>
              </a:xfrm>
              <a:custGeom>
                <a:avLst/>
                <a:gdLst>
                  <a:gd name="connsiteX0" fmla="*/ 176463 w 176463"/>
                  <a:gd name="connsiteY0" fmla="*/ 0 h 128337"/>
                  <a:gd name="connsiteX1" fmla="*/ 112295 w 176463"/>
                  <a:gd name="connsiteY1" fmla="*/ 80211 h 128337"/>
                  <a:gd name="connsiteX2" fmla="*/ 16042 w 176463"/>
                  <a:gd name="connsiteY2" fmla="*/ 112295 h 128337"/>
                  <a:gd name="connsiteX3" fmla="*/ 0 w 176463"/>
                  <a:gd name="connsiteY3" fmla="*/ 128337 h 128337"/>
                  <a:gd name="connsiteX0-1" fmla="*/ 160421 w 160421"/>
                  <a:gd name="connsiteY0-2" fmla="*/ 0 h 112295"/>
                  <a:gd name="connsiteX1-3" fmla="*/ 96253 w 160421"/>
                  <a:gd name="connsiteY1-4" fmla="*/ 80211 h 112295"/>
                  <a:gd name="connsiteX2-5" fmla="*/ 0 w 160421"/>
                  <a:gd name="connsiteY2-6" fmla="*/ 112295 h 112295"/>
                  <a:gd name="connsiteX0-7" fmla="*/ 160421 w 160421"/>
                  <a:gd name="connsiteY0-8" fmla="*/ 0 h 116533"/>
                  <a:gd name="connsiteX1-9" fmla="*/ 96253 w 160421"/>
                  <a:gd name="connsiteY1-10" fmla="*/ 80211 h 116533"/>
                  <a:gd name="connsiteX2-11" fmla="*/ 0 w 160421"/>
                  <a:gd name="connsiteY2-12" fmla="*/ 112295 h 116533"/>
                  <a:gd name="connsiteX0-13" fmla="*/ 177046 w 177046"/>
                  <a:gd name="connsiteY0-14" fmla="*/ 0 h 93983"/>
                  <a:gd name="connsiteX1-15" fmla="*/ 96253 w 177046"/>
                  <a:gd name="connsiteY1-16" fmla="*/ 58044 h 93983"/>
                  <a:gd name="connsiteX2-17" fmla="*/ 0 w 177046"/>
                  <a:gd name="connsiteY2-18" fmla="*/ 90128 h 93983"/>
                  <a:gd name="connsiteX0-19" fmla="*/ 177046 w 177046"/>
                  <a:gd name="connsiteY0-20" fmla="*/ 0 h 95240"/>
                  <a:gd name="connsiteX1-21" fmla="*/ 112878 w 177046"/>
                  <a:gd name="connsiteY1-22" fmla="*/ 69128 h 95240"/>
                  <a:gd name="connsiteX2-23" fmla="*/ 0 w 177046"/>
                  <a:gd name="connsiteY2-24" fmla="*/ 90128 h 95240"/>
                  <a:gd name="connsiteX0-25" fmla="*/ 187346 w 187346"/>
                  <a:gd name="connsiteY0-26" fmla="*/ 0 h 118404"/>
                  <a:gd name="connsiteX1-27" fmla="*/ 123178 w 187346"/>
                  <a:gd name="connsiteY1-28" fmla="*/ 69128 h 118404"/>
                  <a:gd name="connsiteX2-29" fmla="*/ 0 w 187346"/>
                  <a:gd name="connsiteY2-30" fmla="*/ 115266 h 118404"/>
                  <a:gd name="connsiteX0-31" fmla="*/ 182196 w 182196"/>
                  <a:gd name="connsiteY0-32" fmla="*/ 0 h 137440"/>
                  <a:gd name="connsiteX1-33" fmla="*/ 123178 w 182196"/>
                  <a:gd name="connsiteY1-34" fmla="*/ 87982 h 137440"/>
                  <a:gd name="connsiteX2-35" fmla="*/ 0 w 182196"/>
                  <a:gd name="connsiteY2-36" fmla="*/ 134120 h 137440"/>
                  <a:gd name="connsiteX0-37" fmla="*/ 182196 w 182196"/>
                  <a:gd name="connsiteY0-38" fmla="*/ 0 h 137078"/>
                  <a:gd name="connsiteX1-39" fmla="*/ 102575 w 182196"/>
                  <a:gd name="connsiteY1-40" fmla="*/ 81696 h 137078"/>
                  <a:gd name="connsiteX2-41" fmla="*/ 0 w 182196"/>
                  <a:gd name="connsiteY2-42" fmla="*/ 134120 h 137078"/>
                  <a:gd name="connsiteX0-43" fmla="*/ 202798 w 202798"/>
                  <a:gd name="connsiteY0-44" fmla="*/ 0 h 137078"/>
                  <a:gd name="connsiteX1-45" fmla="*/ 123177 w 202798"/>
                  <a:gd name="connsiteY1-46" fmla="*/ 81696 h 137078"/>
                  <a:gd name="connsiteX2-47" fmla="*/ 0 w 202798"/>
                  <a:gd name="connsiteY2-48" fmla="*/ 134120 h 137078"/>
                </a:gdLst>
                <a:ahLst/>
                <a:cxnLst>
                  <a:cxn ang="0">
                    <a:pos x="connsiteX0-1" y="connsiteY0-2"/>
                  </a:cxn>
                  <a:cxn ang="0">
                    <a:pos x="connsiteX1-3" y="connsiteY1-4"/>
                  </a:cxn>
                  <a:cxn ang="0">
                    <a:pos x="connsiteX2-5" y="connsiteY2-6"/>
                  </a:cxn>
                </a:cxnLst>
                <a:rect l="l" t="t" r="r" b="b"/>
                <a:pathLst>
                  <a:path w="202798" h="137078">
                    <a:moveTo>
                      <a:pt x="202798" y="0"/>
                    </a:moveTo>
                    <a:cubicBezTo>
                      <a:pt x="181409" y="26737"/>
                      <a:pt x="156977" y="59343"/>
                      <a:pt x="123177" y="81696"/>
                    </a:cubicBezTo>
                    <a:cubicBezTo>
                      <a:pt x="89377" y="104049"/>
                      <a:pt x="62707" y="148999"/>
                      <a:pt x="0" y="134120"/>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a:off x="2508627" y="4994175"/>
                <a:ext cx="79730" cy="47890"/>
              </a:xfrm>
              <a:custGeom>
                <a:avLst/>
                <a:gdLst>
                  <a:gd name="connsiteX0" fmla="*/ 176463 w 176463"/>
                  <a:gd name="connsiteY0" fmla="*/ 0 h 128337"/>
                  <a:gd name="connsiteX1" fmla="*/ 112295 w 176463"/>
                  <a:gd name="connsiteY1" fmla="*/ 80211 h 128337"/>
                  <a:gd name="connsiteX2" fmla="*/ 16042 w 176463"/>
                  <a:gd name="connsiteY2" fmla="*/ 112295 h 128337"/>
                  <a:gd name="connsiteX3" fmla="*/ 0 w 176463"/>
                  <a:gd name="connsiteY3" fmla="*/ 128337 h 128337"/>
                  <a:gd name="connsiteX0-1" fmla="*/ 160421 w 160421"/>
                  <a:gd name="connsiteY0-2" fmla="*/ 0 h 112295"/>
                  <a:gd name="connsiteX1-3" fmla="*/ 96253 w 160421"/>
                  <a:gd name="connsiteY1-4" fmla="*/ 80211 h 112295"/>
                  <a:gd name="connsiteX2-5" fmla="*/ 0 w 160421"/>
                  <a:gd name="connsiteY2-6" fmla="*/ 112295 h 112295"/>
                  <a:gd name="connsiteX0-7" fmla="*/ 160421 w 160421"/>
                  <a:gd name="connsiteY0-8" fmla="*/ 0 h 116533"/>
                  <a:gd name="connsiteX1-9" fmla="*/ 96253 w 160421"/>
                  <a:gd name="connsiteY1-10" fmla="*/ 80211 h 116533"/>
                  <a:gd name="connsiteX2-11" fmla="*/ 0 w 160421"/>
                  <a:gd name="connsiteY2-12" fmla="*/ 112295 h 116533"/>
                  <a:gd name="connsiteX0-13" fmla="*/ 177046 w 177046"/>
                  <a:gd name="connsiteY0-14" fmla="*/ 0 h 93983"/>
                  <a:gd name="connsiteX1-15" fmla="*/ 96253 w 177046"/>
                  <a:gd name="connsiteY1-16" fmla="*/ 58044 h 93983"/>
                  <a:gd name="connsiteX2-17" fmla="*/ 0 w 177046"/>
                  <a:gd name="connsiteY2-18" fmla="*/ 90128 h 93983"/>
                  <a:gd name="connsiteX0-19" fmla="*/ 177046 w 177046"/>
                  <a:gd name="connsiteY0-20" fmla="*/ 0 h 95240"/>
                  <a:gd name="connsiteX1-21" fmla="*/ 112878 w 177046"/>
                  <a:gd name="connsiteY1-22" fmla="*/ 69128 h 95240"/>
                  <a:gd name="connsiteX2-23" fmla="*/ 0 w 177046"/>
                  <a:gd name="connsiteY2-24" fmla="*/ 90128 h 95240"/>
                  <a:gd name="connsiteX0-25" fmla="*/ 187346 w 187346"/>
                  <a:gd name="connsiteY0-26" fmla="*/ 0 h 118404"/>
                  <a:gd name="connsiteX1-27" fmla="*/ 123178 w 187346"/>
                  <a:gd name="connsiteY1-28" fmla="*/ 69128 h 118404"/>
                  <a:gd name="connsiteX2-29" fmla="*/ 0 w 187346"/>
                  <a:gd name="connsiteY2-30" fmla="*/ 115266 h 118404"/>
                  <a:gd name="connsiteX0-31" fmla="*/ 182196 w 182196"/>
                  <a:gd name="connsiteY0-32" fmla="*/ 0 h 137440"/>
                  <a:gd name="connsiteX1-33" fmla="*/ 123178 w 182196"/>
                  <a:gd name="connsiteY1-34" fmla="*/ 87982 h 137440"/>
                  <a:gd name="connsiteX2-35" fmla="*/ 0 w 182196"/>
                  <a:gd name="connsiteY2-36" fmla="*/ 134120 h 137440"/>
                  <a:gd name="connsiteX0-37" fmla="*/ 182196 w 182196"/>
                  <a:gd name="connsiteY0-38" fmla="*/ 0 h 137078"/>
                  <a:gd name="connsiteX1-39" fmla="*/ 102575 w 182196"/>
                  <a:gd name="connsiteY1-40" fmla="*/ 81696 h 137078"/>
                  <a:gd name="connsiteX2-41" fmla="*/ 0 w 182196"/>
                  <a:gd name="connsiteY2-42" fmla="*/ 134120 h 137078"/>
                  <a:gd name="connsiteX0-43" fmla="*/ 202798 w 202798"/>
                  <a:gd name="connsiteY0-44" fmla="*/ 0 h 137078"/>
                  <a:gd name="connsiteX1-45" fmla="*/ 123177 w 202798"/>
                  <a:gd name="connsiteY1-46" fmla="*/ 81696 h 137078"/>
                  <a:gd name="connsiteX2-47" fmla="*/ 0 w 202798"/>
                  <a:gd name="connsiteY2-48" fmla="*/ 134120 h 137078"/>
                  <a:gd name="connsiteX0-49" fmla="*/ 202798 w 202798"/>
                  <a:gd name="connsiteY0-50" fmla="*/ 0 h 138490"/>
                  <a:gd name="connsiteX1-51" fmla="*/ 81973 w 202798"/>
                  <a:gd name="connsiteY1-52" fmla="*/ 100550 h 138490"/>
                  <a:gd name="connsiteX2-53" fmla="*/ 0 w 202798"/>
                  <a:gd name="connsiteY2-54" fmla="*/ 134120 h 138490"/>
                  <a:gd name="connsiteX0-55" fmla="*/ 104937 w 104937"/>
                  <a:gd name="connsiteY0-56" fmla="*/ 0 h 93858"/>
                  <a:gd name="connsiteX1-57" fmla="*/ 81973 w 104937"/>
                  <a:gd name="connsiteY1-58" fmla="*/ 56558 h 93858"/>
                  <a:gd name="connsiteX2-59" fmla="*/ 0 w 104937"/>
                  <a:gd name="connsiteY2-60" fmla="*/ 90128 h 93858"/>
                  <a:gd name="connsiteX0-61" fmla="*/ 104937 w 104937"/>
                  <a:gd name="connsiteY0-62" fmla="*/ 0 h 93858"/>
                  <a:gd name="connsiteX1-63" fmla="*/ 66522 w 104937"/>
                  <a:gd name="connsiteY1-64" fmla="*/ 56558 h 93858"/>
                  <a:gd name="connsiteX2-65" fmla="*/ 0 w 104937"/>
                  <a:gd name="connsiteY2-66" fmla="*/ 90128 h 93858"/>
                  <a:gd name="connsiteX0-67" fmla="*/ 120387 w 120387"/>
                  <a:gd name="connsiteY0-68" fmla="*/ 0 h 93858"/>
                  <a:gd name="connsiteX1-69" fmla="*/ 81972 w 120387"/>
                  <a:gd name="connsiteY1-70" fmla="*/ 56558 h 93858"/>
                  <a:gd name="connsiteX2-71" fmla="*/ 0 w 120387"/>
                  <a:gd name="connsiteY2-72" fmla="*/ 90128 h 93858"/>
                  <a:gd name="connsiteX0-73" fmla="*/ 120387 w 120387"/>
                  <a:gd name="connsiteY0-74" fmla="*/ 0 h 101260"/>
                  <a:gd name="connsiteX1-75" fmla="*/ 81972 w 120387"/>
                  <a:gd name="connsiteY1-76" fmla="*/ 56558 h 101260"/>
                  <a:gd name="connsiteX2-77" fmla="*/ 0 w 120387"/>
                  <a:gd name="connsiteY2-78" fmla="*/ 90128 h 101260"/>
                  <a:gd name="connsiteX0-79" fmla="*/ 130687 w 130687"/>
                  <a:gd name="connsiteY0-80" fmla="*/ 0 h 95780"/>
                  <a:gd name="connsiteX1-81" fmla="*/ 92272 w 130687"/>
                  <a:gd name="connsiteY1-82" fmla="*/ 56558 h 95780"/>
                  <a:gd name="connsiteX2-83" fmla="*/ 0 w 130687"/>
                  <a:gd name="connsiteY2-84" fmla="*/ 83844 h 95780"/>
                </a:gdLst>
                <a:ahLst/>
                <a:cxnLst>
                  <a:cxn ang="0">
                    <a:pos x="connsiteX0-1" y="connsiteY0-2"/>
                  </a:cxn>
                  <a:cxn ang="0">
                    <a:pos x="connsiteX1-3" y="connsiteY1-4"/>
                  </a:cxn>
                  <a:cxn ang="0">
                    <a:pos x="connsiteX2-5" y="connsiteY2-6"/>
                  </a:cxn>
                </a:cxnLst>
                <a:rect l="l" t="t" r="r" b="b"/>
                <a:pathLst>
                  <a:path w="130687" h="95780">
                    <a:moveTo>
                      <a:pt x="130687" y="0"/>
                    </a:moveTo>
                    <a:cubicBezTo>
                      <a:pt x="109298" y="26737"/>
                      <a:pt x="114053" y="42584"/>
                      <a:pt x="92272" y="56558"/>
                    </a:cubicBezTo>
                    <a:cubicBezTo>
                      <a:pt x="70491" y="70532"/>
                      <a:pt x="62706" y="117578"/>
                      <a:pt x="0" y="83844"/>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577501" y="5022276"/>
                <a:ext cx="111152" cy="25139"/>
              </a:xfrm>
              <a:custGeom>
                <a:avLst/>
                <a:gdLst>
                  <a:gd name="connsiteX0" fmla="*/ 176463 w 176463"/>
                  <a:gd name="connsiteY0" fmla="*/ 0 h 128337"/>
                  <a:gd name="connsiteX1" fmla="*/ 112295 w 176463"/>
                  <a:gd name="connsiteY1" fmla="*/ 80211 h 128337"/>
                  <a:gd name="connsiteX2" fmla="*/ 16042 w 176463"/>
                  <a:gd name="connsiteY2" fmla="*/ 112295 h 128337"/>
                  <a:gd name="connsiteX3" fmla="*/ 0 w 176463"/>
                  <a:gd name="connsiteY3" fmla="*/ 128337 h 128337"/>
                  <a:gd name="connsiteX0-1" fmla="*/ 160421 w 160421"/>
                  <a:gd name="connsiteY0-2" fmla="*/ 0 h 112295"/>
                  <a:gd name="connsiteX1-3" fmla="*/ 96253 w 160421"/>
                  <a:gd name="connsiteY1-4" fmla="*/ 80211 h 112295"/>
                  <a:gd name="connsiteX2-5" fmla="*/ 0 w 160421"/>
                  <a:gd name="connsiteY2-6" fmla="*/ 112295 h 112295"/>
                  <a:gd name="connsiteX0-7" fmla="*/ 160421 w 160421"/>
                  <a:gd name="connsiteY0-8" fmla="*/ 0 h 116533"/>
                  <a:gd name="connsiteX1-9" fmla="*/ 96253 w 160421"/>
                  <a:gd name="connsiteY1-10" fmla="*/ 80211 h 116533"/>
                  <a:gd name="connsiteX2-11" fmla="*/ 0 w 160421"/>
                  <a:gd name="connsiteY2-12" fmla="*/ 112295 h 116533"/>
                  <a:gd name="connsiteX0-13" fmla="*/ 177046 w 177046"/>
                  <a:gd name="connsiteY0-14" fmla="*/ 0 h 93983"/>
                  <a:gd name="connsiteX1-15" fmla="*/ 96253 w 177046"/>
                  <a:gd name="connsiteY1-16" fmla="*/ 58044 h 93983"/>
                  <a:gd name="connsiteX2-17" fmla="*/ 0 w 177046"/>
                  <a:gd name="connsiteY2-18" fmla="*/ 90128 h 93983"/>
                  <a:gd name="connsiteX0-19" fmla="*/ 177046 w 177046"/>
                  <a:gd name="connsiteY0-20" fmla="*/ 0 h 95240"/>
                  <a:gd name="connsiteX1-21" fmla="*/ 112878 w 177046"/>
                  <a:gd name="connsiteY1-22" fmla="*/ 69128 h 95240"/>
                  <a:gd name="connsiteX2-23" fmla="*/ 0 w 177046"/>
                  <a:gd name="connsiteY2-24" fmla="*/ 90128 h 95240"/>
                  <a:gd name="connsiteX0-25" fmla="*/ 187346 w 187346"/>
                  <a:gd name="connsiteY0-26" fmla="*/ 0 h 118404"/>
                  <a:gd name="connsiteX1-27" fmla="*/ 123178 w 187346"/>
                  <a:gd name="connsiteY1-28" fmla="*/ 69128 h 118404"/>
                  <a:gd name="connsiteX2-29" fmla="*/ 0 w 187346"/>
                  <a:gd name="connsiteY2-30" fmla="*/ 115266 h 118404"/>
                  <a:gd name="connsiteX0-31" fmla="*/ 182196 w 182196"/>
                  <a:gd name="connsiteY0-32" fmla="*/ 0 h 137440"/>
                  <a:gd name="connsiteX1-33" fmla="*/ 123178 w 182196"/>
                  <a:gd name="connsiteY1-34" fmla="*/ 87982 h 137440"/>
                  <a:gd name="connsiteX2-35" fmla="*/ 0 w 182196"/>
                  <a:gd name="connsiteY2-36" fmla="*/ 134120 h 137440"/>
                  <a:gd name="connsiteX0-37" fmla="*/ 182196 w 182196"/>
                  <a:gd name="connsiteY0-38" fmla="*/ 0 h 137078"/>
                  <a:gd name="connsiteX1-39" fmla="*/ 102575 w 182196"/>
                  <a:gd name="connsiteY1-40" fmla="*/ 81696 h 137078"/>
                  <a:gd name="connsiteX2-41" fmla="*/ 0 w 182196"/>
                  <a:gd name="connsiteY2-42" fmla="*/ 134120 h 137078"/>
                  <a:gd name="connsiteX0-43" fmla="*/ 202798 w 202798"/>
                  <a:gd name="connsiteY0-44" fmla="*/ 0 h 137078"/>
                  <a:gd name="connsiteX1-45" fmla="*/ 123177 w 202798"/>
                  <a:gd name="connsiteY1-46" fmla="*/ 81696 h 137078"/>
                  <a:gd name="connsiteX2-47" fmla="*/ 0 w 202798"/>
                  <a:gd name="connsiteY2-48" fmla="*/ 134120 h 137078"/>
                  <a:gd name="connsiteX0-49" fmla="*/ 202798 w 202798"/>
                  <a:gd name="connsiteY0-50" fmla="*/ 0 h 138490"/>
                  <a:gd name="connsiteX1-51" fmla="*/ 81973 w 202798"/>
                  <a:gd name="connsiteY1-52" fmla="*/ 100550 h 138490"/>
                  <a:gd name="connsiteX2-53" fmla="*/ 0 w 202798"/>
                  <a:gd name="connsiteY2-54" fmla="*/ 134120 h 138490"/>
                  <a:gd name="connsiteX0-55" fmla="*/ 104937 w 104937"/>
                  <a:gd name="connsiteY0-56" fmla="*/ 0 h 93858"/>
                  <a:gd name="connsiteX1-57" fmla="*/ 81973 w 104937"/>
                  <a:gd name="connsiteY1-58" fmla="*/ 56558 h 93858"/>
                  <a:gd name="connsiteX2-59" fmla="*/ 0 w 104937"/>
                  <a:gd name="connsiteY2-60" fmla="*/ 90128 h 93858"/>
                  <a:gd name="connsiteX0-61" fmla="*/ 104937 w 104937"/>
                  <a:gd name="connsiteY0-62" fmla="*/ 0 h 93858"/>
                  <a:gd name="connsiteX1-63" fmla="*/ 66522 w 104937"/>
                  <a:gd name="connsiteY1-64" fmla="*/ 56558 h 93858"/>
                  <a:gd name="connsiteX2-65" fmla="*/ 0 w 104937"/>
                  <a:gd name="connsiteY2-66" fmla="*/ 90128 h 93858"/>
                  <a:gd name="connsiteX0-67" fmla="*/ 120387 w 120387"/>
                  <a:gd name="connsiteY0-68" fmla="*/ 0 h 93858"/>
                  <a:gd name="connsiteX1-69" fmla="*/ 81972 w 120387"/>
                  <a:gd name="connsiteY1-70" fmla="*/ 56558 h 93858"/>
                  <a:gd name="connsiteX2-71" fmla="*/ 0 w 120387"/>
                  <a:gd name="connsiteY2-72" fmla="*/ 90128 h 93858"/>
                  <a:gd name="connsiteX0-73" fmla="*/ 120387 w 120387"/>
                  <a:gd name="connsiteY0-74" fmla="*/ 0 h 101260"/>
                  <a:gd name="connsiteX1-75" fmla="*/ 81972 w 120387"/>
                  <a:gd name="connsiteY1-76" fmla="*/ 56558 h 101260"/>
                  <a:gd name="connsiteX2-77" fmla="*/ 0 w 120387"/>
                  <a:gd name="connsiteY2-78" fmla="*/ 90128 h 101260"/>
                  <a:gd name="connsiteX0-79" fmla="*/ 130687 w 130687"/>
                  <a:gd name="connsiteY0-80" fmla="*/ 0 h 95780"/>
                  <a:gd name="connsiteX1-81" fmla="*/ 92272 w 130687"/>
                  <a:gd name="connsiteY1-82" fmla="*/ 56558 h 95780"/>
                  <a:gd name="connsiteX2-83" fmla="*/ 0 w 130687"/>
                  <a:gd name="connsiteY2-84" fmla="*/ 83844 h 95780"/>
                  <a:gd name="connsiteX0-85" fmla="*/ 182191 w 182191"/>
                  <a:gd name="connsiteY0-86" fmla="*/ 25144 h 37494"/>
                  <a:gd name="connsiteX1-87" fmla="*/ 92272 w 182191"/>
                  <a:gd name="connsiteY1-88" fmla="*/ 2 h 37494"/>
                  <a:gd name="connsiteX2-89" fmla="*/ 0 w 182191"/>
                  <a:gd name="connsiteY2-90" fmla="*/ 27288 h 37494"/>
                  <a:gd name="connsiteX0-91" fmla="*/ 182191 w 182191"/>
                  <a:gd name="connsiteY0-92" fmla="*/ 0 h 50278"/>
                  <a:gd name="connsiteX1-93" fmla="*/ 87122 w 182191"/>
                  <a:gd name="connsiteY1-94" fmla="*/ 50272 h 50278"/>
                  <a:gd name="connsiteX2-95" fmla="*/ 0 w 182191"/>
                  <a:gd name="connsiteY2-96" fmla="*/ 2144 h 50278"/>
                </a:gdLst>
                <a:ahLst/>
                <a:cxnLst>
                  <a:cxn ang="0">
                    <a:pos x="connsiteX0-1" y="connsiteY0-2"/>
                  </a:cxn>
                  <a:cxn ang="0">
                    <a:pos x="connsiteX1-3" y="connsiteY1-4"/>
                  </a:cxn>
                  <a:cxn ang="0">
                    <a:pos x="connsiteX2-5" y="connsiteY2-6"/>
                  </a:cxn>
                </a:cxnLst>
                <a:rect l="l" t="t" r="r" b="b"/>
                <a:pathLst>
                  <a:path w="182191" h="50278">
                    <a:moveTo>
                      <a:pt x="182191" y="0"/>
                    </a:moveTo>
                    <a:cubicBezTo>
                      <a:pt x="160802" y="26737"/>
                      <a:pt x="117487" y="49915"/>
                      <a:pt x="87122" y="50272"/>
                    </a:cubicBezTo>
                    <a:cubicBezTo>
                      <a:pt x="56757" y="50629"/>
                      <a:pt x="62706" y="35878"/>
                      <a:pt x="0" y="2144"/>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4259796" y="4549701"/>
              <a:ext cx="149845" cy="127834"/>
              <a:chOff x="3604456" y="4470162"/>
              <a:chExt cx="149845" cy="127834"/>
            </a:xfrm>
          </p:grpSpPr>
          <p:sp>
            <p:nvSpPr>
              <p:cNvPr id="51" name="任意多边形 50"/>
              <p:cNvSpPr/>
              <p:nvPr/>
            </p:nvSpPr>
            <p:spPr>
              <a:xfrm>
                <a:off x="3604456" y="4489386"/>
                <a:ext cx="85920" cy="86986"/>
              </a:xfrm>
              <a:custGeom>
                <a:avLst/>
                <a:gdLst>
                  <a:gd name="connsiteX0" fmla="*/ 176463 w 176463"/>
                  <a:gd name="connsiteY0" fmla="*/ 0 h 128337"/>
                  <a:gd name="connsiteX1" fmla="*/ 112295 w 176463"/>
                  <a:gd name="connsiteY1" fmla="*/ 80211 h 128337"/>
                  <a:gd name="connsiteX2" fmla="*/ 16042 w 176463"/>
                  <a:gd name="connsiteY2" fmla="*/ 112295 h 128337"/>
                  <a:gd name="connsiteX3" fmla="*/ 0 w 176463"/>
                  <a:gd name="connsiteY3" fmla="*/ 128337 h 128337"/>
                  <a:gd name="connsiteX0-1" fmla="*/ 160421 w 160421"/>
                  <a:gd name="connsiteY0-2" fmla="*/ 0 h 112295"/>
                  <a:gd name="connsiteX1-3" fmla="*/ 96253 w 160421"/>
                  <a:gd name="connsiteY1-4" fmla="*/ 80211 h 112295"/>
                  <a:gd name="connsiteX2-5" fmla="*/ 0 w 160421"/>
                  <a:gd name="connsiteY2-6" fmla="*/ 112295 h 112295"/>
                  <a:gd name="connsiteX0-7" fmla="*/ 160421 w 160421"/>
                  <a:gd name="connsiteY0-8" fmla="*/ 0 h 116533"/>
                  <a:gd name="connsiteX1-9" fmla="*/ 96253 w 160421"/>
                  <a:gd name="connsiteY1-10" fmla="*/ 80211 h 116533"/>
                  <a:gd name="connsiteX2-11" fmla="*/ 0 w 160421"/>
                  <a:gd name="connsiteY2-12" fmla="*/ 112295 h 116533"/>
                  <a:gd name="connsiteX0-13" fmla="*/ 177046 w 177046"/>
                  <a:gd name="connsiteY0-14" fmla="*/ 0 h 93983"/>
                  <a:gd name="connsiteX1-15" fmla="*/ 96253 w 177046"/>
                  <a:gd name="connsiteY1-16" fmla="*/ 58044 h 93983"/>
                  <a:gd name="connsiteX2-17" fmla="*/ 0 w 177046"/>
                  <a:gd name="connsiteY2-18" fmla="*/ 90128 h 93983"/>
                  <a:gd name="connsiteX0-19" fmla="*/ 177046 w 177046"/>
                  <a:gd name="connsiteY0-20" fmla="*/ 0 h 95240"/>
                  <a:gd name="connsiteX1-21" fmla="*/ 112878 w 177046"/>
                  <a:gd name="connsiteY1-22" fmla="*/ 69128 h 95240"/>
                  <a:gd name="connsiteX2-23" fmla="*/ 0 w 177046"/>
                  <a:gd name="connsiteY2-24" fmla="*/ 90128 h 95240"/>
                  <a:gd name="connsiteX0-25" fmla="*/ 98489 w 116128"/>
                  <a:gd name="connsiteY0-26" fmla="*/ 0 h 117765"/>
                  <a:gd name="connsiteX1-27" fmla="*/ 112878 w 116128"/>
                  <a:gd name="connsiteY1-28" fmla="*/ 91124 h 117765"/>
                  <a:gd name="connsiteX2-29" fmla="*/ 0 w 116128"/>
                  <a:gd name="connsiteY2-30" fmla="*/ 112124 h 117765"/>
                  <a:gd name="connsiteX0-31" fmla="*/ 98489 w 98489"/>
                  <a:gd name="connsiteY0-32" fmla="*/ 0 h 117261"/>
                  <a:gd name="connsiteX1-33" fmla="*/ 43748 w 98489"/>
                  <a:gd name="connsiteY1-34" fmla="*/ 87982 h 117261"/>
                  <a:gd name="connsiteX2-35" fmla="*/ 0 w 98489"/>
                  <a:gd name="connsiteY2-36" fmla="*/ 112124 h 117261"/>
                  <a:gd name="connsiteX0-37" fmla="*/ 85920 w 85920"/>
                  <a:gd name="connsiteY0-38" fmla="*/ 0 h 91611"/>
                  <a:gd name="connsiteX1-39" fmla="*/ 43748 w 85920"/>
                  <a:gd name="connsiteY1-40" fmla="*/ 62844 h 91611"/>
                  <a:gd name="connsiteX2-41" fmla="*/ 0 w 85920"/>
                  <a:gd name="connsiteY2-42" fmla="*/ 86986 h 91611"/>
                  <a:gd name="connsiteX0-43" fmla="*/ 85920 w 85920"/>
                  <a:gd name="connsiteY0-44" fmla="*/ 0 h 86986"/>
                  <a:gd name="connsiteX1-45" fmla="*/ 43748 w 85920"/>
                  <a:gd name="connsiteY1-46" fmla="*/ 62844 h 86986"/>
                  <a:gd name="connsiteX2-47" fmla="*/ 0 w 85920"/>
                  <a:gd name="connsiteY2-48" fmla="*/ 86986 h 86986"/>
                </a:gdLst>
                <a:ahLst/>
                <a:cxnLst>
                  <a:cxn ang="0">
                    <a:pos x="connsiteX0-1" y="connsiteY0-2"/>
                  </a:cxn>
                  <a:cxn ang="0">
                    <a:pos x="connsiteX1-3" y="connsiteY1-4"/>
                  </a:cxn>
                  <a:cxn ang="0">
                    <a:pos x="connsiteX2-5" y="connsiteY2-6"/>
                  </a:cxn>
                </a:cxnLst>
                <a:rect l="l" t="t" r="r" b="b"/>
                <a:pathLst>
                  <a:path w="85920" h="86986">
                    <a:moveTo>
                      <a:pt x="85920" y="0"/>
                    </a:moveTo>
                    <a:cubicBezTo>
                      <a:pt x="64531" y="26737"/>
                      <a:pt x="58068" y="48346"/>
                      <a:pt x="43748" y="62844"/>
                    </a:cubicBezTo>
                    <a:cubicBezTo>
                      <a:pt x="29428" y="77342"/>
                      <a:pt x="28142" y="83011"/>
                      <a:pt x="0" y="86986"/>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a:off x="3690376" y="4470162"/>
                <a:ext cx="63925" cy="127834"/>
              </a:xfrm>
              <a:custGeom>
                <a:avLst/>
                <a:gdLst>
                  <a:gd name="connsiteX0" fmla="*/ 176463 w 176463"/>
                  <a:gd name="connsiteY0" fmla="*/ 0 h 128337"/>
                  <a:gd name="connsiteX1" fmla="*/ 112295 w 176463"/>
                  <a:gd name="connsiteY1" fmla="*/ 80211 h 128337"/>
                  <a:gd name="connsiteX2" fmla="*/ 16042 w 176463"/>
                  <a:gd name="connsiteY2" fmla="*/ 112295 h 128337"/>
                  <a:gd name="connsiteX3" fmla="*/ 0 w 176463"/>
                  <a:gd name="connsiteY3" fmla="*/ 128337 h 128337"/>
                  <a:gd name="connsiteX0-1" fmla="*/ 160421 w 160421"/>
                  <a:gd name="connsiteY0-2" fmla="*/ 0 h 112295"/>
                  <a:gd name="connsiteX1-3" fmla="*/ 96253 w 160421"/>
                  <a:gd name="connsiteY1-4" fmla="*/ 80211 h 112295"/>
                  <a:gd name="connsiteX2-5" fmla="*/ 0 w 160421"/>
                  <a:gd name="connsiteY2-6" fmla="*/ 112295 h 112295"/>
                  <a:gd name="connsiteX0-7" fmla="*/ 160421 w 160421"/>
                  <a:gd name="connsiteY0-8" fmla="*/ 0 h 116533"/>
                  <a:gd name="connsiteX1-9" fmla="*/ 96253 w 160421"/>
                  <a:gd name="connsiteY1-10" fmla="*/ 80211 h 116533"/>
                  <a:gd name="connsiteX2-11" fmla="*/ 0 w 160421"/>
                  <a:gd name="connsiteY2-12" fmla="*/ 112295 h 116533"/>
                  <a:gd name="connsiteX0-13" fmla="*/ 177046 w 177046"/>
                  <a:gd name="connsiteY0-14" fmla="*/ 0 h 93983"/>
                  <a:gd name="connsiteX1-15" fmla="*/ 96253 w 177046"/>
                  <a:gd name="connsiteY1-16" fmla="*/ 58044 h 93983"/>
                  <a:gd name="connsiteX2-17" fmla="*/ 0 w 177046"/>
                  <a:gd name="connsiteY2-18" fmla="*/ 90128 h 93983"/>
                  <a:gd name="connsiteX0-19" fmla="*/ 177046 w 177046"/>
                  <a:gd name="connsiteY0-20" fmla="*/ 0 h 95240"/>
                  <a:gd name="connsiteX1-21" fmla="*/ 112878 w 177046"/>
                  <a:gd name="connsiteY1-22" fmla="*/ 69128 h 95240"/>
                  <a:gd name="connsiteX2-23" fmla="*/ 0 w 177046"/>
                  <a:gd name="connsiteY2-24" fmla="*/ 90128 h 95240"/>
                  <a:gd name="connsiteX0-25" fmla="*/ 98489 w 116128"/>
                  <a:gd name="connsiteY0-26" fmla="*/ 0 h 117765"/>
                  <a:gd name="connsiteX1-27" fmla="*/ 112878 w 116128"/>
                  <a:gd name="connsiteY1-28" fmla="*/ 91124 h 117765"/>
                  <a:gd name="connsiteX2-29" fmla="*/ 0 w 116128"/>
                  <a:gd name="connsiteY2-30" fmla="*/ 112124 h 117765"/>
                  <a:gd name="connsiteX0-31" fmla="*/ 98489 w 98489"/>
                  <a:gd name="connsiteY0-32" fmla="*/ 0 h 117261"/>
                  <a:gd name="connsiteX1-33" fmla="*/ 43748 w 98489"/>
                  <a:gd name="connsiteY1-34" fmla="*/ 87982 h 117261"/>
                  <a:gd name="connsiteX2-35" fmla="*/ 0 w 98489"/>
                  <a:gd name="connsiteY2-36" fmla="*/ 112124 h 117261"/>
                  <a:gd name="connsiteX0-37" fmla="*/ 85920 w 85920"/>
                  <a:gd name="connsiteY0-38" fmla="*/ 0 h 91611"/>
                  <a:gd name="connsiteX1-39" fmla="*/ 43748 w 85920"/>
                  <a:gd name="connsiteY1-40" fmla="*/ 62844 h 91611"/>
                  <a:gd name="connsiteX2-41" fmla="*/ 0 w 85920"/>
                  <a:gd name="connsiteY2-42" fmla="*/ 86986 h 91611"/>
                  <a:gd name="connsiteX0-43" fmla="*/ 85920 w 85920"/>
                  <a:gd name="connsiteY0-44" fmla="*/ 0 h 86986"/>
                  <a:gd name="connsiteX1-45" fmla="*/ 43748 w 85920"/>
                  <a:gd name="connsiteY1-46" fmla="*/ 62844 h 86986"/>
                  <a:gd name="connsiteX2-47" fmla="*/ 0 w 85920"/>
                  <a:gd name="connsiteY2-48" fmla="*/ 86986 h 86986"/>
                  <a:gd name="connsiteX0-49" fmla="*/ 57640 w 57640"/>
                  <a:gd name="connsiteY0-50" fmla="*/ 0 h 130977"/>
                  <a:gd name="connsiteX1-51" fmla="*/ 43748 w 57640"/>
                  <a:gd name="connsiteY1-52" fmla="*/ 106835 h 130977"/>
                  <a:gd name="connsiteX2-53" fmla="*/ 0 w 57640"/>
                  <a:gd name="connsiteY2-54" fmla="*/ 130977 h 130977"/>
                  <a:gd name="connsiteX0-55" fmla="*/ 57640 w 57640"/>
                  <a:gd name="connsiteY0-56" fmla="*/ 0 h 130977"/>
                  <a:gd name="connsiteX1-57" fmla="*/ 37464 w 57640"/>
                  <a:gd name="connsiteY1-58" fmla="*/ 100550 h 130977"/>
                  <a:gd name="connsiteX2-59" fmla="*/ 0 w 57640"/>
                  <a:gd name="connsiteY2-60" fmla="*/ 130977 h 130977"/>
                  <a:gd name="connsiteX0-61" fmla="*/ 63925 w 63925"/>
                  <a:gd name="connsiteY0-62" fmla="*/ 0 h 127834"/>
                  <a:gd name="connsiteX1-63" fmla="*/ 37464 w 63925"/>
                  <a:gd name="connsiteY1-64" fmla="*/ 97407 h 127834"/>
                  <a:gd name="connsiteX2-65" fmla="*/ 0 w 63925"/>
                  <a:gd name="connsiteY2-66" fmla="*/ 127834 h 127834"/>
                  <a:gd name="connsiteX0-67" fmla="*/ 63925 w 63925"/>
                  <a:gd name="connsiteY0-68" fmla="*/ 0 h 127834"/>
                  <a:gd name="connsiteX1-69" fmla="*/ 34322 w 63925"/>
                  <a:gd name="connsiteY1-70" fmla="*/ 87980 h 127834"/>
                  <a:gd name="connsiteX2-71" fmla="*/ 0 w 63925"/>
                  <a:gd name="connsiteY2-72" fmla="*/ 127834 h 127834"/>
                </a:gdLst>
                <a:ahLst/>
                <a:cxnLst>
                  <a:cxn ang="0">
                    <a:pos x="connsiteX0-1" y="connsiteY0-2"/>
                  </a:cxn>
                  <a:cxn ang="0">
                    <a:pos x="connsiteX1-3" y="connsiteY1-4"/>
                  </a:cxn>
                  <a:cxn ang="0">
                    <a:pos x="connsiteX2-5" y="connsiteY2-6"/>
                  </a:cxn>
                </a:cxnLst>
                <a:rect l="l" t="t" r="r" b="b"/>
                <a:pathLst>
                  <a:path w="63925" h="127834">
                    <a:moveTo>
                      <a:pt x="63925" y="0"/>
                    </a:moveTo>
                    <a:cubicBezTo>
                      <a:pt x="42536" y="26737"/>
                      <a:pt x="44976" y="66674"/>
                      <a:pt x="34322" y="87980"/>
                    </a:cubicBezTo>
                    <a:cubicBezTo>
                      <a:pt x="23668" y="109286"/>
                      <a:pt x="28142" y="123859"/>
                      <a:pt x="0" y="127834"/>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8" name="TextBox 59"/>
          <p:cNvSpPr txBox="1">
            <a:spLocks noChangeArrowheads="1"/>
          </p:cNvSpPr>
          <p:nvPr/>
        </p:nvSpPr>
        <p:spPr bwMode="auto">
          <a:xfrm flipH="1">
            <a:off x="4181435" y="4522178"/>
            <a:ext cx="1752842" cy="430879"/>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添加关键字</a:t>
            </a:r>
            <a:endParaRPr lang="en-US" altLang="ko-KR" sz="2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矩形 58"/>
          <p:cNvSpPr>
            <a:spLocks noChangeArrowheads="1"/>
          </p:cNvSpPr>
          <p:nvPr/>
        </p:nvSpPr>
        <p:spPr bwMode="auto">
          <a:xfrm>
            <a:off x="3593864" y="5154877"/>
            <a:ext cx="2596967" cy="8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14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400" dirty="0">
              <a:solidFill>
                <a:schemeClr val="tx1">
                  <a:lumMod val="75000"/>
                  <a:lumOff val="25000"/>
                </a:schemeClr>
              </a:solidFill>
            </a:endParaRPr>
          </a:p>
        </p:txBody>
      </p:sp>
      <p:sp>
        <p:nvSpPr>
          <p:cNvPr id="60" name="TextBox 59"/>
          <p:cNvSpPr txBox="1">
            <a:spLocks noChangeArrowheads="1"/>
          </p:cNvSpPr>
          <p:nvPr/>
        </p:nvSpPr>
        <p:spPr bwMode="auto">
          <a:xfrm flipH="1">
            <a:off x="1945716" y="2854105"/>
            <a:ext cx="1752842" cy="430879"/>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添加关键字</a:t>
            </a:r>
            <a:endParaRPr lang="en-US" altLang="ko-KR" sz="2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矩形 60"/>
          <p:cNvSpPr>
            <a:spLocks noChangeArrowheads="1"/>
          </p:cNvSpPr>
          <p:nvPr/>
        </p:nvSpPr>
        <p:spPr bwMode="auto">
          <a:xfrm>
            <a:off x="1406598" y="3380842"/>
            <a:ext cx="2485796" cy="8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14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400" dirty="0">
              <a:solidFill>
                <a:schemeClr val="tx1">
                  <a:lumMod val="75000"/>
                  <a:lumOff val="25000"/>
                </a:schemeClr>
              </a:solidFill>
            </a:endParaRPr>
          </a:p>
        </p:txBody>
      </p:sp>
      <p:sp>
        <p:nvSpPr>
          <p:cNvPr id="62" name="TextBox 59"/>
          <p:cNvSpPr txBox="1">
            <a:spLocks noChangeArrowheads="1"/>
          </p:cNvSpPr>
          <p:nvPr/>
        </p:nvSpPr>
        <p:spPr bwMode="auto">
          <a:xfrm flipH="1">
            <a:off x="9552384" y="3646518"/>
            <a:ext cx="1752842" cy="430879"/>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添加关键字</a:t>
            </a:r>
            <a:endParaRPr lang="en-US" altLang="ko-KR" sz="2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矩形 62"/>
          <p:cNvSpPr>
            <a:spLocks noChangeArrowheads="1"/>
          </p:cNvSpPr>
          <p:nvPr/>
        </p:nvSpPr>
        <p:spPr bwMode="auto">
          <a:xfrm>
            <a:off x="9516380" y="4121923"/>
            <a:ext cx="2055096" cy="8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14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在此录入上述图表的综合描述说明，在此录入图表的说明。</a:t>
            </a:r>
            <a:endParaRPr lang="zh-CN" altLang="en-US" sz="1400" dirty="0">
              <a:solidFill>
                <a:schemeClr val="tx1">
                  <a:lumMod val="75000"/>
                  <a:lumOff val="25000"/>
                </a:schemeClr>
              </a:solidFill>
            </a:endParaRPr>
          </a:p>
        </p:txBody>
      </p:sp>
      <p:sp>
        <p:nvSpPr>
          <p:cNvPr id="64" name="任意多边形 63"/>
          <p:cNvSpPr/>
          <p:nvPr/>
        </p:nvSpPr>
        <p:spPr>
          <a:xfrm flipH="1">
            <a:off x="2697651" y="5664874"/>
            <a:ext cx="912932" cy="556068"/>
          </a:xfrm>
          <a:custGeom>
            <a:avLst/>
            <a:gdLst>
              <a:gd name="connsiteX0" fmla="*/ 513347 w 1878121"/>
              <a:gd name="connsiteY0" fmla="*/ 338875 h 1365570"/>
              <a:gd name="connsiteX1" fmla="*/ 529389 w 1878121"/>
              <a:gd name="connsiteY1" fmla="*/ 226580 h 1365570"/>
              <a:gd name="connsiteX2" fmla="*/ 609600 w 1878121"/>
              <a:gd name="connsiteY2" fmla="*/ 130328 h 1365570"/>
              <a:gd name="connsiteX3" fmla="*/ 657726 w 1878121"/>
              <a:gd name="connsiteY3" fmla="*/ 114286 h 1365570"/>
              <a:gd name="connsiteX4" fmla="*/ 753979 w 1878121"/>
              <a:gd name="connsiteY4" fmla="*/ 66159 h 1365570"/>
              <a:gd name="connsiteX5" fmla="*/ 818147 w 1878121"/>
              <a:gd name="connsiteY5" fmla="*/ 34075 h 1365570"/>
              <a:gd name="connsiteX6" fmla="*/ 882316 w 1878121"/>
              <a:gd name="connsiteY6" fmla="*/ 18033 h 1365570"/>
              <a:gd name="connsiteX7" fmla="*/ 930442 w 1878121"/>
              <a:gd name="connsiteY7" fmla="*/ 1991 h 1365570"/>
              <a:gd name="connsiteX8" fmla="*/ 1363579 w 1878121"/>
              <a:gd name="connsiteY8" fmla="*/ 18033 h 1365570"/>
              <a:gd name="connsiteX9" fmla="*/ 1427747 w 1878121"/>
              <a:gd name="connsiteY9" fmla="*/ 114286 h 1365570"/>
              <a:gd name="connsiteX10" fmla="*/ 1459832 w 1878121"/>
              <a:gd name="connsiteY10" fmla="*/ 146370 h 1365570"/>
              <a:gd name="connsiteX11" fmla="*/ 1507958 w 1878121"/>
              <a:gd name="connsiteY11" fmla="*/ 242622 h 1365570"/>
              <a:gd name="connsiteX12" fmla="*/ 1540042 w 1878121"/>
              <a:gd name="connsiteY12" fmla="*/ 274707 h 1365570"/>
              <a:gd name="connsiteX13" fmla="*/ 1636295 w 1878121"/>
              <a:gd name="connsiteY13" fmla="*/ 403043 h 1365570"/>
              <a:gd name="connsiteX14" fmla="*/ 1636295 w 1878121"/>
              <a:gd name="connsiteY14" fmla="*/ 772012 h 1365570"/>
              <a:gd name="connsiteX15" fmla="*/ 1604210 w 1878121"/>
              <a:gd name="connsiteY15" fmla="*/ 804096 h 1365570"/>
              <a:gd name="connsiteX16" fmla="*/ 1828800 w 1878121"/>
              <a:gd name="connsiteY16" fmla="*/ 820138 h 1365570"/>
              <a:gd name="connsiteX17" fmla="*/ 1876926 w 1878121"/>
              <a:gd name="connsiteY17" fmla="*/ 852222 h 1365570"/>
              <a:gd name="connsiteX18" fmla="*/ 1844842 w 1878121"/>
              <a:gd name="connsiteY18" fmla="*/ 1108896 h 1365570"/>
              <a:gd name="connsiteX19" fmla="*/ 1812758 w 1878121"/>
              <a:gd name="connsiteY19" fmla="*/ 1157022 h 1365570"/>
              <a:gd name="connsiteX20" fmla="*/ 1796716 w 1878121"/>
              <a:gd name="connsiteY20" fmla="*/ 1205149 h 1365570"/>
              <a:gd name="connsiteX21" fmla="*/ 1700463 w 1878121"/>
              <a:gd name="connsiteY21" fmla="*/ 1285359 h 1365570"/>
              <a:gd name="connsiteX22" fmla="*/ 1652337 w 1878121"/>
              <a:gd name="connsiteY22" fmla="*/ 1301401 h 1365570"/>
              <a:gd name="connsiteX23" fmla="*/ 1604210 w 1878121"/>
              <a:gd name="connsiteY23" fmla="*/ 1333486 h 1365570"/>
              <a:gd name="connsiteX24" fmla="*/ 1459832 w 1878121"/>
              <a:gd name="connsiteY24" fmla="*/ 1365570 h 1365570"/>
              <a:gd name="connsiteX25" fmla="*/ 401053 w 1878121"/>
              <a:gd name="connsiteY25" fmla="*/ 1349528 h 1365570"/>
              <a:gd name="connsiteX26" fmla="*/ 336884 w 1878121"/>
              <a:gd name="connsiteY26" fmla="*/ 1333486 h 1365570"/>
              <a:gd name="connsiteX27" fmla="*/ 256674 w 1878121"/>
              <a:gd name="connsiteY27" fmla="*/ 1317443 h 1365570"/>
              <a:gd name="connsiteX28" fmla="*/ 224589 w 1878121"/>
              <a:gd name="connsiteY28" fmla="*/ 1285359 h 1365570"/>
              <a:gd name="connsiteX29" fmla="*/ 176463 w 1878121"/>
              <a:gd name="connsiteY29" fmla="*/ 1269317 h 1365570"/>
              <a:gd name="connsiteX30" fmla="*/ 48126 w 1878121"/>
              <a:gd name="connsiteY30" fmla="*/ 1124938 h 1365570"/>
              <a:gd name="connsiteX31" fmla="*/ 16042 w 1878121"/>
              <a:gd name="connsiteY31" fmla="*/ 1028686 h 1365570"/>
              <a:gd name="connsiteX32" fmla="*/ 0 w 1878121"/>
              <a:gd name="connsiteY32" fmla="*/ 980559 h 1365570"/>
              <a:gd name="connsiteX33" fmla="*/ 32084 w 1878121"/>
              <a:gd name="connsiteY33" fmla="*/ 739928 h 1365570"/>
              <a:gd name="connsiteX34" fmla="*/ 96253 w 1878121"/>
              <a:gd name="connsiteY34" fmla="*/ 643675 h 1365570"/>
              <a:gd name="connsiteX35" fmla="*/ 176463 w 1878121"/>
              <a:gd name="connsiteY35" fmla="*/ 563465 h 1365570"/>
              <a:gd name="connsiteX36" fmla="*/ 224589 w 1878121"/>
              <a:gd name="connsiteY36" fmla="*/ 547422 h 1365570"/>
              <a:gd name="connsiteX37" fmla="*/ 272716 w 1878121"/>
              <a:gd name="connsiteY37" fmla="*/ 515338 h 1365570"/>
              <a:gd name="connsiteX38" fmla="*/ 320842 w 1878121"/>
              <a:gd name="connsiteY38" fmla="*/ 499296 h 1365570"/>
              <a:gd name="connsiteX39" fmla="*/ 385010 w 1878121"/>
              <a:gd name="connsiteY39" fmla="*/ 467212 h 1365570"/>
              <a:gd name="connsiteX40" fmla="*/ 481263 w 1878121"/>
              <a:gd name="connsiteY40" fmla="*/ 435128 h 1365570"/>
              <a:gd name="connsiteX41" fmla="*/ 561474 w 1878121"/>
              <a:gd name="connsiteY41" fmla="*/ 370959 h 1365570"/>
              <a:gd name="connsiteX42" fmla="*/ 561474 w 1878121"/>
              <a:gd name="connsiteY42" fmla="*/ 354917 h 1365570"/>
              <a:gd name="connsiteX0-1" fmla="*/ 513347 w 1878121"/>
              <a:gd name="connsiteY0-2" fmla="*/ 362642 h 1389337"/>
              <a:gd name="connsiteX1-3" fmla="*/ 529389 w 1878121"/>
              <a:gd name="connsiteY1-4" fmla="*/ 250347 h 1389337"/>
              <a:gd name="connsiteX2-5" fmla="*/ 609600 w 1878121"/>
              <a:gd name="connsiteY2-6" fmla="*/ 154095 h 1389337"/>
              <a:gd name="connsiteX3-7" fmla="*/ 657726 w 1878121"/>
              <a:gd name="connsiteY3-8" fmla="*/ 138053 h 1389337"/>
              <a:gd name="connsiteX4-9" fmla="*/ 753979 w 1878121"/>
              <a:gd name="connsiteY4-10" fmla="*/ 89926 h 1389337"/>
              <a:gd name="connsiteX5-11" fmla="*/ 818147 w 1878121"/>
              <a:gd name="connsiteY5-12" fmla="*/ 57842 h 1389337"/>
              <a:gd name="connsiteX6-13" fmla="*/ 882316 w 1878121"/>
              <a:gd name="connsiteY6-14" fmla="*/ 41800 h 1389337"/>
              <a:gd name="connsiteX7-15" fmla="*/ 1072110 w 1878121"/>
              <a:gd name="connsiteY7-16" fmla="*/ 0 h 1389337"/>
              <a:gd name="connsiteX8-17" fmla="*/ 1363579 w 1878121"/>
              <a:gd name="connsiteY8-18" fmla="*/ 41800 h 1389337"/>
              <a:gd name="connsiteX9-19" fmla="*/ 1427747 w 1878121"/>
              <a:gd name="connsiteY9-20" fmla="*/ 138053 h 1389337"/>
              <a:gd name="connsiteX10-21" fmla="*/ 1459832 w 1878121"/>
              <a:gd name="connsiteY10-22" fmla="*/ 170137 h 1389337"/>
              <a:gd name="connsiteX11-23" fmla="*/ 1507958 w 1878121"/>
              <a:gd name="connsiteY11-24" fmla="*/ 266389 h 1389337"/>
              <a:gd name="connsiteX12-25" fmla="*/ 1540042 w 1878121"/>
              <a:gd name="connsiteY12-26" fmla="*/ 298474 h 1389337"/>
              <a:gd name="connsiteX13-27" fmla="*/ 1636295 w 1878121"/>
              <a:gd name="connsiteY13-28" fmla="*/ 426810 h 1389337"/>
              <a:gd name="connsiteX14-29" fmla="*/ 1636295 w 1878121"/>
              <a:gd name="connsiteY14-30" fmla="*/ 795779 h 1389337"/>
              <a:gd name="connsiteX15-31" fmla="*/ 1604210 w 1878121"/>
              <a:gd name="connsiteY15-32" fmla="*/ 827863 h 1389337"/>
              <a:gd name="connsiteX16-33" fmla="*/ 1828800 w 1878121"/>
              <a:gd name="connsiteY16-34" fmla="*/ 843905 h 1389337"/>
              <a:gd name="connsiteX17-35" fmla="*/ 1876926 w 1878121"/>
              <a:gd name="connsiteY17-36" fmla="*/ 875989 h 1389337"/>
              <a:gd name="connsiteX18-37" fmla="*/ 1844842 w 1878121"/>
              <a:gd name="connsiteY18-38" fmla="*/ 1132663 h 1389337"/>
              <a:gd name="connsiteX19-39" fmla="*/ 1812758 w 1878121"/>
              <a:gd name="connsiteY19-40" fmla="*/ 1180789 h 1389337"/>
              <a:gd name="connsiteX20-41" fmla="*/ 1796716 w 1878121"/>
              <a:gd name="connsiteY20-42" fmla="*/ 1228916 h 1389337"/>
              <a:gd name="connsiteX21-43" fmla="*/ 1700463 w 1878121"/>
              <a:gd name="connsiteY21-44" fmla="*/ 1309126 h 1389337"/>
              <a:gd name="connsiteX22-45" fmla="*/ 1652337 w 1878121"/>
              <a:gd name="connsiteY22-46" fmla="*/ 1325168 h 1389337"/>
              <a:gd name="connsiteX23-47" fmla="*/ 1604210 w 1878121"/>
              <a:gd name="connsiteY23-48" fmla="*/ 1357253 h 1389337"/>
              <a:gd name="connsiteX24-49" fmla="*/ 1459832 w 1878121"/>
              <a:gd name="connsiteY24-50" fmla="*/ 1389337 h 1389337"/>
              <a:gd name="connsiteX25-51" fmla="*/ 401053 w 1878121"/>
              <a:gd name="connsiteY25-52" fmla="*/ 1373295 h 1389337"/>
              <a:gd name="connsiteX26-53" fmla="*/ 336884 w 1878121"/>
              <a:gd name="connsiteY26-54" fmla="*/ 1357253 h 1389337"/>
              <a:gd name="connsiteX27-55" fmla="*/ 256674 w 1878121"/>
              <a:gd name="connsiteY27-56" fmla="*/ 1341210 h 1389337"/>
              <a:gd name="connsiteX28-57" fmla="*/ 224589 w 1878121"/>
              <a:gd name="connsiteY28-58" fmla="*/ 1309126 h 1389337"/>
              <a:gd name="connsiteX29-59" fmla="*/ 176463 w 1878121"/>
              <a:gd name="connsiteY29-60" fmla="*/ 1293084 h 1389337"/>
              <a:gd name="connsiteX30-61" fmla="*/ 48126 w 1878121"/>
              <a:gd name="connsiteY30-62" fmla="*/ 1148705 h 1389337"/>
              <a:gd name="connsiteX31-63" fmla="*/ 16042 w 1878121"/>
              <a:gd name="connsiteY31-64" fmla="*/ 1052453 h 1389337"/>
              <a:gd name="connsiteX32-65" fmla="*/ 0 w 1878121"/>
              <a:gd name="connsiteY32-66" fmla="*/ 1004326 h 1389337"/>
              <a:gd name="connsiteX33-67" fmla="*/ 32084 w 1878121"/>
              <a:gd name="connsiteY33-68" fmla="*/ 763695 h 1389337"/>
              <a:gd name="connsiteX34-69" fmla="*/ 96253 w 1878121"/>
              <a:gd name="connsiteY34-70" fmla="*/ 667442 h 1389337"/>
              <a:gd name="connsiteX35-71" fmla="*/ 176463 w 1878121"/>
              <a:gd name="connsiteY35-72" fmla="*/ 587232 h 1389337"/>
              <a:gd name="connsiteX36-73" fmla="*/ 224589 w 1878121"/>
              <a:gd name="connsiteY36-74" fmla="*/ 571189 h 1389337"/>
              <a:gd name="connsiteX37-75" fmla="*/ 272716 w 1878121"/>
              <a:gd name="connsiteY37-76" fmla="*/ 539105 h 1389337"/>
              <a:gd name="connsiteX38-77" fmla="*/ 320842 w 1878121"/>
              <a:gd name="connsiteY38-78" fmla="*/ 523063 h 1389337"/>
              <a:gd name="connsiteX39-79" fmla="*/ 385010 w 1878121"/>
              <a:gd name="connsiteY39-80" fmla="*/ 490979 h 1389337"/>
              <a:gd name="connsiteX40-81" fmla="*/ 481263 w 1878121"/>
              <a:gd name="connsiteY40-82" fmla="*/ 458895 h 1389337"/>
              <a:gd name="connsiteX41-83" fmla="*/ 561474 w 1878121"/>
              <a:gd name="connsiteY41-84" fmla="*/ 394726 h 1389337"/>
              <a:gd name="connsiteX42-85" fmla="*/ 561474 w 1878121"/>
              <a:gd name="connsiteY42-86" fmla="*/ 378684 h 1389337"/>
              <a:gd name="connsiteX0-87" fmla="*/ 513347 w 1878121"/>
              <a:gd name="connsiteY0-88" fmla="*/ 328605 h 1355300"/>
              <a:gd name="connsiteX1-89" fmla="*/ 529389 w 1878121"/>
              <a:gd name="connsiteY1-90" fmla="*/ 216310 h 1355300"/>
              <a:gd name="connsiteX2-91" fmla="*/ 609600 w 1878121"/>
              <a:gd name="connsiteY2-92" fmla="*/ 120058 h 1355300"/>
              <a:gd name="connsiteX3-93" fmla="*/ 657726 w 1878121"/>
              <a:gd name="connsiteY3-94" fmla="*/ 104016 h 1355300"/>
              <a:gd name="connsiteX4-95" fmla="*/ 753979 w 1878121"/>
              <a:gd name="connsiteY4-96" fmla="*/ 55889 h 1355300"/>
              <a:gd name="connsiteX5-97" fmla="*/ 818147 w 1878121"/>
              <a:gd name="connsiteY5-98" fmla="*/ 23805 h 1355300"/>
              <a:gd name="connsiteX6-99" fmla="*/ 882316 w 1878121"/>
              <a:gd name="connsiteY6-100" fmla="*/ 7763 h 1355300"/>
              <a:gd name="connsiteX7-101" fmla="*/ 1363579 w 1878121"/>
              <a:gd name="connsiteY7-102" fmla="*/ 7763 h 1355300"/>
              <a:gd name="connsiteX8-103" fmla="*/ 1427747 w 1878121"/>
              <a:gd name="connsiteY8-104" fmla="*/ 104016 h 1355300"/>
              <a:gd name="connsiteX9-105" fmla="*/ 1459832 w 1878121"/>
              <a:gd name="connsiteY9-106" fmla="*/ 136100 h 1355300"/>
              <a:gd name="connsiteX10-107" fmla="*/ 1507958 w 1878121"/>
              <a:gd name="connsiteY10-108" fmla="*/ 232352 h 1355300"/>
              <a:gd name="connsiteX11-109" fmla="*/ 1540042 w 1878121"/>
              <a:gd name="connsiteY11-110" fmla="*/ 264437 h 1355300"/>
              <a:gd name="connsiteX12-111" fmla="*/ 1636295 w 1878121"/>
              <a:gd name="connsiteY12-112" fmla="*/ 392773 h 1355300"/>
              <a:gd name="connsiteX13-113" fmla="*/ 1636295 w 1878121"/>
              <a:gd name="connsiteY13-114" fmla="*/ 761742 h 1355300"/>
              <a:gd name="connsiteX14-115" fmla="*/ 1604210 w 1878121"/>
              <a:gd name="connsiteY14-116" fmla="*/ 793826 h 1355300"/>
              <a:gd name="connsiteX15-117" fmla="*/ 1828800 w 1878121"/>
              <a:gd name="connsiteY15-118" fmla="*/ 809868 h 1355300"/>
              <a:gd name="connsiteX16-119" fmla="*/ 1876926 w 1878121"/>
              <a:gd name="connsiteY16-120" fmla="*/ 841952 h 1355300"/>
              <a:gd name="connsiteX17-121" fmla="*/ 1844842 w 1878121"/>
              <a:gd name="connsiteY17-122" fmla="*/ 1098626 h 1355300"/>
              <a:gd name="connsiteX18-123" fmla="*/ 1812758 w 1878121"/>
              <a:gd name="connsiteY18-124" fmla="*/ 1146752 h 1355300"/>
              <a:gd name="connsiteX19-125" fmla="*/ 1796716 w 1878121"/>
              <a:gd name="connsiteY19-126" fmla="*/ 1194879 h 1355300"/>
              <a:gd name="connsiteX20-127" fmla="*/ 1700463 w 1878121"/>
              <a:gd name="connsiteY20-128" fmla="*/ 1275089 h 1355300"/>
              <a:gd name="connsiteX21-129" fmla="*/ 1652337 w 1878121"/>
              <a:gd name="connsiteY21-130" fmla="*/ 1291131 h 1355300"/>
              <a:gd name="connsiteX22-131" fmla="*/ 1604210 w 1878121"/>
              <a:gd name="connsiteY22-132" fmla="*/ 1323216 h 1355300"/>
              <a:gd name="connsiteX23-133" fmla="*/ 1459832 w 1878121"/>
              <a:gd name="connsiteY23-134" fmla="*/ 1355300 h 1355300"/>
              <a:gd name="connsiteX24-135" fmla="*/ 401053 w 1878121"/>
              <a:gd name="connsiteY24-136" fmla="*/ 1339258 h 1355300"/>
              <a:gd name="connsiteX25-137" fmla="*/ 336884 w 1878121"/>
              <a:gd name="connsiteY25-138" fmla="*/ 1323216 h 1355300"/>
              <a:gd name="connsiteX26-139" fmla="*/ 256674 w 1878121"/>
              <a:gd name="connsiteY26-140" fmla="*/ 1307173 h 1355300"/>
              <a:gd name="connsiteX27-141" fmla="*/ 224589 w 1878121"/>
              <a:gd name="connsiteY27-142" fmla="*/ 1275089 h 1355300"/>
              <a:gd name="connsiteX28-143" fmla="*/ 176463 w 1878121"/>
              <a:gd name="connsiteY28-144" fmla="*/ 1259047 h 1355300"/>
              <a:gd name="connsiteX29-145" fmla="*/ 48126 w 1878121"/>
              <a:gd name="connsiteY29-146" fmla="*/ 1114668 h 1355300"/>
              <a:gd name="connsiteX30-147" fmla="*/ 16042 w 1878121"/>
              <a:gd name="connsiteY30-148" fmla="*/ 1018416 h 1355300"/>
              <a:gd name="connsiteX31-149" fmla="*/ 0 w 1878121"/>
              <a:gd name="connsiteY31-150" fmla="*/ 970289 h 1355300"/>
              <a:gd name="connsiteX32-151" fmla="*/ 32084 w 1878121"/>
              <a:gd name="connsiteY32-152" fmla="*/ 729658 h 1355300"/>
              <a:gd name="connsiteX33-153" fmla="*/ 96253 w 1878121"/>
              <a:gd name="connsiteY33-154" fmla="*/ 633405 h 1355300"/>
              <a:gd name="connsiteX34-155" fmla="*/ 176463 w 1878121"/>
              <a:gd name="connsiteY34-156" fmla="*/ 553195 h 1355300"/>
              <a:gd name="connsiteX35-157" fmla="*/ 224589 w 1878121"/>
              <a:gd name="connsiteY35-158" fmla="*/ 537152 h 1355300"/>
              <a:gd name="connsiteX36-159" fmla="*/ 272716 w 1878121"/>
              <a:gd name="connsiteY36-160" fmla="*/ 505068 h 1355300"/>
              <a:gd name="connsiteX37-161" fmla="*/ 320842 w 1878121"/>
              <a:gd name="connsiteY37-162" fmla="*/ 489026 h 1355300"/>
              <a:gd name="connsiteX38-163" fmla="*/ 385010 w 1878121"/>
              <a:gd name="connsiteY38-164" fmla="*/ 456942 h 1355300"/>
              <a:gd name="connsiteX39-165" fmla="*/ 481263 w 1878121"/>
              <a:gd name="connsiteY39-166" fmla="*/ 424858 h 1355300"/>
              <a:gd name="connsiteX40-167" fmla="*/ 561474 w 1878121"/>
              <a:gd name="connsiteY40-168" fmla="*/ 360689 h 1355300"/>
              <a:gd name="connsiteX41-169" fmla="*/ 561474 w 1878121"/>
              <a:gd name="connsiteY41-170" fmla="*/ 344647 h 1355300"/>
              <a:gd name="connsiteX0-171" fmla="*/ 513347 w 1878121"/>
              <a:gd name="connsiteY0-172" fmla="*/ 362915 h 1389610"/>
              <a:gd name="connsiteX1-173" fmla="*/ 529389 w 1878121"/>
              <a:gd name="connsiteY1-174" fmla="*/ 250620 h 1389610"/>
              <a:gd name="connsiteX2-175" fmla="*/ 609600 w 1878121"/>
              <a:gd name="connsiteY2-176" fmla="*/ 154368 h 1389610"/>
              <a:gd name="connsiteX3-177" fmla="*/ 657726 w 1878121"/>
              <a:gd name="connsiteY3-178" fmla="*/ 138326 h 1389610"/>
              <a:gd name="connsiteX4-179" fmla="*/ 753979 w 1878121"/>
              <a:gd name="connsiteY4-180" fmla="*/ 90199 h 1389610"/>
              <a:gd name="connsiteX5-181" fmla="*/ 818147 w 1878121"/>
              <a:gd name="connsiteY5-182" fmla="*/ 58115 h 1389610"/>
              <a:gd name="connsiteX6-183" fmla="*/ 882316 w 1878121"/>
              <a:gd name="connsiteY6-184" fmla="*/ 42073 h 1389610"/>
              <a:gd name="connsiteX7-185" fmla="*/ 1363579 w 1878121"/>
              <a:gd name="connsiteY7-186" fmla="*/ 42073 h 1389610"/>
              <a:gd name="connsiteX8-187" fmla="*/ 1427747 w 1878121"/>
              <a:gd name="connsiteY8-188" fmla="*/ 138326 h 1389610"/>
              <a:gd name="connsiteX9-189" fmla="*/ 1459832 w 1878121"/>
              <a:gd name="connsiteY9-190" fmla="*/ 170410 h 1389610"/>
              <a:gd name="connsiteX10-191" fmla="*/ 1507958 w 1878121"/>
              <a:gd name="connsiteY10-192" fmla="*/ 266662 h 1389610"/>
              <a:gd name="connsiteX11-193" fmla="*/ 1540042 w 1878121"/>
              <a:gd name="connsiteY11-194" fmla="*/ 298747 h 1389610"/>
              <a:gd name="connsiteX12-195" fmla="*/ 1636295 w 1878121"/>
              <a:gd name="connsiteY12-196" fmla="*/ 427083 h 1389610"/>
              <a:gd name="connsiteX13-197" fmla="*/ 1636295 w 1878121"/>
              <a:gd name="connsiteY13-198" fmla="*/ 796052 h 1389610"/>
              <a:gd name="connsiteX14-199" fmla="*/ 1604210 w 1878121"/>
              <a:gd name="connsiteY14-200" fmla="*/ 828136 h 1389610"/>
              <a:gd name="connsiteX15-201" fmla="*/ 1828800 w 1878121"/>
              <a:gd name="connsiteY15-202" fmla="*/ 844178 h 1389610"/>
              <a:gd name="connsiteX16-203" fmla="*/ 1876926 w 1878121"/>
              <a:gd name="connsiteY16-204" fmla="*/ 876262 h 1389610"/>
              <a:gd name="connsiteX17-205" fmla="*/ 1844842 w 1878121"/>
              <a:gd name="connsiteY17-206" fmla="*/ 1132936 h 1389610"/>
              <a:gd name="connsiteX18-207" fmla="*/ 1812758 w 1878121"/>
              <a:gd name="connsiteY18-208" fmla="*/ 1181062 h 1389610"/>
              <a:gd name="connsiteX19-209" fmla="*/ 1796716 w 1878121"/>
              <a:gd name="connsiteY19-210" fmla="*/ 1229189 h 1389610"/>
              <a:gd name="connsiteX20-211" fmla="*/ 1700463 w 1878121"/>
              <a:gd name="connsiteY20-212" fmla="*/ 1309399 h 1389610"/>
              <a:gd name="connsiteX21-213" fmla="*/ 1652337 w 1878121"/>
              <a:gd name="connsiteY21-214" fmla="*/ 1325441 h 1389610"/>
              <a:gd name="connsiteX22-215" fmla="*/ 1604210 w 1878121"/>
              <a:gd name="connsiteY22-216" fmla="*/ 1357526 h 1389610"/>
              <a:gd name="connsiteX23-217" fmla="*/ 1459832 w 1878121"/>
              <a:gd name="connsiteY23-218" fmla="*/ 1389610 h 1389610"/>
              <a:gd name="connsiteX24-219" fmla="*/ 401053 w 1878121"/>
              <a:gd name="connsiteY24-220" fmla="*/ 1373568 h 1389610"/>
              <a:gd name="connsiteX25-221" fmla="*/ 336884 w 1878121"/>
              <a:gd name="connsiteY25-222" fmla="*/ 1357526 h 1389610"/>
              <a:gd name="connsiteX26-223" fmla="*/ 256674 w 1878121"/>
              <a:gd name="connsiteY26-224" fmla="*/ 1341483 h 1389610"/>
              <a:gd name="connsiteX27-225" fmla="*/ 224589 w 1878121"/>
              <a:gd name="connsiteY27-226" fmla="*/ 1309399 h 1389610"/>
              <a:gd name="connsiteX28-227" fmla="*/ 176463 w 1878121"/>
              <a:gd name="connsiteY28-228" fmla="*/ 1293357 h 1389610"/>
              <a:gd name="connsiteX29-229" fmla="*/ 48126 w 1878121"/>
              <a:gd name="connsiteY29-230" fmla="*/ 1148978 h 1389610"/>
              <a:gd name="connsiteX30-231" fmla="*/ 16042 w 1878121"/>
              <a:gd name="connsiteY30-232" fmla="*/ 1052726 h 1389610"/>
              <a:gd name="connsiteX31-233" fmla="*/ 0 w 1878121"/>
              <a:gd name="connsiteY31-234" fmla="*/ 1004599 h 1389610"/>
              <a:gd name="connsiteX32-235" fmla="*/ 32084 w 1878121"/>
              <a:gd name="connsiteY32-236" fmla="*/ 763968 h 1389610"/>
              <a:gd name="connsiteX33-237" fmla="*/ 96253 w 1878121"/>
              <a:gd name="connsiteY33-238" fmla="*/ 667715 h 1389610"/>
              <a:gd name="connsiteX34-239" fmla="*/ 176463 w 1878121"/>
              <a:gd name="connsiteY34-240" fmla="*/ 587505 h 1389610"/>
              <a:gd name="connsiteX35-241" fmla="*/ 224589 w 1878121"/>
              <a:gd name="connsiteY35-242" fmla="*/ 571462 h 1389610"/>
              <a:gd name="connsiteX36-243" fmla="*/ 272716 w 1878121"/>
              <a:gd name="connsiteY36-244" fmla="*/ 539378 h 1389610"/>
              <a:gd name="connsiteX37-245" fmla="*/ 320842 w 1878121"/>
              <a:gd name="connsiteY37-246" fmla="*/ 523336 h 1389610"/>
              <a:gd name="connsiteX38-247" fmla="*/ 385010 w 1878121"/>
              <a:gd name="connsiteY38-248" fmla="*/ 491252 h 1389610"/>
              <a:gd name="connsiteX39-249" fmla="*/ 481263 w 1878121"/>
              <a:gd name="connsiteY39-250" fmla="*/ 459168 h 1389610"/>
              <a:gd name="connsiteX40-251" fmla="*/ 561474 w 1878121"/>
              <a:gd name="connsiteY40-252" fmla="*/ 394999 h 1389610"/>
              <a:gd name="connsiteX41-253" fmla="*/ 561474 w 1878121"/>
              <a:gd name="connsiteY41-254" fmla="*/ 378957 h 1389610"/>
              <a:gd name="connsiteX0-255" fmla="*/ 513347 w 1878121"/>
              <a:gd name="connsiteY0-256" fmla="*/ 383531 h 1410226"/>
              <a:gd name="connsiteX1-257" fmla="*/ 529389 w 1878121"/>
              <a:gd name="connsiteY1-258" fmla="*/ 271236 h 1410226"/>
              <a:gd name="connsiteX2-259" fmla="*/ 609600 w 1878121"/>
              <a:gd name="connsiteY2-260" fmla="*/ 174984 h 1410226"/>
              <a:gd name="connsiteX3-261" fmla="*/ 657726 w 1878121"/>
              <a:gd name="connsiteY3-262" fmla="*/ 158942 h 1410226"/>
              <a:gd name="connsiteX4-263" fmla="*/ 753979 w 1878121"/>
              <a:gd name="connsiteY4-264" fmla="*/ 110815 h 1410226"/>
              <a:gd name="connsiteX5-265" fmla="*/ 818147 w 1878121"/>
              <a:gd name="connsiteY5-266" fmla="*/ 78731 h 1410226"/>
              <a:gd name="connsiteX6-267" fmla="*/ 882316 w 1878121"/>
              <a:gd name="connsiteY6-268" fmla="*/ 62689 h 1410226"/>
              <a:gd name="connsiteX7-269" fmla="*/ 1292745 w 1878121"/>
              <a:gd name="connsiteY7-270" fmla="*/ 36931 h 1410226"/>
              <a:gd name="connsiteX8-271" fmla="*/ 1427747 w 1878121"/>
              <a:gd name="connsiteY8-272" fmla="*/ 158942 h 1410226"/>
              <a:gd name="connsiteX9-273" fmla="*/ 1459832 w 1878121"/>
              <a:gd name="connsiteY9-274" fmla="*/ 191026 h 1410226"/>
              <a:gd name="connsiteX10-275" fmla="*/ 1507958 w 1878121"/>
              <a:gd name="connsiteY10-276" fmla="*/ 287278 h 1410226"/>
              <a:gd name="connsiteX11-277" fmla="*/ 1540042 w 1878121"/>
              <a:gd name="connsiteY11-278" fmla="*/ 319363 h 1410226"/>
              <a:gd name="connsiteX12-279" fmla="*/ 1636295 w 1878121"/>
              <a:gd name="connsiteY12-280" fmla="*/ 447699 h 1410226"/>
              <a:gd name="connsiteX13-281" fmla="*/ 1636295 w 1878121"/>
              <a:gd name="connsiteY13-282" fmla="*/ 816668 h 1410226"/>
              <a:gd name="connsiteX14-283" fmla="*/ 1604210 w 1878121"/>
              <a:gd name="connsiteY14-284" fmla="*/ 848752 h 1410226"/>
              <a:gd name="connsiteX15-285" fmla="*/ 1828800 w 1878121"/>
              <a:gd name="connsiteY15-286" fmla="*/ 864794 h 1410226"/>
              <a:gd name="connsiteX16-287" fmla="*/ 1876926 w 1878121"/>
              <a:gd name="connsiteY16-288" fmla="*/ 896878 h 1410226"/>
              <a:gd name="connsiteX17-289" fmla="*/ 1844842 w 1878121"/>
              <a:gd name="connsiteY17-290" fmla="*/ 1153552 h 1410226"/>
              <a:gd name="connsiteX18-291" fmla="*/ 1812758 w 1878121"/>
              <a:gd name="connsiteY18-292" fmla="*/ 1201778 h 1410226"/>
              <a:gd name="connsiteX19-293" fmla="*/ 1796716 w 1878121"/>
              <a:gd name="connsiteY19-294" fmla="*/ 1249805 h 1410226"/>
              <a:gd name="connsiteX20-295" fmla="*/ 1700463 w 1878121"/>
              <a:gd name="connsiteY20-296" fmla="*/ 1330015 h 1410226"/>
              <a:gd name="connsiteX21-297" fmla="*/ 1652337 w 1878121"/>
              <a:gd name="connsiteY21-298" fmla="*/ 1346057 h 1410226"/>
              <a:gd name="connsiteX22-299" fmla="*/ 1604210 w 1878121"/>
              <a:gd name="connsiteY22-300" fmla="*/ 1378142 h 1410226"/>
              <a:gd name="connsiteX23-301" fmla="*/ 1459832 w 1878121"/>
              <a:gd name="connsiteY23-302" fmla="*/ 1410226 h 1410226"/>
              <a:gd name="connsiteX24-303" fmla="*/ 401053 w 1878121"/>
              <a:gd name="connsiteY24-304" fmla="*/ 1394184 h 1410226"/>
              <a:gd name="connsiteX25-305" fmla="*/ 336884 w 1878121"/>
              <a:gd name="connsiteY25-306" fmla="*/ 1378142 h 1410226"/>
              <a:gd name="connsiteX26-307" fmla="*/ 256674 w 1878121"/>
              <a:gd name="connsiteY26-308" fmla="*/ 1362099 h 1410226"/>
              <a:gd name="connsiteX27-309" fmla="*/ 224589 w 1878121"/>
              <a:gd name="connsiteY27-310" fmla="*/ 1330015 h 1410226"/>
              <a:gd name="connsiteX28-311" fmla="*/ 176463 w 1878121"/>
              <a:gd name="connsiteY28-312" fmla="*/ 1313973 h 1410226"/>
              <a:gd name="connsiteX29-313" fmla="*/ 48126 w 1878121"/>
              <a:gd name="connsiteY29-314" fmla="*/ 1169594 h 1410226"/>
              <a:gd name="connsiteX30-315" fmla="*/ 16042 w 1878121"/>
              <a:gd name="connsiteY30-316" fmla="*/ 1073342 h 1410226"/>
              <a:gd name="connsiteX31-317" fmla="*/ 0 w 1878121"/>
              <a:gd name="connsiteY31-318" fmla="*/ 1025215 h 1410226"/>
              <a:gd name="connsiteX32-319" fmla="*/ 32084 w 1878121"/>
              <a:gd name="connsiteY32-320" fmla="*/ 784584 h 1410226"/>
              <a:gd name="connsiteX33-321" fmla="*/ 96253 w 1878121"/>
              <a:gd name="connsiteY33-322" fmla="*/ 688331 h 1410226"/>
              <a:gd name="connsiteX34-323" fmla="*/ 176463 w 1878121"/>
              <a:gd name="connsiteY34-324" fmla="*/ 608121 h 1410226"/>
              <a:gd name="connsiteX35-325" fmla="*/ 224589 w 1878121"/>
              <a:gd name="connsiteY35-326" fmla="*/ 592078 h 1410226"/>
              <a:gd name="connsiteX36-327" fmla="*/ 272716 w 1878121"/>
              <a:gd name="connsiteY36-328" fmla="*/ 559994 h 1410226"/>
              <a:gd name="connsiteX37-329" fmla="*/ 320842 w 1878121"/>
              <a:gd name="connsiteY37-330" fmla="*/ 543952 h 1410226"/>
              <a:gd name="connsiteX38-331" fmla="*/ 385010 w 1878121"/>
              <a:gd name="connsiteY38-332" fmla="*/ 511868 h 1410226"/>
              <a:gd name="connsiteX39-333" fmla="*/ 481263 w 1878121"/>
              <a:gd name="connsiteY39-334" fmla="*/ 479784 h 1410226"/>
              <a:gd name="connsiteX40-335" fmla="*/ 561474 w 1878121"/>
              <a:gd name="connsiteY40-336" fmla="*/ 415615 h 1410226"/>
              <a:gd name="connsiteX41-337" fmla="*/ 561474 w 1878121"/>
              <a:gd name="connsiteY41-338" fmla="*/ 399573 h 1410226"/>
              <a:gd name="connsiteX0-339" fmla="*/ 513347 w 1878121"/>
              <a:gd name="connsiteY0-340" fmla="*/ 349155 h 1375850"/>
              <a:gd name="connsiteX1-341" fmla="*/ 529389 w 1878121"/>
              <a:gd name="connsiteY1-342" fmla="*/ 236860 h 1375850"/>
              <a:gd name="connsiteX2-343" fmla="*/ 609600 w 1878121"/>
              <a:gd name="connsiteY2-344" fmla="*/ 140608 h 1375850"/>
              <a:gd name="connsiteX3-345" fmla="*/ 657726 w 1878121"/>
              <a:gd name="connsiteY3-346" fmla="*/ 124566 h 1375850"/>
              <a:gd name="connsiteX4-347" fmla="*/ 753979 w 1878121"/>
              <a:gd name="connsiteY4-348" fmla="*/ 76439 h 1375850"/>
              <a:gd name="connsiteX5-349" fmla="*/ 818147 w 1878121"/>
              <a:gd name="connsiteY5-350" fmla="*/ 44355 h 1375850"/>
              <a:gd name="connsiteX6-351" fmla="*/ 1292745 w 1878121"/>
              <a:gd name="connsiteY6-352" fmla="*/ 2555 h 1375850"/>
              <a:gd name="connsiteX7-353" fmla="*/ 1427747 w 1878121"/>
              <a:gd name="connsiteY7-354" fmla="*/ 124566 h 1375850"/>
              <a:gd name="connsiteX8-355" fmla="*/ 1459832 w 1878121"/>
              <a:gd name="connsiteY8-356" fmla="*/ 156650 h 1375850"/>
              <a:gd name="connsiteX9-357" fmla="*/ 1507958 w 1878121"/>
              <a:gd name="connsiteY9-358" fmla="*/ 252902 h 1375850"/>
              <a:gd name="connsiteX10-359" fmla="*/ 1540042 w 1878121"/>
              <a:gd name="connsiteY10-360" fmla="*/ 284987 h 1375850"/>
              <a:gd name="connsiteX11-361" fmla="*/ 1636295 w 1878121"/>
              <a:gd name="connsiteY11-362" fmla="*/ 413323 h 1375850"/>
              <a:gd name="connsiteX12-363" fmla="*/ 1636295 w 1878121"/>
              <a:gd name="connsiteY12-364" fmla="*/ 782292 h 1375850"/>
              <a:gd name="connsiteX13-365" fmla="*/ 1604210 w 1878121"/>
              <a:gd name="connsiteY13-366" fmla="*/ 814376 h 1375850"/>
              <a:gd name="connsiteX14-367" fmla="*/ 1828800 w 1878121"/>
              <a:gd name="connsiteY14-368" fmla="*/ 830418 h 1375850"/>
              <a:gd name="connsiteX15-369" fmla="*/ 1876926 w 1878121"/>
              <a:gd name="connsiteY15-370" fmla="*/ 862502 h 1375850"/>
              <a:gd name="connsiteX16-371" fmla="*/ 1844842 w 1878121"/>
              <a:gd name="connsiteY16-372" fmla="*/ 1119176 h 1375850"/>
              <a:gd name="connsiteX17-373" fmla="*/ 1812758 w 1878121"/>
              <a:gd name="connsiteY17-374" fmla="*/ 1167302 h 1375850"/>
              <a:gd name="connsiteX18-375" fmla="*/ 1796716 w 1878121"/>
              <a:gd name="connsiteY18-376" fmla="*/ 1215429 h 1375850"/>
              <a:gd name="connsiteX19-377" fmla="*/ 1700463 w 1878121"/>
              <a:gd name="connsiteY19-378" fmla="*/ 1295639 h 1375850"/>
              <a:gd name="connsiteX20-379" fmla="*/ 1652337 w 1878121"/>
              <a:gd name="connsiteY20-380" fmla="*/ 1311681 h 1375850"/>
              <a:gd name="connsiteX21-381" fmla="*/ 1604210 w 1878121"/>
              <a:gd name="connsiteY21-382" fmla="*/ 1343766 h 1375850"/>
              <a:gd name="connsiteX22-383" fmla="*/ 1459832 w 1878121"/>
              <a:gd name="connsiteY22-384" fmla="*/ 1375850 h 1375850"/>
              <a:gd name="connsiteX23-385" fmla="*/ 401053 w 1878121"/>
              <a:gd name="connsiteY23-386" fmla="*/ 1359808 h 1375850"/>
              <a:gd name="connsiteX24-387" fmla="*/ 336884 w 1878121"/>
              <a:gd name="connsiteY24-388" fmla="*/ 1343766 h 1375850"/>
              <a:gd name="connsiteX25-389" fmla="*/ 256674 w 1878121"/>
              <a:gd name="connsiteY25-390" fmla="*/ 1327723 h 1375850"/>
              <a:gd name="connsiteX26-391" fmla="*/ 224589 w 1878121"/>
              <a:gd name="connsiteY26-392" fmla="*/ 1295639 h 1375850"/>
              <a:gd name="connsiteX27-393" fmla="*/ 176463 w 1878121"/>
              <a:gd name="connsiteY27-394" fmla="*/ 1279597 h 1375850"/>
              <a:gd name="connsiteX28-395" fmla="*/ 48126 w 1878121"/>
              <a:gd name="connsiteY28-396" fmla="*/ 1135218 h 1375850"/>
              <a:gd name="connsiteX29-397" fmla="*/ 16042 w 1878121"/>
              <a:gd name="connsiteY29-398" fmla="*/ 1038966 h 1375850"/>
              <a:gd name="connsiteX30-399" fmla="*/ 0 w 1878121"/>
              <a:gd name="connsiteY30-400" fmla="*/ 990839 h 1375850"/>
              <a:gd name="connsiteX31-401" fmla="*/ 32084 w 1878121"/>
              <a:gd name="connsiteY31-402" fmla="*/ 750208 h 1375850"/>
              <a:gd name="connsiteX32-403" fmla="*/ 96253 w 1878121"/>
              <a:gd name="connsiteY32-404" fmla="*/ 653955 h 1375850"/>
              <a:gd name="connsiteX33-405" fmla="*/ 176463 w 1878121"/>
              <a:gd name="connsiteY33-406" fmla="*/ 573745 h 1375850"/>
              <a:gd name="connsiteX34-407" fmla="*/ 224589 w 1878121"/>
              <a:gd name="connsiteY34-408" fmla="*/ 557702 h 1375850"/>
              <a:gd name="connsiteX35-409" fmla="*/ 272716 w 1878121"/>
              <a:gd name="connsiteY35-410" fmla="*/ 525618 h 1375850"/>
              <a:gd name="connsiteX36-411" fmla="*/ 320842 w 1878121"/>
              <a:gd name="connsiteY36-412" fmla="*/ 509576 h 1375850"/>
              <a:gd name="connsiteX37-413" fmla="*/ 385010 w 1878121"/>
              <a:gd name="connsiteY37-414" fmla="*/ 477492 h 1375850"/>
              <a:gd name="connsiteX38-415" fmla="*/ 481263 w 1878121"/>
              <a:gd name="connsiteY38-416" fmla="*/ 445408 h 1375850"/>
              <a:gd name="connsiteX39-417" fmla="*/ 561474 w 1878121"/>
              <a:gd name="connsiteY39-418" fmla="*/ 381239 h 1375850"/>
              <a:gd name="connsiteX40-419" fmla="*/ 561474 w 1878121"/>
              <a:gd name="connsiteY40-420" fmla="*/ 365197 h 1375850"/>
              <a:gd name="connsiteX0-421" fmla="*/ 513347 w 1878121"/>
              <a:gd name="connsiteY0-422" fmla="*/ 369161 h 1395856"/>
              <a:gd name="connsiteX1-423" fmla="*/ 529389 w 1878121"/>
              <a:gd name="connsiteY1-424" fmla="*/ 256866 h 1395856"/>
              <a:gd name="connsiteX2-425" fmla="*/ 609600 w 1878121"/>
              <a:gd name="connsiteY2-426" fmla="*/ 160614 h 1395856"/>
              <a:gd name="connsiteX3-427" fmla="*/ 657726 w 1878121"/>
              <a:gd name="connsiteY3-428" fmla="*/ 144572 h 1395856"/>
              <a:gd name="connsiteX4-429" fmla="*/ 753979 w 1878121"/>
              <a:gd name="connsiteY4-430" fmla="*/ 96445 h 1395856"/>
              <a:gd name="connsiteX5-431" fmla="*/ 818147 w 1878121"/>
              <a:gd name="connsiteY5-432" fmla="*/ 64361 h 1395856"/>
              <a:gd name="connsiteX6-433" fmla="*/ 1292745 w 1878121"/>
              <a:gd name="connsiteY6-434" fmla="*/ 22561 h 1395856"/>
              <a:gd name="connsiteX7-435" fmla="*/ 1427747 w 1878121"/>
              <a:gd name="connsiteY7-436" fmla="*/ 144572 h 1395856"/>
              <a:gd name="connsiteX8-437" fmla="*/ 1459832 w 1878121"/>
              <a:gd name="connsiteY8-438" fmla="*/ 176656 h 1395856"/>
              <a:gd name="connsiteX9-439" fmla="*/ 1507958 w 1878121"/>
              <a:gd name="connsiteY9-440" fmla="*/ 272908 h 1395856"/>
              <a:gd name="connsiteX10-441" fmla="*/ 1540042 w 1878121"/>
              <a:gd name="connsiteY10-442" fmla="*/ 304993 h 1395856"/>
              <a:gd name="connsiteX11-443" fmla="*/ 1636295 w 1878121"/>
              <a:gd name="connsiteY11-444" fmla="*/ 433329 h 1395856"/>
              <a:gd name="connsiteX12-445" fmla="*/ 1636295 w 1878121"/>
              <a:gd name="connsiteY12-446" fmla="*/ 802298 h 1395856"/>
              <a:gd name="connsiteX13-447" fmla="*/ 1604210 w 1878121"/>
              <a:gd name="connsiteY13-448" fmla="*/ 834382 h 1395856"/>
              <a:gd name="connsiteX14-449" fmla="*/ 1828800 w 1878121"/>
              <a:gd name="connsiteY14-450" fmla="*/ 850424 h 1395856"/>
              <a:gd name="connsiteX15-451" fmla="*/ 1876926 w 1878121"/>
              <a:gd name="connsiteY15-452" fmla="*/ 882508 h 1395856"/>
              <a:gd name="connsiteX16-453" fmla="*/ 1844842 w 1878121"/>
              <a:gd name="connsiteY16-454" fmla="*/ 1139182 h 1395856"/>
              <a:gd name="connsiteX17-455" fmla="*/ 1812758 w 1878121"/>
              <a:gd name="connsiteY17-456" fmla="*/ 1187308 h 1395856"/>
              <a:gd name="connsiteX18-457" fmla="*/ 1796716 w 1878121"/>
              <a:gd name="connsiteY18-458" fmla="*/ 1235435 h 1395856"/>
              <a:gd name="connsiteX19-459" fmla="*/ 1700463 w 1878121"/>
              <a:gd name="connsiteY19-460" fmla="*/ 1315645 h 1395856"/>
              <a:gd name="connsiteX20-461" fmla="*/ 1652337 w 1878121"/>
              <a:gd name="connsiteY20-462" fmla="*/ 1331687 h 1395856"/>
              <a:gd name="connsiteX21-463" fmla="*/ 1604210 w 1878121"/>
              <a:gd name="connsiteY21-464" fmla="*/ 1363772 h 1395856"/>
              <a:gd name="connsiteX22-465" fmla="*/ 1459832 w 1878121"/>
              <a:gd name="connsiteY22-466" fmla="*/ 1395856 h 1395856"/>
              <a:gd name="connsiteX23-467" fmla="*/ 401053 w 1878121"/>
              <a:gd name="connsiteY23-468" fmla="*/ 1379814 h 1395856"/>
              <a:gd name="connsiteX24-469" fmla="*/ 336884 w 1878121"/>
              <a:gd name="connsiteY24-470" fmla="*/ 1363772 h 1395856"/>
              <a:gd name="connsiteX25-471" fmla="*/ 256674 w 1878121"/>
              <a:gd name="connsiteY25-472" fmla="*/ 1347729 h 1395856"/>
              <a:gd name="connsiteX26-473" fmla="*/ 224589 w 1878121"/>
              <a:gd name="connsiteY26-474" fmla="*/ 1315645 h 1395856"/>
              <a:gd name="connsiteX27-475" fmla="*/ 176463 w 1878121"/>
              <a:gd name="connsiteY27-476" fmla="*/ 1299603 h 1395856"/>
              <a:gd name="connsiteX28-477" fmla="*/ 48126 w 1878121"/>
              <a:gd name="connsiteY28-478" fmla="*/ 1155224 h 1395856"/>
              <a:gd name="connsiteX29-479" fmla="*/ 16042 w 1878121"/>
              <a:gd name="connsiteY29-480" fmla="*/ 1058972 h 1395856"/>
              <a:gd name="connsiteX30-481" fmla="*/ 0 w 1878121"/>
              <a:gd name="connsiteY30-482" fmla="*/ 1010845 h 1395856"/>
              <a:gd name="connsiteX31-483" fmla="*/ 32084 w 1878121"/>
              <a:gd name="connsiteY31-484" fmla="*/ 770214 h 1395856"/>
              <a:gd name="connsiteX32-485" fmla="*/ 96253 w 1878121"/>
              <a:gd name="connsiteY32-486" fmla="*/ 673961 h 1395856"/>
              <a:gd name="connsiteX33-487" fmla="*/ 176463 w 1878121"/>
              <a:gd name="connsiteY33-488" fmla="*/ 593751 h 1395856"/>
              <a:gd name="connsiteX34-489" fmla="*/ 224589 w 1878121"/>
              <a:gd name="connsiteY34-490" fmla="*/ 577708 h 1395856"/>
              <a:gd name="connsiteX35-491" fmla="*/ 272716 w 1878121"/>
              <a:gd name="connsiteY35-492" fmla="*/ 545624 h 1395856"/>
              <a:gd name="connsiteX36-493" fmla="*/ 320842 w 1878121"/>
              <a:gd name="connsiteY36-494" fmla="*/ 529582 h 1395856"/>
              <a:gd name="connsiteX37-495" fmla="*/ 385010 w 1878121"/>
              <a:gd name="connsiteY37-496" fmla="*/ 497498 h 1395856"/>
              <a:gd name="connsiteX38-497" fmla="*/ 481263 w 1878121"/>
              <a:gd name="connsiteY38-498" fmla="*/ 465414 h 1395856"/>
              <a:gd name="connsiteX39-499" fmla="*/ 561474 w 1878121"/>
              <a:gd name="connsiteY39-500" fmla="*/ 401245 h 1395856"/>
              <a:gd name="connsiteX40-501" fmla="*/ 561474 w 1878121"/>
              <a:gd name="connsiteY40-502" fmla="*/ 385203 h 1395856"/>
              <a:gd name="connsiteX0-503" fmla="*/ 513347 w 1878121"/>
              <a:gd name="connsiteY0-504" fmla="*/ 394689 h 1421384"/>
              <a:gd name="connsiteX1-505" fmla="*/ 529389 w 1878121"/>
              <a:gd name="connsiteY1-506" fmla="*/ 282394 h 1421384"/>
              <a:gd name="connsiteX2-507" fmla="*/ 609600 w 1878121"/>
              <a:gd name="connsiteY2-508" fmla="*/ 186142 h 1421384"/>
              <a:gd name="connsiteX3-509" fmla="*/ 657726 w 1878121"/>
              <a:gd name="connsiteY3-510" fmla="*/ 170100 h 1421384"/>
              <a:gd name="connsiteX4-511" fmla="*/ 753979 w 1878121"/>
              <a:gd name="connsiteY4-512" fmla="*/ 121973 h 1421384"/>
              <a:gd name="connsiteX5-513" fmla="*/ 818147 w 1878121"/>
              <a:gd name="connsiteY5-514" fmla="*/ 51252 h 1421384"/>
              <a:gd name="connsiteX6-515" fmla="*/ 1292745 w 1878121"/>
              <a:gd name="connsiteY6-516" fmla="*/ 48089 h 1421384"/>
              <a:gd name="connsiteX7-517" fmla="*/ 1427747 w 1878121"/>
              <a:gd name="connsiteY7-518" fmla="*/ 170100 h 1421384"/>
              <a:gd name="connsiteX8-519" fmla="*/ 1459832 w 1878121"/>
              <a:gd name="connsiteY8-520" fmla="*/ 202184 h 1421384"/>
              <a:gd name="connsiteX9-521" fmla="*/ 1507958 w 1878121"/>
              <a:gd name="connsiteY9-522" fmla="*/ 298436 h 1421384"/>
              <a:gd name="connsiteX10-523" fmla="*/ 1540042 w 1878121"/>
              <a:gd name="connsiteY10-524" fmla="*/ 330521 h 1421384"/>
              <a:gd name="connsiteX11-525" fmla="*/ 1636295 w 1878121"/>
              <a:gd name="connsiteY11-526" fmla="*/ 458857 h 1421384"/>
              <a:gd name="connsiteX12-527" fmla="*/ 1636295 w 1878121"/>
              <a:gd name="connsiteY12-528" fmla="*/ 827826 h 1421384"/>
              <a:gd name="connsiteX13-529" fmla="*/ 1604210 w 1878121"/>
              <a:gd name="connsiteY13-530" fmla="*/ 859910 h 1421384"/>
              <a:gd name="connsiteX14-531" fmla="*/ 1828800 w 1878121"/>
              <a:gd name="connsiteY14-532" fmla="*/ 875952 h 1421384"/>
              <a:gd name="connsiteX15-533" fmla="*/ 1876926 w 1878121"/>
              <a:gd name="connsiteY15-534" fmla="*/ 908036 h 1421384"/>
              <a:gd name="connsiteX16-535" fmla="*/ 1844842 w 1878121"/>
              <a:gd name="connsiteY16-536" fmla="*/ 1164710 h 1421384"/>
              <a:gd name="connsiteX17-537" fmla="*/ 1812758 w 1878121"/>
              <a:gd name="connsiteY17-538" fmla="*/ 1212836 h 1421384"/>
              <a:gd name="connsiteX18-539" fmla="*/ 1796716 w 1878121"/>
              <a:gd name="connsiteY18-540" fmla="*/ 1260963 h 1421384"/>
              <a:gd name="connsiteX19-541" fmla="*/ 1700463 w 1878121"/>
              <a:gd name="connsiteY19-542" fmla="*/ 1341173 h 1421384"/>
              <a:gd name="connsiteX20-543" fmla="*/ 1652337 w 1878121"/>
              <a:gd name="connsiteY20-544" fmla="*/ 1357215 h 1421384"/>
              <a:gd name="connsiteX21-545" fmla="*/ 1604210 w 1878121"/>
              <a:gd name="connsiteY21-546" fmla="*/ 1389300 h 1421384"/>
              <a:gd name="connsiteX22-547" fmla="*/ 1459832 w 1878121"/>
              <a:gd name="connsiteY22-548" fmla="*/ 1421384 h 1421384"/>
              <a:gd name="connsiteX23-549" fmla="*/ 401053 w 1878121"/>
              <a:gd name="connsiteY23-550" fmla="*/ 1405342 h 1421384"/>
              <a:gd name="connsiteX24-551" fmla="*/ 336884 w 1878121"/>
              <a:gd name="connsiteY24-552" fmla="*/ 1389300 h 1421384"/>
              <a:gd name="connsiteX25-553" fmla="*/ 256674 w 1878121"/>
              <a:gd name="connsiteY25-554" fmla="*/ 1373257 h 1421384"/>
              <a:gd name="connsiteX26-555" fmla="*/ 224589 w 1878121"/>
              <a:gd name="connsiteY26-556" fmla="*/ 1341173 h 1421384"/>
              <a:gd name="connsiteX27-557" fmla="*/ 176463 w 1878121"/>
              <a:gd name="connsiteY27-558" fmla="*/ 1325131 h 1421384"/>
              <a:gd name="connsiteX28-559" fmla="*/ 48126 w 1878121"/>
              <a:gd name="connsiteY28-560" fmla="*/ 1180752 h 1421384"/>
              <a:gd name="connsiteX29-561" fmla="*/ 16042 w 1878121"/>
              <a:gd name="connsiteY29-562" fmla="*/ 1084500 h 1421384"/>
              <a:gd name="connsiteX30-563" fmla="*/ 0 w 1878121"/>
              <a:gd name="connsiteY30-564" fmla="*/ 1036373 h 1421384"/>
              <a:gd name="connsiteX31-565" fmla="*/ 32084 w 1878121"/>
              <a:gd name="connsiteY31-566" fmla="*/ 795742 h 1421384"/>
              <a:gd name="connsiteX32-567" fmla="*/ 96253 w 1878121"/>
              <a:gd name="connsiteY32-568" fmla="*/ 699489 h 1421384"/>
              <a:gd name="connsiteX33-569" fmla="*/ 176463 w 1878121"/>
              <a:gd name="connsiteY33-570" fmla="*/ 619279 h 1421384"/>
              <a:gd name="connsiteX34-571" fmla="*/ 224589 w 1878121"/>
              <a:gd name="connsiteY34-572" fmla="*/ 603236 h 1421384"/>
              <a:gd name="connsiteX35-573" fmla="*/ 272716 w 1878121"/>
              <a:gd name="connsiteY35-574" fmla="*/ 571152 h 1421384"/>
              <a:gd name="connsiteX36-575" fmla="*/ 320842 w 1878121"/>
              <a:gd name="connsiteY36-576" fmla="*/ 555110 h 1421384"/>
              <a:gd name="connsiteX37-577" fmla="*/ 385010 w 1878121"/>
              <a:gd name="connsiteY37-578" fmla="*/ 523026 h 1421384"/>
              <a:gd name="connsiteX38-579" fmla="*/ 481263 w 1878121"/>
              <a:gd name="connsiteY38-580" fmla="*/ 490942 h 1421384"/>
              <a:gd name="connsiteX39-581" fmla="*/ 561474 w 1878121"/>
              <a:gd name="connsiteY39-582" fmla="*/ 426773 h 1421384"/>
              <a:gd name="connsiteX40-583" fmla="*/ 561474 w 1878121"/>
              <a:gd name="connsiteY40-584" fmla="*/ 410731 h 1421384"/>
              <a:gd name="connsiteX0-585" fmla="*/ 513347 w 1878121"/>
              <a:gd name="connsiteY0-586" fmla="*/ 401795 h 1428490"/>
              <a:gd name="connsiteX1-587" fmla="*/ 529389 w 1878121"/>
              <a:gd name="connsiteY1-588" fmla="*/ 289500 h 1428490"/>
              <a:gd name="connsiteX2-589" fmla="*/ 609600 w 1878121"/>
              <a:gd name="connsiteY2-590" fmla="*/ 193248 h 1428490"/>
              <a:gd name="connsiteX3-591" fmla="*/ 657726 w 1878121"/>
              <a:gd name="connsiteY3-592" fmla="*/ 177206 h 1428490"/>
              <a:gd name="connsiteX4-593" fmla="*/ 753979 w 1878121"/>
              <a:gd name="connsiteY4-594" fmla="*/ 129079 h 1428490"/>
              <a:gd name="connsiteX5-595" fmla="*/ 818147 w 1878121"/>
              <a:gd name="connsiteY5-596" fmla="*/ 58358 h 1428490"/>
              <a:gd name="connsiteX6-597" fmla="*/ 1292745 w 1878121"/>
              <a:gd name="connsiteY6-598" fmla="*/ 55195 h 1428490"/>
              <a:gd name="connsiteX7-599" fmla="*/ 1427747 w 1878121"/>
              <a:gd name="connsiteY7-600" fmla="*/ 177206 h 1428490"/>
              <a:gd name="connsiteX8-601" fmla="*/ 1459832 w 1878121"/>
              <a:gd name="connsiteY8-602" fmla="*/ 209290 h 1428490"/>
              <a:gd name="connsiteX9-603" fmla="*/ 1507958 w 1878121"/>
              <a:gd name="connsiteY9-604" fmla="*/ 305542 h 1428490"/>
              <a:gd name="connsiteX10-605" fmla="*/ 1540042 w 1878121"/>
              <a:gd name="connsiteY10-606" fmla="*/ 337627 h 1428490"/>
              <a:gd name="connsiteX11-607" fmla="*/ 1636295 w 1878121"/>
              <a:gd name="connsiteY11-608" fmla="*/ 465963 h 1428490"/>
              <a:gd name="connsiteX12-609" fmla="*/ 1636295 w 1878121"/>
              <a:gd name="connsiteY12-610" fmla="*/ 834932 h 1428490"/>
              <a:gd name="connsiteX13-611" fmla="*/ 1604210 w 1878121"/>
              <a:gd name="connsiteY13-612" fmla="*/ 867016 h 1428490"/>
              <a:gd name="connsiteX14-613" fmla="*/ 1828800 w 1878121"/>
              <a:gd name="connsiteY14-614" fmla="*/ 883058 h 1428490"/>
              <a:gd name="connsiteX15-615" fmla="*/ 1876926 w 1878121"/>
              <a:gd name="connsiteY15-616" fmla="*/ 915142 h 1428490"/>
              <a:gd name="connsiteX16-617" fmla="*/ 1844842 w 1878121"/>
              <a:gd name="connsiteY16-618" fmla="*/ 1171816 h 1428490"/>
              <a:gd name="connsiteX17-619" fmla="*/ 1812758 w 1878121"/>
              <a:gd name="connsiteY17-620" fmla="*/ 1219942 h 1428490"/>
              <a:gd name="connsiteX18-621" fmla="*/ 1796716 w 1878121"/>
              <a:gd name="connsiteY18-622" fmla="*/ 1268069 h 1428490"/>
              <a:gd name="connsiteX19-623" fmla="*/ 1700463 w 1878121"/>
              <a:gd name="connsiteY19-624" fmla="*/ 1348279 h 1428490"/>
              <a:gd name="connsiteX20-625" fmla="*/ 1652337 w 1878121"/>
              <a:gd name="connsiteY20-626" fmla="*/ 1364321 h 1428490"/>
              <a:gd name="connsiteX21-627" fmla="*/ 1604210 w 1878121"/>
              <a:gd name="connsiteY21-628" fmla="*/ 1396406 h 1428490"/>
              <a:gd name="connsiteX22-629" fmla="*/ 1459832 w 1878121"/>
              <a:gd name="connsiteY22-630" fmla="*/ 1428490 h 1428490"/>
              <a:gd name="connsiteX23-631" fmla="*/ 401053 w 1878121"/>
              <a:gd name="connsiteY23-632" fmla="*/ 1412448 h 1428490"/>
              <a:gd name="connsiteX24-633" fmla="*/ 336884 w 1878121"/>
              <a:gd name="connsiteY24-634" fmla="*/ 1396406 h 1428490"/>
              <a:gd name="connsiteX25-635" fmla="*/ 256674 w 1878121"/>
              <a:gd name="connsiteY25-636" fmla="*/ 1380363 h 1428490"/>
              <a:gd name="connsiteX26-637" fmla="*/ 224589 w 1878121"/>
              <a:gd name="connsiteY26-638" fmla="*/ 1348279 h 1428490"/>
              <a:gd name="connsiteX27-639" fmla="*/ 176463 w 1878121"/>
              <a:gd name="connsiteY27-640" fmla="*/ 1332237 h 1428490"/>
              <a:gd name="connsiteX28-641" fmla="*/ 48126 w 1878121"/>
              <a:gd name="connsiteY28-642" fmla="*/ 1187858 h 1428490"/>
              <a:gd name="connsiteX29-643" fmla="*/ 16042 w 1878121"/>
              <a:gd name="connsiteY29-644" fmla="*/ 1091606 h 1428490"/>
              <a:gd name="connsiteX30-645" fmla="*/ 0 w 1878121"/>
              <a:gd name="connsiteY30-646" fmla="*/ 1043479 h 1428490"/>
              <a:gd name="connsiteX31-647" fmla="*/ 32084 w 1878121"/>
              <a:gd name="connsiteY31-648" fmla="*/ 802848 h 1428490"/>
              <a:gd name="connsiteX32-649" fmla="*/ 96253 w 1878121"/>
              <a:gd name="connsiteY32-650" fmla="*/ 706595 h 1428490"/>
              <a:gd name="connsiteX33-651" fmla="*/ 176463 w 1878121"/>
              <a:gd name="connsiteY33-652" fmla="*/ 626385 h 1428490"/>
              <a:gd name="connsiteX34-653" fmla="*/ 224589 w 1878121"/>
              <a:gd name="connsiteY34-654" fmla="*/ 610342 h 1428490"/>
              <a:gd name="connsiteX35-655" fmla="*/ 272716 w 1878121"/>
              <a:gd name="connsiteY35-656" fmla="*/ 578258 h 1428490"/>
              <a:gd name="connsiteX36-657" fmla="*/ 320842 w 1878121"/>
              <a:gd name="connsiteY36-658" fmla="*/ 562216 h 1428490"/>
              <a:gd name="connsiteX37-659" fmla="*/ 385010 w 1878121"/>
              <a:gd name="connsiteY37-660" fmla="*/ 530132 h 1428490"/>
              <a:gd name="connsiteX38-661" fmla="*/ 481263 w 1878121"/>
              <a:gd name="connsiteY38-662" fmla="*/ 498048 h 1428490"/>
              <a:gd name="connsiteX39-663" fmla="*/ 561474 w 1878121"/>
              <a:gd name="connsiteY39-664" fmla="*/ 433879 h 1428490"/>
              <a:gd name="connsiteX40-665" fmla="*/ 561474 w 1878121"/>
              <a:gd name="connsiteY40-666" fmla="*/ 417837 h 1428490"/>
              <a:gd name="connsiteX0-667" fmla="*/ 513347 w 1878121"/>
              <a:gd name="connsiteY0-668" fmla="*/ 394623 h 1421318"/>
              <a:gd name="connsiteX1-669" fmla="*/ 529389 w 1878121"/>
              <a:gd name="connsiteY1-670" fmla="*/ 282328 h 1421318"/>
              <a:gd name="connsiteX2-671" fmla="*/ 609600 w 1878121"/>
              <a:gd name="connsiteY2-672" fmla="*/ 186076 h 1421318"/>
              <a:gd name="connsiteX3-673" fmla="*/ 657726 w 1878121"/>
              <a:gd name="connsiteY3-674" fmla="*/ 170034 h 1421318"/>
              <a:gd name="connsiteX4-675" fmla="*/ 753979 w 1878121"/>
              <a:gd name="connsiteY4-676" fmla="*/ 121907 h 1421318"/>
              <a:gd name="connsiteX5-677" fmla="*/ 818147 w 1878121"/>
              <a:gd name="connsiteY5-678" fmla="*/ 51186 h 1421318"/>
              <a:gd name="connsiteX6-679" fmla="*/ 1254109 w 1878121"/>
              <a:gd name="connsiteY6-680" fmla="*/ 15826 h 1421318"/>
              <a:gd name="connsiteX7-681" fmla="*/ 1427747 w 1878121"/>
              <a:gd name="connsiteY7-682" fmla="*/ 170034 h 1421318"/>
              <a:gd name="connsiteX8-683" fmla="*/ 1459832 w 1878121"/>
              <a:gd name="connsiteY8-684" fmla="*/ 202118 h 1421318"/>
              <a:gd name="connsiteX9-685" fmla="*/ 1507958 w 1878121"/>
              <a:gd name="connsiteY9-686" fmla="*/ 298370 h 1421318"/>
              <a:gd name="connsiteX10-687" fmla="*/ 1540042 w 1878121"/>
              <a:gd name="connsiteY10-688" fmla="*/ 330455 h 1421318"/>
              <a:gd name="connsiteX11-689" fmla="*/ 1636295 w 1878121"/>
              <a:gd name="connsiteY11-690" fmla="*/ 458791 h 1421318"/>
              <a:gd name="connsiteX12-691" fmla="*/ 1636295 w 1878121"/>
              <a:gd name="connsiteY12-692" fmla="*/ 827760 h 1421318"/>
              <a:gd name="connsiteX13-693" fmla="*/ 1604210 w 1878121"/>
              <a:gd name="connsiteY13-694" fmla="*/ 859844 h 1421318"/>
              <a:gd name="connsiteX14-695" fmla="*/ 1828800 w 1878121"/>
              <a:gd name="connsiteY14-696" fmla="*/ 875886 h 1421318"/>
              <a:gd name="connsiteX15-697" fmla="*/ 1876926 w 1878121"/>
              <a:gd name="connsiteY15-698" fmla="*/ 907970 h 1421318"/>
              <a:gd name="connsiteX16-699" fmla="*/ 1844842 w 1878121"/>
              <a:gd name="connsiteY16-700" fmla="*/ 1164644 h 1421318"/>
              <a:gd name="connsiteX17-701" fmla="*/ 1812758 w 1878121"/>
              <a:gd name="connsiteY17-702" fmla="*/ 1212770 h 1421318"/>
              <a:gd name="connsiteX18-703" fmla="*/ 1796716 w 1878121"/>
              <a:gd name="connsiteY18-704" fmla="*/ 1260897 h 1421318"/>
              <a:gd name="connsiteX19-705" fmla="*/ 1700463 w 1878121"/>
              <a:gd name="connsiteY19-706" fmla="*/ 1341107 h 1421318"/>
              <a:gd name="connsiteX20-707" fmla="*/ 1652337 w 1878121"/>
              <a:gd name="connsiteY20-708" fmla="*/ 1357149 h 1421318"/>
              <a:gd name="connsiteX21-709" fmla="*/ 1604210 w 1878121"/>
              <a:gd name="connsiteY21-710" fmla="*/ 1389234 h 1421318"/>
              <a:gd name="connsiteX22-711" fmla="*/ 1459832 w 1878121"/>
              <a:gd name="connsiteY22-712" fmla="*/ 1421318 h 1421318"/>
              <a:gd name="connsiteX23-713" fmla="*/ 401053 w 1878121"/>
              <a:gd name="connsiteY23-714" fmla="*/ 1405276 h 1421318"/>
              <a:gd name="connsiteX24-715" fmla="*/ 336884 w 1878121"/>
              <a:gd name="connsiteY24-716" fmla="*/ 1389234 h 1421318"/>
              <a:gd name="connsiteX25-717" fmla="*/ 256674 w 1878121"/>
              <a:gd name="connsiteY25-718" fmla="*/ 1373191 h 1421318"/>
              <a:gd name="connsiteX26-719" fmla="*/ 224589 w 1878121"/>
              <a:gd name="connsiteY26-720" fmla="*/ 1341107 h 1421318"/>
              <a:gd name="connsiteX27-721" fmla="*/ 176463 w 1878121"/>
              <a:gd name="connsiteY27-722" fmla="*/ 1325065 h 1421318"/>
              <a:gd name="connsiteX28-723" fmla="*/ 48126 w 1878121"/>
              <a:gd name="connsiteY28-724" fmla="*/ 1180686 h 1421318"/>
              <a:gd name="connsiteX29-725" fmla="*/ 16042 w 1878121"/>
              <a:gd name="connsiteY29-726" fmla="*/ 1084434 h 1421318"/>
              <a:gd name="connsiteX30-727" fmla="*/ 0 w 1878121"/>
              <a:gd name="connsiteY30-728" fmla="*/ 1036307 h 1421318"/>
              <a:gd name="connsiteX31-729" fmla="*/ 32084 w 1878121"/>
              <a:gd name="connsiteY31-730" fmla="*/ 795676 h 1421318"/>
              <a:gd name="connsiteX32-731" fmla="*/ 96253 w 1878121"/>
              <a:gd name="connsiteY32-732" fmla="*/ 699423 h 1421318"/>
              <a:gd name="connsiteX33-733" fmla="*/ 176463 w 1878121"/>
              <a:gd name="connsiteY33-734" fmla="*/ 619213 h 1421318"/>
              <a:gd name="connsiteX34-735" fmla="*/ 224589 w 1878121"/>
              <a:gd name="connsiteY34-736" fmla="*/ 603170 h 1421318"/>
              <a:gd name="connsiteX35-737" fmla="*/ 272716 w 1878121"/>
              <a:gd name="connsiteY35-738" fmla="*/ 571086 h 1421318"/>
              <a:gd name="connsiteX36-739" fmla="*/ 320842 w 1878121"/>
              <a:gd name="connsiteY36-740" fmla="*/ 555044 h 1421318"/>
              <a:gd name="connsiteX37-741" fmla="*/ 385010 w 1878121"/>
              <a:gd name="connsiteY37-742" fmla="*/ 522960 h 1421318"/>
              <a:gd name="connsiteX38-743" fmla="*/ 481263 w 1878121"/>
              <a:gd name="connsiteY38-744" fmla="*/ 490876 h 1421318"/>
              <a:gd name="connsiteX39-745" fmla="*/ 561474 w 1878121"/>
              <a:gd name="connsiteY39-746" fmla="*/ 426707 h 1421318"/>
              <a:gd name="connsiteX40-747" fmla="*/ 561474 w 1878121"/>
              <a:gd name="connsiteY40-748" fmla="*/ 410665 h 1421318"/>
              <a:gd name="connsiteX0-749" fmla="*/ 513347 w 1878121"/>
              <a:gd name="connsiteY0-750" fmla="*/ 419793 h 1446488"/>
              <a:gd name="connsiteX1-751" fmla="*/ 529389 w 1878121"/>
              <a:gd name="connsiteY1-752" fmla="*/ 307498 h 1446488"/>
              <a:gd name="connsiteX2-753" fmla="*/ 609600 w 1878121"/>
              <a:gd name="connsiteY2-754" fmla="*/ 211246 h 1446488"/>
              <a:gd name="connsiteX3-755" fmla="*/ 657726 w 1878121"/>
              <a:gd name="connsiteY3-756" fmla="*/ 195204 h 1446488"/>
              <a:gd name="connsiteX4-757" fmla="*/ 753979 w 1878121"/>
              <a:gd name="connsiteY4-758" fmla="*/ 147077 h 1446488"/>
              <a:gd name="connsiteX5-759" fmla="*/ 818147 w 1878121"/>
              <a:gd name="connsiteY5-760" fmla="*/ 76356 h 1446488"/>
              <a:gd name="connsiteX6-761" fmla="*/ 1254109 w 1878121"/>
              <a:gd name="connsiteY6-762" fmla="*/ 40996 h 1446488"/>
              <a:gd name="connsiteX7-763" fmla="*/ 1427747 w 1878121"/>
              <a:gd name="connsiteY7-764" fmla="*/ 195204 h 1446488"/>
              <a:gd name="connsiteX8-765" fmla="*/ 1459832 w 1878121"/>
              <a:gd name="connsiteY8-766" fmla="*/ 227288 h 1446488"/>
              <a:gd name="connsiteX9-767" fmla="*/ 1507958 w 1878121"/>
              <a:gd name="connsiteY9-768" fmla="*/ 323540 h 1446488"/>
              <a:gd name="connsiteX10-769" fmla="*/ 1540042 w 1878121"/>
              <a:gd name="connsiteY10-770" fmla="*/ 355625 h 1446488"/>
              <a:gd name="connsiteX11-771" fmla="*/ 1636295 w 1878121"/>
              <a:gd name="connsiteY11-772" fmla="*/ 483961 h 1446488"/>
              <a:gd name="connsiteX12-773" fmla="*/ 1636295 w 1878121"/>
              <a:gd name="connsiteY12-774" fmla="*/ 852930 h 1446488"/>
              <a:gd name="connsiteX13-775" fmla="*/ 1604210 w 1878121"/>
              <a:gd name="connsiteY13-776" fmla="*/ 885014 h 1446488"/>
              <a:gd name="connsiteX14-777" fmla="*/ 1828800 w 1878121"/>
              <a:gd name="connsiteY14-778" fmla="*/ 901056 h 1446488"/>
              <a:gd name="connsiteX15-779" fmla="*/ 1876926 w 1878121"/>
              <a:gd name="connsiteY15-780" fmla="*/ 933140 h 1446488"/>
              <a:gd name="connsiteX16-781" fmla="*/ 1844842 w 1878121"/>
              <a:gd name="connsiteY16-782" fmla="*/ 1189814 h 1446488"/>
              <a:gd name="connsiteX17-783" fmla="*/ 1812758 w 1878121"/>
              <a:gd name="connsiteY17-784" fmla="*/ 1237940 h 1446488"/>
              <a:gd name="connsiteX18-785" fmla="*/ 1796716 w 1878121"/>
              <a:gd name="connsiteY18-786" fmla="*/ 1286067 h 1446488"/>
              <a:gd name="connsiteX19-787" fmla="*/ 1700463 w 1878121"/>
              <a:gd name="connsiteY19-788" fmla="*/ 1366277 h 1446488"/>
              <a:gd name="connsiteX20-789" fmla="*/ 1652337 w 1878121"/>
              <a:gd name="connsiteY20-790" fmla="*/ 1382319 h 1446488"/>
              <a:gd name="connsiteX21-791" fmla="*/ 1604210 w 1878121"/>
              <a:gd name="connsiteY21-792" fmla="*/ 1414404 h 1446488"/>
              <a:gd name="connsiteX22-793" fmla="*/ 1459832 w 1878121"/>
              <a:gd name="connsiteY22-794" fmla="*/ 1446488 h 1446488"/>
              <a:gd name="connsiteX23-795" fmla="*/ 401053 w 1878121"/>
              <a:gd name="connsiteY23-796" fmla="*/ 1430446 h 1446488"/>
              <a:gd name="connsiteX24-797" fmla="*/ 336884 w 1878121"/>
              <a:gd name="connsiteY24-798" fmla="*/ 1414404 h 1446488"/>
              <a:gd name="connsiteX25-799" fmla="*/ 256674 w 1878121"/>
              <a:gd name="connsiteY25-800" fmla="*/ 1398361 h 1446488"/>
              <a:gd name="connsiteX26-801" fmla="*/ 224589 w 1878121"/>
              <a:gd name="connsiteY26-802" fmla="*/ 1366277 h 1446488"/>
              <a:gd name="connsiteX27-803" fmla="*/ 176463 w 1878121"/>
              <a:gd name="connsiteY27-804" fmla="*/ 1350235 h 1446488"/>
              <a:gd name="connsiteX28-805" fmla="*/ 48126 w 1878121"/>
              <a:gd name="connsiteY28-806" fmla="*/ 1205856 h 1446488"/>
              <a:gd name="connsiteX29-807" fmla="*/ 16042 w 1878121"/>
              <a:gd name="connsiteY29-808" fmla="*/ 1109604 h 1446488"/>
              <a:gd name="connsiteX30-809" fmla="*/ 0 w 1878121"/>
              <a:gd name="connsiteY30-810" fmla="*/ 1061477 h 1446488"/>
              <a:gd name="connsiteX31-811" fmla="*/ 32084 w 1878121"/>
              <a:gd name="connsiteY31-812" fmla="*/ 820846 h 1446488"/>
              <a:gd name="connsiteX32-813" fmla="*/ 96253 w 1878121"/>
              <a:gd name="connsiteY32-814" fmla="*/ 724593 h 1446488"/>
              <a:gd name="connsiteX33-815" fmla="*/ 176463 w 1878121"/>
              <a:gd name="connsiteY33-816" fmla="*/ 644383 h 1446488"/>
              <a:gd name="connsiteX34-817" fmla="*/ 224589 w 1878121"/>
              <a:gd name="connsiteY34-818" fmla="*/ 628340 h 1446488"/>
              <a:gd name="connsiteX35-819" fmla="*/ 272716 w 1878121"/>
              <a:gd name="connsiteY35-820" fmla="*/ 596256 h 1446488"/>
              <a:gd name="connsiteX36-821" fmla="*/ 320842 w 1878121"/>
              <a:gd name="connsiteY36-822" fmla="*/ 580214 h 1446488"/>
              <a:gd name="connsiteX37-823" fmla="*/ 385010 w 1878121"/>
              <a:gd name="connsiteY37-824" fmla="*/ 548130 h 1446488"/>
              <a:gd name="connsiteX38-825" fmla="*/ 481263 w 1878121"/>
              <a:gd name="connsiteY38-826" fmla="*/ 516046 h 1446488"/>
              <a:gd name="connsiteX39-827" fmla="*/ 561474 w 1878121"/>
              <a:gd name="connsiteY39-828" fmla="*/ 451877 h 1446488"/>
              <a:gd name="connsiteX40-829" fmla="*/ 561474 w 1878121"/>
              <a:gd name="connsiteY40-830" fmla="*/ 435835 h 1446488"/>
              <a:gd name="connsiteX0-831" fmla="*/ 513347 w 1878121"/>
              <a:gd name="connsiteY0-832" fmla="*/ 421293 h 1447988"/>
              <a:gd name="connsiteX1-833" fmla="*/ 529389 w 1878121"/>
              <a:gd name="connsiteY1-834" fmla="*/ 308998 h 1447988"/>
              <a:gd name="connsiteX2-835" fmla="*/ 609600 w 1878121"/>
              <a:gd name="connsiteY2-836" fmla="*/ 212746 h 1447988"/>
              <a:gd name="connsiteX3-837" fmla="*/ 657726 w 1878121"/>
              <a:gd name="connsiteY3-838" fmla="*/ 196704 h 1447988"/>
              <a:gd name="connsiteX4-839" fmla="*/ 818147 w 1878121"/>
              <a:gd name="connsiteY4-840" fmla="*/ 77856 h 1447988"/>
              <a:gd name="connsiteX5-841" fmla="*/ 1254109 w 1878121"/>
              <a:gd name="connsiteY5-842" fmla="*/ 42496 h 1447988"/>
              <a:gd name="connsiteX6-843" fmla="*/ 1427747 w 1878121"/>
              <a:gd name="connsiteY6-844" fmla="*/ 196704 h 1447988"/>
              <a:gd name="connsiteX7-845" fmla="*/ 1459832 w 1878121"/>
              <a:gd name="connsiteY7-846" fmla="*/ 228788 h 1447988"/>
              <a:gd name="connsiteX8-847" fmla="*/ 1507958 w 1878121"/>
              <a:gd name="connsiteY8-848" fmla="*/ 325040 h 1447988"/>
              <a:gd name="connsiteX9-849" fmla="*/ 1540042 w 1878121"/>
              <a:gd name="connsiteY9-850" fmla="*/ 357125 h 1447988"/>
              <a:gd name="connsiteX10-851" fmla="*/ 1636295 w 1878121"/>
              <a:gd name="connsiteY10-852" fmla="*/ 485461 h 1447988"/>
              <a:gd name="connsiteX11-853" fmla="*/ 1636295 w 1878121"/>
              <a:gd name="connsiteY11-854" fmla="*/ 854430 h 1447988"/>
              <a:gd name="connsiteX12-855" fmla="*/ 1604210 w 1878121"/>
              <a:gd name="connsiteY12-856" fmla="*/ 886514 h 1447988"/>
              <a:gd name="connsiteX13-857" fmla="*/ 1828800 w 1878121"/>
              <a:gd name="connsiteY13-858" fmla="*/ 902556 h 1447988"/>
              <a:gd name="connsiteX14-859" fmla="*/ 1876926 w 1878121"/>
              <a:gd name="connsiteY14-860" fmla="*/ 934640 h 1447988"/>
              <a:gd name="connsiteX15-861" fmla="*/ 1844842 w 1878121"/>
              <a:gd name="connsiteY15-862" fmla="*/ 1191314 h 1447988"/>
              <a:gd name="connsiteX16-863" fmla="*/ 1812758 w 1878121"/>
              <a:gd name="connsiteY16-864" fmla="*/ 1239440 h 1447988"/>
              <a:gd name="connsiteX17-865" fmla="*/ 1796716 w 1878121"/>
              <a:gd name="connsiteY17-866" fmla="*/ 1287567 h 1447988"/>
              <a:gd name="connsiteX18-867" fmla="*/ 1700463 w 1878121"/>
              <a:gd name="connsiteY18-868" fmla="*/ 1367777 h 1447988"/>
              <a:gd name="connsiteX19-869" fmla="*/ 1652337 w 1878121"/>
              <a:gd name="connsiteY19-870" fmla="*/ 1383819 h 1447988"/>
              <a:gd name="connsiteX20-871" fmla="*/ 1604210 w 1878121"/>
              <a:gd name="connsiteY20-872" fmla="*/ 1415904 h 1447988"/>
              <a:gd name="connsiteX21-873" fmla="*/ 1459832 w 1878121"/>
              <a:gd name="connsiteY21-874" fmla="*/ 1447988 h 1447988"/>
              <a:gd name="connsiteX22-875" fmla="*/ 401053 w 1878121"/>
              <a:gd name="connsiteY22-876" fmla="*/ 1431946 h 1447988"/>
              <a:gd name="connsiteX23-877" fmla="*/ 336884 w 1878121"/>
              <a:gd name="connsiteY23-878" fmla="*/ 1415904 h 1447988"/>
              <a:gd name="connsiteX24-879" fmla="*/ 256674 w 1878121"/>
              <a:gd name="connsiteY24-880" fmla="*/ 1399861 h 1447988"/>
              <a:gd name="connsiteX25-881" fmla="*/ 224589 w 1878121"/>
              <a:gd name="connsiteY25-882" fmla="*/ 1367777 h 1447988"/>
              <a:gd name="connsiteX26-883" fmla="*/ 176463 w 1878121"/>
              <a:gd name="connsiteY26-884" fmla="*/ 1351735 h 1447988"/>
              <a:gd name="connsiteX27-885" fmla="*/ 48126 w 1878121"/>
              <a:gd name="connsiteY27-886" fmla="*/ 1207356 h 1447988"/>
              <a:gd name="connsiteX28-887" fmla="*/ 16042 w 1878121"/>
              <a:gd name="connsiteY28-888" fmla="*/ 1111104 h 1447988"/>
              <a:gd name="connsiteX29-889" fmla="*/ 0 w 1878121"/>
              <a:gd name="connsiteY29-890" fmla="*/ 1062977 h 1447988"/>
              <a:gd name="connsiteX30-891" fmla="*/ 32084 w 1878121"/>
              <a:gd name="connsiteY30-892" fmla="*/ 822346 h 1447988"/>
              <a:gd name="connsiteX31-893" fmla="*/ 96253 w 1878121"/>
              <a:gd name="connsiteY31-894" fmla="*/ 726093 h 1447988"/>
              <a:gd name="connsiteX32-895" fmla="*/ 176463 w 1878121"/>
              <a:gd name="connsiteY32-896" fmla="*/ 645883 h 1447988"/>
              <a:gd name="connsiteX33-897" fmla="*/ 224589 w 1878121"/>
              <a:gd name="connsiteY33-898" fmla="*/ 629840 h 1447988"/>
              <a:gd name="connsiteX34-899" fmla="*/ 272716 w 1878121"/>
              <a:gd name="connsiteY34-900" fmla="*/ 597756 h 1447988"/>
              <a:gd name="connsiteX35-901" fmla="*/ 320842 w 1878121"/>
              <a:gd name="connsiteY35-902" fmla="*/ 581714 h 1447988"/>
              <a:gd name="connsiteX36-903" fmla="*/ 385010 w 1878121"/>
              <a:gd name="connsiteY36-904" fmla="*/ 549630 h 1447988"/>
              <a:gd name="connsiteX37-905" fmla="*/ 481263 w 1878121"/>
              <a:gd name="connsiteY37-906" fmla="*/ 517546 h 1447988"/>
              <a:gd name="connsiteX38-907" fmla="*/ 561474 w 1878121"/>
              <a:gd name="connsiteY38-908" fmla="*/ 453377 h 1447988"/>
              <a:gd name="connsiteX39-909" fmla="*/ 561474 w 1878121"/>
              <a:gd name="connsiteY39-910" fmla="*/ 437335 h 1447988"/>
              <a:gd name="connsiteX0-911" fmla="*/ 513347 w 1878121"/>
              <a:gd name="connsiteY0-912" fmla="*/ 431397 h 1458092"/>
              <a:gd name="connsiteX1-913" fmla="*/ 529389 w 1878121"/>
              <a:gd name="connsiteY1-914" fmla="*/ 319102 h 1458092"/>
              <a:gd name="connsiteX2-915" fmla="*/ 609600 w 1878121"/>
              <a:gd name="connsiteY2-916" fmla="*/ 222850 h 1458092"/>
              <a:gd name="connsiteX3-917" fmla="*/ 657726 w 1878121"/>
              <a:gd name="connsiteY3-918" fmla="*/ 206808 h 1458092"/>
              <a:gd name="connsiteX4-919" fmla="*/ 818147 w 1878121"/>
              <a:gd name="connsiteY4-920" fmla="*/ 87960 h 1458092"/>
              <a:gd name="connsiteX5-921" fmla="*/ 1254109 w 1878121"/>
              <a:gd name="connsiteY5-922" fmla="*/ 52600 h 1458092"/>
              <a:gd name="connsiteX6-923" fmla="*/ 1427747 w 1878121"/>
              <a:gd name="connsiteY6-924" fmla="*/ 206808 h 1458092"/>
              <a:gd name="connsiteX7-925" fmla="*/ 1459832 w 1878121"/>
              <a:gd name="connsiteY7-926" fmla="*/ 238892 h 1458092"/>
              <a:gd name="connsiteX8-927" fmla="*/ 1507958 w 1878121"/>
              <a:gd name="connsiteY8-928" fmla="*/ 335144 h 1458092"/>
              <a:gd name="connsiteX9-929" fmla="*/ 1540042 w 1878121"/>
              <a:gd name="connsiteY9-930" fmla="*/ 367229 h 1458092"/>
              <a:gd name="connsiteX10-931" fmla="*/ 1636295 w 1878121"/>
              <a:gd name="connsiteY10-932" fmla="*/ 495565 h 1458092"/>
              <a:gd name="connsiteX11-933" fmla="*/ 1636295 w 1878121"/>
              <a:gd name="connsiteY11-934" fmla="*/ 864534 h 1458092"/>
              <a:gd name="connsiteX12-935" fmla="*/ 1604210 w 1878121"/>
              <a:gd name="connsiteY12-936" fmla="*/ 896618 h 1458092"/>
              <a:gd name="connsiteX13-937" fmla="*/ 1828800 w 1878121"/>
              <a:gd name="connsiteY13-938" fmla="*/ 912660 h 1458092"/>
              <a:gd name="connsiteX14-939" fmla="*/ 1876926 w 1878121"/>
              <a:gd name="connsiteY14-940" fmla="*/ 944744 h 1458092"/>
              <a:gd name="connsiteX15-941" fmla="*/ 1844842 w 1878121"/>
              <a:gd name="connsiteY15-942" fmla="*/ 1201418 h 1458092"/>
              <a:gd name="connsiteX16-943" fmla="*/ 1812758 w 1878121"/>
              <a:gd name="connsiteY16-944" fmla="*/ 1249544 h 1458092"/>
              <a:gd name="connsiteX17-945" fmla="*/ 1796716 w 1878121"/>
              <a:gd name="connsiteY17-946" fmla="*/ 1297671 h 1458092"/>
              <a:gd name="connsiteX18-947" fmla="*/ 1700463 w 1878121"/>
              <a:gd name="connsiteY18-948" fmla="*/ 1377881 h 1458092"/>
              <a:gd name="connsiteX19-949" fmla="*/ 1652337 w 1878121"/>
              <a:gd name="connsiteY19-950" fmla="*/ 1393923 h 1458092"/>
              <a:gd name="connsiteX20-951" fmla="*/ 1604210 w 1878121"/>
              <a:gd name="connsiteY20-952" fmla="*/ 1426008 h 1458092"/>
              <a:gd name="connsiteX21-953" fmla="*/ 1459832 w 1878121"/>
              <a:gd name="connsiteY21-954" fmla="*/ 1458092 h 1458092"/>
              <a:gd name="connsiteX22-955" fmla="*/ 401053 w 1878121"/>
              <a:gd name="connsiteY22-956" fmla="*/ 1442050 h 1458092"/>
              <a:gd name="connsiteX23-957" fmla="*/ 336884 w 1878121"/>
              <a:gd name="connsiteY23-958" fmla="*/ 1426008 h 1458092"/>
              <a:gd name="connsiteX24-959" fmla="*/ 256674 w 1878121"/>
              <a:gd name="connsiteY24-960" fmla="*/ 1409965 h 1458092"/>
              <a:gd name="connsiteX25-961" fmla="*/ 224589 w 1878121"/>
              <a:gd name="connsiteY25-962" fmla="*/ 1377881 h 1458092"/>
              <a:gd name="connsiteX26-963" fmla="*/ 176463 w 1878121"/>
              <a:gd name="connsiteY26-964" fmla="*/ 1361839 h 1458092"/>
              <a:gd name="connsiteX27-965" fmla="*/ 48126 w 1878121"/>
              <a:gd name="connsiteY27-966" fmla="*/ 1217460 h 1458092"/>
              <a:gd name="connsiteX28-967" fmla="*/ 16042 w 1878121"/>
              <a:gd name="connsiteY28-968" fmla="*/ 1121208 h 1458092"/>
              <a:gd name="connsiteX29-969" fmla="*/ 0 w 1878121"/>
              <a:gd name="connsiteY29-970" fmla="*/ 1073081 h 1458092"/>
              <a:gd name="connsiteX30-971" fmla="*/ 32084 w 1878121"/>
              <a:gd name="connsiteY30-972" fmla="*/ 832450 h 1458092"/>
              <a:gd name="connsiteX31-973" fmla="*/ 96253 w 1878121"/>
              <a:gd name="connsiteY31-974" fmla="*/ 736197 h 1458092"/>
              <a:gd name="connsiteX32-975" fmla="*/ 176463 w 1878121"/>
              <a:gd name="connsiteY32-976" fmla="*/ 655987 h 1458092"/>
              <a:gd name="connsiteX33-977" fmla="*/ 224589 w 1878121"/>
              <a:gd name="connsiteY33-978" fmla="*/ 639944 h 1458092"/>
              <a:gd name="connsiteX34-979" fmla="*/ 272716 w 1878121"/>
              <a:gd name="connsiteY34-980" fmla="*/ 607860 h 1458092"/>
              <a:gd name="connsiteX35-981" fmla="*/ 320842 w 1878121"/>
              <a:gd name="connsiteY35-982" fmla="*/ 591818 h 1458092"/>
              <a:gd name="connsiteX36-983" fmla="*/ 385010 w 1878121"/>
              <a:gd name="connsiteY36-984" fmla="*/ 559734 h 1458092"/>
              <a:gd name="connsiteX37-985" fmla="*/ 481263 w 1878121"/>
              <a:gd name="connsiteY37-986" fmla="*/ 527650 h 1458092"/>
              <a:gd name="connsiteX38-987" fmla="*/ 561474 w 1878121"/>
              <a:gd name="connsiteY38-988" fmla="*/ 463481 h 1458092"/>
              <a:gd name="connsiteX39-989" fmla="*/ 561474 w 1878121"/>
              <a:gd name="connsiteY39-990" fmla="*/ 447439 h 1458092"/>
              <a:gd name="connsiteX0-991" fmla="*/ 513347 w 1878121"/>
              <a:gd name="connsiteY0-992" fmla="*/ 423760 h 1450455"/>
              <a:gd name="connsiteX1-993" fmla="*/ 529389 w 1878121"/>
              <a:gd name="connsiteY1-994" fmla="*/ 311465 h 1450455"/>
              <a:gd name="connsiteX2-995" fmla="*/ 609600 w 1878121"/>
              <a:gd name="connsiteY2-996" fmla="*/ 215213 h 1450455"/>
              <a:gd name="connsiteX3-997" fmla="*/ 657726 w 1878121"/>
              <a:gd name="connsiteY3-998" fmla="*/ 199171 h 1450455"/>
              <a:gd name="connsiteX4-999" fmla="*/ 837465 w 1878121"/>
              <a:gd name="connsiteY4-1000" fmla="*/ 35247 h 1450455"/>
              <a:gd name="connsiteX5-1001" fmla="*/ 1254109 w 1878121"/>
              <a:gd name="connsiteY5-1002" fmla="*/ 44963 h 1450455"/>
              <a:gd name="connsiteX6-1003" fmla="*/ 1427747 w 1878121"/>
              <a:gd name="connsiteY6-1004" fmla="*/ 199171 h 1450455"/>
              <a:gd name="connsiteX7-1005" fmla="*/ 1459832 w 1878121"/>
              <a:gd name="connsiteY7-1006" fmla="*/ 231255 h 1450455"/>
              <a:gd name="connsiteX8-1007" fmla="*/ 1507958 w 1878121"/>
              <a:gd name="connsiteY8-1008" fmla="*/ 327507 h 1450455"/>
              <a:gd name="connsiteX9-1009" fmla="*/ 1540042 w 1878121"/>
              <a:gd name="connsiteY9-1010" fmla="*/ 359592 h 1450455"/>
              <a:gd name="connsiteX10-1011" fmla="*/ 1636295 w 1878121"/>
              <a:gd name="connsiteY10-1012" fmla="*/ 487928 h 1450455"/>
              <a:gd name="connsiteX11-1013" fmla="*/ 1636295 w 1878121"/>
              <a:gd name="connsiteY11-1014" fmla="*/ 856897 h 1450455"/>
              <a:gd name="connsiteX12-1015" fmla="*/ 1604210 w 1878121"/>
              <a:gd name="connsiteY12-1016" fmla="*/ 888981 h 1450455"/>
              <a:gd name="connsiteX13-1017" fmla="*/ 1828800 w 1878121"/>
              <a:gd name="connsiteY13-1018" fmla="*/ 905023 h 1450455"/>
              <a:gd name="connsiteX14-1019" fmla="*/ 1876926 w 1878121"/>
              <a:gd name="connsiteY14-1020" fmla="*/ 937107 h 1450455"/>
              <a:gd name="connsiteX15-1021" fmla="*/ 1844842 w 1878121"/>
              <a:gd name="connsiteY15-1022" fmla="*/ 1193781 h 1450455"/>
              <a:gd name="connsiteX16-1023" fmla="*/ 1812758 w 1878121"/>
              <a:gd name="connsiteY16-1024" fmla="*/ 1241907 h 1450455"/>
              <a:gd name="connsiteX17-1025" fmla="*/ 1796716 w 1878121"/>
              <a:gd name="connsiteY17-1026" fmla="*/ 1290034 h 1450455"/>
              <a:gd name="connsiteX18-1027" fmla="*/ 1700463 w 1878121"/>
              <a:gd name="connsiteY18-1028" fmla="*/ 1370244 h 1450455"/>
              <a:gd name="connsiteX19-1029" fmla="*/ 1652337 w 1878121"/>
              <a:gd name="connsiteY19-1030" fmla="*/ 1386286 h 1450455"/>
              <a:gd name="connsiteX20-1031" fmla="*/ 1604210 w 1878121"/>
              <a:gd name="connsiteY20-1032" fmla="*/ 1418371 h 1450455"/>
              <a:gd name="connsiteX21-1033" fmla="*/ 1459832 w 1878121"/>
              <a:gd name="connsiteY21-1034" fmla="*/ 1450455 h 1450455"/>
              <a:gd name="connsiteX22-1035" fmla="*/ 401053 w 1878121"/>
              <a:gd name="connsiteY22-1036" fmla="*/ 1434413 h 1450455"/>
              <a:gd name="connsiteX23-1037" fmla="*/ 336884 w 1878121"/>
              <a:gd name="connsiteY23-1038" fmla="*/ 1418371 h 1450455"/>
              <a:gd name="connsiteX24-1039" fmla="*/ 256674 w 1878121"/>
              <a:gd name="connsiteY24-1040" fmla="*/ 1402328 h 1450455"/>
              <a:gd name="connsiteX25-1041" fmla="*/ 224589 w 1878121"/>
              <a:gd name="connsiteY25-1042" fmla="*/ 1370244 h 1450455"/>
              <a:gd name="connsiteX26-1043" fmla="*/ 176463 w 1878121"/>
              <a:gd name="connsiteY26-1044" fmla="*/ 1354202 h 1450455"/>
              <a:gd name="connsiteX27-1045" fmla="*/ 48126 w 1878121"/>
              <a:gd name="connsiteY27-1046" fmla="*/ 1209823 h 1450455"/>
              <a:gd name="connsiteX28-1047" fmla="*/ 16042 w 1878121"/>
              <a:gd name="connsiteY28-1048" fmla="*/ 1113571 h 1450455"/>
              <a:gd name="connsiteX29-1049" fmla="*/ 0 w 1878121"/>
              <a:gd name="connsiteY29-1050" fmla="*/ 1065444 h 1450455"/>
              <a:gd name="connsiteX30-1051" fmla="*/ 32084 w 1878121"/>
              <a:gd name="connsiteY30-1052" fmla="*/ 824813 h 1450455"/>
              <a:gd name="connsiteX31-1053" fmla="*/ 96253 w 1878121"/>
              <a:gd name="connsiteY31-1054" fmla="*/ 728560 h 1450455"/>
              <a:gd name="connsiteX32-1055" fmla="*/ 176463 w 1878121"/>
              <a:gd name="connsiteY32-1056" fmla="*/ 648350 h 1450455"/>
              <a:gd name="connsiteX33-1057" fmla="*/ 224589 w 1878121"/>
              <a:gd name="connsiteY33-1058" fmla="*/ 632307 h 1450455"/>
              <a:gd name="connsiteX34-1059" fmla="*/ 272716 w 1878121"/>
              <a:gd name="connsiteY34-1060" fmla="*/ 600223 h 1450455"/>
              <a:gd name="connsiteX35-1061" fmla="*/ 320842 w 1878121"/>
              <a:gd name="connsiteY35-1062" fmla="*/ 584181 h 1450455"/>
              <a:gd name="connsiteX36-1063" fmla="*/ 385010 w 1878121"/>
              <a:gd name="connsiteY36-1064" fmla="*/ 552097 h 1450455"/>
              <a:gd name="connsiteX37-1065" fmla="*/ 481263 w 1878121"/>
              <a:gd name="connsiteY37-1066" fmla="*/ 520013 h 1450455"/>
              <a:gd name="connsiteX38-1067" fmla="*/ 561474 w 1878121"/>
              <a:gd name="connsiteY38-1068" fmla="*/ 455844 h 1450455"/>
              <a:gd name="connsiteX39-1069" fmla="*/ 561474 w 1878121"/>
              <a:gd name="connsiteY39-1070" fmla="*/ 439802 h 1450455"/>
              <a:gd name="connsiteX0-1071" fmla="*/ 513347 w 1878121"/>
              <a:gd name="connsiteY0-1072" fmla="*/ 437996 h 1464691"/>
              <a:gd name="connsiteX1-1073" fmla="*/ 529389 w 1878121"/>
              <a:gd name="connsiteY1-1074" fmla="*/ 325701 h 1464691"/>
              <a:gd name="connsiteX2-1075" fmla="*/ 609600 w 1878121"/>
              <a:gd name="connsiteY2-1076" fmla="*/ 229449 h 1464691"/>
              <a:gd name="connsiteX3-1077" fmla="*/ 657726 w 1878121"/>
              <a:gd name="connsiteY3-1078" fmla="*/ 213407 h 1464691"/>
              <a:gd name="connsiteX4-1079" fmla="*/ 837465 w 1878121"/>
              <a:gd name="connsiteY4-1080" fmla="*/ 49483 h 1464691"/>
              <a:gd name="connsiteX5-1081" fmla="*/ 1254109 w 1878121"/>
              <a:gd name="connsiteY5-1082" fmla="*/ 59199 h 1464691"/>
              <a:gd name="connsiteX6-1083" fmla="*/ 1427747 w 1878121"/>
              <a:gd name="connsiteY6-1084" fmla="*/ 213407 h 1464691"/>
              <a:gd name="connsiteX7-1085" fmla="*/ 1459832 w 1878121"/>
              <a:gd name="connsiteY7-1086" fmla="*/ 245491 h 1464691"/>
              <a:gd name="connsiteX8-1087" fmla="*/ 1507958 w 1878121"/>
              <a:gd name="connsiteY8-1088" fmla="*/ 341743 h 1464691"/>
              <a:gd name="connsiteX9-1089" fmla="*/ 1540042 w 1878121"/>
              <a:gd name="connsiteY9-1090" fmla="*/ 373828 h 1464691"/>
              <a:gd name="connsiteX10-1091" fmla="*/ 1636295 w 1878121"/>
              <a:gd name="connsiteY10-1092" fmla="*/ 502164 h 1464691"/>
              <a:gd name="connsiteX11-1093" fmla="*/ 1636295 w 1878121"/>
              <a:gd name="connsiteY11-1094" fmla="*/ 871133 h 1464691"/>
              <a:gd name="connsiteX12-1095" fmla="*/ 1604210 w 1878121"/>
              <a:gd name="connsiteY12-1096" fmla="*/ 903217 h 1464691"/>
              <a:gd name="connsiteX13-1097" fmla="*/ 1828800 w 1878121"/>
              <a:gd name="connsiteY13-1098" fmla="*/ 919259 h 1464691"/>
              <a:gd name="connsiteX14-1099" fmla="*/ 1876926 w 1878121"/>
              <a:gd name="connsiteY14-1100" fmla="*/ 951343 h 1464691"/>
              <a:gd name="connsiteX15-1101" fmla="*/ 1844842 w 1878121"/>
              <a:gd name="connsiteY15-1102" fmla="*/ 1208017 h 1464691"/>
              <a:gd name="connsiteX16-1103" fmla="*/ 1812758 w 1878121"/>
              <a:gd name="connsiteY16-1104" fmla="*/ 1256143 h 1464691"/>
              <a:gd name="connsiteX17-1105" fmla="*/ 1796716 w 1878121"/>
              <a:gd name="connsiteY17-1106" fmla="*/ 1304270 h 1464691"/>
              <a:gd name="connsiteX18-1107" fmla="*/ 1700463 w 1878121"/>
              <a:gd name="connsiteY18-1108" fmla="*/ 1384480 h 1464691"/>
              <a:gd name="connsiteX19-1109" fmla="*/ 1652337 w 1878121"/>
              <a:gd name="connsiteY19-1110" fmla="*/ 1400522 h 1464691"/>
              <a:gd name="connsiteX20-1111" fmla="*/ 1604210 w 1878121"/>
              <a:gd name="connsiteY20-1112" fmla="*/ 1432607 h 1464691"/>
              <a:gd name="connsiteX21-1113" fmla="*/ 1459832 w 1878121"/>
              <a:gd name="connsiteY21-1114" fmla="*/ 1464691 h 1464691"/>
              <a:gd name="connsiteX22-1115" fmla="*/ 401053 w 1878121"/>
              <a:gd name="connsiteY22-1116" fmla="*/ 1448649 h 1464691"/>
              <a:gd name="connsiteX23-1117" fmla="*/ 336884 w 1878121"/>
              <a:gd name="connsiteY23-1118" fmla="*/ 1432607 h 1464691"/>
              <a:gd name="connsiteX24-1119" fmla="*/ 256674 w 1878121"/>
              <a:gd name="connsiteY24-1120" fmla="*/ 1416564 h 1464691"/>
              <a:gd name="connsiteX25-1121" fmla="*/ 224589 w 1878121"/>
              <a:gd name="connsiteY25-1122" fmla="*/ 1384480 h 1464691"/>
              <a:gd name="connsiteX26-1123" fmla="*/ 176463 w 1878121"/>
              <a:gd name="connsiteY26-1124" fmla="*/ 1368438 h 1464691"/>
              <a:gd name="connsiteX27-1125" fmla="*/ 48126 w 1878121"/>
              <a:gd name="connsiteY27-1126" fmla="*/ 1224059 h 1464691"/>
              <a:gd name="connsiteX28-1127" fmla="*/ 16042 w 1878121"/>
              <a:gd name="connsiteY28-1128" fmla="*/ 1127807 h 1464691"/>
              <a:gd name="connsiteX29-1129" fmla="*/ 0 w 1878121"/>
              <a:gd name="connsiteY29-1130" fmla="*/ 1079680 h 1464691"/>
              <a:gd name="connsiteX30-1131" fmla="*/ 32084 w 1878121"/>
              <a:gd name="connsiteY30-1132" fmla="*/ 839049 h 1464691"/>
              <a:gd name="connsiteX31-1133" fmla="*/ 96253 w 1878121"/>
              <a:gd name="connsiteY31-1134" fmla="*/ 742796 h 1464691"/>
              <a:gd name="connsiteX32-1135" fmla="*/ 176463 w 1878121"/>
              <a:gd name="connsiteY32-1136" fmla="*/ 662586 h 1464691"/>
              <a:gd name="connsiteX33-1137" fmla="*/ 224589 w 1878121"/>
              <a:gd name="connsiteY33-1138" fmla="*/ 646543 h 1464691"/>
              <a:gd name="connsiteX34-1139" fmla="*/ 272716 w 1878121"/>
              <a:gd name="connsiteY34-1140" fmla="*/ 614459 h 1464691"/>
              <a:gd name="connsiteX35-1141" fmla="*/ 320842 w 1878121"/>
              <a:gd name="connsiteY35-1142" fmla="*/ 598417 h 1464691"/>
              <a:gd name="connsiteX36-1143" fmla="*/ 385010 w 1878121"/>
              <a:gd name="connsiteY36-1144" fmla="*/ 566333 h 1464691"/>
              <a:gd name="connsiteX37-1145" fmla="*/ 481263 w 1878121"/>
              <a:gd name="connsiteY37-1146" fmla="*/ 534249 h 1464691"/>
              <a:gd name="connsiteX38-1147" fmla="*/ 561474 w 1878121"/>
              <a:gd name="connsiteY38-1148" fmla="*/ 470080 h 1464691"/>
              <a:gd name="connsiteX39-1149" fmla="*/ 561474 w 1878121"/>
              <a:gd name="connsiteY39-1150" fmla="*/ 454038 h 1464691"/>
              <a:gd name="connsiteX0-1151" fmla="*/ 513347 w 1878121"/>
              <a:gd name="connsiteY0-1152" fmla="*/ 437996 h 1464691"/>
              <a:gd name="connsiteX1-1153" fmla="*/ 529389 w 1878121"/>
              <a:gd name="connsiteY1-1154" fmla="*/ 325701 h 1464691"/>
              <a:gd name="connsiteX2-1155" fmla="*/ 609600 w 1878121"/>
              <a:gd name="connsiteY2-1156" fmla="*/ 229449 h 1464691"/>
              <a:gd name="connsiteX3-1157" fmla="*/ 657726 w 1878121"/>
              <a:gd name="connsiteY3-1158" fmla="*/ 213407 h 1464691"/>
              <a:gd name="connsiteX4-1159" fmla="*/ 837465 w 1878121"/>
              <a:gd name="connsiteY4-1160" fmla="*/ 49483 h 1464691"/>
              <a:gd name="connsiteX5-1161" fmla="*/ 1254109 w 1878121"/>
              <a:gd name="connsiteY5-1162" fmla="*/ 59199 h 1464691"/>
              <a:gd name="connsiteX6-1163" fmla="*/ 1427747 w 1878121"/>
              <a:gd name="connsiteY6-1164" fmla="*/ 213407 h 1464691"/>
              <a:gd name="connsiteX7-1165" fmla="*/ 1507958 w 1878121"/>
              <a:gd name="connsiteY7-1166" fmla="*/ 341743 h 1464691"/>
              <a:gd name="connsiteX8-1167" fmla="*/ 1540042 w 1878121"/>
              <a:gd name="connsiteY8-1168" fmla="*/ 373828 h 1464691"/>
              <a:gd name="connsiteX9-1169" fmla="*/ 1636295 w 1878121"/>
              <a:gd name="connsiteY9-1170" fmla="*/ 502164 h 1464691"/>
              <a:gd name="connsiteX10-1171" fmla="*/ 1636295 w 1878121"/>
              <a:gd name="connsiteY10-1172" fmla="*/ 871133 h 1464691"/>
              <a:gd name="connsiteX11-1173" fmla="*/ 1604210 w 1878121"/>
              <a:gd name="connsiteY11-1174" fmla="*/ 903217 h 1464691"/>
              <a:gd name="connsiteX12-1175" fmla="*/ 1828800 w 1878121"/>
              <a:gd name="connsiteY12-1176" fmla="*/ 919259 h 1464691"/>
              <a:gd name="connsiteX13-1177" fmla="*/ 1876926 w 1878121"/>
              <a:gd name="connsiteY13-1178" fmla="*/ 951343 h 1464691"/>
              <a:gd name="connsiteX14-1179" fmla="*/ 1844842 w 1878121"/>
              <a:gd name="connsiteY14-1180" fmla="*/ 1208017 h 1464691"/>
              <a:gd name="connsiteX15-1181" fmla="*/ 1812758 w 1878121"/>
              <a:gd name="connsiteY15-1182" fmla="*/ 1256143 h 1464691"/>
              <a:gd name="connsiteX16-1183" fmla="*/ 1796716 w 1878121"/>
              <a:gd name="connsiteY16-1184" fmla="*/ 1304270 h 1464691"/>
              <a:gd name="connsiteX17-1185" fmla="*/ 1700463 w 1878121"/>
              <a:gd name="connsiteY17-1186" fmla="*/ 1384480 h 1464691"/>
              <a:gd name="connsiteX18-1187" fmla="*/ 1652337 w 1878121"/>
              <a:gd name="connsiteY18-1188" fmla="*/ 1400522 h 1464691"/>
              <a:gd name="connsiteX19-1189" fmla="*/ 1604210 w 1878121"/>
              <a:gd name="connsiteY19-1190" fmla="*/ 1432607 h 1464691"/>
              <a:gd name="connsiteX20-1191" fmla="*/ 1459832 w 1878121"/>
              <a:gd name="connsiteY20-1192" fmla="*/ 1464691 h 1464691"/>
              <a:gd name="connsiteX21-1193" fmla="*/ 401053 w 1878121"/>
              <a:gd name="connsiteY21-1194" fmla="*/ 1448649 h 1464691"/>
              <a:gd name="connsiteX22-1195" fmla="*/ 336884 w 1878121"/>
              <a:gd name="connsiteY22-1196" fmla="*/ 1432607 h 1464691"/>
              <a:gd name="connsiteX23-1197" fmla="*/ 256674 w 1878121"/>
              <a:gd name="connsiteY23-1198" fmla="*/ 1416564 h 1464691"/>
              <a:gd name="connsiteX24-1199" fmla="*/ 224589 w 1878121"/>
              <a:gd name="connsiteY24-1200" fmla="*/ 1384480 h 1464691"/>
              <a:gd name="connsiteX25-1201" fmla="*/ 176463 w 1878121"/>
              <a:gd name="connsiteY25-1202" fmla="*/ 1368438 h 1464691"/>
              <a:gd name="connsiteX26-1203" fmla="*/ 48126 w 1878121"/>
              <a:gd name="connsiteY26-1204" fmla="*/ 1224059 h 1464691"/>
              <a:gd name="connsiteX27-1205" fmla="*/ 16042 w 1878121"/>
              <a:gd name="connsiteY27-1206" fmla="*/ 1127807 h 1464691"/>
              <a:gd name="connsiteX28-1207" fmla="*/ 0 w 1878121"/>
              <a:gd name="connsiteY28-1208" fmla="*/ 1079680 h 1464691"/>
              <a:gd name="connsiteX29-1209" fmla="*/ 32084 w 1878121"/>
              <a:gd name="connsiteY29-1210" fmla="*/ 839049 h 1464691"/>
              <a:gd name="connsiteX30-1211" fmla="*/ 96253 w 1878121"/>
              <a:gd name="connsiteY30-1212" fmla="*/ 742796 h 1464691"/>
              <a:gd name="connsiteX31-1213" fmla="*/ 176463 w 1878121"/>
              <a:gd name="connsiteY31-1214" fmla="*/ 662586 h 1464691"/>
              <a:gd name="connsiteX32-1215" fmla="*/ 224589 w 1878121"/>
              <a:gd name="connsiteY32-1216" fmla="*/ 646543 h 1464691"/>
              <a:gd name="connsiteX33-1217" fmla="*/ 272716 w 1878121"/>
              <a:gd name="connsiteY33-1218" fmla="*/ 614459 h 1464691"/>
              <a:gd name="connsiteX34-1219" fmla="*/ 320842 w 1878121"/>
              <a:gd name="connsiteY34-1220" fmla="*/ 598417 h 1464691"/>
              <a:gd name="connsiteX35-1221" fmla="*/ 385010 w 1878121"/>
              <a:gd name="connsiteY35-1222" fmla="*/ 566333 h 1464691"/>
              <a:gd name="connsiteX36-1223" fmla="*/ 481263 w 1878121"/>
              <a:gd name="connsiteY36-1224" fmla="*/ 534249 h 1464691"/>
              <a:gd name="connsiteX37-1225" fmla="*/ 561474 w 1878121"/>
              <a:gd name="connsiteY37-1226" fmla="*/ 470080 h 1464691"/>
              <a:gd name="connsiteX38-1227" fmla="*/ 561474 w 1878121"/>
              <a:gd name="connsiteY38-1228" fmla="*/ 454038 h 1464691"/>
              <a:gd name="connsiteX0-1229" fmla="*/ 513347 w 1878121"/>
              <a:gd name="connsiteY0-1230" fmla="*/ 405231 h 1431926"/>
              <a:gd name="connsiteX1-1231" fmla="*/ 529389 w 1878121"/>
              <a:gd name="connsiteY1-1232" fmla="*/ 292936 h 1431926"/>
              <a:gd name="connsiteX2-1233" fmla="*/ 609600 w 1878121"/>
              <a:gd name="connsiteY2-1234" fmla="*/ 196684 h 1431926"/>
              <a:gd name="connsiteX3-1235" fmla="*/ 837465 w 1878121"/>
              <a:gd name="connsiteY3-1236" fmla="*/ 16718 h 1431926"/>
              <a:gd name="connsiteX4-1237" fmla="*/ 1254109 w 1878121"/>
              <a:gd name="connsiteY4-1238" fmla="*/ 26434 h 1431926"/>
              <a:gd name="connsiteX5-1239" fmla="*/ 1427747 w 1878121"/>
              <a:gd name="connsiteY5-1240" fmla="*/ 180642 h 1431926"/>
              <a:gd name="connsiteX6-1241" fmla="*/ 1507958 w 1878121"/>
              <a:gd name="connsiteY6-1242" fmla="*/ 308978 h 1431926"/>
              <a:gd name="connsiteX7-1243" fmla="*/ 1540042 w 1878121"/>
              <a:gd name="connsiteY7-1244" fmla="*/ 341063 h 1431926"/>
              <a:gd name="connsiteX8-1245" fmla="*/ 1636295 w 1878121"/>
              <a:gd name="connsiteY8-1246" fmla="*/ 469399 h 1431926"/>
              <a:gd name="connsiteX9-1247" fmla="*/ 1636295 w 1878121"/>
              <a:gd name="connsiteY9-1248" fmla="*/ 838368 h 1431926"/>
              <a:gd name="connsiteX10-1249" fmla="*/ 1604210 w 1878121"/>
              <a:gd name="connsiteY10-1250" fmla="*/ 870452 h 1431926"/>
              <a:gd name="connsiteX11-1251" fmla="*/ 1828800 w 1878121"/>
              <a:gd name="connsiteY11-1252" fmla="*/ 886494 h 1431926"/>
              <a:gd name="connsiteX12-1253" fmla="*/ 1876926 w 1878121"/>
              <a:gd name="connsiteY12-1254" fmla="*/ 918578 h 1431926"/>
              <a:gd name="connsiteX13-1255" fmla="*/ 1844842 w 1878121"/>
              <a:gd name="connsiteY13-1256" fmla="*/ 1175252 h 1431926"/>
              <a:gd name="connsiteX14-1257" fmla="*/ 1812758 w 1878121"/>
              <a:gd name="connsiteY14-1258" fmla="*/ 1223378 h 1431926"/>
              <a:gd name="connsiteX15-1259" fmla="*/ 1796716 w 1878121"/>
              <a:gd name="connsiteY15-1260" fmla="*/ 1271505 h 1431926"/>
              <a:gd name="connsiteX16-1261" fmla="*/ 1700463 w 1878121"/>
              <a:gd name="connsiteY16-1262" fmla="*/ 1351715 h 1431926"/>
              <a:gd name="connsiteX17-1263" fmla="*/ 1652337 w 1878121"/>
              <a:gd name="connsiteY17-1264" fmla="*/ 1367757 h 1431926"/>
              <a:gd name="connsiteX18-1265" fmla="*/ 1604210 w 1878121"/>
              <a:gd name="connsiteY18-1266" fmla="*/ 1399842 h 1431926"/>
              <a:gd name="connsiteX19-1267" fmla="*/ 1459832 w 1878121"/>
              <a:gd name="connsiteY19-1268" fmla="*/ 1431926 h 1431926"/>
              <a:gd name="connsiteX20-1269" fmla="*/ 401053 w 1878121"/>
              <a:gd name="connsiteY20-1270" fmla="*/ 1415884 h 1431926"/>
              <a:gd name="connsiteX21-1271" fmla="*/ 336884 w 1878121"/>
              <a:gd name="connsiteY21-1272" fmla="*/ 1399842 h 1431926"/>
              <a:gd name="connsiteX22-1273" fmla="*/ 256674 w 1878121"/>
              <a:gd name="connsiteY22-1274" fmla="*/ 1383799 h 1431926"/>
              <a:gd name="connsiteX23-1275" fmla="*/ 224589 w 1878121"/>
              <a:gd name="connsiteY23-1276" fmla="*/ 1351715 h 1431926"/>
              <a:gd name="connsiteX24-1277" fmla="*/ 176463 w 1878121"/>
              <a:gd name="connsiteY24-1278" fmla="*/ 1335673 h 1431926"/>
              <a:gd name="connsiteX25-1279" fmla="*/ 48126 w 1878121"/>
              <a:gd name="connsiteY25-1280" fmla="*/ 1191294 h 1431926"/>
              <a:gd name="connsiteX26-1281" fmla="*/ 16042 w 1878121"/>
              <a:gd name="connsiteY26-1282" fmla="*/ 1095042 h 1431926"/>
              <a:gd name="connsiteX27-1283" fmla="*/ 0 w 1878121"/>
              <a:gd name="connsiteY27-1284" fmla="*/ 1046915 h 1431926"/>
              <a:gd name="connsiteX28-1285" fmla="*/ 32084 w 1878121"/>
              <a:gd name="connsiteY28-1286" fmla="*/ 806284 h 1431926"/>
              <a:gd name="connsiteX29-1287" fmla="*/ 96253 w 1878121"/>
              <a:gd name="connsiteY29-1288" fmla="*/ 710031 h 1431926"/>
              <a:gd name="connsiteX30-1289" fmla="*/ 176463 w 1878121"/>
              <a:gd name="connsiteY30-1290" fmla="*/ 629821 h 1431926"/>
              <a:gd name="connsiteX31-1291" fmla="*/ 224589 w 1878121"/>
              <a:gd name="connsiteY31-1292" fmla="*/ 613778 h 1431926"/>
              <a:gd name="connsiteX32-1293" fmla="*/ 272716 w 1878121"/>
              <a:gd name="connsiteY32-1294" fmla="*/ 581694 h 1431926"/>
              <a:gd name="connsiteX33-1295" fmla="*/ 320842 w 1878121"/>
              <a:gd name="connsiteY33-1296" fmla="*/ 565652 h 1431926"/>
              <a:gd name="connsiteX34-1297" fmla="*/ 385010 w 1878121"/>
              <a:gd name="connsiteY34-1298" fmla="*/ 533568 h 1431926"/>
              <a:gd name="connsiteX35-1299" fmla="*/ 481263 w 1878121"/>
              <a:gd name="connsiteY35-1300" fmla="*/ 501484 h 1431926"/>
              <a:gd name="connsiteX36-1301" fmla="*/ 561474 w 1878121"/>
              <a:gd name="connsiteY36-1302" fmla="*/ 437315 h 1431926"/>
              <a:gd name="connsiteX37-1303" fmla="*/ 561474 w 1878121"/>
              <a:gd name="connsiteY37-1304" fmla="*/ 421273 h 1431926"/>
              <a:gd name="connsiteX0-1305" fmla="*/ 513347 w 1878121"/>
              <a:gd name="connsiteY0-1306" fmla="*/ 405231 h 1431926"/>
              <a:gd name="connsiteX1-1307" fmla="*/ 529389 w 1878121"/>
              <a:gd name="connsiteY1-1308" fmla="*/ 292936 h 1431926"/>
              <a:gd name="connsiteX2-1309" fmla="*/ 609600 w 1878121"/>
              <a:gd name="connsiteY2-1310" fmla="*/ 196684 h 1431926"/>
              <a:gd name="connsiteX3-1311" fmla="*/ 837465 w 1878121"/>
              <a:gd name="connsiteY3-1312" fmla="*/ 16718 h 1431926"/>
              <a:gd name="connsiteX4-1313" fmla="*/ 1254109 w 1878121"/>
              <a:gd name="connsiteY4-1314" fmla="*/ 26434 h 1431926"/>
              <a:gd name="connsiteX5-1315" fmla="*/ 1427747 w 1878121"/>
              <a:gd name="connsiteY5-1316" fmla="*/ 180642 h 1431926"/>
              <a:gd name="connsiteX6-1317" fmla="*/ 1507958 w 1878121"/>
              <a:gd name="connsiteY6-1318" fmla="*/ 308978 h 1431926"/>
              <a:gd name="connsiteX7-1319" fmla="*/ 1540042 w 1878121"/>
              <a:gd name="connsiteY7-1320" fmla="*/ 341063 h 1431926"/>
              <a:gd name="connsiteX8-1321" fmla="*/ 1636295 w 1878121"/>
              <a:gd name="connsiteY8-1322" fmla="*/ 469399 h 1431926"/>
              <a:gd name="connsiteX9-1323" fmla="*/ 1636295 w 1878121"/>
              <a:gd name="connsiteY9-1324" fmla="*/ 838368 h 1431926"/>
              <a:gd name="connsiteX10-1325" fmla="*/ 1604210 w 1878121"/>
              <a:gd name="connsiteY10-1326" fmla="*/ 870452 h 1431926"/>
              <a:gd name="connsiteX11-1327" fmla="*/ 1828800 w 1878121"/>
              <a:gd name="connsiteY11-1328" fmla="*/ 886494 h 1431926"/>
              <a:gd name="connsiteX12-1329" fmla="*/ 1876926 w 1878121"/>
              <a:gd name="connsiteY12-1330" fmla="*/ 918578 h 1431926"/>
              <a:gd name="connsiteX13-1331" fmla="*/ 1844842 w 1878121"/>
              <a:gd name="connsiteY13-1332" fmla="*/ 1175252 h 1431926"/>
              <a:gd name="connsiteX14-1333" fmla="*/ 1812758 w 1878121"/>
              <a:gd name="connsiteY14-1334" fmla="*/ 1223378 h 1431926"/>
              <a:gd name="connsiteX15-1335" fmla="*/ 1796716 w 1878121"/>
              <a:gd name="connsiteY15-1336" fmla="*/ 1271505 h 1431926"/>
              <a:gd name="connsiteX16-1337" fmla="*/ 1700463 w 1878121"/>
              <a:gd name="connsiteY16-1338" fmla="*/ 1351715 h 1431926"/>
              <a:gd name="connsiteX17-1339" fmla="*/ 1652337 w 1878121"/>
              <a:gd name="connsiteY17-1340" fmla="*/ 1367757 h 1431926"/>
              <a:gd name="connsiteX18-1341" fmla="*/ 1604210 w 1878121"/>
              <a:gd name="connsiteY18-1342" fmla="*/ 1399842 h 1431926"/>
              <a:gd name="connsiteX19-1343" fmla="*/ 1459832 w 1878121"/>
              <a:gd name="connsiteY19-1344" fmla="*/ 1431926 h 1431926"/>
              <a:gd name="connsiteX20-1345" fmla="*/ 401053 w 1878121"/>
              <a:gd name="connsiteY20-1346" fmla="*/ 1415884 h 1431926"/>
              <a:gd name="connsiteX21-1347" fmla="*/ 336884 w 1878121"/>
              <a:gd name="connsiteY21-1348" fmla="*/ 1399842 h 1431926"/>
              <a:gd name="connsiteX22-1349" fmla="*/ 256674 w 1878121"/>
              <a:gd name="connsiteY22-1350" fmla="*/ 1383799 h 1431926"/>
              <a:gd name="connsiteX23-1351" fmla="*/ 224589 w 1878121"/>
              <a:gd name="connsiteY23-1352" fmla="*/ 1351715 h 1431926"/>
              <a:gd name="connsiteX24-1353" fmla="*/ 176463 w 1878121"/>
              <a:gd name="connsiteY24-1354" fmla="*/ 1335673 h 1431926"/>
              <a:gd name="connsiteX25-1355" fmla="*/ 48126 w 1878121"/>
              <a:gd name="connsiteY25-1356" fmla="*/ 1191294 h 1431926"/>
              <a:gd name="connsiteX26-1357" fmla="*/ 16042 w 1878121"/>
              <a:gd name="connsiteY26-1358" fmla="*/ 1095042 h 1431926"/>
              <a:gd name="connsiteX27-1359" fmla="*/ 0 w 1878121"/>
              <a:gd name="connsiteY27-1360" fmla="*/ 1046915 h 1431926"/>
              <a:gd name="connsiteX28-1361" fmla="*/ 32084 w 1878121"/>
              <a:gd name="connsiteY28-1362" fmla="*/ 806284 h 1431926"/>
              <a:gd name="connsiteX29-1363" fmla="*/ 96253 w 1878121"/>
              <a:gd name="connsiteY29-1364" fmla="*/ 710031 h 1431926"/>
              <a:gd name="connsiteX30-1365" fmla="*/ 176463 w 1878121"/>
              <a:gd name="connsiteY30-1366" fmla="*/ 629821 h 1431926"/>
              <a:gd name="connsiteX31-1367" fmla="*/ 224589 w 1878121"/>
              <a:gd name="connsiteY31-1368" fmla="*/ 613778 h 1431926"/>
              <a:gd name="connsiteX32-1369" fmla="*/ 272716 w 1878121"/>
              <a:gd name="connsiteY32-1370" fmla="*/ 581694 h 1431926"/>
              <a:gd name="connsiteX33-1371" fmla="*/ 320842 w 1878121"/>
              <a:gd name="connsiteY33-1372" fmla="*/ 565652 h 1431926"/>
              <a:gd name="connsiteX34-1373" fmla="*/ 385010 w 1878121"/>
              <a:gd name="connsiteY34-1374" fmla="*/ 533568 h 1431926"/>
              <a:gd name="connsiteX35-1375" fmla="*/ 481263 w 1878121"/>
              <a:gd name="connsiteY35-1376" fmla="*/ 501484 h 1431926"/>
              <a:gd name="connsiteX36-1377" fmla="*/ 561474 w 1878121"/>
              <a:gd name="connsiteY36-1378" fmla="*/ 437315 h 1431926"/>
              <a:gd name="connsiteX37-1379" fmla="*/ 561474 w 1878121"/>
              <a:gd name="connsiteY37-1380" fmla="*/ 421273 h 1431926"/>
              <a:gd name="connsiteX0-1381" fmla="*/ 513347 w 1878121"/>
              <a:gd name="connsiteY0-1382" fmla="*/ 419845 h 1446540"/>
              <a:gd name="connsiteX1-1383" fmla="*/ 529389 w 1878121"/>
              <a:gd name="connsiteY1-1384" fmla="*/ 307550 h 1446540"/>
              <a:gd name="connsiteX2-1385" fmla="*/ 609600 w 1878121"/>
              <a:gd name="connsiteY2-1386" fmla="*/ 211298 h 1446540"/>
              <a:gd name="connsiteX3-1387" fmla="*/ 940496 w 1878121"/>
              <a:gd name="connsiteY3-1388" fmla="*/ 12014 h 1446540"/>
              <a:gd name="connsiteX4-1389" fmla="*/ 1254109 w 1878121"/>
              <a:gd name="connsiteY4-1390" fmla="*/ 41048 h 1446540"/>
              <a:gd name="connsiteX5-1391" fmla="*/ 1427747 w 1878121"/>
              <a:gd name="connsiteY5-1392" fmla="*/ 195256 h 1446540"/>
              <a:gd name="connsiteX6-1393" fmla="*/ 1507958 w 1878121"/>
              <a:gd name="connsiteY6-1394" fmla="*/ 323592 h 1446540"/>
              <a:gd name="connsiteX7-1395" fmla="*/ 1540042 w 1878121"/>
              <a:gd name="connsiteY7-1396" fmla="*/ 355677 h 1446540"/>
              <a:gd name="connsiteX8-1397" fmla="*/ 1636295 w 1878121"/>
              <a:gd name="connsiteY8-1398" fmla="*/ 484013 h 1446540"/>
              <a:gd name="connsiteX9-1399" fmla="*/ 1636295 w 1878121"/>
              <a:gd name="connsiteY9-1400" fmla="*/ 852982 h 1446540"/>
              <a:gd name="connsiteX10-1401" fmla="*/ 1604210 w 1878121"/>
              <a:gd name="connsiteY10-1402" fmla="*/ 885066 h 1446540"/>
              <a:gd name="connsiteX11-1403" fmla="*/ 1828800 w 1878121"/>
              <a:gd name="connsiteY11-1404" fmla="*/ 901108 h 1446540"/>
              <a:gd name="connsiteX12-1405" fmla="*/ 1876926 w 1878121"/>
              <a:gd name="connsiteY12-1406" fmla="*/ 933192 h 1446540"/>
              <a:gd name="connsiteX13-1407" fmla="*/ 1844842 w 1878121"/>
              <a:gd name="connsiteY13-1408" fmla="*/ 1189866 h 1446540"/>
              <a:gd name="connsiteX14-1409" fmla="*/ 1812758 w 1878121"/>
              <a:gd name="connsiteY14-1410" fmla="*/ 1237992 h 1446540"/>
              <a:gd name="connsiteX15-1411" fmla="*/ 1796716 w 1878121"/>
              <a:gd name="connsiteY15-1412" fmla="*/ 1286119 h 1446540"/>
              <a:gd name="connsiteX16-1413" fmla="*/ 1700463 w 1878121"/>
              <a:gd name="connsiteY16-1414" fmla="*/ 1366329 h 1446540"/>
              <a:gd name="connsiteX17-1415" fmla="*/ 1652337 w 1878121"/>
              <a:gd name="connsiteY17-1416" fmla="*/ 1382371 h 1446540"/>
              <a:gd name="connsiteX18-1417" fmla="*/ 1604210 w 1878121"/>
              <a:gd name="connsiteY18-1418" fmla="*/ 1414456 h 1446540"/>
              <a:gd name="connsiteX19-1419" fmla="*/ 1459832 w 1878121"/>
              <a:gd name="connsiteY19-1420" fmla="*/ 1446540 h 1446540"/>
              <a:gd name="connsiteX20-1421" fmla="*/ 401053 w 1878121"/>
              <a:gd name="connsiteY20-1422" fmla="*/ 1430498 h 1446540"/>
              <a:gd name="connsiteX21-1423" fmla="*/ 336884 w 1878121"/>
              <a:gd name="connsiteY21-1424" fmla="*/ 1414456 h 1446540"/>
              <a:gd name="connsiteX22-1425" fmla="*/ 256674 w 1878121"/>
              <a:gd name="connsiteY22-1426" fmla="*/ 1398413 h 1446540"/>
              <a:gd name="connsiteX23-1427" fmla="*/ 224589 w 1878121"/>
              <a:gd name="connsiteY23-1428" fmla="*/ 1366329 h 1446540"/>
              <a:gd name="connsiteX24-1429" fmla="*/ 176463 w 1878121"/>
              <a:gd name="connsiteY24-1430" fmla="*/ 1350287 h 1446540"/>
              <a:gd name="connsiteX25-1431" fmla="*/ 48126 w 1878121"/>
              <a:gd name="connsiteY25-1432" fmla="*/ 1205908 h 1446540"/>
              <a:gd name="connsiteX26-1433" fmla="*/ 16042 w 1878121"/>
              <a:gd name="connsiteY26-1434" fmla="*/ 1109656 h 1446540"/>
              <a:gd name="connsiteX27-1435" fmla="*/ 0 w 1878121"/>
              <a:gd name="connsiteY27-1436" fmla="*/ 1061529 h 1446540"/>
              <a:gd name="connsiteX28-1437" fmla="*/ 32084 w 1878121"/>
              <a:gd name="connsiteY28-1438" fmla="*/ 820898 h 1446540"/>
              <a:gd name="connsiteX29-1439" fmla="*/ 96253 w 1878121"/>
              <a:gd name="connsiteY29-1440" fmla="*/ 724645 h 1446540"/>
              <a:gd name="connsiteX30-1441" fmla="*/ 176463 w 1878121"/>
              <a:gd name="connsiteY30-1442" fmla="*/ 644435 h 1446540"/>
              <a:gd name="connsiteX31-1443" fmla="*/ 224589 w 1878121"/>
              <a:gd name="connsiteY31-1444" fmla="*/ 628392 h 1446540"/>
              <a:gd name="connsiteX32-1445" fmla="*/ 272716 w 1878121"/>
              <a:gd name="connsiteY32-1446" fmla="*/ 596308 h 1446540"/>
              <a:gd name="connsiteX33-1447" fmla="*/ 320842 w 1878121"/>
              <a:gd name="connsiteY33-1448" fmla="*/ 580266 h 1446540"/>
              <a:gd name="connsiteX34-1449" fmla="*/ 385010 w 1878121"/>
              <a:gd name="connsiteY34-1450" fmla="*/ 548182 h 1446540"/>
              <a:gd name="connsiteX35-1451" fmla="*/ 481263 w 1878121"/>
              <a:gd name="connsiteY35-1452" fmla="*/ 516098 h 1446540"/>
              <a:gd name="connsiteX36-1453" fmla="*/ 561474 w 1878121"/>
              <a:gd name="connsiteY36-1454" fmla="*/ 451929 h 1446540"/>
              <a:gd name="connsiteX37-1455" fmla="*/ 561474 w 1878121"/>
              <a:gd name="connsiteY37-1456" fmla="*/ 435887 h 1446540"/>
              <a:gd name="connsiteX0-1457" fmla="*/ 513347 w 1878121"/>
              <a:gd name="connsiteY0-1458" fmla="*/ 427632 h 1454327"/>
              <a:gd name="connsiteX1-1459" fmla="*/ 529389 w 1878121"/>
              <a:gd name="connsiteY1-1460" fmla="*/ 315337 h 1454327"/>
              <a:gd name="connsiteX2-1461" fmla="*/ 609600 w 1878121"/>
              <a:gd name="connsiteY2-1462" fmla="*/ 219085 h 1454327"/>
              <a:gd name="connsiteX3-1463" fmla="*/ 940496 w 1878121"/>
              <a:gd name="connsiteY3-1464" fmla="*/ 19801 h 1454327"/>
              <a:gd name="connsiteX4-1465" fmla="*/ 1254109 w 1878121"/>
              <a:gd name="connsiteY4-1466" fmla="*/ 48835 h 1454327"/>
              <a:gd name="connsiteX5-1467" fmla="*/ 1427747 w 1878121"/>
              <a:gd name="connsiteY5-1468" fmla="*/ 203043 h 1454327"/>
              <a:gd name="connsiteX6-1469" fmla="*/ 1507958 w 1878121"/>
              <a:gd name="connsiteY6-1470" fmla="*/ 331379 h 1454327"/>
              <a:gd name="connsiteX7-1471" fmla="*/ 1540042 w 1878121"/>
              <a:gd name="connsiteY7-1472" fmla="*/ 363464 h 1454327"/>
              <a:gd name="connsiteX8-1473" fmla="*/ 1636295 w 1878121"/>
              <a:gd name="connsiteY8-1474" fmla="*/ 491800 h 1454327"/>
              <a:gd name="connsiteX9-1475" fmla="*/ 1636295 w 1878121"/>
              <a:gd name="connsiteY9-1476" fmla="*/ 860769 h 1454327"/>
              <a:gd name="connsiteX10-1477" fmla="*/ 1604210 w 1878121"/>
              <a:gd name="connsiteY10-1478" fmla="*/ 892853 h 1454327"/>
              <a:gd name="connsiteX11-1479" fmla="*/ 1828800 w 1878121"/>
              <a:gd name="connsiteY11-1480" fmla="*/ 908895 h 1454327"/>
              <a:gd name="connsiteX12-1481" fmla="*/ 1876926 w 1878121"/>
              <a:gd name="connsiteY12-1482" fmla="*/ 940979 h 1454327"/>
              <a:gd name="connsiteX13-1483" fmla="*/ 1844842 w 1878121"/>
              <a:gd name="connsiteY13-1484" fmla="*/ 1197653 h 1454327"/>
              <a:gd name="connsiteX14-1485" fmla="*/ 1812758 w 1878121"/>
              <a:gd name="connsiteY14-1486" fmla="*/ 1245779 h 1454327"/>
              <a:gd name="connsiteX15-1487" fmla="*/ 1796716 w 1878121"/>
              <a:gd name="connsiteY15-1488" fmla="*/ 1293906 h 1454327"/>
              <a:gd name="connsiteX16-1489" fmla="*/ 1700463 w 1878121"/>
              <a:gd name="connsiteY16-1490" fmla="*/ 1374116 h 1454327"/>
              <a:gd name="connsiteX17-1491" fmla="*/ 1652337 w 1878121"/>
              <a:gd name="connsiteY17-1492" fmla="*/ 1390158 h 1454327"/>
              <a:gd name="connsiteX18-1493" fmla="*/ 1604210 w 1878121"/>
              <a:gd name="connsiteY18-1494" fmla="*/ 1422243 h 1454327"/>
              <a:gd name="connsiteX19-1495" fmla="*/ 1459832 w 1878121"/>
              <a:gd name="connsiteY19-1496" fmla="*/ 1454327 h 1454327"/>
              <a:gd name="connsiteX20-1497" fmla="*/ 401053 w 1878121"/>
              <a:gd name="connsiteY20-1498" fmla="*/ 1438285 h 1454327"/>
              <a:gd name="connsiteX21-1499" fmla="*/ 336884 w 1878121"/>
              <a:gd name="connsiteY21-1500" fmla="*/ 1422243 h 1454327"/>
              <a:gd name="connsiteX22-1501" fmla="*/ 256674 w 1878121"/>
              <a:gd name="connsiteY22-1502" fmla="*/ 1406200 h 1454327"/>
              <a:gd name="connsiteX23-1503" fmla="*/ 224589 w 1878121"/>
              <a:gd name="connsiteY23-1504" fmla="*/ 1374116 h 1454327"/>
              <a:gd name="connsiteX24-1505" fmla="*/ 176463 w 1878121"/>
              <a:gd name="connsiteY24-1506" fmla="*/ 1358074 h 1454327"/>
              <a:gd name="connsiteX25-1507" fmla="*/ 48126 w 1878121"/>
              <a:gd name="connsiteY25-1508" fmla="*/ 1213695 h 1454327"/>
              <a:gd name="connsiteX26-1509" fmla="*/ 16042 w 1878121"/>
              <a:gd name="connsiteY26-1510" fmla="*/ 1117443 h 1454327"/>
              <a:gd name="connsiteX27-1511" fmla="*/ 0 w 1878121"/>
              <a:gd name="connsiteY27-1512" fmla="*/ 1069316 h 1454327"/>
              <a:gd name="connsiteX28-1513" fmla="*/ 32084 w 1878121"/>
              <a:gd name="connsiteY28-1514" fmla="*/ 828685 h 1454327"/>
              <a:gd name="connsiteX29-1515" fmla="*/ 96253 w 1878121"/>
              <a:gd name="connsiteY29-1516" fmla="*/ 732432 h 1454327"/>
              <a:gd name="connsiteX30-1517" fmla="*/ 176463 w 1878121"/>
              <a:gd name="connsiteY30-1518" fmla="*/ 652222 h 1454327"/>
              <a:gd name="connsiteX31-1519" fmla="*/ 224589 w 1878121"/>
              <a:gd name="connsiteY31-1520" fmla="*/ 636179 h 1454327"/>
              <a:gd name="connsiteX32-1521" fmla="*/ 272716 w 1878121"/>
              <a:gd name="connsiteY32-1522" fmla="*/ 604095 h 1454327"/>
              <a:gd name="connsiteX33-1523" fmla="*/ 320842 w 1878121"/>
              <a:gd name="connsiteY33-1524" fmla="*/ 588053 h 1454327"/>
              <a:gd name="connsiteX34-1525" fmla="*/ 385010 w 1878121"/>
              <a:gd name="connsiteY34-1526" fmla="*/ 555969 h 1454327"/>
              <a:gd name="connsiteX35-1527" fmla="*/ 481263 w 1878121"/>
              <a:gd name="connsiteY35-1528" fmla="*/ 523885 h 1454327"/>
              <a:gd name="connsiteX36-1529" fmla="*/ 561474 w 1878121"/>
              <a:gd name="connsiteY36-1530" fmla="*/ 459716 h 1454327"/>
              <a:gd name="connsiteX37-1531" fmla="*/ 561474 w 1878121"/>
              <a:gd name="connsiteY37-1532" fmla="*/ 443674 h 1454327"/>
              <a:gd name="connsiteX0-1533" fmla="*/ 513347 w 1878121"/>
              <a:gd name="connsiteY0-1534" fmla="*/ 417595 h 1444290"/>
              <a:gd name="connsiteX1-1535" fmla="*/ 529389 w 1878121"/>
              <a:gd name="connsiteY1-1536" fmla="*/ 305300 h 1444290"/>
              <a:gd name="connsiteX2-1537" fmla="*/ 609600 w 1878121"/>
              <a:gd name="connsiteY2-1538" fmla="*/ 209048 h 1444290"/>
              <a:gd name="connsiteX3-1539" fmla="*/ 882541 w 1878121"/>
              <a:gd name="connsiteY3-1540" fmla="*/ 22643 h 1444290"/>
              <a:gd name="connsiteX4-1541" fmla="*/ 1254109 w 1878121"/>
              <a:gd name="connsiteY4-1542" fmla="*/ 38798 h 1444290"/>
              <a:gd name="connsiteX5-1543" fmla="*/ 1427747 w 1878121"/>
              <a:gd name="connsiteY5-1544" fmla="*/ 193006 h 1444290"/>
              <a:gd name="connsiteX6-1545" fmla="*/ 1507958 w 1878121"/>
              <a:gd name="connsiteY6-1546" fmla="*/ 321342 h 1444290"/>
              <a:gd name="connsiteX7-1547" fmla="*/ 1540042 w 1878121"/>
              <a:gd name="connsiteY7-1548" fmla="*/ 353427 h 1444290"/>
              <a:gd name="connsiteX8-1549" fmla="*/ 1636295 w 1878121"/>
              <a:gd name="connsiteY8-1550" fmla="*/ 481763 h 1444290"/>
              <a:gd name="connsiteX9-1551" fmla="*/ 1636295 w 1878121"/>
              <a:gd name="connsiteY9-1552" fmla="*/ 850732 h 1444290"/>
              <a:gd name="connsiteX10-1553" fmla="*/ 1604210 w 1878121"/>
              <a:gd name="connsiteY10-1554" fmla="*/ 882816 h 1444290"/>
              <a:gd name="connsiteX11-1555" fmla="*/ 1828800 w 1878121"/>
              <a:gd name="connsiteY11-1556" fmla="*/ 898858 h 1444290"/>
              <a:gd name="connsiteX12-1557" fmla="*/ 1876926 w 1878121"/>
              <a:gd name="connsiteY12-1558" fmla="*/ 930942 h 1444290"/>
              <a:gd name="connsiteX13-1559" fmla="*/ 1844842 w 1878121"/>
              <a:gd name="connsiteY13-1560" fmla="*/ 1187616 h 1444290"/>
              <a:gd name="connsiteX14-1561" fmla="*/ 1812758 w 1878121"/>
              <a:gd name="connsiteY14-1562" fmla="*/ 1235742 h 1444290"/>
              <a:gd name="connsiteX15-1563" fmla="*/ 1796716 w 1878121"/>
              <a:gd name="connsiteY15-1564" fmla="*/ 1283869 h 1444290"/>
              <a:gd name="connsiteX16-1565" fmla="*/ 1700463 w 1878121"/>
              <a:gd name="connsiteY16-1566" fmla="*/ 1364079 h 1444290"/>
              <a:gd name="connsiteX17-1567" fmla="*/ 1652337 w 1878121"/>
              <a:gd name="connsiteY17-1568" fmla="*/ 1380121 h 1444290"/>
              <a:gd name="connsiteX18-1569" fmla="*/ 1604210 w 1878121"/>
              <a:gd name="connsiteY18-1570" fmla="*/ 1412206 h 1444290"/>
              <a:gd name="connsiteX19-1571" fmla="*/ 1459832 w 1878121"/>
              <a:gd name="connsiteY19-1572" fmla="*/ 1444290 h 1444290"/>
              <a:gd name="connsiteX20-1573" fmla="*/ 401053 w 1878121"/>
              <a:gd name="connsiteY20-1574" fmla="*/ 1428248 h 1444290"/>
              <a:gd name="connsiteX21-1575" fmla="*/ 336884 w 1878121"/>
              <a:gd name="connsiteY21-1576" fmla="*/ 1412206 h 1444290"/>
              <a:gd name="connsiteX22-1577" fmla="*/ 256674 w 1878121"/>
              <a:gd name="connsiteY22-1578" fmla="*/ 1396163 h 1444290"/>
              <a:gd name="connsiteX23-1579" fmla="*/ 224589 w 1878121"/>
              <a:gd name="connsiteY23-1580" fmla="*/ 1364079 h 1444290"/>
              <a:gd name="connsiteX24-1581" fmla="*/ 176463 w 1878121"/>
              <a:gd name="connsiteY24-1582" fmla="*/ 1348037 h 1444290"/>
              <a:gd name="connsiteX25-1583" fmla="*/ 48126 w 1878121"/>
              <a:gd name="connsiteY25-1584" fmla="*/ 1203658 h 1444290"/>
              <a:gd name="connsiteX26-1585" fmla="*/ 16042 w 1878121"/>
              <a:gd name="connsiteY26-1586" fmla="*/ 1107406 h 1444290"/>
              <a:gd name="connsiteX27-1587" fmla="*/ 0 w 1878121"/>
              <a:gd name="connsiteY27-1588" fmla="*/ 1059279 h 1444290"/>
              <a:gd name="connsiteX28-1589" fmla="*/ 32084 w 1878121"/>
              <a:gd name="connsiteY28-1590" fmla="*/ 818648 h 1444290"/>
              <a:gd name="connsiteX29-1591" fmla="*/ 96253 w 1878121"/>
              <a:gd name="connsiteY29-1592" fmla="*/ 722395 h 1444290"/>
              <a:gd name="connsiteX30-1593" fmla="*/ 176463 w 1878121"/>
              <a:gd name="connsiteY30-1594" fmla="*/ 642185 h 1444290"/>
              <a:gd name="connsiteX31-1595" fmla="*/ 224589 w 1878121"/>
              <a:gd name="connsiteY31-1596" fmla="*/ 626142 h 1444290"/>
              <a:gd name="connsiteX32-1597" fmla="*/ 272716 w 1878121"/>
              <a:gd name="connsiteY32-1598" fmla="*/ 594058 h 1444290"/>
              <a:gd name="connsiteX33-1599" fmla="*/ 320842 w 1878121"/>
              <a:gd name="connsiteY33-1600" fmla="*/ 578016 h 1444290"/>
              <a:gd name="connsiteX34-1601" fmla="*/ 385010 w 1878121"/>
              <a:gd name="connsiteY34-1602" fmla="*/ 545932 h 1444290"/>
              <a:gd name="connsiteX35-1603" fmla="*/ 481263 w 1878121"/>
              <a:gd name="connsiteY35-1604" fmla="*/ 513848 h 1444290"/>
              <a:gd name="connsiteX36-1605" fmla="*/ 561474 w 1878121"/>
              <a:gd name="connsiteY36-1606" fmla="*/ 449679 h 1444290"/>
              <a:gd name="connsiteX37-1607" fmla="*/ 561474 w 1878121"/>
              <a:gd name="connsiteY37-1608" fmla="*/ 433637 h 1444290"/>
              <a:gd name="connsiteX0-1609" fmla="*/ 532666 w 1878121"/>
              <a:gd name="connsiteY0-1610" fmla="*/ 424035 h 1444290"/>
              <a:gd name="connsiteX1-1611" fmla="*/ 529389 w 1878121"/>
              <a:gd name="connsiteY1-1612" fmla="*/ 305300 h 1444290"/>
              <a:gd name="connsiteX2-1613" fmla="*/ 609600 w 1878121"/>
              <a:gd name="connsiteY2-1614" fmla="*/ 209048 h 1444290"/>
              <a:gd name="connsiteX3-1615" fmla="*/ 882541 w 1878121"/>
              <a:gd name="connsiteY3-1616" fmla="*/ 22643 h 1444290"/>
              <a:gd name="connsiteX4-1617" fmla="*/ 1254109 w 1878121"/>
              <a:gd name="connsiteY4-1618" fmla="*/ 38798 h 1444290"/>
              <a:gd name="connsiteX5-1619" fmla="*/ 1427747 w 1878121"/>
              <a:gd name="connsiteY5-1620" fmla="*/ 193006 h 1444290"/>
              <a:gd name="connsiteX6-1621" fmla="*/ 1507958 w 1878121"/>
              <a:gd name="connsiteY6-1622" fmla="*/ 321342 h 1444290"/>
              <a:gd name="connsiteX7-1623" fmla="*/ 1540042 w 1878121"/>
              <a:gd name="connsiteY7-1624" fmla="*/ 353427 h 1444290"/>
              <a:gd name="connsiteX8-1625" fmla="*/ 1636295 w 1878121"/>
              <a:gd name="connsiteY8-1626" fmla="*/ 481763 h 1444290"/>
              <a:gd name="connsiteX9-1627" fmla="*/ 1636295 w 1878121"/>
              <a:gd name="connsiteY9-1628" fmla="*/ 850732 h 1444290"/>
              <a:gd name="connsiteX10-1629" fmla="*/ 1604210 w 1878121"/>
              <a:gd name="connsiteY10-1630" fmla="*/ 882816 h 1444290"/>
              <a:gd name="connsiteX11-1631" fmla="*/ 1828800 w 1878121"/>
              <a:gd name="connsiteY11-1632" fmla="*/ 898858 h 1444290"/>
              <a:gd name="connsiteX12-1633" fmla="*/ 1876926 w 1878121"/>
              <a:gd name="connsiteY12-1634" fmla="*/ 930942 h 1444290"/>
              <a:gd name="connsiteX13-1635" fmla="*/ 1844842 w 1878121"/>
              <a:gd name="connsiteY13-1636" fmla="*/ 1187616 h 1444290"/>
              <a:gd name="connsiteX14-1637" fmla="*/ 1812758 w 1878121"/>
              <a:gd name="connsiteY14-1638" fmla="*/ 1235742 h 1444290"/>
              <a:gd name="connsiteX15-1639" fmla="*/ 1796716 w 1878121"/>
              <a:gd name="connsiteY15-1640" fmla="*/ 1283869 h 1444290"/>
              <a:gd name="connsiteX16-1641" fmla="*/ 1700463 w 1878121"/>
              <a:gd name="connsiteY16-1642" fmla="*/ 1364079 h 1444290"/>
              <a:gd name="connsiteX17-1643" fmla="*/ 1652337 w 1878121"/>
              <a:gd name="connsiteY17-1644" fmla="*/ 1380121 h 1444290"/>
              <a:gd name="connsiteX18-1645" fmla="*/ 1604210 w 1878121"/>
              <a:gd name="connsiteY18-1646" fmla="*/ 1412206 h 1444290"/>
              <a:gd name="connsiteX19-1647" fmla="*/ 1459832 w 1878121"/>
              <a:gd name="connsiteY19-1648" fmla="*/ 1444290 h 1444290"/>
              <a:gd name="connsiteX20-1649" fmla="*/ 401053 w 1878121"/>
              <a:gd name="connsiteY20-1650" fmla="*/ 1428248 h 1444290"/>
              <a:gd name="connsiteX21-1651" fmla="*/ 336884 w 1878121"/>
              <a:gd name="connsiteY21-1652" fmla="*/ 1412206 h 1444290"/>
              <a:gd name="connsiteX22-1653" fmla="*/ 256674 w 1878121"/>
              <a:gd name="connsiteY22-1654" fmla="*/ 1396163 h 1444290"/>
              <a:gd name="connsiteX23-1655" fmla="*/ 224589 w 1878121"/>
              <a:gd name="connsiteY23-1656" fmla="*/ 1364079 h 1444290"/>
              <a:gd name="connsiteX24-1657" fmla="*/ 176463 w 1878121"/>
              <a:gd name="connsiteY24-1658" fmla="*/ 1348037 h 1444290"/>
              <a:gd name="connsiteX25-1659" fmla="*/ 48126 w 1878121"/>
              <a:gd name="connsiteY25-1660" fmla="*/ 1203658 h 1444290"/>
              <a:gd name="connsiteX26-1661" fmla="*/ 16042 w 1878121"/>
              <a:gd name="connsiteY26-1662" fmla="*/ 1107406 h 1444290"/>
              <a:gd name="connsiteX27-1663" fmla="*/ 0 w 1878121"/>
              <a:gd name="connsiteY27-1664" fmla="*/ 1059279 h 1444290"/>
              <a:gd name="connsiteX28-1665" fmla="*/ 32084 w 1878121"/>
              <a:gd name="connsiteY28-1666" fmla="*/ 818648 h 1444290"/>
              <a:gd name="connsiteX29-1667" fmla="*/ 96253 w 1878121"/>
              <a:gd name="connsiteY29-1668" fmla="*/ 722395 h 1444290"/>
              <a:gd name="connsiteX30-1669" fmla="*/ 176463 w 1878121"/>
              <a:gd name="connsiteY30-1670" fmla="*/ 642185 h 1444290"/>
              <a:gd name="connsiteX31-1671" fmla="*/ 224589 w 1878121"/>
              <a:gd name="connsiteY31-1672" fmla="*/ 626142 h 1444290"/>
              <a:gd name="connsiteX32-1673" fmla="*/ 272716 w 1878121"/>
              <a:gd name="connsiteY32-1674" fmla="*/ 594058 h 1444290"/>
              <a:gd name="connsiteX33-1675" fmla="*/ 320842 w 1878121"/>
              <a:gd name="connsiteY33-1676" fmla="*/ 578016 h 1444290"/>
              <a:gd name="connsiteX34-1677" fmla="*/ 385010 w 1878121"/>
              <a:gd name="connsiteY34-1678" fmla="*/ 545932 h 1444290"/>
              <a:gd name="connsiteX35-1679" fmla="*/ 481263 w 1878121"/>
              <a:gd name="connsiteY35-1680" fmla="*/ 513848 h 1444290"/>
              <a:gd name="connsiteX36-1681" fmla="*/ 561474 w 1878121"/>
              <a:gd name="connsiteY36-1682" fmla="*/ 449679 h 1444290"/>
              <a:gd name="connsiteX37-1683" fmla="*/ 561474 w 1878121"/>
              <a:gd name="connsiteY37-1684" fmla="*/ 433637 h 1444290"/>
              <a:gd name="connsiteX0-1685" fmla="*/ 532666 w 1878121"/>
              <a:gd name="connsiteY0-1686" fmla="*/ 424035 h 1444290"/>
              <a:gd name="connsiteX1-1687" fmla="*/ 529389 w 1878121"/>
              <a:gd name="connsiteY1-1688" fmla="*/ 305300 h 1444290"/>
              <a:gd name="connsiteX2-1689" fmla="*/ 609600 w 1878121"/>
              <a:gd name="connsiteY2-1690" fmla="*/ 209048 h 1444290"/>
              <a:gd name="connsiteX3-1691" fmla="*/ 882541 w 1878121"/>
              <a:gd name="connsiteY3-1692" fmla="*/ 22643 h 1444290"/>
              <a:gd name="connsiteX4-1693" fmla="*/ 1254109 w 1878121"/>
              <a:gd name="connsiteY4-1694" fmla="*/ 38798 h 1444290"/>
              <a:gd name="connsiteX5-1695" fmla="*/ 1427747 w 1878121"/>
              <a:gd name="connsiteY5-1696" fmla="*/ 193006 h 1444290"/>
              <a:gd name="connsiteX6-1697" fmla="*/ 1507958 w 1878121"/>
              <a:gd name="connsiteY6-1698" fmla="*/ 321342 h 1444290"/>
              <a:gd name="connsiteX7-1699" fmla="*/ 1540042 w 1878121"/>
              <a:gd name="connsiteY7-1700" fmla="*/ 353427 h 1444290"/>
              <a:gd name="connsiteX8-1701" fmla="*/ 1636295 w 1878121"/>
              <a:gd name="connsiteY8-1702" fmla="*/ 481763 h 1444290"/>
              <a:gd name="connsiteX9-1703" fmla="*/ 1636295 w 1878121"/>
              <a:gd name="connsiteY9-1704" fmla="*/ 850732 h 1444290"/>
              <a:gd name="connsiteX10-1705" fmla="*/ 1604210 w 1878121"/>
              <a:gd name="connsiteY10-1706" fmla="*/ 882816 h 1444290"/>
              <a:gd name="connsiteX11-1707" fmla="*/ 1828800 w 1878121"/>
              <a:gd name="connsiteY11-1708" fmla="*/ 898858 h 1444290"/>
              <a:gd name="connsiteX12-1709" fmla="*/ 1876926 w 1878121"/>
              <a:gd name="connsiteY12-1710" fmla="*/ 930942 h 1444290"/>
              <a:gd name="connsiteX13-1711" fmla="*/ 1844842 w 1878121"/>
              <a:gd name="connsiteY13-1712" fmla="*/ 1187616 h 1444290"/>
              <a:gd name="connsiteX14-1713" fmla="*/ 1812758 w 1878121"/>
              <a:gd name="connsiteY14-1714" fmla="*/ 1235742 h 1444290"/>
              <a:gd name="connsiteX15-1715" fmla="*/ 1796716 w 1878121"/>
              <a:gd name="connsiteY15-1716" fmla="*/ 1283869 h 1444290"/>
              <a:gd name="connsiteX16-1717" fmla="*/ 1700463 w 1878121"/>
              <a:gd name="connsiteY16-1718" fmla="*/ 1364079 h 1444290"/>
              <a:gd name="connsiteX17-1719" fmla="*/ 1652337 w 1878121"/>
              <a:gd name="connsiteY17-1720" fmla="*/ 1380121 h 1444290"/>
              <a:gd name="connsiteX18-1721" fmla="*/ 1604210 w 1878121"/>
              <a:gd name="connsiteY18-1722" fmla="*/ 1412206 h 1444290"/>
              <a:gd name="connsiteX19-1723" fmla="*/ 1459832 w 1878121"/>
              <a:gd name="connsiteY19-1724" fmla="*/ 1444290 h 1444290"/>
              <a:gd name="connsiteX20-1725" fmla="*/ 401053 w 1878121"/>
              <a:gd name="connsiteY20-1726" fmla="*/ 1428248 h 1444290"/>
              <a:gd name="connsiteX21-1727" fmla="*/ 336884 w 1878121"/>
              <a:gd name="connsiteY21-1728" fmla="*/ 1412206 h 1444290"/>
              <a:gd name="connsiteX22-1729" fmla="*/ 256674 w 1878121"/>
              <a:gd name="connsiteY22-1730" fmla="*/ 1396163 h 1444290"/>
              <a:gd name="connsiteX23-1731" fmla="*/ 224589 w 1878121"/>
              <a:gd name="connsiteY23-1732" fmla="*/ 1364079 h 1444290"/>
              <a:gd name="connsiteX24-1733" fmla="*/ 176463 w 1878121"/>
              <a:gd name="connsiteY24-1734" fmla="*/ 1348037 h 1444290"/>
              <a:gd name="connsiteX25-1735" fmla="*/ 48126 w 1878121"/>
              <a:gd name="connsiteY25-1736" fmla="*/ 1203658 h 1444290"/>
              <a:gd name="connsiteX26-1737" fmla="*/ 16042 w 1878121"/>
              <a:gd name="connsiteY26-1738" fmla="*/ 1107406 h 1444290"/>
              <a:gd name="connsiteX27-1739" fmla="*/ 0 w 1878121"/>
              <a:gd name="connsiteY27-1740" fmla="*/ 1059279 h 1444290"/>
              <a:gd name="connsiteX28-1741" fmla="*/ 32084 w 1878121"/>
              <a:gd name="connsiteY28-1742" fmla="*/ 818648 h 1444290"/>
              <a:gd name="connsiteX29-1743" fmla="*/ 96253 w 1878121"/>
              <a:gd name="connsiteY29-1744" fmla="*/ 722395 h 1444290"/>
              <a:gd name="connsiteX30-1745" fmla="*/ 176463 w 1878121"/>
              <a:gd name="connsiteY30-1746" fmla="*/ 642185 h 1444290"/>
              <a:gd name="connsiteX31-1747" fmla="*/ 224589 w 1878121"/>
              <a:gd name="connsiteY31-1748" fmla="*/ 626142 h 1444290"/>
              <a:gd name="connsiteX32-1749" fmla="*/ 272716 w 1878121"/>
              <a:gd name="connsiteY32-1750" fmla="*/ 594058 h 1444290"/>
              <a:gd name="connsiteX33-1751" fmla="*/ 320842 w 1878121"/>
              <a:gd name="connsiteY33-1752" fmla="*/ 578016 h 1444290"/>
              <a:gd name="connsiteX34-1753" fmla="*/ 385010 w 1878121"/>
              <a:gd name="connsiteY34-1754" fmla="*/ 545932 h 1444290"/>
              <a:gd name="connsiteX35-1755" fmla="*/ 481263 w 1878121"/>
              <a:gd name="connsiteY35-1756" fmla="*/ 513848 h 1444290"/>
              <a:gd name="connsiteX36-1757" fmla="*/ 561474 w 1878121"/>
              <a:gd name="connsiteY36-1758" fmla="*/ 449679 h 1444290"/>
              <a:gd name="connsiteX37-1759" fmla="*/ 561474 w 1878121"/>
              <a:gd name="connsiteY37-1760" fmla="*/ 433637 h 1444290"/>
              <a:gd name="connsiteX0-1761" fmla="*/ 532666 w 1878121"/>
              <a:gd name="connsiteY0-1762" fmla="*/ 412936 h 1433191"/>
              <a:gd name="connsiteX1-1763" fmla="*/ 529389 w 1878121"/>
              <a:gd name="connsiteY1-1764" fmla="*/ 294201 h 1433191"/>
              <a:gd name="connsiteX2-1765" fmla="*/ 641797 w 1878121"/>
              <a:gd name="connsiteY2-1766" fmla="*/ 152873 h 1433191"/>
              <a:gd name="connsiteX3-1767" fmla="*/ 882541 w 1878121"/>
              <a:gd name="connsiteY3-1768" fmla="*/ 11544 h 1433191"/>
              <a:gd name="connsiteX4-1769" fmla="*/ 1254109 w 1878121"/>
              <a:gd name="connsiteY4-1770" fmla="*/ 27699 h 1433191"/>
              <a:gd name="connsiteX5-1771" fmla="*/ 1427747 w 1878121"/>
              <a:gd name="connsiteY5-1772" fmla="*/ 181907 h 1433191"/>
              <a:gd name="connsiteX6-1773" fmla="*/ 1507958 w 1878121"/>
              <a:gd name="connsiteY6-1774" fmla="*/ 310243 h 1433191"/>
              <a:gd name="connsiteX7-1775" fmla="*/ 1540042 w 1878121"/>
              <a:gd name="connsiteY7-1776" fmla="*/ 342328 h 1433191"/>
              <a:gd name="connsiteX8-1777" fmla="*/ 1636295 w 1878121"/>
              <a:gd name="connsiteY8-1778" fmla="*/ 470664 h 1433191"/>
              <a:gd name="connsiteX9-1779" fmla="*/ 1636295 w 1878121"/>
              <a:gd name="connsiteY9-1780" fmla="*/ 839633 h 1433191"/>
              <a:gd name="connsiteX10-1781" fmla="*/ 1604210 w 1878121"/>
              <a:gd name="connsiteY10-1782" fmla="*/ 871717 h 1433191"/>
              <a:gd name="connsiteX11-1783" fmla="*/ 1828800 w 1878121"/>
              <a:gd name="connsiteY11-1784" fmla="*/ 887759 h 1433191"/>
              <a:gd name="connsiteX12-1785" fmla="*/ 1876926 w 1878121"/>
              <a:gd name="connsiteY12-1786" fmla="*/ 919843 h 1433191"/>
              <a:gd name="connsiteX13-1787" fmla="*/ 1844842 w 1878121"/>
              <a:gd name="connsiteY13-1788" fmla="*/ 1176517 h 1433191"/>
              <a:gd name="connsiteX14-1789" fmla="*/ 1812758 w 1878121"/>
              <a:gd name="connsiteY14-1790" fmla="*/ 1224643 h 1433191"/>
              <a:gd name="connsiteX15-1791" fmla="*/ 1796716 w 1878121"/>
              <a:gd name="connsiteY15-1792" fmla="*/ 1272770 h 1433191"/>
              <a:gd name="connsiteX16-1793" fmla="*/ 1700463 w 1878121"/>
              <a:gd name="connsiteY16-1794" fmla="*/ 1352980 h 1433191"/>
              <a:gd name="connsiteX17-1795" fmla="*/ 1652337 w 1878121"/>
              <a:gd name="connsiteY17-1796" fmla="*/ 1369022 h 1433191"/>
              <a:gd name="connsiteX18-1797" fmla="*/ 1604210 w 1878121"/>
              <a:gd name="connsiteY18-1798" fmla="*/ 1401107 h 1433191"/>
              <a:gd name="connsiteX19-1799" fmla="*/ 1459832 w 1878121"/>
              <a:gd name="connsiteY19-1800" fmla="*/ 1433191 h 1433191"/>
              <a:gd name="connsiteX20-1801" fmla="*/ 401053 w 1878121"/>
              <a:gd name="connsiteY20-1802" fmla="*/ 1417149 h 1433191"/>
              <a:gd name="connsiteX21-1803" fmla="*/ 336884 w 1878121"/>
              <a:gd name="connsiteY21-1804" fmla="*/ 1401107 h 1433191"/>
              <a:gd name="connsiteX22-1805" fmla="*/ 256674 w 1878121"/>
              <a:gd name="connsiteY22-1806" fmla="*/ 1385064 h 1433191"/>
              <a:gd name="connsiteX23-1807" fmla="*/ 224589 w 1878121"/>
              <a:gd name="connsiteY23-1808" fmla="*/ 1352980 h 1433191"/>
              <a:gd name="connsiteX24-1809" fmla="*/ 176463 w 1878121"/>
              <a:gd name="connsiteY24-1810" fmla="*/ 1336938 h 1433191"/>
              <a:gd name="connsiteX25-1811" fmla="*/ 48126 w 1878121"/>
              <a:gd name="connsiteY25-1812" fmla="*/ 1192559 h 1433191"/>
              <a:gd name="connsiteX26-1813" fmla="*/ 16042 w 1878121"/>
              <a:gd name="connsiteY26-1814" fmla="*/ 1096307 h 1433191"/>
              <a:gd name="connsiteX27-1815" fmla="*/ 0 w 1878121"/>
              <a:gd name="connsiteY27-1816" fmla="*/ 1048180 h 1433191"/>
              <a:gd name="connsiteX28-1817" fmla="*/ 32084 w 1878121"/>
              <a:gd name="connsiteY28-1818" fmla="*/ 807549 h 1433191"/>
              <a:gd name="connsiteX29-1819" fmla="*/ 96253 w 1878121"/>
              <a:gd name="connsiteY29-1820" fmla="*/ 711296 h 1433191"/>
              <a:gd name="connsiteX30-1821" fmla="*/ 176463 w 1878121"/>
              <a:gd name="connsiteY30-1822" fmla="*/ 631086 h 1433191"/>
              <a:gd name="connsiteX31-1823" fmla="*/ 224589 w 1878121"/>
              <a:gd name="connsiteY31-1824" fmla="*/ 615043 h 1433191"/>
              <a:gd name="connsiteX32-1825" fmla="*/ 272716 w 1878121"/>
              <a:gd name="connsiteY32-1826" fmla="*/ 582959 h 1433191"/>
              <a:gd name="connsiteX33-1827" fmla="*/ 320842 w 1878121"/>
              <a:gd name="connsiteY33-1828" fmla="*/ 566917 h 1433191"/>
              <a:gd name="connsiteX34-1829" fmla="*/ 385010 w 1878121"/>
              <a:gd name="connsiteY34-1830" fmla="*/ 534833 h 1433191"/>
              <a:gd name="connsiteX35-1831" fmla="*/ 481263 w 1878121"/>
              <a:gd name="connsiteY35-1832" fmla="*/ 502749 h 1433191"/>
              <a:gd name="connsiteX36-1833" fmla="*/ 561474 w 1878121"/>
              <a:gd name="connsiteY36-1834" fmla="*/ 438580 h 1433191"/>
              <a:gd name="connsiteX37-1835" fmla="*/ 561474 w 1878121"/>
              <a:gd name="connsiteY37-1836" fmla="*/ 422538 h 1433191"/>
              <a:gd name="connsiteX0-1837" fmla="*/ 532666 w 1878121"/>
              <a:gd name="connsiteY0-1838" fmla="*/ 412936 h 1433191"/>
              <a:gd name="connsiteX1-1839" fmla="*/ 641797 w 1878121"/>
              <a:gd name="connsiteY1-1840" fmla="*/ 152873 h 1433191"/>
              <a:gd name="connsiteX2-1841" fmla="*/ 882541 w 1878121"/>
              <a:gd name="connsiteY2-1842" fmla="*/ 11544 h 1433191"/>
              <a:gd name="connsiteX3-1843" fmla="*/ 1254109 w 1878121"/>
              <a:gd name="connsiteY3-1844" fmla="*/ 27699 h 1433191"/>
              <a:gd name="connsiteX4-1845" fmla="*/ 1427747 w 1878121"/>
              <a:gd name="connsiteY4-1846" fmla="*/ 181907 h 1433191"/>
              <a:gd name="connsiteX5-1847" fmla="*/ 1507958 w 1878121"/>
              <a:gd name="connsiteY5-1848" fmla="*/ 310243 h 1433191"/>
              <a:gd name="connsiteX6-1849" fmla="*/ 1540042 w 1878121"/>
              <a:gd name="connsiteY6-1850" fmla="*/ 342328 h 1433191"/>
              <a:gd name="connsiteX7-1851" fmla="*/ 1636295 w 1878121"/>
              <a:gd name="connsiteY7-1852" fmla="*/ 470664 h 1433191"/>
              <a:gd name="connsiteX8-1853" fmla="*/ 1636295 w 1878121"/>
              <a:gd name="connsiteY8-1854" fmla="*/ 839633 h 1433191"/>
              <a:gd name="connsiteX9-1855" fmla="*/ 1604210 w 1878121"/>
              <a:gd name="connsiteY9-1856" fmla="*/ 871717 h 1433191"/>
              <a:gd name="connsiteX10-1857" fmla="*/ 1828800 w 1878121"/>
              <a:gd name="connsiteY10-1858" fmla="*/ 887759 h 1433191"/>
              <a:gd name="connsiteX11-1859" fmla="*/ 1876926 w 1878121"/>
              <a:gd name="connsiteY11-1860" fmla="*/ 919843 h 1433191"/>
              <a:gd name="connsiteX12-1861" fmla="*/ 1844842 w 1878121"/>
              <a:gd name="connsiteY12-1862" fmla="*/ 1176517 h 1433191"/>
              <a:gd name="connsiteX13-1863" fmla="*/ 1812758 w 1878121"/>
              <a:gd name="connsiteY13-1864" fmla="*/ 1224643 h 1433191"/>
              <a:gd name="connsiteX14-1865" fmla="*/ 1796716 w 1878121"/>
              <a:gd name="connsiteY14-1866" fmla="*/ 1272770 h 1433191"/>
              <a:gd name="connsiteX15-1867" fmla="*/ 1700463 w 1878121"/>
              <a:gd name="connsiteY15-1868" fmla="*/ 1352980 h 1433191"/>
              <a:gd name="connsiteX16-1869" fmla="*/ 1652337 w 1878121"/>
              <a:gd name="connsiteY16-1870" fmla="*/ 1369022 h 1433191"/>
              <a:gd name="connsiteX17-1871" fmla="*/ 1604210 w 1878121"/>
              <a:gd name="connsiteY17-1872" fmla="*/ 1401107 h 1433191"/>
              <a:gd name="connsiteX18-1873" fmla="*/ 1459832 w 1878121"/>
              <a:gd name="connsiteY18-1874" fmla="*/ 1433191 h 1433191"/>
              <a:gd name="connsiteX19-1875" fmla="*/ 401053 w 1878121"/>
              <a:gd name="connsiteY19-1876" fmla="*/ 1417149 h 1433191"/>
              <a:gd name="connsiteX20-1877" fmla="*/ 336884 w 1878121"/>
              <a:gd name="connsiteY20-1878" fmla="*/ 1401107 h 1433191"/>
              <a:gd name="connsiteX21-1879" fmla="*/ 256674 w 1878121"/>
              <a:gd name="connsiteY21-1880" fmla="*/ 1385064 h 1433191"/>
              <a:gd name="connsiteX22-1881" fmla="*/ 224589 w 1878121"/>
              <a:gd name="connsiteY22-1882" fmla="*/ 1352980 h 1433191"/>
              <a:gd name="connsiteX23-1883" fmla="*/ 176463 w 1878121"/>
              <a:gd name="connsiteY23-1884" fmla="*/ 1336938 h 1433191"/>
              <a:gd name="connsiteX24-1885" fmla="*/ 48126 w 1878121"/>
              <a:gd name="connsiteY24-1886" fmla="*/ 1192559 h 1433191"/>
              <a:gd name="connsiteX25-1887" fmla="*/ 16042 w 1878121"/>
              <a:gd name="connsiteY25-1888" fmla="*/ 1096307 h 1433191"/>
              <a:gd name="connsiteX26-1889" fmla="*/ 0 w 1878121"/>
              <a:gd name="connsiteY26-1890" fmla="*/ 1048180 h 1433191"/>
              <a:gd name="connsiteX27-1891" fmla="*/ 32084 w 1878121"/>
              <a:gd name="connsiteY27-1892" fmla="*/ 807549 h 1433191"/>
              <a:gd name="connsiteX28-1893" fmla="*/ 96253 w 1878121"/>
              <a:gd name="connsiteY28-1894" fmla="*/ 711296 h 1433191"/>
              <a:gd name="connsiteX29-1895" fmla="*/ 176463 w 1878121"/>
              <a:gd name="connsiteY29-1896" fmla="*/ 631086 h 1433191"/>
              <a:gd name="connsiteX30-1897" fmla="*/ 224589 w 1878121"/>
              <a:gd name="connsiteY30-1898" fmla="*/ 615043 h 1433191"/>
              <a:gd name="connsiteX31-1899" fmla="*/ 272716 w 1878121"/>
              <a:gd name="connsiteY31-1900" fmla="*/ 582959 h 1433191"/>
              <a:gd name="connsiteX32-1901" fmla="*/ 320842 w 1878121"/>
              <a:gd name="connsiteY32-1902" fmla="*/ 566917 h 1433191"/>
              <a:gd name="connsiteX33-1903" fmla="*/ 385010 w 1878121"/>
              <a:gd name="connsiteY33-1904" fmla="*/ 534833 h 1433191"/>
              <a:gd name="connsiteX34-1905" fmla="*/ 481263 w 1878121"/>
              <a:gd name="connsiteY34-1906" fmla="*/ 502749 h 1433191"/>
              <a:gd name="connsiteX35-1907" fmla="*/ 561474 w 1878121"/>
              <a:gd name="connsiteY35-1908" fmla="*/ 438580 h 1433191"/>
              <a:gd name="connsiteX36-1909" fmla="*/ 561474 w 1878121"/>
              <a:gd name="connsiteY36-1910" fmla="*/ 422538 h 1433191"/>
              <a:gd name="connsiteX0-1911" fmla="*/ 532666 w 1878121"/>
              <a:gd name="connsiteY0-1912" fmla="*/ 412936 h 1433191"/>
              <a:gd name="connsiteX1-1913" fmla="*/ 641797 w 1878121"/>
              <a:gd name="connsiteY1-1914" fmla="*/ 152873 h 1433191"/>
              <a:gd name="connsiteX2-1915" fmla="*/ 882541 w 1878121"/>
              <a:gd name="connsiteY2-1916" fmla="*/ 11544 h 1433191"/>
              <a:gd name="connsiteX3-1917" fmla="*/ 1254109 w 1878121"/>
              <a:gd name="connsiteY3-1918" fmla="*/ 27699 h 1433191"/>
              <a:gd name="connsiteX4-1919" fmla="*/ 1427747 w 1878121"/>
              <a:gd name="connsiteY4-1920" fmla="*/ 181907 h 1433191"/>
              <a:gd name="connsiteX5-1921" fmla="*/ 1507958 w 1878121"/>
              <a:gd name="connsiteY5-1922" fmla="*/ 310243 h 1433191"/>
              <a:gd name="connsiteX6-1923" fmla="*/ 1636295 w 1878121"/>
              <a:gd name="connsiteY6-1924" fmla="*/ 470664 h 1433191"/>
              <a:gd name="connsiteX7-1925" fmla="*/ 1636295 w 1878121"/>
              <a:gd name="connsiteY7-1926" fmla="*/ 839633 h 1433191"/>
              <a:gd name="connsiteX8-1927" fmla="*/ 1604210 w 1878121"/>
              <a:gd name="connsiteY8-1928" fmla="*/ 871717 h 1433191"/>
              <a:gd name="connsiteX9-1929" fmla="*/ 1828800 w 1878121"/>
              <a:gd name="connsiteY9-1930" fmla="*/ 887759 h 1433191"/>
              <a:gd name="connsiteX10-1931" fmla="*/ 1876926 w 1878121"/>
              <a:gd name="connsiteY10-1932" fmla="*/ 919843 h 1433191"/>
              <a:gd name="connsiteX11-1933" fmla="*/ 1844842 w 1878121"/>
              <a:gd name="connsiteY11-1934" fmla="*/ 1176517 h 1433191"/>
              <a:gd name="connsiteX12-1935" fmla="*/ 1812758 w 1878121"/>
              <a:gd name="connsiteY12-1936" fmla="*/ 1224643 h 1433191"/>
              <a:gd name="connsiteX13-1937" fmla="*/ 1796716 w 1878121"/>
              <a:gd name="connsiteY13-1938" fmla="*/ 1272770 h 1433191"/>
              <a:gd name="connsiteX14-1939" fmla="*/ 1700463 w 1878121"/>
              <a:gd name="connsiteY14-1940" fmla="*/ 1352980 h 1433191"/>
              <a:gd name="connsiteX15-1941" fmla="*/ 1652337 w 1878121"/>
              <a:gd name="connsiteY15-1942" fmla="*/ 1369022 h 1433191"/>
              <a:gd name="connsiteX16-1943" fmla="*/ 1604210 w 1878121"/>
              <a:gd name="connsiteY16-1944" fmla="*/ 1401107 h 1433191"/>
              <a:gd name="connsiteX17-1945" fmla="*/ 1459832 w 1878121"/>
              <a:gd name="connsiteY17-1946" fmla="*/ 1433191 h 1433191"/>
              <a:gd name="connsiteX18-1947" fmla="*/ 401053 w 1878121"/>
              <a:gd name="connsiteY18-1948" fmla="*/ 1417149 h 1433191"/>
              <a:gd name="connsiteX19-1949" fmla="*/ 336884 w 1878121"/>
              <a:gd name="connsiteY19-1950" fmla="*/ 1401107 h 1433191"/>
              <a:gd name="connsiteX20-1951" fmla="*/ 256674 w 1878121"/>
              <a:gd name="connsiteY20-1952" fmla="*/ 1385064 h 1433191"/>
              <a:gd name="connsiteX21-1953" fmla="*/ 224589 w 1878121"/>
              <a:gd name="connsiteY21-1954" fmla="*/ 1352980 h 1433191"/>
              <a:gd name="connsiteX22-1955" fmla="*/ 176463 w 1878121"/>
              <a:gd name="connsiteY22-1956" fmla="*/ 1336938 h 1433191"/>
              <a:gd name="connsiteX23-1957" fmla="*/ 48126 w 1878121"/>
              <a:gd name="connsiteY23-1958" fmla="*/ 1192559 h 1433191"/>
              <a:gd name="connsiteX24-1959" fmla="*/ 16042 w 1878121"/>
              <a:gd name="connsiteY24-1960" fmla="*/ 1096307 h 1433191"/>
              <a:gd name="connsiteX25-1961" fmla="*/ 0 w 1878121"/>
              <a:gd name="connsiteY25-1962" fmla="*/ 1048180 h 1433191"/>
              <a:gd name="connsiteX26-1963" fmla="*/ 32084 w 1878121"/>
              <a:gd name="connsiteY26-1964" fmla="*/ 807549 h 1433191"/>
              <a:gd name="connsiteX27-1965" fmla="*/ 96253 w 1878121"/>
              <a:gd name="connsiteY27-1966" fmla="*/ 711296 h 1433191"/>
              <a:gd name="connsiteX28-1967" fmla="*/ 176463 w 1878121"/>
              <a:gd name="connsiteY28-1968" fmla="*/ 631086 h 1433191"/>
              <a:gd name="connsiteX29-1969" fmla="*/ 224589 w 1878121"/>
              <a:gd name="connsiteY29-1970" fmla="*/ 615043 h 1433191"/>
              <a:gd name="connsiteX30-1971" fmla="*/ 272716 w 1878121"/>
              <a:gd name="connsiteY30-1972" fmla="*/ 582959 h 1433191"/>
              <a:gd name="connsiteX31-1973" fmla="*/ 320842 w 1878121"/>
              <a:gd name="connsiteY31-1974" fmla="*/ 566917 h 1433191"/>
              <a:gd name="connsiteX32-1975" fmla="*/ 385010 w 1878121"/>
              <a:gd name="connsiteY32-1976" fmla="*/ 534833 h 1433191"/>
              <a:gd name="connsiteX33-1977" fmla="*/ 481263 w 1878121"/>
              <a:gd name="connsiteY33-1978" fmla="*/ 502749 h 1433191"/>
              <a:gd name="connsiteX34-1979" fmla="*/ 561474 w 1878121"/>
              <a:gd name="connsiteY34-1980" fmla="*/ 438580 h 1433191"/>
              <a:gd name="connsiteX35-1981" fmla="*/ 561474 w 1878121"/>
              <a:gd name="connsiteY35-1982" fmla="*/ 422538 h 1433191"/>
              <a:gd name="connsiteX0-1983" fmla="*/ 532666 w 1878121"/>
              <a:gd name="connsiteY0-1984" fmla="*/ 412936 h 1433191"/>
              <a:gd name="connsiteX1-1985" fmla="*/ 641797 w 1878121"/>
              <a:gd name="connsiteY1-1986" fmla="*/ 152873 h 1433191"/>
              <a:gd name="connsiteX2-1987" fmla="*/ 882541 w 1878121"/>
              <a:gd name="connsiteY2-1988" fmla="*/ 11544 h 1433191"/>
              <a:gd name="connsiteX3-1989" fmla="*/ 1254109 w 1878121"/>
              <a:gd name="connsiteY3-1990" fmla="*/ 27699 h 1433191"/>
              <a:gd name="connsiteX4-1991" fmla="*/ 1427747 w 1878121"/>
              <a:gd name="connsiteY4-1992" fmla="*/ 181907 h 1433191"/>
              <a:gd name="connsiteX5-1993" fmla="*/ 1572352 w 1878121"/>
              <a:gd name="connsiteY5-1994" fmla="*/ 303804 h 1433191"/>
              <a:gd name="connsiteX6-1995" fmla="*/ 1636295 w 1878121"/>
              <a:gd name="connsiteY6-1996" fmla="*/ 470664 h 1433191"/>
              <a:gd name="connsiteX7-1997" fmla="*/ 1636295 w 1878121"/>
              <a:gd name="connsiteY7-1998" fmla="*/ 839633 h 1433191"/>
              <a:gd name="connsiteX8-1999" fmla="*/ 1604210 w 1878121"/>
              <a:gd name="connsiteY8-2000" fmla="*/ 871717 h 1433191"/>
              <a:gd name="connsiteX9-2001" fmla="*/ 1828800 w 1878121"/>
              <a:gd name="connsiteY9-2002" fmla="*/ 887759 h 1433191"/>
              <a:gd name="connsiteX10-2003" fmla="*/ 1876926 w 1878121"/>
              <a:gd name="connsiteY10-2004" fmla="*/ 919843 h 1433191"/>
              <a:gd name="connsiteX11-2005" fmla="*/ 1844842 w 1878121"/>
              <a:gd name="connsiteY11-2006" fmla="*/ 1176517 h 1433191"/>
              <a:gd name="connsiteX12-2007" fmla="*/ 1812758 w 1878121"/>
              <a:gd name="connsiteY12-2008" fmla="*/ 1224643 h 1433191"/>
              <a:gd name="connsiteX13-2009" fmla="*/ 1796716 w 1878121"/>
              <a:gd name="connsiteY13-2010" fmla="*/ 1272770 h 1433191"/>
              <a:gd name="connsiteX14-2011" fmla="*/ 1700463 w 1878121"/>
              <a:gd name="connsiteY14-2012" fmla="*/ 1352980 h 1433191"/>
              <a:gd name="connsiteX15-2013" fmla="*/ 1652337 w 1878121"/>
              <a:gd name="connsiteY15-2014" fmla="*/ 1369022 h 1433191"/>
              <a:gd name="connsiteX16-2015" fmla="*/ 1604210 w 1878121"/>
              <a:gd name="connsiteY16-2016" fmla="*/ 1401107 h 1433191"/>
              <a:gd name="connsiteX17-2017" fmla="*/ 1459832 w 1878121"/>
              <a:gd name="connsiteY17-2018" fmla="*/ 1433191 h 1433191"/>
              <a:gd name="connsiteX18-2019" fmla="*/ 401053 w 1878121"/>
              <a:gd name="connsiteY18-2020" fmla="*/ 1417149 h 1433191"/>
              <a:gd name="connsiteX19-2021" fmla="*/ 336884 w 1878121"/>
              <a:gd name="connsiteY19-2022" fmla="*/ 1401107 h 1433191"/>
              <a:gd name="connsiteX20-2023" fmla="*/ 256674 w 1878121"/>
              <a:gd name="connsiteY20-2024" fmla="*/ 1385064 h 1433191"/>
              <a:gd name="connsiteX21-2025" fmla="*/ 224589 w 1878121"/>
              <a:gd name="connsiteY21-2026" fmla="*/ 1352980 h 1433191"/>
              <a:gd name="connsiteX22-2027" fmla="*/ 176463 w 1878121"/>
              <a:gd name="connsiteY22-2028" fmla="*/ 1336938 h 1433191"/>
              <a:gd name="connsiteX23-2029" fmla="*/ 48126 w 1878121"/>
              <a:gd name="connsiteY23-2030" fmla="*/ 1192559 h 1433191"/>
              <a:gd name="connsiteX24-2031" fmla="*/ 16042 w 1878121"/>
              <a:gd name="connsiteY24-2032" fmla="*/ 1096307 h 1433191"/>
              <a:gd name="connsiteX25-2033" fmla="*/ 0 w 1878121"/>
              <a:gd name="connsiteY25-2034" fmla="*/ 1048180 h 1433191"/>
              <a:gd name="connsiteX26-2035" fmla="*/ 32084 w 1878121"/>
              <a:gd name="connsiteY26-2036" fmla="*/ 807549 h 1433191"/>
              <a:gd name="connsiteX27-2037" fmla="*/ 96253 w 1878121"/>
              <a:gd name="connsiteY27-2038" fmla="*/ 711296 h 1433191"/>
              <a:gd name="connsiteX28-2039" fmla="*/ 176463 w 1878121"/>
              <a:gd name="connsiteY28-2040" fmla="*/ 631086 h 1433191"/>
              <a:gd name="connsiteX29-2041" fmla="*/ 224589 w 1878121"/>
              <a:gd name="connsiteY29-2042" fmla="*/ 615043 h 1433191"/>
              <a:gd name="connsiteX30-2043" fmla="*/ 272716 w 1878121"/>
              <a:gd name="connsiteY30-2044" fmla="*/ 582959 h 1433191"/>
              <a:gd name="connsiteX31-2045" fmla="*/ 320842 w 1878121"/>
              <a:gd name="connsiteY31-2046" fmla="*/ 566917 h 1433191"/>
              <a:gd name="connsiteX32-2047" fmla="*/ 385010 w 1878121"/>
              <a:gd name="connsiteY32-2048" fmla="*/ 534833 h 1433191"/>
              <a:gd name="connsiteX33-2049" fmla="*/ 481263 w 1878121"/>
              <a:gd name="connsiteY33-2050" fmla="*/ 502749 h 1433191"/>
              <a:gd name="connsiteX34-2051" fmla="*/ 561474 w 1878121"/>
              <a:gd name="connsiteY34-2052" fmla="*/ 438580 h 1433191"/>
              <a:gd name="connsiteX35-2053" fmla="*/ 561474 w 1878121"/>
              <a:gd name="connsiteY35-2054" fmla="*/ 422538 h 1433191"/>
              <a:gd name="connsiteX0-2055" fmla="*/ 532666 w 1878121"/>
              <a:gd name="connsiteY0-2056" fmla="*/ 412113 h 1432368"/>
              <a:gd name="connsiteX1-2057" fmla="*/ 641797 w 1878121"/>
              <a:gd name="connsiteY1-2058" fmla="*/ 152050 h 1432368"/>
              <a:gd name="connsiteX2-2059" fmla="*/ 882541 w 1878121"/>
              <a:gd name="connsiteY2-2060" fmla="*/ 10721 h 1432368"/>
              <a:gd name="connsiteX3-2061" fmla="*/ 1254109 w 1878121"/>
              <a:gd name="connsiteY3-2062" fmla="*/ 26876 h 1432368"/>
              <a:gd name="connsiteX4-2063" fmla="*/ 1459944 w 1878121"/>
              <a:gd name="connsiteY4-2064" fmla="*/ 161766 h 1432368"/>
              <a:gd name="connsiteX5-2065" fmla="*/ 1572352 w 1878121"/>
              <a:gd name="connsiteY5-2066" fmla="*/ 302981 h 1432368"/>
              <a:gd name="connsiteX6-2067" fmla="*/ 1636295 w 1878121"/>
              <a:gd name="connsiteY6-2068" fmla="*/ 469841 h 1432368"/>
              <a:gd name="connsiteX7-2069" fmla="*/ 1636295 w 1878121"/>
              <a:gd name="connsiteY7-2070" fmla="*/ 838810 h 1432368"/>
              <a:gd name="connsiteX8-2071" fmla="*/ 1604210 w 1878121"/>
              <a:gd name="connsiteY8-2072" fmla="*/ 870894 h 1432368"/>
              <a:gd name="connsiteX9-2073" fmla="*/ 1828800 w 1878121"/>
              <a:gd name="connsiteY9-2074" fmla="*/ 886936 h 1432368"/>
              <a:gd name="connsiteX10-2075" fmla="*/ 1876926 w 1878121"/>
              <a:gd name="connsiteY10-2076" fmla="*/ 919020 h 1432368"/>
              <a:gd name="connsiteX11-2077" fmla="*/ 1844842 w 1878121"/>
              <a:gd name="connsiteY11-2078" fmla="*/ 1175694 h 1432368"/>
              <a:gd name="connsiteX12-2079" fmla="*/ 1812758 w 1878121"/>
              <a:gd name="connsiteY12-2080" fmla="*/ 1223820 h 1432368"/>
              <a:gd name="connsiteX13-2081" fmla="*/ 1796716 w 1878121"/>
              <a:gd name="connsiteY13-2082" fmla="*/ 1271947 h 1432368"/>
              <a:gd name="connsiteX14-2083" fmla="*/ 1700463 w 1878121"/>
              <a:gd name="connsiteY14-2084" fmla="*/ 1352157 h 1432368"/>
              <a:gd name="connsiteX15-2085" fmla="*/ 1652337 w 1878121"/>
              <a:gd name="connsiteY15-2086" fmla="*/ 1368199 h 1432368"/>
              <a:gd name="connsiteX16-2087" fmla="*/ 1604210 w 1878121"/>
              <a:gd name="connsiteY16-2088" fmla="*/ 1400284 h 1432368"/>
              <a:gd name="connsiteX17-2089" fmla="*/ 1459832 w 1878121"/>
              <a:gd name="connsiteY17-2090" fmla="*/ 1432368 h 1432368"/>
              <a:gd name="connsiteX18-2091" fmla="*/ 401053 w 1878121"/>
              <a:gd name="connsiteY18-2092" fmla="*/ 1416326 h 1432368"/>
              <a:gd name="connsiteX19-2093" fmla="*/ 336884 w 1878121"/>
              <a:gd name="connsiteY19-2094" fmla="*/ 1400284 h 1432368"/>
              <a:gd name="connsiteX20-2095" fmla="*/ 256674 w 1878121"/>
              <a:gd name="connsiteY20-2096" fmla="*/ 1384241 h 1432368"/>
              <a:gd name="connsiteX21-2097" fmla="*/ 224589 w 1878121"/>
              <a:gd name="connsiteY21-2098" fmla="*/ 1352157 h 1432368"/>
              <a:gd name="connsiteX22-2099" fmla="*/ 176463 w 1878121"/>
              <a:gd name="connsiteY22-2100" fmla="*/ 1336115 h 1432368"/>
              <a:gd name="connsiteX23-2101" fmla="*/ 48126 w 1878121"/>
              <a:gd name="connsiteY23-2102" fmla="*/ 1191736 h 1432368"/>
              <a:gd name="connsiteX24-2103" fmla="*/ 16042 w 1878121"/>
              <a:gd name="connsiteY24-2104" fmla="*/ 1095484 h 1432368"/>
              <a:gd name="connsiteX25-2105" fmla="*/ 0 w 1878121"/>
              <a:gd name="connsiteY25-2106" fmla="*/ 1047357 h 1432368"/>
              <a:gd name="connsiteX26-2107" fmla="*/ 32084 w 1878121"/>
              <a:gd name="connsiteY26-2108" fmla="*/ 806726 h 1432368"/>
              <a:gd name="connsiteX27-2109" fmla="*/ 96253 w 1878121"/>
              <a:gd name="connsiteY27-2110" fmla="*/ 710473 h 1432368"/>
              <a:gd name="connsiteX28-2111" fmla="*/ 176463 w 1878121"/>
              <a:gd name="connsiteY28-2112" fmla="*/ 630263 h 1432368"/>
              <a:gd name="connsiteX29-2113" fmla="*/ 224589 w 1878121"/>
              <a:gd name="connsiteY29-2114" fmla="*/ 614220 h 1432368"/>
              <a:gd name="connsiteX30-2115" fmla="*/ 272716 w 1878121"/>
              <a:gd name="connsiteY30-2116" fmla="*/ 582136 h 1432368"/>
              <a:gd name="connsiteX31-2117" fmla="*/ 320842 w 1878121"/>
              <a:gd name="connsiteY31-2118" fmla="*/ 566094 h 1432368"/>
              <a:gd name="connsiteX32-2119" fmla="*/ 385010 w 1878121"/>
              <a:gd name="connsiteY32-2120" fmla="*/ 534010 h 1432368"/>
              <a:gd name="connsiteX33-2121" fmla="*/ 481263 w 1878121"/>
              <a:gd name="connsiteY33-2122" fmla="*/ 501926 h 1432368"/>
              <a:gd name="connsiteX34-2123" fmla="*/ 561474 w 1878121"/>
              <a:gd name="connsiteY34-2124" fmla="*/ 437757 h 1432368"/>
              <a:gd name="connsiteX35-2125" fmla="*/ 561474 w 1878121"/>
              <a:gd name="connsiteY35-2126" fmla="*/ 421715 h 1432368"/>
              <a:gd name="connsiteX0-2127" fmla="*/ 532666 w 1878121"/>
              <a:gd name="connsiteY0-2128" fmla="*/ 419431 h 1439686"/>
              <a:gd name="connsiteX1-2129" fmla="*/ 641797 w 1878121"/>
              <a:gd name="connsiteY1-2130" fmla="*/ 159368 h 1439686"/>
              <a:gd name="connsiteX2-2131" fmla="*/ 882541 w 1878121"/>
              <a:gd name="connsiteY2-2132" fmla="*/ 18039 h 1439686"/>
              <a:gd name="connsiteX3-2133" fmla="*/ 1254109 w 1878121"/>
              <a:gd name="connsiteY3-2134" fmla="*/ 34194 h 1439686"/>
              <a:gd name="connsiteX4-2135" fmla="*/ 1572352 w 1878121"/>
              <a:gd name="connsiteY4-2136" fmla="*/ 310299 h 1439686"/>
              <a:gd name="connsiteX5-2137" fmla="*/ 1636295 w 1878121"/>
              <a:gd name="connsiteY5-2138" fmla="*/ 477159 h 1439686"/>
              <a:gd name="connsiteX6-2139" fmla="*/ 1636295 w 1878121"/>
              <a:gd name="connsiteY6-2140" fmla="*/ 846128 h 1439686"/>
              <a:gd name="connsiteX7-2141" fmla="*/ 1604210 w 1878121"/>
              <a:gd name="connsiteY7-2142" fmla="*/ 878212 h 1439686"/>
              <a:gd name="connsiteX8-2143" fmla="*/ 1828800 w 1878121"/>
              <a:gd name="connsiteY8-2144" fmla="*/ 894254 h 1439686"/>
              <a:gd name="connsiteX9-2145" fmla="*/ 1876926 w 1878121"/>
              <a:gd name="connsiteY9-2146" fmla="*/ 926338 h 1439686"/>
              <a:gd name="connsiteX10-2147" fmla="*/ 1844842 w 1878121"/>
              <a:gd name="connsiteY10-2148" fmla="*/ 1183012 h 1439686"/>
              <a:gd name="connsiteX11-2149" fmla="*/ 1812758 w 1878121"/>
              <a:gd name="connsiteY11-2150" fmla="*/ 1231138 h 1439686"/>
              <a:gd name="connsiteX12-2151" fmla="*/ 1796716 w 1878121"/>
              <a:gd name="connsiteY12-2152" fmla="*/ 1279265 h 1439686"/>
              <a:gd name="connsiteX13-2153" fmla="*/ 1700463 w 1878121"/>
              <a:gd name="connsiteY13-2154" fmla="*/ 1359475 h 1439686"/>
              <a:gd name="connsiteX14-2155" fmla="*/ 1652337 w 1878121"/>
              <a:gd name="connsiteY14-2156" fmla="*/ 1375517 h 1439686"/>
              <a:gd name="connsiteX15-2157" fmla="*/ 1604210 w 1878121"/>
              <a:gd name="connsiteY15-2158" fmla="*/ 1407602 h 1439686"/>
              <a:gd name="connsiteX16-2159" fmla="*/ 1459832 w 1878121"/>
              <a:gd name="connsiteY16-2160" fmla="*/ 1439686 h 1439686"/>
              <a:gd name="connsiteX17-2161" fmla="*/ 401053 w 1878121"/>
              <a:gd name="connsiteY17-2162" fmla="*/ 1423644 h 1439686"/>
              <a:gd name="connsiteX18-2163" fmla="*/ 336884 w 1878121"/>
              <a:gd name="connsiteY18-2164" fmla="*/ 1407602 h 1439686"/>
              <a:gd name="connsiteX19-2165" fmla="*/ 256674 w 1878121"/>
              <a:gd name="connsiteY19-2166" fmla="*/ 1391559 h 1439686"/>
              <a:gd name="connsiteX20-2167" fmla="*/ 224589 w 1878121"/>
              <a:gd name="connsiteY20-2168" fmla="*/ 1359475 h 1439686"/>
              <a:gd name="connsiteX21-2169" fmla="*/ 176463 w 1878121"/>
              <a:gd name="connsiteY21-2170" fmla="*/ 1343433 h 1439686"/>
              <a:gd name="connsiteX22-2171" fmla="*/ 48126 w 1878121"/>
              <a:gd name="connsiteY22-2172" fmla="*/ 1199054 h 1439686"/>
              <a:gd name="connsiteX23-2173" fmla="*/ 16042 w 1878121"/>
              <a:gd name="connsiteY23-2174" fmla="*/ 1102802 h 1439686"/>
              <a:gd name="connsiteX24-2175" fmla="*/ 0 w 1878121"/>
              <a:gd name="connsiteY24-2176" fmla="*/ 1054675 h 1439686"/>
              <a:gd name="connsiteX25-2177" fmla="*/ 32084 w 1878121"/>
              <a:gd name="connsiteY25-2178" fmla="*/ 814044 h 1439686"/>
              <a:gd name="connsiteX26-2179" fmla="*/ 96253 w 1878121"/>
              <a:gd name="connsiteY26-2180" fmla="*/ 717791 h 1439686"/>
              <a:gd name="connsiteX27-2181" fmla="*/ 176463 w 1878121"/>
              <a:gd name="connsiteY27-2182" fmla="*/ 637581 h 1439686"/>
              <a:gd name="connsiteX28-2183" fmla="*/ 224589 w 1878121"/>
              <a:gd name="connsiteY28-2184" fmla="*/ 621538 h 1439686"/>
              <a:gd name="connsiteX29-2185" fmla="*/ 272716 w 1878121"/>
              <a:gd name="connsiteY29-2186" fmla="*/ 589454 h 1439686"/>
              <a:gd name="connsiteX30-2187" fmla="*/ 320842 w 1878121"/>
              <a:gd name="connsiteY30-2188" fmla="*/ 573412 h 1439686"/>
              <a:gd name="connsiteX31-2189" fmla="*/ 385010 w 1878121"/>
              <a:gd name="connsiteY31-2190" fmla="*/ 541328 h 1439686"/>
              <a:gd name="connsiteX32-2191" fmla="*/ 481263 w 1878121"/>
              <a:gd name="connsiteY32-2192" fmla="*/ 509244 h 1439686"/>
              <a:gd name="connsiteX33-2193" fmla="*/ 561474 w 1878121"/>
              <a:gd name="connsiteY33-2194" fmla="*/ 445075 h 1439686"/>
              <a:gd name="connsiteX34-2195" fmla="*/ 561474 w 1878121"/>
              <a:gd name="connsiteY34-2196" fmla="*/ 429033 h 1439686"/>
              <a:gd name="connsiteX0-2197" fmla="*/ 532666 w 1878121"/>
              <a:gd name="connsiteY0-2198" fmla="*/ 419431 h 1439686"/>
              <a:gd name="connsiteX1-2199" fmla="*/ 641797 w 1878121"/>
              <a:gd name="connsiteY1-2200" fmla="*/ 159368 h 1439686"/>
              <a:gd name="connsiteX2-2201" fmla="*/ 882541 w 1878121"/>
              <a:gd name="connsiteY2-2202" fmla="*/ 18039 h 1439686"/>
              <a:gd name="connsiteX3-2203" fmla="*/ 1254109 w 1878121"/>
              <a:gd name="connsiteY3-2204" fmla="*/ 34194 h 1439686"/>
              <a:gd name="connsiteX4-2205" fmla="*/ 1572352 w 1878121"/>
              <a:gd name="connsiteY4-2206" fmla="*/ 310299 h 1439686"/>
              <a:gd name="connsiteX5-2207" fmla="*/ 1636295 w 1878121"/>
              <a:gd name="connsiteY5-2208" fmla="*/ 477159 h 1439686"/>
              <a:gd name="connsiteX6-2209" fmla="*/ 1636295 w 1878121"/>
              <a:gd name="connsiteY6-2210" fmla="*/ 846128 h 1439686"/>
              <a:gd name="connsiteX7-2211" fmla="*/ 1604210 w 1878121"/>
              <a:gd name="connsiteY7-2212" fmla="*/ 800939 h 1439686"/>
              <a:gd name="connsiteX8-2213" fmla="*/ 1828800 w 1878121"/>
              <a:gd name="connsiteY8-2214" fmla="*/ 894254 h 1439686"/>
              <a:gd name="connsiteX9-2215" fmla="*/ 1876926 w 1878121"/>
              <a:gd name="connsiteY9-2216" fmla="*/ 926338 h 1439686"/>
              <a:gd name="connsiteX10-2217" fmla="*/ 1844842 w 1878121"/>
              <a:gd name="connsiteY10-2218" fmla="*/ 1183012 h 1439686"/>
              <a:gd name="connsiteX11-2219" fmla="*/ 1812758 w 1878121"/>
              <a:gd name="connsiteY11-2220" fmla="*/ 1231138 h 1439686"/>
              <a:gd name="connsiteX12-2221" fmla="*/ 1796716 w 1878121"/>
              <a:gd name="connsiteY12-2222" fmla="*/ 1279265 h 1439686"/>
              <a:gd name="connsiteX13-2223" fmla="*/ 1700463 w 1878121"/>
              <a:gd name="connsiteY13-2224" fmla="*/ 1359475 h 1439686"/>
              <a:gd name="connsiteX14-2225" fmla="*/ 1652337 w 1878121"/>
              <a:gd name="connsiteY14-2226" fmla="*/ 1375517 h 1439686"/>
              <a:gd name="connsiteX15-2227" fmla="*/ 1604210 w 1878121"/>
              <a:gd name="connsiteY15-2228" fmla="*/ 1407602 h 1439686"/>
              <a:gd name="connsiteX16-2229" fmla="*/ 1459832 w 1878121"/>
              <a:gd name="connsiteY16-2230" fmla="*/ 1439686 h 1439686"/>
              <a:gd name="connsiteX17-2231" fmla="*/ 401053 w 1878121"/>
              <a:gd name="connsiteY17-2232" fmla="*/ 1423644 h 1439686"/>
              <a:gd name="connsiteX18-2233" fmla="*/ 336884 w 1878121"/>
              <a:gd name="connsiteY18-2234" fmla="*/ 1407602 h 1439686"/>
              <a:gd name="connsiteX19-2235" fmla="*/ 256674 w 1878121"/>
              <a:gd name="connsiteY19-2236" fmla="*/ 1391559 h 1439686"/>
              <a:gd name="connsiteX20-2237" fmla="*/ 224589 w 1878121"/>
              <a:gd name="connsiteY20-2238" fmla="*/ 1359475 h 1439686"/>
              <a:gd name="connsiteX21-2239" fmla="*/ 176463 w 1878121"/>
              <a:gd name="connsiteY21-2240" fmla="*/ 1343433 h 1439686"/>
              <a:gd name="connsiteX22-2241" fmla="*/ 48126 w 1878121"/>
              <a:gd name="connsiteY22-2242" fmla="*/ 1199054 h 1439686"/>
              <a:gd name="connsiteX23-2243" fmla="*/ 16042 w 1878121"/>
              <a:gd name="connsiteY23-2244" fmla="*/ 1102802 h 1439686"/>
              <a:gd name="connsiteX24-2245" fmla="*/ 0 w 1878121"/>
              <a:gd name="connsiteY24-2246" fmla="*/ 1054675 h 1439686"/>
              <a:gd name="connsiteX25-2247" fmla="*/ 32084 w 1878121"/>
              <a:gd name="connsiteY25-2248" fmla="*/ 814044 h 1439686"/>
              <a:gd name="connsiteX26-2249" fmla="*/ 96253 w 1878121"/>
              <a:gd name="connsiteY26-2250" fmla="*/ 717791 h 1439686"/>
              <a:gd name="connsiteX27-2251" fmla="*/ 176463 w 1878121"/>
              <a:gd name="connsiteY27-2252" fmla="*/ 637581 h 1439686"/>
              <a:gd name="connsiteX28-2253" fmla="*/ 224589 w 1878121"/>
              <a:gd name="connsiteY28-2254" fmla="*/ 621538 h 1439686"/>
              <a:gd name="connsiteX29-2255" fmla="*/ 272716 w 1878121"/>
              <a:gd name="connsiteY29-2256" fmla="*/ 589454 h 1439686"/>
              <a:gd name="connsiteX30-2257" fmla="*/ 320842 w 1878121"/>
              <a:gd name="connsiteY30-2258" fmla="*/ 573412 h 1439686"/>
              <a:gd name="connsiteX31-2259" fmla="*/ 385010 w 1878121"/>
              <a:gd name="connsiteY31-2260" fmla="*/ 541328 h 1439686"/>
              <a:gd name="connsiteX32-2261" fmla="*/ 481263 w 1878121"/>
              <a:gd name="connsiteY32-2262" fmla="*/ 509244 h 1439686"/>
              <a:gd name="connsiteX33-2263" fmla="*/ 561474 w 1878121"/>
              <a:gd name="connsiteY33-2264" fmla="*/ 445075 h 1439686"/>
              <a:gd name="connsiteX34-2265" fmla="*/ 561474 w 1878121"/>
              <a:gd name="connsiteY34-2266" fmla="*/ 429033 h 1439686"/>
              <a:gd name="connsiteX0-2267" fmla="*/ 532666 w 1878121"/>
              <a:gd name="connsiteY0-2268" fmla="*/ 419431 h 1439686"/>
              <a:gd name="connsiteX1-2269" fmla="*/ 641797 w 1878121"/>
              <a:gd name="connsiteY1-2270" fmla="*/ 159368 h 1439686"/>
              <a:gd name="connsiteX2-2271" fmla="*/ 882541 w 1878121"/>
              <a:gd name="connsiteY2-2272" fmla="*/ 18039 h 1439686"/>
              <a:gd name="connsiteX3-2273" fmla="*/ 1254109 w 1878121"/>
              <a:gd name="connsiteY3-2274" fmla="*/ 34194 h 1439686"/>
              <a:gd name="connsiteX4-2275" fmla="*/ 1572352 w 1878121"/>
              <a:gd name="connsiteY4-2276" fmla="*/ 310299 h 1439686"/>
              <a:gd name="connsiteX5-2277" fmla="*/ 1636295 w 1878121"/>
              <a:gd name="connsiteY5-2278" fmla="*/ 477159 h 1439686"/>
              <a:gd name="connsiteX6-2279" fmla="*/ 1636295 w 1878121"/>
              <a:gd name="connsiteY6-2280" fmla="*/ 846128 h 1439686"/>
              <a:gd name="connsiteX7-2281" fmla="*/ 1707241 w 1878121"/>
              <a:gd name="connsiteY7-2282" fmla="*/ 903970 h 1439686"/>
              <a:gd name="connsiteX8-2283" fmla="*/ 1828800 w 1878121"/>
              <a:gd name="connsiteY8-2284" fmla="*/ 894254 h 1439686"/>
              <a:gd name="connsiteX9-2285" fmla="*/ 1876926 w 1878121"/>
              <a:gd name="connsiteY9-2286" fmla="*/ 926338 h 1439686"/>
              <a:gd name="connsiteX10-2287" fmla="*/ 1844842 w 1878121"/>
              <a:gd name="connsiteY10-2288" fmla="*/ 1183012 h 1439686"/>
              <a:gd name="connsiteX11-2289" fmla="*/ 1812758 w 1878121"/>
              <a:gd name="connsiteY11-2290" fmla="*/ 1231138 h 1439686"/>
              <a:gd name="connsiteX12-2291" fmla="*/ 1796716 w 1878121"/>
              <a:gd name="connsiteY12-2292" fmla="*/ 1279265 h 1439686"/>
              <a:gd name="connsiteX13-2293" fmla="*/ 1700463 w 1878121"/>
              <a:gd name="connsiteY13-2294" fmla="*/ 1359475 h 1439686"/>
              <a:gd name="connsiteX14-2295" fmla="*/ 1652337 w 1878121"/>
              <a:gd name="connsiteY14-2296" fmla="*/ 1375517 h 1439686"/>
              <a:gd name="connsiteX15-2297" fmla="*/ 1604210 w 1878121"/>
              <a:gd name="connsiteY15-2298" fmla="*/ 1407602 h 1439686"/>
              <a:gd name="connsiteX16-2299" fmla="*/ 1459832 w 1878121"/>
              <a:gd name="connsiteY16-2300" fmla="*/ 1439686 h 1439686"/>
              <a:gd name="connsiteX17-2301" fmla="*/ 401053 w 1878121"/>
              <a:gd name="connsiteY17-2302" fmla="*/ 1423644 h 1439686"/>
              <a:gd name="connsiteX18-2303" fmla="*/ 336884 w 1878121"/>
              <a:gd name="connsiteY18-2304" fmla="*/ 1407602 h 1439686"/>
              <a:gd name="connsiteX19-2305" fmla="*/ 256674 w 1878121"/>
              <a:gd name="connsiteY19-2306" fmla="*/ 1391559 h 1439686"/>
              <a:gd name="connsiteX20-2307" fmla="*/ 224589 w 1878121"/>
              <a:gd name="connsiteY20-2308" fmla="*/ 1359475 h 1439686"/>
              <a:gd name="connsiteX21-2309" fmla="*/ 176463 w 1878121"/>
              <a:gd name="connsiteY21-2310" fmla="*/ 1343433 h 1439686"/>
              <a:gd name="connsiteX22-2311" fmla="*/ 48126 w 1878121"/>
              <a:gd name="connsiteY22-2312" fmla="*/ 1199054 h 1439686"/>
              <a:gd name="connsiteX23-2313" fmla="*/ 16042 w 1878121"/>
              <a:gd name="connsiteY23-2314" fmla="*/ 1102802 h 1439686"/>
              <a:gd name="connsiteX24-2315" fmla="*/ 0 w 1878121"/>
              <a:gd name="connsiteY24-2316" fmla="*/ 1054675 h 1439686"/>
              <a:gd name="connsiteX25-2317" fmla="*/ 32084 w 1878121"/>
              <a:gd name="connsiteY25-2318" fmla="*/ 814044 h 1439686"/>
              <a:gd name="connsiteX26-2319" fmla="*/ 96253 w 1878121"/>
              <a:gd name="connsiteY26-2320" fmla="*/ 717791 h 1439686"/>
              <a:gd name="connsiteX27-2321" fmla="*/ 176463 w 1878121"/>
              <a:gd name="connsiteY27-2322" fmla="*/ 637581 h 1439686"/>
              <a:gd name="connsiteX28-2323" fmla="*/ 224589 w 1878121"/>
              <a:gd name="connsiteY28-2324" fmla="*/ 621538 h 1439686"/>
              <a:gd name="connsiteX29-2325" fmla="*/ 272716 w 1878121"/>
              <a:gd name="connsiteY29-2326" fmla="*/ 589454 h 1439686"/>
              <a:gd name="connsiteX30-2327" fmla="*/ 320842 w 1878121"/>
              <a:gd name="connsiteY30-2328" fmla="*/ 573412 h 1439686"/>
              <a:gd name="connsiteX31-2329" fmla="*/ 385010 w 1878121"/>
              <a:gd name="connsiteY31-2330" fmla="*/ 541328 h 1439686"/>
              <a:gd name="connsiteX32-2331" fmla="*/ 481263 w 1878121"/>
              <a:gd name="connsiteY32-2332" fmla="*/ 509244 h 1439686"/>
              <a:gd name="connsiteX33-2333" fmla="*/ 561474 w 1878121"/>
              <a:gd name="connsiteY33-2334" fmla="*/ 445075 h 1439686"/>
              <a:gd name="connsiteX34-2335" fmla="*/ 561474 w 1878121"/>
              <a:gd name="connsiteY34-2336" fmla="*/ 429033 h 1439686"/>
              <a:gd name="connsiteX0-2337" fmla="*/ 532666 w 1878121"/>
              <a:gd name="connsiteY0-2338" fmla="*/ 419431 h 1439686"/>
              <a:gd name="connsiteX1-2339" fmla="*/ 641797 w 1878121"/>
              <a:gd name="connsiteY1-2340" fmla="*/ 159368 h 1439686"/>
              <a:gd name="connsiteX2-2341" fmla="*/ 882541 w 1878121"/>
              <a:gd name="connsiteY2-2342" fmla="*/ 18039 h 1439686"/>
              <a:gd name="connsiteX3-2343" fmla="*/ 1254109 w 1878121"/>
              <a:gd name="connsiteY3-2344" fmla="*/ 34194 h 1439686"/>
              <a:gd name="connsiteX4-2345" fmla="*/ 1572352 w 1878121"/>
              <a:gd name="connsiteY4-2346" fmla="*/ 310299 h 1439686"/>
              <a:gd name="connsiteX5-2347" fmla="*/ 1636295 w 1878121"/>
              <a:gd name="connsiteY5-2348" fmla="*/ 477159 h 1439686"/>
              <a:gd name="connsiteX6-2349" fmla="*/ 1636295 w 1878121"/>
              <a:gd name="connsiteY6-2350" fmla="*/ 846128 h 1439686"/>
              <a:gd name="connsiteX7-2351" fmla="*/ 1533376 w 1878121"/>
              <a:gd name="connsiteY7-2352" fmla="*/ 936167 h 1439686"/>
              <a:gd name="connsiteX8-2353" fmla="*/ 1828800 w 1878121"/>
              <a:gd name="connsiteY8-2354" fmla="*/ 894254 h 1439686"/>
              <a:gd name="connsiteX9-2355" fmla="*/ 1876926 w 1878121"/>
              <a:gd name="connsiteY9-2356" fmla="*/ 926338 h 1439686"/>
              <a:gd name="connsiteX10-2357" fmla="*/ 1844842 w 1878121"/>
              <a:gd name="connsiteY10-2358" fmla="*/ 1183012 h 1439686"/>
              <a:gd name="connsiteX11-2359" fmla="*/ 1812758 w 1878121"/>
              <a:gd name="connsiteY11-2360" fmla="*/ 1231138 h 1439686"/>
              <a:gd name="connsiteX12-2361" fmla="*/ 1796716 w 1878121"/>
              <a:gd name="connsiteY12-2362" fmla="*/ 1279265 h 1439686"/>
              <a:gd name="connsiteX13-2363" fmla="*/ 1700463 w 1878121"/>
              <a:gd name="connsiteY13-2364" fmla="*/ 1359475 h 1439686"/>
              <a:gd name="connsiteX14-2365" fmla="*/ 1652337 w 1878121"/>
              <a:gd name="connsiteY14-2366" fmla="*/ 1375517 h 1439686"/>
              <a:gd name="connsiteX15-2367" fmla="*/ 1604210 w 1878121"/>
              <a:gd name="connsiteY15-2368" fmla="*/ 1407602 h 1439686"/>
              <a:gd name="connsiteX16-2369" fmla="*/ 1459832 w 1878121"/>
              <a:gd name="connsiteY16-2370" fmla="*/ 1439686 h 1439686"/>
              <a:gd name="connsiteX17-2371" fmla="*/ 401053 w 1878121"/>
              <a:gd name="connsiteY17-2372" fmla="*/ 1423644 h 1439686"/>
              <a:gd name="connsiteX18-2373" fmla="*/ 336884 w 1878121"/>
              <a:gd name="connsiteY18-2374" fmla="*/ 1407602 h 1439686"/>
              <a:gd name="connsiteX19-2375" fmla="*/ 256674 w 1878121"/>
              <a:gd name="connsiteY19-2376" fmla="*/ 1391559 h 1439686"/>
              <a:gd name="connsiteX20-2377" fmla="*/ 224589 w 1878121"/>
              <a:gd name="connsiteY20-2378" fmla="*/ 1359475 h 1439686"/>
              <a:gd name="connsiteX21-2379" fmla="*/ 176463 w 1878121"/>
              <a:gd name="connsiteY21-2380" fmla="*/ 1343433 h 1439686"/>
              <a:gd name="connsiteX22-2381" fmla="*/ 48126 w 1878121"/>
              <a:gd name="connsiteY22-2382" fmla="*/ 1199054 h 1439686"/>
              <a:gd name="connsiteX23-2383" fmla="*/ 16042 w 1878121"/>
              <a:gd name="connsiteY23-2384" fmla="*/ 1102802 h 1439686"/>
              <a:gd name="connsiteX24-2385" fmla="*/ 0 w 1878121"/>
              <a:gd name="connsiteY24-2386" fmla="*/ 1054675 h 1439686"/>
              <a:gd name="connsiteX25-2387" fmla="*/ 32084 w 1878121"/>
              <a:gd name="connsiteY25-2388" fmla="*/ 814044 h 1439686"/>
              <a:gd name="connsiteX26-2389" fmla="*/ 96253 w 1878121"/>
              <a:gd name="connsiteY26-2390" fmla="*/ 717791 h 1439686"/>
              <a:gd name="connsiteX27-2391" fmla="*/ 176463 w 1878121"/>
              <a:gd name="connsiteY27-2392" fmla="*/ 637581 h 1439686"/>
              <a:gd name="connsiteX28-2393" fmla="*/ 224589 w 1878121"/>
              <a:gd name="connsiteY28-2394" fmla="*/ 621538 h 1439686"/>
              <a:gd name="connsiteX29-2395" fmla="*/ 272716 w 1878121"/>
              <a:gd name="connsiteY29-2396" fmla="*/ 589454 h 1439686"/>
              <a:gd name="connsiteX30-2397" fmla="*/ 320842 w 1878121"/>
              <a:gd name="connsiteY30-2398" fmla="*/ 573412 h 1439686"/>
              <a:gd name="connsiteX31-2399" fmla="*/ 385010 w 1878121"/>
              <a:gd name="connsiteY31-2400" fmla="*/ 541328 h 1439686"/>
              <a:gd name="connsiteX32-2401" fmla="*/ 481263 w 1878121"/>
              <a:gd name="connsiteY32-2402" fmla="*/ 509244 h 1439686"/>
              <a:gd name="connsiteX33-2403" fmla="*/ 561474 w 1878121"/>
              <a:gd name="connsiteY33-2404" fmla="*/ 445075 h 1439686"/>
              <a:gd name="connsiteX34-2405" fmla="*/ 561474 w 1878121"/>
              <a:gd name="connsiteY34-2406" fmla="*/ 429033 h 1439686"/>
              <a:gd name="connsiteX0-2407" fmla="*/ 532666 w 1878121"/>
              <a:gd name="connsiteY0-2408" fmla="*/ 419431 h 1439686"/>
              <a:gd name="connsiteX1-2409" fmla="*/ 641797 w 1878121"/>
              <a:gd name="connsiteY1-2410" fmla="*/ 159368 h 1439686"/>
              <a:gd name="connsiteX2-2411" fmla="*/ 882541 w 1878121"/>
              <a:gd name="connsiteY2-2412" fmla="*/ 18039 h 1439686"/>
              <a:gd name="connsiteX3-2413" fmla="*/ 1254109 w 1878121"/>
              <a:gd name="connsiteY3-2414" fmla="*/ 34194 h 1439686"/>
              <a:gd name="connsiteX4-2415" fmla="*/ 1572352 w 1878121"/>
              <a:gd name="connsiteY4-2416" fmla="*/ 310299 h 1439686"/>
              <a:gd name="connsiteX5-2417" fmla="*/ 1636295 w 1878121"/>
              <a:gd name="connsiteY5-2418" fmla="*/ 477159 h 1439686"/>
              <a:gd name="connsiteX6-2419" fmla="*/ 1629855 w 1878121"/>
              <a:gd name="connsiteY6-2420" fmla="*/ 775294 h 1439686"/>
              <a:gd name="connsiteX7-2421" fmla="*/ 1533376 w 1878121"/>
              <a:gd name="connsiteY7-2422" fmla="*/ 936167 h 1439686"/>
              <a:gd name="connsiteX8-2423" fmla="*/ 1828800 w 1878121"/>
              <a:gd name="connsiteY8-2424" fmla="*/ 894254 h 1439686"/>
              <a:gd name="connsiteX9-2425" fmla="*/ 1876926 w 1878121"/>
              <a:gd name="connsiteY9-2426" fmla="*/ 926338 h 1439686"/>
              <a:gd name="connsiteX10-2427" fmla="*/ 1844842 w 1878121"/>
              <a:gd name="connsiteY10-2428" fmla="*/ 1183012 h 1439686"/>
              <a:gd name="connsiteX11-2429" fmla="*/ 1812758 w 1878121"/>
              <a:gd name="connsiteY11-2430" fmla="*/ 1231138 h 1439686"/>
              <a:gd name="connsiteX12-2431" fmla="*/ 1796716 w 1878121"/>
              <a:gd name="connsiteY12-2432" fmla="*/ 1279265 h 1439686"/>
              <a:gd name="connsiteX13-2433" fmla="*/ 1700463 w 1878121"/>
              <a:gd name="connsiteY13-2434" fmla="*/ 1359475 h 1439686"/>
              <a:gd name="connsiteX14-2435" fmla="*/ 1652337 w 1878121"/>
              <a:gd name="connsiteY14-2436" fmla="*/ 1375517 h 1439686"/>
              <a:gd name="connsiteX15-2437" fmla="*/ 1604210 w 1878121"/>
              <a:gd name="connsiteY15-2438" fmla="*/ 1407602 h 1439686"/>
              <a:gd name="connsiteX16-2439" fmla="*/ 1459832 w 1878121"/>
              <a:gd name="connsiteY16-2440" fmla="*/ 1439686 h 1439686"/>
              <a:gd name="connsiteX17-2441" fmla="*/ 401053 w 1878121"/>
              <a:gd name="connsiteY17-2442" fmla="*/ 1423644 h 1439686"/>
              <a:gd name="connsiteX18-2443" fmla="*/ 336884 w 1878121"/>
              <a:gd name="connsiteY18-2444" fmla="*/ 1407602 h 1439686"/>
              <a:gd name="connsiteX19-2445" fmla="*/ 256674 w 1878121"/>
              <a:gd name="connsiteY19-2446" fmla="*/ 1391559 h 1439686"/>
              <a:gd name="connsiteX20-2447" fmla="*/ 224589 w 1878121"/>
              <a:gd name="connsiteY20-2448" fmla="*/ 1359475 h 1439686"/>
              <a:gd name="connsiteX21-2449" fmla="*/ 176463 w 1878121"/>
              <a:gd name="connsiteY21-2450" fmla="*/ 1343433 h 1439686"/>
              <a:gd name="connsiteX22-2451" fmla="*/ 48126 w 1878121"/>
              <a:gd name="connsiteY22-2452" fmla="*/ 1199054 h 1439686"/>
              <a:gd name="connsiteX23-2453" fmla="*/ 16042 w 1878121"/>
              <a:gd name="connsiteY23-2454" fmla="*/ 1102802 h 1439686"/>
              <a:gd name="connsiteX24-2455" fmla="*/ 0 w 1878121"/>
              <a:gd name="connsiteY24-2456" fmla="*/ 1054675 h 1439686"/>
              <a:gd name="connsiteX25-2457" fmla="*/ 32084 w 1878121"/>
              <a:gd name="connsiteY25-2458" fmla="*/ 814044 h 1439686"/>
              <a:gd name="connsiteX26-2459" fmla="*/ 96253 w 1878121"/>
              <a:gd name="connsiteY26-2460" fmla="*/ 717791 h 1439686"/>
              <a:gd name="connsiteX27-2461" fmla="*/ 176463 w 1878121"/>
              <a:gd name="connsiteY27-2462" fmla="*/ 637581 h 1439686"/>
              <a:gd name="connsiteX28-2463" fmla="*/ 224589 w 1878121"/>
              <a:gd name="connsiteY28-2464" fmla="*/ 621538 h 1439686"/>
              <a:gd name="connsiteX29-2465" fmla="*/ 272716 w 1878121"/>
              <a:gd name="connsiteY29-2466" fmla="*/ 589454 h 1439686"/>
              <a:gd name="connsiteX30-2467" fmla="*/ 320842 w 1878121"/>
              <a:gd name="connsiteY30-2468" fmla="*/ 573412 h 1439686"/>
              <a:gd name="connsiteX31-2469" fmla="*/ 385010 w 1878121"/>
              <a:gd name="connsiteY31-2470" fmla="*/ 541328 h 1439686"/>
              <a:gd name="connsiteX32-2471" fmla="*/ 481263 w 1878121"/>
              <a:gd name="connsiteY32-2472" fmla="*/ 509244 h 1439686"/>
              <a:gd name="connsiteX33-2473" fmla="*/ 561474 w 1878121"/>
              <a:gd name="connsiteY33-2474" fmla="*/ 445075 h 1439686"/>
              <a:gd name="connsiteX34-2475" fmla="*/ 561474 w 1878121"/>
              <a:gd name="connsiteY34-2476" fmla="*/ 429033 h 1439686"/>
              <a:gd name="connsiteX0-2477" fmla="*/ 532666 w 1878121"/>
              <a:gd name="connsiteY0-2478" fmla="*/ 419431 h 1439686"/>
              <a:gd name="connsiteX1-2479" fmla="*/ 641797 w 1878121"/>
              <a:gd name="connsiteY1-2480" fmla="*/ 159368 h 1439686"/>
              <a:gd name="connsiteX2-2481" fmla="*/ 882541 w 1878121"/>
              <a:gd name="connsiteY2-2482" fmla="*/ 18039 h 1439686"/>
              <a:gd name="connsiteX3-2483" fmla="*/ 1254109 w 1878121"/>
              <a:gd name="connsiteY3-2484" fmla="*/ 34194 h 1439686"/>
              <a:gd name="connsiteX4-2485" fmla="*/ 1572352 w 1878121"/>
              <a:gd name="connsiteY4-2486" fmla="*/ 310299 h 1439686"/>
              <a:gd name="connsiteX5-2487" fmla="*/ 1636295 w 1878121"/>
              <a:gd name="connsiteY5-2488" fmla="*/ 477159 h 1439686"/>
              <a:gd name="connsiteX6-2489" fmla="*/ 1533376 w 1878121"/>
              <a:gd name="connsiteY6-2490" fmla="*/ 936167 h 1439686"/>
              <a:gd name="connsiteX7-2491" fmla="*/ 1828800 w 1878121"/>
              <a:gd name="connsiteY7-2492" fmla="*/ 894254 h 1439686"/>
              <a:gd name="connsiteX8-2493" fmla="*/ 1876926 w 1878121"/>
              <a:gd name="connsiteY8-2494" fmla="*/ 926338 h 1439686"/>
              <a:gd name="connsiteX9-2495" fmla="*/ 1844842 w 1878121"/>
              <a:gd name="connsiteY9-2496" fmla="*/ 1183012 h 1439686"/>
              <a:gd name="connsiteX10-2497" fmla="*/ 1812758 w 1878121"/>
              <a:gd name="connsiteY10-2498" fmla="*/ 1231138 h 1439686"/>
              <a:gd name="connsiteX11-2499" fmla="*/ 1796716 w 1878121"/>
              <a:gd name="connsiteY11-2500" fmla="*/ 1279265 h 1439686"/>
              <a:gd name="connsiteX12-2501" fmla="*/ 1700463 w 1878121"/>
              <a:gd name="connsiteY12-2502" fmla="*/ 1359475 h 1439686"/>
              <a:gd name="connsiteX13-2503" fmla="*/ 1652337 w 1878121"/>
              <a:gd name="connsiteY13-2504" fmla="*/ 1375517 h 1439686"/>
              <a:gd name="connsiteX14-2505" fmla="*/ 1604210 w 1878121"/>
              <a:gd name="connsiteY14-2506" fmla="*/ 1407602 h 1439686"/>
              <a:gd name="connsiteX15-2507" fmla="*/ 1459832 w 1878121"/>
              <a:gd name="connsiteY15-2508" fmla="*/ 1439686 h 1439686"/>
              <a:gd name="connsiteX16-2509" fmla="*/ 401053 w 1878121"/>
              <a:gd name="connsiteY16-2510" fmla="*/ 1423644 h 1439686"/>
              <a:gd name="connsiteX17-2511" fmla="*/ 336884 w 1878121"/>
              <a:gd name="connsiteY17-2512" fmla="*/ 1407602 h 1439686"/>
              <a:gd name="connsiteX18-2513" fmla="*/ 256674 w 1878121"/>
              <a:gd name="connsiteY18-2514" fmla="*/ 1391559 h 1439686"/>
              <a:gd name="connsiteX19-2515" fmla="*/ 224589 w 1878121"/>
              <a:gd name="connsiteY19-2516" fmla="*/ 1359475 h 1439686"/>
              <a:gd name="connsiteX20-2517" fmla="*/ 176463 w 1878121"/>
              <a:gd name="connsiteY20-2518" fmla="*/ 1343433 h 1439686"/>
              <a:gd name="connsiteX21-2519" fmla="*/ 48126 w 1878121"/>
              <a:gd name="connsiteY21-2520" fmla="*/ 1199054 h 1439686"/>
              <a:gd name="connsiteX22-2521" fmla="*/ 16042 w 1878121"/>
              <a:gd name="connsiteY22-2522" fmla="*/ 1102802 h 1439686"/>
              <a:gd name="connsiteX23-2523" fmla="*/ 0 w 1878121"/>
              <a:gd name="connsiteY23-2524" fmla="*/ 1054675 h 1439686"/>
              <a:gd name="connsiteX24-2525" fmla="*/ 32084 w 1878121"/>
              <a:gd name="connsiteY24-2526" fmla="*/ 814044 h 1439686"/>
              <a:gd name="connsiteX25-2527" fmla="*/ 96253 w 1878121"/>
              <a:gd name="connsiteY25-2528" fmla="*/ 717791 h 1439686"/>
              <a:gd name="connsiteX26-2529" fmla="*/ 176463 w 1878121"/>
              <a:gd name="connsiteY26-2530" fmla="*/ 637581 h 1439686"/>
              <a:gd name="connsiteX27-2531" fmla="*/ 224589 w 1878121"/>
              <a:gd name="connsiteY27-2532" fmla="*/ 621538 h 1439686"/>
              <a:gd name="connsiteX28-2533" fmla="*/ 272716 w 1878121"/>
              <a:gd name="connsiteY28-2534" fmla="*/ 589454 h 1439686"/>
              <a:gd name="connsiteX29-2535" fmla="*/ 320842 w 1878121"/>
              <a:gd name="connsiteY29-2536" fmla="*/ 573412 h 1439686"/>
              <a:gd name="connsiteX30-2537" fmla="*/ 385010 w 1878121"/>
              <a:gd name="connsiteY30-2538" fmla="*/ 541328 h 1439686"/>
              <a:gd name="connsiteX31-2539" fmla="*/ 481263 w 1878121"/>
              <a:gd name="connsiteY31-2540" fmla="*/ 509244 h 1439686"/>
              <a:gd name="connsiteX32-2541" fmla="*/ 561474 w 1878121"/>
              <a:gd name="connsiteY32-2542" fmla="*/ 445075 h 1439686"/>
              <a:gd name="connsiteX33-2543" fmla="*/ 561474 w 1878121"/>
              <a:gd name="connsiteY33-2544" fmla="*/ 429033 h 1439686"/>
              <a:gd name="connsiteX0-2545" fmla="*/ 532666 w 1878121"/>
              <a:gd name="connsiteY0-2546" fmla="*/ 419431 h 1439686"/>
              <a:gd name="connsiteX1-2547" fmla="*/ 641797 w 1878121"/>
              <a:gd name="connsiteY1-2548" fmla="*/ 159368 h 1439686"/>
              <a:gd name="connsiteX2-2549" fmla="*/ 882541 w 1878121"/>
              <a:gd name="connsiteY2-2550" fmla="*/ 18039 h 1439686"/>
              <a:gd name="connsiteX3-2551" fmla="*/ 1254109 w 1878121"/>
              <a:gd name="connsiteY3-2552" fmla="*/ 34194 h 1439686"/>
              <a:gd name="connsiteX4-2553" fmla="*/ 1572352 w 1878121"/>
              <a:gd name="connsiteY4-2554" fmla="*/ 310299 h 1439686"/>
              <a:gd name="connsiteX5-2555" fmla="*/ 1636295 w 1878121"/>
              <a:gd name="connsiteY5-2556" fmla="*/ 477159 h 1439686"/>
              <a:gd name="connsiteX6-2557" fmla="*/ 1655726 w 1878121"/>
              <a:gd name="connsiteY6-2558" fmla="*/ 788060 h 1439686"/>
              <a:gd name="connsiteX7-2559" fmla="*/ 1828800 w 1878121"/>
              <a:gd name="connsiteY7-2560" fmla="*/ 894254 h 1439686"/>
              <a:gd name="connsiteX8-2561" fmla="*/ 1876926 w 1878121"/>
              <a:gd name="connsiteY8-2562" fmla="*/ 926338 h 1439686"/>
              <a:gd name="connsiteX9-2563" fmla="*/ 1844842 w 1878121"/>
              <a:gd name="connsiteY9-2564" fmla="*/ 1183012 h 1439686"/>
              <a:gd name="connsiteX10-2565" fmla="*/ 1812758 w 1878121"/>
              <a:gd name="connsiteY10-2566" fmla="*/ 1231138 h 1439686"/>
              <a:gd name="connsiteX11-2567" fmla="*/ 1796716 w 1878121"/>
              <a:gd name="connsiteY11-2568" fmla="*/ 1279265 h 1439686"/>
              <a:gd name="connsiteX12-2569" fmla="*/ 1700463 w 1878121"/>
              <a:gd name="connsiteY12-2570" fmla="*/ 1359475 h 1439686"/>
              <a:gd name="connsiteX13-2571" fmla="*/ 1652337 w 1878121"/>
              <a:gd name="connsiteY13-2572" fmla="*/ 1375517 h 1439686"/>
              <a:gd name="connsiteX14-2573" fmla="*/ 1604210 w 1878121"/>
              <a:gd name="connsiteY14-2574" fmla="*/ 1407602 h 1439686"/>
              <a:gd name="connsiteX15-2575" fmla="*/ 1459832 w 1878121"/>
              <a:gd name="connsiteY15-2576" fmla="*/ 1439686 h 1439686"/>
              <a:gd name="connsiteX16-2577" fmla="*/ 401053 w 1878121"/>
              <a:gd name="connsiteY16-2578" fmla="*/ 1423644 h 1439686"/>
              <a:gd name="connsiteX17-2579" fmla="*/ 336884 w 1878121"/>
              <a:gd name="connsiteY17-2580" fmla="*/ 1407602 h 1439686"/>
              <a:gd name="connsiteX18-2581" fmla="*/ 256674 w 1878121"/>
              <a:gd name="connsiteY18-2582" fmla="*/ 1391559 h 1439686"/>
              <a:gd name="connsiteX19-2583" fmla="*/ 224589 w 1878121"/>
              <a:gd name="connsiteY19-2584" fmla="*/ 1359475 h 1439686"/>
              <a:gd name="connsiteX20-2585" fmla="*/ 176463 w 1878121"/>
              <a:gd name="connsiteY20-2586" fmla="*/ 1343433 h 1439686"/>
              <a:gd name="connsiteX21-2587" fmla="*/ 48126 w 1878121"/>
              <a:gd name="connsiteY21-2588" fmla="*/ 1199054 h 1439686"/>
              <a:gd name="connsiteX22-2589" fmla="*/ 16042 w 1878121"/>
              <a:gd name="connsiteY22-2590" fmla="*/ 1102802 h 1439686"/>
              <a:gd name="connsiteX23-2591" fmla="*/ 0 w 1878121"/>
              <a:gd name="connsiteY23-2592" fmla="*/ 1054675 h 1439686"/>
              <a:gd name="connsiteX24-2593" fmla="*/ 32084 w 1878121"/>
              <a:gd name="connsiteY24-2594" fmla="*/ 814044 h 1439686"/>
              <a:gd name="connsiteX25-2595" fmla="*/ 96253 w 1878121"/>
              <a:gd name="connsiteY25-2596" fmla="*/ 717791 h 1439686"/>
              <a:gd name="connsiteX26-2597" fmla="*/ 176463 w 1878121"/>
              <a:gd name="connsiteY26-2598" fmla="*/ 637581 h 1439686"/>
              <a:gd name="connsiteX27-2599" fmla="*/ 224589 w 1878121"/>
              <a:gd name="connsiteY27-2600" fmla="*/ 621538 h 1439686"/>
              <a:gd name="connsiteX28-2601" fmla="*/ 272716 w 1878121"/>
              <a:gd name="connsiteY28-2602" fmla="*/ 589454 h 1439686"/>
              <a:gd name="connsiteX29-2603" fmla="*/ 320842 w 1878121"/>
              <a:gd name="connsiteY29-2604" fmla="*/ 573412 h 1439686"/>
              <a:gd name="connsiteX30-2605" fmla="*/ 385010 w 1878121"/>
              <a:gd name="connsiteY30-2606" fmla="*/ 541328 h 1439686"/>
              <a:gd name="connsiteX31-2607" fmla="*/ 481263 w 1878121"/>
              <a:gd name="connsiteY31-2608" fmla="*/ 509244 h 1439686"/>
              <a:gd name="connsiteX32-2609" fmla="*/ 561474 w 1878121"/>
              <a:gd name="connsiteY32-2610" fmla="*/ 445075 h 1439686"/>
              <a:gd name="connsiteX33-2611" fmla="*/ 561474 w 1878121"/>
              <a:gd name="connsiteY33-2612" fmla="*/ 429033 h 1439686"/>
              <a:gd name="connsiteX0-2613" fmla="*/ 532666 w 1878121"/>
              <a:gd name="connsiteY0-2614" fmla="*/ 419431 h 1439686"/>
              <a:gd name="connsiteX1-2615" fmla="*/ 641797 w 1878121"/>
              <a:gd name="connsiteY1-2616" fmla="*/ 159368 h 1439686"/>
              <a:gd name="connsiteX2-2617" fmla="*/ 882541 w 1878121"/>
              <a:gd name="connsiteY2-2618" fmla="*/ 18039 h 1439686"/>
              <a:gd name="connsiteX3-2619" fmla="*/ 1254109 w 1878121"/>
              <a:gd name="connsiteY3-2620" fmla="*/ 34194 h 1439686"/>
              <a:gd name="connsiteX4-2621" fmla="*/ 1572352 w 1878121"/>
              <a:gd name="connsiteY4-2622" fmla="*/ 310299 h 1439686"/>
              <a:gd name="connsiteX5-2623" fmla="*/ 1636295 w 1878121"/>
              <a:gd name="connsiteY5-2624" fmla="*/ 477159 h 1439686"/>
              <a:gd name="connsiteX6-2625" fmla="*/ 1655726 w 1878121"/>
              <a:gd name="connsiteY6-2626" fmla="*/ 788060 h 1439686"/>
              <a:gd name="connsiteX7-2627" fmla="*/ 1828800 w 1878121"/>
              <a:gd name="connsiteY7-2628" fmla="*/ 894254 h 1439686"/>
              <a:gd name="connsiteX8-2629" fmla="*/ 1876926 w 1878121"/>
              <a:gd name="connsiteY8-2630" fmla="*/ 926338 h 1439686"/>
              <a:gd name="connsiteX9-2631" fmla="*/ 1844842 w 1878121"/>
              <a:gd name="connsiteY9-2632" fmla="*/ 1183012 h 1439686"/>
              <a:gd name="connsiteX10-2633" fmla="*/ 1812758 w 1878121"/>
              <a:gd name="connsiteY10-2634" fmla="*/ 1231138 h 1439686"/>
              <a:gd name="connsiteX11-2635" fmla="*/ 1796716 w 1878121"/>
              <a:gd name="connsiteY11-2636" fmla="*/ 1279265 h 1439686"/>
              <a:gd name="connsiteX12-2637" fmla="*/ 1700463 w 1878121"/>
              <a:gd name="connsiteY12-2638" fmla="*/ 1359475 h 1439686"/>
              <a:gd name="connsiteX13-2639" fmla="*/ 1652337 w 1878121"/>
              <a:gd name="connsiteY13-2640" fmla="*/ 1375517 h 1439686"/>
              <a:gd name="connsiteX14-2641" fmla="*/ 1604210 w 1878121"/>
              <a:gd name="connsiteY14-2642" fmla="*/ 1407602 h 1439686"/>
              <a:gd name="connsiteX15-2643" fmla="*/ 1459832 w 1878121"/>
              <a:gd name="connsiteY15-2644" fmla="*/ 1439686 h 1439686"/>
              <a:gd name="connsiteX16-2645" fmla="*/ 401053 w 1878121"/>
              <a:gd name="connsiteY16-2646" fmla="*/ 1423644 h 1439686"/>
              <a:gd name="connsiteX17-2647" fmla="*/ 336884 w 1878121"/>
              <a:gd name="connsiteY17-2648" fmla="*/ 1407602 h 1439686"/>
              <a:gd name="connsiteX18-2649" fmla="*/ 256674 w 1878121"/>
              <a:gd name="connsiteY18-2650" fmla="*/ 1391559 h 1439686"/>
              <a:gd name="connsiteX19-2651" fmla="*/ 224589 w 1878121"/>
              <a:gd name="connsiteY19-2652" fmla="*/ 1359475 h 1439686"/>
              <a:gd name="connsiteX20-2653" fmla="*/ 176463 w 1878121"/>
              <a:gd name="connsiteY20-2654" fmla="*/ 1343433 h 1439686"/>
              <a:gd name="connsiteX21-2655" fmla="*/ 48126 w 1878121"/>
              <a:gd name="connsiteY21-2656" fmla="*/ 1199054 h 1439686"/>
              <a:gd name="connsiteX22-2657" fmla="*/ 16042 w 1878121"/>
              <a:gd name="connsiteY22-2658" fmla="*/ 1102802 h 1439686"/>
              <a:gd name="connsiteX23-2659" fmla="*/ 0 w 1878121"/>
              <a:gd name="connsiteY23-2660" fmla="*/ 1054675 h 1439686"/>
              <a:gd name="connsiteX24-2661" fmla="*/ 32084 w 1878121"/>
              <a:gd name="connsiteY24-2662" fmla="*/ 814044 h 1439686"/>
              <a:gd name="connsiteX25-2663" fmla="*/ 96253 w 1878121"/>
              <a:gd name="connsiteY25-2664" fmla="*/ 717791 h 1439686"/>
              <a:gd name="connsiteX26-2665" fmla="*/ 176463 w 1878121"/>
              <a:gd name="connsiteY26-2666" fmla="*/ 637581 h 1439686"/>
              <a:gd name="connsiteX27-2667" fmla="*/ 224589 w 1878121"/>
              <a:gd name="connsiteY27-2668" fmla="*/ 621538 h 1439686"/>
              <a:gd name="connsiteX28-2669" fmla="*/ 272716 w 1878121"/>
              <a:gd name="connsiteY28-2670" fmla="*/ 589454 h 1439686"/>
              <a:gd name="connsiteX29-2671" fmla="*/ 320842 w 1878121"/>
              <a:gd name="connsiteY29-2672" fmla="*/ 573412 h 1439686"/>
              <a:gd name="connsiteX30-2673" fmla="*/ 385010 w 1878121"/>
              <a:gd name="connsiteY30-2674" fmla="*/ 541328 h 1439686"/>
              <a:gd name="connsiteX31-2675" fmla="*/ 481263 w 1878121"/>
              <a:gd name="connsiteY31-2676" fmla="*/ 509244 h 1439686"/>
              <a:gd name="connsiteX32-2677" fmla="*/ 561474 w 1878121"/>
              <a:gd name="connsiteY32-2678" fmla="*/ 445075 h 1439686"/>
              <a:gd name="connsiteX33-2679" fmla="*/ 561474 w 1878121"/>
              <a:gd name="connsiteY33-2680" fmla="*/ 429033 h 1439686"/>
              <a:gd name="connsiteX0-2681" fmla="*/ 532666 w 1878121"/>
              <a:gd name="connsiteY0-2682" fmla="*/ 419431 h 1439686"/>
              <a:gd name="connsiteX1-2683" fmla="*/ 641797 w 1878121"/>
              <a:gd name="connsiteY1-2684" fmla="*/ 159368 h 1439686"/>
              <a:gd name="connsiteX2-2685" fmla="*/ 882541 w 1878121"/>
              <a:gd name="connsiteY2-2686" fmla="*/ 18039 h 1439686"/>
              <a:gd name="connsiteX3-2687" fmla="*/ 1254109 w 1878121"/>
              <a:gd name="connsiteY3-2688" fmla="*/ 34194 h 1439686"/>
              <a:gd name="connsiteX4-2689" fmla="*/ 1572352 w 1878121"/>
              <a:gd name="connsiteY4-2690" fmla="*/ 310299 h 1439686"/>
              <a:gd name="connsiteX5-2691" fmla="*/ 1636295 w 1878121"/>
              <a:gd name="connsiteY5-2692" fmla="*/ 477159 h 1439686"/>
              <a:gd name="connsiteX6-2693" fmla="*/ 1655726 w 1878121"/>
              <a:gd name="connsiteY6-2694" fmla="*/ 788060 h 1439686"/>
              <a:gd name="connsiteX7-2695" fmla="*/ 1828800 w 1878121"/>
              <a:gd name="connsiteY7-2696" fmla="*/ 894254 h 1439686"/>
              <a:gd name="connsiteX8-2697" fmla="*/ 1876926 w 1878121"/>
              <a:gd name="connsiteY8-2698" fmla="*/ 926338 h 1439686"/>
              <a:gd name="connsiteX9-2699" fmla="*/ 1844842 w 1878121"/>
              <a:gd name="connsiteY9-2700" fmla="*/ 1183012 h 1439686"/>
              <a:gd name="connsiteX10-2701" fmla="*/ 1812758 w 1878121"/>
              <a:gd name="connsiteY10-2702" fmla="*/ 1231138 h 1439686"/>
              <a:gd name="connsiteX11-2703" fmla="*/ 1796716 w 1878121"/>
              <a:gd name="connsiteY11-2704" fmla="*/ 1279265 h 1439686"/>
              <a:gd name="connsiteX12-2705" fmla="*/ 1700463 w 1878121"/>
              <a:gd name="connsiteY12-2706" fmla="*/ 1359475 h 1439686"/>
              <a:gd name="connsiteX13-2707" fmla="*/ 1652337 w 1878121"/>
              <a:gd name="connsiteY13-2708" fmla="*/ 1375517 h 1439686"/>
              <a:gd name="connsiteX14-2709" fmla="*/ 1604210 w 1878121"/>
              <a:gd name="connsiteY14-2710" fmla="*/ 1407602 h 1439686"/>
              <a:gd name="connsiteX15-2711" fmla="*/ 1459832 w 1878121"/>
              <a:gd name="connsiteY15-2712" fmla="*/ 1439686 h 1439686"/>
              <a:gd name="connsiteX16-2713" fmla="*/ 401053 w 1878121"/>
              <a:gd name="connsiteY16-2714" fmla="*/ 1423644 h 1439686"/>
              <a:gd name="connsiteX17-2715" fmla="*/ 336884 w 1878121"/>
              <a:gd name="connsiteY17-2716" fmla="*/ 1407602 h 1439686"/>
              <a:gd name="connsiteX18-2717" fmla="*/ 256674 w 1878121"/>
              <a:gd name="connsiteY18-2718" fmla="*/ 1391559 h 1439686"/>
              <a:gd name="connsiteX19-2719" fmla="*/ 224589 w 1878121"/>
              <a:gd name="connsiteY19-2720" fmla="*/ 1359475 h 1439686"/>
              <a:gd name="connsiteX20-2721" fmla="*/ 176463 w 1878121"/>
              <a:gd name="connsiteY20-2722" fmla="*/ 1343433 h 1439686"/>
              <a:gd name="connsiteX21-2723" fmla="*/ 48126 w 1878121"/>
              <a:gd name="connsiteY21-2724" fmla="*/ 1199054 h 1439686"/>
              <a:gd name="connsiteX22-2725" fmla="*/ 16042 w 1878121"/>
              <a:gd name="connsiteY22-2726" fmla="*/ 1102802 h 1439686"/>
              <a:gd name="connsiteX23-2727" fmla="*/ 0 w 1878121"/>
              <a:gd name="connsiteY23-2728" fmla="*/ 1054675 h 1439686"/>
              <a:gd name="connsiteX24-2729" fmla="*/ 32084 w 1878121"/>
              <a:gd name="connsiteY24-2730" fmla="*/ 814044 h 1439686"/>
              <a:gd name="connsiteX25-2731" fmla="*/ 96253 w 1878121"/>
              <a:gd name="connsiteY25-2732" fmla="*/ 717791 h 1439686"/>
              <a:gd name="connsiteX26-2733" fmla="*/ 176463 w 1878121"/>
              <a:gd name="connsiteY26-2734" fmla="*/ 637581 h 1439686"/>
              <a:gd name="connsiteX27-2735" fmla="*/ 224589 w 1878121"/>
              <a:gd name="connsiteY27-2736" fmla="*/ 621538 h 1439686"/>
              <a:gd name="connsiteX28-2737" fmla="*/ 272716 w 1878121"/>
              <a:gd name="connsiteY28-2738" fmla="*/ 589454 h 1439686"/>
              <a:gd name="connsiteX29-2739" fmla="*/ 320842 w 1878121"/>
              <a:gd name="connsiteY29-2740" fmla="*/ 573412 h 1439686"/>
              <a:gd name="connsiteX30-2741" fmla="*/ 385010 w 1878121"/>
              <a:gd name="connsiteY30-2742" fmla="*/ 541328 h 1439686"/>
              <a:gd name="connsiteX31-2743" fmla="*/ 481263 w 1878121"/>
              <a:gd name="connsiteY31-2744" fmla="*/ 509244 h 1439686"/>
              <a:gd name="connsiteX32-2745" fmla="*/ 561474 w 1878121"/>
              <a:gd name="connsiteY32-2746" fmla="*/ 445075 h 1439686"/>
              <a:gd name="connsiteX33-2747" fmla="*/ 561474 w 1878121"/>
              <a:gd name="connsiteY33-2748" fmla="*/ 429033 h 1439686"/>
              <a:gd name="connsiteX0-2749" fmla="*/ 532666 w 1878121"/>
              <a:gd name="connsiteY0-2750" fmla="*/ 419431 h 1439686"/>
              <a:gd name="connsiteX1-2751" fmla="*/ 641797 w 1878121"/>
              <a:gd name="connsiteY1-2752" fmla="*/ 159368 h 1439686"/>
              <a:gd name="connsiteX2-2753" fmla="*/ 882541 w 1878121"/>
              <a:gd name="connsiteY2-2754" fmla="*/ 18039 h 1439686"/>
              <a:gd name="connsiteX3-2755" fmla="*/ 1254109 w 1878121"/>
              <a:gd name="connsiteY3-2756" fmla="*/ 34194 h 1439686"/>
              <a:gd name="connsiteX4-2757" fmla="*/ 1572352 w 1878121"/>
              <a:gd name="connsiteY4-2758" fmla="*/ 310299 h 1439686"/>
              <a:gd name="connsiteX5-2759" fmla="*/ 1636295 w 1878121"/>
              <a:gd name="connsiteY5-2760" fmla="*/ 477159 h 1439686"/>
              <a:gd name="connsiteX6-2761" fmla="*/ 1655726 w 1878121"/>
              <a:gd name="connsiteY6-2762" fmla="*/ 736545 h 1439686"/>
              <a:gd name="connsiteX7-2763" fmla="*/ 1828800 w 1878121"/>
              <a:gd name="connsiteY7-2764" fmla="*/ 894254 h 1439686"/>
              <a:gd name="connsiteX8-2765" fmla="*/ 1876926 w 1878121"/>
              <a:gd name="connsiteY8-2766" fmla="*/ 926338 h 1439686"/>
              <a:gd name="connsiteX9-2767" fmla="*/ 1844842 w 1878121"/>
              <a:gd name="connsiteY9-2768" fmla="*/ 1183012 h 1439686"/>
              <a:gd name="connsiteX10-2769" fmla="*/ 1812758 w 1878121"/>
              <a:gd name="connsiteY10-2770" fmla="*/ 1231138 h 1439686"/>
              <a:gd name="connsiteX11-2771" fmla="*/ 1796716 w 1878121"/>
              <a:gd name="connsiteY11-2772" fmla="*/ 1279265 h 1439686"/>
              <a:gd name="connsiteX12-2773" fmla="*/ 1700463 w 1878121"/>
              <a:gd name="connsiteY12-2774" fmla="*/ 1359475 h 1439686"/>
              <a:gd name="connsiteX13-2775" fmla="*/ 1652337 w 1878121"/>
              <a:gd name="connsiteY13-2776" fmla="*/ 1375517 h 1439686"/>
              <a:gd name="connsiteX14-2777" fmla="*/ 1604210 w 1878121"/>
              <a:gd name="connsiteY14-2778" fmla="*/ 1407602 h 1439686"/>
              <a:gd name="connsiteX15-2779" fmla="*/ 1459832 w 1878121"/>
              <a:gd name="connsiteY15-2780" fmla="*/ 1439686 h 1439686"/>
              <a:gd name="connsiteX16-2781" fmla="*/ 401053 w 1878121"/>
              <a:gd name="connsiteY16-2782" fmla="*/ 1423644 h 1439686"/>
              <a:gd name="connsiteX17-2783" fmla="*/ 336884 w 1878121"/>
              <a:gd name="connsiteY17-2784" fmla="*/ 1407602 h 1439686"/>
              <a:gd name="connsiteX18-2785" fmla="*/ 256674 w 1878121"/>
              <a:gd name="connsiteY18-2786" fmla="*/ 1391559 h 1439686"/>
              <a:gd name="connsiteX19-2787" fmla="*/ 224589 w 1878121"/>
              <a:gd name="connsiteY19-2788" fmla="*/ 1359475 h 1439686"/>
              <a:gd name="connsiteX20-2789" fmla="*/ 176463 w 1878121"/>
              <a:gd name="connsiteY20-2790" fmla="*/ 1343433 h 1439686"/>
              <a:gd name="connsiteX21-2791" fmla="*/ 48126 w 1878121"/>
              <a:gd name="connsiteY21-2792" fmla="*/ 1199054 h 1439686"/>
              <a:gd name="connsiteX22-2793" fmla="*/ 16042 w 1878121"/>
              <a:gd name="connsiteY22-2794" fmla="*/ 1102802 h 1439686"/>
              <a:gd name="connsiteX23-2795" fmla="*/ 0 w 1878121"/>
              <a:gd name="connsiteY23-2796" fmla="*/ 1054675 h 1439686"/>
              <a:gd name="connsiteX24-2797" fmla="*/ 32084 w 1878121"/>
              <a:gd name="connsiteY24-2798" fmla="*/ 814044 h 1439686"/>
              <a:gd name="connsiteX25-2799" fmla="*/ 96253 w 1878121"/>
              <a:gd name="connsiteY25-2800" fmla="*/ 717791 h 1439686"/>
              <a:gd name="connsiteX26-2801" fmla="*/ 176463 w 1878121"/>
              <a:gd name="connsiteY26-2802" fmla="*/ 637581 h 1439686"/>
              <a:gd name="connsiteX27-2803" fmla="*/ 224589 w 1878121"/>
              <a:gd name="connsiteY27-2804" fmla="*/ 621538 h 1439686"/>
              <a:gd name="connsiteX28-2805" fmla="*/ 272716 w 1878121"/>
              <a:gd name="connsiteY28-2806" fmla="*/ 589454 h 1439686"/>
              <a:gd name="connsiteX29-2807" fmla="*/ 320842 w 1878121"/>
              <a:gd name="connsiteY29-2808" fmla="*/ 573412 h 1439686"/>
              <a:gd name="connsiteX30-2809" fmla="*/ 385010 w 1878121"/>
              <a:gd name="connsiteY30-2810" fmla="*/ 541328 h 1439686"/>
              <a:gd name="connsiteX31-2811" fmla="*/ 481263 w 1878121"/>
              <a:gd name="connsiteY31-2812" fmla="*/ 509244 h 1439686"/>
              <a:gd name="connsiteX32-2813" fmla="*/ 561474 w 1878121"/>
              <a:gd name="connsiteY32-2814" fmla="*/ 445075 h 1439686"/>
              <a:gd name="connsiteX33-2815" fmla="*/ 561474 w 1878121"/>
              <a:gd name="connsiteY33-2816" fmla="*/ 429033 h 1439686"/>
              <a:gd name="connsiteX0-2817" fmla="*/ 532666 w 1878121"/>
              <a:gd name="connsiteY0-2818" fmla="*/ 419431 h 1439686"/>
              <a:gd name="connsiteX1-2819" fmla="*/ 641797 w 1878121"/>
              <a:gd name="connsiteY1-2820" fmla="*/ 159368 h 1439686"/>
              <a:gd name="connsiteX2-2821" fmla="*/ 882541 w 1878121"/>
              <a:gd name="connsiteY2-2822" fmla="*/ 18039 h 1439686"/>
              <a:gd name="connsiteX3-2823" fmla="*/ 1254109 w 1878121"/>
              <a:gd name="connsiteY3-2824" fmla="*/ 34194 h 1439686"/>
              <a:gd name="connsiteX4-2825" fmla="*/ 1572352 w 1878121"/>
              <a:gd name="connsiteY4-2826" fmla="*/ 310299 h 1439686"/>
              <a:gd name="connsiteX5-2827" fmla="*/ 1687810 w 1878121"/>
              <a:gd name="connsiteY5-2828" fmla="*/ 457840 h 1439686"/>
              <a:gd name="connsiteX6-2829" fmla="*/ 1655726 w 1878121"/>
              <a:gd name="connsiteY6-2830" fmla="*/ 736545 h 1439686"/>
              <a:gd name="connsiteX7-2831" fmla="*/ 1828800 w 1878121"/>
              <a:gd name="connsiteY7-2832" fmla="*/ 894254 h 1439686"/>
              <a:gd name="connsiteX8-2833" fmla="*/ 1876926 w 1878121"/>
              <a:gd name="connsiteY8-2834" fmla="*/ 926338 h 1439686"/>
              <a:gd name="connsiteX9-2835" fmla="*/ 1844842 w 1878121"/>
              <a:gd name="connsiteY9-2836" fmla="*/ 1183012 h 1439686"/>
              <a:gd name="connsiteX10-2837" fmla="*/ 1812758 w 1878121"/>
              <a:gd name="connsiteY10-2838" fmla="*/ 1231138 h 1439686"/>
              <a:gd name="connsiteX11-2839" fmla="*/ 1796716 w 1878121"/>
              <a:gd name="connsiteY11-2840" fmla="*/ 1279265 h 1439686"/>
              <a:gd name="connsiteX12-2841" fmla="*/ 1700463 w 1878121"/>
              <a:gd name="connsiteY12-2842" fmla="*/ 1359475 h 1439686"/>
              <a:gd name="connsiteX13-2843" fmla="*/ 1652337 w 1878121"/>
              <a:gd name="connsiteY13-2844" fmla="*/ 1375517 h 1439686"/>
              <a:gd name="connsiteX14-2845" fmla="*/ 1604210 w 1878121"/>
              <a:gd name="connsiteY14-2846" fmla="*/ 1407602 h 1439686"/>
              <a:gd name="connsiteX15-2847" fmla="*/ 1459832 w 1878121"/>
              <a:gd name="connsiteY15-2848" fmla="*/ 1439686 h 1439686"/>
              <a:gd name="connsiteX16-2849" fmla="*/ 401053 w 1878121"/>
              <a:gd name="connsiteY16-2850" fmla="*/ 1423644 h 1439686"/>
              <a:gd name="connsiteX17-2851" fmla="*/ 336884 w 1878121"/>
              <a:gd name="connsiteY17-2852" fmla="*/ 1407602 h 1439686"/>
              <a:gd name="connsiteX18-2853" fmla="*/ 256674 w 1878121"/>
              <a:gd name="connsiteY18-2854" fmla="*/ 1391559 h 1439686"/>
              <a:gd name="connsiteX19-2855" fmla="*/ 224589 w 1878121"/>
              <a:gd name="connsiteY19-2856" fmla="*/ 1359475 h 1439686"/>
              <a:gd name="connsiteX20-2857" fmla="*/ 176463 w 1878121"/>
              <a:gd name="connsiteY20-2858" fmla="*/ 1343433 h 1439686"/>
              <a:gd name="connsiteX21-2859" fmla="*/ 48126 w 1878121"/>
              <a:gd name="connsiteY21-2860" fmla="*/ 1199054 h 1439686"/>
              <a:gd name="connsiteX22-2861" fmla="*/ 16042 w 1878121"/>
              <a:gd name="connsiteY22-2862" fmla="*/ 1102802 h 1439686"/>
              <a:gd name="connsiteX23-2863" fmla="*/ 0 w 1878121"/>
              <a:gd name="connsiteY23-2864" fmla="*/ 1054675 h 1439686"/>
              <a:gd name="connsiteX24-2865" fmla="*/ 32084 w 1878121"/>
              <a:gd name="connsiteY24-2866" fmla="*/ 814044 h 1439686"/>
              <a:gd name="connsiteX25-2867" fmla="*/ 96253 w 1878121"/>
              <a:gd name="connsiteY25-2868" fmla="*/ 717791 h 1439686"/>
              <a:gd name="connsiteX26-2869" fmla="*/ 176463 w 1878121"/>
              <a:gd name="connsiteY26-2870" fmla="*/ 637581 h 1439686"/>
              <a:gd name="connsiteX27-2871" fmla="*/ 224589 w 1878121"/>
              <a:gd name="connsiteY27-2872" fmla="*/ 621538 h 1439686"/>
              <a:gd name="connsiteX28-2873" fmla="*/ 272716 w 1878121"/>
              <a:gd name="connsiteY28-2874" fmla="*/ 589454 h 1439686"/>
              <a:gd name="connsiteX29-2875" fmla="*/ 320842 w 1878121"/>
              <a:gd name="connsiteY29-2876" fmla="*/ 573412 h 1439686"/>
              <a:gd name="connsiteX30-2877" fmla="*/ 385010 w 1878121"/>
              <a:gd name="connsiteY30-2878" fmla="*/ 541328 h 1439686"/>
              <a:gd name="connsiteX31-2879" fmla="*/ 481263 w 1878121"/>
              <a:gd name="connsiteY31-2880" fmla="*/ 509244 h 1439686"/>
              <a:gd name="connsiteX32-2881" fmla="*/ 561474 w 1878121"/>
              <a:gd name="connsiteY32-2882" fmla="*/ 445075 h 1439686"/>
              <a:gd name="connsiteX33-2883" fmla="*/ 561474 w 1878121"/>
              <a:gd name="connsiteY33-2884" fmla="*/ 429033 h 1439686"/>
              <a:gd name="connsiteX0-2885" fmla="*/ 532666 w 1878121"/>
              <a:gd name="connsiteY0-2886" fmla="*/ 419431 h 1439686"/>
              <a:gd name="connsiteX1-2887" fmla="*/ 641797 w 1878121"/>
              <a:gd name="connsiteY1-2888" fmla="*/ 159368 h 1439686"/>
              <a:gd name="connsiteX2-2889" fmla="*/ 882541 w 1878121"/>
              <a:gd name="connsiteY2-2890" fmla="*/ 18039 h 1439686"/>
              <a:gd name="connsiteX3-2891" fmla="*/ 1254109 w 1878121"/>
              <a:gd name="connsiteY3-2892" fmla="*/ 34194 h 1439686"/>
              <a:gd name="connsiteX4-2893" fmla="*/ 1572352 w 1878121"/>
              <a:gd name="connsiteY4-2894" fmla="*/ 310299 h 1439686"/>
              <a:gd name="connsiteX5-2895" fmla="*/ 1655726 w 1878121"/>
              <a:gd name="connsiteY5-2896" fmla="*/ 736545 h 1439686"/>
              <a:gd name="connsiteX6-2897" fmla="*/ 1828800 w 1878121"/>
              <a:gd name="connsiteY6-2898" fmla="*/ 894254 h 1439686"/>
              <a:gd name="connsiteX7-2899" fmla="*/ 1876926 w 1878121"/>
              <a:gd name="connsiteY7-2900" fmla="*/ 926338 h 1439686"/>
              <a:gd name="connsiteX8-2901" fmla="*/ 1844842 w 1878121"/>
              <a:gd name="connsiteY8-2902" fmla="*/ 1183012 h 1439686"/>
              <a:gd name="connsiteX9-2903" fmla="*/ 1812758 w 1878121"/>
              <a:gd name="connsiteY9-2904" fmla="*/ 1231138 h 1439686"/>
              <a:gd name="connsiteX10-2905" fmla="*/ 1796716 w 1878121"/>
              <a:gd name="connsiteY10-2906" fmla="*/ 1279265 h 1439686"/>
              <a:gd name="connsiteX11-2907" fmla="*/ 1700463 w 1878121"/>
              <a:gd name="connsiteY11-2908" fmla="*/ 1359475 h 1439686"/>
              <a:gd name="connsiteX12-2909" fmla="*/ 1652337 w 1878121"/>
              <a:gd name="connsiteY12-2910" fmla="*/ 1375517 h 1439686"/>
              <a:gd name="connsiteX13-2911" fmla="*/ 1604210 w 1878121"/>
              <a:gd name="connsiteY13-2912" fmla="*/ 1407602 h 1439686"/>
              <a:gd name="connsiteX14-2913" fmla="*/ 1459832 w 1878121"/>
              <a:gd name="connsiteY14-2914" fmla="*/ 1439686 h 1439686"/>
              <a:gd name="connsiteX15-2915" fmla="*/ 401053 w 1878121"/>
              <a:gd name="connsiteY15-2916" fmla="*/ 1423644 h 1439686"/>
              <a:gd name="connsiteX16-2917" fmla="*/ 336884 w 1878121"/>
              <a:gd name="connsiteY16-2918" fmla="*/ 1407602 h 1439686"/>
              <a:gd name="connsiteX17-2919" fmla="*/ 256674 w 1878121"/>
              <a:gd name="connsiteY17-2920" fmla="*/ 1391559 h 1439686"/>
              <a:gd name="connsiteX18-2921" fmla="*/ 224589 w 1878121"/>
              <a:gd name="connsiteY18-2922" fmla="*/ 1359475 h 1439686"/>
              <a:gd name="connsiteX19-2923" fmla="*/ 176463 w 1878121"/>
              <a:gd name="connsiteY19-2924" fmla="*/ 1343433 h 1439686"/>
              <a:gd name="connsiteX20-2925" fmla="*/ 48126 w 1878121"/>
              <a:gd name="connsiteY20-2926" fmla="*/ 1199054 h 1439686"/>
              <a:gd name="connsiteX21-2927" fmla="*/ 16042 w 1878121"/>
              <a:gd name="connsiteY21-2928" fmla="*/ 1102802 h 1439686"/>
              <a:gd name="connsiteX22-2929" fmla="*/ 0 w 1878121"/>
              <a:gd name="connsiteY22-2930" fmla="*/ 1054675 h 1439686"/>
              <a:gd name="connsiteX23-2931" fmla="*/ 32084 w 1878121"/>
              <a:gd name="connsiteY23-2932" fmla="*/ 814044 h 1439686"/>
              <a:gd name="connsiteX24-2933" fmla="*/ 96253 w 1878121"/>
              <a:gd name="connsiteY24-2934" fmla="*/ 717791 h 1439686"/>
              <a:gd name="connsiteX25-2935" fmla="*/ 176463 w 1878121"/>
              <a:gd name="connsiteY25-2936" fmla="*/ 637581 h 1439686"/>
              <a:gd name="connsiteX26-2937" fmla="*/ 224589 w 1878121"/>
              <a:gd name="connsiteY26-2938" fmla="*/ 621538 h 1439686"/>
              <a:gd name="connsiteX27-2939" fmla="*/ 272716 w 1878121"/>
              <a:gd name="connsiteY27-2940" fmla="*/ 589454 h 1439686"/>
              <a:gd name="connsiteX28-2941" fmla="*/ 320842 w 1878121"/>
              <a:gd name="connsiteY28-2942" fmla="*/ 573412 h 1439686"/>
              <a:gd name="connsiteX29-2943" fmla="*/ 385010 w 1878121"/>
              <a:gd name="connsiteY29-2944" fmla="*/ 541328 h 1439686"/>
              <a:gd name="connsiteX30-2945" fmla="*/ 481263 w 1878121"/>
              <a:gd name="connsiteY30-2946" fmla="*/ 509244 h 1439686"/>
              <a:gd name="connsiteX31-2947" fmla="*/ 561474 w 1878121"/>
              <a:gd name="connsiteY31-2948" fmla="*/ 445075 h 1439686"/>
              <a:gd name="connsiteX32-2949" fmla="*/ 561474 w 1878121"/>
              <a:gd name="connsiteY32-2950" fmla="*/ 429033 h 1439686"/>
              <a:gd name="connsiteX0-2951" fmla="*/ 532666 w 1878121"/>
              <a:gd name="connsiteY0-2952" fmla="*/ 419431 h 1439686"/>
              <a:gd name="connsiteX1-2953" fmla="*/ 641797 w 1878121"/>
              <a:gd name="connsiteY1-2954" fmla="*/ 159368 h 1439686"/>
              <a:gd name="connsiteX2-2955" fmla="*/ 882541 w 1878121"/>
              <a:gd name="connsiteY2-2956" fmla="*/ 18039 h 1439686"/>
              <a:gd name="connsiteX3-2957" fmla="*/ 1254109 w 1878121"/>
              <a:gd name="connsiteY3-2958" fmla="*/ 34194 h 1439686"/>
              <a:gd name="connsiteX4-2959" fmla="*/ 1572352 w 1878121"/>
              <a:gd name="connsiteY4-2960" fmla="*/ 310299 h 1439686"/>
              <a:gd name="connsiteX5-2961" fmla="*/ 1655726 w 1878121"/>
              <a:gd name="connsiteY5-2962" fmla="*/ 736545 h 1439686"/>
              <a:gd name="connsiteX6-2963" fmla="*/ 1828800 w 1878121"/>
              <a:gd name="connsiteY6-2964" fmla="*/ 894254 h 1439686"/>
              <a:gd name="connsiteX7-2965" fmla="*/ 1876926 w 1878121"/>
              <a:gd name="connsiteY7-2966" fmla="*/ 926338 h 1439686"/>
              <a:gd name="connsiteX8-2967" fmla="*/ 1844842 w 1878121"/>
              <a:gd name="connsiteY8-2968" fmla="*/ 1183012 h 1439686"/>
              <a:gd name="connsiteX9-2969" fmla="*/ 1812758 w 1878121"/>
              <a:gd name="connsiteY9-2970" fmla="*/ 1231138 h 1439686"/>
              <a:gd name="connsiteX10-2971" fmla="*/ 1796716 w 1878121"/>
              <a:gd name="connsiteY10-2972" fmla="*/ 1279265 h 1439686"/>
              <a:gd name="connsiteX11-2973" fmla="*/ 1700463 w 1878121"/>
              <a:gd name="connsiteY11-2974" fmla="*/ 1359475 h 1439686"/>
              <a:gd name="connsiteX12-2975" fmla="*/ 1652337 w 1878121"/>
              <a:gd name="connsiteY12-2976" fmla="*/ 1375517 h 1439686"/>
              <a:gd name="connsiteX13-2977" fmla="*/ 1604210 w 1878121"/>
              <a:gd name="connsiteY13-2978" fmla="*/ 1407602 h 1439686"/>
              <a:gd name="connsiteX14-2979" fmla="*/ 1459832 w 1878121"/>
              <a:gd name="connsiteY14-2980" fmla="*/ 1439686 h 1439686"/>
              <a:gd name="connsiteX15-2981" fmla="*/ 401053 w 1878121"/>
              <a:gd name="connsiteY15-2982" fmla="*/ 1423644 h 1439686"/>
              <a:gd name="connsiteX16-2983" fmla="*/ 336884 w 1878121"/>
              <a:gd name="connsiteY16-2984" fmla="*/ 1407602 h 1439686"/>
              <a:gd name="connsiteX17-2985" fmla="*/ 256674 w 1878121"/>
              <a:gd name="connsiteY17-2986" fmla="*/ 1391559 h 1439686"/>
              <a:gd name="connsiteX18-2987" fmla="*/ 224589 w 1878121"/>
              <a:gd name="connsiteY18-2988" fmla="*/ 1359475 h 1439686"/>
              <a:gd name="connsiteX19-2989" fmla="*/ 176463 w 1878121"/>
              <a:gd name="connsiteY19-2990" fmla="*/ 1343433 h 1439686"/>
              <a:gd name="connsiteX20-2991" fmla="*/ 48126 w 1878121"/>
              <a:gd name="connsiteY20-2992" fmla="*/ 1199054 h 1439686"/>
              <a:gd name="connsiteX21-2993" fmla="*/ 16042 w 1878121"/>
              <a:gd name="connsiteY21-2994" fmla="*/ 1102802 h 1439686"/>
              <a:gd name="connsiteX22-2995" fmla="*/ 0 w 1878121"/>
              <a:gd name="connsiteY22-2996" fmla="*/ 1054675 h 1439686"/>
              <a:gd name="connsiteX23-2997" fmla="*/ 32084 w 1878121"/>
              <a:gd name="connsiteY23-2998" fmla="*/ 814044 h 1439686"/>
              <a:gd name="connsiteX24-2999" fmla="*/ 96253 w 1878121"/>
              <a:gd name="connsiteY24-3000" fmla="*/ 717791 h 1439686"/>
              <a:gd name="connsiteX25-3001" fmla="*/ 176463 w 1878121"/>
              <a:gd name="connsiteY25-3002" fmla="*/ 637581 h 1439686"/>
              <a:gd name="connsiteX26-3003" fmla="*/ 224589 w 1878121"/>
              <a:gd name="connsiteY26-3004" fmla="*/ 621538 h 1439686"/>
              <a:gd name="connsiteX27-3005" fmla="*/ 272716 w 1878121"/>
              <a:gd name="connsiteY27-3006" fmla="*/ 589454 h 1439686"/>
              <a:gd name="connsiteX28-3007" fmla="*/ 320842 w 1878121"/>
              <a:gd name="connsiteY28-3008" fmla="*/ 573412 h 1439686"/>
              <a:gd name="connsiteX29-3009" fmla="*/ 385010 w 1878121"/>
              <a:gd name="connsiteY29-3010" fmla="*/ 541328 h 1439686"/>
              <a:gd name="connsiteX30-3011" fmla="*/ 481263 w 1878121"/>
              <a:gd name="connsiteY30-3012" fmla="*/ 509244 h 1439686"/>
              <a:gd name="connsiteX31-3013" fmla="*/ 561474 w 1878121"/>
              <a:gd name="connsiteY31-3014" fmla="*/ 445075 h 1439686"/>
              <a:gd name="connsiteX32-3015" fmla="*/ 561474 w 1878121"/>
              <a:gd name="connsiteY32-3016" fmla="*/ 429033 h 1439686"/>
              <a:gd name="connsiteX0-3017" fmla="*/ 532666 w 1878121"/>
              <a:gd name="connsiteY0-3018" fmla="*/ 419431 h 1439686"/>
              <a:gd name="connsiteX1-3019" fmla="*/ 641797 w 1878121"/>
              <a:gd name="connsiteY1-3020" fmla="*/ 159368 h 1439686"/>
              <a:gd name="connsiteX2-3021" fmla="*/ 882541 w 1878121"/>
              <a:gd name="connsiteY2-3022" fmla="*/ 18039 h 1439686"/>
              <a:gd name="connsiteX3-3023" fmla="*/ 1254109 w 1878121"/>
              <a:gd name="connsiteY3-3024" fmla="*/ 34194 h 1439686"/>
              <a:gd name="connsiteX4-3025" fmla="*/ 1572352 w 1878121"/>
              <a:gd name="connsiteY4-3026" fmla="*/ 310299 h 1439686"/>
              <a:gd name="connsiteX5-3027" fmla="*/ 1668605 w 1878121"/>
              <a:gd name="connsiteY5-3028" fmla="*/ 620635 h 1439686"/>
              <a:gd name="connsiteX6-3029" fmla="*/ 1828800 w 1878121"/>
              <a:gd name="connsiteY6-3030" fmla="*/ 894254 h 1439686"/>
              <a:gd name="connsiteX7-3031" fmla="*/ 1876926 w 1878121"/>
              <a:gd name="connsiteY7-3032" fmla="*/ 926338 h 1439686"/>
              <a:gd name="connsiteX8-3033" fmla="*/ 1844842 w 1878121"/>
              <a:gd name="connsiteY8-3034" fmla="*/ 1183012 h 1439686"/>
              <a:gd name="connsiteX9-3035" fmla="*/ 1812758 w 1878121"/>
              <a:gd name="connsiteY9-3036" fmla="*/ 1231138 h 1439686"/>
              <a:gd name="connsiteX10-3037" fmla="*/ 1796716 w 1878121"/>
              <a:gd name="connsiteY10-3038" fmla="*/ 1279265 h 1439686"/>
              <a:gd name="connsiteX11-3039" fmla="*/ 1700463 w 1878121"/>
              <a:gd name="connsiteY11-3040" fmla="*/ 1359475 h 1439686"/>
              <a:gd name="connsiteX12-3041" fmla="*/ 1652337 w 1878121"/>
              <a:gd name="connsiteY12-3042" fmla="*/ 1375517 h 1439686"/>
              <a:gd name="connsiteX13-3043" fmla="*/ 1604210 w 1878121"/>
              <a:gd name="connsiteY13-3044" fmla="*/ 1407602 h 1439686"/>
              <a:gd name="connsiteX14-3045" fmla="*/ 1459832 w 1878121"/>
              <a:gd name="connsiteY14-3046" fmla="*/ 1439686 h 1439686"/>
              <a:gd name="connsiteX15-3047" fmla="*/ 401053 w 1878121"/>
              <a:gd name="connsiteY15-3048" fmla="*/ 1423644 h 1439686"/>
              <a:gd name="connsiteX16-3049" fmla="*/ 336884 w 1878121"/>
              <a:gd name="connsiteY16-3050" fmla="*/ 1407602 h 1439686"/>
              <a:gd name="connsiteX17-3051" fmla="*/ 256674 w 1878121"/>
              <a:gd name="connsiteY17-3052" fmla="*/ 1391559 h 1439686"/>
              <a:gd name="connsiteX18-3053" fmla="*/ 224589 w 1878121"/>
              <a:gd name="connsiteY18-3054" fmla="*/ 1359475 h 1439686"/>
              <a:gd name="connsiteX19-3055" fmla="*/ 176463 w 1878121"/>
              <a:gd name="connsiteY19-3056" fmla="*/ 1343433 h 1439686"/>
              <a:gd name="connsiteX20-3057" fmla="*/ 48126 w 1878121"/>
              <a:gd name="connsiteY20-3058" fmla="*/ 1199054 h 1439686"/>
              <a:gd name="connsiteX21-3059" fmla="*/ 16042 w 1878121"/>
              <a:gd name="connsiteY21-3060" fmla="*/ 1102802 h 1439686"/>
              <a:gd name="connsiteX22-3061" fmla="*/ 0 w 1878121"/>
              <a:gd name="connsiteY22-3062" fmla="*/ 1054675 h 1439686"/>
              <a:gd name="connsiteX23-3063" fmla="*/ 32084 w 1878121"/>
              <a:gd name="connsiteY23-3064" fmla="*/ 814044 h 1439686"/>
              <a:gd name="connsiteX24-3065" fmla="*/ 96253 w 1878121"/>
              <a:gd name="connsiteY24-3066" fmla="*/ 717791 h 1439686"/>
              <a:gd name="connsiteX25-3067" fmla="*/ 176463 w 1878121"/>
              <a:gd name="connsiteY25-3068" fmla="*/ 637581 h 1439686"/>
              <a:gd name="connsiteX26-3069" fmla="*/ 224589 w 1878121"/>
              <a:gd name="connsiteY26-3070" fmla="*/ 621538 h 1439686"/>
              <a:gd name="connsiteX27-3071" fmla="*/ 272716 w 1878121"/>
              <a:gd name="connsiteY27-3072" fmla="*/ 589454 h 1439686"/>
              <a:gd name="connsiteX28-3073" fmla="*/ 320842 w 1878121"/>
              <a:gd name="connsiteY28-3074" fmla="*/ 573412 h 1439686"/>
              <a:gd name="connsiteX29-3075" fmla="*/ 385010 w 1878121"/>
              <a:gd name="connsiteY29-3076" fmla="*/ 541328 h 1439686"/>
              <a:gd name="connsiteX30-3077" fmla="*/ 481263 w 1878121"/>
              <a:gd name="connsiteY30-3078" fmla="*/ 509244 h 1439686"/>
              <a:gd name="connsiteX31-3079" fmla="*/ 561474 w 1878121"/>
              <a:gd name="connsiteY31-3080" fmla="*/ 445075 h 1439686"/>
              <a:gd name="connsiteX32-3081" fmla="*/ 561474 w 1878121"/>
              <a:gd name="connsiteY32-3082" fmla="*/ 429033 h 1439686"/>
              <a:gd name="connsiteX0-3083" fmla="*/ 532666 w 1878121"/>
              <a:gd name="connsiteY0-3084" fmla="*/ 419431 h 1439686"/>
              <a:gd name="connsiteX1-3085" fmla="*/ 641797 w 1878121"/>
              <a:gd name="connsiteY1-3086" fmla="*/ 159368 h 1439686"/>
              <a:gd name="connsiteX2-3087" fmla="*/ 882541 w 1878121"/>
              <a:gd name="connsiteY2-3088" fmla="*/ 18039 h 1439686"/>
              <a:gd name="connsiteX3-3089" fmla="*/ 1254109 w 1878121"/>
              <a:gd name="connsiteY3-3090" fmla="*/ 34194 h 1439686"/>
              <a:gd name="connsiteX4-3091" fmla="*/ 1572352 w 1878121"/>
              <a:gd name="connsiteY4-3092" fmla="*/ 310299 h 1439686"/>
              <a:gd name="connsiteX5-3093" fmla="*/ 1668605 w 1878121"/>
              <a:gd name="connsiteY5-3094" fmla="*/ 620635 h 1439686"/>
              <a:gd name="connsiteX6-3095" fmla="*/ 1828800 w 1878121"/>
              <a:gd name="connsiteY6-3096" fmla="*/ 894254 h 1439686"/>
              <a:gd name="connsiteX7-3097" fmla="*/ 1876926 w 1878121"/>
              <a:gd name="connsiteY7-3098" fmla="*/ 926338 h 1439686"/>
              <a:gd name="connsiteX8-3099" fmla="*/ 1844842 w 1878121"/>
              <a:gd name="connsiteY8-3100" fmla="*/ 1183012 h 1439686"/>
              <a:gd name="connsiteX9-3101" fmla="*/ 1812758 w 1878121"/>
              <a:gd name="connsiteY9-3102" fmla="*/ 1231138 h 1439686"/>
              <a:gd name="connsiteX10-3103" fmla="*/ 1796716 w 1878121"/>
              <a:gd name="connsiteY10-3104" fmla="*/ 1279265 h 1439686"/>
              <a:gd name="connsiteX11-3105" fmla="*/ 1700463 w 1878121"/>
              <a:gd name="connsiteY11-3106" fmla="*/ 1359475 h 1439686"/>
              <a:gd name="connsiteX12-3107" fmla="*/ 1652337 w 1878121"/>
              <a:gd name="connsiteY12-3108" fmla="*/ 1375517 h 1439686"/>
              <a:gd name="connsiteX13-3109" fmla="*/ 1604210 w 1878121"/>
              <a:gd name="connsiteY13-3110" fmla="*/ 1407602 h 1439686"/>
              <a:gd name="connsiteX14-3111" fmla="*/ 1459832 w 1878121"/>
              <a:gd name="connsiteY14-3112" fmla="*/ 1439686 h 1439686"/>
              <a:gd name="connsiteX15-3113" fmla="*/ 401053 w 1878121"/>
              <a:gd name="connsiteY15-3114" fmla="*/ 1423644 h 1439686"/>
              <a:gd name="connsiteX16-3115" fmla="*/ 336884 w 1878121"/>
              <a:gd name="connsiteY16-3116" fmla="*/ 1407602 h 1439686"/>
              <a:gd name="connsiteX17-3117" fmla="*/ 256674 w 1878121"/>
              <a:gd name="connsiteY17-3118" fmla="*/ 1391559 h 1439686"/>
              <a:gd name="connsiteX18-3119" fmla="*/ 224589 w 1878121"/>
              <a:gd name="connsiteY18-3120" fmla="*/ 1359475 h 1439686"/>
              <a:gd name="connsiteX19-3121" fmla="*/ 176463 w 1878121"/>
              <a:gd name="connsiteY19-3122" fmla="*/ 1343433 h 1439686"/>
              <a:gd name="connsiteX20-3123" fmla="*/ 48126 w 1878121"/>
              <a:gd name="connsiteY20-3124" fmla="*/ 1199054 h 1439686"/>
              <a:gd name="connsiteX21-3125" fmla="*/ 16042 w 1878121"/>
              <a:gd name="connsiteY21-3126" fmla="*/ 1102802 h 1439686"/>
              <a:gd name="connsiteX22-3127" fmla="*/ 0 w 1878121"/>
              <a:gd name="connsiteY22-3128" fmla="*/ 1054675 h 1439686"/>
              <a:gd name="connsiteX23-3129" fmla="*/ 32084 w 1878121"/>
              <a:gd name="connsiteY23-3130" fmla="*/ 814044 h 1439686"/>
              <a:gd name="connsiteX24-3131" fmla="*/ 96253 w 1878121"/>
              <a:gd name="connsiteY24-3132" fmla="*/ 717791 h 1439686"/>
              <a:gd name="connsiteX25-3133" fmla="*/ 176463 w 1878121"/>
              <a:gd name="connsiteY25-3134" fmla="*/ 637581 h 1439686"/>
              <a:gd name="connsiteX26-3135" fmla="*/ 224589 w 1878121"/>
              <a:gd name="connsiteY26-3136" fmla="*/ 621538 h 1439686"/>
              <a:gd name="connsiteX27-3137" fmla="*/ 272716 w 1878121"/>
              <a:gd name="connsiteY27-3138" fmla="*/ 589454 h 1439686"/>
              <a:gd name="connsiteX28-3139" fmla="*/ 320842 w 1878121"/>
              <a:gd name="connsiteY28-3140" fmla="*/ 573412 h 1439686"/>
              <a:gd name="connsiteX29-3141" fmla="*/ 385010 w 1878121"/>
              <a:gd name="connsiteY29-3142" fmla="*/ 541328 h 1439686"/>
              <a:gd name="connsiteX30-3143" fmla="*/ 481263 w 1878121"/>
              <a:gd name="connsiteY30-3144" fmla="*/ 509244 h 1439686"/>
              <a:gd name="connsiteX31-3145" fmla="*/ 561474 w 1878121"/>
              <a:gd name="connsiteY31-3146" fmla="*/ 445075 h 1439686"/>
              <a:gd name="connsiteX32-3147" fmla="*/ 561474 w 1878121"/>
              <a:gd name="connsiteY32-3148" fmla="*/ 429033 h 1439686"/>
              <a:gd name="connsiteX0-3149" fmla="*/ 532666 w 1889195"/>
              <a:gd name="connsiteY0-3150" fmla="*/ 419431 h 1439686"/>
              <a:gd name="connsiteX1-3151" fmla="*/ 641797 w 1889195"/>
              <a:gd name="connsiteY1-3152" fmla="*/ 159368 h 1439686"/>
              <a:gd name="connsiteX2-3153" fmla="*/ 882541 w 1889195"/>
              <a:gd name="connsiteY2-3154" fmla="*/ 18039 h 1439686"/>
              <a:gd name="connsiteX3-3155" fmla="*/ 1254109 w 1889195"/>
              <a:gd name="connsiteY3-3156" fmla="*/ 34194 h 1439686"/>
              <a:gd name="connsiteX4-3157" fmla="*/ 1572352 w 1889195"/>
              <a:gd name="connsiteY4-3158" fmla="*/ 310299 h 1439686"/>
              <a:gd name="connsiteX5-3159" fmla="*/ 1668605 w 1889195"/>
              <a:gd name="connsiteY5-3160" fmla="*/ 620635 h 1439686"/>
              <a:gd name="connsiteX6-3161" fmla="*/ 1876926 w 1889195"/>
              <a:gd name="connsiteY6-3162" fmla="*/ 926338 h 1439686"/>
              <a:gd name="connsiteX7-3163" fmla="*/ 1844842 w 1889195"/>
              <a:gd name="connsiteY7-3164" fmla="*/ 1183012 h 1439686"/>
              <a:gd name="connsiteX8-3165" fmla="*/ 1812758 w 1889195"/>
              <a:gd name="connsiteY8-3166" fmla="*/ 1231138 h 1439686"/>
              <a:gd name="connsiteX9-3167" fmla="*/ 1796716 w 1889195"/>
              <a:gd name="connsiteY9-3168" fmla="*/ 1279265 h 1439686"/>
              <a:gd name="connsiteX10-3169" fmla="*/ 1700463 w 1889195"/>
              <a:gd name="connsiteY10-3170" fmla="*/ 1359475 h 1439686"/>
              <a:gd name="connsiteX11-3171" fmla="*/ 1652337 w 1889195"/>
              <a:gd name="connsiteY11-3172" fmla="*/ 1375517 h 1439686"/>
              <a:gd name="connsiteX12-3173" fmla="*/ 1604210 w 1889195"/>
              <a:gd name="connsiteY12-3174" fmla="*/ 1407602 h 1439686"/>
              <a:gd name="connsiteX13-3175" fmla="*/ 1459832 w 1889195"/>
              <a:gd name="connsiteY13-3176" fmla="*/ 1439686 h 1439686"/>
              <a:gd name="connsiteX14-3177" fmla="*/ 401053 w 1889195"/>
              <a:gd name="connsiteY14-3178" fmla="*/ 1423644 h 1439686"/>
              <a:gd name="connsiteX15-3179" fmla="*/ 336884 w 1889195"/>
              <a:gd name="connsiteY15-3180" fmla="*/ 1407602 h 1439686"/>
              <a:gd name="connsiteX16-3181" fmla="*/ 256674 w 1889195"/>
              <a:gd name="connsiteY16-3182" fmla="*/ 1391559 h 1439686"/>
              <a:gd name="connsiteX17-3183" fmla="*/ 224589 w 1889195"/>
              <a:gd name="connsiteY17-3184" fmla="*/ 1359475 h 1439686"/>
              <a:gd name="connsiteX18-3185" fmla="*/ 176463 w 1889195"/>
              <a:gd name="connsiteY18-3186" fmla="*/ 1343433 h 1439686"/>
              <a:gd name="connsiteX19-3187" fmla="*/ 48126 w 1889195"/>
              <a:gd name="connsiteY19-3188" fmla="*/ 1199054 h 1439686"/>
              <a:gd name="connsiteX20-3189" fmla="*/ 16042 w 1889195"/>
              <a:gd name="connsiteY20-3190" fmla="*/ 1102802 h 1439686"/>
              <a:gd name="connsiteX21-3191" fmla="*/ 0 w 1889195"/>
              <a:gd name="connsiteY21-3192" fmla="*/ 1054675 h 1439686"/>
              <a:gd name="connsiteX22-3193" fmla="*/ 32084 w 1889195"/>
              <a:gd name="connsiteY22-3194" fmla="*/ 814044 h 1439686"/>
              <a:gd name="connsiteX23-3195" fmla="*/ 96253 w 1889195"/>
              <a:gd name="connsiteY23-3196" fmla="*/ 717791 h 1439686"/>
              <a:gd name="connsiteX24-3197" fmla="*/ 176463 w 1889195"/>
              <a:gd name="connsiteY24-3198" fmla="*/ 637581 h 1439686"/>
              <a:gd name="connsiteX25-3199" fmla="*/ 224589 w 1889195"/>
              <a:gd name="connsiteY25-3200" fmla="*/ 621538 h 1439686"/>
              <a:gd name="connsiteX26-3201" fmla="*/ 272716 w 1889195"/>
              <a:gd name="connsiteY26-3202" fmla="*/ 589454 h 1439686"/>
              <a:gd name="connsiteX27-3203" fmla="*/ 320842 w 1889195"/>
              <a:gd name="connsiteY27-3204" fmla="*/ 573412 h 1439686"/>
              <a:gd name="connsiteX28-3205" fmla="*/ 385010 w 1889195"/>
              <a:gd name="connsiteY28-3206" fmla="*/ 541328 h 1439686"/>
              <a:gd name="connsiteX29-3207" fmla="*/ 481263 w 1889195"/>
              <a:gd name="connsiteY29-3208" fmla="*/ 509244 h 1439686"/>
              <a:gd name="connsiteX30-3209" fmla="*/ 561474 w 1889195"/>
              <a:gd name="connsiteY30-3210" fmla="*/ 445075 h 1439686"/>
              <a:gd name="connsiteX31-3211" fmla="*/ 561474 w 1889195"/>
              <a:gd name="connsiteY31-3212" fmla="*/ 429033 h 1439686"/>
              <a:gd name="connsiteX0-3213" fmla="*/ 532666 w 1889195"/>
              <a:gd name="connsiteY0-3214" fmla="*/ 419431 h 1439686"/>
              <a:gd name="connsiteX1-3215" fmla="*/ 641797 w 1889195"/>
              <a:gd name="connsiteY1-3216" fmla="*/ 159368 h 1439686"/>
              <a:gd name="connsiteX2-3217" fmla="*/ 882541 w 1889195"/>
              <a:gd name="connsiteY2-3218" fmla="*/ 18039 h 1439686"/>
              <a:gd name="connsiteX3-3219" fmla="*/ 1254109 w 1889195"/>
              <a:gd name="connsiteY3-3220" fmla="*/ 34194 h 1439686"/>
              <a:gd name="connsiteX4-3221" fmla="*/ 1572352 w 1889195"/>
              <a:gd name="connsiteY4-3222" fmla="*/ 310299 h 1439686"/>
              <a:gd name="connsiteX5-3223" fmla="*/ 1668605 w 1889195"/>
              <a:gd name="connsiteY5-3224" fmla="*/ 620635 h 1439686"/>
              <a:gd name="connsiteX6-3225" fmla="*/ 1876926 w 1889195"/>
              <a:gd name="connsiteY6-3226" fmla="*/ 926338 h 1439686"/>
              <a:gd name="connsiteX7-3227" fmla="*/ 1844842 w 1889195"/>
              <a:gd name="connsiteY7-3228" fmla="*/ 1183012 h 1439686"/>
              <a:gd name="connsiteX8-3229" fmla="*/ 1812758 w 1889195"/>
              <a:gd name="connsiteY8-3230" fmla="*/ 1231138 h 1439686"/>
              <a:gd name="connsiteX9-3231" fmla="*/ 1796716 w 1889195"/>
              <a:gd name="connsiteY9-3232" fmla="*/ 1279265 h 1439686"/>
              <a:gd name="connsiteX10-3233" fmla="*/ 1700463 w 1889195"/>
              <a:gd name="connsiteY10-3234" fmla="*/ 1359475 h 1439686"/>
              <a:gd name="connsiteX11-3235" fmla="*/ 1652337 w 1889195"/>
              <a:gd name="connsiteY11-3236" fmla="*/ 1375517 h 1439686"/>
              <a:gd name="connsiteX12-3237" fmla="*/ 1604210 w 1889195"/>
              <a:gd name="connsiteY12-3238" fmla="*/ 1407602 h 1439686"/>
              <a:gd name="connsiteX13-3239" fmla="*/ 1459832 w 1889195"/>
              <a:gd name="connsiteY13-3240" fmla="*/ 1439686 h 1439686"/>
              <a:gd name="connsiteX14-3241" fmla="*/ 401053 w 1889195"/>
              <a:gd name="connsiteY14-3242" fmla="*/ 1423644 h 1439686"/>
              <a:gd name="connsiteX15-3243" fmla="*/ 336884 w 1889195"/>
              <a:gd name="connsiteY15-3244" fmla="*/ 1407602 h 1439686"/>
              <a:gd name="connsiteX16-3245" fmla="*/ 256674 w 1889195"/>
              <a:gd name="connsiteY16-3246" fmla="*/ 1391559 h 1439686"/>
              <a:gd name="connsiteX17-3247" fmla="*/ 224589 w 1889195"/>
              <a:gd name="connsiteY17-3248" fmla="*/ 1359475 h 1439686"/>
              <a:gd name="connsiteX18-3249" fmla="*/ 176463 w 1889195"/>
              <a:gd name="connsiteY18-3250" fmla="*/ 1343433 h 1439686"/>
              <a:gd name="connsiteX19-3251" fmla="*/ 48126 w 1889195"/>
              <a:gd name="connsiteY19-3252" fmla="*/ 1199054 h 1439686"/>
              <a:gd name="connsiteX20-3253" fmla="*/ 16042 w 1889195"/>
              <a:gd name="connsiteY20-3254" fmla="*/ 1102802 h 1439686"/>
              <a:gd name="connsiteX21-3255" fmla="*/ 0 w 1889195"/>
              <a:gd name="connsiteY21-3256" fmla="*/ 1054675 h 1439686"/>
              <a:gd name="connsiteX22-3257" fmla="*/ 32084 w 1889195"/>
              <a:gd name="connsiteY22-3258" fmla="*/ 814044 h 1439686"/>
              <a:gd name="connsiteX23-3259" fmla="*/ 96253 w 1889195"/>
              <a:gd name="connsiteY23-3260" fmla="*/ 717791 h 1439686"/>
              <a:gd name="connsiteX24-3261" fmla="*/ 176463 w 1889195"/>
              <a:gd name="connsiteY24-3262" fmla="*/ 637581 h 1439686"/>
              <a:gd name="connsiteX25-3263" fmla="*/ 224589 w 1889195"/>
              <a:gd name="connsiteY25-3264" fmla="*/ 621538 h 1439686"/>
              <a:gd name="connsiteX26-3265" fmla="*/ 272716 w 1889195"/>
              <a:gd name="connsiteY26-3266" fmla="*/ 589454 h 1439686"/>
              <a:gd name="connsiteX27-3267" fmla="*/ 320842 w 1889195"/>
              <a:gd name="connsiteY27-3268" fmla="*/ 573412 h 1439686"/>
              <a:gd name="connsiteX28-3269" fmla="*/ 385010 w 1889195"/>
              <a:gd name="connsiteY28-3270" fmla="*/ 541328 h 1439686"/>
              <a:gd name="connsiteX29-3271" fmla="*/ 481263 w 1889195"/>
              <a:gd name="connsiteY29-3272" fmla="*/ 509244 h 1439686"/>
              <a:gd name="connsiteX30-3273" fmla="*/ 561474 w 1889195"/>
              <a:gd name="connsiteY30-3274" fmla="*/ 445075 h 1439686"/>
              <a:gd name="connsiteX31-3275" fmla="*/ 561474 w 1889195"/>
              <a:gd name="connsiteY31-3276" fmla="*/ 429033 h 1439686"/>
              <a:gd name="connsiteX0-3277" fmla="*/ 532666 w 1946489"/>
              <a:gd name="connsiteY0-3278" fmla="*/ 419431 h 1439686"/>
              <a:gd name="connsiteX1-3279" fmla="*/ 641797 w 1946489"/>
              <a:gd name="connsiteY1-3280" fmla="*/ 159368 h 1439686"/>
              <a:gd name="connsiteX2-3281" fmla="*/ 882541 w 1946489"/>
              <a:gd name="connsiteY2-3282" fmla="*/ 18039 h 1439686"/>
              <a:gd name="connsiteX3-3283" fmla="*/ 1254109 w 1946489"/>
              <a:gd name="connsiteY3-3284" fmla="*/ 34194 h 1439686"/>
              <a:gd name="connsiteX4-3285" fmla="*/ 1572352 w 1946489"/>
              <a:gd name="connsiteY4-3286" fmla="*/ 310299 h 1439686"/>
              <a:gd name="connsiteX5-3287" fmla="*/ 1668605 w 1946489"/>
              <a:gd name="connsiteY5-3288" fmla="*/ 620635 h 1439686"/>
              <a:gd name="connsiteX6-3289" fmla="*/ 1941320 w 1946489"/>
              <a:gd name="connsiteY6-3290" fmla="*/ 913459 h 1439686"/>
              <a:gd name="connsiteX7-3291" fmla="*/ 1844842 w 1946489"/>
              <a:gd name="connsiteY7-3292" fmla="*/ 1183012 h 1439686"/>
              <a:gd name="connsiteX8-3293" fmla="*/ 1812758 w 1946489"/>
              <a:gd name="connsiteY8-3294" fmla="*/ 1231138 h 1439686"/>
              <a:gd name="connsiteX9-3295" fmla="*/ 1796716 w 1946489"/>
              <a:gd name="connsiteY9-3296" fmla="*/ 1279265 h 1439686"/>
              <a:gd name="connsiteX10-3297" fmla="*/ 1700463 w 1946489"/>
              <a:gd name="connsiteY10-3298" fmla="*/ 1359475 h 1439686"/>
              <a:gd name="connsiteX11-3299" fmla="*/ 1652337 w 1946489"/>
              <a:gd name="connsiteY11-3300" fmla="*/ 1375517 h 1439686"/>
              <a:gd name="connsiteX12-3301" fmla="*/ 1604210 w 1946489"/>
              <a:gd name="connsiteY12-3302" fmla="*/ 1407602 h 1439686"/>
              <a:gd name="connsiteX13-3303" fmla="*/ 1459832 w 1946489"/>
              <a:gd name="connsiteY13-3304" fmla="*/ 1439686 h 1439686"/>
              <a:gd name="connsiteX14-3305" fmla="*/ 401053 w 1946489"/>
              <a:gd name="connsiteY14-3306" fmla="*/ 1423644 h 1439686"/>
              <a:gd name="connsiteX15-3307" fmla="*/ 336884 w 1946489"/>
              <a:gd name="connsiteY15-3308" fmla="*/ 1407602 h 1439686"/>
              <a:gd name="connsiteX16-3309" fmla="*/ 256674 w 1946489"/>
              <a:gd name="connsiteY16-3310" fmla="*/ 1391559 h 1439686"/>
              <a:gd name="connsiteX17-3311" fmla="*/ 224589 w 1946489"/>
              <a:gd name="connsiteY17-3312" fmla="*/ 1359475 h 1439686"/>
              <a:gd name="connsiteX18-3313" fmla="*/ 176463 w 1946489"/>
              <a:gd name="connsiteY18-3314" fmla="*/ 1343433 h 1439686"/>
              <a:gd name="connsiteX19-3315" fmla="*/ 48126 w 1946489"/>
              <a:gd name="connsiteY19-3316" fmla="*/ 1199054 h 1439686"/>
              <a:gd name="connsiteX20-3317" fmla="*/ 16042 w 1946489"/>
              <a:gd name="connsiteY20-3318" fmla="*/ 1102802 h 1439686"/>
              <a:gd name="connsiteX21-3319" fmla="*/ 0 w 1946489"/>
              <a:gd name="connsiteY21-3320" fmla="*/ 1054675 h 1439686"/>
              <a:gd name="connsiteX22-3321" fmla="*/ 32084 w 1946489"/>
              <a:gd name="connsiteY22-3322" fmla="*/ 814044 h 1439686"/>
              <a:gd name="connsiteX23-3323" fmla="*/ 96253 w 1946489"/>
              <a:gd name="connsiteY23-3324" fmla="*/ 717791 h 1439686"/>
              <a:gd name="connsiteX24-3325" fmla="*/ 176463 w 1946489"/>
              <a:gd name="connsiteY24-3326" fmla="*/ 637581 h 1439686"/>
              <a:gd name="connsiteX25-3327" fmla="*/ 224589 w 1946489"/>
              <a:gd name="connsiteY25-3328" fmla="*/ 621538 h 1439686"/>
              <a:gd name="connsiteX26-3329" fmla="*/ 272716 w 1946489"/>
              <a:gd name="connsiteY26-3330" fmla="*/ 589454 h 1439686"/>
              <a:gd name="connsiteX27-3331" fmla="*/ 320842 w 1946489"/>
              <a:gd name="connsiteY27-3332" fmla="*/ 573412 h 1439686"/>
              <a:gd name="connsiteX28-3333" fmla="*/ 385010 w 1946489"/>
              <a:gd name="connsiteY28-3334" fmla="*/ 541328 h 1439686"/>
              <a:gd name="connsiteX29-3335" fmla="*/ 481263 w 1946489"/>
              <a:gd name="connsiteY29-3336" fmla="*/ 509244 h 1439686"/>
              <a:gd name="connsiteX30-3337" fmla="*/ 561474 w 1946489"/>
              <a:gd name="connsiteY30-3338" fmla="*/ 445075 h 1439686"/>
              <a:gd name="connsiteX31-3339" fmla="*/ 561474 w 1946489"/>
              <a:gd name="connsiteY31-3340" fmla="*/ 429033 h 1439686"/>
              <a:gd name="connsiteX0-3341" fmla="*/ 532666 w 1944298"/>
              <a:gd name="connsiteY0-3342" fmla="*/ 419431 h 1439686"/>
              <a:gd name="connsiteX1-3343" fmla="*/ 641797 w 1944298"/>
              <a:gd name="connsiteY1-3344" fmla="*/ 159368 h 1439686"/>
              <a:gd name="connsiteX2-3345" fmla="*/ 882541 w 1944298"/>
              <a:gd name="connsiteY2-3346" fmla="*/ 18039 h 1439686"/>
              <a:gd name="connsiteX3-3347" fmla="*/ 1254109 w 1944298"/>
              <a:gd name="connsiteY3-3348" fmla="*/ 34194 h 1439686"/>
              <a:gd name="connsiteX4-3349" fmla="*/ 1572352 w 1944298"/>
              <a:gd name="connsiteY4-3350" fmla="*/ 310299 h 1439686"/>
              <a:gd name="connsiteX5-3351" fmla="*/ 1668605 w 1944298"/>
              <a:gd name="connsiteY5-3352" fmla="*/ 620635 h 1439686"/>
              <a:gd name="connsiteX6-3353" fmla="*/ 1941320 w 1944298"/>
              <a:gd name="connsiteY6-3354" fmla="*/ 913459 h 1439686"/>
              <a:gd name="connsiteX7-3355" fmla="*/ 1812758 w 1944298"/>
              <a:gd name="connsiteY7-3356" fmla="*/ 1231138 h 1439686"/>
              <a:gd name="connsiteX8-3357" fmla="*/ 1796716 w 1944298"/>
              <a:gd name="connsiteY8-3358" fmla="*/ 1279265 h 1439686"/>
              <a:gd name="connsiteX9-3359" fmla="*/ 1700463 w 1944298"/>
              <a:gd name="connsiteY9-3360" fmla="*/ 1359475 h 1439686"/>
              <a:gd name="connsiteX10-3361" fmla="*/ 1652337 w 1944298"/>
              <a:gd name="connsiteY10-3362" fmla="*/ 1375517 h 1439686"/>
              <a:gd name="connsiteX11-3363" fmla="*/ 1604210 w 1944298"/>
              <a:gd name="connsiteY11-3364" fmla="*/ 1407602 h 1439686"/>
              <a:gd name="connsiteX12-3365" fmla="*/ 1459832 w 1944298"/>
              <a:gd name="connsiteY12-3366" fmla="*/ 1439686 h 1439686"/>
              <a:gd name="connsiteX13-3367" fmla="*/ 401053 w 1944298"/>
              <a:gd name="connsiteY13-3368" fmla="*/ 1423644 h 1439686"/>
              <a:gd name="connsiteX14-3369" fmla="*/ 336884 w 1944298"/>
              <a:gd name="connsiteY14-3370" fmla="*/ 1407602 h 1439686"/>
              <a:gd name="connsiteX15-3371" fmla="*/ 256674 w 1944298"/>
              <a:gd name="connsiteY15-3372" fmla="*/ 1391559 h 1439686"/>
              <a:gd name="connsiteX16-3373" fmla="*/ 224589 w 1944298"/>
              <a:gd name="connsiteY16-3374" fmla="*/ 1359475 h 1439686"/>
              <a:gd name="connsiteX17-3375" fmla="*/ 176463 w 1944298"/>
              <a:gd name="connsiteY17-3376" fmla="*/ 1343433 h 1439686"/>
              <a:gd name="connsiteX18-3377" fmla="*/ 48126 w 1944298"/>
              <a:gd name="connsiteY18-3378" fmla="*/ 1199054 h 1439686"/>
              <a:gd name="connsiteX19-3379" fmla="*/ 16042 w 1944298"/>
              <a:gd name="connsiteY19-3380" fmla="*/ 1102802 h 1439686"/>
              <a:gd name="connsiteX20-3381" fmla="*/ 0 w 1944298"/>
              <a:gd name="connsiteY20-3382" fmla="*/ 1054675 h 1439686"/>
              <a:gd name="connsiteX21-3383" fmla="*/ 32084 w 1944298"/>
              <a:gd name="connsiteY21-3384" fmla="*/ 814044 h 1439686"/>
              <a:gd name="connsiteX22-3385" fmla="*/ 96253 w 1944298"/>
              <a:gd name="connsiteY22-3386" fmla="*/ 717791 h 1439686"/>
              <a:gd name="connsiteX23-3387" fmla="*/ 176463 w 1944298"/>
              <a:gd name="connsiteY23-3388" fmla="*/ 637581 h 1439686"/>
              <a:gd name="connsiteX24-3389" fmla="*/ 224589 w 1944298"/>
              <a:gd name="connsiteY24-3390" fmla="*/ 621538 h 1439686"/>
              <a:gd name="connsiteX25-3391" fmla="*/ 272716 w 1944298"/>
              <a:gd name="connsiteY25-3392" fmla="*/ 589454 h 1439686"/>
              <a:gd name="connsiteX26-3393" fmla="*/ 320842 w 1944298"/>
              <a:gd name="connsiteY26-3394" fmla="*/ 573412 h 1439686"/>
              <a:gd name="connsiteX27-3395" fmla="*/ 385010 w 1944298"/>
              <a:gd name="connsiteY27-3396" fmla="*/ 541328 h 1439686"/>
              <a:gd name="connsiteX28-3397" fmla="*/ 481263 w 1944298"/>
              <a:gd name="connsiteY28-3398" fmla="*/ 509244 h 1439686"/>
              <a:gd name="connsiteX29-3399" fmla="*/ 561474 w 1944298"/>
              <a:gd name="connsiteY29-3400" fmla="*/ 445075 h 1439686"/>
              <a:gd name="connsiteX30-3401" fmla="*/ 561474 w 1944298"/>
              <a:gd name="connsiteY30-3402" fmla="*/ 429033 h 1439686"/>
              <a:gd name="connsiteX0-3403" fmla="*/ 532666 w 1944298"/>
              <a:gd name="connsiteY0-3404" fmla="*/ 419431 h 1423644"/>
              <a:gd name="connsiteX1-3405" fmla="*/ 641797 w 1944298"/>
              <a:gd name="connsiteY1-3406" fmla="*/ 159368 h 1423644"/>
              <a:gd name="connsiteX2-3407" fmla="*/ 882541 w 1944298"/>
              <a:gd name="connsiteY2-3408" fmla="*/ 18039 h 1423644"/>
              <a:gd name="connsiteX3-3409" fmla="*/ 1254109 w 1944298"/>
              <a:gd name="connsiteY3-3410" fmla="*/ 34194 h 1423644"/>
              <a:gd name="connsiteX4-3411" fmla="*/ 1572352 w 1944298"/>
              <a:gd name="connsiteY4-3412" fmla="*/ 310299 h 1423644"/>
              <a:gd name="connsiteX5-3413" fmla="*/ 1668605 w 1944298"/>
              <a:gd name="connsiteY5-3414" fmla="*/ 620635 h 1423644"/>
              <a:gd name="connsiteX6-3415" fmla="*/ 1941320 w 1944298"/>
              <a:gd name="connsiteY6-3416" fmla="*/ 913459 h 1423644"/>
              <a:gd name="connsiteX7-3417" fmla="*/ 1812758 w 1944298"/>
              <a:gd name="connsiteY7-3418" fmla="*/ 1231138 h 1423644"/>
              <a:gd name="connsiteX8-3419" fmla="*/ 1796716 w 1944298"/>
              <a:gd name="connsiteY8-3420" fmla="*/ 1279265 h 1423644"/>
              <a:gd name="connsiteX9-3421" fmla="*/ 1700463 w 1944298"/>
              <a:gd name="connsiteY9-3422" fmla="*/ 1359475 h 1423644"/>
              <a:gd name="connsiteX10-3423" fmla="*/ 1652337 w 1944298"/>
              <a:gd name="connsiteY10-3424" fmla="*/ 1375517 h 1423644"/>
              <a:gd name="connsiteX11-3425" fmla="*/ 1604210 w 1944298"/>
              <a:gd name="connsiteY11-3426" fmla="*/ 1407602 h 1423644"/>
              <a:gd name="connsiteX12-3427" fmla="*/ 401053 w 1944298"/>
              <a:gd name="connsiteY12-3428" fmla="*/ 1423644 h 1423644"/>
              <a:gd name="connsiteX13-3429" fmla="*/ 336884 w 1944298"/>
              <a:gd name="connsiteY13-3430" fmla="*/ 1407602 h 1423644"/>
              <a:gd name="connsiteX14-3431" fmla="*/ 256674 w 1944298"/>
              <a:gd name="connsiteY14-3432" fmla="*/ 1391559 h 1423644"/>
              <a:gd name="connsiteX15-3433" fmla="*/ 224589 w 1944298"/>
              <a:gd name="connsiteY15-3434" fmla="*/ 1359475 h 1423644"/>
              <a:gd name="connsiteX16-3435" fmla="*/ 176463 w 1944298"/>
              <a:gd name="connsiteY16-3436" fmla="*/ 1343433 h 1423644"/>
              <a:gd name="connsiteX17-3437" fmla="*/ 48126 w 1944298"/>
              <a:gd name="connsiteY17-3438" fmla="*/ 1199054 h 1423644"/>
              <a:gd name="connsiteX18-3439" fmla="*/ 16042 w 1944298"/>
              <a:gd name="connsiteY18-3440" fmla="*/ 1102802 h 1423644"/>
              <a:gd name="connsiteX19-3441" fmla="*/ 0 w 1944298"/>
              <a:gd name="connsiteY19-3442" fmla="*/ 1054675 h 1423644"/>
              <a:gd name="connsiteX20-3443" fmla="*/ 32084 w 1944298"/>
              <a:gd name="connsiteY20-3444" fmla="*/ 814044 h 1423644"/>
              <a:gd name="connsiteX21-3445" fmla="*/ 96253 w 1944298"/>
              <a:gd name="connsiteY21-3446" fmla="*/ 717791 h 1423644"/>
              <a:gd name="connsiteX22-3447" fmla="*/ 176463 w 1944298"/>
              <a:gd name="connsiteY22-3448" fmla="*/ 637581 h 1423644"/>
              <a:gd name="connsiteX23-3449" fmla="*/ 224589 w 1944298"/>
              <a:gd name="connsiteY23-3450" fmla="*/ 621538 h 1423644"/>
              <a:gd name="connsiteX24-3451" fmla="*/ 272716 w 1944298"/>
              <a:gd name="connsiteY24-3452" fmla="*/ 589454 h 1423644"/>
              <a:gd name="connsiteX25-3453" fmla="*/ 320842 w 1944298"/>
              <a:gd name="connsiteY25-3454" fmla="*/ 573412 h 1423644"/>
              <a:gd name="connsiteX26-3455" fmla="*/ 385010 w 1944298"/>
              <a:gd name="connsiteY26-3456" fmla="*/ 541328 h 1423644"/>
              <a:gd name="connsiteX27-3457" fmla="*/ 481263 w 1944298"/>
              <a:gd name="connsiteY27-3458" fmla="*/ 509244 h 1423644"/>
              <a:gd name="connsiteX28-3459" fmla="*/ 561474 w 1944298"/>
              <a:gd name="connsiteY28-3460" fmla="*/ 445075 h 1423644"/>
              <a:gd name="connsiteX29-3461" fmla="*/ 561474 w 1944298"/>
              <a:gd name="connsiteY29-3462" fmla="*/ 429033 h 1423644"/>
              <a:gd name="connsiteX0-3463" fmla="*/ 532666 w 1944298"/>
              <a:gd name="connsiteY0-3464" fmla="*/ 419431 h 1498417"/>
              <a:gd name="connsiteX1-3465" fmla="*/ 641797 w 1944298"/>
              <a:gd name="connsiteY1-3466" fmla="*/ 159368 h 1498417"/>
              <a:gd name="connsiteX2-3467" fmla="*/ 882541 w 1944298"/>
              <a:gd name="connsiteY2-3468" fmla="*/ 18039 h 1498417"/>
              <a:gd name="connsiteX3-3469" fmla="*/ 1254109 w 1944298"/>
              <a:gd name="connsiteY3-3470" fmla="*/ 34194 h 1498417"/>
              <a:gd name="connsiteX4-3471" fmla="*/ 1572352 w 1944298"/>
              <a:gd name="connsiteY4-3472" fmla="*/ 310299 h 1498417"/>
              <a:gd name="connsiteX5-3473" fmla="*/ 1668605 w 1944298"/>
              <a:gd name="connsiteY5-3474" fmla="*/ 620635 h 1498417"/>
              <a:gd name="connsiteX6-3475" fmla="*/ 1941320 w 1944298"/>
              <a:gd name="connsiteY6-3476" fmla="*/ 913459 h 1498417"/>
              <a:gd name="connsiteX7-3477" fmla="*/ 1812758 w 1944298"/>
              <a:gd name="connsiteY7-3478" fmla="*/ 1231138 h 1498417"/>
              <a:gd name="connsiteX8-3479" fmla="*/ 1796716 w 1944298"/>
              <a:gd name="connsiteY8-3480" fmla="*/ 1279265 h 1498417"/>
              <a:gd name="connsiteX9-3481" fmla="*/ 1700463 w 1944298"/>
              <a:gd name="connsiteY9-3482" fmla="*/ 1359475 h 1498417"/>
              <a:gd name="connsiteX10-3483" fmla="*/ 1652337 w 1944298"/>
              <a:gd name="connsiteY10-3484" fmla="*/ 1375517 h 1498417"/>
              <a:gd name="connsiteX11-3485" fmla="*/ 1372391 w 1944298"/>
              <a:gd name="connsiteY11-3486" fmla="*/ 1497754 h 1498417"/>
              <a:gd name="connsiteX12-3487" fmla="*/ 401053 w 1944298"/>
              <a:gd name="connsiteY12-3488" fmla="*/ 1423644 h 1498417"/>
              <a:gd name="connsiteX13-3489" fmla="*/ 336884 w 1944298"/>
              <a:gd name="connsiteY13-3490" fmla="*/ 1407602 h 1498417"/>
              <a:gd name="connsiteX14-3491" fmla="*/ 256674 w 1944298"/>
              <a:gd name="connsiteY14-3492" fmla="*/ 1391559 h 1498417"/>
              <a:gd name="connsiteX15-3493" fmla="*/ 224589 w 1944298"/>
              <a:gd name="connsiteY15-3494" fmla="*/ 1359475 h 1498417"/>
              <a:gd name="connsiteX16-3495" fmla="*/ 176463 w 1944298"/>
              <a:gd name="connsiteY16-3496" fmla="*/ 1343433 h 1498417"/>
              <a:gd name="connsiteX17-3497" fmla="*/ 48126 w 1944298"/>
              <a:gd name="connsiteY17-3498" fmla="*/ 1199054 h 1498417"/>
              <a:gd name="connsiteX18-3499" fmla="*/ 16042 w 1944298"/>
              <a:gd name="connsiteY18-3500" fmla="*/ 1102802 h 1498417"/>
              <a:gd name="connsiteX19-3501" fmla="*/ 0 w 1944298"/>
              <a:gd name="connsiteY19-3502" fmla="*/ 1054675 h 1498417"/>
              <a:gd name="connsiteX20-3503" fmla="*/ 32084 w 1944298"/>
              <a:gd name="connsiteY20-3504" fmla="*/ 814044 h 1498417"/>
              <a:gd name="connsiteX21-3505" fmla="*/ 96253 w 1944298"/>
              <a:gd name="connsiteY21-3506" fmla="*/ 717791 h 1498417"/>
              <a:gd name="connsiteX22-3507" fmla="*/ 176463 w 1944298"/>
              <a:gd name="connsiteY22-3508" fmla="*/ 637581 h 1498417"/>
              <a:gd name="connsiteX23-3509" fmla="*/ 224589 w 1944298"/>
              <a:gd name="connsiteY23-3510" fmla="*/ 621538 h 1498417"/>
              <a:gd name="connsiteX24-3511" fmla="*/ 272716 w 1944298"/>
              <a:gd name="connsiteY24-3512" fmla="*/ 589454 h 1498417"/>
              <a:gd name="connsiteX25-3513" fmla="*/ 320842 w 1944298"/>
              <a:gd name="connsiteY25-3514" fmla="*/ 573412 h 1498417"/>
              <a:gd name="connsiteX26-3515" fmla="*/ 385010 w 1944298"/>
              <a:gd name="connsiteY26-3516" fmla="*/ 541328 h 1498417"/>
              <a:gd name="connsiteX27-3517" fmla="*/ 481263 w 1944298"/>
              <a:gd name="connsiteY27-3518" fmla="*/ 509244 h 1498417"/>
              <a:gd name="connsiteX28-3519" fmla="*/ 561474 w 1944298"/>
              <a:gd name="connsiteY28-3520" fmla="*/ 445075 h 1498417"/>
              <a:gd name="connsiteX29-3521" fmla="*/ 561474 w 1944298"/>
              <a:gd name="connsiteY29-3522" fmla="*/ 429033 h 1498417"/>
              <a:gd name="connsiteX0-3523" fmla="*/ 532666 w 1944298"/>
              <a:gd name="connsiteY0-3524" fmla="*/ 419431 h 1424692"/>
              <a:gd name="connsiteX1-3525" fmla="*/ 641797 w 1944298"/>
              <a:gd name="connsiteY1-3526" fmla="*/ 159368 h 1424692"/>
              <a:gd name="connsiteX2-3527" fmla="*/ 882541 w 1944298"/>
              <a:gd name="connsiteY2-3528" fmla="*/ 18039 h 1424692"/>
              <a:gd name="connsiteX3-3529" fmla="*/ 1254109 w 1944298"/>
              <a:gd name="connsiteY3-3530" fmla="*/ 34194 h 1424692"/>
              <a:gd name="connsiteX4-3531" fmla="*/ 1572352 w 1944298"/>
              <a:gd name="connsiteY4-3532" fmla="*/ 310299 h 1424692"/>
              <a:gd name="connsiteX5-3533" fmla="*/ 1668605 w 1944298"/>
              <a:gd name="connsiteY5-3534" fmla="*/ 620635 h 1424692"/>
              <a:gd name="connsiteX6-3535" fmla="*/ 1941320 w 1944298"/>
              <a:gd name="connsiteY6-3536" fmla="*/ 913459 h 1424692"/>
              <a:gd name="connsiteX7-3537" fmla="*/ 1812758 w 1944298"/>
              <a:gd name="connsiteY7-3538" fmla="*/ 1231138 h 1424692"/>
              <a:gd name="connsiteX8-3539" fmla="*/ 1796716 w 1944298"/>
              <a:gd name="connsiteY8-3540" fmla="*/ 1279265 h 1424692"/>
              <a:gd name="connsiteX9-3541" fmla="*/ 1700463 w 1944298"/>
              <a:gd name="connsiteY9-3542" fmla="*/ 1359475 h 1424692"/>
              <a:gd name="connsiteX10-3543" fmla="*/ 1652337 w 1944298"/>
              <a:gd name="connsiteY10-3544" fmla="*/ 1375517 h 1424692"/>
              <a:gd name="connsiteX11-3545" fmla="*/ 401053 w 1944298"/>
              <a:gd name="connsiteY11-3546" fmla="*/ 1423644 h 1424692"/>
              <a:gd name="connsiteX12-3547" fmla="*/ 336884 w 1944298"/>
              <a:gd name="connsiteY12-3548" fmla="*/ 1407602 h 1424692"/>
              <a:gd name="connsiteX13-3549" fmla="*/ 256674 w 1944298"/>
              <a:gd name="connsiteY13-3550" fmla="*/ 1391559 h 1424692"/>
              <a:gd name="connsiteX14-3551" fmla="*/ 224589 w 1944298"/>
              <a:gd name="connsiteY14-3552" fmla="*/ 1359475 h 1424692"/>
              <a:gd name="connsiteX15-3553" fmla="*/ 176463 w 1944298"/>
              <a:gd name="connsiteY15-3554" fmla="*/ 1343433 h 1424692"/>
              <a:gd name="connsiteX16-3555" fmla="*/ 48126 w 1944298"/>
              <a:gd name="connsiteY16-3556" fmla="*/ 1199054 h 1424692"/>
              <a:gd name="connsiteX17-3557" fmla="*/ 16042 w 1944298"/>
              <a:gd name="connsiteY17-3558" fmla="*/ 1102802 h 1424692"/>
              <a:gd name="connsiteX18-3559" fmla="*/ 0 w 1944298"/>
              <a:gd name="connsiteY18-3560" fmla="*/ 1054675 h 1424692"/>
              <a:gd name="connsiteX19-3561" fmla="*/ 32084 w 1944298"/>
              <a:gd name="connsiteY19-3562" fmla="*/ 814044 h 1424692"/>
              <a:gd name="connsiteX20-3563" fmla="*/ 96253 w 1944298"/>
              <a:gd name="connsiteY20-3564" fmla="*/ 717791 h 1424692"/>
              <a:gd name="connsiteX21-3565" fmla="*/ 176463 w 1944298"/>
              <a:gd name="connsiteY21-3566" fmla="*/ 637581 h 1424692"/>
              <a:gd name="connsiteX22-3567" fmla="*/ 224589 w 1944298"/>
              <a:gd name="connsiteY22-3568" fmla="*/ 621538 h 1424692"/>
              <a:gd name="connsiteX23-3569" fmla="*/ 272716 w 1944298"/>
              <a:gd name="connsiteY23-3570" fmla="*/ 589454 h 1424692"/>
              <a:gd name="connsiteX24-3571" fmla="*/ 320842 w 1944298"/>
              <a:gd name="connsiteY24-3572" fmla="*/ 573412 h 1424692"/>
              <a:gd name="connsiteX25-3573" fmla="*/ 385010 w 1944298"/>
              <a:gd name="connsiteY25-3574" fmla="*/ 541328 h 1424692"/>
              <a:gd name="connsiteX26-3575" fmla="*/ 481263 w 1944298"/>
              <a:gd name="connsiteY26-3576" fmla="*/ 509244 h 1424692"/>
              <a:gd name="connsiteX27-3577" fmla="*/ 561474 w 1944298"/>
              <a:gd name="connsiteY27-3578" fmla="*/ 445075 h 1424692"/>
              <a:gd name="connsiteX28-3579" fmla="*/ 561474 w 1944298"/>
              <a:gd name="connsiteY28-3580" fmla="*/ 429033 h 1424692"/>
              <a:gd name="connsiteX0-3581" fmla="*/ 532666 w 1944298"/>
              <a:gd name="connsiteY0-3582" fmla="*/ 419431 h 1505342"/>
              <a:gd name="connsiteX1-3583" fmla="*/ 641797 w 1944298"/>
              <a:gd name="connsiteY1-3584" fmla="*/ 159368 h 1505342"/>
              <a:gd name="connsiteX2-3585" fmla="*/ 882541 w 1944298"/>
              <a:gd name="connsiteY2-3586" fmla="*/ 18039 h 1505342"/>
              <a:gd name="connsiteX3-3587" fmla="*/ 1254109 w 1944298"/>
              <a:gd name="connsiteY3-3588" fmla="*/ 34194 h 1505342"/>
              <a:gd name="connsiteX4-3589" fmla="*/ 1572352 w 1944298"/>
              <a:gd name="connsiteY4-3590" fmla="*/ 310299 h 1505342"/>
              <a:gd name="connsiteX5-3591" fmla="*/ 1668605 w 1944298"/>
              <a:gd name="connsiteY5-3592" fmla="*/ 620635 h 1505342"/>
              <a:gd name="connsiteX6-3593" fmla="*/ 1941320 w 1944298"/>
              <a:gd name="connsiteY6-3594" fmla="*/ 913459 h 1505342"/>
              <a:gd name="connsiteX7-3595" fmla="*/ 1812758 w 1944298"/>
              <a:gd name="connsiteY7-3596" fmla="*/ 1231138 h 1505342"/>
              <a:gd name="connsiteX8-3597" fmla="*/ 1796716 w 1944298"/>
              <a:gd name="connsiteY8-3598" fmla="*/ 1279265 h 1505342"/>
              <a:gd name="connsiteX9-3599" fmla="*/ 1700463 w 1944298"/>
              <a:gd name="connsiteY9-3600" fmla="*/ 1359475 h 1505342"/>
              <a:gd name="connsiteX10-3601" fmla="*/ 1381881 w 1944298"/>
              <a:gd name="connsiteY10-3602" fmla="*/ 1504306 h 1505342"/>
              <a:gd name="connsiteX11-3603" fmla="*/ 401053 w 1944298"/>
              <a:gd name="connsiteY11-3604" fmla="*/ 1423644 h 1505342"/>
              <a:gd name="connsiteX12-3605" fmla="*/ 336884 w 1944298"/>
              <a:gd name="connsiteY12-3606" fmla="*/ 1407602 h 1505342"/>
              <a:gd name="connsiteX13-3607" fmla="*/ 256674 w 1944298"/>
              <a:gd name="connsiteY13-3608" fmla="*/ 1391559 h 1505342"/>
              <a:gd name="connsiteX14-3609" fmla="*/ 224589 w 1944298"/>
              <a:gd name="connsiteY14-3610" fmla="*/ 1359475 h 1505342"/>
              <a:gd name="connsiteX15-3611" fmla="*/ 176463 w 1944298"/>
              <a:gd name="connsiteY15-3612" fmla="*/ 1343433 h 1505342"/>
              <a:gd name="connsiteX16-3613" fmla="*/ 48126 w 1944298"/>
              <a:gd name="connsiteY16-3614" fmla="*/ 1199054 h 1505342"/>
              <a:gd name="connsiteX17-3615" fmla="*/ 16042 w 1944298"/>
              <a:gd name="connsiteY17-3616" fmla="*/ 1102802 h 1505342"/>
              <a:gd name="connsiteX18-3617" fmla="*/ 0 w 1944298"/>
              <a:gd name="connsiteY18-3618" fmla="*/ 1054675 h 1505342"/>
              <a:gd name="connsiteX19-3619" fmla="*/ 32084 w 1944298"/>
              <a:gd name="connsiteY19-3620" fmla="*/ 814044 h 1505342"/>
              <a:gd name="connsiteX20-3621" fmla="*/ 96253 w 1944298"/>
              <a:gd name="connsiteY20-3622" fmla="*/ 717791 h 1505342"/>
              <a:gd name="connsiteX21-3623" fmla="*/ 176463 w 1944298"/>
              <a:gd name="connsiteY21-3624" fmla="*/ 637581 h 1505342"/>
              <a:gd name="connsiteX22-3625" fmla="*/ 224589 w 1944298"/>
              <a:gd name="connsiteY22-3626" fmla="*/ 621538 h 1505342"/>
              <a:gd name="connsiteX23-3627" fmla="*/ 272716 w 1944298"/>
              <a:gd name="connsiteY23-3628" fmla="*/ 589454 h 1505342"/>
              <a:gd name="connsiteX24-3629" fmla="*/ 320842 w 1944298"/>
              <a:gd name="connsiteY24-3630" fmla="*/ 573412 h 1505342"/>
              <a:gd name="connsiteX25-3631" fmla="*/ 385010 w 1944298"/>
              <a:gd name="connsiteY25-3632" fmla="*/ 541328 h 1505342"/>
              <a:gd name="connsiteX26-3633" fmla="*/ 481263 w 1944298"/>
              <a:gd name="connsiteY26-3634" fmla="*/ 509244 h 1505342"/>
              <a:gd name="connsiteX27-3635" fmla="*/ 561474 w 1944298"/>
              <a:gd name="connsiteY27-3636" fmla="*/ 445075 h 1505342"/>
              <a:gd name="connsiteX28-3637" fmla="*/ 561474 w 1944298"/>
              <a:gd name="connsiteY28-3638" fmla="*/ 429033 h 1505342"/>
              <a:gd name="connsiteX0-3639" fmla="*/ 532666 w 1944298"/>
              <a:gd name="connsiteY0-3640" fmla="*/ 419431 h 1521364"/>
              <a:gd name="connsiteX1-3641" fmla="*/ 641797 w 1944298"/>
              <a:gd name="connsiteY1-3642" fmla="*/ 159368 h 1521364"/>
              <a:gd name="connsiteX2-3643" fmla="*/ 882541 w 1944298"/>
              <a:gd name="connsiteY2-3644" fmla="*/ 18039 h 1521364"/>
              <a:gd name="connsiteX3-3645" fmla="*/ 1254109 w 1944298"/>
              <a:gd name="connsiteY3-3646" fmla="*/ 34194 h 1521364"/>
              <a:gd name="connsiteX4-3647" fmla="*/ 1572352 w 1944298"/>
              <a:gd name="connsiteY4-3648" fmla="*/ 310299 h 1521364"/>
              <a:gd name="connsiteX5-3649" fmla="*/ 1668605 w 1944298"/>
              <a:gd name="connsiteY5-3650" fmla="*/ 620635 h 1521364"/>
              <a:gd name="connsiteX6-3651" fmla="*/ 1941320 w 1944298"/>
              <a:gd name="connsiteY6-3652" fmla="*/ 913459 h 1521364"/>
              <a:gd name="connsiteX7-3653" fmla="*/ 1812758 w 1944298"/>
              <a:gd name="connsiteY7-3654" fmla="*/ 1231138 h 1521364"/>
              <a:gd name="connsiteX8-3655" fmla="*/ 1796716 w 1944298"/>
              <a:gd name="connsiteY8-3656" fmla="*/ 1279265 h 1521364"/>
              <a:gd name="connsiteX9-3657" fmla="*/ 1700463 w 1944298"/>
              <a:gd name="connsiteY9-3658" fmla="*/ 1359475 h 1521364"/>
              <a:gd name="connsiteX10-3659" fmla="*/ 1381881 w 1944298"/>
              <a:gd name="connsiteY10-3660" fmla="*/ 1504306 h 1521364"/>
              <a:gd name="connsiteX11-3661" fmla="*/ 401053 w 1944298"/>
              <a:gd name="connsiteY11-3662" fmla="*/ 1423644 h 1521364"/>
              <a:gd name="connsiteX12-3663" fmla="*/ 336884 w 1944298"/>
              <a:gd name="connsiteY12-3664" fmla="*/ 1407602 h 1521364"/>
              <a:gd name="connsiteX13-3665" fmla="*/ 256674 w 1944298"/>
              <a:gd name="connsiteY13-3666" fmla="*/ 1391559 h 1521364"/>
              <a:gd name="connsiteX14-3667" fmla="*/ 224589 w 1944298"/>
              <a:gd name="connsiteY14-3668" fmla="*/ 1359475 h 1521364"/>
              <a:gd name="connsiteX15-3669" fmla="*/ 176463 w 1944298"/>
              <a:gd name="connsiteY15-3670" fmla="*/ 1343433 h 1521364"/>
              <a:gd name="connsiteX16-3671" fmla="*/ 48126 w 1944298"/>
              <a:gd name="connsiteY16-3672" fmla="*/ 1199054 h 1521364"/>
              <a:gd name="connsiteX17-3673" fmla="*/ 16042 w 1944298"/>
              <a:gd name="connsiteY17-3674" fmla="*/ 1102802 h 1521364"/>
              <a:gd name="connsiteX18-3675" fmla="*/ 0 w 1944298"/>
              <a:gd name="connsiteY18-3676" fmla="*/ 1054675 h 1521364"/>
              <a:gd name="connsiteX19-3677" fmla="*/ 32084 w 1944298"/>
              <a:gd name="connsiteY19-3678" fmla="*/ 814044 h 1521364"/>
              <a:gd name="connsiteX20-3679" fmla="*/ 96253 w 1944298"/>
              <a:gd name="connsiteY20-3680" fmla="*/ 717791 h 1521364"/>
              <a:gd name="connsiteX21-3681" fmla="*/ 176463 w 1944298"/>
              <a:gd name="connsiteY21-3682" fmla="*/ 637581 h 1521364"/>
              <a:gd name="connsiteX22-3683" fmla="*/ 224589 w 1944298"/>
              <a:gd name="connsiteY22-3684" fmla="*/ 621538 h 1521364"/>
              <a:gd name="connsiteX23-3685" fmla="*/ 272716 w 1944298"/>
              <a:gd name="connsiteY23-3686" fmla="*/ 589454 h 1521364"/>
              <a:gd name="connsiteX24-3687" fmla="*/ 320842 w 1944298"/>
              <a:gd name="connsiteY24-3688" fmla="*/ 573412 h 1521364"/>
              <a:gd name="connsiteX25-3689" fmla="*/ 385010 w 1944298"/>
              <a:gd name="connsiteY25-3690" fmla="*/ 541328 h 1521364"/>
              <a:gd name="connsiteX26-3691" fmla="*/ 481263 w 1944298"/>
              <a:gd name="connsiteY26-3692" fmla="*/ 509244 h 1521364"/>
              <a:gd name="connsiteX27-3693" fmla="*/ 561474 w 1944298"/>
              <a:gd name="connsiteY27-3694" fmla="*/ 445075 h 1521364"/>
              <a:gd name="connsiteX28-3695" fmla="*/ 561474 w 1944298"/>
              <a:gd name="connsiteY28-3696" fmla="*/ 429033 h 1521364"/>
              <a:gd name="connsiteX0-3697" fmla="*/ 532666 w 1944298"/>
              <a:gd name="connsiteY0-3698" fmla="*/ 415341 h 1517274"/>
              <a:gd name="connsiteX1-3699" fmla="*/ 641797 w 1944298"/>
              <a:gd name="connsiteY1-3700" fmla="*/ 155278 h 1517274"/>
              <a:gd name="connsiteX2-3701" fmla="*/ 882541 w 1944298"/>
              <a:gd name="connsiteY2-3702" fmla="*/ 13949 h 1517274"/>
              <a:gd name="connsiteX3-3703" fmla="*/ 1254109 w 1944298"/>
              <a:gd name="connsiteY3-3704" fmla="*/ 30104 h 1517274"/>
              <a:gd name="connsiteX4-3705" fmla="*/ 1608447 w 1944298"/>
              <a:gd name="connsiteY4-3706" fmla="*/ 234019 h 1517274"/>
              <a:gd name="connsiteX5-3707" fmla="*/ 1668605 w 1944298"/>
              <a:gd name="connsiteY5-3708" fmla="*/ 616545 h 1517274"/>
              <a:gd name="connsiteX6-3709" fmla="*/ 1941320 w 1944298"/>
              <a:gd name="connsiteY6-3710" fmla="*/ 909369 h 1517274"/>
              <a:gd name="connsiteX7-3711" fmla="*/ 1812758 w 1944298"/>
              <a:gd name="connsiteY7-3712" fmla="*/ 1227048 h 1517274"/>
              <a:gd name="connsiteX8-3713" fmla="*/ 1796716 w 1944298"/>
              <a:gd name="connsiteY8-3714" fmla="*/ 1275175 h 1517274"/>
              <a:gd name="connsiteX9-3715" fmla="*/ 1700463 w 1944298"/>
              <a:gd name="connsiteY9-3716" fmla="*/ 1355385 h 1517274"/>
              <a:gd name="connsiteX10-3717" fmla="*/ 1381881 w 1944298"/>
              <a:gd name="connsiteY10-3718" fmla="*/ 1500216 h 1517274"/>
              <a:gd name="connsiteX11-3719" fmla="*/ 401053 w 1944298"/>
              <a:gd name="connsiteY11-3720" fmla="*/ 1419554 h 1517274"/>
              <a:gd name="connsiteX12-3721" fmla="*/ 336884 w 1944298"/>
              <a:gd name="connsiteY12-3722" fmla="*/ 1403512 h 1517274"/>
              <a:gd name="connsiteX13-3723" fmla="*/ 256674 w 1944298"/>
              <a:gd name="connsiteY13-3724" fmla="*/ 1387469 h 1517274"/>
              <a:gd name="connsiteX14-3725" fmla="*/ 224589 w 1944298"/>
              <a:gd name="connsiteY14-3726" fmla="*/ 1355385 h 1517274"/>
              <a:gd name="connsiteX15-3727" fmla="*/ 176463 w 1944298"/>
              <a:gd name="connsiteY15-3728" fmla="*/ 1339343 h 1517274"/>
              <a:gd name="connsiteX16-3729" fmla="*/ 48126 w 1944298"/>
              <a:gd name="connsiteY16-3730" fmla="*/ 1194964 h 1517274"/>
              <a:gd name="connsiteX17-3731" fmla="*/ 16042 w 1944298"/>
              <a:gd name="connsiteY17-3732" fmla="*/ 1098712 h 1517274"/>
              <a:gd name="connsiteX18-3733" fmla="*/ 0 w 1944298"/>
              <a:gd name="connsiteY18-3734" fmla="*/ 1050585 h 1517274"/>
              <a:gd name="connsiteX19-3735" fmla="*/ 32084 w 1944298"/>
              <a:gd name="connsiteY19-3736" fmla="*/ 809954 h 1517274"/>
              <a:gd name="connsiteX20-3737" fmla="*/ 96253 w 1944298"/>
              <a:gd name="connsiteY20-3738" fmla="*/ 713701 h 1517274"/>
              <a:gd name="connsiteX21-3739" fmla="*/ 176463 w 1944298"/>
              <a:gd name="connsiteY21-3740" fmla="*/ 633491 h 1517274"/>
              <a:gd name="connsiteX22-3741" fmla="*/ 224589 w 1944298"/>
              <a:gd name="connsiteY22-3742" fmla="*/ 617448 h 1517274"/>
              <a:gd name="connsiteX23-3743" fmla="*/ 272716 w 1944298"/>
              <a:gd name="connsiteY23-3744" fmla="*/ 585364 h 1517274"/>
              <a:gd name="connsiteX24-3745" fmla="*/ 320842 w 1944298"/>
              <a:gd name="connsiteY24-3746" fmla="*/ 569322 h 1517274"/>
              <a:gd name="connsiteX25-3747" fmla="*/ 385010 w 1944298"/>
              <a:gd name="connsiteY25-3748" fmla="*/ 537238 h 1517274"/>
              <a:gd name="connsiteX26-3749" fmla="*/ 481263 w 1944298"/>
              <a:gd name="connsiteY26-3750" fmla="*/ 505154 h 1517274"/>
              <a:gd name="connsiteX27-3751" fmla="*/ 561474 w 1944298"/>
              <a:gd name="connsiteY27-3752" fmla="*/ 440985 h 1517274"/>
              <a:gd name="connsiteX28-3753" fmla="*/ 561474 w 1944298"/>
              <a:gd name="connsiteY28-3754" fmla="*/ 424943 h 1517274"/>
              <a:gd name="connsiteX0-3755" fmla="*/ 532666 w 1944298"/>
              <a:gd name="connsiteY0-3756" fmla="*/ 415341 h 1517274"/>
              <a:gd name="connsiteX1-3757" fmla="*/ 641797 w 1944298"/>
              <a:gd name="connsiteY1-3758" fmla="*/ 155278 h 1517274"/>
              <a:gd name="connsiteX2-3759" fmla="*/ 882541 w 1944298"/>
              <a:gd name="connsiteY2-3760" fmla="*/ 13949 h 1517274"/>
              <a:gd name="connsiteX3-3761" fmla="*/ 1254109 w 1944298"/>
              <a:gd name="connsiteY3-3762" fmla="*/ 30104 h 1517274"/>
              <a:gd name="connsiteX4-3763" fmla="*/ 1608447 w 1944298"/>
              <a:gd name="connsiteY4-3764" fmla="*/ 234019 h 1517274"/>
              <a:gd name="connsiteX5-3765" fmla="*/ 1668605 w 1944298"/>
              <a:gd name="connsiteY5-3766" fmla="*/ 616545 h 1517274"/>
              <a:gd name="connsiteX6-3767" fmla="*/ 1941320 w 1944298"/>
              <a:gd name="connsiteY6-3768" fmla="*/ 909369 h 1517274"/>
              <a:gd name="connsiteX7-3769" fmla="*/ 1812758 w 1944298"/>
              <a:gd name="connsiteY7-3770" fmla="*/ 1227048 h 1517274"/>
              <a:gd name="connsiteX8-3771" fmla="*/ 1700463 w 1944298"/>
              <a:gd name="connsiteY8-3772" fmla="*/ 1355385 h 1517274"/>
              <a:gd name="connsiteX9-3773" fmla="*/ 1381881 w 1944298"/>
              <a:gd name="connsiteY9-3774" fmla="*/ 1500216 h 1517274"/>
              <a:gd name="connsiteX10-3775" fmla="*/ 401053 w 1944298"/>
              <a:gd name="connsiteY10-3776" fmla="*/ 1419554 h 1517274"/>
              <a:gd name="connsiteX11-3777" fmla="*/ 336884 w 1944298"/>
              <a:gd name="connsiteY11-3778" fmla="*/ 1403512 h 1517274"/>
              <a:gd name="connsiteX12-3779" fmla="*/ 256674 w 1944298"/>
              <a:gd name="connsiteY12-3780" fmla="*/ 1387469 h 1517274"/>
              <a:gd name="connsiteX13-3781" fmla="*/ 224589 w 1944298"/>
              <a:gd name="connsiteY13-3782" fmla="*/ 1355385 h 1517274"/>
              <a:gd name="connsiteX14-3783" fmla="*/ 176463 w 1944298"/>
              <a:gd name="connsiteY14-3784" fmla="*/ 1339343 h 1517274"/>
              <a:gd name="connsiteX15-3785" fmla="*/ 48126 w 1944298"/>
              <a:gd name="connsiteY15-3786" fmla="*/ 1194964 h 1517274"/>
              <a:gd name="connsiteX16-3787" fmla="*/ 16042 w 1944298"/>
              <a:gd name="connsiteY16-3788" fmla="*/ 1098712 h 1517274"/>
              <a:gd name="connsiteX17-3789" fmla="*/ 0 w 1944298"/>
              <a:gd name="connsiteY17-3790" fmla="*/ 1050585 h 1517274"/>
              <a:gd name="connsiteX18-3791" fmla="*/ 32084 w 1944298"/>
              <a:gd name="connsiteY18-3792" fmla="*/ 809954 h 1517274"/>
              <a:gd name="connsiteX19-3793" fmla="*/ 96253 w 1944298"/>
              <a:gd name="connsiteY19-3794" fmla="*/ 713701 h 1517274"/>
              <a:gd name="connsiteX20-3795" fmla="*/ 176463 w 1944298"/>
              <a:gd name="connsiteY20-3796" fmla="*/ 633491 h 1517274"/>
              <a:gd name="connsiteX21-3797" fmla="*/ 224589 w 1944298"/>
              <a:gd name="connsiteY21-3798" fmla="*/ 617448 h 1517274"/>
              <a:gd name="connsiteX22-3799" fmla="*/ 272716 w 1944298"/>
              <a:gd name="connsiteY22-3800" fmla="*/ 585364 h 1517274"/>
              <a:gd name="connsiteX23-3801" fmla="*/ 320842 w 1944298"/>
              <a:gd name="connsiteY23-3802" fmla="*/ 569322 h 1517274"/>
              <a:gd name="connsiteX24-3803" fmla="*/ 385010 w 1944298"/>
              <a:gd name="connsiteY24-3804" fmla="*/ 537238 h 1517274"/>
              <a:gd name="connsiteX25-3805" fmla="*/ 481263 w 1944298"/>
              <a:gd name="connsiteY25-3806" fmla="*/ 505154 h 1517274"/>
              <a:gd name="connsiteX26-3807" fmla="*/ 561474 w 1944298"/>
              <a:gd name="connsiteY26-3808" fmla="*/ 440985 h 1517274"/>
              <a:gd name="connsiteX27-3809" fmla="*/ 561474 w 1944298"/>
              <a:gd name="connsiteY27-3810" fmla="*/ 424943 h 1517274"/>
              <a:gd name="connsiteX0-3811" fmla="*/ 532666 w 1951617"/>
              <a:gd name="connsiteY0-3812" fmla="*/ 415341 h 1517274"/>
              <a:gd name="connsiteX1-3813" fmla="*/ 641797 w 1951617"/>
              <a:gd name="connsiteY1-3814" fmla="*/ 155278 h 1517274"/>
              <a:gd name="connsiteX2-3815" fmla="*/ 882541 w 1951617"/>
              <a:gd name="connsiteY2-3816" fmla="*/ 13949 h 1517274"/>
              <a:gd name="connsiteX3-3817" fmla="*/ 1254109 w 1951617"/>
              <a:gd name="connsiteY3-3818" fmla="*/ 30104 h 1517274"/>
              <a:gd name="connsiteX4-3819" fmla="*/ 1608447 w 1951617"/>
              <a:gd name="connsiteY4-3820" fmla="*/ 234019 h 1517274"/>
              <a:gd name="connsiteX5-3821" fmla="*/ 1668605 w 1951617"/>
              <a:gd name="connsiteY5-3822" fmla="*/ 616545 h 1517274"/>
              <a:gd name="connsiteX6-3823" fmla="*/ 1941320 w 1951617"/>
              <a:gd name="connsiteY6-3824" fmla="*/ 909369 h 1517274"/>
              <a:gd name="connsiteX7-3825" fmla="*/ 1884948 w 1951617"/>
              <a:gd name="connsiteY7-3826" fmla="*/ 1190953 h 1517274"/>
              <a:gd name="connsiteX8-3827" fmla="*/ 1700463 w 1951617"/>
              <a:gd name="connsiteY8-3828" fmla="*/ 1355385 h 1517274"/>
              <a:gd name="connsiteX9-3829" fmla="*/ 1381881 w 1951617"/>
              <a:gd name="connsiteY9-3830" fmla="*/ 1500216 h 1517274"/>
              <a:gd name="connsiteX10-3831" fmla="*/ 401053 w 1951617"/>
              <a:gd name="connsiteY10-3832" fmla="*/ 1419554 h 1517274"/>
              <a:gd name="connsiteX11-3833" fmla="*/ 336884 w 1951617"/>
              <a:gd name="connsiteY11-3834" fmla="*/ 1403512 h 1517274"/>
              <a:gd name="connsiteX12-3835" fmla="*/ 256674 w 1951617"/>
              <a:gd name="connsiteY12-3836" fmla="*/ 1387469 h 1517274"/>
              <a:gd name="connsiteX13-3837" fmla="*/ 224589 w 1951617"/>
              <a:gd name="connsiteY13-3838" fmla="*/ 1355385 h 1517274"/>
              <a:gd name="connsiteX14-3839" fmla="*/ 176463 w 1951617"/>
              <a:gd name="connsiteY14-3840" fmla="*/ 1339343 h 1517274"/>
              <a:gd name="connsiteX15-3841" fmla="*/ 48126 w 1951617"/>
              <a:gd name="connsiteY15-3842" fmla="*/ 1194964 h 1517274"/>
              <a:gd name="connsiteX16-3843" fmla="*/ 16042 w 1951617"/>
              <a:gd name="connsiteY16-3844" fmla="*/ 1098712 h 1517274"/>
              <a:gd name="connsiteX17-3845" fmla="*/ 0 w 1951617"/>
              <a:gd name="connsiteY17-3846" fmla="*/ 1050585 h 1517274"/>
              <a:gd name="connsiteX18-3847" fmla="*/ 32084 w 1951617"/>
              <a:gd name="connsiteY18-3848" fmla="*/ 809954 h 1517274"/>
              <a:gd name="connsiteX19-3849" fmla="*/ 96253 w 1951617"/>
              <a:gd name="connsiteY19-3850" fmla="*/ 713701 h 1517274"/>
              <a:gd name="connsiteX20-3851" fmla="*/ 176463 w 1951617"/>
              <a:gd name="connsiteY20-3852" fmla="*/ 633491 h 1517274"/>
              <a:gd name="connsiteX21-3853" fmla="*/ 224589 w 1951617"/>
              <a:gd name="connsiteY21-3854" fmla="*/ 617448 h 1517274"/>
              <a:gd name="connsiteX22-3855" fmla="*/ 272716 w 1951617"/>
              <a:gd name="connsiteY22-3856" fmla="*/ 585364 h 1517274"/>
              <a:gd name="connsiteX23-3857" fmla="*/ 320842 w 1951617"/>
              <a:gd name="connsiteY23-3858" fmla="*/ 569322 h 1517274"/>
              <a:gd name="connsiteX24-3859" fmla="*/ 385010 w 1951617"/>
              <a:gd name="connsiteY24-3860" fmla="*/ 537238 h 1517274"/>
              <a:gd name="connsiteX25-3861" fmla="*/ 481263 w 1951617"/>
              <a:gd name="connsiteY25-3862" fmla="*/ 505154 h 1517274"/>
              <a:gd name="connsiteX26-3863" fmla="*/ 561474 w 1951617"/>
              <a:gd name="connsiteY26-3864" fmla="*/ 440985 h 1517274"/>
              <a:gd name="connsiteX27-3865" fmla="*/ 561474 w 1951617"/>
              <a:gd name="connsiteY27-3866" fmla="*/ 424943 h 1517274"/>
              <a:gd name="connsiteX0-3867" fmla="*/ 532666 w 1941454"/>
              <a:gd name="connsiteY0-3868" fmla="*/ 415341 h 1517274"/>
              <a:gd name="connsiteX1-3869" fmla="*/ 641797 w 1941454"/>
              <a:gd name="connsiteY1-3870" fmla="*/ 155278 h 1517274"/>
              <a:gd name="connsiteX2-3871" fmla="*/ 882541 w 1941454"/>
              <a:gd name="connsiteY2-3872" fmla="*/ 13949 h 1517274"/>
              <a:gd name="connsiteX3-3873" fmla="*/ 1254109 w 1941454"/>
              <a:gd name="connsiteY3-3874" fmla="*/ 30104 h 1517274"/>
              <a:gd name="connsiteX4-3875" fmla="*/ 1608447 w 1941454"/>
              <a:gd name="connsiteY4-3876" fmla="*/ 234019 h 1517274"/>
              <a:gd name="connsiteX5-3877" fmla="*/ 1668605 w 1941454"/>
              <a:gd name="connsiteY5-3878" fmla="*/ 616545 h 1517274"/>
              <a:gd name="connsiteX6-3879" fmla="*/ 1941320 w 1941454"/>
              <a:gd name="connsiteY6-3880" fmla="*/ 909369 h 1517274"/>
              <a:gd name="connsiteX7-3881" fmla="*/ 1700463 w 1941454"/>
              <a:gd name="connsiteY7-3882" fmla="*/ 1355385 h 1517274"/>
              <a:gd name="connsiteX8-3883" fmla="*/ 1381881 w 1941454"/>
              <a:gd name="connsiteY8-3884" fmla="*/ 1500216 h 1517274"/>
              <a:gd name="connsiteX9-3885" fmla="*/ 401053 w 1941454"/>
              <a:gd name="connsiteY9-3886" fmla="*/ 1419554 h 1517274"/>
              <a:gd name="connsiteX10-3887" fmla="*/ 336884 w 1941454"/>
              <a:gd name="connsiteY10-3888" fmla="*/ 1403512 h 1517274"/>
              <a:gd name="connsiteX11-3889" fmla="*/ 256674 w 1941454"/>
              <a:gd name="connsiteY11-3890" fmla="*/ 1387469 h 1517274"/>
              <a:gd name="connsiteX12-3891" fmla="*/ 224589 w 1941454"/>
              <a:gd name="connsiteY12-3892" fmla="*/ 1355385 h 1517274"/>
              <a:gd name="connsiteX13-3893" fmla="*/ 176463 w 1941454"/>
              <a:gd name="connsiteY13-3894" fmla="*/ 1339343 h 1517274"/>
              <a:gd name="connsiteX14-3895" fmla="*/ 48126 w 1941454"/>
              <a:gd name="connsiteY14-3896" fmla="*/ 1194964 h 1517274"/>
              <a:gd name="connsiteX15-3897" fmla="*/ 16042 w 1941454"/>
              <a:gd name="connsiteY15-3898" fmla="*/ 1098712 h 1517274"/>
              <a:gd name="connsiteX16-3899" fmla="*/ 0 w 1941454"/>
              <a:gd name="connsiteY16-3900" fmla="*/ 1050585 h 1517274"/>
              <a:gd name="connsiteX17-3901" fmla="*/ 32084 w 1941454"/>
              <a:gd name="connsiteY17-3902" fmla="*/ 809954 h 1517274"/>
              <a:gd name="connsiteX18-3903" fmla="*/ 96253 w 1941454"/>
              <a:gd name="connsiteY18-3904" fmla="*/ 713701 h 1517274"/>
              <a:gd name="connsiteX19-3905" fmla="*/ 176463 w 1941454"/>
              <a:gd name="connsiteY19-3906" fmla="*/ 633491 h 1517274"/>
              <a:gd name="connsiteX20-3907" fmla="*/ 224589 w 1941454"/>
              <a:gd name="connsiteY20-3908" fmla="*/ 617448 h 1517274"/>
              <a:gd name="connsiteX21-3909" fmla="*/ 272716 w 1941454"/>
              <a:gd name="connsiteY21-3910" fmla="*/ 585364 h 1517274"/>
              <a:gd name="connsiteX22-3911" fmla="*/ 320842 w 1941454"/>
              <a:gd name="connsiteY22-3912" fmla="*/ 569322 h 1517274"/>
              <a:gd name="connsiteX23-3913" fmla="*/ 385010 w 1941454"/>
              <a:gd name="connsiteY23-3914" fmla="*/ 537238 h 1517274"/>
              <a:gd name="connsiteX24-3915" fmla="*/ 481263 w 1941454"/>
              <a:gd name="connsiteY24-3916" fmla="*/ 505154 h 1517274"/>
              <a:gd name="connsiteX25-3917" fmla="*/ 561474 w 1941454"/>
              <a:gd name="connsiteY25-3918" fmla="*/ 440985 h 1517274"/>
              <a:gd name="connsiteX26-3919" fmla="*/ 561474 w 1941454"/>
              <a:gd name="connsiteY26-3920" fmla="*/ 424943 h 1517274"/>
              <a:gd name="connsiteX0-3921" fmla="*/ 532666 w 1989554"/>
              <a:gd name="connsiteY0-3922" fmla="*/ 415341 h 1517274"/>
              <a:gd name="connsiteX1-3923" fmla="*/ 641797 w 1989554"/>
              <a:gd name="connsiteY1-3924" fmla="*/ 155278 h 1517274"/>
              <a:gd name="connsiteX2-3925" fmla="*/ 882541 w 1989554"/>
              <a:gd name="connsiteY2-3926" fmla="*/ 13949 h 1517274"/>
              <a:gd name="connsiteX3-3927" fmla="*/ 1254109 w 1989554"/>
              <a:gd name="connsiteY3-3928" fmla="*/ 30104 h 1517274"/>
              <a:gd name="connsiteX4-3929" fmla="*/ 1608447 w 1989554"/>
              <a:gd name="connsiteY4-3930" fmla="*/ 234019 h 1517274"/>
              <a:gd name="connsiteX5-3931" fmla="*/ 1668605 w 1989554"/>
              <a:gd name="connsiteY5-3932" fmla="*/ 616545 h 1517274"/>
              <a:gd name="connsiteX6-3933" fmla="*/ 1989447 w 1989554"/>
              <a:gd name="connsiteY6-3934" fmla="*/ 909369 h 1517274"/>
              <a:gd name="connsiteX7-3935" fmla="*/ 1700463 w 1989554"/>
              <a:gd name="connsiteY7-3936" fmla="*/ 1355385 h 1517274"/>
              <a:gd name="connsiteX8-3937" fmla="*/ 1381881 w 1989554"/>
              <a:gd name="connsiteY8-3938" fmla="*/ 1500216 h 1517274"/>
              <a:gd name="connsiteX9-3939" fmla="*/ 401053 w 1989554"/>
              <a:gd name="connsiteY9-3940" fmla="*/ 1419554 h 1517274"/>
              <a:gd name="connsiteX10-3941" fmla="*/ 336884 w 1989554"/>
              <a:gd name="connsiteY10-3942" fmla="*/ 1403512 h 1517274"/>
              <a:gd name="connsiteX11-3943" fmla="*/ 256674 w 1989554"/>
              <a:gd name="connsiteY11-3944" fmla="*/ 1387469 h 1517274"/>
              <a:gd name="connsiteX12-3945" fmla="*/ 224589 w 1989554"/>
              <a:gd name="connsiteY12-3946" fmla="*/ 1355385 h 1517274"/>
              <a:gd name="connsiteX13-3947" fmla="*/ 176463 w 1989554"/>
              <a:gd name="connsiteY13-3948" fmla="*/ 1339343 h 1517274"/>
              <a:gd name="connsiteX14-3949" fmla="*/ 48126 w 1989554"/>
              <a:gd name="connsiteY14-3950" fmla="*/ 1194964 h 1517274"/>
              <a:gd name="connsiteX15-3951" fmla="*/ 16042 w 1989554"/>
              <a:gd name="connsiteY15-3952" fmla="*/ 1098712 h 1517274"/>
              <a:gd name="connsiteX16-3953" fmla="*/ 0 w 1989554"/>
              <a:gd name="connsiteY16-3954" fmla="*/ 1050585 h 1517274"/>
              <a:gd name="connsiteX17-3955" fmla="*/ 32084 w 1989554"/>
              <a:gd name="connsiteY17-3956" fmla="*/ 809954 h 1517274"/>
              <a:gd name="connsiteX18-3957" fmla="*/ 96253 w 1989554"/>
              <a:gd name="connsiteY18-3958" fmla="*/ 713701 h 1517274"/>
              <a:gd name="connsiteX19-3959" fmla="*/ 176463 w 1989554"/>
              <a:gd name="connsiteY19-3960" fmla="*/ 633491 h 1517274"/>
              <a:gd name="connsiteX20-3961" fmla="*/ 224589 w 1989554"/>
              <a:gd name="connsiteY20-3962" fmla="*/ 617448 h 1517274"/>
              <a:gd name="connsiteX21-3963" fmla="*/ 272716 w 1989554"/>
              <a:gd name="connsiteY21-3964" fmla="*/ 585364 h 1517274"/>
              <a:gd name="connsiteX22-3965" fmla="*/ 320842 w 1989554"/>
              <a:gd name="connsiteY22-3966" fmla="*/ 569322 h 1517274"/>
              <a:gd name="connsiteX23-3967" fmla="*/ 385010 w 1989554"/>
              <a:gd name="connsiteY23-3968" fmla="*/ 537238 h 1517274"/>
              <a:gd name="connsiteX24-3969" fmla="*/ 481263 w 1989554"/>
              <a:gd name="connsiteY24-3970" fmla="*/ 505154 h 1517274"/>
              <a:gd name="connsiteX25-3971" fmla="*/ 561474 w 1989554"/>
              <a:gd name="connsiteY25-3972" fmla="*/ 440985 h 1517274"/>
              <a:gd name="connsiteX26-3973" fmla="*/ 561474 w 1989554"/>
              <a:gd name="connsiteY26-3974" fmla="*/ 424943 h 1517274"/>
              <a:gd name="connsiteX0-3975" fmla="*/ 532666 w 1990078"/>
              <a:gd name="connsiteY0-3976" fmla="*/ 415341 h 1517274"/>
              <a:gd name="connsiteX1-3977" fmla="*/ 641797 w 1990078"/>
              <a:gd name="connsiteY1-3978" fmla="*/ 155278 h 1517274"/>
              <a:gd name="connsiteX2-3979" fmla="*/ 882541 w 1990078"/>
              <a:gd name="connsiteY2-3980" fmla="*/ 13949 h 1517274"/>
              <a:gd name="connsiteX3-3981" fmla="*/ 1254109 w 1990078"/>
              <a:gd name="connsiteY3-3982" fmla="*/ 30104 h 1517274"/>
              <a:gd name="connsiteX4-3983" fmla="*/ 1608447 w 1990078"/>
              <a:gd name="connsiteY4-3984" fmla="*/ 234019 h 1517274"/>
              <a:gd name="connsiteX5-3985" fmla="*/ 1620479 w 1990078"/>
              <a:gd name="connsiteY5-3986" fmla="*/ 712798 h 1517274"/>
              <a:gd name="connsiteX6-3987" fmla="*/ 1989447 w 1990078"/>
              <a:gd name="connsiteY6-3988" fmla="*/ 909369 h 1517274"/>
              <a:gd name="connsiteX7-3989" fmla="*/ 1700463 w 1990078"/>
              <a:gd name="connsiteY7-3990" fmla="*/ 1355385 h 1517274"/>
              <a:gd name="connsiteX8-3991" fmla="*/ 1381881 w 1990078"/>
              <a:gd name="connsiteY8-3992" fmla="*/ 1500216 h 1517274"/>
              <a:gd name="connsiteX9-3993" fmla="*/ 401053 w 1990078"/>
              <a:gd name="connsiteY9-3994" fmla="*/ 1419554 h 1517274"/>
              <a:gd name="connsiteX10-3995" fmla="*/ 336884 w 1990078"/>
              <a:gd name="connsiteY10-3996" fmla="*/ 1403512 h 1517274"/>
              <a:gd name="connsiteX11-3997" fmla="*/ 256674 w 1990078"/>
              <a:gd name="connsiteY11-3998" fmla="*/ 1387469 h 1517274"/>
              <a:gd name="connsiteX12-3999" fmla="*/ 224589 w 1990078"/>
              <a:gd name="connsiteY12-4000" fmla="*/ 1355385 h 1517274"/>
              <a:gd name="connsiteX13-4001" fmla="*/ 176463 w 1990078"/>
              <a:gd name="connsiteY13-4002" fmla="*/ 1339343 h 1517274"/>
              <a:gd name="connsiteX14-4003" fmla="*/ 48126 w 1990078"/>
              <a:gd name="connsiteY14-4004" fmla="*/ 1194964 h 1517274"/>
              <a:gd name="connsiteX15-4005" fmla="*/ 16042 w 1990078"/>
              <a:gd name="connsiteY15-4006" fmla="*/ 1098712 h 1517274"/>
              <a:gd name="connsiteX16-4007" fmla="*/ 0 w 1990078"/>
              <a:gd name="connsiteY16-4008" fmla="*/ 1050585 h 1517274"/>
              <a:gd name="connsiteX17-4009" fmla="*/ 32084 w 1990078"/>
              <a:gd name="connsiteY17-4010" fmla="*/ 809954 h 1517274"/>
              <a:gd name="connsiteX18-4011" fmla="*/ 96253 w 1990078"/>
              <a:gd name="connsiteY18-4012" fmla="*/ 713701 h 1517274"/>
              <a:gd name="connsiteX19-4013" fmla="*/ 176463 w 1990078"/>
              <a:gd name="connsiteY19-4014" fmla="*/ 633491 h 1517274"/>
              <a:gd name="connsiteX20-4015" fmla="*/ 224589 w 1990078"/>
              <a:gd name="connsiteY20-4016" fmla="*/ 617448 h 1517274"/>
              <a:gd name="connsiteX21-4017" fmla="*/ 272716 w 1990078"/>
              <a:gd name="connsiteY21-4018" fmla="*/ 585364 h 1517274"/>
              <a:gd name="connsiteX22-4019" fmla="*/ 320842 w 1990078"/>
              <a:gd name="connsiteY22-4020" fmla="*/ 569322 h 1517274"/>
              <a:gd name="connsiteX23-4021" fmla="*/ 385010 w 1990078"/>
              <a:gd name="connsiteY23-4022" fmla="*/ 537238 h 1517274"/>
              <a:gd name="connsiteX24-4023" fmla="*/ 481263 w 1990078"/>
              <a:gd name="connsiteY24-4024" fmla="*/ 505154 h 1517274"/>
              <a:gd name="connsiteX25-4025" fmla="*/ 561474 w 1990078"/>
              <a:gd name="connsiteY25-4026" fmla="*/ 440985 h 1517274"/>
              <a:gd name="connsiteX26-4027" fmla="*/ 561474 w 1990078"/>
              <a:gd name="connsiteY26-4028" fmla="*/ 424943 h 1517274"/>
              <a:gd name="connsiteX0-4029" fmla="*/ 532666 w 1990078"/>
              <a:gd name="connsiteY0-4030" fmla="*/ 415341 h 1517274"/>
              <a:gd name="connsiteX1-4031" fmla="*/ 641797 w 1990078"/>
              <a:gd name="connsiteY1-4032" fmla="*/ 155278 h 1517274"/>
              <a:gd name="connsiteX2-4033" fmla="*/ 882541 w 1990078"/>
              <a:gd name="connsiteY2-4034" fmla="*/ 13949 h 1517274"/>
              <a:gd name="connsiteX3-4035" fmla="*/ 1254109 w 1990078"/>
              <a:gd name="connsiteY3-4036" fmla="*/ 30104 h 1517274"/>
              <a:gd name="connsiteX4-4037" fmla="*/ 1608447 w 1990078"/>
              <a:gd name="connsiteY4-4038" fmla="*/ 234019 h 1517274"/>
              <a:gd name="connsiteX5-4039" fmla="*/ 1620479 w 1990078"/>
              <a:gd name="connsiteY5-4040" fmla="*/ 712798 h 1517274"/>
              <a:gd name="connsiteX6-4041" fmla="*/ 1989447 w 1990078"/>
              <a:gd name="connsiteY6-4042" fmla="*/ 909369 h 1517274"/>
              <a:gd name="connsiteX7-4043" fmla="*/ 1700463 w 1990078"/>
              <a:gd name="connsiteY7-4044" fmla="*/ 1355385 h 1517274"/>
              <a:gd name="connsiteX8-4045" fmla="*/ 1381881 w 1990078"/>
              <a:gd name="connsiteY8-4046" fmla="*/ 1500216 h 1517274"/>
              <a:gd name="connsiteX9-4047" fmla="*/ 401053 w 1990078"/>
              <a:gd name="connsiteY9-4048" fmla="*/ 1419554 h 1517274"/>
              <a:gd name="connsiteX10-4049" fmla="*/ 336884 w 1990078"/>
              <a:gd name="connsiteY10-4050" fmla="*/ 1403512 h 1517274"/>
              <a:gd name="connsiteX11-4051" fmla="*/ 256674 w 1990078"/>
              <a:gd name="connsiteY11-4052" fmla="*/ 1387469 h 1517274"/>
              <a:gd name="connsiteX12-4053" fmla="*/ 224589 w 1990078"/>
              <a:gd name="connsiteY12-4054" fmla="*/ 1355385 h 1517274"/>
              <a:gd name="connsiteX13-4055" fmla="*/ 176463 w 1990078"/>
              <a:gd name="connsiteY13-4056" fmla="*/ 1339343 h 1517274"/>
              <a:gd name="connsiteX14-4057" fmla="*/ 48126 w 1990078"/>
              <a:gd name="connsiteY14-4058" fmla="*/ 1194964 h 1517274"/>
              <a:gd name="connsiteX15-4059" fmla="*/ 16042 w 1990078"/>
              <a:gd name="connsiteY15-4060" fmla="*/ 1098712 h 1517274"/>
              <a:gd name="connsiteX16-4061" fmla="*/ 0 w 1990078"/>
              <a:gd name="connsiteY16-4062" fmla="*/ 1050585 h 1517274"/>
              <a:gd name="connsiteX17-4063" fmla="*/ 32084 w 1990078"/>
              <a:gd name="connsiteY17-4064" fmla="*/ 809954 h 1517274"/>
              <a:gd name="connsiteX18-4065" fmla="*/ 96253 w 1990078"/>
              <a:gd name="connsiteY18-4066" fmla="*/ 713701 h 1517274"/>
              <a:gd name="connsiteX19-4067" fmla="*/ 176463 w 1990078"/>
              <a:gd name="connsiteY19-4068" fmla="*/ 633491 h 1517274"/>
              <a:gd name="connsiteX20-4069" fmla="*/ 224589 w 1990078"/>
              <a:gd name="connsiteY20-4070" fmla="*/ 617448 h 1517274"/>
              <a:gd name="connsiteX21-4071" fmla="*/ 272716 w 1990078"/>
              <a:gd name="connsiteY21-4072" fmla="*/ 585364 h 1517274"/>
              <a:gd name="connsiteX22-4073" fmla="*/ 320842 w 1990078"/>
              <a:gd name="connsiteY22-4074" fmla="*/ 569322 h 1517274"/>
              <a:gd name="connsiteX23-4075" fmla="*/ 385010 w 1990078"/>
              <a:gd name="connsiteY23-4076" fmla="*/ 537238 h 1517274"/>
              <a:gd name="connsiteX24-4077" fmla="*/ 481263 w 1990078"/>
              <a:gd name="connsiteY24-4078" fmla="*/ 505154 h 1517274"/>
              <a:gd name="connsiteX25-4079" fmla="*/ 561474 w 1990078"/>
              <a:gd name="connsiteY25-4080" fmla="*/ 440985 h 1517274"/>
              <a:gd name="connsiteX26-4081" fmla="*/ 561474 w 1990078"/>
              <a:gd name="connsiteY26-4082" fmla="*/ 424943 h 1517274"/>
              <a:gd name="connsiteX0-4083" fmla="*/ 532666 w 1990078"/>
              <a:gd name="connsiteY0-4084" fmla="*/ 415341 h 1517274"/>
              <a:gd name="connsiteX1-4085" fmla="*/ 641797 w 1990078"/>
              <a:gd name="connsiteY1-4086" fmla="*/ 155278 h 1517274"/>
              <a:gd name="connsiteX2-4087" fmla="*/ 882541 w 1990078"/>
              <a:gd name="connsiteY2-4088" fmla="*/ 13949 h 1517274"/>
              <a:gd name="connsiteX3-4089" fmla="*/ 1254109 w 1990078"/>
              <a:gd name="connsiteY3-4090" fmla="*/ 30104 h 1517274"/>
              <a:gd name="connsiteX4-4091" fmla="*/ 1608447 w 1990078"/>
              <a:gd name="connsiteY4-4092" fmla="*/ 234019 h 1517274"/>
              <a:gd name="connsiteX5-4093" fmla="*/ 1620479 w 1990078"/>
              <a:gd name="connsiteY5-4094" fmla="*/ 712798 h 1517274"/>
              <a:gd name="connsiteX6-4095" fmla="*/ 1989447 w 1990078"/>
              <a:gd name="connsiteY6-4096" fmla="*/ 909369 h 1517274"/>
              <a:gd name="connsiteX7-4097" fmla="*/ 1700463 w 1990078"/>
              <a:gd name="connsiteY7-4098" fmla="*/ 1355385 h 1517274"/>
              <a:gd name="connsiteX8-4099" fmla="*/ 1381881 w 1990078"/>
              <a:gd name="connsiteY8-4100" fmla="*/ 1500216 h 1517274"/>
              <a:gd name="connsiteX9-4101" fmla="*/ 401053 w 1990078"/>
              <a:gd name="connsiteY9-4102" fmla="*/ 1419554 h 1517274"/>
              <a:gd name="connsiteX10-4103" fmla="*/ 336884 w 1990078"/>
              <a:gd name="connsiteY10-4104" fmla="*/ 1403512 h 1517274"/>
              <a:gd name="connsiteX11-4105" fmla="*/ 256674 w 1990078"/>
              <a:gd name="connsiteY11-4106" fmla="*/ 1387469 h 1517274"/>
              <a:gd name="connsiteX12-4107" fmla="*/ 224589 w 1990078"/>
              <a:gd name="connsiteY12-4108" fmla="*/ 1355385 h 1517274"/>
              <a:gd name="connsiteX13-4109" fmla="*/ 176463 w 1990078"/>
              <a:gd name="connsiteY13-4110" fmla="*/ 1339343 h 1517274"/>
              <a:gd name="connsiteX14-4111" fmla="*/ 48126 w 1990078"/>
              <a:gd name="connsiteY14-4112" fmla="*/ 1194964 h 1517274"/>
              <a:gd name="connsiteX15-4113" fmla="*/ 16042 w 1990078"/>
              <a:gd name="connsiteY15-4114" fmla="*/ 1098712 h 1517274"/>
              <a:gd name="connsiteX16-4115" fmla="*/ 0 w 1990078"/>
              <a:gd name="connsiteY16-4116" fmla="*/ 1050585 h 1517274"/>
              <a:gd name="connsiteX17-4117" fmla="*/ 32084 w 1990078"/>
              <a:gd name="connsiteY17-4118" fmla="*/ 809954 h 1517274"/>
              <a:gd name="connsiteX18-4119" fmla="*/ 96253 w 1990078"/>
              <a:gd name="connsiteY18-4120" fmla="*/ 713701 h 1517274"/>
              <a:gd name="connsiteX19-4121" fmla="*/ 176463 w 1990078"/>
              <a:gd name="connsiteY19-4122" fmla="*/ 633491 h 1517274"/>
              <a:gd name="connsiteX20-4123" fmla="*/ 224589 w 1990078"/>
              <a:gd name="connsiteY20-4124" fmla="*/ 617448 h 1517274"/>
              <a:gd name="connsiteX21-4125" fmla="*/ 272716 w 1990078"/>
              <a:gd name="connsiteY21-4126" fmla="*/ 585364 h 1517274"/>
              <a:gd name="connsiteX22-4127" fmla="*/ 320842 w 1990078"/>
              <a:gd name="connsiteY22-4128" fmla="*/ 569322 h 1517274"/>
              <a:gd name="connsiteX23-4129" fmla="*/ 385010 w 1990078"/>
              <a:gd name="connsiteY23-4130" fmla="*/ 537238 h 1517274"/>
              <a:gd name="connsiteX24-4131" fmla="*/ 481263 w 1990078"/>
              <a:gd name="connsiteY24-4132" fmla="*/ 505154 h 1517274"/>
              <a:gd name="connsiteX25-4133" fmla="*/ 561474 w 1990078"/>
              <a:gd name="connsiteY25-4134" fmla="*/ 440985 h 1517274"/>
              <a:gd name="connsiteX26-4135" fmla="*/ 561474 w 1990078"/>
              <a:gd name="connsiteY26-4136" fmla="*/ 424943 h 1517274"/>
              <a:gd name="connsiteX0-4137" fmla="*/ 532666 w 1989450"/>
              <a:gd name="connsiteY0-4138" fmla="*/ 415341 h 1517274"/>
              <a:gd name="connsiteX1-4139" fmla="*/ 641797 w 1989450"/>
              <a:gd name="connsiteY1-4140" fmla="*/ 155278 h 1517274"/>
              <a:gd name="connsiteX2-4141" fmla="*/ 882541 w 1989450"/>
              <a:gd name="connsiteY2-4142" fmla="*/ 13949 h 1517274"/>
              <a:gd name="connsiteX3-4143" fmla="*/ 1254109 w 1989450"/>
              <a:gd name="connsiteY3-4144" fmla="*/ 30104 h 1517274"/>
              <a:gd name="connsiteX4-4145" fmla="*/ 1608447 w 1989450"/>
              <a:gd name="connsiteY4-4146" fmla="*/ 234019 h 1517274"/>
              <a:gd name="connsiteX5-4147" fmla="*/ 1704700 w 1989450"/>
              <a:gd name="connsiteY5-4148" fmla="*/ 688734 h 1517274"/>
              <a:gd name="connsiteX6-4149" fmla="*/ 1989447 w 1989450"/>
              <a:gd name="connsiteY6-4150" fmla="*/ 909369 h 1517274"/>
              <a:gd name="connsiteX7-4151" fmla="*/ 1700463 w 1989450"/>
              <a:gd name="connsiteY7-4152" fmla="*/ 1355385 h 1517274"/>
              <a:gd name="connsiteX8-4153" fmla="*/ 1381881 w 1989450"/>
              <a:gd name="connsiteY8-4154" fmla="*/ 1500216 h 1517274"/>
              <a:gd name="connsiteX9-4155" fmla="*/ 401053 w 1989450"/>
              <a:gd name="connsiteY9-4156" fmla="*/ 1419554 h 1517274"/>
              <a:gd name="connsiteX10-4157" fmla="*/ 336884 w 1989450"/>
              <a:gd name="connsiteY10-4158" fmla="*/ 1403512 h 1517274"/>
              <a:gd name="connsiteX11-4159" fmla="*/ 256674 w 1989450"/>
              <a:gd name="connsiteY11-4160" fmla="*/ 1387469 h 1517274"/>
              <a:gd name="connsiteX12-4161" fmla="*/ 224589 w 1989450"/>
              <a:gd name="connsiteY12-4162" fmla="*/ 1355385 h 1517274"/>
              <a:gd name="connsiteX13-4163" fmla="*/ 176463 w 1989450"/>
              <a:gd name="connsiteY13-4164" fmla="*/ 1339343 h 1517274"/>
              <a:gd name="connsiteX14-4165" fmla="*/ 48126 w 1989450"/>
              <a:gd name="connsiteY14-4166" fmla="*/ 1194964 h 1517274"/>
              <a:gd name="connsiteX15-4167" fmla="*/ 16042 w 1989450"/>
              <a:gd name="connsiteY15-4168" fmla="*/ 1098712 h 1517274"/>
              <a:gd name="connsiteX16-4169" fmla="*/ 0 w 1989450"/>
              <a:gd name="connsiteY16-4170" fmla="*/ 1050585 h 1517274"/>
              <a:gd name="connsiteX17-4171" fmla="*/ 32084 w 1989450"/>
              <a:gd name="connsiteY17-4172" fmla="*/ 809954 h 1517274"/>
              <a:gd name="connsiteX18-4173" fmla="*/ 96253 w 1989450"/>
              <a:gd name="connsiteY18-4174" fmla="*/ 713701 h 1517274"/>
              <a:gd name="connsiteX19-4175" fmla="*/ 176463 w 1989450"/>
              <a:gd name="connsiteY19-4176" fmla="*/ 633491 h 1517274"/>
              <a:gd name="connsiteX20-4177" fmla="*/ 224589 w 1989450"/>
              <a:gd name="connsiteY20-4178" fmla="*/ 617448 h 1517274"/>
              <a:gd name="connsiteX21-4179" fmla="*/ 272716 w 1989450"/>
              <a:gd name="connsiteY21-4180" fmla="*/ 585364 h 1517274"/>
              <a:gd name="connsiteX22-4181" fmla="*/ 320842 w 1989450"/>
              <a:gd name="connsiteY22-4182" fmla="*/ 569322 h 1517274"/>
              <a:gd name="connsiteX23-4183" fmla="*/ 385010 w 1989450"/>
              <a:gd name="connsiteY23-4184" fmla="*/ 537238 h 1517274"/>
              <a:gd name="connsiteX24-4185" fmla="*/ 481263 w 1989450"/>
              <a:gd name="connsiteY24-4186" fmla="*/ 505154 h 1517274"/>
              <a:gd name="connsiteX25-4187" fmla="*/ 561474 w 1989450"/>
              <a:gd name="connsiteY25-4188" fmla="*/ 440985 h 1517274"/>
              <a:gd name="connsiteX26-4189" fmla="*/ 561474 w 1989450"/>
              <a:gd name="connsiteY26-4190" fmla="*/ 424943 h 1517274"/>
              <a:gd name="connsiteX0-4191" fmla="*/ 532666 w 1990924"/>
              <a:gd name="connsiteY0-4192" fmla="*/ 415341 h 1517274"/>
              <a:gd name="connsiteX1-4193" fmla="*/ 641797 w 1990924"/>
              <a:gd name="connsiteY1-4194" fmla="*/ 155278 h 1517274"/>
              <a:gd name="connsiteX2-4195" fmla="*/ 882541 w 1990924"/>
              <a:gd name="connsiteY2-4196" fmla="*/ 13949 h 1517274"/>
              <a:gd name="connsiteX3-4197" fmla="*/ 1254109 w 1990924"/>
              <a:gd name="connsiteY3-4198" fmla="*/ 30104 h 1517274"/>
              <a:gd name="connsiteX4-4199" fmla="*/ 1608447 w 1990924"/>
              <a:gd name="connsiteY4-4200" fmla="*/ 234019 h 1517274"/>
              <a:gd name="connsiteX5-4201" fmla="*/ 1704700 w 1990924"/>
              <a:gd name="connsiteY5-4202" fmla="*/ 688734 h 1517274"/>
              <a:gd name="connsiteX6-4203" fmla="*/ 1989447 w 1990924"/>
              <a:gd name="connsiteY6-4204" fmla="*/ 909369 h 1517274"/>
              <a:gd name="connsiteX7-4205" fmla="*/ 1796715 w 1990924"/>
              <a:gd name="connsiteY7-4206" fmla="*/ 1367417 h 1517274"/>
              <a:gd name="connsiteX8-4207" fmla="*/ 1381881 w 1990924"/>
              <a:gd name="connsiteY8-4208" fmla="*/ 1500216 h 1517274"/>
              <a:gd name="connsiteX9-4209" fmla="*/ 401053 w 1990924"/>
              <a:gd name="connsiteY9-4210" fmla="*/ 1419554 h 1517274"/>
              <a:gd name="connsiteX10-4211" fmla="*/ 336884 w 1990924"/>
              <a:gd name="connsiteY10-4212" fmla="*/ 1403512 h 1517274"/>
              <a:gd name="connsiteX11-4213" fmla="*/ 256674 w 1990924"/>
              <a:gd name="connsiteY11-4214" fmla="*/ 1387469 h 1517274"/>
              <a:gd name="connsiteX12-4215" fmla="*/ 224589 w 1990924"/>
              <a:gd name="connsiteY12-4216" fmla="*/ 1355385 h 1517274"/>
              <a:gd name="connsiteX13-4217" fmla="*/ 176463 w 1990924"/>
              <a:gd name="connsiteY13-4218" fmla="*/ 1339343 h 1517274"/>
              <a:gd name="connsiteX14-4219" fmla="*/ 48126 w 1990924"/>
              <a:gd name="connsiteY14-4220" fmla="*/ 1194964 h 1517274"/>
              <a:gd name="connsiteX15-4221" fmla="*/ 16042 w 1990924"/>
              <a:gd name="connsiteY15-4222" fmla="*/ 1098712 h 1517274"/>
              <a:gd name="connsiteX16-4223" fmla="*/ 0 w 1990924"/>
              <a:gd name="connsiteY16-4224" fmla="*/ 1050585 h 1517274"/>
              <a:gd name="connsiteX17-4225" fmla="*/ 32084 w 1990924"/>
              <a:gd name="connsiteY17-4226" fmla="*/ 809954 h 1517274"/>
              <a:gd name="connsiteX18-4227" fmla="*/ 96253 w 1990924"/>
              <a:gd name="connsiteY18-4228" fmla="*/ 713701 h 1517274"/>
              <a:gd name="connsiteX19-4229" fmla="*/ 176463 w 1990924"/>
              <a:gd name="connsiteY19-4230" fmla="*/ 633491 h 1517274"/>
              <a:gd name="connsiteX20-4231" fmla="*/ 224589 w 1990924"/>
              <a:gd name="connsiteY20-4232" fmla="*/ 617448 h 1517274"/>
              <a:gd name="connsiteX21-4233" fmla="*/ 272716 w 1990924"/>
              <a:gd name="connsiteY21-4234" fmla="*/ 585364 h 1517274"/>
              <a:gd name="connsiteX22-4235" fmla="*/ 320842 w 1990924"/>
              <a:gd name="connsiteY22-4236" fmla="*/ 569322 h 1517274"/>
              <a:gd name="connsiteX23-4237" fmla="*/ 385010 w 1990924"/>
              <a:gd name="connsiteY23-4238" fmla="*/ 537238 h 1517274"/>
              <a:gd name="connsiteX24-4239" fmla="*/ 481263 w 1990924"/>
              <a:gd name="connsiteY24-4240" fmla="*/ 505154 h 1517274"/>
              <a:gd name="connsiteX25-4241" fmla="*/ 561474 w 1990924"/>
              <a:gd name="connsiteY25-4242" fmla="*/ 440985 h 1517274"/>
              <a:gd name="connsiteX26-4243" fmla="*/ 561474 w 1990924"/>
              <a:gd name="connsiteY26-4244" fmla="*/ 424943 h 1517274"/>
              <a:gd name="connsiteX0-4245" fmla="*/ 532666 w 1989966"/>
              <a:gd name="connsiteY0-4246" fmla="*/ 415341 h 1517274"/>
              <a:gd name="connsiteX1-4247" fmla="*/ 641797 w 1989966"/>
              <a:gd name="connsiteY1-4248" fmla="*/ 155278 h 1517274"/>
              <a:gd name="connsiteX2-4249" fmla="*/ 882541 w 1989966"/>
              <a:gd name="connsiteY2-4250" fmla="*/ 13949 h 1517274"/>
              <a:gd name="connsiteX3-4251" fmla="*/ 1254109 w 1989966"/>
              <a:gd name="connsiteY3-4252" fmla="*/ 30104 h 1517274"/>
              <a:gd name="connsiteX4-4253" fmla="*/ 1608447 w 1989966"/>
              <a:gd name="connsiteY4-4254" fmla="*/ 234019 h 1517274"/>
              <a:gd name="connsiteX5-4255" fmla="*/ 1704700 w 1989966"/>
              <a:gd name="connsiteY5-4256" fmla="*/ 688734 h 1517274"/>
              <a:gd name="connsiteX6-4257" fmla="*/ 1989447 w 1989966"/>
              <a:gd name="connsiteY6-4258" fmla="*/ 909369 h 1517274"/>
              <a:gd name="connsiteX7-4259" fmla="*/ 1796715 w 1989966"/>
              <a:gd name="connsiteY7-4260" fmla="*/ 1367417 h 1517274"/>
              <a:gd name="connsiteX8-4261" fmla="*/ 1381881 w 1989966"/>
              <a:gd name="connsiteY8-4262" fmla="*/ 1500216 h 1517274"/>
              <a:gd name="connsiteX9-4263" fmla="*/ 401053 w 1989966"/>
              <a:gd name="connsiteY9-4264" fmla="*/ 1419554 h 1517274"/>
              <a:gd name="connsiteX10-4265" fmla="*/ 336884 w 1989966"/>
              <a:gd name="connsiteY10-4266" fmla="*/ 1403512 h 1517274"/>
              <a:gd name="connsiteX11-4267" fmla="*/ 256674 w 1989966"/>
              <a:gd name="connsiteY11-4268" fmla="*/ 1387469 h 1517274"/>
              <a:gd name="connsiteX12-4269" fmla="*/ 224589 w 1989966"/>
              <a:gd name="connsiteY12-4270" fmla="*/ 1355385 h 1517274"/>
              <a:gd name="connsiteX13-4271" fmla="*/ 176463 w 1989966"/>
              <a:gd name="connsiteY13-4272" fmla="*/ 1339343 h 1517274"/>
              <a:gd name="connsiteX14-4273" fmla="*/ 48126 w 1989966"/>
              <a:gd name="connsiteY14-4274" fmla="*/ 1194964 h 1517274"/>
              <a:gd name="connsiteX15-4275" fmla="*/ 16042 w 1989966"/>
              <a:gd name="connsiteY15-4276" fmla="*/ 1098712 h 1517274"/>
              <a:gd name="connsiteX16-4277" fmla="*/ 0 w 1989966"/>
              <a:gd name="connsiteY16-4278" fmla="*/ 1050585 h 1517274"/>
              <a:gd name="connsiteX17-4279" fmla="*/ 32084 w 1989966"/>
              <a:gd name="connsiteY17-4280" fmla="*/ 809954 h 1517274"/>
              <a:gd name="connsiteX18-4281" fmla="*/ 96253 w 1989966"/>
              <a:gd name="connsiteY18-4282" fmla="*/ 713701 h 1517274"/>
              <a:gd name="connsiteX19-4283" fmla="*/ 176463 w 1989966"/>
              <a:gd name="connsiteY19-4284" fmla="*/ 633491 h 1517274"/>
              <a:gd name="connsiteX20-4285" fmla="*/ 224589 w 1989966"/>
              <a:gd name="connsiteY20-4286" fmla="*/ 617448 h 1517274"/>
              <a:gd name="connsiteX21-4287" fmla="*/ 272716 w 1989966"/>
              <a:gd name="connsiteY21-4288" fmla="*/ 585364 h 1517274"/>
              <a:gd name="connsiteX22-4289" fmla="*/ 320842 w 1989966"/>
              <a:gd name="connsiteY22-4290" fmla="*/ 569322 h 1517274"/>
              <a:gd name="connsiteX23-4291" fmla="*/ 385010 w 1989966"/>
              <a:gd name="connsiteY23-4292" fmla="*/ 537238 h 1517274"/>
              <a:gd name="connsiteX24-4293" fmla="*/ 481263 w 1989966"/>
              <a:gd name="connsiteY24-4294" fmla="*/ 505154 h 1517274"/>
              <a:gd name="connsiteX25-4295" fmla="*/ 561474 w 1989966"/>
              <a:gd name="connsiteY25-4296" fmla="*/ 440985 h 1517274"/>
              <a:gd name="connsiteX26-4297" fmla="*/ 561474 w 1989966"/>
              <a:gd name="connsiteY26-4298" fmla="*/ 424943 h 1517274"/>
              <a:gd name="connsiteX0-4299" fmla="*/ 532666 w 2013950"/>
              <a:gd name="connsiteY0-4300" fmla="*/ 415341 h 1517274"/>
              <a:gd name="connsiteX1-4301" fmla="*/ 641797 w 2013950"/>
              <a:gd name="connsiteY1-4302" fmla="*/ 155278 h 1517274"/>
              <a:gd name="connsiteX2-4303" fmla="*/ 882541 w 2013950"/>
              <a:gd name="connsiteY2-4304" fmla="*/ 13949 h 1517274"/>
              <a:gd name="connsiteX3-4305" fmla="*/ 1254109 w 2013950"/>
              <a:gd name="connsiteY3-4306" fmla="*/ 30104 h 1517274"/>
              <a:gd name="connsiteX4-4307" fmla="*/ 1608447 w 2013950"/>
              <a:gd name="connsiteY4-4308" fmla="*/ 234019 h 1517274"/>
              <a:gd name="connsiteX5-4309" fmla="*/ 1704700 w 2013950"/>
              <a:gd name="connsiteY5-4310" fmla="*/ 688734 h 1517274"/>
              <a:gd name="connsiteX6-4311" fmla="*/ 2013510 w 2013950"/>
              <a:gd name="connsiteY6-4312" fmla="*/ 945464 h 1517274"/>
              <a:gd name="connsiteX7-4313" fmla="*/ 1796715 w 2013950"/>
              <a:gd name="connsiteY7-4314" fmla="*/ 1367417 h 1517274"/>
              <a:gd name="connsiteX8-4315" fmla="*/ 1381881 w 2013950"/>
              <a:gd name="connsiteY8-4316" fmla="*/ 1500216 h 1517274"/>
              <a:gd name="connsiteX9-4317" fmla="*/ 401053 w 2013950"/>
              <a:gd name="connsiteY9-4318" fmla="*/ 1419554 h 1517274"/>
              <a:gd name="connsiteX10-4319" fmla="*/ 336884 w 2013950"/>
              <a:gd name="connsiteY10-4320" fmla="*/ 1403512 h 1517274"/>
              <a:gd name="connsiteX11-4321" fmla="*/ 256674 w 2013950"/>
              <a:gd name="connsiteY11-4322" fmla="*/ 1387469 h 1517274"/>
              <a:gd name="connsiteX12-4323" fmla="*/ 224589 w 2013950"/>
              <a:gd name="connsiteY12-4324" fmla="*/ 1355385 h 1517274"/>
              <a:gd name="connsiteX13-4325" fmla="*/ 176463 w 2013950"/>
              <a:gd name="connsiteY13-4326" fmla="*/ 1339343 h 1517274"/>
              <a:gd name="connsiteX14-4327" fmla="*/ 48126 w 2013950"/>
              <a:gd name="connsiteY14-4328" fmla="*/ 1194964 h 1517274"/>
              <a:gd name="connsiteX15-4329" fmla="*/ 16042 w 2013950"/>
              <a:gd name="connsiteY15-4330" fmla="*/ 1098712 h 1517274"/>
              <a:gd name="connsiteX16-4331" fmla="*/ 0 w 2013950"/>
              <a:gd name="connsiteY16-4332" fmla="*/ 1050585 h 1517274"/>
              <a:gd name="connsiteX17-4333" fmla="*/ 32084 w 2013950"/>
              <a:gd name="connsiteY17-4334" fmla="*/ 809954 h 1517274"/>
              <a:gd name="connsiteX18-4335" fmla="*/ 96253 w 2013950"/>
              <a:gd name="connsiteY18-4336" fmla="*/ 713701 h 1517274"/>
              <a:gd name="connsiteX19-4337" fmla="*/ 176463 w 2013950"/>
              <a:gd name="connsiteY19-4338" fmla="*/ 633491 h 1517274"/>
              <a:gd name="connsiteX20-4339" fmla="*/ 224589 w 2013950"/>
              <a:gd name="connsiteY20-4340" fmla="*/ 617448 h 1517274"/>
              <a:gd name="connsiteX21-4341" fmla="*/ 272716 w 2013950"/>
              <a:gd name="connsiteY21-4342" fmla="*/ 585364 h 1517274"/>
              <a:gd name="connsiteX22-4343" fmla="*/ 320842 w 2013950"/>
              <a:gd name="connsiteY22-4344" fmla="*/ 569322 h 1517274"/>
              <a:gd name="connsiteX23-4345" fmla="*/ 385010 w 2013950"/>
              <a:gd name="connsiteY23-4346" fmla="*/ 537238 h 1517274"/>
              <a:gd name="connsiteX24-4347" fmla="*/ 481263 w 2013950"/>
              <a:gd name="connsiteY24-4348" fmla="*/ 505154 h 1517274"/>
              <a:gd name="connsiteX25-4349" fmla="*/ 561474 w 2013950"/>
              <a:gd name="connsiteY25-4350" fmla="*/ 440985 h 1517274"/>
              <a:gd name="connsiteX26-4351" fmla="*/ 561474 w 2013950"/>
              <a:gd name="connsiteY26-4352" fmla="*/ 424943 h 1517274"/>
              <a:gd name="connsiteX0-4353" fmla="*/ 532666 w 2013950"/>
              <a:gd name="connsiteY0-4354" fmla="*/ 415341 h 1562144"/>
              <a:gd name="connsiteX1-4355" fmla="*/ 641797 w 2013950"/>
              <a:gd name="connsiteY1-4356" fmla="*/ 155278 h 1562144"/>
              <a:gd name="connsiteX2-4357" fmla="*/ 882541 w 2013950"/>
              <a:gd name="connsiteY2-4358" fmla="*/ 13949 h 1562144"/>
              <a:gd name="connsiteX3-4359" fmla="*/ 1254109 w 2013950"/>
              <a:gd name="connsiteY3-4360" fmla="*/ 30104 h 1562144"/>
              <a:gd name="connsiteX4-4361" fmla="*/ 1608447 w 2013950"/>
              <a:gd name="connsiteY4-4362" fmla="*/ 234019 h 1562144"/>
              <a:gd name="connsiteX5-4363" fmla="*/ 1704700 w 2013950"/>
              <a:gd name="connsiteY5-4364" fmla="*/ 688734 h 1562144"/>
              <a:gd name="connsiteX6-4365" fmla="*/ 2013510 w 2013950"/>
              <a:gd name="connsiteY6-4366" fmla="*/ 945464 h 1562144"/>
              <a:gd name="connsiteX7-4367" fmla="*/ 1796715 w 2013950"/>
              <a:gd name="connsiteY7-4368" fmla="*/ 1367417 h 1562144"/>
              <a:gd name="connsiteX8-4369" fmla="*/ 1273597 w 2013950"/>
              <a:gd name="connsiteY8-4370" fmla="*/ 1548342 h 1562144"/>
              <a:gd name="connsiteX9-4371" fmla="*/ 401053 w 2013950"/>
              <a:gd name="connsiteY9-4372" fmla="*/ 1419554 h 1562144"/>
              <a:gd name="connsiteX10-4373" fmla="*/ 336884 w 2013950"/>
              <a:gd name="connsiteY10-4374" fmla="*/ 1403512 h 1562144"/>
              <a:gd name="connsiteX11-4375" fmla="*/ 256674 w 2013950"/>
              <a:gd name="connsiteY11-4376" fmla="*/ 1387469 h 1562144"/>
              <a:gd name="connsiteX12-4377" fmla="*/ 224589 w 2013950"/>
              <a:gd name="connsiteY12-4378" fmla="*/ 1355385 h 1562144"/>
              <a:gd name="connsiteX13-4379" fmla="*/ 176463 w 2013950"/>
              <a:gd name="connsiteY13-4380" fmla="*/ 1339343 h 1562144"/>
              <a:gd name="connsiteX14-4381" fmla="*/ 48126 w 2013950"/>
              <a:gd name="connsiteY14-4382" fmla="*/ 1194964 h 1562144"/>
              <a:gd name="connsiteX15-4383" fmla="*/ 16042 w 2013950"/>
              <a:gd name="connsiteY15-4384" fmla="*/ 1098712 h 1562144"/>
              <a:gd name="connsiteX16-4385" fmla="*/ 0 w 2013950"/>
              <a:gd name="connsiteY16-4386" fmla="*/ 1050585 h 1562144"/>
              <a:gd name="connsiteX17-4387" fmla="*/ 32084 w 2013950"/>
              <a:gd name="connsiteY17-4388" fmla="*/ 809954 h 1562144"/>
              <a:gd name="connsiteX18-4389" fmla="*/ 96253 w 2013950"/>
              <a:gd name="connsiteY18-4390" fmla="*/ 713701 h 1562144"/>
              <a:gd name="connsiteX19-4391" fmla="*/ 176463 w 2013950"/>
              <a:gd name="connsiteY19-4392" fmla="*/ 633491 h 1562144"/>
              <a:gd name="connsiteX20-4393" fmla="*/ 224589 w 2013950"/>
              <a:gd name="connsiteY20-4394" fmla="*/ 617448 h 1562144"/>
              <a:gd name="connsiteX21-4395" fmla="*/ 272716 w 2013950"/>
              <a:gd name="connsiteY21-4396" fmla="*/ 585364 h 1562144"/>
              <a:gd name="connsiteX22-4397" fmla="*/ 320842 w 2013950"/>
              <a:gd name="connsiteY22-4398" fmla="*/ 569322 h 1562144"/>
              <a:gd name="connsiteX23-4399" fmla="*/ 385010 w 2013950"/>
              <a:gd name="connsiteY23-4400" fmla="*/ 537238 h 1562144"/>
              <a:gd name="connsiteX24-4401" fmla="*/ 481263 w 2013950"/>
              <a:gd name="connsiteY24-4402" fmla="*/ 505154 h 1562144"/>
              <a:gd name="connsiteX25-4403" fmla="*/ 561474 w 2013950"/>
              <a:gd name="connsiteY25-4404" fmla="*/ 440985 h 1562144"/>
              <a:gd name="connsiteX26-4405" fmla="*/ 561474 w 2013950"/>
              <a:gd name="connsiteY26-4406" fmla="*/ 424943 h 1562144"/>
              <a:gd name="connsiteX0-4407" fmla="*/ 532666 w 2013950"/>
              <a:gd name="connsiteY0-4408" fmla="*/ 415341 h 1548553"/>
              <a:gd name="connsiteX1-4409" fmla="*/ 641797 w 2013950"/>
              <a:gd name="connsiteY1-4410" fmla="*/ 155278 h 1548553"/>
              <a:gd name="connsiteX2-4411" fmla="*/ 882541 w 2013950"/>
              <a:gd name="connsiteY2-4412" fmla="*/ 13949 h 1548553"/>
              <a:gd name="connsiteX3-4413" fmla="*/ 1254109 w 2013950"/>
              <a:gd name="connsiteY3-4414" fmla="*/ 30104 h 1548553"/>
              <a:gd name="connsiteX4-4415" fmla="*/ 1608447 w 2013950"/>
              <a:gd name="connsiteY4-4416" fmla="*/ 234019 h 1548553"/>
              <a:gd name="connsiteX5-4417" fmla="*/ 1704700 w 2013950"/>
              <a:gd name="connsiteY5-4418" fmla="*/ 688734 h 1548553"/>
              <a:gd name="connsiteX6-4419" fmla="*/ 2013510 w 2013950"/>
              <a:gd name="connsiteY6-4420" fmla="*/ 945464 h 1548553"/>
              <a:gd name="connsiteX7-4421" fmla="*/ 1796715 w 2013950"/>
              <a:gd name="connsiteY7-4422" fmla="*/ 1367417 h 1548553"/>
              <a:gd name="connsiteX8-4423" fmla="*/ 1273597 w 2013950"/>
              <a:gd name="connsiteY8-4424" fmla="*/ 1548342 h 1548553"/>
              <a:gd name="connsiteX9-4425" fmla="*/ 336884 w 2013950"/>
              <a:gd name="connsiteY9-4426" fmla="*/ 1403512 h 1548553"/>
              <a:gd name="connsiteX10-4427" fmla="*/ 256674 w 2013950"/>
              <a:gd name="connsiteY10-4428" fmla="*/ 1387469 h 1548553"/>
              <a:gd name="connsiteX11-4429" fmla="*/ 224589 w 2013950"/>
              <a:gd name="connsiteY11-4430" fmla="*/ 1355385 h 1548553"/>
              <a:gd name="connsiteX12-4431" fmla="*/ 176463 w 2013950"/>
              <a:gd name="connsiteY12-4432" fmla="*/ 1339343 h 1548553"/>
              <a:gd name="connsiteX13-4433" fmla="*/ 48126 w 2013950"/>
              <a:gd name="connsiteY13-4434" fmla="*/ 1194964 h 1548553"/>
              <a:gd name="connsiteX14-4435" fmla="*/ 16042 w 2013950"/>
              <a:gd name="connsiteY14-4436" fmla="*/ 1098712 h 1548553"/>
              <a:gd name="connsiteX15-4437" fmla="*/ 0 w 2013950"/>
              <a:gd name="connsiteY15-4438" fmla="*/ 1050585 h 1548553"/>
              <a:gd name="connsiteX16-4439" fmla="*/ 32084 w 2013950"/>
              <a:gd name="connsiteY16-4440" fmla="*/ 809954 h 1548553"/>
              <a:gd name="connsiteX17-4441" fmla="*/ 96253 w 2013950"/>
              <a:gd name="connsiteY17-4442" fmla="*/ 713701 h 1548553"/>
              <a:gd name="connsiteX18-4443" fmla="*/ 176463 w 2013950"/>
              <a:gd name="connsiteY18-4444" fmla="*/ 633491 h 1548553"/>
              <a:gd name="connsiteX19-4445" fmla="*/ 224589 w 2013950"/>
              <a:gd name="connsiteY19-4446" fmla="*/ 617448 h 1548553"/>
              <a:gd name="connsiteX20-4447" fmla="*/ 272716 w 2013950"/>
              <a:gd name="connsiteY20-4448" fmla="*/ 585364 h 1548553"/>
              <a:gd name="connsiteX21-4449" fmla="*/ 320842 w 2013950"/>
              <a:gd name="connsiteY21-4450" fmla="*/ 569322 h 1548553"/>
              <a:gd name="connsiteX22-4451" fmla="*/ 385010 w 2013950"/>
              <a:gd name="connsiteY22-4452" fmla="*/ 537238 h 1548553"/>
              <a:gd name="connsiteX23-4453" fmla="*/ 481263 w 2013950"/>
              <a:gd name="connsiteY23-4454" fmla="*/ 505154 h 1548553"/>
              <a:gd name="connsiteX24-4455" fmla="*/ 561474 w 2013950"/>
              <a:gd name="connsiteY24-4456" fmla="*/ 440985 h 1548553"/>
              <a:gd name="connsiteX25-4457" fmla="*/ 561474 w 2013950"/>
              <a:gd name="connsiteY25-4458" fmla="*/ 424943 h 1548553"/>
              <a:gd name="connsiteX0-4459" fmla="*/ 532666 w 2013950"/>
              <a:gd name="connsiteY0-4460" fmla="*/ 415341 h 1548553"/>
              <a:gd name="connsiteX1-4461" fmla="*/ 641797 w 2013950"/>
              <a:gd name="connsiteY1-4462" fmla="*/ 155278 h 1548553"/>
              <a:gd name="connsiteX2-4463" fmla="*/ 882541 w 2013950"/>
              <a:gd name="connsiteY2-4464" fmla="*/ 13949 h 1548553"/>
              <a:gd name="connsiteX3-4465" fmla="*/ 1254109 w 2013950"/>
              <a:gd name="connsiteY3-4466" fmla="*/ 30104 h 1548553"/>
              <a:gd name="connsiteX4-4467" fmla="*/ 1608447 w 2013950"/>
              <a:gd name="connsiteY4-4468" fmla="*/ 234019 h 1548553"/>
              <a:gd name="connsiteX5-4469" fmla="*/ 1704700 w 2013950"/>
              <a:gd name="connsiteY5-4470" fmla="*/ 688734 h 1548553"/>
              <a:gd name="connsiteX6-4471" fmla="*/ 2013510 w 2013950"/>
              <a:gd name="connsiteY6-4472" fmla="*/ 945464 h 1548553"/>
              <a:gd name="connsiteX7-4473" fmla="*/ 1796715 w 2013950"/>
              <a:gd name="connsiteY7-4474" fmla="*/ 1367417 h 1548553"/>
              <a:gd name="connsiteX8-4475" fmla="*/ 1273597 w 2013950"/>
              <a:gd name="connsiteY8-4476" fmla="*/ 1548342 h 1548553"/>
              <a:gd name="connsiteX9-4477" fmla="*/ 336884 w 2013950"/>
              <a:gd name="connsiteY9-4478" fmla="*/ 1403512 h 1548553"/>
              <a:gd name="connsiteX10-4479" fmla="*/ 256674 w 2013950"/>
              <a:gd name="connsiteY10-4480" fmla="*/ 1387469 h 1548553"/>
              <a:gd name="connsiteX11-4481" fmla="*/ 224589 w 2013950"/>
              <a:gd name="connsiteY11-4482" fmla="*/ 1355385 h 1548553"/>
              <a:gd name="connsiteX12-4483" fmla="*/ 48126 w 2013950"/>
              <a:gd name="connsiteY12-4484" fmla="*/ 1194964 h 1548553"/>
              <a:gd name="connsiteX13-4485" fmla="*/ 16042 w 2013950"/>
              <a:gd name="connsiteY13-4486" fmla="*/ 1098712 h 1548553"/>
              <a:gd name="connsiteX14-4487" fmla="*/ 0 w 2013950"/>
              <a:gd name="connsiteY14-4488" fmla="*/ 1050585 h 1548553"/>
              <a:gd name="connsiteX15-4489" fmla="*/ 32084 w 2013950"/>
              <a:gd name="connsiteY15-4490" fmla="*/ 809954 h 1548553"/>
              <a:gd name="connsiteX16-4491" fmla="*/ 96253 w 2013950"/>
              <a:gd name="connsiteY16-4492" fmla="*/ 713701 h 1548553"/>
              <a:gd name="connsiteX17-4493" fmla="*/ 176463 w 2013950"/>
              <a:gd name="connsiteY17-4494" fmla="*/ 633491 h 1548553"/>
              <a:gd name="connsiteX18-4495" fmla="*/ 224589 w 2013950"/>
              <a:gd name="connsiteY18-4496" fmla="*/ 617448 h 1548553"/>
              <a:gd name="connsiteX19-4497" fmla="*/ 272716 w 2013950"/>
              <a:gd name="connsiteY19-4498" fmla="*/ 585364 h 1548553"/>
              <a:gd name="connsiteX20-4499" fmla="*/ 320842 w 2013950"/>
              <a:gd name="connsiteY20-4500" fmla="*/ 569322 h 1548553"/>
              <a:gd name="connsiteX21-4501" fmla="*/ 385010 w 2013950"/>
              <a:gd name="connsiteY21-4502" fmla="*/ 537238 h 1548553"/>
              <a:gd name="connsiteX22-4503" fmla="*/ 481263 w 2013950"/>
              <a:gd name="connsiteY22-4504" fmla="*/ 505154 h 1548553"/>
              <a:gd name="connsiteX23-4505" fmla="*/ 561474 w 2013950"/>
              <a:gd name="connsiteY23-4506" fmla="*/ 440985 h 1548553"/>
              <a:gd name="connsiteX24-4507" fmla="*/ 561474 w 2013950"/>
              <a:gd name="connsiteY24-4508" fmla="*/ 424943 h 1548553"/>
              <a:gd name="connsiteX0-4509" fmla="*/ 532666 w 2013950"/>
              <a:gd name="connsiteY0-4510" fmla="*/ 415341 h 1549171"/>
              <a:gd name="connsiteX1-4511" fmla="*/ 641797 w 2013950"/>
              <a:gd name="connsiteY1-4512" fmla="*/ 155278 h 1549171"/>
              <a:gd name="connsiteX2-4513" fmla="*/ 882541 w 2013950"/>
              <a:gd name="connsiteY2-4514" fmla="*/ 13949 h 1549171"/>
              <a:gd name="connsiteX3-4515" fmla="*/ 1254109 w 2013950"/>
              <a:gd name="connsiteY3-4516" fmla="*/ 30104 h 1549171"/>
              <a:gd name="connsiteX4-4517" fmla="*/ 1608447 w 2013950"/>
              <a:gd name="connsiteY4-4518" fmla="*/ 234019 h 1549171"/>
              <a:gd name="connsiteX5-4519" fmla="*/ 1704700 w 2013950"/>
              <a:gd name="connsiteY5-4520" fmla="*/ 688734 h 1549171"/>
              <a:gd name="connsiteX6-4521" fmla="*/ 2013510 w 2013950"/>
              <a:gd name="connsiteY6-4522" fmla="*/ 945464 h 1549171"/>
              <a:gd name="connsiteX7-4523" fmla="*/ 1796715 w 2013950"/>
              <a:gd name="connsiteY7-4524" fmla="*/ 1367417 h 1549171"/>
              <a:gd name="connsiteX8-4525" fmla="*/ 1273597 w 2013950"/>
              <a:gd name="connsiteY8-4526" fmla="*/ 1548342 h 1549171"/>
              <a:gd name="connsiteX9-4527" fmla="*/ 565484 w 2013950"/>
              <a:gd name="connsiteY9-4528" fmla="*/ 1499764 h 1549171"/>
              <a:gd name="connsiteX10-4529" fmla="*/ 256674 w 2013950"/>
              <a:gd name="connsiteY10-4530" fmla="*/ 1387469 h 1549171"/>
              <a:gd name="connsiteX11-4531" fmla="*/ 224589 w 2013950"/>
              <a:gd name="connsiteY11-4532" fmla="*/ 1355385 h 1549171"/>
              <a:gd name="connsiteX12-4533" fmla="*/ 48126 w 2013950"/>
              <a:gd name="connsiteY12-4534" fmla="*/ 1194964 h 1549171"/>
              <a:gd name="connsiteX13-4535" fmla="*/ 16042 w 2013950"/>
              <a:gd name="connsiteY13-4536" fmla="*/ 1098712 h 1549171"/>
              <a:gd name="connsiteX14-4537" fmla="*/ 0 w 2013950"/>
              <a:gd name="connsiteY14-4538" fmla="*/ 1050585 h 1549171"/>
              <a:gd name="connsiteX15-4539" fmla="*/ 32084 w 2013950"/>
              <a:gd name="connsiteY15-4540" fmla="*/ 809954 h 1549171"/>
              <a:gd name="connsiteX16-4541" fmla="*/ 96253 w 2013950"/>
              <a:gd name="connsiteY16-4542" fmla="*/ 713701 h 1549171"/>
              <a:gd name="connsiteX17-4543" fmla="*/ 176463 w 2013950"/>
              <a:gd name="connsiteY17-4544" fmla="*/ 633491 h 1549171"/>
              <a:gd name="connsiteX18-4545" fmla="*/ 224589 w 2013950"/>
              <a:gd name="connsiteY18-4546" fmla="*/ 617448 h 1549171"/>
              <a:gd name="connsiteX19-4547" fmla="*/ 272716 w 2013950"/>
              <a:gd name="connsiteY19-4548" fmla="*/ 585364 h 1549171"/>
              <a:gd name="connsiteX20-4549" fmla="*/ 320842 w 2013950"/>
              <a:gd name="connsiteY20-4550" fmla="*/ 569322 h 1549171"/>
              <a:gd name="connsiteX21-4551" fmla="*/ 385010 w 2013950"/>
              <a:gd name="connsiteY21-4552" fmla="*/ 537238 h 1549171"/>
              <a:gd name="connsiteX22-4553" fmla="*/ 481263 w 2013950"/>
              <a:gd name="connsiteY22-4554" fmla="*/ 505154 h 1549171"/>
              <a:gd name="connsiteX23-4555" fmla="*/ 561474 w 2013950"/>
              <a:gd name="connsiteY23-4556" fmla="*/ 440985 h 1549171"/>
              <a:gd name="connsiteX24-4557" fmla="*/ 561474 w 2013950"/>
              <a:gd name="connsiteY24-4558" fmla="*/ 424943 h 1549171"/>
              <a:gd name="connsiteX0-4559" fmla="*/ 532666 w 2013950"/>
              <a:gd name="connsiteY0-4560" fmla="*/ 415341 h 1559200"/>
              <a:gd name="connsiteX1-4561" fmla="*/ 641797 w 2013950"/>
              <a:gd name="connsiteY1-4562" fmla="*/ 155278 h 1559200"/>
              <a:gd name="connsiteX2-4563" fmla="*/ 882541 w 2013950"/>
              <a:gd name="connsiteY2-4564" fmla="*/ 13949 h 1559200"/>
              <a:gd name="connsiteX3-4565" fmla="*/ 1254109 w 2013950"/>
              <a:gd name="connsiteY3-4566" fmla="*/ 30104 h 1559200"/>
              <a:gd name="connsiteX4-4567" fmla="*/ 1608447 w 2013950"/>
              <a:gd name="connsiteY4-4568" fmla="*/ 234019 h 1559200"/>
              <a:gd name="connsiteX5-4569" fmla="*/ 1704700 w 2013950"/>
              <a:gd name="connsiteY5-4570" fmla="*/ 688734 h 1559200"/>
              <a:gd name="connsiteX6-4571" fmla="*/ 2013510 w 2013950"/>
              <a:gd name="connsiteY6-4572" fmla="*/ 945464 h 1559200"/>
              <a:gd name="connsiteX7-4573" fmla="*/ 1796715 w 2013950"/>
              <a:gd name="connsiteY7-4574" fmla="*/ 1367417 h 1559200"/>
              <a:gd name="connsiteX8-4575" fmla="*/ 1273597 w 2013950"/>
              <a:gd name="connsiteY8-4576" fmla="*/ 1548342 h 1559200"/>
              <a:gd name="connsiteX9-4577" fmla="*/ 565484 w 2013950"/>
              <a:gd name="connsiteY9-4578" fmla="*/ 1499764 h 1559200"/>
              <a:gd name="connsiteX10-4579" fmla="*/ 256674 w 2013950"/>
              <a:gd name="connsiteY10-4580" fmla="*/ 1387469 h 1559200"/>
              <a:gd name="connsiteX11-4581" fmla="*/ 224589 w 2013950"/>
              <a:gd name="connsiteY11-4582" fmla="*/ 1355385 h 1559200"/>
              <a:gd name="connsiteX12-4583" fmla="*/ 48126 w 2013950"/>
              <a:gd name="connsiteY12-4584" fmla="*/ 1194964 h 1559200"/>
              <a:gd name="connsiteX13-4585" fmla="*/ 16042 w 2013950"/>
              <a:gd name="connsiteY13-4586" fmla="*/ 1098712 h 1559200"/>
              <a:gd name="connsiteX14-4587" fmla="*/ 0 w 2013950"/>
              <a:gd name="connsiteY14-4588" fmla="*/ 1050585 h 1559200"/>
              <a:gd name="connsiteX15-4589" fmla="*/ 32084 w 2013950"/>
              <a:gd name="connsiteY15-4590" fmla="*/ 809954 h 1559200"/>
              <a:gd name="connsiteX16-4591" fmla="*/ 96253 w 2013950"/>
              <a:gd name="connsiteY16-4592" fmla="*/ 713701 h 1559200"/>
              <a:gd name="connsiteX17-4593" fmla="*/ 176463 w 2013950"/>
              <a:gd name="connsiteY17-4594" fmla="*/ 633491 h 1559200"/>
              <a:gd name="connsiteX18-4595" fmla="*/ 224589 w 2013950"/>
              <a:gd name="connsiteY18-4596" fmla="*/ 617448 h 1559200"/>
              <a:gd name="connsiteX19-4597" fmla="*/ 272716 w 2013950"/>
              <a:gd name="connsiteY19-4598" fmla="*/ 585364 h 1559200"/>
              <a:gd name="connsiteX20-4599" fmla="*/ 320842 w 2013950"/>
              <a:gd name="connsiteY20-4600" fmla="*/ 569322 h 1559200"/>
              <a:gd name="connsiteX21-4601" fmla="*/ 385010 w 2013950"/>
              <a:gd name="connsiteY21-4602" fmla="*/ 537238 h 1559200"/>
              <a:gd name="connsiteX22-4603" fmla="*/ 481263 w 2013950"/>
              <a:gd name="connsiteY22-4604" fmla="*/ 505154 h 1559200"/>
              <a:gd name="connsiteX23-4605" fmla="*/ 561474 w 2013950"/>
              <a:gd name="connsiteY23-4606" fmla="*/ 440985 h 1559200"/>
              <a:gd name="connsiteX24-4607" fmla="*/ 561474 w 2013950"/>
              <a:gd name="connsiteY24-4608" fmla="*/ 424943 h 1559200"/>
              <a:gd name="connsiteX0-4609" fmla="*/ 532666 w 2013950"/>
              <a:gd name="connsiteY0-4610" fmla="*/ 415341 h 1559200"/>
              <a:gd name="connsiteX1-4611" fmla="*/ 641797 w 2013950"/>
              <a:gd name="connsiteY1-4612" fmla="*/ 155278 h 1559200"/>
              <a:gd name="connsiteX2-4613" fmla="*/ 882541 w 2013950"/>
              <a:gd name="connsiteY2-4614" fmla="*/ 13949 h 1559200"/>
              <a:gd name="connsiteX3-4615" fmla="*/ 1254109 w 2013950"/>
              <a:gd name="connsiteY3-4616" fmla="*/ 30104 h 1559200"/>
              <a:gd name="connsiteX4-4617" fmla="*/ 1608447 w 2013950"/>
              <a:gd name="connsiteY4-4618" fmla="*/ 234019 h 1559200"/>
              <a:gd name="connsiteX5-4619" fmla="*/ 1704700 w 2013950"/>
              <a:gd name="connsiteY5-4620" fmla="*/ 688734 h 1559200"/>
              <a:gd name="connsiteX6-4621" fmla="*/ 2013510 w 2013950"/>
              <a:gd name="connsiteY6-4622" fmla="*/ 945464 h 1559200"/>
              <a:gd name="connsiteX7-4623" fmla="*/ 1796715 w 2013950"/>
              <a:gd name="connsiteY7-4624" fmla="*/ 1367417 h 1559200"/>
              <a:gd name="connsiteX8-4625" fmla="*/ 1273597 w 2013950"/>
              <a:gd name="connsiteY8-4626" fmla="*/ 1548342 h 1559200"/>
              <a:gd name="connsiteX9-4627" fmla="*/ 565484 w 2013950"/>
              <a:gd name="connsiteY9-4628" fmla="*/ 1499764 h 1559200"/>
              <a:gd name="connsiteX10-4629" fmla="*/ 256674 w 2013950"/>
              <a:gd name="connsiteY10-4630" fmla="*/ 1387469 h 1559200"/>
              <a:gd name="connsiteX11-4631" fmla="*/ 224589 w 2013950"/>
              <a:gd name="connsiteY11-4632" fmla="*/ 1355385 h 1559200"/>
              <a:gd name="connsiteX12-4633" fmla="*/ 48126 w 2013950"/>
              <a:gd name="connsiteY12-4634" fmla="*/ 1194964 h 1559200"/>
              <a:gd name="connsiteX13-4635" fmla="*/ 16042 w 2013950"/>
              <a:gd name="connsiteY13-4636" fmla="*/ 1098712 h 1559200"/>
              <a:gd name="connsiteX14-4637" fmla="*/ 0 w 2013950"/>
              <a:gd name="connsiteY14-4638" fmla="*/ 1050585 h 1559200"/>
              <a:gd name="connsiteX15-4639" fmla="*/ 32084 w 2013950"/>
              <a:gd name="connsiteY15-4640" fmla="*/ 809954 h 1559200"/>
              <a:gd name="connsiteX16-4641" fmla="*/ 96253 w 2013950"/>
              <a:gd name="connsiteY16-4642" fmla="*/ 713701 h 1559200"/>
              <a:gd name="connsiteX17-4643" fmla="*/ 176463 w 2013950"/>
              <a:gd name="connsiteY17-4644" fmla="*/ 633491 h 1559200"/>
              <a:gd name="connsiteX18-4645" fmla="*/ 224589 w 2013950"/>
              <a:gd name="connsiteY18-4646" fmla="*/ 617448 h 1559200"/>
              <a:gd name="connsiteX19-4647" fmla="*/ 272716 w 2013950"/>
              <a:gd name="connsiteY19-4648" fmla="*/ 585364 h 1559200"/>
              <a:gd name="connsiteX20-4649" fmla="*/ 320842 w 2013950"/>
              <a:gd name="connsiteY20-4650" fmla="*/ 569322 h 1559200"/>
              <a:gd name="connsiteX21-4651" fmla="*/ 481263 w 2013950"/>
              <a:gd name="connsiteY21-4652" fmla="*/ 505154 h 1559200"/>
              <a:gd name="connsiteX22-4653" fmla="*/ 561474 w 2013950"/>
              <a:gd name="connsiteY22-4654" fmla="*/ 440985 h 1559200"/>
              <a:gd name="connsiteX23-4655" fmla="*/ 561474 w 2013950"/>
              <a:gd name="connsiteY23-4656" fmla="*/ 424943 h 1559200"/>
              <a:gd name="connsiteX0-4657" fmla="*/ 532666 w 2013950"/>
              <a:gd name="connsiteY0-4658" fmla="*/ 415341 h 1559200"/>
              <a:gd name="connsiteX1-4659" fmla="*/ 641797 w 2013950"/>
              <a:gd name="connsiteY1-4660" fmla="*/ 155278 h 1559200"/>
              <a:gd name="connsiteX2-4661" fmla="*/ 882541 w 2013950"/>
              <a:gd name="connsiteY2-4662" fmla="*/ 13949 h 1559200"/>
              <a:gd name="connsiteX3-4663" fmla="*/ 1254109 w 2013950"/>
              <a:gd name="connsiteY3-4664" fmla="*/ 30104 h 1559200"/>
              <a:gd name="connsiteX4-4665" fmla="*/ 1608447 w 2013950"/>
              <a:gd name="connsiteY4-4666" fmla="*/ 234019 h 1559200"/>
              <a:gd name="connsiteX5-4667" fmla="*/ 1704700 w 2013950"/>
              <a:gd name="connsiteY5-4668" fmla="*/ 688734 h 1559200"/>
              <a:gd name="connsiteX6-4669" fmla="*/ 2013510 w 2013950"/>
              <a:gd name="connsiteY6-4670" fmla="*/ 945464 h 1559200"/>
              <a:gd name="connsiteX7-4671" fmla="*/ 1796715 w 2013950"/>
              <a:gd name="connsiteY7-4672" fmla="*/ 1367417 h 1559200"/>
              <a:gd name="connsiteX8-4673" fmla="*/ 1273597 w 2013950"/>
              <a:gd name="connsiteY8-4674" fmla="*/ 1548342 h 1559200"/>
              <a:gd name="connsiteX9-4675" fmla="*/ 565484 w 2013950"/>
              <a:gd name="connsiteY9-4676" fmla="*/ 1499764 h 1559200"/>
              <a:gd name="connsiteX10-4677" fmla="*/ 256674 w 2013950"/>
              <a:gd name="connsiteY10-4678" fmla="*/ 1387469 h 1559200"/>
              <a:gd name="connsiteX11-4679" fmla="*/ 224589 w 2013950"/>
              <a:gd name="connsiteY11-4680" fmla="*/ 1355385 h 1559200"/>
              <a:gd name="connsiteX12-4681" fmla="*/ 48126 w 2013950"/>
              <a:gd name="connsiteY12-4682" fmla="*/ 1194964 h 1559200"/>
              <a:gd name="connsiteX13-4683" fmla="*/ 16042 w 2013950"/>
              <a:gd name="connsiteY13-4684" fmla="*/ 1098712 h 1559200"/>
              <a:gd name="connsiteX14-4685" fmla="*/ 0 w 2013950"/>
              <a:gd name="connsiteY14-4686" fmla="*/ 1050585 h 1559200"/>
              <a:gd name="connsiteX15-4687" fmla="*/ 32084 w 2013950"/>
              <a:gd name="connsiteY15-4688" fmla="*/ 809954 h 1559200"/>
              <a:gd name="connsiteX16-4689" fmla="*/ 96253 w 2013950"/>
              <a:gd name="connsiteY16-4690" fmla="*/ 713701 h 1559200"/>
              <a:gd name="connsiteX17-4691" fmla="*/ 176463 w 2013950"/>
              <a:gd name="connsiteY17-4692" fmla="*/ 633491 h 1559200"/>
              <a:gd name="connsiteX18-4693" fmla="*/ 224589 w 2013950"/>
              <a:gd name="connsiteY18-4694" fmla="*/ 617448 h 1559200"/>
              <a:gd name="connsiteX19-4695" fmla="*/ 320842 w 2013950"/>
              <a:gd name="connsiteY19-4696" fmla="*/ 569322 h 1559200"/>
              <a:gd name="connsiteX20-4697" fmla="*/ 481263 w 2013950"/>
              <a:gd name="connsiteY20-4698" fmla="*/ 505154 h 1559200"/>
              <a:gd name="connsiteX21-4699" fmla="*/ 561474 w 2013950"/>
              <a:gd name="connsiteY21-4700" fmla="*/ 440985 h 1559200"/>
              <a:gd name="connsiteX22-4701" fmla="*/ 561474 w 2013950"/>
              <a:gd name="connsiteY22-4702" fmla="*/ 424943 h 1559200"/>
              <a:gd name="connsiteX0-4703" fmla="*/ 532666 w 2013950"/>
              <a:gd name="connsiteY0-4704" fmla="*/ 415341 h 1559200"/>
              <a:gd name="connsiteX1-4705" fmla="*/ 641797 w 2013950"/>
              <a:gd name="connsiteY1-4706" fmla="*/ 155278 h 1559200"/>
              <a:gd name="connsiteX2-4707" fmla="*/ 882541 w 2013950"/>
              <a:gd name="connsiteY2-4708" fmla="*/ 13949 h 1559200"/>
              <a:gd name="connsiteX3-4709" fmla="*/ 1254109 w 2013950"/>
              <a:gd name="connsiteY3-4710" fmla="*/ 30104 h 1559200"/>
              <a:gd name="connsiteX4-4711" fmla="*/ 1608447 w 2013950"/>
              <a:gd name="connsiteY4-4712" fmla="*/ 234019 h 1559200"/>
              <a:gd name="connsiteX5-4713" fmla="*/ 1704700 w 2013950"/>
              <a:gd name="connsiteY5-4714" fmla="*/ 688734 h 1559200"/>
              <a:gd name="connsiteX6-4715" fmla="*/ 2013510 w 2013950"/>
              <a:gd name="connsiteY6-4716" fmla="*/ 945464 h 1559200"/>
              <a:gd name="connsiteX7-4717" fmla="*/ 1796715 w 2013950"/>
              <a:gd name="connsiteY7-4718" fmla="*/ 1367417 h 1559200"/>
              <a:gd name="connsiteX8-4719" fmla="*/ 1273597 w 2013950"/>
              <a:gd name="connsiteY8-4720" fmla="*/ 1548342 h 1559200"/>
              <a:gd name="connsiteX9-4721" fmla="*/ 565484 w 2013950"/>
              <a:gd name="connsiteY9-4722" fmla="*/ 1499764 h 1559200"/>
              <a:gd name="connsiteX10-4723" fmla="*/ 256674 w 2013950"/>
              <a:gd name="connsiteY10-4724" fmla="*/ 1387469 h 1559200"/>
              <a:gd name="connsiteX11-4725" fmla="*/ 224589 w 2013950"/>
              <a:gd name="connsiteY11-4726" fmla="*/ 1355385 h 1559200"/>
              <a:gd name="connsiteX12-4727" fmla="*/ 48126 w 2013950"/>
              <a:gd name="connsiteY12-4728" fmla="*/ 1194964 h 1559200"/>
              <a:gd name="connsiteX13-4729" fmla="*/ 16042 w 2013950"/>
              <a:gd name="connsiteY13-4730" fmla="*/ 1098712 h 1559200"/>
              <a:gd name="connsiteX14-4731" fmla="*/ 0 w 2013950"/>
              <a:gd name="connsiteY14-4732" fmla="*/ 1050585 h 1559200"/>
              <a:gd name="connsiteX15-4733" fmla="*/ 32084 w 2013950"/>
              <a:gd name="connsiteY15-4734" fmla="*/ 809954 h 1559200"/>
              <a:gd name="connsiteX16-4735" fmla="*/ 96253 w 2013950"/>
              <a:gd name="connsiteY16-4736" fmla="*/ 713701 h 1559200"/>
              <a:gd name="connsiteX17-4737" fmla="*/ 176463 w 2013950"/>
              <a:gd name="connsiteY17-4738" fmla="*/ 633491 h 1559200"/>
              <a:gd name="connsiteX18-4739" fmla="*/ 320842 w 2013950"/>
              <a:gd name="connsiteY18-4740" fmla="*/ 569322 h 1559200"/>
              <a:gd name="connsiteX19-4741" fmla="*/ 481263 w 2013950"/>
              <a:gd name="connsiteY19-4742" fmla="*/ 505154 h 1559200"/>
              <a:gd name="connsiteX20-4743" fmla="*/ 561474 w 2013950"/>
              <a:gd name="connsiteY20-4744" fmla="*/ 440985 h 1559200"/>
              <a:gd name="connsiteX21-4745" fmla="*/ 561474 w 2013950"/>
              <a:gd name="connsiteY21-4746" fmla="*/ 424943 h 1559200"/>
              <a:gd name="connsiteX0-4747" fmla="*/ 536656 w 2017940"/>
              <a:gd name="connsiteY0-4748" fmla="*/ 415341 h 1559200"/>
              <a:gd name="connsiteX1-4749" fmla="*/ 645787 w 2017940"/>
              <a:gd name="connsiteY1-4750" fmla="*/ 155278 h 1559200"/>
              <a:gd name="connsiteX2-4751" fmla="*/ 886531 w 2017940"/>
              <a:gd name="connsiteY2-4752" fmla="*/ 13949 h 1559200"/>
              <a:gd name="connsiteX3-4753" fmla="*/ 1258099 w 2017940"/>
              <a:gd name="connsiteY3-4754" fmla="*/ 30104 h 1559200"/>
              <a:gd name="connsiteX4-4755" fmla="*/ 1612437 w 2017940"/>
              <a:gd name="connsiteY4-4756" fmla="*/ 234019 h 1559200"/>
              <a:gd name="connsiteX5-4757" fmla="*/ 1708690 w 2017940"/>
              <a:gd name="connsiteY5-4758" fmla="*/ 688734 h 1559200"/>
              <a:gd name="connsiteX6-4759" fmla="*/ 2017500 w 2017940"/>
              <a:gd name="connsiteY6-4760" fmla="*/ 945464 h 1559200"/>
              <a:gd name="connsiteX7-4761" fmla="*/ 1800705 w 2017940"/>
              <a:gd name="connsiteY7-4762" fmla="*/ 1367417 h 1559200"/>
              <a:gd name="connsiteX8-4763" fmla="*/ 1277587 w 2017940"/>
              <a:gd name="connsiteY8-4764" fmla="*/ 1548342 h 1559200"/>
              <a:gd name="connsiteX9-4765" fmla="*/ 569474 w 2017940"/>
              <a:gd name="connsiteY9-4766" fmla="*/ 1499764 h 1559200"/>
              <a:gd name="connsiteX10-4767" fmla="*/ 260664 w 2017940"/>
              <a:gd name="connsiteY10-4768" fmla="*/ 1387469 h 1559200"/>
              <a:gd name="connsiteX11-4769" fmla="*/ 228579 w 2017940"/>
              <a:gd name="connsiteY11-4770" fmla="*/ 1355385 h 1559200"/>
              <a:gd name="connsiteX12-4771" fmla="*/ 52116 w 2017940"/>
              <a:gd name="connsiteY12-4772" fmla="*/ 1194964 h 1559200"/>
              <a:gd name="connsiteX13-4773" fmla="*/ 20032 w 2017940"/>
              <a:gd name="connsiteY13-4774" fmla="*/ 1098712 h 1559200"/>
              <a:gd name="connsiteX14-4775" fmla="*/ 3990 w 2017940"/>
              <a:gd name="connsiteY14-4776" fmla="*/ 1050585 h 1559200"/>
              <a:gd name="connsiteX15-4777" fmla="*/ 100243 w 2017940"/>
              <a:gd name="connsiteY15-4778" fmla="*/ 713701 h 1559200"/>
              <a:gd name="connsiteX16-4779" fmla="*/ 180453 w 2017940"/>
              <a:gd name="connsiteY16-4780" fmla="*/ 633491 h 1559200"/>
              <a:gd name="connsiteX17-4781" fmla="*/ 324832 w 2017940"/>
              <a:gd name="connsiteY17-4782" fmla="*/ 569322 h 1559200"/>
              <a:gd name="connsiteX18-4783" fmla="*/ 485253 w 2017940"/>
              <a:gd name="connsiteY18-4784" fmla="*/ 505154 h 1559200"/>
              <a:gd name="connsiteX19-4785" fmla="*/ 565464 w 2017940"/>
              <a:gd name="connsiteY19-4786" fmla="*/ 440985 h 1559200"/>
              <a:gd name="connsiteX20-4787" fmla="*/ 565464 w 2017940"/>
              <a:gd name="connsiteY20-4788" fmla="*/ 424943 h 1559200"/>
              <a:gd name="connsiteX0-4789" fmla="*/ 519888 w 2001172"/>
              <a:gd name="connsiteY0-4790" fmla="*/ 415341 h 1559200"/>
              <a:gd name="connsiteX1-4791" fmla="*/ 629019 w 2001172"/>
              <a:gd name="connsiteY1-4792" fmla="*/ 155278 h 1559200"/>
              <a:gd name="connsiteX2-4793" fmla="*/ 869763 w 2001172"/>
              <a:gd name="connsiteY2-4794" fmla="*/ 13949 h 1559200"/>
              <a:gd name="connsiteX3-4795" fmla="*/ 1241331 w 2001172"/>
              <a:gd name="connsiteY3-4796" fmla="*/ 30104 h 1559200"/>
              <a:gd name="connsiteX4-4797" fmla="*/ 1595669 w 2001172"/>
              <a:gd name="connsiteY4-4798" fmla="*/ 234019 h 1559200"/>
              <a:gd name="connsiteX5-4799" fmla="*/ 1691922 w 2001172"/>
              <a:gd name="connsiteY5-4800" fmla="*/ 688734 h 1559200"/>
              <a:gd name="connsiteX6-4801" fmla="*/ 2000732 w 2001172"/>
              <a:gd name="connsiteY6-4802" fmla="*/ 945464 h 1559200"/>
              <a:gd name="connsiteX7-4803" fmla="*/ 1783937 w 2001172"/>
              <a:gd name="connsiteY7-4804" fmla="*/ 1367417 h 1559200"/>
              <a:gd name="connsiteX8-4805" fmla="*/ 1260819 w 2001172"/>
              <a:gd name="connsiteY8-4806" fmla="*/ 1548342 h 1559200"/>
              <a:gd name="connsiteX9-4807" fmla="*/ 552706 w 2001172"/>
              <a:gd name="connsiteY9-4808" fmla="*/ 1499764 h 1559200"/>
              <a:gd name="connsiteX10-4809" fmla="*/ 243896 w 2001172"/>
              <a:gd name="connsiteY10-4810" fmla="*/ 1387469 h 1559200"/>
              <a:gd name="connsiteX11-4811" fmla="*/ 211811 w 2001172"/>
              <a:gd name="connsiteY11-4812" fmla="*/ 1355385 h 1559200"/>
              <a:gd name="connsiteX12-4813" fmla="*/ 35348 w 2001172"/>
              <a:gd name="connsiteY12-4814" fmla="*/ 1194964 h 1559200"/>
              <a:gd name="connsiteX13-4815" fmla="*/ 3264 w 2001172"/>
              <a:gd name="connsiteY13-4816" fmla="*/ 1098712 h 1559200"/>
              <a:gd name="connsiteX14-4817" fmla="*/ 83475 w 2001172"/>
              <a:gd name="connsiteY14-4818" fmla="*/ 713701 h 1559200"/>
              <a:gd name="connsiteX15-4819" fmla="*/ 163685 w 2001172"/>
              <a:gd name="connsiteY15-4820" fmla="*/ 633491 h 1559200"/>
              <a:gd name="connsiteX16-4821" fmla="*/ 308064 w 2001172"/>
              <a:gd name="connsiteY16-4822" fmla="*/ 569322 h 1559200"/>
              <a:gd name="connsiteX17-4823" fmla="*/ 468485 w 2001172"/>
              <a:gd name="connsiteY17-4824" fmla="*/ 505154 h 1559200"/>
              <a:gd name="connsiteX18-4825" fmla="*/ 548696 w 2001172"/>
              <a:gd name="connsiteY18-4826" fmla="*/ 440985 h 1559200"/>
              <a:gd name="connsiteX19-4827" fmla="*/ 548696 w 2001172"/>
              <a:gd name="connsiteY19-4828" fmla="*/ 424943 h 1559200"/>
              <a:gd name="connsiteX0-4829" fmla="*/ 565677 w 2046961"/>
              <a:gd name="connsiteY0-4830" fmla="*/ 415341 h 1559200"/>
              <a:gd name="connsiteX1-4831" fmla="*/ 674808 w 2046961"/>
              <a:gd name="connsiteY1-4832" fmla="*/ 155278 h 1559200"/>
              <a:gd name="connsiteX2-4833" fmla="*/ 915552 w 2046961"/>
              <a:gd name="connsiteY2-4834" fmla="*/ 13949 h 1559200"/>
              <a:gd name="connsiteX3-4835" fmla="*/ 1287120 w 2046961"/>
              <a:gd name="connsiteY3-4836" fmla="*/ 30104 h 1559200"/>
              <a:gd name="connsiteX4-4837" fmla="*/ 1641458 w 2046961"/>
              <a:gd name="connsiteY4-4838" fmla="*/ 234019 h 1559200"/>
              <a:gd name="connsiteX5-4839" fmla="*/ 1737711 w 2046961"/>
              <a:gd name="connsiteY5-4840" fmla="*/ 688734 h 1559200"/>
              <a:gd name="connsiteX6-4841" fmla="*/ 2046521 w 2046961"/>
              <a:gd name="connsiteY6-4842" fmla="*/ 945464 h 1559200"/>
              <a:gd name="connsiteX7-4843" fmla="*/ 1829726 w 2046961"/>
              <a:gd name="connsiteY7-4844" fmla="*/ 1367417 h 1559200"/>
              <a:gd name="connsiteX8-4845" fmla="*/ 1306608 w 2046961"/>
              <a:gd name="connsiteY8-4846" fmla="*/ 1548342 h 1559200"/>
              <a:gd name="connsiteX9-4847" fmla="*/ 598495 w 2046961"/>
              <a:gd name="connsiteY9-4848" fmla="*/ 1499764 h 1559200"/>
              <a:gd name="connsiteX10-4849" fmla="*/ 289685 w 2046961"/>
              <a:gd name="connsiteY10-4850" fmla="*/ 1387469 h 1559200"/>
              <a:gd name="connsiteX11-4851" fmla="*/ 257600 w 2046961"/>
              <a:gd name="connsiteY11-4852" fmla="*/ 1355385 h 1559200"/>
              <a:gd name="connsiteX12-4853" fmla="*/ 81137 w 2046961"/>
              <a:gd name="connsiteY12-4854" fmla="*/ 1194964 h 1559200"/>
              <a:gd name="connsiteX13-4855" fmla="*/ 927 w 2046961"/>
              <a:gd name="connsiteY13-4856" fmla="*/ 990428 h 1559200"/>
              <a:gd name="connsiteX14-4857" fmla="*/ 129264 w 2046961"/>
              <a:gd name="connsiteY14-4858" fmla="*/ 713701 h 1559200"/>
              <a:gd name="connsiteX15-4859" fmla="*/ 209474 w 2046961"/>
              <a:gd name="connsiteY15-4860" fmla="*/ 633491 h 1559200"/>
              <a:gd name="connsiteX16-4861" fmla="*/ 353853 w 2046961"/>
              <a:gd name="connsiteY16-4862" fmla="*/ 569322 h 1559200"/>
              <a:gd name="connsiteX17-4863" fmla="*/ 514274 w 2046961"/>
              <a:gd name="connsiteY17-4864" fmla="*/ 505154 h 1559200"/>
              <a:gd name="connsiteX18-4865" fmla="*/ 594485 w 2046961"/>
              <a:gd name="connsiteY18-4866" fmla="*/ 440985 h 1559200"/>
              <a:gd name="connsiteX19-4867" fmla="*/ 594485 w 2046961"/>
              <a:gd name="connsiteY19-4868" fmla="*/ 424943 h 1559200"/>
              <a:gd name="connsiteX0-4869" fmla="*/ 568918 w 2050202"/>
              <a:gd name="connsiteY0-4870" fmla="*/ 415341 h 1559200"/>
              <a:gd name="connsiteX1-4871" fmla="*/ 678049 w 2050202"/>
              <a:gd name="connsiteY1-4872" fmla="*/ 155278 h 1559200"/>
              <a:gd name="connsiteX2-4873" fmla="*/ 918793 w 2050202"/>
              <a:gd name="connsiteY2-4874" fmla="*/ 13949 h 1559200"/>
              <a:gd name="connsiteX3-4875" fmla="*/ 1290361 w 2050202"/>
              <a:gd name="connsiteY3-4876" fmla="*/ 30104 h 1559200"/>
              <a:gd name="connsiteX4-4877" fmla="*/ 1644699 w 2050202"/>
              <a:gd name="connsiteY4-4878" fmla="*/ 234019 h 1559200"/>
              <a:gd name="connsiteX5-4879" fmla="*/ 1740952 w 2050202"/>
              <a:gd name="connsiteY5-4880" fmla="*/ 688734 h 1559200"/>
              <a:gd name="connsiteX6-4881" fmla="*/ 2049762 w 2050202"/>
              <a:gd name="connsiteY6-4882" fmla="*/ 945464 h 1559200"/>
              <a:gd name="connsiteX7-4883" fmla="*/ 1832967 w 2050202"/>
              <a:gd name="connsiteY7-4884" fmla="*/ 1367417 h 1559200"/>
              <a:gd name="connsiteX8-4885" fmla="*/ 1309849 w 2050202"/>
              <a:gd name="connsiteY8-4886" fmla="*/ 1548342 h 1559200"/>
              <a:gd name="connsiteX9-4887" fmla="*/ 601736 w 2050202"/>
              <a:gd name="connsiteY9-4888" fmla="*/ 1499764 h 1559200"/>
              <a:gd name="connsiteX10-4889" fmla="*/ 292926 w 2050202"/>
              <a:gd name="connsiteY10-4890" fmla="*/ 1387469 h 1559200"/>
              <a:gd name="connsiteX11-4891" fmla="*/ 260841 w 2050202"/>
              <a:gd name="connsiteY11-4892" fmla="*/ 1355385 h 1559200"/>
              <a:gd name="connsiteX12-4893" fmla="*/ 84378 w 2050202"/>
              <a:gd name="connsiteY12-4894" fmla="*/ 1194964 h 1559200"/>
              <a:gd name="connsiteX13-4895" fmla="*/ 4168 w 2050202"/>
              <a:gd name="connsiteY13-4896" fmla="*/ 990428 h 1559200"/>
              <a:gd name="connsiteX14-4897" fmla="*/ 132505 w 2050202"/>
              <a:gd name="connsiteY14-4898" fmla="*/ 713701 h 1559200"/>
              <a:gd name="connsiteX15-4899" fmla="*/ 212715 w 2050202"/>
              <a:gd name="connsiteY15-4900" fmla="*/ 633491 h 1559200"/>
              <a:gd name="connsiteX16-4901" fmla="*/ 357094 w 2050202"/>
              <a:gd name="connsiteY16-4902" fmla="*/ 569322 h 1559200"/>
              <a:gd name="connsiteX17-4903" fmla="*/ 517515 w 2050202"/>
              <a:gd name="connsiteY17-4904" fmla="*/ 505154 h 1559200"/>
              <a:gd name="connsiteX18-4905" fmla="*/ 597726 w 2050202"/>
              <a:gd name="connsiteY18-4906" fmla="*/ 440985 h 1559200"/>
              <a:gd name="connsiteX19-4907" fmla="*/ 597726 w 2050202"/>
              <a:gd name="connsiteY19-4908" fmla="*/ 424943 h 1559200"/>
              <a:gd name="connsiteX0-4909" fmla="*/ 569951 w 2051235"/>
              <a:gd name="connsiteY0-4910" fmla="*/ 415341 h 1559200"/>
              <a:gd name="connsiteX1-4911" fmla="*/ 679082 w 2051235"/>
              <a:gd name="connsiteY1-4912" fmla="*/ 155278 h 1559200"/>
              <a:gd name="connsiteX2-4913" fmla="*/ 919826 w 2051235"/>
              <a:gd name="connsiteY2-4914" fmla="*/ 13949 h 1559200"/>
              <a:gd name="connsiteX3-4915" fmla="*/ 1291394 w 2051235"/>
              <a:gd name="connsiteY3-4916" fmla="*/ 30104 h 1559200"/>
              <a:gd name="connsiteX4-4917" fmla="*/ 1645732 w 2051235"/>
              <a:gd name="connsiteY4-4918" fmla="*/ 234019 h 1559200"/>
              <a:gd name="connsiteX5-4919" fmla="*/ 1741985 w 2051235"/>
              <a:gd name="connsiteY5-4920" fmla="*/ 688734 h 1559200"/>
              <a:gd name="connsiteX6-4921" fmla="*/ 2050795 w 2051235"/>
              <a:gd name="connsiteY6-4922" fmla="*/ 945464 h 1559200"/>
              <a:gd name="connsiteX7-4923" fmla="*/ 1834000 w 2051235"/>
              <a:gd name="connsiteY7-4924" fmla="*/ 1367417 h 1559200"/>
              <a:gd name="connsiteX8-4925" fmla="*/ 1310882 w 2051235"/>
              <a:gd name="connsiteY8-4926" fmla="*/ 1548342 h 1559200"/>
              <a:gd name="connsiteX9-4927" fmla="*/ 602769 w 2051235"/>
              <a:gd name="connsiteY9-4928" fmla="*/ 1499764 h 1559200"/>
              <a:gd name="connsiteX10-4929" fmla="*/ 293959 w 2051235"/>
              <a:gd name="connsiteY10-4930" fmla="*/ 1387469 h 1559200"/>
              <a:gd name="connsiteX11-4931" fmla="*/ 261874 w 2051235"/>
              <a:gd name="connsiteY11-4932" fmla="*/ 1355385 h 1559200"/>
              <a:gd name="connsiteX12-4933" fmla="*/ 85411 w 2051235"/>
              <a:gd name="connsiteY12-4934" fmla="*/ 1194964 h 1559200"/>
              <a:gd name="connsiteX13-4935" fmla="*/ 5201 w 2051235"/>
              <a:gd name="connsiteY13-4936" fmla="*/ 990428 h 1559200"/>
              <a:gd name="connsiteX14-4937" fmla="*/ 133538 w 2051235"/>
              <a:gd name="connsiteY14-4938" fmla="*/ 713701 h 1559200"/>
              <a:gd name="connsiteX15-4939" fmla="*/ 213748 w 2051235"/>
              <a:gd name="connsiteY15-4940" fmla="*/ 633491 h 1559200"/>
              <a:gd name="connsiteX16-4941" fmla="*/ 358127 w 2051235"/>
              <a:gd name="connsiteY16-4942" fmla="*/ 569322 h 1559200"/>
              <a:gd name="connsiteX17-4943" fmla="*/ 518548 w 2051235"/>
              <a:gd name="connsiteY17-4944" fmla="*/ 505154 h 1559200"/>
              <a:gd name="connsiteX18-4945" fmla="*/ 598759 w 2051235"/>
              <a:gd name="connsiteY18-4946" fmla="*/ 440985 h 1559200"/>
              <a:gd name="connsiteX19-4947" fmla="*/ 598759 w 2051235"/>
              <a:gd name="connsiteY19-4948" fmla="*/ 424943 h 1559200"/>
              <a:gd name="connsiteX0-4949" fmla="*/ 567382 w 2048666"/>
              <a:gd name="connsiteY0-4950" fmla="*/ 415341 h 1559200"/>
              <a:gd name="connsiteX1-4951" fmla="*/ 676513 w 2048666"/>
              <a:gd name="connsiteY1-4952" fmla="*/ 155278 h 1559200"/>
              <a:gd name="connsiteX2-4953" fmla="*/ 917257 w 2048666"/>
              <a:gd name="connsiteY2-4954" fmla="*/ 13949 h 1559200"/>
              <a:gd name="connsiteX3-4955" fmla="*/ 1288825 w 2048666"/>
              <a:gd name="connsiteY3-4956" fmla="*/ 30104 h 1559200"/>
              <a:gd name="connsiteX4-4957" fmla="*/ 1643163 w 2048666"/>
              <a:gd name="connsiteY4-4958" fmla="*/ 234019 h 1559200"/>
              <a:gd name="connsiteX5-4959" fmla="*/ 1739416 w 2048666"/>
              <a:gd name="connsiteY5-4960" fmla="*/ 688734 h 1559200"/>
              <a:gd name="connsiteX6-4961" fmla="*/ 2048226 w 2048666"/>
              <a:gd name="connsiteY6-4962" fmla="*/ 945464 h 1559200"/>
              <a:gd name="connsiteX7-4963" fmla="*/ 1831431 w 2048666"/>
              <a:gd name="connsiteY7-4964" fmla="*/ 1367417 h 1559200"/>
              <a:gd name="connsiteX8-4965" fmla="*/ 1308313 w 2048666"/>
              <a:gd name="connsiteY8-4966" fmla="*/ 1548342 h 1559200"/>
              <a:gd name="connsiteX9-4967" fmla="*/ 600200 w 2048666"/>
              <a:gd name="connsiteY9-4968" fmla="*/ 1499764 h 1559200"/>
              <a:gd name="connsiteX10-4969" fmla="*/ 291390 w 2048666"/>
              <a:gd name="connsiteY10-4970" fmla="*/ 1387469 h 1559200"/>
              <a:gd name="connsiteX11-4971" fmla="*/ 259305 w 2048666"/>
              <a:gd name="connsiteY11-4972" fmla="*/ 1355385 h 1559200"/>
              <a:gd name="connsiteX12-4973" fmla="*/ 2632 w 2048666"/>
              <a:gd name="connsiteY12-4974" fmla="*/ 990428 h 1559200"/>
              <a:gd name="connsiteX13-4975" fmla="*/ 130969 w 2048666"/>
              <a:gd name="connsiteY13-4976" fmla="*/ 713701 h 1559200"/>
              <a:gd name="connsiteX14-4977" fmla="*/ 211179 w 2048666"/>
              <a:gd name="connsiteY14-4978" fmla="*/ 633491 h 1559200"/>
              <a:gd name="connsiteX15-4979" fmla="*/ 355558 w 2048666"/>
              <a:gd name="connsiteY15-4980" fmla="*/ 569322 h 1559200"/>
              <a:gd name="connsiteX16-4981" fmla="*/ 515979 w 2048666"/>
              <a:gd name="connsiteY16-4982" fmla="*/ 505154 h 1559200"/>
              <a:gd name="connsiteX17-4983" fmla="*/ 596190 w 2048666"/>
              <a:gd name="connsiteY17-4984" fmla="*/ 440985 h 1559200"/>
              <a:gd name="connsiteX18-4985" fmla="*/ 596190 w 2048666"/>
              <a:gd name="connsiteY18-4986" fmla="*/ 424943 h 1559200"/>
              <a:gd name="connsiteX0-4987" fmla="*/ 565606 w 2046890"/>
              <a:gd name="connsiteY0-4988" fmla="*/ 415341 h 1559200"/>
              <a:gd name="connsiteX1-4989" fmla="*/ 674737 w 2046890"/>
              <a:gd name="connsiteY1-4990" fmla="*/ 155278 h 1559200"/>
              <a:gd name="connsiteX2-4991" fmla="*/ 915481 w 2046890"/>
              <a:gd name="connsiteY2-4992" fmla="*/ 13949 h 1559200"/>
              <a:gd name="connsiteX3-4993" fmla="*/ 1287049 w 2046890"/>
              <a:gd name="connsiteY3-4994" fmla="*/ 30104 h 1559200"/>
              <a:gd name="connsiteX4-4995" fmla="*/ 1641387 w 2046890"/>
              <a:gd name="connsiteY4-4996" fmla="*/ 234019 h 1559200"/>
              <a:gd name="connsiteX5-4997" fmla="*/ 1737640 w 2046890"/>
              <a:gd name="connsiteY5-4998" fmla="*/ 688734 h 1559200"/>
              <a:gd name="connsiteX6-4999" fmla="*/ 2046450 w 2046890"/>
              <a:gd name="connsiteY6-5000" fmla="*/ 945464 h 1559200"/>
              <a:gd name="connsiteX7-5001" fmla="*/ 1829655 w 2046890"/>
              <a:gd name="connsiteY7-5002" fmla="*/ 1367417 h 1559200"/>
              <a:gd name="connsiteX8-5003" fmla="*/ 1306537 w 2046890"/>
              <a:gd name="connsiteY8-5004" fmla="*/ 1548342 h 1559200"/>
              <a:gd name="connsiteX9-5005" fmla="*/ 598424 w 2046890"/>
              <a:gd name="connsiteY9-5006" fmla="*/ 1499764 h 1559200"/>
              <a:gd name="connsiteX10-5007" fmla="*/ 289614 w 2046890"/>
              <a:gd name="connsiteY10-5008" fmla="*/ 1387469 h 1559200"/>
              <a:gd name="connsiteX11-5009" fmla="*/ 197371 w 2046890"/>
              <a:gd name="connsiteY11-5010" fmla="*/ 1259132 h 1559200"/>
              <a:gd name="connsiteX12-5011" fmla="*/ 856 w 2046890"/>
              <a:gd name="connsiteY12-5012" fmla="*/ 990428 h 1559200"/>
              <a:gd name="connsiteX13-5013" fmla="*/ 129193 w 2046890"/>
              <a:gd name="connsiteY13-5014" fmla="*/ 713701 h 1559200"/>
              <a:gd name="connsiteX14-5015" fmla="*/ 209403 w 2046890"/>
              <a:gd name="connsiteY14-5016" fmla="*/ 633491 h 1559200"/>
              <a:gd name="connsiteX15-5017" fmla="*/ 353782 w 2046890"/>
              <a:gd name="connsiteY15-5018" fmla="*/ 569322 h 1559200"/>
              <a:gd name="connsiteX16-5019" fmla="*/ 514203 w 2046890"/>
              <a:gd name="connsiteY16-5020" fmla="*/ 505154 h 1559200"/>
              <a:gd name="connsiteX17-5021" fmla="*/ 594414 w 2046890"/>
              <a:gd name="connsiteY17-5022" fmla="*/ 440985 h 1559200"/>
              <a:gd name="connsiteX18-5023" fmla="*/ 594414 w 2046890"/>
              <a:gd name="connsiteY18-5024" fmla="*/ 424943 h 1559200"/>
              <a:gd name="connsiteX0-5025" fmla="*/ 568592 w 2049876"/>
              <a:gd name="connsiteY0-5026" fmla="*/ 415341 h 1559200"/>
              <a:gd name="connsiteX1-5027" fmla="*/ 677723 w 2049876"/>
              <a:gd name="connsiteY1-5028" fmla="*/ 155278 h 1559200"/>
              <a:gd name="connsiteX2-5029" fmla="*/ 918467 w 2049876"/>
              <a:gd name="connsiteY2-5030" fmla="*/ 13949 h 1559200"/>
              <a:gd name="connsiteX3-5031" fmla="*/ 1290035 w 2049876"/>
              <a:gd name="connsiteY3-5032" fmla="*/ 30104 h 1559200"/>
              <a:gd name="connsiteX4-5033" fmla="*/ 1644373 w 2049876"/>
              <a:gd name="connsiteY4-5034" fmla="*/ 234019 h 1559200"/>
              <a:gd name="connsiteX5-5035" fmla="*/ 1740626 w 2049876"/>
              <a:gd name="connsiteY5-5036" fmla="*/ 688734 h 1559200"/>
              <a:gd name="connsiteX6-5037" fmla="*/ 2049436 w 2049876"/>
              <a:gd name="connsiteY6-5038" fmla="*/ 945464 h 1559200"/>
              <a:gd name="connsiteX7-5039" fmla="*/ 1832641 w 2049876"/>
              <a:gd name="connsiteY7-5040" fmla="*/ 1367417 h 1559200"/>
              <a:gd name="connsiteX8-5041" fmla="*/ 1309523 w 2049876"/>
              <a:gd name="connsiteY8-5042" fmla="*/ 1548342 h 1559200"/>
              <a:gd name="connsiteX9-5043" fmla="*/ 601410 w 2049876"/>
              <a:gd name="connsiteY9-5044" fmla="*/ 1499764 h 1559200"/>
              <a:gd name="connsiteX10-5045" fmla="*/ 292600 w 2049876"/>
              <a:gd name="connsiteY10-5046" fmla="*/ 1387469 h 1559200"/>
              <a:gd name="connsiteX11-5047" fmla="*/ 3842 w 2049876"/>
              <a:gd name="connsiteY11-5048" fmla="*/ 990428 h 1559200"/>
              <a:gd name="connsiteX12-5049" fmla="*/ 132179 w 2049876"/>
              <a:gd name="connsiteY12-5050" fmla="*/ 713701 h 1559200"/>
              <a:gd name="connsiteX13-5051" fmla="*/ 212389 w 2049876"/>
              <a:gd name="connsiteY13-5052" fmla="*/ 633491 h 1559200"/>
              <a:gd name="connsiteX14-5053" fmla="*/ 356768 w 2049876"/>
              <a:gd name="connsiteY14-5054" fmla="*/ 569322 h 1559200"/>
              <a:gd name="connsiteX15-5055" fmla="*/ 517189 w 2049876"/>
              <a:gd name="connsiteY15-5056" fmla="*/ 505154 h 1559200"/>
              <a:gd name="connsiteX16-5057" fmla="*/ 597400 w 2049876"/>
              <a:gd name="connsiteY16-5058" fmla="*/ 440985 h 1559200"/>
              <a:gd name="connsiteX17-5059" fmla="*/ 597400 w 2049876"/>
              <a:gd name="connsiteY17-5060" fmla="*/ 424943 h 1559200"/>
              <a:gd name="connsiteX0-5061" fmla="*/ 565125 w 2046409"/>
              <a:gd name="connsiteY0-5062" fmla="*/ 415341 h 1559200"/>
              <a:gd name="connsiteX1-5063" fmla="*/ 674256 w 2046409"/>
              <a:gd name="connsiteY1-5064" fmla="*/ 155278 h 1559200"/>
              <a:gd name="connsiteX2-5065" fmla="*/ 915000 w 2046409"/>
              <a:gd name="connsiteY2-5066" fmla="*/ 13949 h 1559200"/>
              <a:gd name="connsiteX3-5067" fmla="*/ 1286568 w 2046409"/>
              <a:gd name="connsiteY3-5068" fmla="*/ 30104 h 1559200"/>
              <a:gd name="connsiteX4-5069" fmla="*/ 1640906 w 2046409"/>
              <a:gd name="connsiteY4-5070" fmla="*/ 234019 h 1559200"/>
              <a:gd name="connsiteX5-5071" fmla="*/ 1737159 w 2046409"/>
              <a:gd name="connsiteY5-5072" fmla="*/ 688734 h 1559200"/>
              <a:gd name="connsiteX6-5073" fmla="*/ 2045969 w 2046409"/>
              <a:gd name="connsiteY6-5074" fmla="*/ 945464 h 1559200"/>
              <a:gd name="connsiteX7-5075" fmla="*/ 1829174 w 2046409"/>
              <a:gd name="connsiteY7-5076" fmla="*/ 1367417 h 1559200"/>
              <a:gd name="connsiteX8-5077" fmla="*/ 1306056 w 2046409"/>
              <a:gd name="connsiteY8-5078" fmla="*/ 1548342 h 1559200"/>
              <a:gd name="connsiteX9-5079" fmla="*/ 597943 w 2046409"/>
              <a:gd name="connsiteY9-5080" fmla="*/ 1499764 h 1559200"/>
              <a:gd name="connsiteX10-5081" fmla="*/ 289133 w 2046409"/>
              <a:gd name="connsiteY10-5082" fmla="*/ 1387469 h 1559200"/>
              <a:gd name="connsiteX11-5083" fmla="*/ 375 w 2046409"/>
              <a:gd name="connsiteY11-5084" fmla="*/ 990428 h 1559200"/>
              <a:gd name="connsiteX12-5085" fmla="*/ 128712 w 2046409"/>
              <a:gd name="connsiteY12-5086" fmla="*/ 713701 h 1559200"/>
              <a:gd name="connsiteX13-5087" fmla="*/ 208922 w 2046409"/>
              <a:gd name="connsiteY13-5088" fmla="*/ 633491 h 1559200"/>
              <a:gd name="connsiteX14-5089" fmla="*/ 353301 w 2046409"/>
              <a:gd name="connsiteY14-5090" fmla="*/ 569322 h 1559200"/>
              <a:gd name="connsiteX15-5091" fmla="*/ 513722 w 2046409"/>
              <a:gd name="connsiteY15-5092" fmla="*/ 505154 h 1559200"/>
              <a:gd name="connsiteX16-5093" fmla="*/ 593933 w 2046409"/>
              <a:gd name="connsiteY16-5094" fmla="*/ 440985 h 1559200"/>
              <a:gd name="connsiteX17-5095" fmla="*/ 593933 w 2046409"/>
              <a:gd name="connsiteY17-5096" fmla="*/ 424943 h 1559200"/>
              <a:gd name="connsiteX0-5097" fmla="*/ 568592 w 2049876"/>
              <a:gd name="connsiteY0-5098" fmla="*/ 415341 h 1549014"/>
              <a:gd name="connsiteX1-5099" fmla="*/ 677723 w 2049876"/>
              <a:gd name="connsiteY1-5100" fmla="*/ 155278 h 1549014"/>
              <a:gd name="connsiteX2-5101" fmla="*/ 918467 w 2049876"/>
              <a:gd name="connsiteY2-5102" fmla="*/ 13949 h 1549014"/>
              <a:gd name="connsiteX3-5103" fmla="*/ 1290035 w 2049876"/>
              <a:gd name="connsiteY3-5104" fmla="*/ 30104 h 1549014"/>
              <a:gd name="connsiteX4-5105" fmla="*/ 1644373 w 2049876"/>
              <a:gd name="connsiteY4-5106" fmla="*/ 234019 h 1549014"/>
              <a:gd name="connsiteX5-5107" fmla="*/ 1740626 w 2049876"/>
              <a:gd name="connsiteY5-5108" fmla="*/ 688734 h 1549014"/>
              <a:gd name="connsiteX6-5109" fmla="*/ 2049436 w 2049876"/>
              <a:gd name="connsiteY6-5110" fmla="*/ 945464 h 1549014"/>
              <a:gd name="connsiteX7-5111" fmla="*/ 1832641 w 2049876"/>
              <a:gd name="connsiteY7-5112" fmla="*/ 1367417 h 1549014"/>
              <a:gd name="connsiteX8-5113" fmla="*/ 1309523 w 2049876"/>
              <a:gd name="connsiteY8-5114" fmla="*/ 1548342 h 1549014"/>
              <a:gd name="connsiteX9-5115" fmla="*/ 601410 w 2049876"/>
              <a:gd name="connsiteY9-5116" fmla="*/ 1499764 h 1549014"/>
              <a:gd name="connsiteX10-5117" fmla="*/ 292600 w 2049876"/>
              <a:gd name="connsiteY10-5118" fmla="*/ 1435596 h 1549014"/>
              <a:gd name="connsiteX11-5119" fmla="*/ 3842 w 2049876"/>
              <a:gd name="connsiteY11-5120" fmla="*/ 990428 h 1549014"/>
              <a:gd name="connsiteX12-5121" fmla="*/ 132179 w 2049876"/>
              <a:gd name="connsiteY12-5122" fmla="*/ 713701 h 1549014"/>
              <a:gd name="connsiteX13-5123" fmla="*/ 212389 w 2049876"/>
              <a:gd name="connsiteY13-5124" fmla="*/ 633491 h 1549014"/>
              <a:gd name="connsiteX14-5125" fmla="*/ 356768 w 2049876"/>
              <a:gd name="connsiteY14-5126" fmla="*/ 569322 h 1549014"/>
              <a:gd name="connsiteX15-5127" fmla="*/ 517189 w 2049876"/>
              <a:gd name="connsiteY15-5128" fmla="*/ 505154 h 1549014"/>
              <a:gd name="connsiteX16-5129" fmla="*/ 597400 w 2049876"/>
              <a:gd name="connsiteY16-5130" fmla="*/ 440985 h 1549014"/>
              <a:gd name="connsiteX17-5131" fmla="*/ 597400 w 2049876"/>
              <a:gd name="connsiteY17-5132" fmla="*/ 424943 h 1549014"/>
              <a:gd name="connsiteX0-5133" fmla="*/ 568592 w 2049876"/>
              <a:gd name="connsiteY0-5134" fmla="*/ 415341 h 1588292"/>
              <a:gd name="connsiteX1-5135" fmla="*/ 677723 w 2049876"/>
              <a:gd name="connsiteY1-5136" fmla="*/ 155278 h 1588292"/>
              <a:gd name="connsiteX2-5137" fmla="*/ 918467 w 2049876"/>
              <a:gd name="connsiteY2-5138" fmla="*/ 13949 h 1588292"/>
              <a:gd name="connsiteX3-5139" fmla="*/ 1290035 w 2049876"/>
              <a:gd name="connsiteY3-5140" fmla="*/ 30104 h 1588292"/>
              <a:gd name="connsiteX4-5141" fmla="*/ 1644373 w 2049876"/>
              <a:gd name="connsiteY4-5142" fmla="*/ 234019 h 1588292"/>
              <a:gd name="connsiteX5-5143" fmla="*/ 1740626 w 2049876"/>
              <a:gd name="connsiteY5-5144" fmla="*/ 688734 h 1588292"/>
              <a:gd name="connsiteX6-5145" fmla="*/ 2049436 w 2049876"/>
              <a:gd name="connsiteY6-5146" fmla="*/ 945464 h 1588292"/>
              <a:gd name="connsiteX7-5147" fmla="*/ 1832641 w 2049876"/>
              <a:gd name="connsiteY7-5148" fmla="*/ 1367417 h 1588292"/>
              <a:gd name="connsiteX8-5149" fmla="*/ 1309523 w 2049876"/>
              <a:gd name="connsiteY8-5150" fmla="*/ 1548342 h 1588292"/>
              <a:gd name="connsiteX9-5151" fmla="*/ 613442 w 2049876"/>
              <a:gd name="connsiteY9-5152" fmla="*/ 1583985 h 1588292"/>
              <a:gd name="connsiteX10-5153" fmla="*/ 292600 w 2049876"/>
              <a:gd name="connsiteY10-5154" fmla="*/ 1435596 h 1588292"/>
              <a:gd name="connsiteX11-5155" fmla="*/ 3842 w 2049876"/>
              <a:gd name="connsiteY11-5156" fmla="*/ 990428 h 1588292"/>
              <a:gd name="connsiteX12-5157" fmla="*/ 132179 w 2049876"/>
              <a:gd name="connsiteY12-5158" fmla="*/ 713701 h 1588292"/>
              <a:gd name="connsiteX13-5159" fmla="*/ 212389 w 2049876"/>
              <a:gd name="connsiteY13-5160" fmla="*/ 633491 h 1588292"/>
              <a:gd name="connsiteX14-5161" fmla="*/ 356768 w 2049876"/>
              <a:gd name="connsiteY14-5162" fmla="*/ 569322 h 1588292"/>
              <a:gd name="connsiteX15-5163" fmla="*/ 517189 w 2049876"/>
              <a:gd name="connsiteY15-5164" fmla="*/ 505154 h 1588292"/>
              <a:gd name="connsiteX16-5165" fmla="*/ 597400 w 2049876"/>
              <a:gd name="connsiteY16-5166" fmla="*/ 440985 h 1588292"/>
              <a:gd name="connsiteX17-5167" fmla="*/ 597400 w 2049876"/>
              <a:gd name="connsiteY17-5168" fmla="*/ 424943 h 1588292"/>
              <a:gd name="connsiteX0-5169" fmla="*/ 568592 w 2049876"/>
              <a:gd name="connsiteY0-5170" fmla="*/ 415341 h 1623044"/>
              <a:gd name="connsiteX1-5171" fmla="*/ 677723 w 2049876"/>
              <a:gd name="connsiteY1-5172" fmla="*/ 155278 h 1623044"/>
              <a:gd name="connsiteX2-5173" fmla="*/ 918467 w 2049876"/>
              <a:gd name="connsiteY2-5174" fmla="*/ 13949 h 1623044"/>
              <a:gd name="connsiteX3-5175" fmla="*/ 1290035 w 2049876"/>
              <a:gd name="connsiteY3-5176" fmla="*/ 30104 h 1623044"/>
              <a:gd name="connsiteX4-5177" fmla="*/ 1644373 w 2049876"/>
              <a:gd name="connsiteY4-5178" fmla="*/ 234019 h 1623044"/>
              <a:gd name="connsiteX5-5179" fmla="*/ 1740626 w 2049876"/>
              <a:gd name="connsiteY5-5180" fmla="*/ 688734 h 1623044"/>
              <a:gd name="connsiteX6-5181" fmla="*/ 2049436 w 2049876"/>
              <a:gd name="connsiteY6-5182" fmla="*/ 945464 h 1623044"/>
              <a:gd name="connsiteX7-5183" fmla="*/ 1832641 w 2049876"/>
              <a:gd name="connsiteY7-5184" fmla="*/ 1367417 h 1623044"/>
              <a:gd name="connsiteX8-5185" fmla="*/ 1309523 w 2049876"/>
              <a:gd name="connsiteY8-5186" fmla="*/ 1548342 h 1623044"/>
              <a:gd name="connsiteX9-5187" fmla="*/ 613442 w 2049876"/>
              <a:gd name="connsiteY9-5188" fmla="*/ 1583985 h 1623044"/>
              <a:gd name="connsiteX10-5189" fmla="*/ 292600 w 2049876"/>
              <a:gd name="connsiteY10-5190" fmla="*/ 1435596 h 1623044"/>
              <a:gd name="connsiteX11-5191" fmla="*/ 3842 w 2049876"/>
              <a:gd name="connsiteY11-5192" fmla="*/ 990428 h 1623044"/>
              <a:gd name="connsiteX12-5193" fmla="*/ 132179 w 2049876"/>
              <a:gd name="connsiteY12-5194" fmla="*/ 713701 h 1623044"/>
              <a:gd name="connsiteX13-5195" fmla="*/ 212389 w 2049876"/>
              <a:gd name="connsiteY13-5196" fmla="*/ 633491 h 1623044"/>
              <a:gd name="connsiteX14-5197" fmla="*/ 356768 w 2049876"/>
              <a:gd name="connsiteY14-5198" fmla="*/ 569322 h 1623044"/>
              <a:gd name="connsiteX15-5199" fmla="*/ 517189 w 2049876"/>
              <a:gd name="connsiteY15-5200" fmla="*/ 505154 h 1623044"/>
              <a:gd name="connsiteX16-5201" fmla="*/ 597400 w 2049876"/>
              <a:gd name="connsiteY16-5202" fmla="*/ 440985 h 1623044"/>
              <a:gd name="connsiteX17-5203" fmla="*/ 597400 w 2049876"/>
              <a:gd name="connsiteY17-5204" fmla="*/ 424943 h 1623044"/>
              <a:gd name="connsiteX0-5205" fmla="*/ 568592 w 2049876"/>
              <a:gd name="connsiteY0-5206" fmla="*/ 415341 h 1623044"/>
              <a:gd name="connsiteX1-5207" fmla="*/ 677723 w 2049876"/>
              <a:gd name="connsiteY1-5208" fmla="*/ 155278 h 1623044"/>
              <a:gd name="connsiteX2-5209" fmla="*/ 918467 w 2049876"/>
              <a:gd name="connsiteY2-5210" fmla="*/ 13949 h 1623044"/>
              <a:gd name="connsiteX3-5211" fmla="*/ 1290035 w 2049876"/>
              <a:gd name="connsiteY3-5212" fmla="*/ 30104 h 1623044"/>
              <a:gd name="connsiteX4-5213" fmla="*/ 1644373 w 2049876"/>
              <a:gd name="connsiteY4-5214" fmla="*/ 234019 h 1623044"/>
              <a:gd name="connsiteX5-5215" fmla="*/ 1740626 w 2049876"/>
              <a:gd name="connsiteY5-5216" fmla="*/ 688734 h 1623044"/>
              <a:gd name="connsiteX6-5217" fmla="*/ 2049436 w 2049876"/>
              <a:gd name="connsiteY6-5218" fmla="*/ 945464 h 1623044"/>
              <a:gd name="connsiteX7-5219" fmla="*/ 1832641 w 2049876"/>
              <a:gd name="connsiteY7-5220" fmla="*/ 1367417 h 1623044"/>
              <a:gd name="connsiteX8-5221" fmla="*/ 1309523 w 2049876"/>
              <a:gd name="connsiteY8-5222" fmla="*/ 1548342 h 1623044"/>
              <a:gd name="connsiteX9-5223" fmla="*/ 613442 w 2049876"/>
              <a:gd name="connsiteY9-5224" fmla="*/ 1583985 h 1623044"/>
              <a:gd name="connsiteX10-5225" fmla="*/ 292600 w 2049876"/>
              <a:gd name="connsiteY10-5226" fmla="*/ 1435596 h 1623044"/>
              <a:gd name="connsiteX11-5227" fmla="*/ 3842 w 2049876"/>
              <a:gd name="connsiteY11-5228" fmla="*/ 990428 h 1623044"/>
              <a:gd name="connsiteX12-5229" fmla="*/ 132179 w 2049876"/>
              <a:gd name="connsiteY12-5230" fmla="*/ 713701 h 1623044"/>
              <a:gd name="connsiteX13-5231" fmla="*/ 212389 w 2049876"/>
              <a:gd name="connsiteY13-5232" fmla="*/ 633491 h 1623044"/>
              <a:gd name="connsiteX14-5233" fmla="*/ 356768 w 2049876"/>
              <a:gd name="connsiteY14-5234" fmla="*/ 569322 h 1623044"/>
              <a:gd name="connsiteX15-5235" fmla="*/ 517189 w 2049876"/>
              <a:gd name="connsiteY15-5236" fmla="*/ 505154 h 1623044"/>
              <a:gd name="connsiteX16-5237" fmla="*/ 597400 w 2049876"/>
              <a:gd name="connsiteY16-5238" fmla="*/ 440985 h 1623044"/>
              <a:gd name="connsiteX17-5239" fmla="*/ 597400 w 2049876"/>
              <a:gd name="connsiteY17-5240" fmla="*/ 424943 h 1623044"/>
              <a:gd name="connsiteX0-5241" fmla="*/ 522006 w 2003290"/>
              <a:gd name="connsiteY0-5242" fmla="*/ 415341 h 1623044"/>
              <a:gd name="connsiteX1-5243" fmla="*/ 631137 w 2003290"/>
              <a:gd name="connsiteY1-5244" fmla="*/ 155278 h 1623044"/>
              <a:gd name="connsiteX2-5245" fmla="*/ 871881 w 2003290"/>
              <a:gd name="connsiteY2-5246" fmla="*/ 13949 h 1623044"/>
              <a:gd name="connsiteX3-5247" fmla="*/ 1243449 w 2003290"/>
              <a:gd name="connsiteY3-5248" fmla="*/ 30104 h 1623044"/>
              <a:gd name="connsiteX4-5249" fmla="*/ 1597787 w 2003290"/>
              <a:gd name="connsiteY4-5250" fmla="*/ 234019 h 1623044"/>
              <a:gd name="connsiteX5-5251" fmla="*/ 1694040 w 2003290"/>
              <a:gd name="connsiteY5-5252" fmla="*/ 688734 h 1623044"/>
              <a:gd name="connsiteX6-5253" fmla="*/ 2002850 w 2003290"/>
              <a:gd name="connsiteY6-5254" fmla="*/ 945464 h 1623044"/>
              <a:gd name="connsiteX7-5255" fmla="*/ 1786055 w 2003290"/>
              <a:gd name="connsiteY7-5256" fmla="*/ 1367417 h 1623044"/>
              <a:gd name="connsiteX8-5257" fmla="*/ 1262937 w 2003290"/>
              <a:gd name="connsiteY8-5258" fmla="*/ 1548342 h 1623044"/>
              <a:gd name="connsiteX9-5259" fmla="*/ 566856 w 2003290"/>
              <a:gd name="connsiteY9-5260" fmla="*/ 1583985 h 1623044"/>
              <a:gd name="connsiteX10-5261" fmla="*/ 246014 w 2003290"/>
              <a:gd name="connsiteY10-5262" fmla="*/ 1435596 h 1623044"/>
              <a:gd name="connsiteX11-5263" fmla="*/ 5382 w 2003290"/>
              <a:gd name="connsiteY11-5264" fmla="*/ 1014491 h 1623044"/>
              <a:gd name="connsiteX12-5265" fmla="*/ 85593 w 2003290"/>
              <a:gd name="connsiteY12-5266" fmla="*/ 713701 h 1623044"/>
              <a:gd name="connsiteX13-5267" fmla="*/ 165803 w 2003290"/>
              <a:gd name="connsiteY13-5268" fmla="*/ 633491 h 1623044"/>
              <a:gd name="connsiteX14-5269" fmla="*/ 310182 w 2003290"/>
              <a:gd name="connsiteY14-5270" fmla="*/ 569322 h 1623044"/>
              <a:gd name="connsiteX15-5271" fmla="*/ 470603 w 2003290"/>
              <a:gd name="connsiteY15-5272" fmla="*/ 505154 h 1623044"/>
              <a:gd name="connsiteX16-5273" fmla="*/ 550814 w 2003290"/>
              <a:gd name="connsiteY16-5274" fmla="*/ 440985 h 1623044"/>
              <a:gd name="connsiteX17-5275" fmla="*/ 550814 w 2003290"/>
              <a:gd name="connsiteY17-5276" fmla="*/ 424943 h 1623044"/>
              <a:gd name="connsiteX0-5277" fmla="*/ 517634 w 1998918"/>
              <a:gd name="connsiteY0-5278" fmla="*/ 415341 h 1623044"/>
              <a:gd name="connsiteX1-5279" fmla="*/ 626765 w 1998918"/>
              <a:gd name="connsiteY1-5280" fmla="*/ 155278 h 1623044"/>
              <a:gd name="connsiteX2-5281" fmla="*/ 867509 w 1998918"/>
              <a:gd name="connsiteY2-5282" fmla="*/ 13949 h 1623044"/>
              <a:gd name="connsiteX3-5283" fmla="*/ 1239077 w 1998918"/>
              <a:gd name="connsiteY3-5284" fmla="*/ 30104 h 1623044"/>
              <a:gd name="connsiteX4-5285" fmla="*/ 1593415 w 1998918"/>
              <a:gd name="connsiteY4-5286" fmla="*/ 234019 h 1623044"/>
              <a:gd name="connsiteX5-5287" fmla="*/ 1689668 w 1998918"/>
              <a:gd name="connsiteY5-5288" fmla="*/ 688734 h 1623044"/>
              <a:gd name="connsiteX6-5289" fmla="*/ 1998478 w 1998918"/>
              <a:gd name="connsiteY6-5290" fmla="*/ 945464 h 1623044"/>
              <a:gd name="connsiteX7-5291" fmla="*/ 1781683 w 1998918"/>
              <a:gd name="connsiteY7-5292" fmla="*/ 1367417 h 1623044"/>
              <a:gd name="connsiteX8-5293" fmla="*/ 1258565 w 1998918"/>
              <a:gd name="connsiteY8-5294" fmla="*/ 1548342 h 1623044"/>
              <a:gd name="connsiteX9-5295" fmla="*/ 562484 w 1998918"/>
              <a:gd name="connsiteY9-5296" fmla="*/ 1583985 h 1623044"/>
              <a:gd name="connsiteX10-5297" fmla="*/ 241642 w 1998918"/>
              <a:gd name="connsiteY10-5298" fmla="*/ 1435596 h 1623044"/>
              <a:gd name="connsiteX11-5299" fmla="*/ 1010 w 1998918"/>
              <a:gd name="connsiteY11-5300" fmla="*/ 1014491 h 1623044"/>
              <a:gd name="connsiteX12-5301" fmla="*/ 161431 w 1998918"/>
              <a:gd name="connsiteY12-5302" fmla="*/ 633491 h 1623044"/>
              <a:gd name="connsiteX13-5303" fmla="*/ 305810 w 1998918"/>
              <a:gd name="connsiteY13-5304" fmla="*/ 569322 h 1623044"/>
              <a:gd name="connsiteX14-5305" fmla="*/ 466231 w 1998918"/>
              <a:gd name="connsiteY14-5306" fmla="*/ 505154 h 1623044"/>
              <a:gd name="connsiteX15-5307" fmla="*/ 546442 w 1998918"/>
              <a:gd name="connsiteY15-5308" fmla="*/ 440985 h 1623044"/>
              <a:gd name="connsiteX16-5309" fmla="*/ 546442 w 1998918"/>
              <a:gd name="connsiteY16-5310" fmla="*/ 424943 h 1623044"/>
              <a:gd name="connsiteX0-5311" fmla="*/ 517161 w 1998445"/>
              <a:gd name="connsiteY0-5312" fmla="*/ 415341 h 1623044"/>
              <a:gd name="connsiteX1-5313" fmla="*/ 626292 w 1998445"/>
              <a:gd name="connsiteY1-5314" fmla="*/ 155278 h 1623044"/>
              <a:gd name="connsiteX2-5315" fmla="*/ 867036 w 1998445"/>
              <a:gd name="connsiteY2-5316" fmla="*/ 13949 h 1623044"/>
              <a:gd name="connsiteX3-5317" fmla="*/ 1238604 w 1998445"/>
              <a:gd name="connsiteY3-5318" fmla="*/ 30104 h 1623044"/>
              <a:gd name="connsiteX4-5319" fmla="*/ 1592942 w 1998445"/>
              <a:gd name="connsiteY4-5320" fmla="*/ 234019 h 1623044"/>
              <a:gd name="connsiteX5-5321" fmla="*/ 1689195 w 1998445"/>
              <a:gd name="connsiteY5-5322" fmla="*/ 688734 h 1623044"/>
              <a:gd name="connsiteX6-5323" fmla="*/ 1998005 w 1998445"/>
              <a:gd name="connsiteY6-5324" fmla="*/ 945464 h 1623044"/>
              <a:gd name="connsiteX7-5325" fmla="*/ 1781210 w 1998445"/>
              <a:gd name="connsiteY7-5326" fmla="*/ 1367417 h 1623044"/>
              <a:gd name="connsiteX8-5327" fmla="*/ 1258092 w 1998445"/>
              <a:gd name="connsiteY8-5328" fmla="*/ 1548342 h 1623044"/>
              <a:gd name="connsiteX9-5329" fmla="*/ 562011 w 1998445"/>
              <a:gd name="connsiteY9-5330" fmla="*/ 1583985 h 1623044"/>
              <a:gd name="connsiteX10-5331" fmla="*/ 241169 w 1998445"/>
              <a:gd name="connsiteY10-5332" fmla="*/ 1435596 h 1623044"/>
              <a:gd name="connsiteX11-5333" fmla="*/ 537 w 1998445"/>
              <a:gd name="connsiteY11-5334" fmla="*/ 1014491 h 1623044"/>
              <a:gd name="connsiteX12-5335" fmla="*/ 305337 w 1998445"/>
              <a:gd name="connsiteY12-5336" fmla="*/ 569322 h 1623044"/>
              <a:gd name="connsiteX13-5337" fmla="*/ 465758 w 1998445"/>
              <a:gd name="connsiteY13-5338" fmla="*/ 505154 h 1623044"/>
              <a:gd name="connsiteX14-5339" fmla="*/ 545969 w 1998445"/>
              <a:gd name="connsiteY14-5340" fmla="*/ 440985 h 1623044"/>
              <a:gd name="connsiteX15-5341" fmla="*/ 545969 w 1998445"/>
              <a:gd name="connsiteY15-5342" fmla="*/ 424943 h 1623044"/>
              <a:gd name="connsiteX0-5343" fmla="*/ 517161 w 1998445"/>
              <a:gd name="connsiteY0-5344" fmla="*/ 415341 h 1623044"/>
              <a:gd name="connsiteX1-5345" fmla="*/ 626292 w 1998445"/>
              <a:gd name="connsiteY1-5346" fmla="*/ 155278 h 1623044"/>
              <a:gd name="connsiteX2-5347" fmla="*/ 867036 w 1998445"/>
              <a:gd name="connsiteY2-5348" fmla="*/ 13949 h 1623044"/>
              <a:gd name="connsiteX3-5349" fmla="*/ 1238604 w 1998445"/>
              <a:gd name="connsiteY3-5350" fmla="*/ 30104 h 1623044"/>
              <a:gd name="connsiteX4-5351" fmla="*/ 1592942 w 1998445"/>
              <a:gd name="connsiteY4-5352" fmla="*/ 234019 h 1623044"/>
              <a:gd name="connsiteX5-5353" fmla="*/ 1689195 w 1998445"/>
              <a:gd name="connsiteY5-5354" fmla="*/ 688734 h 1623044"/>
              <a:gd name="connsiteX6-5355" fmla="*/ 1998005 w 1998445"/>
              <a:gd name="connsiteY6-5356" fmla="*/ 945464 h 1623044"/>
              <a:gd name="connsiteX7-5357" fmla="*/ 1781210 w 1998445"/>
              <a:gd name="connsiteY7-5358" fmla="*/ 1367417 h 1623044"/>
              <a:gd name="connsiteX8-5359" fmla="*/ 1258092 w 1998445"/>
              <a:gd name="connsiteY8-5360" fmla="*/ 1548342 h 1623044"/>
              <a:gd name="connsiteX9-5361" fmla="*/ 562011 w 1998445"/>
              <a:gd name="connsiteY9-5362" fmla="*/ 1583985 h 1623044"/>
              <a:gd name="connsiteX10-5363" fmla="*/ 241169 w 1998445"/>
              <a:gd name="connsiteY10-5364" fmla="*/ 1435596 h 1623044"/>
              <a:gd name="connsiteX11-5365" fmla="*/ 537 w 1998445"/>
              <a:gd name="connsiteY11-5366" fmla="*/ 1014491 h 1623044"/>
              <a:gd name="connsiteX12-5367" fmla="*/ 305337 w 1998445"/>
              <a:gd name="connsiteY12-5368" fmla="*/ 569322 h 1623044"/>
              <a:gd name="connsiteX13-5369" fmla="*/ 465758 w 1998445"/>
              <a:gd name="connsiteY13-5370" fmla="*/ 505154 h 1623044"/>
              <a:gd name="connsiteX14-5371" fmla="*/ 545969 w 1998445"/>
              <a:gd name="connsiteY14-5372" fmla="*/ 440985 h 1623044"/>
              <a:gd name="connsiteX15-5373" fmla="*/ 545969 w 1998445"/>
              <a:gd name="connsiteY15-5374" fmla="*/ 424943 h 1623044"/>
              <a:gd name="connsiteX0-5375" fmla="*/ 516734 w 1998018"/>
              <a:gd name="connsiteY0-5376" fmla="*/ 415341 h 1623044"/>
              <a:gd name="connsiteX1-5377" fmla="*/ 625865 w 1998018"/>
              <a:gd name="connsiteY1-5378" fmla="*/ 155278 h 1623044"/>
              <a:gd name="connsiteX2-5379" fmla="*/ 866609 w 1998018"/>
              <a:gd name="connsiteY2-5380" fmla="*/ 13949 h 1623044"/>
              <a:gd name="connsiteX3-5381" fmla="*/ 1238177 w 1998018"/>
              <a:gd name="connsiteY3-5382" fmla="*/ 30104 h 1623044"/>
              <a:gd name="connsiteX4-5383" fmla="*/ 1592515 w 1998018"/>
              <a:gd name="connsiteY4-5384" fmla="*/ 234019 h 1623044"/>
              <a:gd name="connsiteX5-5385" fmla="*/ 1688768 w 1998018"/>
              <a:gd name="connsiteY5-5386" fmla="*/ 688734 h 1623044"/>
              <a:gd name="connsiteX6-5387" fmla="*/ 1997578 w 1998018"/>
              <a:gd name="connsiteY6-5388" fmla="*/ 945464 h 1623044"/>
              <a:gd name="connsiteX7-5389" fmla="*/ 1780783 w 1998018"/>
              <a:gd name="connsiteY7-5390" fmla="*/ 1367417 h 1623044"/>
              <a:gd name="connsiteX8-5391" fmla="*/ 1257665 w 1998018"/>
              <a:gd name="connsiteY8-5392" fmla="*/ 1548342 h 1623044"/>
              <a:gd name="connsiteX9-5393" fmla="*/ 561584 w 1998018"/>
              <a:gd name="connsiteY9-5394" fmla="*/ 1583985 h 1623044"/>
              <a:gd name="connsiteX10-5395" fmla="*/ 240742 w 1998018"/>
              <a:gd name="connsiteY10-5396" fmla="*/ 1435596 h 1623044"/>
              <a:gd name="connsiteX11-5397" fmla="*/ 110 w 1998018"/>
              <a:gd name="connsiteY11-5398" fmla="*/ 1014491 h 1623044"/>
              <a:gd name="connsiteX12-5399" fmla="*/ 268815 w 1998018"/>
              <a:gd name="connsiteY12-5400" fmla="*/ 557291 h 1623044"/>
              <a:gd name="connsiteX13-5401" fmla="*/ 465331 w 1998018"/>
              <a:gd name="connsiteY13-5402" fmla="*/ 505154 h 1623044"/>
              <a:gd name="connsiteX14-5403" fmla="*/ 545542 w 1998018"/>
              <a:gd name="connsiteY14-5404" fmla="*/ 440985 h 1623044"/>
              <a:gd name="connsiteX15-5405" fmla="*/ 545542 w 1998018"/>
              <a:gd name="connsiteY15-5406" fmla="*/ 424943 h 1623044"/>
              <a:gd name="connsiteX0-5407" fmla="*/ 517007 w 1998291"/>
              <a:gd name="connsiteY0-5408" fmla="*/ 415341 h 1550411"/>
              <a:gd name="connsiteX1-5409" fmla="*/ 626138 w 1998291"/>
              <a:gd name="connsiteY1-5410" fmla="*/ 155278 h 1550411"/>
              <a:gd name="connsiteX2-5411" fmla="*/ 866882 w 1998291"/>
              <a:gd name="connsiteY2-5412" fmla="*/ 13949 h 1550411"/>
              <a:gd name="connsiteX3-5413" fmla="*/ 1238450 w 1998291"/>
              <a:gd name="connsiteY3-5414" fmla="*/ 30104 h 1550411"/>
              <a:gd name="connsiteX4-5415" fmla="*/ 1592788 w 1998291"/>
              <a:gd name="connsiteY4-5416" fmla="*/ 234019 h 1550411"/>
              <a:gd name="connsiteX5-5417" fmla="*/ 1689041 w 1998291"/>
              <a:gd name="connsiteY5-5418" fmla="*/ 688734 h 1550411"/>
              <a:gd name="connsiteX6-5419" fmla="*/ 1997851 w 1998291"/>
              <a:gd name="connsiteY6-5420" fmla="*/ 945464 h 1550411"/>
              <a:gd name="connsiteX7-5421" fmla="*/ 1781056 w 1998291"/>
              <a:gd name="connsiteY7-5422" fmla="*/ 1367417 h 1550411"/>
              <a:gd name="connsiteX8-5423" fmla="*/ 1257938 w 1998291"/>
              <a:gd name="connsiteY8-5424" fmla="*/ 1548342 h 1550411"/>
              <a:gd name="connsiteX9-5425" fmla="*/ 241015 w 1998291"/>
              <a:gd name="connsiteY9-5426" fmla="*/ 1435596 h 1550411"/>
              <a:gd name="connsiteX10-5427" fmla="*/ 383 w 1998291"/>
              <a:gd name="connsiteY10-5428" fmla="*/ 1014491 h 1550411"/>
              <a:gd name="connsiteX11-5429" fmla="*/ 269088 w 1998291"/>
              <a:gd name="connsiteY11-5430" fmla="*/ 557291 h 1550411"/>
              <a:gd name="connsiteX12-5431" fmla="*/ 465604 w 1998291"/>
              <a:gd name="connsiteY12-5432" fmla="*/ 505154 h 1550411"/>
              <a:gd name="connsiteX13-5433" fmla="*/ 545815 w 1998291"/>
              <a:gd name="connsiteY13-5434" fmla="*/ 440985 h 1550411"/>
              <a:gd name="connsiteX14-5435" fmla="*/ 545815 w 1998291"/>
              <a:gd name="connsiteY14-5436" fmla="*/ 424943 h 1550411"/>
              <a:gd name="connsiteX0-5437" fmla="*/ 517007 w 1998291"/>
              <a:gd name="connsiteY0-5438" fmla="*/ 415341 h 1575049"/>
              <a:gd name="connsiteX1-5439" fmla="*/ 626138 w 1998291"/>
              <a:gd name="connsiteY1-5440" fmla="*/ 155278 h 1575049"/>
              <a:gd name="connsiteX2-5441" fmla="*/ 866882 w 1998291"/>
              <a:gd name="connsiteY2-5442" fmla="*/ 13949 h 1575049"/>
              <a:gd name="connsiteX3-5443" fmla="*/ 1238450 w 1998291"/>
              <a:gd name="connsiteY3-5444" fmla="*/ 30104 h 1575049"/>
              <a:gd name="connsiteX4-5445" fmla="*/ 1592788 w 1998291"/>
              <a:gd name="connsiteY4-5446" fmla="*/ 234019 h 1575049"/>
              <a:gd name="connsiteX5-5447" fmla="*/ 1689041 w 1998291"/>
              <a:gd name="connsiteY5-5448" fmla="*/ 688734 h 1575049"/>
              <a:gd name="connsiteX6-5449" fmla="*/ 1997851 w 1998291"/>
              <a:gd name="connsiteY6-5450" fmla="*/ 945464 h 1575049"/>
              <a:gd name="connsiteX7-5451" fmla="*/ 1781056 w 1998291"/>
              <a:gd name="connsiteY7-5452" fmla="*/ 1367417 h 1575049"/>
              <a:gd name="connsiteX8-5453" fmla="*/ 1257938 w 1998291"/>
              <a:gd name="connsiteY8-5454" fmla="*/ 1548342 h 1575049"/>
              <a:gd name="connsiteX9-5455" fmla="*/ 241015 w 1998291"/>
              <a:gd name="connsiteY9-5456" fmla="*/ 1435596 h 1575049"/>
              <a:gd name="connsiteX10-5457" fmla="*/ 383 w 1998291"/>
              <a:gd name="connsiteY10-5458" fmla="*/ 1014491 h 1575049"/>
              <a:gd name="connsiteX11-5459" fmla="*/ 269088 w 1998291"/>
              <a:gd name="connsiteY11-5460" fmla="*/ 557291 h 1575049"/>
              <a:gd name="connsiteX12-5461" fmla="*/ 465604 w 1998291"/>
              <a:gd name="connsiteY12-5462" fmla="*/ 505154 h 1575049"/>
              <a:gd name="connsiteX13-5463" fmla="*/ 545815 w 1998291"/>
              <a:gd name="connsiteY13-5464" fmla="*/ 440985 h 1575049"/>
              <a:gd name="connsiteX14-5465" fmla="*/ 545815 w 1998291"/>
              <a:gd name="connsiteY14-5466" fmla="*/ 424943 h 1575049"/>
              <a:gd name="connsiteX0-5467" fmla="*/ 517007 w 1998291"/>
              <a:gd name="connsiteY0-5468" fmla="*/ 415341 h 1550411"/>
              <a:gd name="connsiteX1-5469" fmla="*/ 626138 w 1998291"/>
              <a:gd name="connsiteY1-5470" fmla="*/ 155278 h 1550411"/>
              <a:gd name="connsiteX2-5471" fmla="*/ 866882 w 1998291"/>
              <a:gd name="connsiteY2-5472" fmla="*/ 13949 h 1550411"/>
              <a:gd name="connsiteX3-5473" fmla="*/ 1238450 w 1998291"/>
              <a:gd name="connsiteY3-5474" fmla="*/ 30104 h 1550411"/>
              <a:gd name="connsiteX4-5475" fmla="*/ 1592788 w 1998291"/>
              <a:gd name="connsiteY4-5476" fmla="*/ 234019 h 1550411"/>
              <a:gd name="connsiteX5-5477" fmla="*/ 1689041 w 1998291"/>
              <a:gd name="connsiteY5-5478" fmla="*/ 688734 h 1550411"/>
              <a:gd name="connsiteX6-5479" fmla="*/ 1997851 w 1998291"/>
              <a:gd name="connsiteY6-5480" fmla="*/ 945464 h 1550411"/>
              <a:gd name="connsiteX7-5481" fmla="*/ 1781056 w 1998291"/>
              <a:gd name="connsiteY7-5482" fmla="*/ 1367417 h 1550411"/>
              <a:gd name="connsiteX8-5483" fmla="*/ 1257938 w 1998291"/>
              <a:gd name="connsiteY8-5484" fmla="*/ 1548342 h 1550411"/>
              <a:gd name="connsiteX9-5485" fmla="*/ 241015 w 1998291"/>
              <a:gd name="connsiteY9-5486" fmla="*/ 1435596 h 1550411"/>
              <a:gd name="connsiteX10-5487" fmla="*/ 383 w 1998291"/>
              <a:gd name="connsiteY10-5488" fmla="*/ 1014491 h 1550411"/>
              <a:gd name="connsiteX11-5489" fmla="*/ 269088 w 1998291"/>
              <a:gd name="connsiteY11-5490" fmla="*/ 557291 h 1550411"/>
              <a:gd name="connsiteX12-5491" fmla="*/ 465604 w 1998291"/>
              <a:gd name="connsiteY12-5492" fmla="*/ 505154 h 1550411"/>
              <a:gd name="connsiteX13-5493" fmla="*/ 545815 w 1998291"/>
              <a:gd name="connsiteY13-5494" fmla="*/ 440985 h 1550411"/>
              <a:gd name="connsiteX14-5495" fmla="*/ 545815 w 1998291"/>
              <a:gd name="connsiteY14-5496" fmla="*/ 424943 h 1550411"/>
              <a:gd name="connsiteX0-5497" fmla="*/ 517340 w 1998624"/>
              <a:gd name="connsiteY0-5498" fmla="*/ 415341 h 1570947"/>
              <a:gd name="connsiteX1-5499" fmla="*/ 626471 w 1998624"/>
              <a:gd name="connsiteY1-5500" fmla="*/ 155278 h 1570947"/>
              <a:gd name="connsiteX2-5501" fmla="*/ 867215 w 1998624"/>
              <a:gd name="connsiteY2-5502" fmla="*/ 13949 h 1570947"/>
              <a:gd name="connsiteX3-5503" fmla="*/ 1238783 w 1998624"/>
              <a:gd name="connsiteY3-5504" fmla="*/ 30104 h 1570947"/>
              <a:gd name="connsiteX4-5505" fmla="*/ 1593121 w 1998624"/>
              <a:gd name="connsiteY4-5506" fmla="*/ 234019 h 1570947"/>
              <a:gd name="connsiteX5-5507" fmla="*/ 1689374 w 1998624"/>
              <a:gd name="connsiteY5-5508" fmla="*/ 688734 h 1570947"/>
              <a:gd name="connsiteX6-5509" fmla="*/ 1998184 w 1998624"/>
              <a:gd name="connsiteY6-5510" fmla="*/ 945464 h 1570947"/>
              <a:gd name="connsiteX7-5511" fmla="*/ 1781389 w 1998624"/>
              <a:gd name="connsiteY7-5512" fmla="*/ 1367417 h 1570947"/>
              <a:gd name="connsiteX8-5513" fmla="*/ 1258271 w 1998624"/>
              <a:gd name="connsiteY8-5514" fmla="*/ 1548342 h 1570947"/>
              <a:gd name="connsiteX9-5515" fmla="*/ 241348 w 1998624"/>
              <a:gd name="connsiteY9-5516" fmla="*/ 1435596 h 1570947"/>
              <a:gd name="connsiteX10-5517" fmla="*/ 716 w 1998624"/>
              <a:gd name="connsiteY10-5518" fmla="*/ 1014491 h 1570947"/>
              <a:gd name="connsiteX11-5519" fmla="*/ 269421 w 1998624"/>
              <a:gd name="connsiteY11-5520" fmla="*/ 557291 h 1570947"/>
              <a:gd name="connsiteX12-5521" fmla="*/ 465937 w 1998624"/>
              <a:gd name="connsiteY12-5522" fmla="*/ 505154 h 1570947"/>
              <a:gd name="connsiteX13-5523" fmla="*/ 546148 w 1998624"/>
              <a:gd name="connsiteY13-5524" fmla="*/ 440985 h 1570947"/>
              <a:gd name="connsiteX14-5525" fmla="*/ 546148 w 1998624"/>
              <a:gd name="connsiteY14-5526" fmla="*/ 424943 h 1570947"/>
              <a:gd name="connsiteX0-5527" fmla="*/ 518835 w 2000119"/>
              <a:gd name="connsiteY0-5528" fmla="*/ 415341 h 1570947"/>
              <a:gd name="connsiteX1-5529" fmla="*/ 627966 w 2000119"/>
              <a:gd name="connsiteY1-5530" fmla="*/ 155278 h 1570947"/>
              <a:gd name="connsiteX2-5531" fmla="*/ 868710 w 2000119"/>
              <a:gd name="connsiteY2-5532" fmla="*/ 13949 h 1570947"/>
              <a:gd name="connsiteX3-5533" fmla="*/ 1240278 w 2000119"/>
              <a:gd name="connsiteY3-5534" fmla="*/ 30104 h 1570947"/>
              <a:gd name="connsiteX4-5535" fmla="*/ 1594616 w 2000119"/>
              <a:gd name="connsiteY4-5536" fmla="*/ 234019 h 1570947"/>
              <a:gd name="connsiteX5-5537" fmla="*/ 1690869 w 2000119"/>
              <a:gd name="connsiteY5-5538" fmla="*/ 688734 h 1570947"/>
              <a:gd name="connsiteX6-5539" fmla="*/ 1999679 w 2000119"/>
              <a:gd name="connsiteY6-5540" fmla="*/ 945464 h 1570947"/>
              <a:gd name="connsiteX7-5541" fmla="*/ 1782884 w 2000119"/>
              <a:gd name="connsiteY7-5542" fmla="*/ 1367417 h 1570947"/>
              <a:gd name="connsiteX8-5543" fmla="*/ 1259766 w 2000119"/>
              <a:gd name="connsiteY8-5544" fmla="*/ 1548342 h 1570947"/>
              <a:gd name="connsiteX9-5545" fmla="*/ 363159 w 2000119"/>
              <a:gd name="connsiteY9-5546" fmla="*/ 1435596 h 1570947"/>
              <a:gd name="connsiteX10-5547" fmla="*/ 2211 w 2000119"/>
              <a:gd name="connsiteY10-5548" fmla="*/ 1014491 h 1570947"/>
              <a:gd name="connsiteX11-5549" fmla="*/ 270916 w 2000119"/>
              <a:gd name="connsiteY11-5550" fmla="*/ 557291 h 1570947"/>
              <a:gd name="connsiteX12-5551" fmla="*/ 467432 w 2000119"/>
              <a:gd name="connsiteY12-5552" fmla="*/ 505154 h 1570947"/>
              <a:gd name="connsiteX13-5553" fmla="*/ 547643 w 2000119"/>
              <a:gd name="connsiteY13-5554" fmla="*/ 440985 h 1570947"/>
              <a:gd name="connsiteX14-5555" fmla="*/ 547643 w 2000119"/>
              <a:gd name="connsiteY14-5556" fmla="*/ 424943 h 1570947"/>
              <a:gd name="connsiteX0-5557" fmla="*/ 518835 w 2000119"/>
              <a:gd name="connsiteY0-5558" fmla="*/ 415341 h 1550411"/>
              <a:gd name="connsiteX1-5559" fmla="*/ 627966 w 2000119"/>
              <a:gd name="connsiteY1-5560" fmla="*/ 155278 h 1550411"/>
              <a:gd name="connsiteX2-5561" fmla="*/ 868710 w 2000119"/>
              <a:gd name="connsiteY2-5562" fmla="*/ 13949 h 1550411"/>
              <a:gd name="connsiteX3-5563" fmla="*/ 1240278 w 2000119"/>
              <a:gd name="connsiteY3-5564" fmla="*/ 30104 h 1550411"/>
              <a:gd name="connsiteX4-5565" fmla="*/ 1594616 w 2000119"/>
              <a:gd name="connsiteY4-5566" fmla="*/ 234019 h 1550411"/>
              <a:gd name="connsiteX5-5567" fmla="*/ 1690869 w 2000119"/>
              <a:gd name="connsiteY5-5568" fmla="*/ 688734 h 1550411"/>
              <a:gd name="connsiteX6-5569" fmla="*/ 1999679 w 2000119"/>
              <a:gd name="connsiteY6-5570" fmla="*/ 945464 h 1550411"/>
              <a:gd name="connsiteX7-5571" fmla="*/ 1782884 w 2000119"/>
              <a:gd name="connsiteY7-5572" fmla="*/ 1367417 h 1550411"/>
              <a:gd name="connsiteX8-5573" fmla="*/ 1331956 w 2000119"/>
              <a:gd name="connsiteY8-5574" fmla="*/ 1548342 h 1550411"/>
              <a:gd name="connsiteX9-5575" fmla="*/ 363159 w 2000119"/>
              <a:gd name="connsiteY9-5576" fmla="*/ 1435596 h 1550411"/>
              <a:gd name="connsiteX10-5577" fmla="*/ 2211 w 2000119"/>
              <a:gd name="connsiteY10-5578" fmla="*/ 1014491 h 1550411"/>
              <a:gd name="connsiteX11-5579" fmla="*/ 270916 w 2000119"/>
              <a:gd name="connsiteY11-5580" fmla="*/ 557291 h 1550411"/>
              <a:gd name="connsiteX12-5581" fmla="*/ 467432 w 2000119"/>
              <a:gd name="connsiteY12-5582" fmla="*/ 505154 h 1550411"/>
              <a:gd name="connsiteX13-5583" fmla="*/ 547643 w 2000119"/>
              <a:gd name="connsiteY13-5584" fmla="*/ 440985 h 1550411"/>
              <a:gd name="connsiteX14-5585" fmla="*/ 547643 w 2000119"/>
              <a:gd name="connsiteY14-5586" fmla="*/ 424943 h 1550411"/>
              <a:gd name="connsiteX0-5587" fmla="*/ 518835 w 2000119"/>
              <a:gd name="connsiteY0-5588" fmla="*/ 415341 h 1945642"/>
              <a:gd name="connsiteX1-5589" fmla="*/ 627966 w 2000119"/>
              <a:gd name="connsiteY1-5590" fmla="*/ 155278 h 1945642"/>
              <a:gd name="connsiteX2-5591" fmla="*/ 868710 w 2000119"/>
              <a:gd name="connsiteY2-5592" fmla="*/ 13949 h 1945642"/>
              <a:gd name="connsiteX3-5593" fmla="*/ 1240278 w 2000119"/>
              <a:gd name="connsiteY3-5594" fmla="*/ 30104 h 1945642"/>
              <a:gd name="connsiteX4-5595" fmla="*/ 1594616 w 2000119"/>
              <a:gd name="connsiteY4-5596" fmla="*/ 234019 h 1945642"/>
              <a:gd name="connsiteX5-5597" fmla="*/ 1690869 w 2000119"/>
              <a:gd name="connsiteY5-5598" fmla="*/ 688734 h 1945642"/>
              <a:gd name="connsiteX6-5599" fmla="*/ 1999679 w 2000119"/>
              <a:gd name="connsiteY6-5600" fmla="*/ 945464 h 1945642"/>
              <a:gd name="connsiteX7-5601" fmla="*/ 1782884 w 2000119"/>
              <a:gd name="connsiteY7-5602" fmla="*/ 1367417 h 1945642"/>
              <a:gd name="connsiteX8-5603" fmla="*/ 1380083 w 2000119"/>
              <a:gd name="connsiteY8-5604" fmla="*/ 1945384 h 1945642"/>
              <a:gd name="connsiteX9-5605" fmla="*/ 363159 w 2000119"/>
              <a:gd name="connsiteY9-5606" fmla="*/ 1435596 h 1945642"/>
              <a:gd name="connsiteX10-5607" fmla="*/ 2211 w 2000119"/>
              <a:gd name="connsiteY10-5608" fmla="*/ 1014491 h 1945642"/>
              <a:gd name="connsiteX11-5609" fmla="*/ 270916 w 2000119"/>
              <a:gd name="connsiteY11-5610" fmla="*/ 557291 h 1945642"/>
              <a:gd name="connsiteX12-5611" fmla="*/ 467432 w 2000119"/>
              <a:gd name="connsiteY12-5612" fmla="*/ 505154 h 1945642"/>
              <a:gd name="connsiteX13-5613" fmla="*/ 547643 w 2000119"/>
              <a:gd name="connsiteY13-5614" fmla="*/ 440985 h 1945642"/>
              <a:gd name="connsiteX14-5615" fmla="*/ 547643 w 2000119"/>
              <a:gd name="connsiteY14-5616" fmla="*/ 424943 h 1945642"/>
              <a:gd name="connsiteX0-5617" fmla="*/ 518835 w 2000119"/>
              <a:gd name="connsiteY0-5618" fmla="*/ 415341 h 1945642"/>
              <a:gd name="connsiteX1-5619" fmla="*/ 627966 w 2000119"/>
              <a:gd name="connsiteY1-5620" fmla="*/ 155278 h 1945642"/>
              <a:gd name="connsiteX2-5621" fmla="*/ 868710 w 2000119"/>
              <a:gd name="connsiteY2-5622" fmla="*/ 13949 h 1945642"/>
              <a:gd name="connsiteX3-5623" fmla="*/ 1240278 w 2000119"/>
              <a:gd name="connsiteY3-5624" fmla="*/ 30104 h 1945642"/>
              <a:gd name="connsiteX4-5625" fmla="*/ 1594616 w 2000119"/>
              <a:gd name="connsiteY4-5626" fmla="*/ 234019 h 1945642"/>
              <a:gd name="connsiteX5-5627" fmla="*/ 1690869 w 2000119"/>
              <a:gd name="connsiteY5-5628" fmla="*/ 688734 h 1945642"/>
              <a:gd name="connsiteX6-5629" fmla="*/ 1999679 w 2000119"/>
              <a:gd name="connsiteY6-5630" fmla="*/ 945464 h 1945642"/>
              <a:gd name="connsiteX7-5631" fmla="*/ 1782884 w 2000119"/>
              <a:gd name="connsiteY7-5632" fmla="*/ 1367417 h 1945642"/>
              <a:gd name="connsiteX8-5633" fmla="*/ 1380083 w 2000119"/>
              <a:gd name="connsiteY8-5634" fmla="*/ 1945384 h 1945642"/>
              <a:gd name="connsiteX9-5635" fmla="*/ 363159 w 2000119"/>
              <a:gd name="connsiteY9-5636" fmla="*/ 1435596 h 1945642"/>
              <a:gd name="connsiteX10-5637" fmla="*/ 2211 w 2000119"/>
              <a:gd name="connsiteY10-5638" fmla="*/ 1014491 h 1945642"/>
              <a:gd name="connsiteX11-5639" fmla="*/ 270916 w 2000119"/>
              <a:gd name="connsiteY11-5640" fmla="*/ 557291 h 1945642"/>
              <a:gd name="connsiteX12-5641" fmla="*/ 467432 w 2000119"/>
              <a:gd name="connsiteY12-5642" fmla="*/ 505154 h 1945642"/>
              <a:gd name="connsiteX13-5643" fmla="*/ 547643 w 2000119"/>
              <a:gd name="connsiteY13-5644" fmla="*/ 440985 h 1945642"/>
              <a:gd name="connsiteX14-5645" fmla="*/ 547643 w 2000119"/>
              <a:gd name="connsiteY14-5646" fmla="*/ 424943 h 1945642"/>
              <a:gd name="connsiteX0-5647" fmla="*/ 518835 w 2000119"/>
              <a:gd name="connsiteY0-5648" fmla="*/ 415341 h 1621454"/>
              <a:gd name="connsiteX1-5649" fmla="*/ 627966 w 2000119"/>
              <a:gd name="connsiteY1-5650" fmla="*/ 155278 h 1621454"/>
              <a:gd name="connsiteX2-5651" fmla="*/ 868710 w 2000119"/>
              <a:gd name="connsiteY2-5652" fmla="*/ 13949 h 1621454"/>
              <a:gd name="connsiteX3-5653" fmla="*/ 1240278 w 2000119"/>
              <a:gd name="connsiteY3-5654" fmla="*/ 30104 h 1621454"/>
              <a:gd name="connsiteX4-5655" fmla="*/ 1594616 w 2000119"/>
              <a:gd name="connsiteY4-5656" fmla="*/ 234019 h 1621454"/>
              <a:gd name="connsiteX5-5657" fmla="*/ 1690869 w 2000119"/>
              <a:gd name="connsiteY5-5658" fmla="*/ 688734 h 1621454"/>
              <a:gd name="connsiteX6-5659" fmla="*/ 1999679 w 2000119"/>
              <a:gd name="connsiteY6-5660" fmla="*/ 945464 h 1621454"/>
              <a:gd name="connsiteX7-5661" fmla="*/ 1782884 w 2000119"/>
              <a:gd name="connsiteY7-5662" fmla="*/ 1367417 h 1621454"/>
              <a:gd name="connsiteX8-5663" fmla="*/ 1343988 w 2000119"/>
              <a:gd name="connsiteY8-5664" fmla="*/ 1620531 h 1621454"/>
              <a:gd name="connsiteX9-5665" fmla="*/ 363159 w 2000119"/>
              <a:gd name="connsiteY9-5666" fmla="*/ 1435596 h 1621454"/>
              <a:gd name="connsiteX10-5667" fmla="*/ 2211 w 2000119"/>
              <a:gd name="connsiteY10-5668" fmla="*/ 1014491 h 1621454"/>
              <a:gd name="connsiteX11-5669" fmla="*/ 270916 w 2000119"/>
              <a:gd name="connsiteY11-5670" fmla="*/ 557291 h 1621454"/>
              <a:gd name="connsiteX12-5671" fmla="*/ 467432 w 2000119"/>
              <a:gd name="connsiteY12-5672" fmla="*/ 505154 h 1621454"/>
              <a:gd name="connsiteX13-5673" fmla="*/ 547643 w 2000119"/>
              <a:gd name="connsiteY13-5674" fmla="*/ 440985 h 1621454"/>
              <a:gd name="connsiteX14-5675" fmla="*/ 547643 w 2000119"/>
              <a:gd name="connsiteY14-5676" fmla="*/ 424943 h 1621454"/>
              <a:gd name="connsiteX0-5677" fmla="*/ 518835 w 2000119"/>
              <a:gd name="connsiteY0-5678" fmla="*/ 415341 h 1621454"/>
              <a:gd name="connsiteX1-5679" fmla="*/ 627966 w 2000119"/>
              <a:gd name="connsiteY1-5680" fmla="*/ 155278 h 1621454"/>
              <a:gd name="connsiteX2-5681" fmla="*/ 868710 w 2000119"/>
              <a:gd name="connsiteY2-5682" fmla="*/ 13949 h 1621454"/>
              <a:gd name="connsiteX3-5683" fmla="*/ 1240278 w 2000119"/>
              <a:gd name="connsiteY3-5684" fmla="*/ 30104 h 1621454"/>
              <a:gd name="connsiteX4-5685" fmla="*/ 1594616 w 2000119"/>
              <a:gd name="connsiteY4-5686" fmla="*/ 234019 h 1621454"/>
              <a:gd name="connsiteX5-5687" fmla="*/ 1690869 w 2000119"/>
              <a:gd name="connsiteY5-5688" fmla="*/ 688734 h 1621454"/>
              <a:gd name="connsiteX6-5689" fmla="*/ 1999679 w 2000119"/>
              <a:gd name="connsiteY6-5690" fmla="*/ 945464 h 1621454"/>
              <a:gd name="connsiteX7-5691" fmla="*/ 1782884 w 2000119"/>
              <a:gd name="connsiteY7-5692" fmla="*/ 1367417 h 1621454"/>
              <a:gd name="connsiteX8-5693" fmla="*/ 1343988 w 2000119"/>
              <a:gd name="connsiteY8-5694" fmla="*/ 1620531 h 1621454"/>
              <a:gd name="connsiteX9-5695" fmla="*/ 363159 w 2000119"/>
              <a:gd name="connsiteY9-5696" fmla="*/ 1435596 h 1621454"/>
              <a:gd name="connsiteX10-5697" fmla="*/ 2211 w 2000119"/>
              <a:gd name="connsiteY10-5698" fmla="*/ 1014491 h 1621454"/>
              <a:gd name="connsiteX11-5699" fmla="*/ 270916 w 2000119"/>
              <a:gd name="connsiteY11-5700" fmla="*/ 557291 h 1621454"/>
              <a:gd name="connsiteX12-5701" fmla="*/ 467432 w 2000119"/>
              <a:gd name="connsiteY12-5702" fmla="*/ 505154 h 1621454"/>
              <a:gd name="connsiteX13-5703" fmla="*/ 547643 w 2000119"/>
              <a:gd name="connsiteY13-5704" fmla="*/ 440985 h 1621454"/>
              <a:gd name="connsiteX14-5705" fmla="*/ 547643 w 2000119"/>
              <a:gd name="connsiteY14-5706" fmla="*/ 424943 h 1621454"/>
              <a:gd name="connsiteX0-5707" fmla="*/ 518835 w 2000119"/>
              <a:gd name="connsiteY0-5708" fmla="*/ 415341 h 1585720"/>
              <a:gd name="connsiteX1-5709" fmla="*/ 627966 w 2000119"/>
              <a:gd name="connsiteY1-5710" fmla="*/ 155278 h 1585720"/>
              <a:gd name="connsiteX2-5711" fmla="*/ 868710 w 2000119"/>
              <a:gd name="connsiteY2-5712" fmla="*/ 13949 h 1585720"/>
              <a:gd name="connsiteX3-5713" fmla="*/ 1240278 w 2000119"/>
              <a:gd name="connsiteY3-5714" fmla="*/ 30104 h 1585720"/>
              <a:gd name="connsiteX4-5715" fmla="*/ 1594616 w 2000119"/>
              <a:gd name="connsiteY4-5716" fmla="*/ 234019 h 1585720"/>
              <a:gd name="connsiteX5-5717" fmla="*/ 1690869 w 2000119"/>
              <a:gd name="connsiteY5-5718" fmla="*/ 688734 h 1585720"/>
              <a:gd name="connsiteX6-5719" fmla="*/ 1999679 w 2000119"/>
              <a:gd name="connsiteY6-5720" fmla="*/ 945464 h 1585720"/>
              <a:gd name="connsiteX7-5721" fmla="*/ 1782884 w 2000119"/>
              <a:gd name="connsiteY7-5722" fmla="*/ 1367417 h 1585720"/>
              <a:gd name="connsiteX8-5723" fmla="*/ 1247735 w 2000119"/>
              <a:gd name="connsiteY8-5724" fmla="*/ 1584436 h 1585720"/>
              <a:gd name="connsiteX9-5725" fmla="*/ 363159 w 2000119"/>
              <a:gd name="connsiteY9-5726" fmla="*/ 1435596 h 1585720"/>
              <a:gd name="connsiteX10-5727" fmla="*/ 2211 w 2000119"/>
              <a:gd name="connsiteY10-5728" fmla="*/ 1014491 h 1585720"/>
              <a:gd name="connsiteX11-5729" fmla="*/ 270916 w 2000119"/>
              <a:gd name="connsiteY11-5730" fmla="*/ 557291 h 1585720"/>
              <a:gd name="connsiteX12-5731" fmla="*/ 467432 w 2000119"/>
              <a:gd name="connsiteY12-5732" fmla="*/ 505154 h 1585720"/>
              <a:gd name="connsiteX13-5733" fmla="*/ 547643 w 2000119"/>
              <a:gd name="connsiteY13-5734" fmla="*/ 440985 h 1585720"/>
              <a:gd name="connsiteX14-5735" fmla="*/ 547643 w 2000119"/>
              <a:gd name="connsiteY14-5736" fmla="*/ 424943 h 1585720"/>
              <a:gd name="connsiteX0-5737" fmla="*/ 518835 w 2000119"/>
              <a:gd name="connsiteY0-5738" fmla="*/ 415341 h 1585720"/>
              <a:gd name="connsiteX1-5739" fmla="*/ 627966 w 2000119"/>
              <a:gd name="connsiteY1-5740" fmla="*/ 155278 h 1585720"/>
              <a:gd name="connsiteX2-5741" fmla="*/ 868710 w 2000119"/>
              <a:gd name="connsiteY2-5742" fmla="*/ 13949 h 1585720"/>
              <a:gd name="connsiteX3-5743" fmla="*/ 1240278 w 2000119"/>
              <a:gd name="connsiteY3-5744" fmla="*/ 30104 h 1585720"/>
              <a:gd name="connsiteX4-5745" fmla="*/ 1594616 w 2000119"/>
              <a:gd name="connsiteY4-5746" fmla="*/ 234019 h 1585720"/>
              <a:gd name="connsiteX5-5747" fmla="*/ 1690869 w 2000119"/>
              <a:gd name="connsiteY5-5748" fmla="*/ 688734 h 1585720"/>
              <a:gd name="connsiteX6-5749" fmla="*/ 1999679 w 2000119"/>
              <a:gd name="connsiteY6-5750" fmla="*/ 945464 h 1585720"/>
              <a:gd name="connsiteX7-5751" fmla="*/ 1782884 w 2000119"/>
              <a:gd name="connsiteY7-5752" fmla="*/ 1367417 h 1585720"/>
              <a:gd name="connsiteX8-5753" fmla="*/ 1247735 w 2000119"/>
              <a:gd name="connsiteY8-5754" fmla="*/ 1584436 h 1585720"/>
              <a:gd name="connsiteX9-5755" fmla="*/ 363159 w 2000119"/>
              <a:gd name="connsiteY9-5756" fmla="*/ 1435596 h 1585720"/>
              <a:gd name="connsiteX10-5757" fmla="*/ 2211 w 2000119"/>
              <a:gd name="connsiteY10-5758" fmla="*/ 1014491 h 1585720"/>
              <a:gd name="connsiteX11-5759" fmla="*/ 270916 w 2000119"/>
              <a:gd name="connsiteY11-5760" fmla="*/ 557291 h 1585720"/>
              <a:gd name="connsiteX12-5761" fmla="*/ 467432 w 2000119"/>
              <a:gd name="connsiteY12-5762" fmla="*/ 505154 h 1585720"/>
              <a:gd name="connsiteX13-5763" fmla="*/ 547643 w 2000119"/>
              <a:gd name="connsiteY13-5764" fmla="*/ 440985 h 1585720"/>
              <a:gd name="connsiteX14-5765" fmla="*/ 547643 w 2000119"/>
              <a:gd name="connsiteY14-5766" fmla="*/ 424943 h 1585720"/>
              <a:gd name="connsiteX0-5767" fmla="*/ 518835 w 2000119"/>
              <a:gd name="connsiteY0-5768" fmla="*/ 410422 h 1580801"/>
              <a:gd name="connsiteX1-5769" fmla="*/ 627966 w 2000119"/>
              <a:gd name="connsiteY1-5770" fmla="*/ 150359 h 1580801"/>
              <a:gd name="connsiteX2-5771" fmla="*/ 868710 w 2000119"/>
              <a:gd name="connsiteY2-5772" fmla="*/ 9030 h 1580801"/>
              <a:gd name="connsiteX3-5773" fmla="*/ 1240278 w 2000119"/>
              <a:gd name="connsiteY3-5774" fmla="*/ 25185 h 1580801"/>
              <a:gd name="connsiteX4-5775" fmla="*/ 1594616 w 2000119"/>
              <a:gd name="connsiteY4-5776" fmla="*/ 229100 h 1580801"/>
              <a:gd name="connsiteX5-5777" fmla="*/ 1690869 w 2000119"/>
              <a:gd name="connsiteY5-5778" fmla="*/ 683815 h 1580801"/>
              <a:gd name="connsiteX6-5779" fmla="*/ 1999679 w 2000119"/>
              <a:gd name="connsiteY6-5780" fmla="*/ 940545 h 1580801"/>
              <a:gd name="connsiteX7-5781" fmla="*/ 1782884 w 2000119"/>
              <a:gd name="connsiteY7-5782" fmla="*/ 1362498 h 1580801"/>
              <a:gd name="connsiteX8-5783" fmla="*/ 1247735 w 2000119"/>
              <a:gd name="connsiteY8-5784" fmla="*/ 1579517 h 1580801"/>
              <a:gd name="connsiteX9-5785" fmla="*/ 363159 w 2000119"/>
              <a:gd name="connsiteY9-5786" fmla="*/ 1430677 h 1580801"/>
              <a:gd name="connsiteX10-5787" fmla="*/ 2211 w 2000119"/>
              <a:gd name="connsiteY10-5788" fmla="*/ 1009572 h 1580801"/>
              <a:gd name="connsiteX11-5789" fmla="*/ 270916 w 2000119"/>
              <a:gd name="connsiteY11-5790" fmla="*/ 552372 h 1580801"/>
              <a:gd name="connsiteX12-5791" fmla="*/ 467432 w 2000119"/>
              <a:gd name="connsiteY12-5792" fmla="*/ 500235 h 1580801"/>
              <a:gd name="connsiteX13-5793" fmla="*/ 547643 w 2000119"/>
              <a:gd name="connsiteY13-5794" fmla="*/ 436066 h 1580801"/>
              <a:gd name="connsiteX14-5795" fmla="*/ 547643 w 2000119"/>
              <a:gd name="connsiteY14-5796" fmla="*/ 420024 h 1580801"/>
              <a:gd name="connsiteX0-5797" fmla="*/ 518835 w 2000119"/>
              <a:gd name="connsiteY0-5798" fmla="*/ 410422 h 1580801"/>
              <a:gd name="connsiteX1-5799" fmla="*/ 627966 w 2000119"/>
              <a:gd name="connsiteY1-5800" fmla="*/ 150359 h 1580801"/>
              <a:gd name="connsiteX2-5801" fmla="*/ 868710 w 2000119"/>
              <a:gd name="connsiteY2-5802" fmla="*/ 9030 h 1580801"/>
              <a:gd name="connsiteX3-5803" fmla="*/ 1240278 w 2000119"/>
              <a:gd name="connsiteY3-5804" fmla="*/ 25185 h 1580801"/>
              <a:gd name="connsiteX4-5805" fmla="*/ 1594616 w 2000119"/>
              <a:gd name="connsiteY4-5806" fmla="*/ 229100 h 1580801"/>
              <a:gd name="connsiteX5-5807" fmla="*/ 1690869 w 2000119"/>
              <a:gd name="connsiteY5-5808" fmla="*/ 683815 h 1580801"/>
              <a:gd name="connsiteX6-5809" fmla="*/ 1999679 w 2000119"/>
              <a:gd name="connsiteY6-5810" fmla="*/ 940545 h 1580801"/>
              <a:gd name="connsiteX7-5811" fmla="*/ 1782884 w 2000119"/>
              <a:gd name="connsiteY7-5812" fmla="*/ 1362498 h 1580801"/>
              <a:gd name="connsiteX8-5813" fmla="*/ 1247735 w 2000119"/>
              <a:gd name="connsiteY8-5814" fmla="*/ 1579517 h 1580801"/>
              <a:gd name="connsiteX9-5815" fmla="*/ 363159 w 2000119"/>
              <a:gd name="connsiteY9-5816" fmla="*/ 1430677 h 1580801"/>
              <a:gd name="connsiteX10-5817" fmla="*/ 2211 w 2000119"/>
              <a:gd name="connsiteY10-5818" fmla="*/ 1009572 h 1580801"/>
              <a:gd name="connsiteX11-5819" fmla="*/ 270916 w 2000119"/>
              <a:gd name="connsiteY11-5820" fmla="*/ 552372 h 1580801"/>
              <a:gd name="connsiteX12-5821" fmla="*/ 467432 w 2000119"/>
              <a:gd name="connsiteY12-5822" fmla="*/ 500235 h 1580801"/>
              <a:gd name="connsiteX13-5823" fmla="*/ 547643 w 2000119"/>
              <a:gd name="connsiteY13-5824" fmla="*/ 436066 h 1580801"/>
              <a:gd name="connsiteX14-5825" fmla="*/ 547643 w 2000119"/>
              <a:gd name="connsiteY14-5826" fmla="*/ 420024 h 1580801"/>
              <a:gd name="connsiteX0-5827" fmla="*/ 518835 w 2000119"/>
              <a:gd name="connsiteY0-5828" fmla="*/ 436277 h 1606656"/>
              <a:gd name="connsiteX1-5829" fmla="*/ 627966 w 2000119"/>
              <a:gd name="connsiteY1-5830" fmla="*/ 176214 h 1606656"/>
              <a:gd name="connsiteX2-5831" fmla="*/ 868710 w 2000119"/>
              <a:gd name="connsiteY2-5832" fmla="*/ 34885 h 1606656"/>
              <a:gd name="connsiteX3-5833" fmla="*/ 1240278 w 2000119"/>
              <a:gd name="connsiteY3-5834" fmla="*/ 51040 h 1606656"/>
              <a:gd name="connsiteX4-5835" fmla="*/ 1594616 w 2000119"/>
              <a:gd name="connsiteY4-5836" fmla="*/ 254955 h 1606656"/>
              <a:gd name="connsiteX5-5837" fmla="*/ 1690869 w 2000119"/>
              <a:gd name="connsiteY5-5838" fmla="*/ 709670 h 1606656"/>
              <a:gd name="connsiteX6-5839" fmla="*/ 1999679 w 2000119"/>
              <a:gd name="connsiteY6-5840" fmla="*/ 966400 h 1606656"/>
              <a:gd name="connsiteX7-5841" fmla="*/ 1782884 w 2000119"/>
              <a:gd name="connsiteY7-5842" fmla="*/ 1388353 h 1606656"/>
              <a:gd name="connsiteX8-5843" fmla="*/ 1247735 w 2000119"/>
              <a:gd name="connsiteY8-5844" fmla="*/ 1605372 h 1606656"/>
              <a:gd name="connsiteX9-5845" fmla="*/ 363159 w 2000119"/>
              <a:gd name="connsiteY9-5846" fmla="*/ 1456532 h 1606656"/>
              <a:gd name="connsiteX10-5847" fmla="*/ 2211 w 2000119"/>
              <a:gd name="connsiteY10-5848" fmla="*/ 1035427 h 1606656"/>
              <a:gd name="connsiteX11-5849" fmla="*/ 270916 w 2000119"/>
              <a:gd name="connsiteY11-5850" fmla="*/ 578227 h 1606656"/>
              <a:gd name="connsiteX12-5851" fmla="*/ 467432 w 2000119"/>
              <a:gd name="connsiteY12-5852" fmla="*/ 526090 h 1606656"/>
              <a:gd name="connsiteX13-5853" fmla="*/ 547643 w 2000119"/>
              <a:gd name="connsiteY13-5854" fmla="*/ 461921 h 1606656"/>
              <a:gd name="connsiteX14-5855" fmla="*/ 547643 w 2000119"/>
              <a:gd name="connsiteY14-5856" fmla="*/ 445879 h 1606656"/>
              <a:gd name="connsiteX0-5857" fmla="*/ 518835 w 2000119"/>
              <a:gd name="connsiteY0-5858" fmla="*/ 448117 h 1618496"/>
              <a:gd name="connsiteX1-5859" fmla="*/ 627966 w 2000119"/>
              <a:gd name="connsiteY1-5860" fmla="*/ 188054 h 1618496"/>
              <a:gd name="connsiteX2-5861" fmla="*/ 868710 w 2000119"/>
              <a:gd name="connsiteY2-5862" fmla="*/ 46725 h 1618496"/>
              <a:gd name="connsiteX3-5863" fmla="*/ 1276373 w 2000119"/>
              <a:gd name="connsiteY3-5864" fmla="*/ 14754 h 1618496"/>
              <a:gd name="connsiteX4-5865" fmla="*/ 1594616 w 2000119"/>
              <a:gd name="connsiteY4-5866" fmla="*/ 266795 h 1618496"/>
              <a:gd name="connsiteX5-5867" fmla="*/ 1690869 w 2000119"/>
              <a:gd name="connsiteY5-5868" fmla="*/ 721510 h 1618496"/>
              <a:gd name="connsiteX6-5869" fmla="*/ 1999679 w 2000119"/>
              <a:gd name="connsiteY6-5870" fmla="*/ 978240 h 1618496"/>
              <a:gd name="connsiteX7-5871" fmla="*/ 1782884 w 2000119"/>
              <a:gd name="connsiteY7-5872" fmla="*/ 1400193 h 1618496"/>
              <a:gd name="connsiteX8-5873" fmla="*/ 1247735 w 2000119"/>
              <a:gd name="connsiteY8-5874" fmla="*/ 1617212 h 1618496"/>
              <a:gd name="connsiteX9-5875" fmla="*/ 363159 w 2000119"/>
              <a:gd name="connsiteY9-5876" fmla="*/ 1468372 h 1618496"/>
              <a:gd name="connsiteX10-5877" fmla="*/ 2211 w 2000119"/>
              <a:gd name="connsiteY10-5878" fmla="*/ 1047267 h 1618496"/>
              <a:gd name="connsiteX11-5879" fmla="*/ 270916 w 2000119"/>
              <a:gd name="connsiteY11-5880" fmla="*/ 590067 h 1618496"/>
              <a:gd name="connsiteX12-5881" fmla="*/ 467432 w 2000119"/>
              <a:gd name="connsiteY12-5882" fmla="*/ 537930 h 1618496"/>
              <a:gd name="connsiteX13-5883" fmla="*/ 547643 w 2000119"/>
              <a:gd name="connsiteY13-5884" fmla="*/ 473761 h 1618496"/>
              <a:gd name="connsiteX14-5885" fmla="*/ 547643 w 2000119"/>
              <a:gd name="connsiteY14-5886" fmla="*/ 457719 h 1618496"/>
              <a:gd name="connsiteX0-5887" fmla="*/ 518835 w 2000119"/>
              <a:gd name="connsiteY0-5888" fmla="*/ 458923 h 1629302"/>
              <a:gd name="connsiteX1-5889" fmla="*/ 868710 w 2000119"/>
              <a:gd name="connsiteY1-5890" fmla="*/ 57531 h 1629302"/>
              <a:gd name="connsiteX2-5891" fmla="*/ 1276373 w 2000119"/>
              <a:gd name="connsiteY2-5892" fmla="*/ 25560 h 1629302"/>
              <a:gd name="connsiteX3-5893" fmla="*/ 1594616 w 2000119"/>
              <a:gd name="connsiteY3-5894" fmla="*/ 277601 h 1629302"/>
              <a:gd name="connsiteX4-5895" fmla="*/ 1690869 w 2000119"/>
              <a:gd name="connsiteY4-5896" fmla="*/ 732316 h 1629302"/>
              <a:gd name="connsiteX5-5897" fmla="*/ 1999679 w 2000119"/>
              <a:gd name="connsiteY5-5898" fmla="*/ 989046 h 1629302"/>
              <a:gd name="connsiteX6-5899" fmla="*/ 1782884 w 2000119"/>
              <a:gd name="connsiteY6-5900" fmla="*/ 1410999 h 1629302"/>
              <a:gd name="connsiteX7-5901" fmla="*/ 1247735 w 2000119"/>
              <a:gd name="connsiteY7-5902" fmla="*/ 1628018 h 1629302"/>
              <a:gd name="connsiteX8-5903" fmla="*/ 363159 w 2000119"/>
              <a:gd name="connsiteY8-5904" fmla="*/ 1479178 h 1629302"/>
              <a:gd name="connsiteX9-5905" fmla="*/ 2211 w 2000119"/>
              <a:gd name="connsiteY9-5906" fmla="*/ 1058073 h 1629302"/>
              <a:gd name="connsiteX10-5907" fmla="*/ 270916 w 2000119"/>
              <a:gd name="connsiteY10-5908" fmla="*/ 600873 h 1629302"/>
              <a:gd name="connsiteX11-5909" fmla="*/ 467432 w 2000119"/>
              <a:gd name="connsiteY11-5910" fmla="*/ 548736 h 1629302"/>
              <a:gd name="connsiteX12-5911" fmla="*/ 547643 w 2000119"/>
              <a:gd name="connsiteY12-5912" fmla="*/ 484567 h 1629302"/>
              <a:gd name="connsiteX13-5913" fmla="*/ 547643 w 2000119"/>
              <a:gd name="connsiteY13-5914" fmla="*/ 468525 h 1629302"/>
              <a:gd name="connsiteX0-5915" fmla="*/ 518835 w 2000119"/>
              <a:gd name="connsiteY0-5916" fmla="*/ 458923 h 1629302"/>
              <a:gd name="connsiteX1-5917" fmla="*/ 868710 w 2000119"/>
              <a:gd name="connsiteY1-5918" fmla="*/ 57531 h 1629302"/>
              <a:gd name="connsiteX2-5919" fmla="*/ 1276373 w 2000119"/>
              <a:gd name="connsiteY2-5920" fmla="*/ 25560 h 1629302"/>
              <a:gd name="connsiteX3-5921" fmla="*/ 1594616 w 2000119"/>
              <a:gd name="connsiteY3-5922" fmla="*/ 277601 h 1629302"/>
              <a:gd name="connsiteX4-5923" fmla="*/ 1690869 w 2000119"/>
              <a:gd name="connsiteY4-5924" fmla="*/ 732316 h 1629302"/>
              <a:gd name="connsiteX5-5925" fmla="*/ 1999679 w 2000119"/>
              <a:gd name="connsiteY5-5926" fmla="*/ 989046 h 1629302"/>
              <a:gd name="connsiteX6-5927" fmla="*/ 1782884 w 2000119"/>
              <a:gd name="connsiteY6-5928" fmla="*/ 1410999 h 1629302"/>
              <a:gd name="connsiteX7-5929" fmla="*/ 1247735 w 2000119"/>
              <a:gd name="connsiteY7-5930" fmla="*/ 1628018 h 1629302"/>
              <a:gd name="connsiteX8-5931" fmla="*/ 363159 w 2000119"/>
              <a:gd name="connsiteY8-5932" fmla="*/ 1479178 h 1629302"/>
              <a:gd name="connsiteX9-5933" fmla="*/ 2211 w 2000119"/>
              <a:gd name="connsiteY9-5934" fmla="*/ 1058073 h 1629302"/>
              <a:gd name="connsiteX10-5935" fmla="*/ 270916 w 2000119"/>
              <a:gd name="connsiteY10-5936" fmla="*/ 600873 h 1629302"/>
              <a:gd name="connsiteX11-5937" fmla="*/ 467432 w 2000119"/>
              <a:gd name="connsiteY11-5938" fmla="*/ 548736 h 1629302"/>
              <a:gd name="connsiteX12-5939" fmla="*/ 547643 w 2000119"/>
              <a:gd name="connsiteY12-5940" fmla="*/ 484567 h 1629302"/>
              <a:gd name="connsiteX13-5941" fmla="*/ 860464 w 2000119"/>
              <a:gd name="connsiteY13-5942" fmla="*/ 1166357 h 1629302"/>
              <a:gd name="connsiteX0-5943" fmla="*/ 518835 w 2000119"/>
              <a:gd name="connsiteY0-5944" fmla="*/ 458923 h 1629302"/>
              <a:gd name="connsiteX1-5945" fmla="*/ 868710 w 2000119"/>
              <a:gd name="connsiteY1-5946" fmla="*/ 57531 h 1629302"/>
              <a:gd name="connsiteX2-5947" fmla="*/ 1276373 w 2000119"/>
              <a:gd name="connsiteY2-5948" fmla="*/ 25560 h 1629302"/>
              <a:gd name="connsiteX3-5949" fmla="*/ 1594616 w 2000119"/>
              <a:gd name="connsiteY3-5950" fmla="*/ 277601 h 1629302"/>
              <a:gd name="connsiteX4-5951" fmla="*/ 1690869 w 2000119"/>
              <a:gd name="connsiteY4-5952" fmla="*/ 732316 h 1629302"/>
              <a:gd name="connsiteX5-5953" fmla="*/ 1999679 w 2000119"/>
              <a:gd name="connsiteY5-5954" fmla="*/ 989046 h 1629302"/>
              <a:gd name="connsiteX6-5955" fmla="*/ 1782884 w 2000119"/>
              <a:gd name="connsiteY6-5956" fmla="*/ 1410999 h 1629302"/>
              <a:gd name="connsiteX7-5957" fmla="*/ 1247735 w 2000119"/>
              <a:gd name="connsiteY7-5958" fmla="*/ 1628018 h 1629302"/>
              <a:gd name="connsiteX8-5959" fmla="*/ 363159 w 2000119"/>
              <a:gd name="connsiteY8-5960" fmla="*/ 1479178 h 1629302"/>
              <a:gd name="connsiteX9-5961" fmla="*/ 2211 w 2000119"/>
              <a:gd name="connsiteY9-5962" fmla="*/ 1058073 h 1629302"/>
              <a:gd name="connsiteX10-5963" fmla="*/ 270916 w 2000119"/>
              <a:gd name="connsiteY10-5964" fmla="*/ 600873 h 1629302"/>
              <a:gd name="connsiteX11-5965" fmla="*/ 467432 w 2000119"/>
              <a:gd name="connsiteY11-5966" fmla="*/ 548736 h 1629302"/>
              <a:gd name="connsiteX12-5967" fmla="*/ 860464 w 2000119"/>
              <a:gd name="connsiteY12-5968" fmla="*/ 1166357 h 1629302"/>
              <a:gd name="connsiteX0-5969" fmla="*/ 518835 w 2000119"/>
              <a:gd name="connsiteY0-5970" fmla="*/ 458923 h 1629302"/>
              <a:gd name="connsiteX1-5971" fmla="*/ 868710 w 2000119"/>
              <a:gd name="connsiteY1-5972" fmla="*/ 57531 h 1629302"/>
              <a:gd name="connsiteX2-5973" fmla="*/ 1276373 w 2000119"/>
              <a:gd name="connsiteY2-5974" fmla="*/ 25560 h 1629302"/>
              <a:gd name="connsiteX3-5975" fmla="*/ 1594616 w 2000119"/>
              <a:gd name="connsiteY3-5976" fmla="*/ 277601 h 1629302"/>
              <a:gd name="connsiteX4-5977" fmla="*/ 1690869 w 2000119"/>
              <a:gd name="connsiteY4-5978" fmla="*/ 732316 h 1629302"/>
              <a:gd name="connsiteX5-5979" fmla="*/ 1999679 w 2000119"/>
              <a:gd name="connsiteY5-5980" fmla="*/ 989046 h 1629302"/>
              <a:gd name="connsiteX6-5981" fmla="*/ 1782884 w 2000119"/>
              <a:gd name="connsiteY6-5982" fmla="*/ 1410999 h 1629302"/>
              <a:gd name="connsiteX7-5983" fmla="*/ 1247735 w 2000119"/>
              <a:gd name="connsiteY7-5984" fmla="*/ 1628018 h 1629302"/>
              <a:gd name="connsiteX8-5985" fmla="*/ 363159 w 2000119"/>
              <a:gd name="connsiteY8-5986" fmla="*/ 1479178 h 1629302"/>
              <a:gd name="connsiteX9-5987" fmla="*/ 2211 w 2000119"/>
              <a:gd name="connsiteY9-5988" fmla="*/ 1058073 h 1629302"/>
              <a:gd name="connsiteX10-5989" fmla="*/ 270916 w 2000119"/>
              <a:gd name="connsiteY10-5990" fmla="*/ 600873 h 1629302"/>
              <a:gd name="connsiteX11-5991" fmla="*/ 467432 w 2000119"/>
              <a:gd name="connsiteY11-5992" fmla="*/ 548736 h 1629302"/>
              <a:gd name="connsiteX12-5993" fmla="*/ 692022 w 2000119"/>
              <a:gd name="connsiteY12-5994" fmla="*/ 600873 h 1629302"/>
              <a:gd name="connsiteX0-5995" fmla="*/ 518835 w 2000119"/>
              <a:gd name="connsiteY0-5996" fmla="*/ 458923 h 1629302"/>
              <a:gd name="connsiteX1-5997" fmla="*/ 868710 w 2000119"/>
              <a:gd name="connsiteY1-5998" fmla="*/ 57531 h 1629302"/>
              <a:gd name="connsiteX2-5999" fmla="*/ 1276373 w 2000119"/>
              <a:gd name="connsiteY2-6000" fmla="*/ 25560 h 1629302"/>
              <a:gd name="connsiteX3-6001" fmla="*/ 1594616 w 2000119"/>
              <a:gd name="connsiteY3-6002" fmla="*/ 277601 h 1629302"/>
              <a:gd name="connsiteX4-6003" fmla="*/ 1690869 w 2000119"/>
              <a:gd name="connsiteY4-6004" fmla="*/ 732316 h 1629302"/>
              <a:gd name="connsiteX5-6005" fmla="*/ 1999679 w 2000119"/>
              <a:gd name="connsiteY5-6006" fmla="*/ 989046 h 1629302"/>
              <a:gd name="connsiteX6-6007" fmla="*/ 1782884 w 2000119"/>
              <a:gd name="connsiteY6-6008" fmla="*/ 1410999 h 1629302"/>
              <a:gd name="connsiteX7-6009" fmla="*/ 1247735 w 2000119"/>
              <a:gd name="connsiteY7-6010" fmla="*/ 1628018 h 1629302"/>
              <a:gd name="connsiteX8-6011" fmla="*/ 363159 w 2000119"/>
              <a:gd name="connsiteY8-6012" fmla="*/ 1479178 h 1629302"/>
              <a:gd name="connsiteX9-6013" fmla="*/ 2211 w 2000119"/>
              <a:gd name="connsiteY9-6014" fmla="*/ 1058073 h 1629302"/>
              <a:gd name="connsiteX10-6015" fmla="*/ 270916 w 2000119"/>
              <a:gd name="connsiteY10-6016" fmla="*/ 600873 h 1629302"/>
              <a:gd name="connsiteX11-6017" fmla="*/ 467432 w 2000119"/>
              <a:gd name="connsiteY11-6018" fmla="*/ 548736 h 1629302"/>
              <a:gd name="connsiteX12-6019" fmla="*/ 692022 w 2000119"/>
              <a:gd name="connsiteY12-6020" fmla="*/ 547371 h 1629302"/>
              <a:gd name="connsiteX0-6021" fmla="*/ 518835 w 2000119"/>
              <a:gd name="connsiteY0-6022" fmla="*/ 458923 h 1629302"/>
              <a:gd name="connsiteX1-6023" fmla="*/ 868710 w 2000119"/>
              <a:gd name="connsiteY1-6024" fmla="*/ 57531 h 1629302"/>
              <a:gd name="connsiteX2-6025" fmla="*/ 1276373 w 2000119"/>
              <a:gd name="connsiteY2-6026" fmla="*/ 25560 h 1629302"/>
              <a:gd name="connsiteX3-6027" fmla="*/ 1594616 w 2000119"/>
              <a:gd name="connsiteY3-6028" fmla="*/ 277601 h 1629302"/>
              <a:gd name="connsiteX4-6029" fmla="*/ 1690869 w 2000119"/>
              <a:gd name="connsiteY4-6030" fmla="*/ 732316 h 1629302"/>
              <a:gd name="connsiteX5-6031" fmla="*/ 1999679 w 2000119"/>
              <a:gd name="connsiteY5-6032" fmla="*/ 989046 h 1629302"/>
              <a:gd name="connsiteX6-6033" fmla="*/ 1782884 w 2000119"/>
              <a:gd name="connsiteY6-6034" fmla="*/ 1410999 h 1629302"/>
              <a:gd name="connsiteX7-6035" fmla="*/ 1247735 w 2000119"/>
              <a:gd name="connsiteY7-6036" fmla="*/ 1628018 h 1629302"/>
              <a:gd name="connsiteX8-6037" fmla="*/ 363159 w 2000119"/>
              <a:gd name="connsiteY8-6038" fmla="*/ 1479178 h 1629302"/>
              <a:gd name="connsiteX9-6039" fmla="*/ 2211 w 2000119"/>
              <a:gd name="connsiteY9-6040" fmla="*/ 1058073 h 1629302"/>
              <a:gd name="connsiteX10-6041" fmla="*/ 270916 w 2000119"/>
              <a:gd name="connsiteY10-6042" fmla="*/ 600873 h 1629302"/>
              <a:gd name="connsiteX11-6043" fmla="*/ 467432 w 2000119"/>
              <a:gd name="connsiteY11-6044" fmla="*/ 548736 h 1629302"/>
              <a:gd name="connsiteX12-6045" fmla="*/ 692022 w 2000119"/>
              <a:gd name="connsiteY12-6046" fmla="*/ 547371 h 1629302"/>
              <a:gd name="connsiteX0-6047" fmla="*/ 518835 w 2000119"/>
              <a:gd name="connsiteY0-6048" fmla="*/ 458923 h 1629302"/>
              <a:gd name="connsiteX1-6049" fmla="*/ 868710 w 2000119"/>
              <a:gd name="connsiteY1-6050" fmla="*/ 57531 h 1629302"/>
              <a:gd name="connsiteX2-6051" fmla="*/ 1276373 w 2000119"/>
              <a:gd name="connsiteY2-6052" fmla="*/ 25560 h 1629302"/>
              <a:gd name="connsiteX3-6053" fmla="*/ 1594616 w 2000119"/>
              <a:gd name="connsiteY3-6054" fmla="*/ 277601 h 1629302"/>
              <a:gd name="connsiteX4-6055" fmla="*/ 1690869 w 2000119"/>
              <a:gd name="connsiteY4-6056" fmla="*/ 732316 h 1629302"/>
              <a:gd name="connsiteX5-6057" fmla="*/ 1999679 w 2000119"/>
              <a:gd name="connsiteY5-6058" fmla="*/ 989046 h 1629302"/>
              <a:gd name="connsiteX6-6059" fmla="*/ 1782884 w 2000119"/>
              <a:gd name="connsiteY6-6060" fmla="*/ 1410999 h 1629302"/>
              <a:gd name="connsiteX7-6061" fmla="*/ 1247735 w 2000119"/>
              <a:gd name="connsiteY7-6062" fmla="*/ 1628018 h 1629302"/>
              <a:gd name="connsiteX8-6063" fmla="*/ 363159 w 2000119"/>
              <a:gd name="connsiteY8-6064" fmla="*/ 1479178 h 1629302"/>
              <a:gd name="connsiteX9-6065" fmla="*/ 2211 w 2000119"/>
              <a:gd name="connsiteY9-6066" fmla="*/ 1058073 h 1629302"/>
              <a:gd name="connsiteX10-6067" fmla="*/ 270916 w 2000119"/>
              <a:gd name="connsiteY10-6068" fmla="*/ 600873 h 1629302"/>
              <a:gd name="connsiteX11-6069" fmla="*/ 467432 w 2000119"/>
              <a:gd name="connsiteY11-6070" fmla="*/ 548736 h 1629302"/>
              <a:gd name="connsiteX12-6071" fmla="*/ 692022 w 2000119"/>
              <a:gd name="connsiteY12-6072" fmla="*/ 547371 h 1629302"/>
              <a:gd name="connsiteX0-6073" fmla="*/ 518835 w 2000119"/>
              <a:gd name="connsiteY0-6074" fmla="*/ 458923 h 1629302"/>
              <a:gd name="connsiteX1-6075" fmla="*/ 868710 w 2000119"/>
              <a:gd name="connsiteY1-6076" fmla="*/ 57531 h 1629302"/>
              <a:gd name="connsiteX2-6077" fmla="*/ 1276373 w 2000119"/>
              <a:gd name="connsiteY2-6078" fmla="*/ 25560 h 1629302"/>
              <a:gd name="connsiteX3-6079" fmla="*/ 1594616 w 2000119"/>
              <a:gd name="connsiteY3-6080" fmla="*/ 277601 h 1629302"/>
              <a:gd name="connsiteX4-6081" fmla="*/ 1690869 w 2000119"/>
              <a:gd name="connsiteY4-6082" fmla="*/ 732316 h 1629302"/>
              <a:gd name="connsiteX5-6083" fmla="*/ 1999679 w 2000119"/>
              <a:gd name="connsiteY5-6084" fmla="*/ 989046 h 1629302"/>
              <a:gd name="connsiteX6-6085" fmla="*/ 1782884 w 2000119"/>
              <a:gd name="connsiteY6-6086" fmla="*/ 1410999 h 1629302"/>
              <a:gd name="connsiteX7-6087" fmla="*/ 1247735 w 2000119"/>
              <a:gd name="connsiteY7-6088" fmla="*/ 1628018 h 1629302"/>
              <a:gd name="connsiteX8-6089" fmla="*/ 363159 w 2000119"/>
              <a:gd name="connsiteY8-6090" fmla="*/ 1479178 h 1629302"/>
              <a:gd name="connsiteX9-6091" fmla="*/ 2211 w 2000119"/>
              <a:gd name="connsiteY9-6092" fmla="*/ 1058073 h 1629302"/>
              <a:gd name="connsiteX10-6093" fmla="*/ 270916 w 2000119"/>
              <a:gd name="connsiteY10-6094" fmla="*/ 600873 h 1629302"/>
              <a:gd name="connsiteX11-6095" fmla="*/ 467432 w 2000119"/>
              <a:gd name="connsiteY11-6096" fmla="*/ 548736 h 1629302"/>
              <a:gd name="connsiteX0-6097" fmla="*/ 517463 w 1998747"/>
              <a:gd name="connsiteY0-6098" fmla="*/ 458923 h 1629302"/>
              <a:gd name="connsiteX1-6099" fmla="*/ 867338 w 1998747"/>
              <a:gd name="connsiteY1-6100" fmla="*/ 57531 h 1629302"/>
              <a:gd name="connsiteX2-6101" fmla="*/ 1275001 w 1998747"/>
              <a:gd name="connsiteY2-6102" fmla="*/ 25560 h 1629302"/>
              <a:gd name="connsiteX3-6103" fmla="*/ 1593244 w 1998747"/>
              <a:gd name="connsiteY3-6104" fmla="*/ 277601 h 1629302"/>
              <a:gd name="connsiteX4-6105" fmla="*/ 1689497 w 1998747"/>
              <a:gd name="connsiteY4-6106" fmla="*/ 732316 h 1629302"/>
              <a:gd name="connsiteX5-6107" fmla="*/ 1998307 w 1998747"/>
              <a:gd name="connsiteY5-6108" fmla="*/ 989046 h 1629302"/>
              <a:gd name="connsiteX6-6109" fmla="*/ 1781512 w 1998747"/>
              <a:gd name="connsiteY6-6110" fmla="*/ 1410999 h 1629302"/>
              <a:gd name="connsiteX7-6111" fmla="*/ 1246363 w 1998747"/>
              <a:gd name="connsiteY7-6112" fmla="*/ 1628018 h 1629302"/>
              <a:gd name="connsiteX8-6113" fmla="*/ 361787 w 1998747"/>
              <a:gd name="connsiteY8-6114" fmla="*/ 1479178 h 1629302"/>
              <a:gd name="connsiteX9-6115" fmla="*/ 839 w 1998747"/>
              <a:gd name="connsiteY9-6116" fmla="*/ 1058073 h 1629302"/>
              <a:gd name="connsiteX10-6117" fmla="*/ 269544 w 1998747"/>
              <a:gd name="connsiteY10-6118" fmla="*/ 600873 h 1629302"/>
              <a:gd name="connsiteX11-6119" fmla="*/ 504971 w 1998747"/>
              <a:gd name="connsiteY11-6120" fmla="*/ 504961 h 1629302"/>
              <a:gd name="connsiteX0-6121" fmla="*/ 517463 w 1998747"/>
              <a:gd name="connsiteY0-6122" fmla="*/ 458923 h 1629302"/>
              <a:gd name="connsiteX1-6123" fmla="*/ 867338 w 1998747"/>
              <a:gd name="connsiteY1-6124" fmla="*/ 57531 h 1629302"/>
              <a:gd name="connsiteX2-6125" fmla="*/ 1275001 w 1998747"/>
              <a:gd name="connsiteY2-6126" fmla="*/ 25560 h 1629302"/>
              <a:gd name="connsiteX3-6127" fmla="*/ 1593244 w 1998747"/>
              <a:gd name="connsiteY3-6128" fmla="*/ 277601 h 1629302"/>
              <a:gd name="connsiteX4-6129" fmla="*/ 1689497 w 1998747"/>
              <a:gd name="connsiteY4-6130" fmla="*/ 732316 h 1629302"/>
              <a:gd name="connsiteX5-6131" fmla="*/ 1998307 w 1998747"/>
              <a:gd name="connsiteY5-6132" fmla="*/ 989046 h 1629302"/>
              <a:gd name="connsiteX6-6133" fmla="*/ 1781512 w 1998747"/>
              <a:gd name="connsiteY6-6134" fmla="*/ 1410999 h 1629302"/>
              <a:gd name="connsiteX7-6135" fmla="*/ 1246363 w 1998747"/>
              <a:gd name="connsiteY7-6136" fmla="*/ 1628018 h 1629302"/>
              <a:gd name="connsiteX8-6137" fmla="*/ 361787 w 1998747"/>
              <a:gd name="connsiteY8-6138" fmla="*/ 1479178 h 1629302"/>
              <a:gd name="connsiteX9-6139" fmla="*/ 839 w 1998747"/>
              <a:gd name="connsiteY9-6140" fmla="*/ 1058073 h 1629302"/>
              <a:gd name="connsiteX10-6141" fmla="*/ 269544 w 1998747"/>
              <a:gd name="connsiteY10-6142" fmla="*/ 600873 h 1629302"/>
              <a:gd name="connsiteX11-6143" fmla="*/ 504971 w 1998747"/>
              <a:gd name="connsiteY11-6144" fmla="*/ 504961 h 1629302"/>
              <a:gd name="connsiteX0-6145" fmla="*/ 517737 w 1999021"/>
              <a:gd name="connsiteY0-6146" fmla="*/ 458923 h 1629302"/>
              <a:gd name="connsiteX1-6147" fmla="*/ 867612 w 1999021"/>
              <a:gd name="connsiteY1-6148" fmla="*/ 57531 h 1629302"/>
              <a:gd name="connsiteX2-6149" fmla="*/ 1275275 w 1999021"/>
              <a:gd name="connsiteY2-6150" fmla="*/ 25560 h 1629302"/>
              <a:gd name="connsiteX3-6151" fmla="*/ 1593518 w 1999021"/>
              <a:gd name="connsiteY3-6152" fmla="*/ 277601 h 1629302"/>
              <a:gd name="connsiteX4-6153" fmla="*/ 1689771 w 1999021"/>
              <a:gd name="connsiteY4-6154" fmla="*/ 732316 h 1629302"/>
              <a:gd name="connsiteX5-6155" fmla="*/ 1998581 w 1999021"/>
              <a:gd name="connsiteY5-6156" fmla="*/ 989046 h 1629302"/>
              <a:gd name="connsiteX6-6157" fmla="*/ 1781786 w 1999021"/>
              <a:gd name="connsiteY6-6158" fmla="*/ 1410999 h 1629302"/>
              <a:gd name="connsiteX7-6159" fmla="*/ 1246637 w 1999021"/>
              <a:gd name="connsiteY7-6160" fmla="*/ 1628018 h 1629302"/>
              <a:gd name="connsiteX8-6161" fmla="*/ 362061 w 1999021"/>
              <a:gd name="connsiteY8-6162" fmla="*/ 1479178 h 1629302"/>
              <a:gd name="connsiteX9-6163" fmla="*/ 1113 w 1999021"/>
              <a:gd name="connsiteY9-6164" fmla="*/ 1058073 h 1629302"/>
              <a:gd name="connsiteX10-6165" fmla="*/ 269818 w 1999021"/>
              <a:gd name="connsiteY10-6166" fmla="*/ 600873 h 1629302"/>
              <a:gd name="connsiteX11-6167" fmla="*/ 505245 w 1999021"/>
              <a:gd name="connsiteY11-6168" fmla="*/ 504961 h 1629302"/>
              <a:gd name="connsiteX0-6169" fmla="*/ 517884 w 1999168"/>
              <a:gd name="connsiteY0-6170" fmla="*/ 458923 h 1629302"/>
              <a:gd name="connsiteX1-6171" fmla="*/ 867759 w 1999168"/>
              <a:gd name="connsiteY1-6172" fmla="*/ 57531 h 1629302"/>
              <a:gd name="connsiteX2-6173" fmla="*/ 1275422 w 1999168"/>
              <a:gd name="connsiteY2-6174" fmla="*/ 25560 h 1629302"/>
              <a:gd name="connsiteX3-6175" fmla="*/ 1593665 w 1999168"/>
              <a:gd name="connsiteY3-6176" fmla="*/ 277601 h 1629302"/>
              <a:gd name="connsiteX4-6177" fmla="*/ 1689918 w 1999168"/>
              <a:gd name="connsiteY4-6178" fmla="*/ 732316 h 1629302"/>
              <a:gd name="connsiteX5-6179" fmla="*/ 1998728 w 1999168"/>
              <a:gd name="connsiteY5-6180" fmla="*/ 989046 h 1629302"/>
              <a:gd name="connsiteX6-6181" fmla="*/ 1781933 w 1999168"/>
              <a:gd name="connsiteY6-6182" fmla="*/ 1410999 h 1629302"/>
              <a:gd name="connsiteX7-6183" fmla="*/ 1246784 w 1999168"/>
              <a:gd name="connsiteY7-6184" fmla="*/ 1628018 h 1629302"/>
              <a:gd name="connsiteX8-6185" fmla="*/ 362208 w 1999168"/>
              <a:gd name="connsiteY8-6186" fmla="*/ 1479178 h 1629302"/>
              <a:gd name="connsiteX9-6187" fmla="*/ 1260 w 1999168"/>
              <a:gd name="connsiteY9-6188" fmla="*/ 1058073 h 1629302"/>
              <a:gd name="connsiteX10-6189" fmla="*/ 265102 w 1999168"/>
              <a:gd name="connsiteY10-6190" fmla="*/ 581418 h 1629302"/>
              <a:gd name="connsiteX11-6191" fmla="*/ 505392 w 1999168"/>
              <a:gd name="connsiteY11-6192" fmla="*/ 504961 h 1629302"/>
              <a:gd name="connsiteX0-6193" fmla="*/ 517884 w 1999168"/>
              <a:gd name="connsiteY0-6194" fmla="*/ 458923 h 1629302"/>
              <a:gd name="connsiteX1-6195" fmla="*/ 867759 w 1999168"/>
              <a:gd name="connsiteY1-6196" fmla="*/ 57531 h 1629302"/>
              <a:gd name="connsiteX2-6197" fmla="*/ 1275422 w 1999168"/>
              <a:gd name="connsiteY2-6198" fmla="*/ 25560 h 1629302"/>
              <a:gd name="connsiteX3-6199" fmla="*/ 1593665 w 1999168"/>
              <a:gd name="connsiteY3-6200" fmla="*/ 277601 h 1629302"/>
              <a:gd name="connsiteX4-6201" fmla="*/ 1689918 w 1999168"/>
              <a:gd name="connsiteY4-6202" fmla="*/ 732316 h 1629302"/>
              <a:gd name="connsiteX5-6203" fmla="*/ 1998728 w 1999168"/>
              <a:gd name="connsiteY5-6204" fmla="*/ 989046 h 1629302"/>
              <a:gd name="connsiteX6-6205" fmla="*/ 1781933 w 1999168"/>
              <a:gd name="connsiteY6-6206" fmla="*/ 1410999 h 1629302"/>
              <a:gd name="connsiteX7-6207" fmla="*/ 1246784 w 1999168"/>
              <a:gd name="connsiteY7-6208" fmla="*/ 1628018 h 1629302"/>
              <a:gd name="connsiteX8-6209" fmla="*/ 362208 w 1999168"/>
              <a:gd name="connsiteY8-6210" fmla="*/ 1479178 h 1629302"/>
              <a:gd name="connsiteX9-6211" fmla="*/ 1260 w 1999168"/>
              <a:gd name="connsiteY9-6212" fmla="*/ 1058073 h 1629302"/>
              <a:gd name="connsiteX10-6213" fmla="*/ 265102 w 1999168"/>
              <a:gd name="connsiteY10-6214" fmla="*/ 581418 h 1629302"/>
              <a:gd name="connsiteX11-6215" fmla="*/ 505392 w 1999168"/>
              <a:gd name="connsiteY11-6216" fmla="*/ 504961 h 1629302"/>
              <a:gd name="connsiteX0-6217" fmla="*/ 517562 w 1998846"/>
              <a:gd name="connsiteY0-6218" fmla="*/ 458923 h 1629302"/>
              <a:gd name="connsiteX1-6219" fmla="*/ 867437 w 1998846"/>
              <a:gd name="connsiteY1-6220" fmla="*/ 57531 h 1629302"/>
              <a:gd name="connsiteX2-6221" fmla="*/ 1275100 w 1998846"/>
              <a:gd name="connsiteY2-6222" fmla="*/ 25560 h 1629302"/>
              <a:gd name="connsiteX3-6223" fmla="*/ 1593343 w 1998846"/>
              <a:gd name="connsiteY3-6224" fmla="*/ 277601 h 1629302"/>
              <a:gd name="connsiteX4-6225" fmla="*/ 1689596 w 1998846"/>
              <a:gd name="connsiteY4-6226" fmla="*/ 732316 h 1629302"/>
              <a:gd name="connsiteX5-6227" fmla="*/ 1998406 w 1998846"/>
              <a:gd name="connsiteY5-6228" fmla="*/ 989046 h 1629302"/>
              <a:gd name="connsiteX6-6229" fmla="*/ 1781611 w 1998846"/>
              <a:gd name="connsiteY6-6230" fmla="*/ 1410999 h 1629302"/>
              <a:gd name="connsiteX7-6231" fmla="*/ 1246462 w 1998846"/>
              <a:gd name="connsiteY7-6232" fmla="*/ 1628018 h 1629302"/>
              <a:gd name="connsiteX8-6233" fmla="*/ 361886 w 1998846"/>
              <a:gd name="connsiteY8-6234" fmla="*/ 1479178 h 1629302"/>
              <a:gd name="connsiteX9-6235" fmla="*/ 938 w 1998846"/>
              <a:gd name="connsiteY9-6236" fmla="*/ 1058073 h 1629302"/>
              <a:gd name="connsiteX10-6237" fmla="*/ 264780 w 1998846"/>
              <a:gd name="connsiteY10-6238" fmla="*/ 581418 h 1629302"/>
              <a:gd name="connsiteX11-6239" fmla="*/ 495342 w 1998846"/>
              <a:gd name="connsiteY11-6240" fmla="*/ 485506 h 1629302"/>
              <a:gd name="connsiteX0-6241" fmla="*/ 519146 w 2000430"/>
              <a:gd name="connsiteY0-6242" fmla="*/ 458923 h 1629302"/>
              <a:gd name="connsiteX1-6243" fmla="*/ 869021 w 2000430"/>
              <a:gd name="connsiteY1-6244" fmla="*/ 57531 h 1629302"/>
              <a:gd name="connsiteX2-6245" fmla="*/ 1276684 w 2000430"/>
              <a:gd name="connsiteY2-6246" fmla="*/ 25560 h 1629302"/>
              <a:gd name="connsiteX3-6247" fmla="*/ 1594927 w 2000430"/>
              <a:gd name="connsiteY3-6248" fmla="*/ 277601 h 1629302"/>
              <a:gd name="connsiteX4-6249" fmla="*/ 1691180 w 2000430"/>
              <a:gd name="connsiteY4-6250" fmla="*/ 732316 h 1629302"/>
              <a:gd name="connsiteX5-6251" fmla="*/ 1999990 w 2000430"/>
              <a:gd name="connsiteY5-6252" fmla="*/ 989046 h 1629302"/>
              <a:gd name="connsiteX6-6253" fmla="*/ 1783195 w 2000430"/>
              <a:gd name="connsiteY6-6254" fmla="*/ 1410999 h 1629302"/>
              <a:gd name="connsiteX7-6255" fmla="*/ 1248046 w 2000430"/>
              <a:gd name="connsiteY7-6256" fmla="*/ 1628018 h 1629302"/>
              <a:gd name="connsiteX8-6257" fmla="*/ 363470 w 2000430"/>
              <a:gd name="connsiteY8-6258" fmla="*/ 1479178 h 1629302"/>
              <a:gd name="connsiteX9-6259" fmla="*/ 2522 w 2000430"/>
              <a:gd name="connsiteY9-6260" fmla="*/ 1058073 h 1629302"/>
              <a:gd name="connsiteX10-6261" fmla="*/ 217726 w 2000430"/>
              <a:gd name="connsiteY10-6262" fmla="*/ 591146 h 1629302"/>
              <a:gd name="connsiteX11-6263" fmla="*/ 496926 w 2000430"/>
              <a:gd name="connsiteY11-6264" fmla="*/ 485506 h 1629302"/>
              <a:gd name="connsiteX0-6265" fmla="*/ 519532 w 2000816"/>
              <a:gd name="connsiteY0-6266" fmla="*/ 458923 h 1629302"/>
              <a:gd name="connsiteX1-6267" fmla="*/ 869407 w 2000816"/>
              <a:gd name="connsiteY1-6268" fmla="*/ 57531 h 1629302"/>
              <a:gd name="connsiteX2-6269" fmla="*/ 1277070 w 2000816"/>
              <a:gd name="connsiteY2-6270" fmla="*/ 25560 h 1629302"/>
              <a:gd name="connsiteX3-6271" fmla="*/ 1595313 w 2000816"/>
              <a:gd name="connsiteY3-6272" fmla="*/ 277601 h 1629302"/>
              <a:gd name="connsiteX4-6273" fmla="*/ 1691566 w 2000816"/>
              <a:gd name="connsiteY4-6274" fmla="*/ 732316 h 1629302"/>
              <a:gd name="connsiteX5-6275" fmla="*/ 2000376 w 2000816"/>
              <a:gd name="connsiteY5-6276" fmla="*/ 989046 h 1629302"/>
              <a:gd name="connsiteX6-6277" fmla="*/ 1783581 w 2000816"/>
              <a:gd name="connsiteY6-6278" fmla="*/ 1410999 h 1629302"/>
              <a:gd name="connsiteX7-6279" fmla="*/ 1248432 w 2000816"/>
              <a:gd name="connsiteY7-6280" fmla="*/ 1628018 h 1629302"/>
              <a:gd name="connsiteX8-6281" fmla="*/ 363856 w 2000816"/>
              <a:gd name="connsiteY8-6282" fmla="*/ 1479178 h 1629302"/>
              <a:gd name="connsiteX9-6283" fmla="*/ 2908 w 2000816"/>
              <a:gd name="connsiteY9-6284" fmla="*/ 1058073 h 1629302"/>
              <a:gd name="connsiteX10-6285" fmla="*/ 218112 w 2000816"/>
              <a:gd name="connsiteY10-6286" fmla="*/ 591146 h 1629302"/>
              <a:gd name="connsiteX11-6287" fmla="*/ 497312 w 2000816"/>
              <a:gd name="connsiteY11-6288" fmla="*/ 485506 h 1629302"/>
              <a:gd name="connsiteX0-6289" fmla="*/ 520715 w 2001999"/>
              <a:gd name="connsiteY0-6290" fmla="*/ 458923 h 1629302"/>
              <a:gd name="connsiteX1-6291" fmla="*/ 870590 w 2001999"/>
              <a:gd name="connsiteY1-6292" fmla="*/ 57531 h 1629302"/>
              <a:gd name="connsiteX2-6293" fmla="*/ 1278253 w 2001999"/>
              <a:gd name="connsiteY2-6294" fmla="*/ 25560 h 1629302"/>
              <a:gd name="connsiteX3-6295" fmla="*/ 1596496 w 2001999"/>
              <a:gd name="connsiteY3-6296" fmla="*/ 277601 h 1629302"/>
              <a:gd name="connsiteX4-6297" fmla="*/ 1692749 w 2001999"/>
              <a:gd name="connsiteY4-6298" fmla="*/ 732316 h 1629302"/>
              <a:gd name="connsiteX5-6299" fmla="*/ 2001559 w 2001999"/>
              <a:gd name="connsiteY5-6300" fmla="*/ 989046 h 1629302"/>
              <a:gd name="connsiteX6-6301" fmla="*/ 1784764 w 2001999"/>
              <a:gd name="connsiteY6-6302" fmla="*/ 1410999 h 1629302"/>
              <a:gd name="connsiteX7-6303" fmla="*/ 1249615 w 2001999"/>
              <a:gd name="connsiteY7-6304" fmla="*/ 1628018 h 1629302"/>
              <a:gd name="connsiteX8-6305" fmla="*/ 365039 w 2001999"/>
              <a:gd name="connsiteY8-6306" fmla="*/ 1479178 h 1629302"/>
              <a:gd name="connsiteX9-6307" fmla="*/ 4091 w 2001999"/>
              <a:gd name="connsiteY9-6308" fmla="*/ 1058073 h 1629302"/>
              <a:gd name="connsiteX10-6309" fmla="*/ 199839 w 2001999"/>
              <a:gd name="connsiteY10-6310" fmla="*/ 586282 h 1629302"/>
              <a:gd name="connsiteX11-6311" fmla="*/ 498495 w 2001999"/>
              <a:gd name="connsiteY11-6312" fmla="*/ 485506 h 1629302"/>
              <a:gd name="connsiteX0-6313" fmla="*/ 520715 w 2001999"/>
              <a:gd name="connsiteY0-6314" fmla="*/ 454650 h 1625029"/>
              <a:gd name="connsiteX1-6315" fmla="*/ 787905 w 2001999"/>
              <a:gd name="connsiteY1-6316" fmla="*/ 62985 h 1625029"/>
              <a:gd name="connsiteX2-6317" fmla="*/ 1278253 w 2001999"/>
              <a:gd name="connsiteY2-6318" fmla="*/ 21287 h 1625029"/>
              <a:gd name="connsiteX3-6319" fmla="*/ 1596496 w 2001999"/>
              <a:gd name="connsiteY3-6320" fmla="*/ 273328 h 1625029"/>
              <a:gd name="connsiteX4-6321" fmla="*/ 1692749 w 2001999"/>
              <a:gd name="connsiteY4-6322" fmla="*/ 728043 h 1625029"/>
              <a:gd name="connsiteX5-6323" fmla="*/ 2001559 w 2001999"/>
              <a:gd name="connsiteY5-6324" fmla="*/ 984773 h 1625029"/>
              <a:gd name="connsiteX6-6325" fmla="*/ 1784764 w 2001999"/>
              <a:gd name="connsiteY6-6326" fmla="*/ 1406726 h 1625029"/>
              <a:gd name="connsiteX7-6327" fmla="*/ 1249615 w 2001999"/>
              <a:gd name="connsiteY7-6328" fmla="*/ 1623745 h 1625029"/>
              <a:gd name="connsiteX8-6329" fmla="*/ 365039 w 2001999"/>
              <a:gd name="connsiteY8-6330" fmla="*/ 1474905 h 1625029"/>
              <a:gd name="connsiteX9-6331" fmla="*/ 4091 w 2001999"/>
              <a:gd name="connsiteY9-6332" fmla="*/ 1053800 h 1625029"/>
              <a:gd name="connsiteX10-6333" fmla="*/ 199839 w 2001999"/>
              <a:gd name="connsiteY10-6334" fmla="*/ 582009 h 1625029"/>
              <a:gd name="connsiteX11-6335" fmla="*/ 498495 w 2001999"/>
              <a:gd name="connsiteY11-6336" fmla="*/ 481233 h 1625029"/>
              <a:gd name="connsiteX0-6337" fmla="*/ 520715 w 2001999"/>
              <a:gd name="connsiteY0-6338" fmla="*/ 454650 h 1625029"/>
              <a:gd name="connsiteX1-6339" fmla="*/ 787905 w 2001999"/>
              <a:gd name="connsiteY1-6340" fmla="*/ 62985 h 1625029"/>
              <a:gd name="connsiteX2-6341" fmla="*/ 1278253 w 2001999"/>
              <a:gd name="connsiteY2-6342" fmla="*/ 21287 h 1625029"/>
              <a:gd name="connsiteX3-6343" fmla="*/ 1596496 w 2001999"/>
              <a:gd name="connsiteY3-6344" fmla="*/ 273328 h 1625029"/>
              <a:gd name="connsiteX4-6345" fmla="*/ 1692749 w 2001999"/>
              <a:gd name="connsiteY4-6346" fmla="*/ 728043 h 1625029"/>
              <a:gd name="connsiteX5-6347" fmla="*/ 2001559 w 2001999"/>
              <a:gd name="connsiteY5-6348" fmla="*/ 984773 h 1625029"/>
              <a:gd name="connsiteX6-6349" fmla="*/ 1784764 w 2001999"/>
              <a:gd name="connsiteY6-6350" fmla="*/ 1406726 h 1625029"/>
              <a:gd name="connsiteX7-6351" fmla="*/ 1249615 w 2001999"/>
              <a:gd name="connsiteY7-6352" fmla="*/ 1623745 h 1625029"/>
              <a:gd name="connsiteX8-6353" fmla="*/ 365039 w 2001999"/>
              <a:gd name="connsiteY8-6354" fmla="*/ 1474905 h 1625029"/>
              <a:gd name="connsiteX9-6355" fmla="*/ 4091 w 2001999"/>
              <a:gd name="connsiteY9-6356" fmla="*/ 1053800 h 1625029"/>
              <a:gd name="connsiteX10-6357" fmla="*/ 199839 w 2001999"/>
              <a:gd name="connsiteY10-6358" fmla="*/ 582009 h 1625029"/>
              <a:gd name="connsiteX11-6359" fmla="*/ 498495 w 2001999"/>
              <a:gd name="connsiteY11-6360" fmla="*/ 481233 h 1625029"/>
              <a:gd name="connsiteX0-6361" fmla="*/ 520715 w 2001999"/>
              <a:gd name="connsiteY0-6362" fmla="*/ 450964 h 1621343"/>
              <a:gd name="connsiteX1-6363" fmla="*/ 787905 w 2001999"/>
              <a:gd name="connsiteY1-6364" fmla="*/ 69026 h 1621343"/>
              <a:gd name="connsiteX2-6365" fmla="*/ 1278253 w 2001999"/>
              <a:gd name="connsiteY2-6366" fmla="*/ 17601 h 1621343"/>
              <a:gd name="connsiteX3-6367" fmla="*/ 1596496 w 2001999"/>
              <a:gd name="connsiteY3-6368" fmla="*/ 269642 h 1621343"/>
              <a:gd name="connsiteX4-6369" fmla="*/ 1692749 w 2001999"/>
              <a:gd name="connsiteY4-6370" fmla="*/ 724357 h 1621343"/>
              <a:gd name="connsiteX5-6371" fmla="*/ 2001559 w 2001999"/>
              <a:gd name="connsiteY5-6372" fmla="*/ 981087 h 1621343"/>
              <a:gd name="connsiteX6-6373" fmla="*/ 1784764 w 2001999"/>
              <a:gd name="connsiteY6-6374" fmla="*/ 1403040 h 1621343"/>
              <a:gd name="connsiteX7-6375" fmla="*/ 1249615 w 2001999"/>
              <a:gd name="connsiteY7-6376" fmla="*/ 1620059 h 1621343"/>
              <a:gd name="connsiteX8-6377" fmla="*/ 365039 w 2001999"/>
              <a:gd name="connsiteY8-6378" fmla="*/ 1471219 h 1621343"/>
              <a:gd name="connsiteX9-6379" fmla="*/ 4091 w 2001999"/>
              <a:gd name="connsiteY9-6380" fmla="*/ 1050114 h 1621343"/>
              <a:gd name="connsiteX10-6381" fmla="*/ 199839 w 2001999"/>
              <a:gd name="connsiteY10-6382" fmla="*/ 578323 h 1621343"/>
              <a:gd name="connsiteX11-6383" fmla="*/ 498495 w 2001999"/>
              <a:gd name="connsiteY11-6384" fmla="*/ 477547 h 1621343"/>
              <a:gd name="connsiteX0-6385" fmla="*/ 520715 w 2001999"/>
              <a:gd name="connsiteY0-6386" fmla="*/ 450964 h 1621343"/>
              <a:gd name="connsiteX1-6387" fmla="*/ 787905 w 2001999"/>
              <a:gd name="connsiteY1-6388" fmla="*/ 69026 h 1621343"/>
              <a:gd name="connsiteX2-6389" fmla="*/ 1278253 w 2001999"/>
              <a:gd name="connsiteY2-6390" fmla="*/ 17601 h 1621343"/>
              <a:gd name="connsiteX3-6391" fmla="*/ 1596496 w 2001999"/>
              <a:gd name="connsiteY3-6392" fmla="*/ 269642 h 1621343"/>
              <a:gd name="connsiteX4-6393" fmla="*/ 1692749 w 2001999"/>
              <a:gd name="connsiteY4-6394" fmla="*/ 724357 h 1621343"/>
              <a:gd name="connsiteX5-6395" fmla="*/ 2001559 w 2001999"/>
              <a:gd name="connsiteY5-6396" fmla="*/ 981087 h 1621343"/>
              <a:gd name="connsiteX6-6397" fmla="*/ 1784764 w 2001999"/>
              <a:gd name="connsiteY6-6398" fmla="*/ 1403040 h 1621343"/>
              <a:gd name="connsiteX7-6399" fmla="*/ 1249615 w 2001999"/>
              <a:gd name="connsiteY7-6400" fmla="*/ 1620059 h 1621343"/>
              <a:gd name="connsiteX8-6401" fmla="*/ 365039 w 2001999"/>
              <a:gd name="connsiteY8-6402" fmla="*/ 1471219 h 1621343"/>
              <a:gd name="connsiteX9-6403" fmla="*/ 4091 w 2001999"/>
              <a:gd name="connsiteY9-6404" fmla="*/ 1050114 h 1621343"/>
              <a:gd name="connsiteX10-6405" fmla="*/ 199839 w 2001999"/>
              <a:gd name="connsiteY10-6406" fmla="*/ 578323 h 1621343"/>
              <a:gd name="connsiteX11-6407" fmla="*/ 498495 w 2001999"/>
              <a:gd name="connsiteY11-6408" fmla="*/ 477547 h 1621343"/>
              <a:gd name="connsiteX0-6409" fmla="*/ 520715 w 2001999"/>
              <a:gd name="connsiteY0-6410" fmla="*/ 453395 h 1623774"/>
              <a:gd name="connsiteX1-6411" fmla="*/ 787905 w 2001999"/>
              <a:gd name="connsiteY1-6412" fmla="*/ 71457 h 1623774"/>
              <a:gd name="connsiteX2-6413" fmla="*/ 1278253 w 2001999"/>
              <a:gd name="connsiteY2-6414" fmla="*/ 20032 h 1623774"/>
              <a:gd name="connsiteX3-6415" fmla="*/ 1596496 w 2001999"/>
              <a:gd name="connsiteY3-6416" fmla="*/ 272073 h 1623774"/>
              <a:gd name="connsiteX4-6417" fmla="*/ 1692749 w 2001999"/>
              <a:gd name="connsiteY4-6418" fmla="*/ 726788 h 1623774"/>
              <a:gd name="connsiteX5-6419" fmla="*/ 2001559 w 2001999"/>
              <a:gd name="connsiteY5-6420" fmla="*/ 983518 h 1623774"/>
              <a:gd name="connsiteX6-6421" fmla="*/ 1784764 w 2001999"/>
              <a:gd name="connsiteY6-6422" fmla="*/ 1405471 h 1623774"/>
              <a:gd name="connsiteX7-6423" fmla="*/ 1249615 w 2001999"/>
              <a:gd name="connsiteY7-6424" fmla="*/ 1622490 h 1623774"/>
              <a:gd name="connsiteX8-6425" fmla="*/ 365039 w 2001999"/>
              <a:gd name="connsiteY8-6426" fmla="*/ 1473650 h 1623774"/>
              <a:gd name="connsiteX9-6427" fmla="*/ 4091 w 2001999"/>
              <a:gd name="connsiteY9-6428" fmla="*/ 1052545 h 1623774"/>
              <a:gd name="connsiteX10-6429" fmla="*/ 199839 w 2001999"/>
              <a:gd name="connsiteY10-6430" fmla="*/ 580754 h 1623774"/>
              <a:gd name="connsiteX11-6431" fmla="*/ 498495 w 2001999"/>
              <a:gd name="connsiteY11-6432" fmla="*/ 479978 h 1623774"/>
              <a:gd name="connsiteX0-6433" fmla="*/ 520715 w 2001999"/>
              <a:gd name="connsiteY0-6434" fmla="*/ 451973 h 1622352"/>
              <a:gd name="connsiteX1-6435" fmla="*/ 787905 w 2001999"/>
              <a:gd name="connsiteY1-6436" fmla="*/ 70035 h 1622352"/>
              <a:gd name="connsiteX2-6437" fmla="*/ 1278253 w 2001999"/>
              <a:gd name="connsiteY2-6438" fmla="*/ 18610 h 1622352"/>
              <a:gd name="connsiteX3-6439" fmla="*/ 1620815 w 2001999"/>
              <a:gd name="connsiteY3-6440" fmla="*/ 251195 h 1622352"/>
              <a:gd name="connsiteX4-6441" fmla="*/ 1692749 w 2001999"/>
              <a:gd name="connsiteY4-6442" fmla="*/ 725366 h 1622352"/>
              <a:gd name="connsiteX5-6443" fmla="*/ 2001559 w 2001999"/>
              <a:gd name="connsiteY5-6444" fmla="*/ 982096 h 1622352"/>
              <a:gd name="connsiteX6-6445" fmla="*/ 1784764 w 2001999"/>
              <a:gd name="connsiteY6-6446" fmla="*/ 1404049 h 1622352"/>
              <a:gd name="connsiteX7-6447" fmla="*/ 1249615 w 2001999"/>
              <a:gd name="connsiteY7-6448" fmla="*/ 1621068 h 1622352"/>
              <a:gd name="connsiteX8-6449" fmla="*/ 365039 w 2001999"/>
              <a:gd name="connsiteY8-6450" fmla="*/ 1472228 h 1622352"/>
              <a:gd name="connsiteX9-6451" fmla="*/ 4091 w 2001999"/>
              <a:gd name="connsiteY9-6452" fmla="*/ 1051123 h 1622352"/>
              <a:gd name="connsiteX10-6453" fmla="*/ 199839 w 2001999"/>
              <a:gd name="connsiteY10-6454" fmla="*/ 579332 h 1622352"/>
              <a:gd name="connsiteX11-6455" fmla="*/ 498495 w 2001999"/>
              <a:gd name="connsiteY11-6456" fmla="*/ 478556 h 1622352"/>
              <a:gd name="connsiteX0-6457" fmla="*/ 520715 w 2001999"/>
              <a:gd name="connsiteY0-6458" fmla="*/ 451973 h 1622352"/>
              <a:gd name="connsiteX1-6459" fmla="*/ 787905 w 2001999"/>
              <a:gd name="connsiteY1-6460" fmla="*/ 70035 h 1622352"/>
              <a:gd name="connsiteX2-6461" fmla="*/ 1278253 w 2001999"/>
              <a:gd name="connsiteY2-6462" fmla="*/ 18610 h 1622352"/>
              <a:gd name="connsiteX3-6463" fmla="*/ 1620815 w 2001999"/>
              <a:gd name="connsiteY3-6464" fmla="*/ 251195 h 1622352"/>
              <a:gd name="connsiteX4-6465" fmla="*/ 1692749 w 2001999"/>
              <a:gd name="connsiteY4-6466" fmla="*/ 725366 h 1622352"/>
              <a:gd name="connsiteX5-6467" fmla="*/ 2001559 w 2001999"/>
              <a:gd name="connsiteY5-6468" fmla="*/ 982096 h 1622352"/>
              <a:gd name="connsiteX6-6469" fmla="*/ 1784764 w 2001999"/>
              <a:gd name="connsiteY6-6470" fmla="*/ 1404049 h 1622352"/>
              <a:gd name="connsiteX7-6471" fmla="*/ 1249615 w 2001999"/>
              <a:gd name="connsiteY7-6472" fmla="*/ 1621068 h 1622352"/>
              <a:gd name="connsiteX8-6473" fmla="*/ 365039 w 2001999"/>
              <a:gd name="connsiteY8-6474" fmla="*/ 1472228 h 1622352"/>
              <a:gd name="connsiteX9-6475" fmla="*/ 4091 w 2001999"/>
              <a:gd name="connsiteY9-6476" fmla="*/ 1051123 h 1622352"/>
              <a:gd name="connsiteX10-6477" fmla="*/ 199839 w 2001999"/>
              <a:gd name="connsiteY10-6478" fmla="*/ 579332 h 1622352"/>
              <a:gd name="connsiteX11-6479" fmla="*/ 498495 w 2001999"/>
              <a:gd name="connsiteY11-6480" fmla="*/ 478556 h 1622352"/>
              <a:gd name="connsiteX0-6481" fmla="*/ 520715 w 2003169"/>
              <a:gd name="connsiteY0-6482" fmla="*/ 451973 h 1622352"/>
              <a:gd name="connsiteX1-6483" fmla="*/ 787905 w 2003169"/>
              <a:gd name="connsiteY1-6484" fmla="*/ 70035 h 1622352"/>
              <a:gd name="connsiteX2-6485" fmla="*/ 1278253 w 2003169"/>
              <a:gd name="connsiteY2-6486" fmla="*/ 18610 h 1622352"/>
              <a:gd name="connsiteX3-6487" fmla="*/ 1620815 w 2003169"/>
              <a:gd name="connsiteY3-6488" fmla="*/ 251195 h 1622352"/>
              <a:gd name="connsiteX4-6489" fmla="*/ 1687885 w 2003169"/>
              <a:gd name="connsiteY4-6490" fmla="*/ 715638 h 1622352"/>
              <a:gd name="connsiteX5-6491" fmla="*/ 2001559 w 2003169"/>
              <a:gd name="connsiteY5-6492" fmla="*/ 982096 h 1622352"/>
              <a:gd name="connsiteX6-6493" fmla="*/ 1784764 w 2003169"/>
              <a:gd name="connsiteY6-6494" fmla="*/ 1404049 h 1622352"/>
              <a:gd name="connsiteX7-6495" fmla="*/ 1249615 w 2003169"/>
              <a:gd name="connsiteY7-6496" fmla="*/ 1621068 h 1622352"/>
              <a:gd name="connsiteX8-6497" fmla="*/ 365039 w 2003169"/>
              <a:gd name="connsiteY8-6498" fmla="*/ 1472228 h 1622352"/>
              <a:gd name="connsiteX9-6499" fmla="*/ 4091 w 2003169"/>
              <a:gd name="connsiteY9-6500" fmla="*/ 1051123 h 1622352"/>
              <a:gd name="connsiteX10-6501" fmla="*/ 199839 w 2003169"/>
              <a:gd name="connsiteY10-6502" fmla="*/ 579332 h 1622352"/>
              <a:gd name="connsiteX11-6503" fmla="*/ 498495 w 2003169"/>
              <a:gd name="connsiteY11-6504" fmla="*/ 478556 h 1622352"/>
              <a:gd name="connsiteX0-6505" fmla="*/ 520715 w 2001752"/>
              <a:gd name="connsiteY0-6506" fmla="*/ 451973 h 1622352"/>
              <a:gd name="connsiteX1-6507" fmla="*/ 787905 w 2001752"/>
              <a:gd name="connsiteY1-6508" fmla="*/ 70035 h 1622352"/>
              <a:gd name="connsiteX2-6509" fmla="*/ 1278253 w 2001752"/>
              <a:gd name="connsiteY2-6510" fmla="*/ 18610 h 1622352"/>
              <a:gd name="connsiteX3-6511" fmla="*/ 1620815 w 2001752"/>
              <a:gd name="connsiteY3-6512" fmla="*/ 251195 h 1622352"/>
              <a:gd name="connsiteX4-6513" fmla="*/ 1687885 w 2001752"/>
              <a:gd name="connsiteY4-6514" fmla="*/ 715638 h 1622352"/>
              <a:gd name="connsiteX5-6515" fmla="*/ 2001559 w 2001752"/>
              <a:gd name="connsiteY5-6516" fmla="*/ 982096 h 1622352"/>
              <a:gd name="connsiteX6-6517" fmla="*/ 1784764 w 2001752"/>
              <a:gd name="connsiteY6-6518" fmla="*/ 1404049 h 1622352"/>
              <a:gd name="connsiteX7-6519" fmla="*/ 1249615 w 2001752"/>
              <a:gd name="connsiteY7-6520" fmla="*/ 1621068 h 1622352"/>
              <a:gd name="connsiteX8-6521" fmla="*/ 365039 w 2001752"/>
              <a:gd name="connsiteY8-6522" fmla="*/ 1472228 h 1622352"/>
              <a:gd name="connsiteX9-6523" fmla="*/ 4091 w 2001752"/>
              <a:gd name="connsiteY9-6524" fmla="*/ 1051123 h 1622352"/>
              <a:gd name="connsiteX10-6525" fmla="*/ 199839 w 2001752"/>
              <a:gd name="connsiteY10-6526" fmla="*/ 579332 h 1622352"/>
              <a:gd name="connsiteX11-6527" fmla="*/ 498495 w 2001752"/>
              <a:gd name="connsiteY11-6528" fmla="*/ 478556 h 1622352"/>
              <a:gd name="connsiteX0-6529" fmla="*/ 520715 w 2002640"/>
              <a:gd name="connsiteY0-6530" fmla="*/ 451973 h 1622352"/>
              <a:gd name="connsiteX1-6531" fmla="*/ 787905 w 2002640"/>
              <a:gd name="connsiteY1-6532" fmla="*/ 70035 h 1622352"/>
              <a:gd name="connsiteX2-6533" fmla="*/ 1278253 w 2002640"/>
              <a:gd name="connsiteY2-6534" fmla="*/ 18610 h 1622352"/>
              <a:gd name="connsiteX3-6535" fmla="*/ 1620815 w 2002640"/>
              <a:gd name="connsiteY3-6536" fmla="*/ 251195 h 1622352"/>
              <a:gd name="connsiteX4-6537" fmla="*/ 1707340 w 2002640"/>
              <a:gd name="connsiteY4-6538" fmla="*/ 701047 h 1622352"/>
              <a:gd name="connsiteX5-6539" fmla="*/ 2001559 w 2002640"/>
              <a:gd name="connsiteY5-6540" fmla="*/ 982096 h 1622352"/>
              <a:gd name="connsiteX6-6541" fmla="*/ 1784764 w 2002640"/>
              <a:gd name="connsiteY6-6542" fmla="*/ 1404049 h 1622352"/>
              <a:gd name="connsiteX7-6543" fmla="*/ 1249615 w 2002640"/>
              <a:gd name="connsiteY7-6544" fmla="*/ 1621068 h 1622352"/>
              <a:gd name="connsiteX8-6545" fmla="*/ 365039 w 2002640"/>
              <a:gd name="connsiteY8-6546" fmla="*/ 1472228 h 1622352"/>
              <a:gd name="connsiteX9-6547" fmla="*/ 4091 w 2002640"/>
              <a:gd name="connsiteY9-6548" fmla="*/ 1051123 h 1622352"/>
              <a:gd name="connsiteX10-6549" fmla="*/ 199839 w 2002640"/>
              <a:gd name="connsiteY10-6550" fmla="*/ 579332 h 1622352"/>
              <a:gd name="connsiteX11-6551" fmla="*/ 498495 w 2002640"/>
              <a:gd name="connsiteY11-6552" fmla="*/ 478556 h 1622352"/>
              <a:gd name="connsiteX0-6553" fmla="*/ 520715 w 2002640"/>
              <a:gd name="connsiteY0-6554" fmla="*/ 451973 h 1622352"/>
              <a:gd name="connsiteX1-6555" fmla="*/ 787905 w 2002640"/>
              <a:gd name="connsiteY1-6556" fmla="*/ 70035 h 1622352"/>
              <a:gd name="connsiteX2-6557" fmla="*/ 1278253 w 2002640"/>
              <a:gd name="connsiteY2-6558" fmla="*/ 18610 h 1622352"/>
              <a:gd name="connsiteX3-6559" fmla="*/ 1620815 w 2002640"/>
              <a:gd name="connsiteY3-6560" fmla="*/ 251195 h 1622352"/>
              <a:gd name="connsiteX4-6561" fmla="*/ 1707340 w 2002640"/>
              <a:gd name="connsiteY4-6562" fmla="*/ 701047 h 1622352"/>
              <a:gd name="connsiteX5-6563" fmla="*/ 2001559 w 2002640"/>
              <a:gd name="connsiteY5-6564" fmla="*/ 982096 h 1622352"/>
              <a:gd name="connsiteX6-6565" fmla="*/ 1784764 w 2002640"/>
              <a:gd name="connsiteY6-6566" fmla="*/ 1404049 h 1622352"/>
              <a:gd name="connsiteX7-6567" fmla="*/ 1249615 w 2002640"/>
              <a:gd name="connsiteY7-6568" fmla="*/ 1621068 h 1622352"/>
              <a:gd name="connsiteX8-6569" fmla="*/ 365039 w 2002640"/>
              <a:gd name="connsiteY8-6570" fmla="*/ 1472228 h 1622352"/>
              <a:gd name="connsiteX9-6571" fmla="*/ 4091 w 2002640"/>
              <a:gd name="connsiteY9-6572" fmla="*/ 1051123 h 1622352"/>
              <a:gd name="connsiteX10-6573" fmla="*/ 199839 w 2002640"/>
              <a:gd name="connsiteY10-6574" fmla="*/ 579332 h 1622352"/>
              <a:gd name="connsiteX11-6575" fmla="*/ 498495 w 2002640"/>
              <a:gd name="connsiteY11-6576" fmla="*/ 478556 h 1622352"/>
              <a:gd name="connsiteX0-6577" fmla="*/ 520715 w 2002640"/>
              <a:gd name="connsiteY0-6578" fmla="*/ 449135 h 1619514"/>
              <a:gd name="connsiteX1-6579" fmla="*/ 787905 w 2002640"/>
              <a:gd name="connsiteY1-6580" fmla="*/ 67197 h 1619514"/>
              <a:gd name="connsiteX2-6581" fmla="*/ 1278253 w 2002640"/>
              <a:gd name="connsiteY2-6582" fmla="*/ 15772 h 1619514"/>
              <a:gd name="connsiteX3-6583" fmla="*/ 1640271 w 2002640"/>
              <a:gd name="connsiteY3-6584" fmla="*/ 209447 h 1619514"/>
              <a:gd name="connsiteX4-6585" fmla="*/ 1707340 w 2002640"/>
              <a:gd name="connsiteY4-6586" fmla="*/ 698209 h 1619514"/>
              <a:gd name="connsiteX5-6587" fmla="*/ 2001559 w 2002640"/>
              <a:gd name="connsiteY5-6588" fmla="*/ 979258 h 1619514"/>
              <a:gd name="connsiteX6-6589" fmla="*/ 1784764 w 2002640"/>
              <a:gd name="connsiteY6-6590" fmla="*/ 1401211 h 1619514"/>
              <a:gd name="connsiteX7-6591" fmla="*/ 1249615 w 2002640"/>
              <a:gd name="connsiteY7-6592" fmla="*/ 1618230 h 1619514"/>
              <a:gd name="connsiteX8-6593" fmla="*/ 365039 w 2002640"/>
              <a:gd name="connsiteY8-6594" fmla="*/ 1469390 h 1619514"/>
              <a:gd name="connsiteX9-6595" fmla="*/ 4091 w 2002640"/>
              <a:gd name="connsiteY9-6596" fmla="*/ 1048285 h 1619514"/>
              <a:gd name="connsiteX10-6597" fmla="*/ 199839 w 2002640"/>
              <a:gd name="connsiteY10-6598" fmla="*/ 576494 h 1619514"/>
              <a:gd name="connsiteX11-6599" fmla="*/ 498495 w 2002640"/>
              <a:gd name="connsiteY11-6600" fmla="*/ 475718 h 1619514"/>
              <a:gd name="connsiteX0-6601" fmla="*/ 520715 w 2002640"/>
              <a:gd name="connsiteY0-6602" fmla="*/ 441360 h 1611739"/>
              <a:gd name="connsiteX1-6603" fmla="*/ 758722 w 2002640"/>
              <a:gd name="connsiteY1-6604" fmla="*/ 83741 h 1611739"/>
              <a:gd name="connsiteX2-6605" fmla="*/ 1278253 w 2002640"/>
              <a:gd name="connsiteY2-6606" fmla="*/ 7997 h 1611739"/>
              <a:gd name="connsiteX3-6607" fmla="*/ 1640271 w 2002640"/>
              <a:gd name="connsiteY3-6608" fmla="*/ 201772 h 1611739"/>
              <a:gd name="connsiteX4-6609" fmla="*/ 1707340 w 2002640"/>
              <a:gd name="connsiteY4-6610" fmla="*/ 690434 h 1611739"/>
              <a:gd name="connsiteX5-6611" fmla="*/ 2001559 w 2002640"/>
              <a:gd name="connsiteY5-6612" fmla="*/ 971483 h 1611739"/>
              <a:gd name="connsiteX6-6613" fmla="*/ 1784764 w 2002640"/>
              <a:gd name="connsiteY6-6614" fmla="*/ 1393436 h 1611739"/>
              <a:gd name="connsiteX7-6615" fmla="*/ 1249615 w 2002640"/>
              <a:gd name="connsiteY7-6616" fmla="*/ 1610455 h 1611739"/>
              <a:gd name="connsiteX8-6617" fmla="*/ 365039 w 2002640"/>
              <a:gd name="connsiteY8-6618" fmla="*/ 1461615 h 1611739"/>
              <a:gd name="connsiteX9-6619" fmla="*/ 4091 w 2002640"/>
              <a:gd name="connsiteY9-6620" fmla="*/ 1040510 h 1611739"/>
              <a:gd name="connsiteX10-6621" fmla="*/ 199839 w 2002640"/>
              <a:gd name="connsiteY10-6622" fmla="*/ 568719 h 1611739"/>
              <a:gd name="connsiteX11-6623" fmla="*/ 498495 w 2002640"/>
              <a:gd name="connsiteY11-6624" fmla="*/ 467943 h 1611739"/>
              <a:gd name="connsiteX0-6625" fmla="*/ 520715 w 2002640"/>
              <a:gd name="connsiteY0-6626" fmla="*/ 462395 h 1632774"/>
              <a:gd name="connsiteX1-6627" fmla="*/ 758722 w 2002640"/>
              <a:gd name="connsiteY1-6628" fmla="*/ 104776 h 1632774"/>
              <a:gd name="connsiteX2-6629" fmla="*/ 1253933 w 2002640"/>
              <a:gd name="connsiteY2-6630" fmla="*/ 4713 h 1632774"/>
              <a:gd name="connsiteX3-6631" fmla="*/ 1640271 w 2002640"/>
              <a:gd name="connsiteY3-6632" fmla="*/ 222707 h 1632774"/>
              <a:gd name="connsiteX4-6633" fmla="*/ 1707340 w 2002640"/>
              <a:gd name="connsiteY4-6634" fmla="*/ 711469 h 1632774"/>
              <a:gd name="connsiteX5-6635" fmla="*/ 2001559 w 2002640"/>
              <a:gd name="connsiteY5-6636" fmla="*/ 992518 h 1632774"/>
              <a:gd name="connsiteX6-6637" fmla="*/ 1784764 w 2002640"/>
              <a:gd name="connsiteY6-6638" fmla="*/ 1414471 h 1632774"/>
              <a:gd name="connsiteX7-6639" fmla="*/ 1249615 w 2002640"/>
              <a:gd name="connsiteY7-6640" fmla="*/ 1631490 h 1632774"/>
              <a:gd name="connsiteX8-6641" fmla="*/ 365039 w 2002640"/>
              <a:gd name="connsiteY8-6642" fmla="*/ 1482650 h 1632774"/>
              <a:gd name="connsiteX9-6643" fmla="*/ 4091 w 2002640"/>
              <a:gd name="connsiteY9-6644" fmla="*/ 1061545 h 1632774"/>
              <a:gd name="connsiteX10-6645" fmla="*/ 199839 w 2002640"/>
              <a:gd name="connsiteY10-6646" fmla="*/ 589754 h 1632774"/>
              <a:gd name="connsiteX11-6647" fmla="*/ 498495 w 2002640"/>
              <a:gd name="connsiteY11-6648" fmla="*/ 488978 h 1632774"/>
              <a:gd name="connsiteX0-6649" fmla="*/ 515361 w 1997286"/>
              <a:gd name="connsiteY0-6650" fmla="*/ 462395 h 1632748"/>
              <a:gd name="connsiteX1-6651" fmla="*/ 753368 w 1997286"/>
              <a:gd name="connsiteY1-6652" fmla="*/ 104776 h 1632748"/>
              <a:gd name="connsiteX2-6653" fmla="*/ 1248579 w 1997286"/>
              <a:gd name="connsiteY2-6654" fmla="*/ 4713 h 1632748"/>
              <a:gd name="connsiteX3-6655" fmla="*/ 1634917 w 1997286"/>
              <a:gd name="connsiteY3-6656" fmla="*/ 222707 h 1632748"/>
              <a:gd name="connsiteX4-6657" fmla="*/ 1701986 w 1997286"/>
              <a:gd name="connsiteY4-6658" fmla="*/ 711469 h 1632748"/>
              <a:gd name="connsiteX5-6659" fmla="*/ 1996205 w 1997286"/>
              <a:gd name="connsiteY5-6660" fmla="*/ 992518 h 1632748"/>
              <a:gd name="connsiteX6-6661" fmla="*/ 1779410 w 1997286"/>
              <a:gd name="connsiteY6-6662" fmla="*/ 1414471 h 1632748"/>
              <a:gd name="connsiteX7-6663" fmla="*/ 1244261 w 1997286"/>
              <a:gd name="connsiteY7-6664" fmla="*/ 1631490 h 1632748"/>
              <a:gd name="connsiteX8-6665" fmla="*/ 359685 w 1997286"/>
              <a:gd name="connsiteY8-6666" fmla="*/ 1482650 h 1632748"/>
              <a:gd name="connsiteX9-6667" fmla="*/ 3601 w 1997286"/>
              <a:gd name="connsiteY9-6668" fmla="*/ 1071273 h 1632748"/>
              <a:gd name="connsiteX10-6669" fmla="*/ 194485 w 1997286"/>
              <a:gd name="connsiteY10-6670" fmla="*/ 589754 h 1632748"/>
              <a:gd name="connsiteX11-6671" fmla="*/ 493141 w 1997286"/>
              <a:gd name="connsiteY11-6672" fmla="*/ 488978 h 1632748"/>
              <a:gd name="connsiteX0-6673" fmla="*/ 515361 w 1997286"/>
              <a:gd name="connsiteY0-6674" fmla="*/ 462395 h 1632748"/>
              <a:gd name="connsiteX1-6675" fmla="*/ 753368 w 1997286"/>
              <a:gd name="connsiteY1-6676" fmla="*/ 104776 h 1632748"/>
              <a:gd name="connsiteX2-6677" fmla="*/ 1248579 w 1997286"/>
              <a:gd name="connsiteY2-6678" fmla="*/ 4713 h 1632748"/>
              <a:gd name="connsiteX3-6679" fmla="*/ 1634917 w 1997286"/>
              <a:gd name="connsiteY3-6680" fmla="*/ 222707 h 1632748"/>
              <a:gd name="connsiteX4-6681" fmla="*/ 1701986 w 1997286"/>
              <a:gd name="connsiteY4-6682" fmla="*/ 711469 h 1632748"/>
              <a:gd name="connsiteX5-6683" fmla="*/ 1996205 w 1997286"/>
              <a:gd name="connsiteY5-6684" fmla="*/ 992518 h 1632748"/>
              <a:gd name="connsiteX6-6685" fmla="*/ 1779410 w 1997286"/>
              <a:gd name="connsiteY6-6686" fmla="*/ 1414471 h 1632748"/>
              <a:gd name="connsiteX7-6687" fmla="*/ 1244261 w 1997286"/>
              <a:gd name="connsiteY7-6688" fmla="*/ 1631490 h 1632748"/>
              <a:gd name="connsiteX8-6689" fmla="*/ 359685 w 1997286"/>
              <a:gd name="connsiteY8-6690" fmla="*/ 1482650 h 1632748"/>
              <a:gd name="connsiteX9-6691" fmla="*/ 3601 w 1997286"/>
              <a:gd name="connsiteY9-6692" fmla="*/ 1071273 h 1632748"/>
              <a:gd name="connsiteX10-6693" fmla="*/ 194485 w 1997286"/>
              <a:gd name="connsiteY10-6694" fmla="*/ 589754 h 1632748"/>
              <a:gd name="connsiteX11-6695" fmla="*/ 493141 w 1997286"/>
              <a:gd name="connsiteY11-6696" fmla="*/ 488978 h 1632748"/>
              <a:gd name="connsiteX0-6697" fmla="*/ 513448 w 1995373"/>
              <a:gd name="connsiteY0-6698" fmla="*/ 462395 h 1632748"/>
              <a:gd name="connsiteX1-6699" fmla="*/ 751455 w 1995373"/>
              <a:gd name="connsiteY1-6700" fmla="*/ 104776 h 1632748"/>
              <a:gd name="connsiteX2-6701" fmla="*/ 1246666 w 1995373"/>
              <a:gd name="connsiteY2-6702" fmla="*/ 4713 h 1632748"/>
              <a:gd name="connsiteX3-6703" fmla="*/ 1633004 w 1995373"/>
              <a:gd name="connsiteY3-6704" fmla="*/ 222707 h 1632748"/>
              <a:gd name="connsiteX4-6705" fmla="*/ 1700073 w 1995373"/>
              <a:gd name="connsiteY4-6706" fmla="*/ 711469 h 1632748"/>
              <a:gd name="connsiteX5-6707" fmla="*/ 1994292 w 1995373"/>
              <a:gd name="connsiteY5-6708" fmla="*/ 992518 h 1632748"/>
              <a:gd name="connsiteX6-6709" fmla="*/ 1777497 w 1995373"/>
              <a:gd name="connsiteY6-6710" fmla="*/ 1414471 h 1632748"/>
              <a:gd name="connsiteX7-6711" fmla="*/ 1242348 w 1995373"/>
              <a:gd name="connsiteY7-6712" fmla="*/ 1631490 h 1632748"/>
              <a:gd name="connsiteX8-6713" fmla="*/ 357772 w 1995373"/>
              <a:gd name="connsiteY8-6714" fmla="*/ 1482650 h 1632748"/>
              <a:gd name="connsiteX9-6715" fmla="*/ 1688 w 1995373"/>
              <a:gd name="connsiteY9-6716" fmla="*/ 1071273 h 1632748"/>
              <a:gd name="connsiteX10-6717" fmla="*/ 192572 w 1995373"/>
              <a:gd name="connsiteY10-6718" fmla="*/ 589754 h 1632748"/>
              <a:gd name="connsiteX11-6719" fmla="*/ 491228 w 1995373"/>
              <a:gd name="connsiteY11-6720" fmla="*/ 488978 h 1632748"/>
              <a:gd name="connsiteX0-6721" fmla="*/ 513448 w 1995373"/>
              <a:gd name="connsiteY0-6722" fmla="*/ 462395 h 1632748"/>
              <a:gd name="connsiteX1-6723" fmla="*/ 751455 w 1995373"/>
              <a:gd name="connsiteY1-6724" fmla="*/ 104776 h 1632748"/>
              <a:gd name="connsiteX2-6725" fmla="*/ 1246666 w 1995373"/>
              <a:gd name="connsiteY2-6726" fmla="*/ 4713 h 1632748"/>
              <a:gd name="connsiteX3-6727" fmla="*/ 1633004 w 1995373"/>
              <a:gd name="connsiteY3-6728" fmla="*/ 222707 h 1632748"/>
              <a:gd name="connsiteX4-6729" fmla="*/ 1700073 w 1995373"/>
              <a:gd name="connsiteY4-6730" fmla="*/ 711469 h 1632748"/>
              <a:gd name="connsiteX5-6731" fmla="*/ 1994292 w 1995373"/>
              <a:gd name="connsiteY5-6732" fmla="*/ 992518 h 1632748"/>
              <a:gd name="connsiteX6-6733" fmla="*/ 1777497 w 1995373"/>
              <a:gd name="connsiteY6-6734" fmla="*/ 1414471 h 1632748"/>
              <a:gd name="connsiteX7-6735" fmla="*/ 1242348 w 1995373"/>
              <a:gd name="connsiteY7-6736" fmla="*/ 1631490 h 1632748"/>
              <a:gd name="connsiteX8-6737" fmla="*/ 357772 w 1995373"/>
              <a:gd name="connsiteY8-6738" fmla="*/ 1482650 h 1632748"/>
              <a:gd name="connsiteX9-6739" fmla="*/ 1688 w 1995373"/>
              <a:gd name="connsiteY9-6740" fmla="*/ 1071273 h 1632748"/>
              <a:gd name="connsiteX10-6741" fmla="*/ 192572 w 1995373"/>
              <a:gd name="connsiteY10-6742" fmla="*/ 589754 h 1632748"/>
              <a:gd name="connsiteX11-6743" fmla="*/ 491228 w 1995373"/>
              <a:gd name="connsiteY11-6744" fmla="*/ 488978 h 1632748"/>
              <a:gd name="connsiteX0-6745" fmla="*/ 516674 w 1998599"/>
              <a:gd name="connsiteY0-6746" fmla="*/ 462395 h 1632748"/>
              <a:gd name="connsiteX1-6747" fmla="*/ 754681 w 1998599"/>
              <a:gd name="connsiteY1-6748" fmla="*/ 104776 h 1632748"/>
              <a:gd name="connsiteX2-6749" fmla="*/ 1249892 w 1998599"/>
              <a:gd name="connsiteY2-6750" fmla="*/ 4713 h 1632748"/>
              <a:gd name="connsiteX3-6751" fmla="*/ 1636230 w 1998599"/>
              <a:gd name="connsiteY3-6752" fmla="*/ 222707 h 1632748"/>
              <a:gd name="connsiteX4-6753" fmla="*/ 1703299 w 1998599"/>
              <a:gd name="connsiteY4-6754" fmla="*/ 711469 h 1632748"/>
              <a:gd name="connsiteX5-6755" fmla="*/ 1997518 w 1998599"/>
              <a:gd name="connsiteY5-6756" fmla="*/ 992518 h 1632748"/>
              <a:gd name="connsiteX6-6757" fmla="*/ 1780723 w 1998599"/>
              <a:gd name="connsiteY6-6758" fmla="*/ 1414471 h 1632748"/>
              <a:gd name="connsiteX7-6759" fmla="*/ 1245574 w 1998599"/>
              <a:gd name="connsiteY7-6760" fmla="*/ 1631490 h 1632748"/>
              <a:gd name="connsiteX8-6761" fmla="*/ 360998 w 1998599"/>
              <a:gd name="connsiteY8-6762" fmla="*/ 1482650 h 1632748"/>
              <a:gd name="connsiteX9-6763" fmla="*/ 4914 w 1998599"/>
              <a:gd name="connsiteY9-6764" fmla="*/ 1071273 h 1632748"/>
              <a:gd name="connsiteX10-6765" fmla="*/ 176343 w 1998599"/>
              <a:gd name="connsiteY10-6766" fmla="*/ 589754 h 1632748"/>
              <a:gd name="connsiteX11-6767" fmla="*/ 494454 w 1998599"/>
              <a:gd name="connsiteY11-6768" fmla="*/ 488978 h 1632748"/>
              <a:gd name="connsiteX0-6769" fmla="*/ 517023 w 1998948"/>
              <a:gd name="connsiteY0-6770" fmla="*/ 462395 h 1632748"/>
              <a:gd name="connsiteX1-6771" fmla="*/ 755030 w 1998948"/>
              <a:gd name="connsiteY1-6772" fmla="*/ 104776 h 1632748"/>
              <a:gd name="connsiteX2-6773" fmla="*/ 1250241 w 1998948"/>
              <a:gd name="connsiteY2-6774" fmla="*/ 4713 h 1632748"/>
              <a:gd name="connsiteX3-6775" fmla="*/ 1636579 w 1998948"/>
              <a:gd name="connsiteY3-6776" fmla="*/ 222707 h 1632748"/>
              <a:gd name="connsiteX4-6777" fmla="*/ 1703648 w 1998948"/>
              <a:gd name="connsiteY4-6778" fmla="*/ 711469 h 1632748"/>
              <a:gd name="connsiteX5-6779" fmla="*/ 1997867 w 1998948"/>
              <a:gd name="connsiteY5-6780" fmla="*/ 992518 h 1632748"/>
              <a:gd name="connsiteX6-6781" fmla="*/ 1781072 w 1998948"/>
              <a:gd name="connsiteY6-6782" fmla="*/ 1414471 h 1632748"/>
              <a:gd name="connsiteX7-6783" fmla="*/ 1245923 w 1998948"/>
              <a:gd name="connsiteY7-6784" fmla="*/ 1631490 h 1632748"/>
              <a:gd name="connsiteX8-6785" fmla="*/ 361347 w 1998948"/>
              <a:gd name="connsiteY8-6786" fmla="*/ 1482650 h 1632748"/>
              <a:gd name="connsiteX9-6787" fmla="*/ 5263 w 1998948"/>
              <a:gd name="connsiteY9-6788" fmla="*/ 1071273 h 1632748"/>
              <a:gd name="connsiteX10-6789" fmla="*/ 176692 w 1998948"/>
              <a:gd name="connsiteY10-6790" fmla="*/ 589754 h 1632748"/>
              <a:gd name="connsiteX11-6791" fmla="*/ 494803 w 1998948"/>
              <a:gd name="connsiteY11-6792" fmla="*/ 488978 h 1632748"/>
              <a:gd name="connsiteX0-6793" fmla="*/ 517285 w 1999210"/>
              <a:gd name="connsiteY0-6794" fmla="*/ 462395 h 1632748"/>
              <a:gd name="connsiteX1-6795" fmla="*/ 755292 w 1999210"/>
              <a:gd name="connsiteY1-6796" fmla="*/ 104776 h 1632748"/>
              <a:gd name="connsiteX2-6797" fmla="*/ 1250503 w 1999210"/>
              <a:gd name="connsiteY2-6798" fmla="*/ 4713 h 1632748"/>
              <a:gd name="connsiteX3-6799" fmla="*/ 1636841 w 1999210"/>
              <a:gd name="connsiteY3-6800" fmla="*/ 222707 h 1632748"/>
              <a:gd name="connsiteX4-6801" fmla="*/ 1703910 w 1999210"/>
              <a:gd name="connsiteY4-6802" fmla="*/ 711469 h 1632748"/>
              <a:gd name="connsiteX5-6803" fmla="*/ 1998129 w 1999210"/>
              <a:gd name="connsiteY5-6804" fmla="*/ 992518 h 1632748"/>
              <a:gd name="connsiteX6-6805" fmla="*/ 1781334 w 1999210"/>
              <a:gd name="connsiteY6-6806" fmla="*/ 1414471 h 1632748"/>
              <a:gd name="connsiteX7-6807" fmla="*/ 1246185 w 1999210"/>
              <a:gd name="connsiteY7-6808" fmla="*/ 1631490 h 1632748"/>
              <a:gd name="connsiteX8-6809" fmla="*/ 361609 w 1999210"/>
              <a:gd name="connsiteY8-6810" fmla="*/ 1482650 h 1632748"/>
              <a:gd name="connsiteX9-6811" fmla="*/ 5525 w 1999210"/>
              <a:gd name="connsiteY9-6812" fmla="*/ 1071273 h 1632748"/>
              <a:gd name="connsiteX10-6813" fmla="*/ 176954 w 1999210"/>
              <a:gd name="connsiteY10-6814" fmla="*/ 589754 h 1632748"/>
              <a:gd name="connsiteX11-6815" fmla="*/ 495065 w 1999210"/>
              <a:gd name="connsiteY11-6816" fmla="*/ 488978 h 1632748"/>
              <a:gd name="connsiteX0-6817" fmla="*/ 519257 w 2001182"/>
              <a:gd name="connsiteY0-6818" fmla="*/ 462395 h 1632748"/>
              <a:gd name="connsiteX1-6819" fmla="*/ 757264 w 2001182"/>
              <a:gd name="connsiteY1-6820" fmla="*/ 104776 h 1632748"/>
              <a:gd name="connsiteX2-6821" fmla="*/ 1252475 w 2001182"/>
              <a:gd name="connsiteY2-6822" fmla="*/ 4713 h 1632748"/>
              <a:gd name="connsiteX3-6823" fmla="*/ 1638813 w 2001182"/>
              <a:gd name="connsiteY3-6824" fmla="*/ 222707 h 1632748"/>
              <a:gd name="connsiteX4-6825" fmla="*/ 1705882 w 2001182"/>
              <a:gd name="connsiteY4-6826" fmla="*/ 711469 h 1632748"/>
              <a:gd name="connsiteX5-6827" fmla="*/ 2000101 w 2001182"/>
              <a:gd name="connsiteY5-6828" fmla="*/ 992518 h 1632748"/>
              <a:gd name="connsiteX6-6829" fmla="*/ 1783306 w 2001182"/>
              <a:gd name="connsiteY6-6830" fmla="*/ 1414471 h 1632748"/>
              <a:gd name="connsiteX7-6831" fmla="*/ 1248157 w 2001182"/>
              <a:gd name="connsiteY7-6832" fmla="*/ 1631490 h 1632748"/>
              <a:gd name="connsiteX8-6833" fmla="*/ 363581 w 2001182"/>
              <a:gd name="connsiteY8-6834" fmla="*/ 1482650 h 1632748"/>
              <a:gd name="connsiteX9-6835" fmla="*/ 7497 w 2001182"/>
              <a:gd name="connsiteY9-6836" fmla="*/ 1071273 h 1632748"/>
              <a:gd name="connsiteX10-6837" fmla="*/ 159470 w 2001182"/>
              <a:gd name="connsiteY10-6838" fmla="*/ 589754 h 1632748"/>
              <a:gd name="connsiteX11-6839" fmla="*/ 497037 w 2001182"/>
              <a:gd name="connsiteY11-6840" fmla="*/ 488978 h 1632748"/>
              <a:gd name="connsiteX0-6841" fmla="*/ 490626 w 1972551"/>
              <a:gd name="connsiteY0-6842" fmla="*/ 462395 h 1632748"/>
              <a:gd name="connsiteX1-6843" fmla="*/ 728633 w 1972551"/>
              <a:gd name="connsiteY1-6844" fmla="*/ 104776 h 1632748"/>
              <a:gd name="connsiteX2-6845" fmla="*/ 1223844 w 1972551"/>
              <a:gd name="connsiteY2-6846" fmla="*/ 4713 h 1632748"/>
              <a:gd name="connsiteX3-6847" fmla="*/ 1610182 w 1972551"/>
              <a:gd name="connsiteY3-6848" fmla="*/ 222707 h 1632748"/>
              <a:gd name="connsiteX4-6849" fmla="*/ 1677251 w 1972551"/>
              <a:gd name="connsiteY4-6850" fmla="*/ 711469 h 1632748"/>
              <a:gd name="connsiteX5-6851" fmla="*/ 1971470 w 1972551"/>
              <a:gd name="connsiteY5-6852" fmla="*/ 992518 h 1632748"/>
              <a:gd name="connsiteX6-6853" fmla="*/ 1754675 w 1972551"/>
              <a:gd name="connsiteY6-6854" fmla="*/ 1414471 h 1632748"/>
              <a:gd name="connsiteX7-6855" fmla="*/ 1219526 w 1972551"/>
              <a:gd name="connsiteY7-6856" fmla="*/ 1631490 h 1632748"/>
              <a:gd name="connsiteX8-6857" fmla="*/ 334950 w 1972551"/>
              <a:gd name="connsiteY8-6858" fmla="*/ 1482650 h 1632748"/>
              <a:gd name="connsiteX9-6859" fmla="*/ 8049 w 1972551"/>
              <a:gd name="connsiteY9-6860" fmla="*/ 1071273 h 1632748"/>
              <a:gd name="connsiteX10-6861" fmla="*/ 130839 w 1972551"/>
              <a:gd name="connsiteY10-6862" fmla="*/ 589754 h 1632748"/>
              <a:gd name="connsiteX11-6863" fmla="*/ 468406 w 1972551"/>
              <a:gd name="connsiteY11-6864" fmla="*/ 488978 h 1632748"/>
              <a:gd name="connsiteX0-6865" fmla="*/ 491750 w 1973675"/>
              <a:gd name="connsiteY0-6866" fmla="*/ 462395 h 1632923"/>
              <a:gd name="connsiteX1-6867" fmla="*/ 729757 w 1973675"/>
              <a:gd name="connsiteY1-6868" fmla="*/ 104776 h 1632923"/>
              <a:gd name="connsiteX2-6869" fmla="*/ 1224968 w 1973675"/>
              <a:gd name="connsiteY2-6870" fmla="*/ 4713 h 1632923"/>
              <a:gd name="connsiteX3-6871" fmla="*/ 1611306 w 1973675"/>
              <a:gd name="connsiteY3-6872" fmla="*/ 222707 h 1632923"/>
              <a:gd name="connsiteX4-6873" fmla="*/ 1678375 w 1973675"/>
              <a:gd name="connsiteY4-6874" fmla="*/ 711469 h 1632923"/>
              <a:gd name="connsiteX5-6875" fmla="*/ 1972594 w 1973675"/>
              <a:gd name="connsiteY5-6876" fmla="*/ 992518 h 1632923"/>
              <a:gd name="connsiteX6-6877" fmla="*/ 1755799 w 1973675"/>
              <a:gd name="connsiteY6-6878" fmla="*/ 1414471 h 1632923"/>
              <a:gd name="connsiteX7-6879" fmla="*/ 1220650 w 1973675"/>
              <a:gd name="connsiteY7-6880" fmla="*/ 1631490 h 1632923"/>
              <a:gd name="connsiteX8-6881" fmla="*/ 355530 w 1973675"/>
              <a:gd name="connsiteY8-6882" fmla="*/ 1492378 h 1632923"/>
              <a:gd name="connsiteX9-6883" fmla="*/ 9173 w 1973675"/>
              <a:gd name="connsiteY9-6884" fmla="*/ 1071273 h 1632923"/>
              <a:gd name="connsiteX10-6885" fmla="*/ 131963 w 1973675"/>
              <a:gd name="connsiteY10-6886" fmla="*/ 589754 h 1632923"/>
              <a:gd name="connsiteX11-6887" fmla="*/ 469530 w 1973675"/>
              <a:gd name="connsiteY11-6888" fmla="*/ 488978 h 1632923"/>
              <a:gd name="connsiteX0-6889" fmla="*/ 491750 w 1973675"/>
              <a:gd name="connsiteY0-6890" fmla="*/ 462395 h 1632923"/>
              <a:gd name="connsiteX1-6891" fmla="*/ 729757 w 1973675"/>
              <a:gd name="connsiteY1-6892" fmla="*/ 104776 h 1632923"/>
              <a:gd name="connsiteX2-6893" fmla="*/ 1224968 w 1973675"/>
              <a:gd name="connsiteY2-6894" fmla="*/ 4713 h 1632923"/>
              <a:gd name="connsiteX3-6895" fmla="*/ 1611306 w 1973675"/>
              <a:gd name="connsiteY3-6896" fmla="*/ 222707 h 1632923"/>
              <a:gd name="connsiteX4-6897" fmla="*/ 1678375 w 1973675"/>
              <a:gd name="connsiteY4-6898" fmla="*/ 711469 h 1632923"/>
              <a:gd name="connsiteX5-6899" fmla="*/ 1972594 w 1973675"/>
              <a:gd name="connsiteY5-6900" fmla="*/ 992518 h 1632923"/>
              <a:gd name="connsiteX6-6901" fmla="*/ 1755799 w 1973675"/>
              <a:gd name="connsiteY6-6902" fmla="*/ 1414471 h 1632923"/>
              <a:gd name="connsiteX7-6903" fmla="*/ 1220650 w 1973675"/>
              <a:gd name="connsiteY7-6904" fmla="*/ 1631490 h 1632923"/>
              <a:gd name="connsiteX8-6905" fmla="*/ 355530 w 1973675"/>
              <a:gd name="connsiteY8-6906" fmla="*/ 1492378 h 1632923"/>
              <a:gd name="connsiteX9-6907" fmla="*/ 9173 w 1973675"/>
              <a:gd name="connsiteY9-6908" fmla="*/ 1071273 h 1632923"/>
              <a:gd name="connsiteX10-6909" fmla="*/ 131963 w 1973675"/>
              <a:gd name="connsiteY10-6910" fmla="*/ 589754 h 1632923"/>
              <a:gd name="connsiteX11-6911" fmla="*/ 469530 w 1973675"/>
              <a:gd name="connsiteY11-6912" fmla="*/ 488978 h 1632923"/>
              <a:gd name="connsiteX0-6913" fmla="*/ 491750 w 1973675"/>
              <a:gd name="connsiteY0-6914" fmla="*/ 462395 h 1636452"/>
              <a:gd name="connsiteX1-6915" fmla="*/ 729757 w 1973675"/>
              <a:gd name="connsiteY1-6916" fmla="*/ 104776 h 1636452"/>
              <a:gd name="connsiteX2-6917" fmla="*/ 1224968 w 1973675"/>
              <a:gd name="connsiteY2-6918" fmla="*/ 4713 h 1636452"/>
              <a:gd name="connsiteX3-6919" fmla="*/ 1611306 w 1973675"/>
              <a:gd name="connsiteY3-6920" fmla="*/ 222707 h 1636452"/>
              <a:gd name="connsiteX4-6921" fmla="*/ 1678375 w 1973675"/>
              <a:gd name="connsiteY4-6922" fmla="*/ 711469 h 1636452"/>
              <a:gd name="connsiteX5-6923" fmla="*/ 1972594 w 1973675"/>
              <a:gd name="connsiteY5-6924" fmla="*/ 992518 h 1636452"/>
              <a:gd name="connsiteX6-6925" fmla="*/ 1755799 w 1973675"/>
              <a:gd name="connsiteY6-6926" fmla="*/ 1414471 h 1636452"/>
              <a:gd name="connsiteX7-6927" fmla="*/ 1220650 w 1973675"/>
              <a:gd name="connsiteY7-6928" fmla="*/ 1631490 h 1636452"/>
              <a:gd name="connsiteX8-6929" fmla="*/ 355530 w 1973675"/>
              <a:gd name="connsiteY8-6930" fmla="*/ 1492378 h 1636452"/>
              <a:gd name="connsiteX9-6931" fmla="*/ 9173 w 1973675"/>
              <a:gd name="connsiteY9-6932" fmla="*/ 1071273 h 1636452"/>
              <a:gd name="connsiteX10-6933" fmla="*/ 131963 w 1973675"/>
              <a:gd name="connsiteY10-6934" fmla="*/ 589754 h 1636452"/>
              <a:gd name="connsiteX11-6935" fmla="*/ 469530 w 1973675"/>
              <a:gd name="connsiteY11-6936" fmla="*/ 488978 h 1636452"/>
              <a:gd name="connsiteX0-6937" fmla="*/ 491750 w 1975375"/>
              <a:gd name="connsiteY0-6938" fmla="*/ 462395 h 1633665"/>
              <a:gd name="connsiteX1-6939" fmla="*/ 729757 w 1975375"/>
              <a:gd name="connsiteY1-6940" fmla="*/ 104776 h 1633665"/>
              <a:gd name="connsiteX2-6941" fmla="*/ 1224968 w 1975375"/>
              <a:gd name="connsiteY2-6942" fmla="*/ 4713 h 1633665"/>
              <a:gd name="connsiteX3-6943" fmla="*/ 1611306 w 1975375"/>
              <a:gd name="connsiteY3-6944" fmla="*/ 222707 h 1633665"/>
              <a:gd name="connsiteX4-6945" fmla="*/ 1678375 w 1975375"/>
              <a:gd name="connsiteY4-6946" fmla="*/ 711469 h 1633665"/>
              <a:gd name="connsiteX5-6947" fmla="*/ 1972594 w 1975375"/>
              <a:gd name="connsiteY5-6948" fmla="*/ 992518 h 1633665"/>
              <a:gd name="connsiteX6-6949" fmla="*/ 1789846 w 1975375"/>
              <a:gd name="connsiteY6-6950" fmla="*/ 1404744 h 1633665"/>
              <a:gd name="connsiteX7-6951" fmla="*/ 1220650 w 1975375"/>
              <a:gd name="connsiteY7-6952" fmla="*/ 1631490 h 1633665"/>
              <a:gd name="connsiteX8-6953" fmla="*/ 355530 w 1975375"/>
              <a:gd name="connsiteY8-6954" fmla="*/ 1492378 h 1633665"/>
              <a:gd name="connsiteX9-6955" fmla="*/ 9173 w 1975375"/>
              <a:gd name="connsiteY9-6956" fmla="*/ 1071273 h 1633665"/>
              <a:gd name="connsiteX10-6957" fmla="*/ 131963 w 1975375"/>
              <a:gd name="connsiteY10-6958" fmla="*/ 589754 h 1633665"/>
              <a:gd name="connsiteX11-6959" fmla="*/ 469530 w 1975375"/>
              <a:gd name="connsiteY11-6960" fmla="*/ 488978 h 1633665"/>
              <a:gd name="connsiteX0-6961" fmla="*/ 491750 w 1975375"/>
              <a:gd name="connsiteY0-6962" fmla="*/ 462395 h 1633665"/>
              <a:gd name="connsiteX1-6963" fmla="*/ 729757 w 1975375"/>
              <a:gd name="connsiteY1-6964" fmla="*/ 104776 h 1633665"/>
              <a:gd name="connsiteX2-6965" fmla="*/ 1224968 w 1975375"/>
              <a:gd name="connsiteY2-6966" fmla="*/ 4713 h 1633665"/>
              <a:gd name="connsiteX3-6967" fmla="*/ 1611306 w 1975375"/>
              <a:gd name="connsiteY3-6968" fmla="*/ 222707 h 1633665"/>
              <a:gd name="connsiteX4-6969" fmla="*/ 1678375 w 1975375"/>
              <a:gd name="connsiteY4-6970" fmla="*/ 711469 h 1633665"/>
              <a:gd name="connsiteX5-6971" fmla="*/ 1972594 w 1975375"/>
              <a:gd name="connsiteY5-6972" fmla="*/ 992518 h 1633665"/>
              <a:gd name="connsiteX6-6973" fmla="*/ 1789846 w 1975375"/>
              <a:gd name="connsiteY6-6974" fmla="*/ 1404744 h 1633665"/>
              <a:gd name="connsiteX7-6975" fmla="*/ 1220650 w 1975375"/>
              <a:gd name="connsiteY7-6976" fmla="*/ 1631490 h 1633665"/>
              <a:gd name="connsiteX8-6977" fmla="*/ 355530 w 1975375"/>
              <a:gd name="connsiteY8-6978" fmla="*/ 1492378 h 1633665"/>
              <a:gd name="connsiteX9-6979" fmla="*/ 9173 w 1975375"/>
              <a:gd name="connsiteY9-6980" fmla="*/ 1071273 h 1633665"/>
              <a:gd name="connsiteX10-6981" fmla="*/ 131963 w 1975375"/>
              <a:gd name="connsiteY10-6982" fmla="*/ 589754 h 1633665"/>
              <a:gd name="connsiteX11-6983" fmla="*/ 469530 w 1975375"/>
              <a:gd name="connsiteY11-6984" fmla="*/ 488978 h 1633665"/>
              <a:gd name="connsiteX0-6985" fmla="*/ 488954 w 1972579"/>
              <a:gd name="connsiteY0-6986" fmla="*/ 462395 h 1633665"/>
              <a:gd name="connsiteX1-6987" fmla="*/ 726961 w 1972579"/>
              <a:gd name="connsiteY1-6988" fmla="*/ 104776 h 1633665"/>
              <a:gd name="connsiteX2-6989" fmla="*/ 1222172 w 1972579"/>
              <a:gd name="connsiteY2-6990" fmla="*/ 4713 h 1633665"/>
              <a:gd name="connsiteX3-6991" fmla="*/ 1608510 w 1972579"/>
              <a:gd name="connsiteY3-6992" fmla="*/ 222707 h 1633665"/>
              <a:gd name="connsiteX4-6993" fmla="*/ 1675579 w 1972579"/>
              <a:gd name="connsiteY4-6994" fmla="*/ 711469 h 1633665"/>
              <a:gd name="connsiteX5-6995" fmla="*/ 1969798 w 1972579"/>
              <a:gd name="connsiteY5-6996" fmla="*/ 992518 h 1633665"/>
              <a:gd name="connsiteX6-6997" fmla="*/ 1787050 w 1972579"/>
              <a:gd name="connsiteY6-6998" fmla="*/ 1404744 h 1633665"/>
              <a:gd name="connsiteX7-6999" fmla="*/ 1217854 w 1972579"/>
              <a:gd name="connsiteY7-7000" fmla="*/ 1631490 h 1633665"/>
              <a:gd name="connsiteX8-7001" fmla="*/ 352734 w 1972579"/>
              <a:gd name="connsiteY8-7002" fmla="*/ 1492378 h 1633665"/>
              <a:gd name="connsiteX9-7003" fmla="*/ 6377 w 1972579"/>
              <a:gd name="connsiteY9-7004" fmla="*/ 1071273 h 1633665"/>
              <a:gd name="connsiteX10-7005" fmla="*/ 153486 w 1972579"/>
              <a:gd name="connsiteY10-7006" fmla="*/ 604346 h 1633665"/>
              <a:gd name="connsiteX11-7007" fmla="*/ 466734 w 1972579"/>
              <a:gd name="connsiteY11-7008" fmla="*/ 488978 h 1633665"/>
              <a:gd name="connsiteX0-7009" fmla="*/ 491661 w 1975286"/>
              <a:gd name="connsiteY0-7010" fmla="*/ 462395 h 1633665"/>
              <a:gd name="connsiteX1-7011" fmla="*/ 729668 w 1975286"/>
              <a:gd name="connsiteY1-7012" fmla="*/ 104776 h 1633665"/>
              <a:gd name="connsiteX2-7013" fmla="*/ 1224879 w 1975286"/>
              <a:gd name="connsiteY2-7014" fmla="*/ 4713 h 1633665"/>
              <a:gd name="connsiteX3-7015" fmla="*/ 1611217 w 1975286"/>
              <a:gd name="connsiteY3-7016" fmla="*/ 222707 h 1633665"/>
              <a:gd name="connsiteX4-7017" fmla="*/ 1678286 w 1975286"/>
              <a:gd name="connsiteY4-7018" fmla="*/ 711469 h 1633665"/>
              <a:gd name="connsiteX5-7019" fmla="*/ 1972505 w 1975286"/>
              <a:gd name="connsiteY5-7020" fmla="*/ 992518 h 1633665"/>
              <a:gd name="connsiteX6-7021" fmla="*/ 1789757 w 1975286"/>
              <a:gd name="connsiteY6-7022" fmla="*/ 1404744 h 1633665"/>
              <a:gd name="connsiteX7-7023" fmla="*/ 1220561 w 1975286"/>
              <a:gd name="connsiteY7-7024" fmla="*/ 1631490 h 1633665"/>
              <a:gd name="connsiteX8-7025" fmla="*/ 355441 w 1975286"/>
              <a:gd name="connsiteY8-7026" fmla="*/ 1492378 h 1633665"/>
              <a:gd name="connsiteX9-7027" fmla="*/ 9084 w 1975286"/>
              <a:gd name="connsiteY9-7028" fmla="*/ 1071273 h 1633665"/>
              <a:gd name="connsiteX10-7029" fmla="*/ 156193 w 1975286"/>
              <a:gd name="connsiteY10-7030" fmla="*/ 604346 h 1633665"/>
              <a:gd name="connsiteX11-7031" fmla="*/ 469441 w 1975286"/>
              <a:gd name="connsiteY11-7032" fmla="*/ 488978 h 1633665"/>
              <a:gd name="connsiteX0-7033" fmla="*/ 491661 w 1975286"/>
              <a:gd name="connsiteY0-7034" fmla="*/ 460240 h 1631510"/>
              <a:gd name="connsiteX1-7035" fmla="*/ 729668 w 1975286"/>
              <a:gd name="connsiteY1-7036" fmla="*/ 102621 h 1631510"/>
              <a:gd name="connsiteX2-7037" fmla="*/ 1224879 w 1975286"/>
              <a:gd name="connsiteY2-7038" fmla="*/ 2558 h 1631510"/>
              <a:gd name="connsiteX3-7039" fmla="*/ 1611217 w 1975286"/>
              <a:gd name="connsiteY3-7040" fmla="*/ 180396 h 1631510"/>
              <a:gd name="connsiteX4-7041" fmla="*/ 1678286 w 1975286"/>
              <a:gd name="connsiteY4-7042" fmla="*/ 709314 h 1631510"/>
              <a:gd name="connsiteX5-7043" fmla="*/ 1972505 w 1975286"/>
              <a:gd name="connsiteY5-7044" fmla="*/ 990363 h 1631510"/>
              <a:gd name="connsiteX6-7045" fmla="*/ 1789757 w 1975286"/>
              <a:gd name="connsiteY6-7046" fmla="*/ 1402589 h 1631510"/>
              <a:gd name="connsiteX7-7047" fmla="*/ 1220561 w 1975286"/>
              <a:gd name="connsiteY7-7048" fmla="*/ 1629335 h 1631510"/>
              <a:gd name="connsiteX8-7049" fmla="*/ 355441 w 1975286"/>
              <a:gd name="connsiteY8-7050" fmla="*/ 1490223 h 1631510"/>
              <a:gd name="connsiteX9-7051" fmla="*/ 9084 w 1975286"/>
              <a:gd name="connsiteY9-7052" fmla="*/ 1069118 h 1631510"/>
              <a:gd name="connsiteX10-7053" fmla="*/ 156193 w 1975286"/>
              <a:gd name="connsiteY10-7054" fmla="*/ 602191 h 1631510"/>
              <a:gd name="connsiteX11-7055" fmla="*/ 469441 w 1975286"/>
              <a:gd name="connsiteY11-7056" fmla="*/ 486823 h 1631510"/>
              <a:gd name="connsiteX0-7057" fmla="*/ 491661 w 1989425"/>
              <a:gd name="connsiteY0-7058" fmla="*/ 460240 h 1656142"/>
              <a:gd name="connsiteX1-7059" fmla="*/ 729668 w 1989425"/>
              <a:gd name="connsiteY1-7060" fmla="*/ 102621 h 1656142"/>
              <a:gd name="connsiteX2-7061" fmla="*/ 1224879 w 1989425"/>
              <a:gd name="connsiteY2-7062" fmla="*/ 2558 h 1656142"/>
              <a:gd name="connsiteX3-7063" fmla="*/ 1611217 w 1989425"/>
              <a:gd name="connsiteY3-7064" fmla="*/ 180396 h 1656142"/>
              <a:gd name="connsiteX4-7065" fmla="*/ 1678286 w 1989425"/>
              <a:gd name="connsiteY4-7066" fmla="*/ 709314 h 1656142"/>
              <a:gd name="connsiteX5-7067" fmla="*/ 1972505 w 1989425"/>
              <a:gd name="connsiteY5-7068" fmla="*/ 990363 h 1656142"/>
              <a:gd name="connsiteX6-7069" fmla="*/ 1220561 w 1989425"/>
              <a:gd name="connsiteY6-7070" fmla="*/ 1629335 h 1656142"/>
              <a:gd name="connsiteX7-7071" fmla="*/ 355441 w 1989425"/>
              <a:gd name="connsiteY7-7072" fmla="*/ 1490223 h 1656142"/>
              <a:gd name="connsiteX8-7073" fmla="*/ 9084 w 1989425"/>
              <a:gd name="connsiteY8-7074" fmla="*/ 1069118 h 1656142"/>
              <a:gd name="connsiteX9-7075" fmla="*/ 156193 w 1989425"/>
              <a:gd name="connsiteY9-7076" fmla="*/ 602191 h 1656142"/>
              <a:gd name="connsiteX10-7077" fmla="*/ 469441 w 1989425"/>
              <a:gd name="connsiteY10-7078" fmla="*/ 486823 h 1656142"/>
              <a:gd name="connsiteX0-7079" fmla="*/ 491661 w 1983927"/>
              <a:gd name="connsiteY0-7080" fmla="*/ 460240 h 1644312"/>
              <a:gd name="connsiteX1-7081" fmla="*/ 729668 w 1983927"/>
              <a:gd name="connsiteY1-7082" fmla="*/ 102621 h 1644312"/>
              <a:gd name="connsiteX2-7083" fmla="*/ 1224879 w 1983927"/>
              <a:gd name="connsiteY2-7084" fmla="*/ 2558 h 1644312"/>
              <a:gd name="connsiteX3-7085" fmla="*/ 1611217 w 1983927"/>
              <a:gd name="connsiteY3-7086" fmla="*/ 180396 h 1644312"/>
              <a:gd name="connsiteX4-7087" fmla="*/ 1678286 w 1983927"/>
              <a:gd name="connsiteY4-7088" fmla="*/ 709314 h 1644312"/>
              <a:gd name="connsiteX5-7089" fmla="*/ 1972505 w 1983927"/>
              <a:gd name="connsiteY5-7090" fmla="*/ 990363 h 1644312"/>
              <a:gd name="connsiteX6-7091" fmla="*/ 1325370 w 1983927"/>
              <a:gd name="connsiteY6-7092" fmla="*/ 1615947 h 1644312"/>
              <a:gd name="connsiteX7-7093" fmla="*/ 355441 w 1983927"/>
              <a:gd name="connsiteY7-7094" fmla="*/ 1490223 h 1644312"/>
              <a:gd name="connsiteX8-7095" fmla="*/ 9084 w 1983927"/>
              <a:gd name="connsiteY8-7096" fmla="*/ 1069118 h 1644312"/>
              <a:gd name="connsiteX9-7097" fmla="*/ 156193 w 1983927"/>
              <a:gd name="connsiteY9-7098" fmla="*/ 602191 h 1644312"/>
              <a:gd name="connsiteX10-7099" fmla="*/ 469441 w 1983927"/>
              <a:gd name="connsiteY10-7100" fmla="*/ 486823 h 1644312"/>
              <a:gd name="connsiteX0-7101" fmla="*/ 491661 w 1983927"/>
              <a:gd name="connsiteY0-7102" fmla="*/ 460240 h 1627284"/>
              <a:gd name="connsiteX1-7103" fmla="*/ 729668 w 1983927"/>
              <a:gd name="connsiteY1-7104" fmla="*/ 102621 h 1627284"/>
              <a:gd name="connsiteX2-7105" fmla="*/ 1224879 w 1983927"/>
              <a:gd name="connsiteY2-7106" fmla="*/ 2558 h 1627284"/>
              <a:gd name="connsiteX3-7107" fmla="*/ 1611217 w 1983927"/>
              <a:gd name="connsiteY3-7108" fmla="*/ 180396 h 1627284"/>
              <a:gd name="connsiteX4-7109" fmla="*/ 1678286 w 1983927"/>
              <a:gd name="connsiteY4-7110" fmla="*/ 709314 h 1627284"/>
              <a:gd name="connsiteX5-7111" fmla="*/ 1972505 w 1983927"/>
              <a:gd name="connsiteY5-7112" fmla="*/ 990363 h 1627284"/>
              <a:gd name="connsiteX6-7113" fmla="*/ 1325370 w 1983927"/>
              <a:gd name="connsiteY6-7114" fmla="*/ 1615947 h 1627284"/>
              <a:gd name="connsiteX7-7115" fmla="*/ 355441 w 1983927"/>
              <a:gd name="connsiteY7-7116" fmla="*/ 1490223 h 1627284"/>
              <a:gd name="connsiteX8-7117" fmla="*/ 9084 w 1983927"/>
              <a:gd name="connsiteY8-7118" fmla="*/ 1069118 h 1627284"/>
              <a:gd name="connsiteX9-7119" fmla="*/ 156193 w 1983927"/>
              <a:gd name="connsiteY9-7120" fmla="*/ 602191 h 1627284"/>
              <a:gd name="connsiteX10-7121" fmla="*/ 469441 w 1983927"/>
              <a:gd name="connsiteY10-7122" fmla="*/ 486823 h 1627284"/>
              <a:gd name="connsiteX0-7123" fmla="*/ 491661 w 1978172"/>
              <a:gd name="connsiteY0-7124" fmla="*/ 460240 h 1627284"/>
              <a:gd name="connsiteX1-7125" fmla="*/ 729668 w 1978172"/>
              <a:gd name="connsiteY1-7126" fmla="*/ 102621 h 1627284"/>
              <a:gd name="connsiteX2-7127" fmla="*/ 1224879 w 1978172"/>
              <a:gd name="connsiteY2-7128" fmla="*/ 2558 h 1627284"/>
              <a:gd name="connsiteX3-7129" fmla="*/ 1611217 w 1978172"/>
              <a:gd name="connsiteY3-7130" fmla="*/ 180396 h 1627284"/>
              <a:gd name="connsiteX4-7131" fmla="*/ 1678286 w 1978172"/>
              <a:gd name="connsiteY4-7132" fmla="*/ 709314 h 1627284"/>
              <a:gd name="connsiteX5-7133" fmla="*/ 1972505 w 1978172"/>
              <a:gd name="connsiteY5-7134" fmla="*/ 990363 h 1627284"/>
              <a:gd name="connsiteX6-7135" fmla="*/ 1325370 w 1978172"/>
              <a:gd name="connsiteY6-7136" fmla="*/ 1615947 h 1627284"/>
              <a:gd name="connsiteX7-7137" fmla="*/ 355441 w 1978172"/>
              <a:gd name="connsiteY7-7138" fmla="*/ 1490223 h 1627284"/>
              <a:gd name="connsiteX8-7139" fmla="*/ 9084 w 1978172"/>
              <a:gd name="connsiteY8-7140" fmla="*/ 1069118 h 1627284"/>
              <a:gd name="connsiteX9-7141" fmla="*/ 156193 w 1978172"/>
              <a:gd name="connsiteY9-7142" fmla="*/ 602191 h 1627284"/>
              <a:gd name="connsiteX10-7143" fmla="*/ 469441 w 1978172"/>
              <a:gd name="connsiteY10-7144" fmla="*/ 486823 h 1627284"/>
              <a:gd name="connsiteX0-7145" fmla="*/ 491661 w 2024701"/>
              <a:gd name="connsiteY0-7146" fmla="*/ 460240 h 1645242"/>
              <a:gd name="connsiteX1-7147" fmla="*/ 729668 w 2024701"/>
              <a:gd name="connsiteY1-7148" fmla="*/ 102621 h 1645242"/>
              <a:gd name="connsiteX2-7149" fmla="*/ 1224879 w 2024701"/>
              <a:gd name="connsiteY2-7150" fmla="*/ 2558 h 1645242"/>
              <a:gd name="connsiteX3-7151" fmla="*/ 1611217 w 2024701"/>
              <a:gd name="connsiteY3-7152" fmla="*/ 180396 h 1645242"/>
              <a:gd name="connsiteX4-7153" fmla="*/ 1678286 w 2024701"/>
              <a:gd name="connsiteY4-7154" fmla="*/ 709314 h 1645242"/>
              <a:gd name="connsiteX5-7155" fmla="*/ 2020145 w 2024701"/>
              <a:gd name="connsiteY5-7156" fmla="*/ 976975 h 1645242"/>
              <a:gd name="connsiteX6-7157" fmla="*/ 1325370 w 2024701"/>
              <a:gd name="connsiteY6-7158" fmla="*/ 1615947 h 1645242"/>
              <a:gd name="connsiteX7-7159" fmla="*/ 355441 w 2024701"/>
              <a:gd name="connsiteY7-7160" fmla="*/ 1490223 h 1645242"/>
              <a:gd name="connsiteX8-7161" fmla="*/ 9084 w 2024701"/>
              <a:gd name="connsiteY8-7162" fmla="*/ 1069118 h 1645242"/>
              <a:gd name="connsiteX9-7163" fmla="*/ 156193 w 2024701"/>
              <a:gd name="connsiteY9-7164" fmla="*/ 602191 h 1645242"/>
              <a:gd name="connsiteX10-7165" fmla="*/ 469441 w 2024701"/>
              <a:gd name="connsiteY10-7166" fmla="*/ 486823 h 1645242"/>
              <a:gd name="connsiteX0-7167" fmla="*/ 491661 w 2021159"/>
              <a:gd name="connsiteY0-7168" fmla="*/ 460240 h 1645242"/>
              <a:gd name="connsiteX1-7169" fmla="*/ 729668 w 2021159"/>
              <a:gd name="connsiteY1-7170" fmla="*/ 102621 h 1645242"/>
              <a:gd name="connsiteX2-7171" fmla="*/ 1224879 w 2021159"/>
              <a:gd name="connsiteY2-7172" fmla="*/ 2558 h 1645242"/>
              <a:gd name="connsiteX3-7173" fmla="*/ 1611217 w 2021159"/>
              <a:gd name="connsiteY3-7174" fmla="*/ 180396 h 1645242"/>
              <a:gd name="connsiteX4-7175" fmla="*/ 1678286 w 2021159"/>
              <a:gd name="connsiteY4-7176" fmla="*/ 709314 h 1645242"/>
              <a:gd name="connsiteX5-7177" fmla="*/ 2020145 w 2021159"/>
              <a:gd name="connsiteY5-7178" fmla="*/ 976975 h 1645242"/>
              <a:gd name="connsiteX6-7179" fmla="*/ 1325370 w 2021159"/>
              <a:gd name="connsiteY6-7180" fmla="*/ 1615947 h 1645242"/>
              <a:gd name="connsiteX7-7181" fmla="*/ 355441 w 2021159"/>
              <a:gd name="connsiteY7-7182" fmla="*/ 1490223 h 1645242"/>
              <a:gd name="connsiteX8-7183" fmla="*/ 9084 w 2021159"/>
              <a:gd name="connsiteY8-7184" fmla="*/ 1069118 h 1645242"/>
              <a:gd name="connsiteX9-7185" fmla="*/ 156193 w 2021159"/>
              <a:gd name="connsiteY9-7186" fmla="*/ 602191 h 1645242"/>
              <a:gd name="connsiteX10-7187" fmla="*/ 469441 w 2021159"/>
              <a:gd name="connsiteY10-7188" fmla="*/ 486823 h 1645242"/>
              <a:gd name="connsiteX0-7189" fmla="*/ 491661 w 2024763"/>
              <a:gd name="connsiteY0-7190" fmla="*/ 460240 h 1622194"/>
              <a:gd name="connsiteX1-7191" fmla="*/ 729668 w 2024763"/>
              <a:gd name="connsiteY1-7192" fmla="*/ 102621 h 1622194"/>
              <a:gd name="connsiteX2-7193" fmla="*/ 1224879 w 2024763"/>
              <a:gd name="connsiteY2-7194" fmla="*/ 2558 h 1622194"/>
              <a:gd name="connsiteX3-7195" fmla="*/ 1611217 w 2024763"/>
              <a:gd name="connsiteY3-7196" fmla="*/ 180396 h 1622194"/>
              <a:gd name="connsiteX4-7197" fmla="*/ 1678286 w 2024763"/>
              <a:gd name="connsiteY4-7198" fmla="*/ 709314 h 1622194"/>
              <a:gd name="connsiteX5-7199" fmla="*/ 2020145 w 2024763"/>
              <a:gd name="connsiteY5-7200" fmla="*/ 976975 h 1622194"/>
              <a:gd name="connsiteX6-7201" fmla="*/ 1449237 w 2024763"/>
              <a:gd name="connsiteY6-7202" fmla="*/ 1589174 h 1622194"/>
              <a:gd name="connsiteX7-7203" fmla="*/ 355441 w 2024763"/>
              <a:gd name="connsiteY7-7204" fmla="*/ 1490223 h 1622194"/>
              <a:gd name="connsiteX8-7205" fmla="*/ 9084 w 2024763"/>
              <a:gd name="connsiteY8-7206" fmla="*/ 1069118 h 1622194"/>
              <a:gd name="connsiteX9-7207" fmla="*/ 156193 w 2024763"/>
              <a:gd name="connsiteY9-7208" fmla="*/ 602191 h 1622194"/>
              <a:gd name="connsiteX10-7209" fmla="*/ 469441 w 2024763"/>
              <a:gd name="connsiteY10-7210" fmla="*/ 486823 h 1622194"/>
              <a:gd name="connsiteX0-7211" fmla="*/ 491661 w 2024763"/>
              <a:gd name="connsiteY0-7212" fmla="*/ 460240 h 1599831"/>
              <a:gd name="connsiteX1-7213" fmla="*/ 729668 w 2024763"/>
              <a:gd name="connsiteY1-7214" fmla="*/ 102621 h 1599831"/>
              <a:gd name="connsiteX2-7215" fmla="*/ 1224879 w 2024763"/>
              <a:gd name="connsiteY2-7216" fmla="*/ 2558 h 1599831"/>
              <a:gd name="connsiteX3-7217" fmla="*/ 1611217 w 2024763"/>
              <a:gd name="connsiteY3-7218" fmla="*/ 180396 h 1599831"/>
              <a:gd name="connsiteX4-7219" fmla="*/ 1678286 w 2024763"/>
              <a:gd name="connsiteY4-7220" fmla="*/ 709314 h 1599831"/>
              <a:gd name="connsiteX5-7221" fmla="*/ 2020145 w 2024763"/>
              <a:gd name="connsiteY5-7222" fmla="*/ 976975 h 1599831"/>
              <a:gd name="connsiteX6-7223" fmla="*/ 1449237 w 2024763"/>
              <a:gd name="connsiteY6-7224" fmla="*/ 1589174 h 1599831"/>
              <a:gd name="connsiteX7-7225" fmla="*/ 355441 w 2024763"/>
              <a:gd name="connsiteY7-7226" fmla="*/ 1490223 h 1599831"/>
              <a:gd name="connsiteX8-7227" fmla="*/ 9084 w 2024763"/>
              <a:gd name="connsiteY8-7228" fmla="*/ 1069118 h 1599831"/>
              <a:gd name="connsiteX9-7229" fmla="*/ 156193 w 2024763"/>
              <a:gd name="connsiteY9-7230" fmla="*/ 602191 h 1599831"/>
              <a:gd name="connsiteX10-7231" fmla="*/ 469441 w 2024763"/>
              <a:gd name="connsiteY10-7232" fmla="*/ 486823 h 1599831"/>
              <a:gd name="connsiteX0-7233" fmla="*/ 491661 w 2020247"/>
              <a:gd name="connsiteY0-7234" fmla="*/ 460240 h 1599831"/>
              <a:gd name="connsiteX1-7235" fmla="*/ 729668 w 2020247"/>
              <a:gd name="connsiteY1-7236" fmla="*/ 102621 h 1599831"/>
              <a:gd name="connsiteX2-7237" fmla="*/ 1224879 w 2020247"/>
              <a:gd name="connsiteY2-7238" fmla="*/ 2558 h 1599831"/>
              <a:gd name="connsiteX3-7239" fmla="*/ 1611217 w 2020247"/>
              <a:gd name="connsiteY3-7240" fmla="*/ 180396 h 1599831"/>
              <a:gd name="connsiteX4-7241" fmla="*/ 1678286 w 2020247"/>
              <a:gd name="connsiteY4-7242" fmla="*/ 709314 h 1599831"/>
              <a:gd name="connsiteX5-7243" fmla="*/ 2020145 w 2020247"/>
              <a:gd name="connsiteY5-7244" fmla="*/ 976975 h 1599831"/>
              <a:gd name="connsiteX6-7245" fmla="*/ 1449237 w 2020247"/>
              <a:gd name="connsiteY6-7246" fmla="*/ 1589174 h 1599831"/>
              <a:gd name="connsiteX7-7247" fmla="*/ 355441 w 2020247"/>
              <a:gd name="connsiteY7-7248" fmla="*/ 1490223 h 1599831"/>
              <a:gd name="connsiteX8-7249" fmla="*/ 9084 w 2020247"/>
              <a:gd name="connsiteY8-7250" fmla="*/ 1069118 h 1599831"/>
              <a:gd name="connsiteX9-7251" fmla="*/ 156193 w 2020247"/>
              <a:gd name="connsiteY9-7252" fmla="*/ 602191 h 1599831"/>
              <a:gd name="connsiteX10-7253" fmla="*/ 469441 w 2020247"/>
              <a:gd name="connsiteY10-7254" fmla="*/ 486823 h 1599831"/>
              <a:gd name="connsiteX0-7255" fmla="*/ 491661 w 2020247"/>
              <a:gd name="connsiteY0-7256" fmla="*/ 457770 h 1597361"/>
              <a:gd name="connsiteX1-7257" fmla="*/ 729668 w 2020247"/>
              <a:gd name="connsiteY1-7258" fmla="*/ 100151 h 1597361"/>
              <a:gd name="connsiteX2-7259" fmla="*/ 1224879 w 2020247"/>
              <a:gd name="connsiteY2-7260" fmla="*/ 88 h 1597361"/>
              <a:gd name="connsiteX3-7261" fmla="*/ 1582630 w 2020247"/>
              <a:gd name="connsiteY3-7262" fmla="*/ 110998 h 1597361"/>
              <a:gd name="connsiteX4-7263" fmla="*/ 1678286 w 2020247"/>
              <a:gd name="connsiteY4-7264" fmla="*/ 706844 h 1597361"/>
              <a:gd name="connsiteX5-7265" fmla="*/ 2020145 w 2020247"/>
              <a:gd name="connsiteY5-7266" fmla="*/ 974505 h 1597361"/>
              <a:gd name="connsiteX6-7267" fmla="*/ 1449237 w 2020247"/>
              <a:gd name="connsiteY6-7268" fmla="*/ 1586704 h 1597361"/>
              <a:gd name="connsiteX7-7269" fmla="*/ 355441 w 2020247"/>
              <a:gd name="connsiteY7-7270" fmla="*/ 1487753 h 1597361"/>
              <a:gd name="connsiteX8-7271" fmla="*/ 9084 w 2020247"/>
              <a:gd name="connsiteY8-7272" fmla="*/ 1066648 h 1597361"/>
              <a:gd name="connsiteX9-7273" fmla="*/ 156193 w 2020247"/>
              <a:gd name="connsiteY9-7274" fmla="*/ 599721 h 1597361"/>
              <a:gd name="connsiteX10-7275" fmla="*/ 469441 w 2020247"/>
              <a:gd name="connsiteY10-7276" fmla="*/ 484353 h 1597361"/>
              <a:gd name="connsiteX0-7277" fmla="*/ 491661 w 2020247"/>
              <a:gd name="connsiteY0-7278" fmla="*/ 460927 h 1600518"/>
              <a:gd name="connsiteX1-7279" fmla="*/ 729668 w 2020247"/>
              <a:gd name="connsiteY1-7280" fmla="*/ 103308 h 1600518"/>
              <a:gd name="connsiteX2-7281" fmla="*/ 1224879 w 2020247"/>
              <a:gd name="connsiteY2-7282" fmla="*/ 3245 h 1600518"/>
              <a:gd name="connsiteX3-7283" fmla="*/ 1582630 w 2020247"/>
              <a:gd name="connsiteY3-7284" fmla="*/ 194468 h 1600518"/>
              <a:gd name="connsiteX4-7285" fmla="*/ 1678286 w 2020247"/>
              <a:gd name="connsiteY4-7286" fmla="*/ 710001 h 1600518"/>
              <a:gd name="connsiteX5-7287" fmla="*/ 2020145 w 2020247"/>
              <a:gd name="connsiteY5-7288" fmla="*/ 977662 h 1600518"/>
              <a:gd name="connsiteX6-7289" fmla="*/ 1449237 w 2020247"/>
              <a:gd name="connsiteY6-7290" fmla="*/ 1589861 h 1600518"/>
              <a:gd name="connsiteX7-7291" fmla="*/ 355441 w 2020247"/>
              <a:gd name="connsiteY7-7292" fmla="*/ 1490910 h 1600518"/>
              <a:gd name="connsiteX8-7293" fmla="*/ 9084 w 2020247"/>
              <a:gd name="connsiteY8-7294" fmla="*/ 1069805 h 1600518"/>
              <a:gd name="connsiteX9-7295" fmla="*/ 156193 w 2020247"/>
              <a:gd name="connsiteY9-7296" fmla="*/ 602878 h 1600518"/>
              <a:gd name="connsiteX10-7297" fmla="*/ 469441 w 2020247"/>
              <a:gd name="connsiteY10-7298" fmla="*/ 487510 h 1600518"/>
              <a:gd name="connsiteX0-7299" fmla="*/ 491661 w 2020247"/>
              <a:gd name="connsiteY0-7300" fmla="*/ 462692 h 1602283"/>
              <a:gd name="connsiteX1-7301" fmla="*/ 758254 w 2020247"/>
              <a:gd name="connsiteY1-7302" fmla="*/ 91687 h 1602283"/>
              <a:gd name="connsiteX2-7303" fmla="*/ 1224879 w 2020247"/>
              <a:gd name="connsiteY2-7304" fmla="*/ 5010 h 1602283"/>
              <a:gd name="connsiteX3-7305" fmla="*/ 1582630 w 2020247"/>
              <a:gd name="connsiteY3-7306" fmla="*/ 196233 h 1602283"/>
              <a:gd name="connsiteX4-7307" fmla="*/ 1678286 w 2020247"/>
              <a:gd name="connsiteY4-7308" fmla="*/ 711766 h 1602283"/>
              <a:gd name="connsiteX5-7309" fmla="*/ 2020145 w 2020247"/>
              <a:gd name="connsiteY5-7310" fmla="*/ 979427 h 1602283"/>
              <a:gd name="connsiteX6-7311" fmla="*/ 1449237 w 2020247"/>
              <a:gd name="connsiteY6-7312" fmla="*/ 1591626 h 1602283"/>
              <a:gd name="connsiteX7-7313" fmla="*/ 355441 w 2020247"/>
              <a:gd name="connsiteY7-7314" fmla="*/ 1492675 h 1602283"/>
              <a:gd name="connsiteX8-7315" fmla="*/ 9084 w 2020247"/>
              <a:gd name="connsiteY8-7316" fmla="*/ 1071570 h 1602283"/>
              <a:gd name="connsiteX9-7317" fmla="*/ 156193 w 2020247"/>
              <a:gd name="connsiteY9-7318" fmla="*/ 604643 h 1602283"/>
              <a:gd name="connsiteX10-7319" fmla="*/ 469441 w 2020247"/>
              <a:gd name="connsiteY10-7320" fmla="*/ 489275 h 1602283"/>
              <a:gd name="connsiteX0-7321" fmla="*/ 491661 w 2026875"/>
              <a:gd name="connsiteY0-7322" fmla="*/ 462692 h 1664818"/>
              <a:gd name="connsiteX1-7323" fmla="*/ 758254 w 2026875"/>
              <a:gd name="connsiteY1-7324" fmla="*/ 91687 h 1664818"/>
              <a:gd name="connsiteX2-7325" fmla="*/ 1224879 w 2026875"/>
              <a:gd name="connsiteY2-7326" fmla="*/ 5010 h 1664818"/>
              <a:gd name="connsiteX3-7327" fmla="*/ 1582630 w 2026875"/>
              <a:gd name="connsiteY3-7328" fmla="*/ 196233 h 1664818"/>
              <a:gd name="connsiteX4-7329" fmla="*/ 1678286 w 2026875"/>
              <a:gd name="connsiteY4-7330" fmla="*/ 711766 h 1664818"/>
              <a:gd name="connsiteX5-7331" fmla="*/ 2020145 w 2026875"/>
              <a:gd name="connsiteY5-7332" fmla="*/ 979427 h 1664818"/>
              <a:gd name="connsiteX6-7333" fmla="*/ 1392069 w 2026875"/>
              <a:gd name="connsiteY6-7334" fmla="*/ 1658555 h 1664818"/>
              <a:gd name="connsiteX7-7335" fmla="*/ 355441 w 2026875"/>
              <a:gd name="connsiteY7-7336" fmla="*/ 1492675 h 1664818"/>
              <a:gd name="connsiteX8-7337" fmla="*/ 9084 w 2026875"/>
              <a:gd name="connsiteY8-7338" fmla="*/ 1071570 h 1664818"/>
              <a:gd name="connsiteX9-7339" fmla="*/ 156193 w 2026875"/>
              <a:gd name="connsiteY9-7340" fmla="*/ 604643 h 1664818"/>
              <a:gd name="connsiteX10-7341" fmla="*/ 469441 w 2026875"/>
              <a:gd name="connsiteY10-7342" fmla="*/ 489275 h 1664818"/>
              <a:gd name="connsiteX0-7343" fmla="*/ 491661 w 2026875"/>
              <a:gd name="connsiteY0-7344" fmla="*/ 462692 h 1663654"/>
              <a:gd name="connsiteX1-7345" fmla="*/ 758254 w 2026875"/>
              <a:gd name="connsiteY1-7346" fmla="*/ 91687 h 1663654"/>
              <a:gd name="connsiteX2-7347" fmla="*/ 1224879 w 2026875"/>
              <a:gd name="connsiteY2-7348" fmla="*/ 5010 h 1663654"/>
              <a:gd name="connsiteX3-7349" fmla="*/ 1582630 w 2026875"/>
              <a:gd name="connsiteY3-7350" fmla="*/ 196233 h 1663654"/>
              <a:gd name="connsiteX4-7351" fmla="*/ 1678286 w 2026875"/>
              <a:gd name="connsiteY4-7352" fmla="*/ 711766 h 1663654"/>
              <a:gd name="connsiteX5-7353" fmla="*/ 2020145 w 2026875"/>
              <a:gd name="connsiteY5-7354" fmla="*/ 979427 h 1663654"/>
              <a:gd name="connsiteX6-7355" fmla="*/ 1392069 w 2026875"/>
              <a:gd name="connsiteY6-7356" fmla="*/ 1658555 h 1663654"/>
              <a:gd name="connsiteX7-7357" fmla="*/ 355441 w 2026875"/>
              <a:gd name="connsiteY7-7358" fmla="*/ 1492675 h 1663654"/>
              <a:gd name="connsiteX8-7359" fmla="*/ 9084 w 2026875"/>
              <a:gd name="connsiteY8-7360" fmla="*/ 1071570 h 1663654"/>
              <a:gd name="connsiteX9-7361" fmla="*/ 156193 w 2026875"/>
              <a:gd name="connsiteY9-7362" fmla="*/ 604643 h 1663654"/>
              <a:gd name="connsiteX10-7363" fmla="*/ 469441 w 2026875"/>
              <a:gd name="connsiteY10-7364" fmla="*/ 489275 h 1663654"/>
              <a:gd name="connsiteX0-7365" fmla="*/ 493438 w 2028652"/>
              <a:gd name="connsiteY0-7366" fmla="*/ 462692 h 1691581"/>
              <a:gd name="connsiteX1-7367" fmla="*/ 760031 w 2028652"/>
              <a:gd name="connsiteY1-7368" fmla="*/ 91687 h 1691581"/>
              <a:gd name="connsiteX2-7369" fmla="*/ 1226656 w 2028652"/>
              <a:gd name="connsiteY2-7370" fmla="*/ 5010 h 1691581"/>
              <a:gd name="connsiteX3-7371" fmla="*/ 1584407 w 2028652"/>
              <a:gd name="connsiteY3-7372" fmla="*/ 196233 h 1691581"/>
              <a:gd name="connsiteX4-7373" fmla="*/ 1680063 w 2028652"/>
              <a:gd name="connsiteY4-7374" fmla="*/ 711766 h 1691581"/>
              <a:gd name="connsiteX5-7375" fmla="*/ 2021922 w 2028652"/>
              <a:gd name="connsiteY5-7376" fmla="*/ 979427 h 1691581"/>
              <a:gd name="connsiteX6-7377" fmla="*/ 1393846 w 2028652"/>
              <a:gd name="connsiteY6-7378" fmla="*/ 1658555 h 1691581"/>
              <a:gd name="connsiteX7-7379" fmla="*/ 385804 w 2028652"/>
              <a:gd name="connsiteY7-7380" fmla="*/ 1532831 h 1691581"/>
              <a:gd name="connsiteX8-7381" fmla="*/ 10861 w 2028652"/>
              <a:gd name="connsiteY8-7382" fmla="*/ 1071570 h 1691581"/>
              <a:gd name="connsiteX9-7383" fmla="*/ 157970 w 2028652"/>
              <a:gd name="connsiteY9-7384" fmla="*/ 604643 h 1691581"/>
              <a:gd name="connsiteX10-7385" fmla="*/ 471218 w 2028652"/>
              <a:gd name="connsiteY10-7386" fmla="*/ 489275 h 1691581"/>
              <a:gd name="connsiteX0-7387" fmla="*/ 463402 w 1998616"/>
              <a:gd name="connsiteY0-7388" fmla="*/ 462692 h 1691581"/>
              <a:gd name="connsiteX1-7389" fmla="*/ 729995 w 1998616"/>
              <a:gd name="connsiteY1-7390" fmla="*/ 91687 h 1691581"/>
              <a:gd name="connsiteX2-7391" fmla="*/ 1196620 w 1998616"/>
              <a:gd name="connsiteY2-7392" fmla="*/ 5010 h 1691581"/>
              <a:gd name="connsiteX3-7393" fmla="*/ 1554371 w 1998616"/>
              <a:gd name="connsiteY3-7394" fmla="*/ 196233 h 1691581"/>
              <a:gd name="connsiteX4-7395" fmla="*/ 1650027 w 1998616"/>
              <a:gd name="connsiteY4-7396" fmla="*/ 711766 h 1691581"/>
              <a:gd name="connsiteX5-7397" fmla="*/ 1991886 w 1998616"/>
              <a:gd name="connsiteY5-7398" fmla="*/ 979427 h 1691581"/>
              <a:gd name="connsiteX6-7399" fmla="*/ 1363810 w 1998616"/>
              <a:gd name="connsiteY6-7400" fmla="*/ 1658555 h 1691581"/>
              <a:gd name="connsiteX7-7401" fmla="*/ 355768 w 1998616"/>
              <a:gd name="connsiteY7-7402" fmla="*/ 1532831 h 1691581"/>
              <a:gd name="connsiteX8-7403" fmla="*/ 9410 w 1998616"/>
              <a:gd name="connsiteY8-7404" fmla="*/ 1071570 h 1691581"/>
              <a:gd name="connsiteX9-7405" fmla="*/ 127934 w 1998616"/>
              <a:gd name="connsiteY9-7406" fmla="*/ 604643 h 1691581"/>
              <a:gd name="connsiteX10-7407" fmla="*/ 441182 w 1998616"/>
              <a:gd name="connsiteY10-7408" fmla="*/ 489275 h 1691581"/>
              <a:gd name="connsiteX0-7409" fmla="*/ 463402 w 1998616"/>
              <a:gd name="connsiteY0-7410" fmla="*/ 461864 h 1690753"/>
              <a:gd name="connsiteX1-7411" fmla="*/ 729995 w 1998616"/>
              <a:gd name="connsiteY1-7412" fmla="*/ 90859 h 1690753"/>
              <a:gd name="connsiteX2-7413" fmla="*/ 1196620 w 1998616"/>
              <a:gd name="connsiteY2-7414" fmla="*/ 4182 h 1690753"/>
              <a:gd name="connsiteX3-7415" fmla="*/ 1506731 w 1998616"/>
              <a:gd name="connsiteY3-7416" fmla="*/ 182017 h 1690753"/>
              <a:gd name="connsiteX4-7417" fmla="*/ 1650027 w 1998616"/>
              <a:gd name="connsiteY4-7418" fmla="*/ 710938 h 1690753"/>
              <a:gd name="connsiteX5-7419" fmla="*/ 1991886 w 1998616"/>
              <a:gd name="connsiteY5-7420" fmla="*/ 978599 h 1690753"/>
              <a:gd name="connsiteX6-7421" fmla="*/ 1363810 w 1998616"/>
              <a:gd name="connsiteY6-7422" fmla="*/ 1657727 h 1690753"/>
              <a:gd name="connsiteX7-7423" fmla="*/ 355768 w 1998616"/>
              <a:gd name="connsiteY7-7424" fmla="*/ 1532003 h 1690753"/>
              <a:gd name="connsiteX8-7425" fmla="*/ 9410 w 1998616"/>
              <a:gd name="connsiteY8-7426" fmla="*/ 1070742 h 1690753"/>
              <a:gd name="connsiteX9-7427" fmla="*/ 127934 w 1998616"/>
              <a:gd name="connsiteY9-7428" fmla="*/ 603815 h 1690753"/>
              <a:gd name="connsiteX10-7429" fmla="*/ 441182 w 1998616"/>
              <a:gd name="connsiteY10-7430" fmla="*/ 488447 h 1690753"/>
              <a:gd name="connsiteX0-7431" fmla="*/ 454311 w 1989525"/>
              <a:gd name="connsiteY0-7432" fmla="*/ 461864 h 1684139"/>
              <a:gd name="connsiteX1-7433" fmla="*/ 720904 w 1989525"/>
              <a:gd name="connsiteY1-7434" fmla="*/ 90859 h 1684139"/>
              <a:gd name="connsiteX2-7435" fmla="*/ 1187529 w 1989525"/>
              <a:gd name="connsiteY2-7436" fmla="*/ 4182 h 1684139"/>
              <a:gd name="connsiteX3-7437" fmla="*/ 1497640 w 1989525"/>
              <a:gd name="connsiteY3-7438" fmla="*/ 182017 h 1684139"/>
              <a:gd name="connsiteX4-7439" fmla="*/ 1640936 w 1989525"/>
              <a:gd name="connsiteY4-7440" fmla="*/ 710938 h 1684139"/>
              <a:gd name="connsiteX5-7441" fmla="*/ 1982795 w 1989525"/>
              <a:gd name="connsiteY5-7442" fmla="*/ 978599 h 1684139"/>
              <a:gd name="connsiteX6-7443" fmla="*/ 1354719 w 1989525"/>
              <a:gd name="connsiteY6-7444" fmla="*/ 1657727 h 1684139"/>
              <a:gd name="connsiteX7-7445" fmla="*/ 346677 w 1989525"/>
              <a:gd name="connsiteY7-7446" fmla="*/ 1532003 h 1684139"/>
              <a:gd name="connsiteX8-7447" fmla="*/ 148056 w 1989525"/>
              <a:gd name="connsiteY8-7448" fmla="*/ 1403629 h 1684139"/>
              <a:gd name="connsiteX9-7449" fmla="*/ 319 w 1989525"/>
              <a:gd name="connsiteY9-7450" fmla="*/ 1070742 h 1684139"/>
              <a:gd name="connsiteX10-7451" fmla="*/ 118843 w 1989525"/>
              <a:gd name="connsiteY10-7452" fmla="*/ 603815 h 1684139"/>
              <a:gd name="connsiteX11-7453" fmla="*/ 432091 w 1989525"/>
              <a:gd name="connsiteY11-7454" fmla="*/ 488447 h 1684139"/>
              <a:gd name="connsiteX0-7455" fmla="*/ 454702 w 1989916"/>
              <a:gd name="connsiteY0-7456" fmla="*/ 461864 h 1686141"/>
              <a:gd name="connsiteX1-7457" fmla="*/ 721295 w 1989916"/>
              <a:gd name="connsiteY1-7458" fmla="*/ 90859 h 1686141"/>
              <a:gd name="connsiteX2-7459" fmla="*/ 1187920 w 1989916"/>
              <a:gd name="connsiteY2-7460" fmla="*/ 4182 h 1686141"/>
              <a:gd name="connsiteX3-7461" fmla="*/ 1498031 w 1989916"/>
              <a:gd name="connsiteY3-7462" fmla="*/ 182017 h 1686141"/>
              <a:gd name="connsiteX4-7463" fmla="*/ 1641327 w 1989916"/>
              <a:gd name="connsiteY4-7464" fmla="*/ 710938 h 1686141"/>
              <a:gd name="connsiteX5-7465" fmla="*/ 1983186 w 1989916"/>
              <a:gd name="connsiteY5-7466" fmla="*/ 978599 h 1686141"/>
              <a:gd name="connsiteX6-7467" fmla="*/ 1355110 w 1989916"/>
              <a:gd name="connsiteY6-7468" fmla="*/ 1657727 h 1686141"/>
              <a:gd name="connsiteX7-7469" fmla="*/ 347068 w 1989916"/>
              <a:gd name="connsiteY7-7470" fmla="*/ 1532003 h 1686141"/>
              <a:gd name="connsiteX8-7471" fmla="*/ 164725 w 1989916"/>
              <a:gd name="connsiteY8-7472" fmla="*/ 1289290 h 1686141"/>
              <a:gd name="connsiteX9-7473" fmla="*/ 710 w 1989916"/>
              <a:gd name="connsiteY9-7474" fmla="*/ 1070742 h 1686141"/>
              <a:gd name="connsiteX10-7475" fmla="*/ 119234 w 1989916"/>
              <a:gd name="connsiteY10-7476" fmla="*/ 603815 h 1686141"/>
              <a:gd name="connsiteX11-7477" fmla="*/ 432482 w 1989916"/>
              <a:gd name="connsiteY11-7478" fmla="*/ 488447 h 1686141"/>
              <a:gd name="connsiteX0-7479" fmla="*/ 454702 w 1989916"/>
              <a:gd name="connsiteY0-7480" fmla="*/ 461864 h 1686141"/>
              <a:gd name="connsiteX1-7481" fmla="*/ 721295 w 1989916"/>
              <a:gd name="connsiteY1-7482" fmla="*/ 90859 h 1686141"/>
              <a:gd name="connsiteX2-7483" fmla="*/ 1187920 w 1989916"/>
              <a:gd name="connsiteY2-7484" fmla="*/ 4182 h 1686141"/>
              <a:gd name="connsiteX3-7485" fmla="*/ 1498031 w 1989916"/>
              <a:gd name="connsiteY3-7486" fmla="*/ 182017 h 1686141"/>
              <a:gd name="connsiteX4-7487" fmla="*/ 1641327 w 1989916"/>
              <a:gd name="connsiteY4-7488" fmla="*/ 710938 h 1686141"/>
              <a:gd name="connsiteX5-7489" fmla="*/ 1983186 w 1989916"/>
              <a:gd name="connsiteY5-7490" fmla="*/ 978599 h 1686141"/>
              <a:gd name="connsiteX6-7491" fmla="*/ 1355110 w 1989916"/>
              <a:gd name="connsiteY6-7492" fmla="*/ 1657727 h 1686141"/>
              <a:gd name="connsiteX7-7493" fmla="*/ 347068 w 1989916"/>
              <a:gd name="connsiteY7-7494" fmla="*/ 1532003 h 1686141"/>
              <a:gd name="connsiteX8-7495" fmla="*/ 164725 w 1989916"/>
              <a:gd name="connsiteY8-7496" fmla="*/ 1289290 h 1686141"/>
              <a:gd name="connsiteX9-7497" fmla="*/ 710 w 1989916"/>
              <a:gd name="connsiteY9-7498" fmla="*/ 1070742 h 1686141"/>
              <a:gd name="connsiteX10-7499" fmla="*/ 119234 w 1989916"/>
              <a:gd name="connsiteY10-7500" fmla="*/ 603815 h 1686141"/>
              <a:gd name="connsiteX11-7501" fmla="*/ 432482 w 1989916"/>
              <a:gd name="connsiteY11-7502" fmla="*/ 488447 h 1686141"/>
              <a:gd name="connsiteX0-7503" fmla="*/ 454702 w 1989916"/>
              <a:gd name="connsiteY0-7504" fmla="*/ 461864 h 1699411"/>
              <a:gd name="connsiteX1-7505" fmla="*/ 721295 w 1989916"/>
              <a:gd name="connsiteY1-7506" fmla="*/ 90859 h 1699411"/>
              <a:gd name="connsiteX2-7507" fmla="*/ 1187920 w 1989916"/>
              <a:gd name="connsiteY2-7508" fmla="*/ 4182 h 1699411"/>
              <a:gd name="connsiteX3-7509" fmla="*/ 1498031 w 1989916"/>
              <a:gd name="connsiteY3-7510" fmla="*/ 182017 h 1699411"/>
              <a:gd name="connsiteX4-7511" fmla="*/ 1641327 w 1989916"/>
              <a:gd name="connsiteY4-7512" fmla="*/ 710938 h 1699411"/>
              <a:gd name="connsiteX5-7513" fmla="*/ 1983186 w 1989916"/>
              <a:gd name="connsiteY5-7514" fmla="*/ 978599 h 1699411"/>
              <a:gd name="connsiteX6-7515" fmla="*/ 1355110 w 1989916"/>
              <a:gd name="connsiteY6-7516" fmla="*/ 1657727 h 1699411"/>
              <a:gd name="connsiteX7-7517" fmla="*/ 469148 w 1989916"/>
              <a:gd name="connsiteY7-7518" fmla="*/ 1589172 h 1699411"/>
              <a:gd name="connsiteX8-7519" fmla="*/ 164725 w 1989916"/>
              <a:gd name="connsiteY8-7520" fmla="*/ 1289290 h 1699411"/>
              <a:gd name="connsiteX9-7521" fmla="*/ 710 w 1989916"/>
              <a:gd name="connsiteY9-7522" fmla="*/ 1070742 h 1699411"/>
              <a:gd name="connsiteX10-7523" fmla="*/ 119234 w 1989916"/>
              <a:gd name="connsiteY10-7524" fmla="*/ 603815 h 1699411"/>
              <a:gd name="connsiteX11-7525" fmla="*/ 432482 w 1989916"/>
              <a:gd name="connsiteY11-7526" fmla="*/ 488447 h 1699411"/>
              <a:gd name="connsiteX0-7527" fmla="*/ 457921 w 1993135"/>
              <a:gd name="connsiteY0-7528" fmla="*/ 461864 h 1698721"/>
              <a:gd name="connsiteX1-7529" fmla="*/ 724514 w 1993135"/>
              <a:gd name="connsiteY1-7530" fmla="*/ 90859 h 1698721"/>
              <a:gd name="connsiteX2-7531" fmla="*/ 1191139 w 1993135"/>
              <a:gd name="connsiteY2-7532" fmla="*/ 4182 h 1698721"/>
              <a:gd name="connsiteX3-7533" fmla="*/ 1501250 w 1993135"/>
              <a:gd name="connsiteY3-7534" fmla="*/ 182017 h 1698721"/>
              <a:gd name="connsiteX4-7535" fmla="*/ 1644546 w 1993135"/>
              <a:gd name="connsiteY4-7536" fmla="*/ 710938 h 1698721"/>
              <a:gd name="connsiteX5-7537" fmla="*/ 1986405 w 1993135"/>
              <a:gd name="connsiteY5-7538" fmla="*/ 978599 h 1698721"/>
              <a:gd name="connsiteX6-7539" fmla="*/ 1358329 w 1993135"/>
              <a:gd name="connsiteY6-7540" fmla="*/ 1657727 h 1698721"/>
              <a:gd name="connsiteX7-7541" fmla="*/ 472367 w 1993135"/>
              <a:gd name="connsiteY7-7542" fmla="*/ 1589172 h 1698721"/>
              <a:gd name="connsiteX8-7543" fmla="*/ 249331 w 1993135"/>
              <a:gd name="connsiteY8-7544" fmla="*/ 1312158 h 1698721"/>
              <a:gd name="connsiteX9-7545" fmla="*/ 3929 w 1993135"/>
              <a:gd name="connsiteY9-7546" fmla="*/ 1070742 h 1698721"/>
              <a:gd name="connsiteX10-7547" fmla="*/ 122453 w 1993135"/>
              <a:gd name="connsiteY10-7548" fmla="*/ 603815 h 1698721"/>
              <a:gd name="connsiteX11-7549" fmla="*/ 435701 w 1993135"/>
              <a:gd name="connsiteY11-7550" fmla="*/ 488447 h 1698721"/>
              <a:gd name="connsiteX0-7551" fmla="*/ 457921 w 1993135"/>
              <a:gd name="connsiteY0-7552" fmla="*/ 461864 h 1698721"/>
              <a:gd name="connsiteX1-7553" fmla="*/ 724514 w 1993135"/>
              <a:gd name="connsiteY1-7554" fmla="*/ 90859 h 1698721"/>
              <a:gd name="connsiteX2-7555" fmla="*/ 1191139 w 1993135"/>
              <a:gd name="connsiteY2-7556" fmla="*/ 4182 h 1698721"/>
              <a:gd name="connsiteX3-7557" fmla="*/ 1501250 w 1993135"/>
              <a:gd name="connsiteY3-7558" fmla="*/ 182017 h 1698721"/>
              <a:gd name="connsiteX4-7559" fmla="*/ 1644546 w 1993135"/>
              <a:gd name="connsiteY4-7560" fmla="*/ 710938 h 1698721"/>
              <a:gd name="connsiteX5-7561" fmla="*/ 1986405 w 1993135"/>
              <a:gd name="connsiteY5-7562" fmla="*/ 978599 h 1698721"/>
              <a:gd name="connsiteX6-7563" fmla="*/ 1358329 w 1993135"/>
              <a:gd name="connsiteY6-7564" fmla="*/ 1657727 h 1698721"/>
              <a:gd name="connsiteX7-7565" fmla="*/ 472367 w 1993135"/>
              <a:gd name="connsiteY7-7566" fmla="*/ 1589172 h 1698721"/>
              <a:gd name="connsiteX8-7567" fmla="*/ 249331 w 1993135"/>
              <a:gd name="connsiteY8-7568" fmla="*/ 1312158 h 1698721"/>
              <a:gd name="connsiteX9-7569" fmla="*/ 3929 w 1993135"/>
              <a:gd name="connsiteY9-7570" fmla="*/ 1070742 h 1698721"/>
              <a:gd name="connsiteX10-7571" fmla="*/ 122453 w 1993135"/>
              <a:gd name="connsiteY10-7572" fmla="*/ 603815 h 1698721"/>
              <a:gd name="connsiteX11-7573" fmla="*/ 435701 w 1993135"/>
              <a:gd name="connsiteY11-7574" fmla="*/ 488447 h 1698721"/>
              <a:gd name="connsiteX0-7575" fmla="*/ 457921 w 1993135"/>
              <a:gd name="connsiteY0-7576" fmla="*/ 461864 h 1698721"/>
              <a:gd name="connsiteX1-7577" fmla="*/ 724514 w 1993135"/>
              <a:gd name="connsiteY1-7578" fmla="*/ 90859 h 1698721"/>
              <a:gd name="connsiteX2-7579" fmla="*/ 1191139 w 1993135"/>
              <a:gd name="connsiteY2-7580" fmla="*/ 4182 h 1698721"/>
              <a:gd name="connsiteX3-7581" fmla="*/ 1501250 w 1993135"/>
              <a:gd name="connsiteY3-7582" fmla="*/ 182017 h 1698721"/>
              <a:gd name="connsiteX4-7583" fmla="*/ 1644546 w 1993135"/>
              <a:gd name="connsiteY4-7584" fmla="*/ 710938 h 1698721"/>
              <a:gd name="connsiteX5-7585" fmla="*/ 1986405 w 1993135"/>
              <a:gd name="connsiteY5-7586" fmla="*/ 978599 h 1698721"/>
              <a:gd name="connsiteX6-7587" fmla="*/ 1358329 w 1993135"/>
              <a:gd name="connsiteY6-7588" fmla="*/ 1657727 h 1698721"/>
              <a:gd name="connsiteX7-7589" fmla="*/ 472367 w 1993135"/>
              <a:gd name="connsiteY7-7590" fmla="*/ 1589172 h 1698721"/>
              <a:gd name="connsiteX8-7591" fmla="*/ 249331 w 1993135"/>
              <a:gd name="connsiteY8-7592" fmla="*/ 1312158 h 1698721"/>
              <a:gd name="connsiteX9-7593" fmla="*/ 3929 w 1993135"/>
              <a:gd name="connsiteY9-7594" fmla="*/ 1070742 h 1698721"/>
              <a:gd name="connsiteX10-7595" fmla="*/ 122453 w 1993135"/>
              <a:gd name="connsiteY10-7596" fmla="*/ 603815 h 1698721"/>
              <a:gd name="connsiteX11-7597" fmla="*/ 435701 w 1993135"/>
              <a:gd name="connsiteY11-7598" fmla="*/ 488447 h 1698721"/>
              <a:gd name="connsiteX0-7599" fmla="*/ 457921 w 1993135"/>
              <a:gd name="connsiteY0-7600" fmla="*/ 461864 h 1709513"/>
              <a:gd name="connsiteX1-7601" fmla="*/ 724514 w 1993135"/>
              <a:gd name="connsiteY1-7602" fmla="*/ 90859 h 1709513"/>
              <a:gd name="connsiteX2-7603" fmla="*/ 1191139 w 1993135"/>
              <a:gd name="connsiteY2-7604" fmla="*/ 4182 h 1709513"/>
              <a:gd name="connsiteX3-7605" fmla="*/ 1501250 w 1993135"/>
              <a:gd name="connsiteY3-7606" fmla="*/ 182017 h 1709513"/>
              <a:gd name="connsiteX4-7607" fmla="*/ 1644546 w 1993135"/>
              <a:gd name="connsiteY4-7608" fmla="*/ 710938 h 1709513"/>
              <a:gd name="connsiteX5-7609" fmla="*/ 1986405 w 1993135"/>
              <a:gd name="connsiteY5-7610" fmla="*/ 978599 h 1709513"/>
              <a:gd name="connsiteX6-7611" fmla="*/ 1358329 w 1993135"/>
              <a:gd name="connsiteY6-7612" fmla="*/ 1657727 h 1709513"/>
              <a:gd name="connsiteX7-7613" fmla="*/ 553755 w 1993135"/>
              <a:gd name="connsiteY7-7614" fmla="*/ 1623474 h 1709513"/>
              <a:gd name="connsiteX8-7615" fmla="*/ 249331 w 1993135"/>
              <a:gd name="connsiteY8-7616" fmla="*/ 1312158 h 1709513"/>
              <a:gd name="connsiteX9-7617" fmla="*/ 3929 w 1993135"/>
              <a:gd name="connsiteY9-7618" fmla="*/ 1070742 h 1709513"/>
              <a:gd name="connsiteX10-7619" fmla="*/ 122453 w 1993135"/>
              <a:gd name="connsiteY10-7620" fmla="*/ 603815 h 1709513"/>
              <a:gd name="connsiteX11-7621" fmla="*/ 435701 w 1993135"/>
              <a:gd name="connsiteY11-7622" fmla="*/ 488447 h 1709513"/>
              <a:gd name="connsiteX0-7623" fmla="*/ 457921 w 1993135"/>
              <a:gd name="connsiteY0-7624" fmla="*/ 461864 h 1716943"/>
              <a:gd name="connsiteX1-7625" fmla="*/ 724514 w 1993135"/>
              <a:gd name="connsiteY1-7626" fmla="*/ 90859 h 1716943"/>
              <a:gd name="connsiteX2-7627" fmla="*/ 1191139 w 1993135"/>
              <a:gd name="connsiteY2-7628" fmla="*/ 4182 h 1716943"/>
              <a:gd name="connsiteX3-7629" fmla="*/ 1501250 w 1993135"/>
              <a:gd name="connsiteY3-7630" fmla="*/ 182017 h 1716943"/>
              <a:gd name="connsiteX4-7631" fmla="*/ 1644546 w 1993135"/>
              <a:gd name="connsiteY4-7632" fmla="*/ 710938 h 1716943"/>
              <a:gd name="connsiteX5-7633" fmla="*/ 1986405 w 1993135"/>
              <a:gd name="connsiteY5-7634" fmla="*/ 978599 h 1716943"/>
              <a:gd name="connsiteX6-7635" fmla="*/ 1358329 w 1993135"/>
              <a:gd name="connsiteY6-7636" fmla="*/ 1657727 h 1716943"/>
              <a:gd name="connsiteX7-7637" fmla="*/ 553755 w 1993135"/>
              <a:gd name="connsiteY7-7638" fmla="*/ 1623474 h 1716943"/>
              <a:gd name="connsiteX8-7639" fmla="*/ 249331 w 1993135"/>
              <a:gd name="connsiteY8-7640" fmla="*/ 1312158 h 1716943"/>
              <a:gd name="connsiteX9-7641" fmla="*/ 3929 w 1993135"/>
              <a:gd name="connsiteY9-7642" fmla="*/ 1070742 h 1716943"/>
              <a:gd name="connsiteX10-7643" fmla="*/ 122453 w 1993135"/>
              <a:gd name="connsiteY10-7644" fmla="*/ 603815 h 1716943"/>
              <a:gd name="connsiteX11-7645" fmla="*/ 435701 w 1993135"/>
              <a:gd name="connsiteY11-7646" fmla="*/ 488447 h 1716943"/>
              <a:gd name="connsiteX0-7647" fmla="*/ 460002 w 1995216"/>
              <a:gd name="connsiteY0-7648" fmla="*/ 461864 h 1709062"/>
              <a:gd name="connsiteX1-7649" fmla="*/ 726595 w 1995216"/>
              <a:gd name="connsiteY1-7650" fmla="*/ 90859 h 1709062"/>
              <a:gd name="connsiteX2-7651" fmla="*/ 1193220 w 1995216"/>
              <a:gd name="connsiteY2-7652" fmla="*/ 4182 h 1709062"/>
              <a:gd name="connsiteX3-7653" fmla="*/ 1503331 w 1995216"/>
              <a:gd name="connsiteY3-7654" fmla="*/ 182017 h 1709062"/>
              <a:gd name="connsiteX4-7655" fmla="*/ 1646627 w 1995216"/>
              <a:gd name="connsiteY4-7656" fmla="*/ 710938 h 1709062"/>
              <a:gd name="connsiteX5-7657" fmla="*/ 1988486 w 1995216"/>
              <a:gd name="connsiteY5-7658" fmla="*/ 978599 h 1709062"/>
              <a:gd name="connsiteX6-7659" fmla="*/ 1360410 w 1995216"/>
              <a:gd name="connsiteY6-7660" fmla="*/ 1657727 h 1709062"/>
              <a:gd name="connsiteX7-7661" fmla="*/ 555836 w 1995216"/>
              <a:gd name="connsiteY7-7662" fmla="*/ 1623474 h 1709062"/>
              <a:gd name="connsiteX8-7663" fmla="*/ 292105 w 1995216"/>
              <a:gd name="connsiteY8-7664" fmla="*/ 1323592 h 1709062"/>
              <a:gd name="connsiteX9-7665" fmla="*/ 6010 w 1995216"/>
              <a:gd name="connsiteY9-7666" fmla="*/ 1070742 h 1709062"/>
              <a:gd name="connsiteX10-7667" fmla="*/ 124534 w 1995216"/>
              <a:gd name="connsiteY10-7668" fmla="*/ 603815 h 1709062"/>
              <a:gd name="connsiteX11-7669" fmla="*/ 437782 w 1995216"/>
              <a:gd name="connsiteY11-7670" fmla="*/ 488447 h 1709062"/>
              <a:gd name="connsiteX0-7671" fmla="*/ 460002 w 1995216"/>
              <a:gd name="connsiteY0-7672" fmla="*/ 461864 h 1709062"/>
              <a:gd name="connsiteX1-7673" fmla="*/ 726595 w 1995216"/>
              <a:gd name="connsiteY1-7674" fmla="*/ 90859 h 1709062"/>
              <a:gd name="connsiteX2-7675" fmla="*/ 1193220 w 1995216"/>
              <a:gd name="connsiteY2-7676" fmla="*/ 4182 h 1709062"/>
              <a:gd name="connsiteX3-7677" fmla="*/ 1503331 w 1995216"/>
              <a:gd name="connsiteY3-7678" fmla="*/ 182017 h 1709062"/>
              <a:gd name="connsiteX4-7679" fmla="*/ 1646627 w 1995216"/>
              <a:gd name="connsiteY4-7680" fmla="*/ 710938 h 1709062"/>
              <a:gd name="connsiteX5-7681" fmla="*/ 1988486 w 1995216"/>
              <a:gd name="connsiteY5-7682" fmla="*/ 978599 h 1709062"/>
              <a:gd name="connsiteX6-7683" fmla="*/ 1360410 w 1995216"/>
              <a:gd name="connsiteY6-7684" fmla="*/ 1657727 h 1709062"/>
              <a:gd name="connsiteX7-7685" fmla="*/ 555836 w 1995216"/>
              <a:gd name="connsiteY7-7686" fmla="*/ 1623474 h 1709062"/>
              <a:gd name="connsiteX8-7687" fmla="*/ 292105 w 1995216"/>
              <a:gd name="connsiteY8-7688" fmla="*/ 1323592 h 1709062"/>
              <a:gd name="connsiteX9-7689" fmla="*/ 6010 w 1995216"/>
              <a:gd name="connsiteY9-7690" fmla="*/ 1070742 h 1709062"/>
              <a:gd name="connsiteX10-7691" fmla="*/ 124534 w 1995216"/>
              <a:gd name="connsiteY10-7692" fmla="*/ 603815 h 1709062"/>
              <a:gd name="connsiteX11-7693" fmla="*/ 437782 w 1995216"/>
              <a:gd name="connsiteY11-7694" fmla="*/ 488447 h 1709062"/>
              <a:gd name="connsiteX0-7695" fmla="*/ 467763 w 2002977"/>
              <a:gd name="connsiteY0-7696" fmla="*/ 461864 h 1709062"/>
              <a:gd name="connsiteX1-7697" fmla="*/ 734356 w 2002977"/>
              <a:gd name="connsiteY1-7698" fmla="*/ 90859 h 1709062"/>
              <a:gd name="connsiteX2-7699" fmla="*/ 1200981 w 2002977"/>
              <a:gd name="connsiteY2-7700" fmla="*/ 4182 h 1709062"/>
              <a:gd name="connsiteX3-7701" fmla="*/ 1511092 w 2002977"/>
              <a:gd name="connsiteY3-7702" fmla="*/ 182017 h 1709062"/>
              <a:gd name="connsiteX4-7703" fmla="*/ 1654388 w 2002977"/>
              <a:gd name="connsiteY4-7704" fmla="*/ 710938 h 1709062"/>
              <a:gd name="connsiteX5-7705" fmla="*/ 1996247 w 2002977"/>
              <a:gd name="connsiteY5-7706" fmla="*/ 978599 h 1709062"/>
              <a:gd name="connsiteX6-7707" fmla="*/ 1368171 w 2002977"/>
              <a:gd name="connsiteY6-7708" fmla="*/ 1657727 h 1709062"/>
              <a:gd name="connsiteX7-7709" fmla="*/ 563597 w 2002977"/>
              <a:gd name="connsiteY7-7710" fmla="*/ 1623474 h 1709062"/>
              <a:gd name="connsiteX8-7711" fmla="*/ 299866 w 2002977"/>
              <a:gd name="connsiteY8-7712" fmla="*/ 1323592 h 1709062"/>
              <a:gd name="connsiteX9-7713" fmla="*/ 5631 w 2002977"/>
              <a:gd name="connsiteY9-7714" fmla="*/ 1025006 h 1709062"/>
              <a:gd name="connsiteX10-7715" fmla="*/ 132295 w 2002977"/>
              <a:gd name="connsiteY10-7716" fmla="*/ 603815 h 1709062"/>
              <a:gd name="connsiteX11-7717" fmla="*/ 445543 w 2002977"/>
              <a:gd name="connsiteY11-7718" fmla="*/ 488447 h 1709062"/>
              <a:gd name="connsiteX0-7719" fmla="*/ 469935 w 2005149"/>
              <a:gd name="connsiteY0-7720" fmla="*/ 461864 h 1709062"/>
              <a:gd name="connsiteX1-7721" fmla="*/ 736528 w 2005149"/>
              <a:gd name="connsiteY1-7722" fmla="*/ 90859 h 1709062"/>
              <a:gd name="connsiteX2-7723" fmla="*/ 1203153 w 2005149"/>
              <a:gd name="connsiteY2-7724" fmla="*/ 4182 h 1709062"/>
              <a:gd name="connsiteX3-7725" fmla="*/ 1513264 w 2005149"/>
              <a:gd name="connsiteY3-7726" fmla="*/ 182017 h 1709062"/>
              <a:gd name="connsiteX4-7727" fmla="*/ 1656560 w 2005149"/>
              <a:gd name="connsiteY4-7728" fmla="*/ 710938 h 1709062"/>
              <a:gd name="connsiteX5-7729" fmla="*/ 1998419 w 2005149"/>
              <a:gd name="connsiteY5-7730" fmla="*/ 978599 h 1709062"/>
              <a:gd name="connsiteX6-7731" fmla="*/ 1370343 w 2005149"/>
              <a:gd name="connsiteY6-7732" fmla="*/ 1657727 h 1709062"/>
              <a:gd name="connsiteX7-7733" fmla="*/ 565769 w 2005149"/>
              <a:gd name="connsiteY7-7734" fmla="*/ 1623474 h 1709062"/>
              <a:gd name="connsiteX8-7735" fmla="*/ 342731 w 2005149"/>
              <a:gd name="connsiteY8-7736" fmla="*/ 1323592 h 1709062"/>
              <a:gd name="connsiteX9-7737" fmla="*/ 7803 w 2005149"/>
              <a:gd name="connsiteY9-7738" fmla="*/ 1025006 h 1709062"/>
              <a:gd name="connsiteX10-7739" fmla="*/ 134467 w 2005149"/>
              <a:gd name="connsiteY10-7740" fmla="*/ 603815 h 1709062"/>
              <a:gd name="connsiteX11-7741" fmla="*/ 447715 w 2005149"/>
              <a:gd name="connsiteY11-7742" fmla="*/ 488447 h 1709062"/>
              <a:gd name="connsiteX0-7743" fmla="*/ 469935 w 2005149"/>
              <a:gd name="connsiteY0-7744" fmla="*/ 461864 h 1709062"/>
              <a:gd name="connsiteX1-7745" fmla="*/ 736528 w 2005149"/>
              <a:gd name="connsiteY1-7746" fmla="*/ 90859 h 1709062"/>
              <a:gd name="connsiteX2-7747" fmla="*/ 1203153 w 2005149"/>
              <a:gd name="connsiteY2-7748" fmla="*/ 4182 h 1709062"/>
              <a:gd name="connsiteX3-7749" fmla="*/ 1513264 w 2005149"/>
              <a:gd name="connsiteY3-7750" fmla="*/ 182017 h 1709062"/>
              <a:gd name="connsiteX4-7751" fmla="*/ 1656560 w 2005149"/>
              <a:gd name="connsiteY4-7752" fmla="*/ 710938 h 1709062"/>
              <a:gd name="connsiteX5-7753" fmla="*/ 1998419 w 2005149"/>
              <a:gd name="connsiteY5-7754" fmla="*/ 978599 h 1709062"/>
              <a:gd name="connsiteX6-7755" fmla="*/ 1370343 w 2005149"/>
              <a:gd name="connsiteY6-7756" fmla="*/ 1657727 h 1709062"/>
              <a:gd name="connsiteX7-7757" fmla="*/ 565769 w 2005149"/>
              <a:gd name="connsiteY7-7758" fmla="*/ 1623474 h 1709062"/>
              <a:gd name="connsiteX8-7759" fmla="*/ 342731 w 2005149"/>
              <a:gd name="connsiteY8-7760" fmla="*/ 1323592 h 1709062"/>
              <a:gd name="connsiteX9-7761" fmla="*/ 7803 w 2005149"/>
              <a:gd name="connsiteY9-7762" fmla="*/ 1025006 h 1709062"/>
              <a:gd name="connsiteX10-7763" fmla="*/ 134467 w 2005149"/>
              <a:gd name="connsiteY10-7764" fmla="*/ 603815 h 1709062"/>
              <a:gd name="connsiteX11-7765" fmla="*/ 447715 w 2005149"/>
              <a:gd name="connsiteY11-7766" fmla="*/ 488447 h 1709062"/>
              <a:gd name="connsiteX0-7767" fmla="*/ 469935 w 2005149"/>
              <a:gd name="connsiteY0-7768" fmla="*/ 461864 h 1722819"/>
              <a:gd name="connsiteX1-7769" fmla="*/ 736528 w 2005149"/>
              <a:gd name="connsiteY1-7770" fmla="*/ 90859 h 1722819"/>
              <a:gd name="connsiteX2-7771" fmla="*/ 1203153 w 2005149"/>
              <a:gd name="connsiteY2-7772" fmla="*/ 4182 h 1722819"/>
              <a:gd name="connsiteX3-7773" fmla="*/ 1513264 w 2005149"/>
              <a:gd name="connsiteY3-7774" fmla="*/ 182017 h 1722819"/>
              <a:gd name="connsiteX4-7775" fmla="*/ 1656560 w 2005149"/>
              <a:gd name="connsiteY4-7776" fmla="*/ 710938 h 1722819"/>
              <a:gd name="connsiteX5-7777" fmla="*/ 1998419 w 2005149"/>
              <a:gd name="connsiteY5-7778" fmla="*/ 978599 h 1722819"/>
              <a:gd name="connsiteX6-7779" fmla="*/ 1370343 w 2005149"/>
              <a:gd name="connsiteY6-7780" fmla="*/ 1657727 h 1722819"/>
              <a:gd name="connsiteX7-7781" fmla="*/ 712265 w 2005149"/>
              <a:gd name="connsiteY7-7782" fmla="*/ 1657775 h 1722819"/>
              <a:gd name="connsiteX8-7783" fmla="*/ 342731 w 2005149"/>
              <a:gd name="connsiteY8-7784" fmla="*/ 1323592 h 1722819"/>
              <a:gd name="connsiteX9-7785" fmla="*/ 7803 w 2005149"/>
              <a:gd name="connsiteY9-7786" fmla="*/ 1025006 h 1722819"/>
              <a:gd name="connsiteX10-7787" fmla="*/ 134467 w 2005149"/>
              <a:gd name="connsiteY10-7788" fmla="*/ 603815 h 1722819"/>
              <a:gd name="connsiteX11-7789" fmla="*/ 447715 w 2005149"/>
              <a:gd name="connsiteY11-7790" fmla="*/ 488447 h 1722819"/>
              <a:gd name="connsiteX0-7791" fmla="*/ 469935 w 2005149"/>
              <a:gd name="connsiteY0-7792" fmla="*/ 461864 h 1722819"/>
              <a:gd name="connsiteX1-7793" fmla="*/ 736528 w 2005149"/>
              <a:gd name="connsiteY1-7794" fmla="*/ 90859 h 1722819"/>
              <a:gd name="connsiteX2-7795" fmla="*/ 1203153 w 2005149"/>
              <a:gd name="connsiteY2-7796" fmla="*/ 4182 h 1722819"/>
              <a:gd name="connsiteX3-7797" fmla="*/ 1513264 w 2005149"/>
              <a:gd name="connsiteY3-7798" fmla="*/ 182017 h 1722819"/>
              <a:gd name="connsiteX4-7799" fmla="*/ 1656560 w 2005149"/>
              <a:gd name="connsiteY4-7800" fmla="*/ 710938 h 1722819"/>
              <a:gd name="connsiteX5-7801" fmla="*/ 1998419 w 2005149"/>
              <a:gd name="connsiteY5-7802" fmla="*/ 978599 h 1722819"/>
              <a:gd name="connsiteX6-7803" fmla="*/ 1370343 w 2005149"/>
              <a:gd name="connsiteY6-7804" fmla="*/ 1657727 h 1722819"/>
              <a:gd name="connsiteX7-7805" fmla="*/ 712265 w 2005149"/>
              <a:gd name="connsiteY7-7806" fmla="*/ 1657775 h 1722819"/>
              <a:gd name="connsiteX8-7807" fmla="*/ 342731 w 2005149"/>
              <a:gd name="connsiteY8-7808" fmla="*/ 1323592 h 1722819"/>
              <a:gd name="connsiteX9-7809" fmla="*/ 7803 w 2005149"/>
              <a:gd name="connsiteY9-7810" fmla="*/ 1025006 h 1722819"/>
              <a:gd name="connsiteX10-7811" fmla="*/ 134467 w 2005149"/>
              <a:gd name="connsiteY10-7812" fmla="*/ 603815 h 1722819"/>
              <a:gd name="connsiteX11-7813" fmla="*/ 447715 w 2005149"/>
              <a:gd name="connsiteY11-7814" fmla="*/ 488447 h 1722819"/>
              <a:gd name="connsiteX0-7815" fmla="*/ 469935 w 2005149"/>
              <a:gd name="connsiteY0-7816" fmla="*/ 461864 h 1722819"/>
              <a:gd name="connsiteX1-7817" fmla="*/ 736528 w 2005149"/>
              <a:gd name="connsiteY1-7818" fmla="*/ 90859 h 1722819"/>
              <a:gd name="connsiteX2-7819" fmla="*/ 1203153 w 2005149"/>
              <a:gd name="connsiteY2-7820" fmla="*/ 4182 h 1722819"/>
              <a:gd name="connsiteX3-7821" fmla="*/ 1513264 w 2005149"/>
              <a:gd name="connsiteY3-7822" fmla="*/ 182017 h 1722819"/>
              <a:gd name="connsiteX4-7823" fmla="*/ 1656560 w 2005149"/>
              <a:gd name="connsiteY4-7824" fmla="*/ 710938 h 1722819"/>
              <a:gd name="connsiteX5-7825" fmla="*/ 1998419 w 2005149"/>
              <a:gd name="connsiteY5-7826" fmla="*/ 978599 h 1722819"/>
              <a:gd name="connsiteX6-7827" fmla="*/ 1370343 w 2005149"/>
              <a:gd name="connsiteY6-7828" fmla="*/ 1657727 h 1722819"/>
              <a:gd name="connsiteX7-7829" fmla="*/ 712265 w 2005149"/>
              <a:gd name="connsiteY7-7830" fmla="*/ 1657775 h 1722819"/>
              <a:gd name="connsiteX8-7831" fmla="*/ 342731 w 2005149"/>
              <a:gd name="connsiteY8-7832" fmla="*/ 1323592 h 1722819"/>
              <a:gd name="connsiteX9-7833" fmla="*/ 7803 w 2005149"/>
              <a:gd name="connsiteY9-7834" fmla="*/ 1025006 h 1722819"/>
              <a:gd name="connsiteX10-7835" fmla="*/ 134467 w 2005149"/>
              <a:gd name="connsiteY10-7836" fmla="*/ 603815 h 1722819"/>
              <a:gd name="connsiteX11-7837" fmla="*/ 447715 w 2005149"/>
              <a:gd name="connsiteY11-7838" fmla="*/ 488447 h 1722819"/>
              <a:gd name="connsiteX0-7839" fmla="*/ 439636 w 1974850"/>
              <a:gd name="connsiteY0-7840" fmla="*/ 461864 h 1722819"/>
              <a:gd name="connsiteX1-7841" fmla="*/ 706229 w 1974850"/>
              <a:gd name="connsiteY1-7842" fmla="*/ 90859 h 1722819"/>
              <a:gd name="connsiteX2-7843" fmla="*/ 1172854 w 1974850"/>
              <a:gd name="connsiteY2-7844" fmla="*/ 4182 h 1722819"/>
              <a:gd name="connsiteX3-7845" fmla="*/ 1482965 w 1974850"/>
              <a:gd name="connsiteY3-7846" fmla="*/ 182017 h 1722819"/>
              <a:gd name="connsiteX4-7847" fmla="*/ 1626261 w 1974850"/>
              <a:gd name="connsiteY4-7848" fmla="*/ 710938 h 1722819"/>
              <a:gd name="connsiteX5-7849" fmla="*/ 1968120 w 1974850"/>
              <a:gd name="connsiteY5-7850" fmla="*/ 978599 h 1722819"/>
              <a:gd name="connsiteX6-7851" fmla="*/ 1340044 w 1974850"/>
              <a:gd name="connsiteY6-7852" fmla="*/ 1657727 h 1722819"/>
              <a:gd name="connsiteX7-7853" fmla="*/ 681966 w 1974850"/>
              <a:gd name="connsiteY7-7854" fmla="*/ 1657775 h 1722819"/>
              <a:gd name="connsiteX8-7855" fmla="*/ 312432 w 1974850"/>
              <a:gd name="connsiteY8-7856" fmla="*/ 1323592 h 1722819"/>
              <a:gd name="connsiteX9-7857" fmla="*/ 10059 w 1974850"/>
              <a:gd name="connsiteY9-7858" fmla="*/ 1036440 h 1722819"/>
              <a:gd name="connsiteX10-7859" fmla="*/ 104168 w 1974850"/>
              <a:gd name="connsiteY10-7860" fmla="*/ 603815 h 1722819"/>
              <a:gd name="connsiteX11-7861" fmla="*/ 417416 w 1974850"/>
              <a:gd name="connsiteY11-7862" fmla="*/ 488447 h 1722819"/>
              <a:gd name="connsiteX0-7863" fmla="*/ 449426 w 1984640"/>
              <a:gd name="connsiteY0-7864" fmla="*/ 461864 h 1722819"/>
              <a:gd name="connsiteX1-7865" fmla="*/ 716019 w 1984640"/>
              <a:gd name="connsiteY1-7866" fmla="*/ 90859 h 1722819"/>
              <a:gd name="connsiteX2-7867" fmla="*/ 1182644 w 1984640"/>
              <a:gd name="connsiteY2-7868" fmla="*/ 4182 h 1722819"/>
              <a:gd name="connsiteX3-7869" fmla="*/ 1492755 w 1984640"/>
              <a:gd name="connsiteY3-7870" fmla="*/ 182017 h 1722819"/>
              <a:gd name="connsiteX4-7871" fmla="*/ 1636051 w 1984640"/>
              <a:gd name="connsiteY4-7872" fmla="*/ 710938 h 1722819"/>
              <a:gd name="connsiteX5-7873" fmla="*/ 1977910 w 1984640"/>
              <a:gd name="connsiteY5-7874" fmla="*/ 978599 h 1722819"/>
              <a:gd name="connsiteX6-7875" fmla="*/ 1349834 w 1984640"/>
              <a:gd name="connsiteY6-7876" fmla="*/ 1657727 h 1722819"/>
              <a:gd name="connsiteX7-7877" fmla="*/ 691756 w 1984640"/>
              <a:gd name="connsiteY7-7878" fmla="*/ 1657775 h 1722819"/>
              <a:gd name="connsiteX8-7879" fmla="*/ 322222 w 1984640"/>
              <a:gd name="connsiteY8-7880" fmla="*/ 1323592 h 1722819"/>
              <a:gd name="connsiteX9-7881" fmla="*/ 19849 w 1984640"/>
              <a:gd name="connsiteY9-7882" fmla="*/ 1036440 h 1722819"/>
              <a:gd name="connsiteX10-7883" fmla="*/ 113958 w 1984640"/>
              <a:gd name="connsiteY10-7884" fmla="*/ 603815 h 1722819"/>
              <a:gd name="connsiteX11-7885" fmla="*/ 427206 w 1984640"/>
              <a:gd name="connsiteY11-7886" fmla="*/ 488447 h 1722819"/>
              <a:gd name="connsiteX0-7887" fmla="*/ 457360 w 1992574"/>
              <a:gd name="connsiteY0-7888" fmla="*/ 461864 h 1722819"/>
              <a:gd name="connsiteX1-7889" fmla="*/ 723953 w 1992574"/>
              <a:gd name="connsiteY1-7890" fmla="*/ 90859 h 1722819"/>
              <a:gd name="connsiteX2-7891" fmla="*/ 1190578 w 1992574"/>
              <a:gd name="connsiteY2-7892" fmla="*/ 4182 h 1722819"/>
              <a:gd name="connsiteX3-7893" fmla="*/ 1500689 w 1992574"/>
              <a:gd name="connsiteY3-7894" fmla="*/ 182017 h 1722819"/>
              <a:gd name="connsiteX4-7895" fmla="*/ 1643985 w 1992574"/>
              <a:gd name="connsiteY4-7896" fmla="*/ 710938 h 1722819"/>
              <a:gd name="connsiteX5-7897" fmla="*/ 1985844 w 1992574"/>
              <a:gd name="connsiteY5-7898" fmla="*/ 978599 h 1722819"/>
              <a:gd name="connsiteX6-7899" fmla="*/ 1357768 w 1992574"/>
              <a:gd name="connsiteY6-7900" fmla="*/ 1657727 h 1722819"/>
              <a:gd name="connsiteX7-7901" fmla="*/ 699690 w 1992574"/>
              <a:gd name="connsiteY7-7902" fmla="*/ 1657775 h 1722819"/>
              <a:gd name="connsiteX8-7903" fmla="*/ 330156 w 1992574"/>
              <a:gd name="connsiteY8-7904" fmla="*/ 1323592 h 1722819"/>
              <a:gd name="connsiteX9-7905" fmla="*/ 27783 w 1992574"/>
              <a:gd name="connsiteY9-7906" fmla="*/ 1036440 h 1722819"/>
              <a:gd name="connsiteX10-7907" fmla="*/ 121892 w 1992574"/>
              <a:gd name="connsiteY10-7908" fmla="*/ 603815 h 1722819"/>
              <a:gd name="connsiteX11-7909" fmla="*/ 435140 w 1992574"/>
              <a:gd name="connsiteY11-7910" fmla="*/ 488447 h 1722819"/>
              <a:gd name="connsiteX0-7911" fmla="*/ 436654 w 1971868"/>
              <a:gd name="connsiteY0-7912" fmla="*/ 461864 h 1722819"/>
              <a:gd name="connsiteX1-7913" fmla="*/ 703247 w 1971868"/>
              <a:gd name="connsiteY1-7914" fmla="*/ 90859 h 1722819"/>
              <a:gd name="connsiteX2-7915" fmla="*/ 1169872 w 1971868"/>
              <a:gd name="connsiteY2-7916" fmla="*/ 4182 h 1722819"/>
              <a:gd name="connsiteX3-7917" fmla="*/ 1479983 w 1971868"/>
              <a:gd name="connsiteY3-7918" fmla="*/ 182017 h 1722819"/>
              <a:gd name="connsiteX4-7919" fmla="*/ 1623279 w 1971868"/>
              <a:gd name="connsiteY4-7920" fmla="*/ 710938 h 1722819"/>
              <a:gd name="connsiteX5-7921" fmla="*/ 1965138 w 1971868"/>
              <a:gd name="connsiteY5-7922" fmla="*/ 978599 h 1722819"/>
              <a:gd name="connsiteX6-7923" fmla="*/ 1337062 w 1971868"/>
              <a:gd name="connsiteY6-7924" fmla="*/ 1657727 h 1722819"/>
              <a:gd name="connsiteX7-7925" fmla="*/ 678984 w 1971868"/>
              <a:gd name="connsiteY7-7926" fmla="*/ 1657775 h 1722819"/>
              <a:gd name="connsiteX8-7927" fmla="*/ 309450 w 1971868"/>
              <a:gd name="connsiteY8-7928" fmla="*/ 1323592 h 1722819"/>
              <a:gd name="connsiteX9-7929" fmla="*/ 31493 w 1971868"/>
              <a:gd name="connsiteY9-7930" fmla="*/ 1070742 h 1722819"/>
              <a:gd name="connsiteX10-7931" fmla="*/ 101186 w 1971868"/>
              <a:gd name="connsiteY10-7932" fmla="*/ 603815 h 1722819"/>
              <a:gd name="connsiteX11-7933" fmla="*/ 414434 w 1971868"/>
              <a:gd name="connsiteY11-7934" fmla="*/ 488447 h 1722819"/>
              <a:gd name="connsiteX0-7935" fmla="*/ 421359 w 1956573"/>
              <a:gd name="connsiteY0-7936" fmla="*/ 461864 h 1722819"/>
              <a:gd name="connsiteX1-7937" fmla="*/ 687952 w 1956573"/>
              <a:gd name="connsiteY1-7938" fmla="*/ 90859 h 1722819"/>
              <a:gd name="connsiteX2-7939" fmla="*/ 1154577 w 1956573"/>
              <a:gd name="connsiteY2-7940" fmla="*/ 4182 h 1722819"/>
              <a:gd name="connsiteX3-7941" fmla="*/ 1464688 w 1956573"/>
              <a:gd name="connsiteY3-7942" fmla="*/ 182017 h 1722819"/>
              <a:gd name="connsiteX4-7943" fmla="*/ 1607984 w 1956573"/>
              <a:gd name="connsiteY4-7944" fmla="*/ 710938 h 1722819"/>
              <a:gd name="connsiteX5-7945" fmla="*/ 1949843 w 1956573"/>
              <a:gd name="connsiteY5-7946" fmla="*/ 978599 h 1722819"/>
              <a:gd name="connsiteX6-7947" fmla="*/ 1321767 w 1956573"/>
              <a:gd name="connsiteY6-7948" fmla="*/ 1657727 h 1722819"/>
              <a:gd name="connsiteX7-7949" fmla="*/ 663689 w 1956573"/>
              <a:gd name="connsiteY7-7950" fmla="*/ 1657775 h 1722819"/>
              <a:gd name="connsiteX8-7951" fmla="*/ 342988 w 1956573"/>
              <a:gd name="connsiteY8-7952" fmla="*/ 1323592 h 1722819"/>
              <a:gd name="connsiteX9-7953" fmla="*/ 16198 w 1956573"/>
              <a:gd name="connsiteY9-7954" fmla="*/ 1070742 h 1722819"/>
              <a:gd name="connsiteX10-7955" fmla="*/ 85891 w 1956573"/>
              <a:gd name="connsiteY10-7956" fmla="*/ 603815 h 1722819"/>
              <a:gd name="connsiteX11-7957" fmla="*/ 399139 w 1956573"/>
              <a:gd name="connsiteY11-7958" fmla="*/ 488447 h 1722819"/>
              <a:gd name="connsiteX0-7959" fmla="*/ 421359 w 1956573"/>
              <a:gd name="connsiteY0-7960" fmla="*/ 461864 h 1740393"/>
              <a:gd name="connsiteX1-7961" fmla="*/ 687952 w 1956573"/>
              <a:gd name="connsiteY1-7962" fmla="*/ 90859 h 1740393"/>
              <a:gd name="connsiteX2-7963" fmla="*/ 1154577 w 1956573"/>
              <a:gd name="connsiteY2-7964" fmla="*/ 4182 h 1740393"/>
              <a:gd name="connsiteX3-7965" fmla="*/ 1464688 w 1956573"/>
              <a:gd name="connsiteY3-7966" fmla="*/ 182017 h 1740393"/>
              <a:gd name="connsiteX4-7967" fmla="*/ 1607984 w 1956573"/>
              <a:gd name="connsiteY4-7968" fmla="*/ 710938 h 1740393"/>
              <a:gd name="connsiteX5-7969" fmla="*/ 1949843 w 1956573"/>
              <a:gd name="connsiteY5-7970" fmla="*/ 978599 h 1740393"/>
              <a:gd name="connsiteX6-7971" fmla="*/ 1321767 w 1956573"/>
              <a:gd name="connsiteY6-7972" fmla="*/ 1657727 h 1740393"/>
              <a:gd name="connsiteX7-7973" fmla="*/ 679967 w 1956573"/>
              <a:gd name="connsiteY7-7974" fmla="*/ 1692077 h 1740393"/>
              <a:gd name="connsiteX8-7975" fmla="*/ 342988 w 1956573"/>
              <a:gd name="connsiteY8-7976" fmla="*/ 1323592 h 1740393"/>
              <a:gd name="connsiteX9-7977" fmla="*/ 16198 w 1956573"/>
              <a:gd name="connsiteY9-7978" fmla="*/ 1070742 h 1740393"/>
              <a:gd name="connsiteX10-7979" fmla="*/ 85891 w 1956573"/>
              <a:gd name="connsiteY10-7980" fmla="*/ 603815 h 1740393"/>
              <a:gd name="connsiteX11-7981" fmla="*/ 399139 w 1956573"/>
              <a:gd name="connsiteY11-7982" fmla="*/ 488447 h 1740393"/>
              <a:gd name="connsiteX0-7983" fmla="*/ 421359 w 1956573"/>
              <a:gd name="connsiteY0-7984" fmla="*/ 461864 h 1717843"/>
              <a:gd name="connsiteX1-7985" fmla="*/ 687952 w 1956573"/>
              <a:gd name="connsiteY1-7986" fmla="*/ 90859 h 1717843"/>
              <a:gd name="connsiteX2-7987" fmla="*/ 1154577 w 1956573"/>
              <a:gd name="connsiteY2-7988" fmla="*/ 4182 h 1717843"/>
              <a:gd name="connsiteX3-7989" fmla="*/ 1464688 w 1956573"/>
              <a:gd name="connsiteY3-7990" fmla="*/ 182017 h 1717843"/>
              <a:gd name="connsiteX4-7991" fmla="*/ 1607984 w 1956573"/>
              <a:gd name="connsiteY4-7992" fmla="*/ 710938 h 1717843"/>
              <a:gd name="connsiteX5-7993" fmla="*/ 1949843 w 1956573"/>
              <a:gd name="connsiteY5-7994" fmla="*/ 978599 h 1717843"/>
              <a:gd name="connsiteX6-7995" fmla="*/ 1321767 w 1956573"/>
              <a:gd name="connsiteY6-7996" fmla="*/ 1657727 h 1717843"/>
              <a:gd name="connsiteX7-7997" fmla="*/ 679967 w 1956573"/>
              <a:gd name="connsiteY7-7998" fmla="*/ 1646341 h 1717843"/>
              <a:gd name="connsiteX8-7999" fmla="*/ 342988 w 1956573"/>
              <a:gd name="connsiteY8-8000" fmla="*/ 1323592 h 1717843"/>
              <a:gd name="connsiteX9-8001" fmla="*/ 16198 w 1956573"/>
              <a:gd name="connsiteY9-8002" fmla="*/ 1070742 h 1717843"/>
              <a:gd name="connsiteX10-8003" fmla="*/ 85891 w 1956573"/>
              <a:gd name="connsiteY10-8004" fmla="*/ 603815 h 1717843"/>
              <a:gd name="connsiteX11-8005" fmla="*/ 399139 w 1956573"/>
              <a:gd name="connsiteY11-8006" fmla="*/ 488447 h 1717843"/>
              <a:gd name="connsiteX0-8007" fmla="*/ 421359 w 1956573"/>
              <a:gd name="connsiteY0-8008" fmla="*/ 461864 h 1716246"/>
              <a:gd name="connsiteX1-8009" fmla="*/ 687952 w 1956573"/>
              <a:gd name="connsiteY1-8010" fmla="*/ 90859 h 1716246"/>
              <a:gd name="connsiteX2-8011" fmla="*/ 1154577 w 1956573"/>
              <a:gd name="connsiteY2-8012" fmla="*/ 4182 h 1716246"/>
              <a:gd name="connsiteX3-8013" fmla="*/ 1464688 w 1956573"/>
              <a:gd name="connsiteY3-8014" fmla="*/ 182017 h 1716246"/>
              <a:gd name="connsiteX4-8015" fmla="*/ 1607984 w 1956573"/>
              <a:gd name="connsiteY4-8016" fmla="*/ 710938 h 1716246"/>
              <a:gd name="connsiteX5-8017" fmla="*/ 1949843 w 1956573"/>
              <a:gd name="connsiteY5-8018" fmla="*/ 978599 h 1716246"/>
              <a:gd name="connsiteX6-8019" fmla="*/ 1321767 w 1956573"/>
              <a:gd name="connsiteY6-8020" fmla="*/ 1657727 h 1716246"/>
              <a:gd name="connsiteX7-8021" fmla="*/ 679967 w 1956573"/>
              <a:gd name="connsiteY7-8022" fmla="*/ 1646341 h 1716246"/>
              <a:gd name="connsiteX8-8023" fmla="*/ 342988 w 1956573"/>
              <a:gd name="connsiteY8-8024" fmla="*/ 1357893 h 1716246"/>
              <a:gd name="connsiteX9-8025" fmla="*/ 16198 w 1956573"/>
              <a:gd name="connsiteY9-8026" fmla="*/ 1070742 h 1716246"/>
              <a:gd name="connsiteX10-8027" fmla="*/ 85891 w 1956573"/>
              <a:gd name="connsiteY10-8028" fmla="*/ 603815 h 1716246"/>
              <a:gd name="connsiteX11-8029" fmla="*/ 399139 w 1956573"/>
              <a:gd name="connsiteY11-8030" fmla="*/ 488447 h 1716246"/>
              <a:gd name="connsiteX0-8031" fmla="*/ 421359 w 1956573"/>
              <a:gd name="connsiteY0-8032" fmla="*/ 461864 h 1724661"/>
              <a:gd name="connsiteX1-8033" fmla="*/ 687952 w 1956573"/>
              <a:gd name="connsiteY1-8034" fmla="*/ 90859 h 1724661"/>
              <a:gd name="connsiteX2-8035" fmla="*/ 1154577 w 1956573"/>
              <a:gd name="connsiteY2-8036" fmla="*/ 4182 h 1724661"/>
              <a:gd name="connsiteX3-8037" fmla="*/ 1464688 w 1956573"/>
              <a:gd name="connsiteY3-8038" fmla="*/ 182017 h 1724661"/>
              <a:gd name="connsiteX4-8039" fmla="*/ 1607984 w 1956573"/>
              <a:gd name="connsiteY4-8040" fmla="*/ 710938 h 1724661"/>
              <a:gd name="connsiteX5-8041" fmla="*/ 1949843 w 1956573"/>
              <a:gd name="connsiteY5-8042" fmla="*/ 978599 h 1724661"/>
              <a:gd name="connsiteX6-8043" fmla="*/ 1321767 w 1956573"/>
              <a:gd name="connsiteY6-8044" fmla="*/ 1657727 h 1724661"/>
              <a:gd name="connsiteX7-8045" fmla="*/ 831278 w 1956573"/>
              <a:gd name="connsiteY7-8046" fmla="*/ 1665664 h 1724661"/>
              <a:gd name="connsiteX8-8047" fmla="*/ 342988 w 1956573"/>
              <a:gd name="connsiteY8-8048" fmla="*/ 1357893 h 1724661"/>
              <a:gd name="connsiteX9-8049" fmla="*/ 16198 w 1956573"/>
              <a:gd name="connsiteY9-8050" fmla="*/ 1070742 h 1724661"/>
              <a:gd name="connsiteX10-8051" fmla="*/ 85891 w 1956573"/>
              <a:gd name="connsiteY10-8052" fmla="*/ 603815 h 1724661"/>
              <a:gd name="connsiteX11-8053" fmla="*/ 399139 w 1956573"/>
              <a:gd name="connsiteY11-8054" fmla="*/ 488447 h 1724661"/>
              <a:gd name="connsiteX0-8055" fmla="*/ 421359 w 1950154"/>
              <a:gd name="connsiteY0-8056" fmla="*/ 461864 h 1668764"/>
              <a:gd name="connsiteX1-8057" fmla="*/ 687952 w 1950154"/>
              <a:gd name="connsiteY1-8058" fmla="*/ 90859 h 1668764"/>
              <a:gd name="connsiteX2-8059" fmla="*/ 1154577 w 1950154"/>
              <a:gd name="connsiteY2-8060" fmla="*/ 4182 h 1668764"/>
              <a:gd name="connsiteX3-8061" fmla="*/ 1464688 w 1950154"/>
              <a:gd name="connsiteY3-8062" fmla="*/ 182017 h 1668764"/>
              <a:gd name="connsiteX4-8063" fmla="*/ 1607984 w 1950154"/>
              <a:gd name="connsiteY4-8064" fmla="*/ 710938 h 1668764"/>
              <a:gd name="connsiteX5-8065" fmla="*/ 1949843 w 1950154"/>
              <a:gd name="connsiteY5-8066" fmla="*/ 978599 h 1668764"/>
              <a:gd name="connsiteX6-8067" fmla="*/ 1555612 w 1950154"/>
              <a:gd name="connsiteY6-8068" fmla="*/ 1483803 h 1668764"/>
              <a:gd name="connsiteX7-8069" fmla="*/ 831278 w 1950154"/>
              <a:gd name="connsiteY7-8070" fmla="*/ 1665664 h 1668764"/>
              <a:gd name="connsiteX8-8071" fmla="*/ 342988 w 1950154"/>
              <a:gd name="connsiteY8-8072" fmla="*/ 1357893 h 1668764"/>
              <a:gd name="connsiteX9-8073" fmla="*/ 16198 w 1950154"/>
              <a:gd name="connsiteY9-8074" fmla="*/ 1070742 h 1668764"/>
              <a:gd name="connsiteX10-8075" fmla="*/ 85891 w 1950154"/>
              <a:gd name="connsiteY10-8076" fmla="*/ 603815 h 1668764"/>
              <a:gd name="connsiteX11-8077" fmla="*/ 399139 w 1950154"/>
              <a:gd name="connsiteY11-8078" fmla="*/ 488447 h 1668764"/>
              <a:gd name="connsiteX0-8079" fmla="*/ 421359 w 1950154"/>
              <a:gd name="connsiteY0-8080" fmla="*/ 461864 h 1668764"/>
              <a:gd name="connsiteX1-8081" fmla="*/ 687952 w 1950154"/>
              <a:gd name="connsiteY1-8082" fmla="*/ 90859 h 1668764"/>
              <a:gd name="connsiteX2-8083" fmla="*/ 1154577 w 1950154"/>
              <a:gd name="connsiteY2-8084" fmla="*/ 4182 h 1668764"/>
              <a:gd name="connsiteX3-8085" fmla="*/ 1464688 w 1950154"/>
              <a:gd name="connsiteY3-8086" fmla="*/ 182017 h 1668764"/>
              <a:gd name="connsiteX4-8087" fmla="*/ 1607984 w 1950154"/>
              <a:gd name="connsiteY4-8088" fmla="*/ 710938 h 1668764"/>
              <a:gd name="connsiteX5-8089" fmla="*/ 1949843 w 1950154"/>
              <a:gd name="connsiteY5-8090" fmla="*/ 978599 h 1668764"/>
              <a:gd name="connsiteX6-8091" fmla="*/ 1555612 w 1950154"/>
              <a:gd name="connsiteY6-8092" fmla="*/ 1483803 h 1668764"/>
              <a:gd name="connsiteX7-8093" fmla="*/ 831278 w 1950154"/>
              <a:gd name="connsiteY7-8094" fmla="*/ 1665664 h 1668764"/>
              <a:gd name="connsiteX8-8095" fmla="*/ 342988 w 1950154"/>
              <a:gd name="connsiteY8-8096" fmla="*/ 1357893 h 1668764"/>
              <a:gd name="connsiteX9-8097" fmla="*/ 16198 w 1950154"/>
              <a:gd name="connsiteY9-8098" fmla="*/ 1070742 h 1668764"/>
              <a:gd name="connsiteX10-8099" fmla="*/ 85891 w 1950154"/>
              <a:gd name="connsiteY10-8100" fmla="*/ 603815 h 1668764"/>
              <a:gd name="connsiteX11-8101" fmla="*/ 399139 w 1950154"/>
              <a:gd name="connsiteY11-8102" fmla="*/ 488447 h 166876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950154" h="1668764">
                <a:moveTo>
                  <a:pt x="421359" y="461864"/>
                </a:moveTo>
                <a:cubicBezTo>
                  <a:pt x="435884" y="339330"/>
                  <a:pt x="565749" y="167139"/>
                  <a:pt x="687952" y="90859"/>
                </a:cubicBezTo>
                <a:cubicBezTo>
                  <a:pt x="810155" y="14579"/>
                  <a:pt x="1025121" y="-11011"/>
                  <a:pt x="1154577" y="4182"/>
                </a:cubicBezTo>
                <a:cubicBezTo>
                  <a:pt x="1284033" y="19375"/>
                  <a:pt x="1389120" y="64224"/>
                  <a:pt x="1464688" y="182017"/>
                </a:cubicBezTo>
                <a:cubicBezTo>
                  <a:pt x="1540256" y="299810"/>
                  <a:pt x="1661437" y="497561"/>
                  <a:pt x="1607984" y="710938"/>
                </a:cubicBezTo>
                <a:cubicBezTo>
                  <a:pt x="1782062" y="675828"/>
                  <a:pt x="1958572" y="849788"/>
                  <a:pt x="1949843" y="978599"/>
                </a:cubicBezTo>
                <a:cubicBezTo>
                  <a:pt x="1941114" y="1107410"/>
                  <a:pt x="1742040" y="1369292"/>
                  <a:pt x="1555612" y="1483803"/>
                </a:cubicBezTo>
                <a:cubicBezTo>
                  <a:pt x="1369185" y="1598314"/>
                  <a:pt x="1033382" y="1686649"/>
                  <a:pt x="831278" y="1665664"/>
                </a:cubicBezTo>
                <a:cubicBezTo>
                  <a:pt x="629174" y="1644679"/>
                  <a:pt x="433270" y="1594843"/>
                  <a:pt x="342988" y="1357893"/>
                </a:cubicBezTo>
                <a:cubicBezTo>
                  <a:pt x="220173" y="1406788"/>
                  <a:pt x="59047" y="1196422"/>
                  <a:pt x="16198" y="1070742"/>
                </a:cubicBezTo>
                <a:cubicBezTo>
                  <a:pt x="-26651" y="945062"/>
                  <a:pt x="22068" y="700864"/>
                  <a:pt x="85891" y="603815"/>
                </a:cubicBezTo>
                <a:cubicBezTo>
                  <a:pt x="149715" y="506766"/>
                  <a:pt x="314655" y="465367"/>
                  <a:pt x="399139" y="488447"/>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ll dir="ld"/>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0-#ppt_w/2"/>
                                              </p:val>
                                            </p:tav>
                                            <p:tav tm="100000">
                                              <p:val>
                                                <p:strVal val="#ppt_x"/>
                                              </p:val>
                                            </p:tav>
                                          </p:tavLst>
                                        </p:anim>
                                        <p:anim calcmode="lin" valueType="num">
                                          <p:cBhvr additive="base">
                                            <p:cTn id="8" dur="500" fill="hold"/>
                                            <p:tgtEl>
                                              <p:spTgt spid="4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8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1+#ppt_w/2"/>
                                              </p:val>
                                            </p:tav>
                                            <p:tav tm="100000">
                                              <p:val>
                                                <p:strVal val="#ppt_x"/>
                                              </p:val>
                                            </p:tav>
                                          </p:tavLst>
                                        </p:anim>
                                        <p:anim calcmode="lin" valueType="num">
                                          <p:cBhvr additive="base">
                                            <p:cTn id="13" dur="75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decel="80000" fill="hold" nodeType="with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additive="base">
                                            <p:cTn id="16" dur="750" fill="hold"/>
                                            <p:tgtEl>
                                              <p:spTgt spid="57"/>
                                            </p:tgtEl>
                                            <p:attrNameLst>
                                              <p:attrName>ppt_x</p:attrName>
                                            </p:attrNameLst>
                                          </p:cBhvr>
                                          <p:tavLst>
                                            <p:tav tm="0">
                                              <p:val>
                                                <p:strVal val="1+#ppt_w/2"/>
                                              </p:val>
                                            </p:tav>
                                            <p:tav tm="100000">
                                              <p:val>
                                                <p:strVal val="#ppt_x"/>
                                              </p:val>
                                            </p:tav>
                                          </p:tavLst>
                                        </p:anim>
                                        <p:anim calcmode="lin" valueType="num">
                                          <p:cBhvr additive="base">
                                            <p:cTn id="17" dur="750" fill="hold"/>
                                            <p:tgtEl>
                                              <p:spTgt spid="5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accel="54000" fill="hold" nodeType="afterEffect" p14:presetBounceEnd="74000">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14:bounceEnd="74000">
                                          <p:cBhvr additive="base">
                                            <p:cTn id="21" dur="1200" fill="hold"/>
                                            <p:tgtEl>
                                              <p:spTgt spid="23"/>
                                            </p:tgtEl>
                                            <p:attrNameLst>
                                              <p:attrName>ppt_x</p:attrName>
                                            </p:attrNameLst>
                                          </p:cBhvr>
                                          <p:tavLst>
                                            <p:tav tm="0">
                                              <p:val>
                                                <p:strVal val="0-#ppt_w/2"/>
                                              </p:val>
                                            </p:tav>
                                            <p:tav tm="100000">
                                              <p:val>
                                                <p:strVal val="#ppt_x"/>
                                              </p:val>
                                            </p:tav>
                                          </p:tavLst>
                                        </p:anim>
                                        <p:anim calcmode="lin" valueType="num" p14:bounceEnd="74000">
                                          <p:cBhvr additive="base">
                                            <p:cTn id="22" dur="1200" fill="hold"/>
                                            <p:tgtEl>
                                              <p:spTgt spid="23"/>
                                            </p:tgtEl>
                                            <p:attrNameLst>
                                              <p:attrName>ppt_y</p:attrName>
                                            </p:attrNameLst>
                                          </p:cBhvr>
                                          <p:tavLst>
                                            <p:tav tm="0">
                                              <p:val>
                                                <p:strVal val="#ppt_y"/>
                                              </p:val>
                                            </p:tav>
                                            <p:tav tm="100000">
                                              <p:val>
                                                <p:strVal val="#ppt_y"/>
                                              </p:val>
                                            </p:tav>
                                          </p:tavLst>
                                        </p:anim>
                                      </p:childTnLst>
                                    </p:cTn>
                                  </p:par>
                                  <p:par>
                                    <p:cTn id="23" presetID="2" presetClass="entr" presetSubtype="8" accel="54000" fill="hold" grpId="0" nodeType="withEffect" p14:presetBounceEnd="74000">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14:bounceEnd="74000">
                                          <p:cBhvr additive="base">
                                            <p:cTn id="25" dur="1200" fill="hold"/>
                                            <p:tgtEl>
                                              <p:spTgt spid="58"/>
                                            </p:tgtEl>
                                            <p:attrNameLst>
                                              <p:attrName>ppt_x</p:attrName>
                                            </p:attrNameLst>
                                          </p:cBhvr>
                                          <p:tavLst>
                                            <p:tav tm="0">
                                              <p:val>
                                                <p:strVal val="0-#ppt_w/2"/>
                                              </p:val>
                                            </p:tav>
                                            <p:tav tm="100000">
                                              <p:val>
                                                <p:strVal val="#ppt_x"/>
                                              </p:val>
                                            </p:tav>
                                          </p:tavLst>
                                        </p:anim>
                                        <p:anim calcmode="lin" valueType="num" p14:bounceEnd="74000">
                                          <p:cBhvr additive="base">
                                            <p:cTn id="26" dur="1200" fill="hold"/>
                                            <p:tgtEl>
                                              <p:spTgt spid="58"/>
                                            </p:tgtEl>
                                            <p:attrNameLst>
                                              <p:attrName>ppt_y</p:attrName>
                                            </p:attrNameLst>
                                          </p:cBhvr>
                                          <p:tavLst>
                                            <p:tav tm="0">
                                              <p:val>
                                                <p:strVal val="#ppt_y"/>
                                              </p:val>
                                            </p:tav>
                                            <p:tav tm="100000">
                                              <p:val>
                                                <p:strVal val="#ppt_y"/>
                                              </p:val>
                                            </p:tav>
                                          </p:tavLst>
                                        </p:anim>
                                      </p:childTnLst>
                                    </p:cTn>
                                  </p:par>
                                  <p:par>
                                    <p:cTn id="27" presetID="2" presetClass="entr" presetSubtype="8" accel="54000" fill="hold" grpId="0" nodeType="withEffect" p14:presetBounceEnd="74000">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14:bounceEnd="74000">
                                          <p:cBhvr additive="base">
                                            <p:cTn id="29" dur="1200" fill="hold"/>
                                            <p:tgtEl>
                                              <p:spTgt spid="59"/>
                                            </p:tgtEl>
                                            <p:attrNameLst>
                                              <p:attrName>ppt_x</p:attrName>
                                            </p:attrNameLst>
                                          </p:cBhvr>
                                          <p:tavLst>
                                            <p:tav tm="0">
                                              <p:val>
                                                <p:strVal val="0-#ppt_w/2"/>
                                              </p:val>
                                            </p:tav>
                                            <p:tav tm="100000">
                                              <p:val>
                                                <p:strVal val="#ppt_x"/>
                                              </p:val>
                                            </p:tav>
                                          </p:tavLst>
                                        </p:anim>
                                        <p:anim calcmode="lin" valueType="num" p14:bounceEnd="74000">
                                          <p:cBhvr additive="base">
                                            <p:cTn id="30" dur="1200" fill="hold"/>
                                            <p:tgtEl>
                                              <p:spTgt spid="59"/>
                                            </p:tgtEl>
                                            <p:attrNameLst>
                                              <p:attrName>ppt_y</p:attrName>
                                            </p:attrNameLst>
                                          </p:cBhvr>
                                          <p:tavLst>
                                            <p:tav tm="0">
                                              <p:val>
                                                <p:strVal val="#ppt_y"/>
                                              </p:val>
                                            </p:tav>
                                            <p:tav tm="100000">
                                              <p:val>
                                                <p:strVal val="#ppt_y"/>
                                              </p:val>
                                            </p:tav>
                                          </p:tavLst>
                                        </p:anim>
                                      </p:childTnLst>
                                    </p:cTn>
                                  </p:par>
                                  <p:par>
                                    <p:cTn id="31" presetID="2" presetClass="entr" presetSubtype="8" accel="54000" fill="hold" nodeType="withEffect" p14:presetBounceEnd="74000">
                                      <p:stCondLst>
                                        <p:cond delay="250"/>
                                      </p:stCondLst>
                                      <p:childTnLst>
                                        <p:set>
                                          <p:cBhvr>
                                            <p:cTn id="32" dur="1" fill="hold">
                                              <p:stCondLst>
                                                <p:cond delay="0"/>
                                              </p:stCondLst>
                                            </p:cTn>
                                            <p:tgtEl>
                                              <p:spTgt spid="24"/>
                                            </p:tgtEl>
                                            <p:attrNameLst>
                                              <p:attrName>style.visibility</p:attrName>
                                            </p:attrNameLst>
                                          </p:cBhvr>
                                          <p:to>
                                            <p:strVal val="visible"/>
                                          </p:to>
                                        </p:set>
                                        <p:anim calcmode="lin" valueType="num" p14:bounceEnd="74000">
                                          <p:cBhvr additive="base">
                                            <p:cTn id="33" dur="1200" fill="hold"/>
                                            <p:tgtEl>
                                              <p:spTgt spid="24"/>
                                            </p:tgtEl>
                                            <p:attrNameLst>
                                              <p:attrName>ppt_x</p:attrName>
                                            </p:attrNameLst>
                                          </p:cBhvr>
                                          <p:tavLst>
                                            <p:tav tm="0">
                                              <p:val>
                                                <p:strVal val="0-#ppt_w/2"/>
                                              </p:val>
                                            </p:tav>
                                            <p:tav tm="100000">
                                              <p:val>
                                                <p:strVal val="#ppt_x"/>
                                              </p:val>
                                            </p:tav>
                                          </p:tavLst>
                                        </p:anim>
                                        <p:anim calcmode="lin" valueType="num" p14:bounceEnd="74000">
                                          <p:cBhvr additive="base">
                                            <p:cTn id="34" dur="1200" fill="hold"/>
                                            <p:tgtEl>
                                              <p:spTgt spid="24"/>
                                            </p:tgtEl>
                                            <p:attrNameLst>
                                              <p:attrName>ppt_y</p:attrName>
                                            </p:attrNameLst>
                                          </p:cBhvr>
                                          <p:tavLst>
                                            <p:tav tm="0">
                                              <p:val>
                                                <p:strVal val="#ppt_y"/>
                                              </p:val>
                                            </p:tav>
                                            <p:tav tm="100000">
                                              <p:val>
                                                <p:strVal val="#ppt_y"/>
                                              </p:val>
                                            </p:tav>
                                          </p:tavLst>
                                        </p:anim>
                                      </p:childTnLst>
                                    </p:cTn>
                                  </p:par>
                                  <p:par>
                                    <p:cTn id="35" presetID="2" presetClass="entr" presetSubtype="8" accel="54000" fill="hold" grpId="0" nodeType="withEffect" p14:presetBounceEnd="74000">
                                      <p:stCondLst>
                                        <p:cond delay="250"/>
                                      </p:stCondLst>
                                      <p:childTnLst>
                                        <p:set>
                                          <p:cBhvr>
                                            <p:cTn id="36" dur="1" fill="hold">
                                              <p:stCondLst>
                                                <p:cond delay="0"/>
                                              </p:stCondLst>
                                            </p:cTn>
                                            <p:tgtEl>
                                              <p:spTgt spid="60"/>
                                            </p:tgtEl>
                                            <p:attrNameLst>
                                              <p:attrName>style.visibility</p:attrName>
                                            </p:attrNameLst>
                                          </p:cBhvr>
                                          <p:to>
                                            <p:strVal val="visible"/>
                                          </p:to>
                                        </p:set>
                                        <p:anim calcmode="lin" valueType="num" p14:bounceEnd="74000">
                                          <p:cBhvr additive="base">
                                            <p:cTn id="37" dur="1200" fill="hold"/>
                                            <p:tgtEl>
                                              <p:spTgt spid="60"/>
                                            </p:tgtEl>
                                            <p:attrNameLst>
                                              <p:attrName>ppt_x</p:attrName>
                                            </p:attrNameLst>
                                          </p:cBhvr>
                                          <p:tavLst>
                                            <p:tav tm="0">
                                              <p:val>
                                                <p:strVal val="0-#ppt_w/2"/>
                                              </p:val>
                                            </p:tav>
                                            <p:tav tm="100000">
                                              <p:val>
                                                <p:strVal val="#ppt_x"/>
                                              </p:val>
                                            </p:tav>
                                          </p:tavLst>
                                        </p:anim>
                                        <p:anim calcmode="lin" valueType="num" p14:bounceEnd="74000">
                                          <p:cBhvr additive="base">
                                            <p:cTn id="38" dur="1200" fill="hold"/>
                                            <p:tgtEl>
                                              <p:spTgt spid="60"/>
                                            </p:tgtEl>
                                            <p:attrNameLst>
                                              <p:attrName>ppt_y</p:attrName>
                                            </p:attrNameLst>
                                          </p:cBhvr>
                                          <p:tavLst>
                                            <p:tav tm="0">
                                              <p:val>
                                                <p:strVal val="#ppt_y"/>
                                              </p:val>
                                            </p:tav>
                                            <p:tav tm="100000">
                                              <p:val>
                                                <p:strVal val="#ppt_y"/>
                                              </p:val>
                                            </p:tav>
                                          </p:tavLst>
                                        </p:anim>
                                      </p:childTnLst>
                                    </p:cTn>
                                  </p:par>
                                  <p:par>
                                    <p:cTn id="39" presetID="2" presetClass="entr" presetSubtype="8" accel="54000" fill="hold" grpId="0" nodeType="withEffect" p14:presetBounceEnd="74000">
                                      <p:stCondLst>
                                        <p:cond delay="250"/>
                                      </p:stCondLst>
                                      <p:childTnLst>
                                        <p:set>
                                          <p:cBhvr>
                                            <p:cTn id="40" dur="1" fill="hold">
                                              <p:stCondLst>
                                                <p:cond delay="0"/>
                                              </p:stCondLst>
                                            </p:cTn>
                                            <p:tgtEl>
                                              <p:spTgt spid="61"/>
                                            </p:tgtEl>
                                            <p:attrNameLst>
                                              <p:attrName>style.visibility</p:attrName>
                                            </p:attrNameLst>
                                          </p:cBhvr>
                                          <p:to>
                                            <p:strVal val="visible"/>
                                          </p:to>
                                        </p:set>
                                        <p:anim calcmode="lin" valueType="num" p14:bounceEnd="74000">
                                          <p:cBhvr additive="base">
                                            <p:cTn id="41" dur="1200" fill="hold"/>
                                            <p:tgtEl>
                                              <p:spTgt spid="61"/>
                                            </p:tgtEl>
                                            <p:attrNameLst>
                                              <p:attrName>ppt_x</p:attrName>
                                            </p:attrNameLst>
                                          </p:cBhvr>
                                          <p:tavLst>
                                            <p:tav tm="0">
                                              <p:val>
                                                <p:strVal val="0-#ppt_w/2"/>
                                              </p:val>
                                            </p:tav>
                                            <p:tav tm="100000">
                                              <p:val>
                                                <p:strVal val="#ppt_x"/>
                                              </p:val>
                                            </p:tav>
                                          </p:tavLst>
                                        </p:anim>
                                        <p:anim calcmode="lin" valueType="num" p14:bounceEnd="74000">
                                          <p:cBhvr additive="base">
                                            <p:cTn id="42" dur="1200" fill="hold"/>
                                            <p:tgtEl>
                                              <p:spTgt spid="61"/>
                                            </p:tgtEl>
                                            <p:attrNameLst>
                                              <p:attrName>ppt_y</p:attrName>
                                            </p:attrNameLst>
                                          </p:cBhvr>
                                          <p:tavLst>
                                            <p:tav tm="0">
                                              <p:val>
                                                <p:strVal val="#ppt_y"/>
                                              </p:val>
                                            </p:tav>
                                            <p:tav tm="100000">
                                              <p:val>
                                                <p:strVal val="#ppt_y"/>
                                              </p:val>
                                            </p:tav>
                                          </p:tavLst>
                                        </p:anim>
                                      </p:childTnLst>
                                    </p:cTn>
                                  </p:par>
                                  <p:par>
                                    <p:cTn id="43" presetID="2" presetClass="entr" presetSubtype="8" accel="54000" fill="hold" grpId="0" nodeType="withEffect" p14:presetBounceEnd="74000">
                                      <p:stCondLst>
                                        <p:cond delay="200"/>
                                      </p:stCondLst>
                                      <p:childTnLst>
                                        <p:set>
                                          <p:cBhvr>
                                            <p:cTn id="44" dur="1" fill="hold">
                                              <p:stCondLst>
                                                <p:cond delay="0"/>
                                              </p:stCondLst>
                                            </p:cTn>
                                            <p:tgtEl>
                                              <p:spTgt spid="64"/>
                                            </p:tgtEl>
                                            <p:attrNameLst>
                                              <p:attrName>style.visibility</p:attrName>
                                            </p:attrNameLst>
                                          </p:cBhvr>
                                          <p:to>
                                            <p:strVal val="visible"/>
                                          </p:to>
                                        </p:set>
                                        <p:anim calcmode="lin" valueType="num" p14:bounceEnd="74000">
                                          <p:cBhvr additive="base">
                                            <p:cTn id="45" dur="1200" fill="hold"/>
                                            <p:tgtEl>
                                              <p:spTgt spid="64"/>
                                            </p:tgtEl>
                                            <p:attrNameLst>
                                              <p:attrName>ppt_x</p:attrName>
                                            </p:attrNameLst>
                                          </p:cBhvr>
                                          <p:tavLst>
                                            <p:tav tm="0">
                                              <p:val>
                                                <p:strVal val="0-#ppt_w/2"/>
                                              </p:val>
                                            </p:tav>
                                            <p:tav tm="100000">
                                              <p:val>
                                                <p:strVal val="#ppt_x"/>
                                              </p:val>
                                            </p:tav>
                                          </p:tavLst>
                                        </p:anim>
                                        <p:anim calcmode="lin" valueType="num" p14:bounceEnd="74000">
                                          <p:cBhvr additive="base">
                                            <p:cTn id="46" dur="1200" fill="hold"/>
                                            <p:tgtEl>
                                              <p:spTgt spid="64"/>
                                            </p:tgtEl>
                                            <p:attrNameLst>
                                              <p:attrName>ppt_y</p:attrName>
                                            </p:attrNameLst>
                                          </p:cBhvr>
                                          <p:tavLst>
                                            <p:tav tm="0">
                                              <p:val>
                                                <p:strVal val="#ppt_y"/>
                                              </p:val>
                                            </p:tav>
                                            <p:tav tm="100000">
                                              <p:val>
                                                <p:strVal val="#ppt_y"/>
                                              </p:val>
                                            </p:tav>
                                          </p:tavLst>
                                        </p:anim>
                                      </p:childTnLst>
                                    </p:cTn>
                                  </p:par>
                                  <p:par>
                                    <p:cTn id="47" presetID="2" presetClass="entr" presetSubtype="2" accel="54000" fill="hold" nodeType="withEffect" p14:presetBounceEnd="74000">
                                      <p:stCondLst>
                                        <p:cond delay="500"/>
                                      </p:stCondLst>
                                      <p:childTnLst>
                                        <p:set>
                                          <p:cBhvr>
                                            <p:cTn id="48" dur="1" fill="hold">
                                              <p:stCondLst>
                                                <p:cond delay="0"/>
                                              </p:stCondLst>
                                            </p:cTn>
                                            <p:tgtEl>
                                              <p:spTgt spid="47"/>
                                            </p:tgtEl>
                                            <p:attrNameLst>
                                              <p:attrName>style.visibility</p:attrName>
                                            </p:attrNameLst>
                                          </p:cBhvr>
                                          <p:to>
                                            <p:strVal val="visible"/>
                                          </p:to>
                                        </p:set>
                                        <p:anim calcmode="lin" valueType="num" p14:bounceEnd="74000">
                                          <p:cBhvr additive="base">
                                            <p:cTn id="49" dur="1200" fill="hold"/>
                                            <p:tgtEl>
                                              <p:spTgt spid="47"/>
                                            </p:tgtEl>
                                            <p:attrNameLst>
                                              <p:attrName>ppt_x</p:attrName>
                                            </p:attrNameLst>
                                          </p:cBhvr>
                                          <p:tavLst>
                                            <p:tav tm="0">
                                              <p:val>
                                                <p:strVal val="1+#ppt_w/2"/>
                                              </p:val>
                                            </p:tav>
                                            <p:tav tm="100000">
                                              <p:val>
                                                <p:strVal val="#ppt_x"/>
                                              </p:val>
                                            </p:tav>
                                          </p:tavLst>
                                        </p:anim>
                                        <p:anim calcmode="lin" valueType="num" p14:bounceEnd="74000">
                                          <p:cBhvr additive="base">
                                            <p:cTn id="50" dur="1200" fill="hold"/>
                                            <p:tgtEl>
                                              <p:spTgt spid="47"/>
                                            </p:tgtEl>
                                            <p:attrNameLst>
                                              <p:attrName>ppt_y</p:attrName>
                                            </p:attrNameLst>
                                          </p:cBhvr>
                                          <p:tavLst>
                                            <p:tav tm="0">
                                              <p:val>
                                                <p:strVal val="#ppt_y"/>
                                              </p:val>
                                            </p:tav>
                                            <p:tav tm="100000">
                                              <p:val>
                                                <p:strVal val="#ppt_y"/>
                                              </p:val>
                                            </p:tav>
                                          </p:tavLst>
                                        </p:anim>
                                      </p:childTnLst>
                                    </p:cTn>
                                  </p:par>
                                  <p:par>
                                    <p:cTn id="51" presetID="2" presetClass="entr" presetSubtype="2" accel="54000" fill="hold" grpId="0" nodeType="withEffect" p14:presetBounceEnd="74000">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14:bounceEnd="74000">
                                          <p:cBhvr additive="base">
                                            <p:cTn id="53" dur="1200" fill="hold"/>
                                            <p:tgtEl>
                                              <p:spTgt spid="62"/>
                                            </p:tgtEl>
                                            <p:attrNameLst>
                                              <p:attrName>ppt_x</p:attrName>
                                            </p:attrNameLst>
                                          </p:cBhvr>
                                          <p:tavLst>
                                            <p:tav tm="0">
                                              <p:val>
                                                <p:strVal val="1+#ppt_w/2"/>
                                              </p:val>
                                            </p:tav>
                                            <p:tav tm="100000">
                                              <p:val>
                                                <p:strVal val="#ppt_x"/>
                                              </p:val>
                                            </p:tav>
                                          </p:tavLst>
                                        </p:anim>
                                        <p:anim calcmode="lin" valueType="num" p14:bounceEnd="74000">
                                          <p:cBhvr additive="base">
                                            <p:cTn id="54" dur="1200" fill="hold"/>
                                            <p:tgtEl>
                                              <p:spTgt spid="62"/>
                                            </p:tgtEl>
                                            <p:attrNameLst>
                                              <p:attrName>ppt_y</p:attrName>
                                            </p:attrNameLst>
                                          </p:cBhvr>
                                          <p:tavLst>
                                            <p:tav tm="0">
                                              <p:val>
                                                <p:strVal val="#ppt_y"/>
                                              </p:val>
                                            </p:tav>
                                            <p:tav tm="100000">
                                              <p:val>
                                                <p:strVal val="#ppt_y"/>
                                              </p:val>
                                            </p:tav>
                                          </p:tavLst>
                                        </p:anim>
                                      </p:childTnLst>
                                    </p:cTn>
                                  </p:par>
                                  <p:par>
                                    <p:cTn id="55" presetID="2" presetClass="entr" presetSubtype="2" accel="54000" fill="hold" grpId="0" nodeType="withEffect" p14:presetBounceEnd="74000">
                                      <p:stCondLst>
                                        <p:cond delay="500"/>
                                      </p:stCondLst>
                                      <p:childTnLst>
                                        <p:set>
                                          <p:cBhvr>
                                            <p:cTn id="56" dur="1" fill="hold">
                                              <p:stCondLst>
                                                <p:cond delay="0"/>
                                              </p:stCondLst>
                                            </p:cTn>
                                            <p:tgtEl>
                                              <p:spTgt spid="63"/>
                                            </p:tgtEl>
                                            <p:attrNameLst>
                                              <p:attrName>style.visibility</p:attrName>
                                            </p:attrNameLst>
                                          </p:cBhvr>
                                          <p:to>
                                            <p:strVal val="visible"/>
                                          </p:to>
                                        </p:set>
                                        <p:anim calcmode="lin" valueType="num" p14:bounceEnd="74000">
                                          <p:cBhvr additive="base">
                                            <p:cTn id="57" dur="1200" fill="hold"/>
                                            <p:tgtEl>
                                              <p:spTgt spid="63"/>
                                            </p:tgtEl>
                                            <p:attrNameLst>
                                              <p:attrName>ppt_x</p:attrName>
                                            </p:attrNameLst>
                                          </p:cBhvr>
                                          <p:tavLst>
                                            <p:tav tm="0">
                                              <p:val>
                                                <p:strVal val="1+#ppt_w/2"/>
                                              </p:val>
                                            </p:tav>
                                            <p:tav tm="100000">
                                              <p:val>
                                                <p:strVal val="#ppt_x"/>
                                              </p:val>
                                            </p:tav>
                                          </p:tavLst>
                                        </p:anim>
                                        <p:anim calcmode="lin" valueType="num" p14:bounceEnd="74000">
                                          <p:cBhvr additive="base">
                                            <p:cTn id="58" dur="12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8" grpId="0"/>
          <p:bldP spid="59" grpId="0"/>
          <p:bldP spid="60" grpId="0"/>
          <p:bldP spid="61" grpId="0"/>
          <p:bldP spid="62" grpId="0"/>
          <p:bldP spid="63" grpId="0"/>
          <p:bldP spid="6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0-#ppt_w/2"/>
                                              </p:val>
                                            </p:tav>
                                            <p:tav tm="100000">
                                              <p:val>
                                                <p:strVal val="#ppt_x"/>
                                              </p:val>
                                            </p:tav>
                                          </p:tavLst>
                                        </p:anim>
                                        <p:anim calcmode="lin" valueType="num">
                                          <p:cBhvr additive="base">
                                            <p:cTn id="8" dur="500" fill="hold"/>
                                            <p:tgtEl>
                                              <p:spTgt spid="4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8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1+#ppt_w/2"/>
                                              </p:val>
                                            </p:tav>
                                            <p:tav tm="100000">
                                              <p:val>
                                                <p:strVal val="#ppt_x"/>
                                              </p:val>
                                            </p:tav>
                                          </p:tavLst>
                                        </p:anim>
                                        <p:anim calcmode="lin" valueType="num">
                                          <p:cBhvr additive="base">
                                            <p:cTn id="13" dur="75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decel="80000" fill="hold" nodeType="with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additive="base">
                                            <p:cTn id="16" dur="750" fill="hold"/>
                                            <p:tgtEl>
                                              <p:spTgt spid="57"/>
                                            </p:tgtEl>
                                            <p:attrNameLst>
                                              <p:attrName>ppt_x</p:attrName>
                                            </p:attrNameLst>
                                          </p:cBhvr>
                                          <p:tavLst>
                                            <p:tav tm="0">
                                              <p:val>
                                                <p:strVal val="1+#ppt_w/2"/>
                                              </p:val>
                                            </p:tav>
                                            <p:tav tm="100000">
                                              <p:val>
                                                <p:strVal val="#ppt_x"/>
                                              </p:val>
                                            </p:tav>
                                          </p:tavLst>
                                        </p:anim>
                                        <p:anim calcmode="lin" valueType="num">
                                          <p:cBhvr additive="base">
                                            <p:cTn id="17" dur="750" fill="hold"/>
                                            <p:tgtEl>
                                              <p:spTgt spid="5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accel="5400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1200" fill="hold"/>
                                            <p:tgtEl>
                                              <p:spTgt spid="23"/>
                                            </p:tgtEl>
                                            <p:attrNameLst>
                                              <p:attrName>ppt_x</p:attrName>
                                            </p:attrNameLst>
                                          </p:cBhvr>
                                          <p:tavLst>
                                            <p:tav tm="0">
                                              <p:val>
                                                <p:strVal val="0-#ppt_w/2"/>
                                              </p:val>
                                            </p:tav>
                                            <p:tav tm="100000">
                                              <p:val>
                                                <p:strVal val="#ppt_x"/>
                                              </p:val>
                                            </p:tav>
                                          </p:tavLst>
                                        </p:anim>
                                        <p:anim calcmode="lin" valueType="num">
                                          <p:cBhvr additive="base">
                                            <p:cTn id="22" dur="1200" fill="hold"/>
                                            <p:tgtEl>
                                              <p:spTgt spid="23"/>
                                            </p:tgtEl>
                                            <p:attrNameLst>
                                              <p:attrName>ppt_y</p:attrName>
                                            </p:attrNameLst>
                                          </p:cBhvr>
                                          <p:tavLst>
                                            <p:tav tm="0">
                                              <p:val>
                                                <p:strVal val="#ppt_y"/>
                                              </p:val>
                                            </p:tav>
                                            <p:tav tm="100000">
                                              <p:val>
                                                <p:strVal val="#ppt_y"/>
                                              </p:val>
                                            </p:tav>
                                          </p:tavLst>
                                        </p:anim>
                                      </p:childTnLst>
                                    </p:cTn>
                                  </p:par>
                                  <p:par>
                                    <p:cTn id="23" presetID="2" presetClass="entr" presetSubtype="8" accel="5400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1200" fill="hold"/>
                                            <p:tgtEl>
                                              <p:spTgt spid="58"/>
                                            </p:tgtEl>
                                            <p:attrNameLst>
                                              <p:attrName>ppt_x</p:attrName>
                                            </p:attrNameLst>
                                          </p:cBhvr>
                                          <p:tavLst>
                                            <p:tav tm="0">
                                              <p:val>
                                                <p:strVal val="0-#ppt_w/2"/>
                                              </p:val>
                                            </p:tav>
                                            <p:tav tm="100000">
                                              <p:val>
                                                <p:strVal val="#ppt_x"/>
                                              </p:val>
                                            </p:tav>
                                          </p:tavLst>
                                        </p:anim>
                                        <p:anim calcmode="lin" valueType="num">
                                          <p:cBhvr additive="base">
                                            <p:cTn id="26" dur="1200" fill="hold"/>
                                            <p:tgtEl>
                                              <p:spTgt spid="58"/>
                                            </p:tgtEl>
                                            <p:attrNameLst>
                                              <p:attrName>ppt_y</p:attrName>
                                            </p:attrNameLst>
                                          </p:cBhvr>
                                          <p:tavLst>
                                            <p:tav tm="0">
                                              <p:val>
                                                <p:strVal val="#ppt_y"/>
                                              </p:val>
                                            </p:tav>
                                            <p:tav tm="100000">
                                              <p:val>
                                                <p:strVal val="#ppt_y"/>
                                              </p:val>
                                            </p:tav>
                                          </p:tavLst>
                                        </p:anim>
                                      </p:childTnLst>
                                    </p:cTn>
                                  </p:par>
                                  <p:par>
                                    <p:cTn id="27" presetID="2" presetClass="entr" presetSubtype="8" accel="5400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cBhvr additive="base">
                                            <p:cTn id="29" dur="1200" fill="hold"/>
                                            <p:tgtEl>
                                              <p:spTgt spid="59"/>
                                            </p:tgtEl>
                                            <p:attrNameLst>
                                              <p:attrName>ppt_x</p:attrName>
                                            </p:attrNameLst>
                                          </p:cBhvr>
                                          <p:tavLst>
                                            <p:tav tm="0">
                                              <p:val>
                                                <p:strVal val="0-#ppt_w/2"/>
                                              </p:val>
                                            </p:tav>
                                            <p:tav tm="100000">
                                              <p:val>
                                                <p:strVal val="#ppt_x"/>
                                              </p:val>
                                            </p:tav>
                                          </p:tavLst>
                                        </p:anim>
                                        <p:anim calcmode="lin" valueType="num">
                                          <p:cBhvr additive="base">
                                            <p:cTn id="30" dur="1200" fill="hold"/>
                                            <p:tgtEl>
                                              <p:spTgt spid="59"/>
                                            </p:tgtEl>
                                            <p:attrNameLst>
                                              <p:attrName>ppt_y</p:attrName>
                                            </p:attrNameLst>
                                          </p:cBhvr>
                                          <p:tavLst>
                                            <p:tav tm="0">
                                              <p:val>
                                                <p:strVal val="#ppt_y"/>
                                              </p:val>
                                            </p:tav>
                                            <p:tav tm="100000">
                                              <p:val>
                                                <p:strVal val="#ppt_y"/>
                                              </p:val>
                                            </p:tav>
                                          </p:tavLst>
                                        </p:anim>
                                      </p:childTnLst>
                                    </p:cTn>
                                  </p:par>
                                  <p:par>
                                    <p:cTn id="31" presetID="2" presetClass="entr" presetSubtype="8" accel="54000" fill="hold" nodeType="withEffect">
                                      <p:stCondLst>
                                        <p:cond delay="25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1200" fill="hold"/>
                                            <p:tgtEl>
                                              <p:spTgt spid="24"/>
                                            </p:tgtEl>
                                            <p:attrNameLst>
                                              <p:attrName>ppt_x</p:attrName>
                                            </p:attrNameLst>
                                          </p:cBhvr>
                                          <p:tavLst>
                                            <p:tav tm="0">
                                              <p:val>
                                                <p:strVal val="0-#ppt_w/2"/>
                                              </p:val>
                                            </p:tav>
                                            <p:tav tm="100000">
                                              <p:val>
                                                <p:strVal val="#ppt_x"/>
                                              </p:val>
                                            </p:tav>
                                          </p:tavLst>
                                        </p:anim>
                                        <p:anim calcmode="lin" valueType="num">
                                          <p:cBhvr additive="base">
                                            <p:cTn id="34" dur="1200" fill="hold"/>
                                            <p:tgtEl>
                                              <p:spTgt spid="24"/>
                                            </p:tgtEl>
                                            <p:attrNameLst>
                                              <p:attrName>ppt_y</p:attrName>
                                            </p:attrNameLst>
                                          </p:cBhvr>
                                          <p:tavLst>
                                            <p:tav tm="0">
                                              <p:val>
                                                <p:strVal val="#ppt_y"/>
                                              </p:val>
                                            </p:tav>
                                            <p:tav tm="100000">
                                              <p:val>
                                                <p:strVal val="#ppt_y"/>
                                              </p:val>
                                            </p:tav>
                                          </p:tavLst>
                                        </p:anim>
                                      </p:childTnLst>
                                    </p:cTn>
                                  </p:par>
                                  <p:par>
                                    <p:cTn id="35" presetID="2" presetClass="entr" presetSubtype="8" accel="54000" fill="hold" grpId="0" nodeType="withEffect">
                                      <p:stCondLst>
                                        <p:cond delay="25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1200" fill="hold"/>
                                            <p:tgtEl>
                                              <p:spTgt spid="60"/>
                                            </p:tgtEl>
                                            <p:attrNameLst>
                                              <p:attrName>ppt_x</p:attrName>
                                            </p:attrNameLst>
                                          </p:cBhvr>
                                          <p:tavLst>
                                            <p:tav tm="0">
                                              <p:val>
                                                <p:strVal val="0-#ppt_w/2"/>
                                              </p:val>
                                            </p:tav>
                                            <p:tav tm="100000">
                                              <p:val>
                                                <p:strVal val="#ppt_x"/>
                                              </p:val>
                                            </p:tav>
                                          </p:tavLst>
                                        </p:anim>
                                        <p:anim calcmode="lin" valueType="num">
                                          <p:cBhvr additive="base">
                                            <p:cTn id="38" dur="1200" fill="hold"/>
                                            <p:tgtEl>
                                              <p:spTgt spid="60"/>
                                            </p:tgtEl>
                                            <p:attrNameLst>
                                              <p:attrName>ppt_y</p:attrName>
                                            </p:attrNameLst>
                                          </p:cBhvr>
                                          <p:tavLst>
                                            <p:tav tm="0">
                                              <p:val>
                                                <p:strVal val="#ppt_y"/>
                                              </p:val>
                                            </p:tav>
                                            <p:tav tm="100000">
                                              <p:val>
                                                <p:strVal val="#ppt_y"/>
                                              </p:val>
                                            </p:tav>
                                          </p:tavLst>
                                        </p:anim>
                                      </p:childTnLst>
                                    </p:cTn>
                                  </p:par>
                                  <p:par>
                                    <p:cTn id="39" presetID="2" presetClass="entr" presetSubtype="8" accel="54000" fill="hold" grpId="0" nodeType="withEffect">
                                      <p:stCondLst>
                                        <p:cond delay="25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200" fill="hold"/>
                                            <p:tgtEl>
                                              <p:spTgt spid="61"/>
                                            </p:tgtEl>
                                            <p:attrNameLst>
                                              <p:attrName>ppt_x</p:attrName>
                                            </p:attrNameLst>
                                          </p:cBhvr>
                                          <p:tavLst>
                                            <p:tav tm="0">
                                              <p:val>
                                                <p:strVal val="0-#ppt_w/2"/>
                                              </p:val>
                                            </p:tav>
                                            <p:tav tm="100000">
                                              <p:val>
                                                <p:strVal val="#ppt_x"/>
                                              </p:val>
                                            </p:tav>
                                          </p:tavLst>
                                        </p:anim>
                                        <p:anim calcmode="lin" valueType="num">
                                          <p:cBhvr additive="base">
                                            <p:cTn id="42" dur="1200" fill="hold"/>
                                            <p:tgtEl>
                                              <p:spTgt spid="61"/>
                                            </p:tgtEl>
                                            <p:attrNameLst>
                                              <p:attrName>ppt_y</p:attrName>
                                            </p:attrNameLst>
                                          </p:cBhvr>
                                          <p:tavLst>
                                            <p:tav tm="0">
                                              <p:val>
                                                <p:strVal val="#ppt_y"/>
                                              </p:val>
                                            </p:tav>
                                            <p:tav tm="100000">
                                              <p:val>
                                                <p:strVal val="#ppt_y"/>
                                              </p:val>
                                            </p:tav>
                                          </p:tavLst>
                                        </p:anim>
                                      </p:childTnLst>
                                    </p:cTn>
                                  </p:par>
                                  <p:par>
                                    <p:cTn id="43" presetID="2" presetClass="entr" presetSubtype="8" accel="54000" fill="hold" grpId="0" nodeType="withEffect">
                                      <p:stCondLst>
                                        <p:cond delay="200"/>
                                      </p:stCondLst>
                                      <p:childTnLst>
                                        <p:set>
                                          <p:cBhvr>
                                            <p:cTn id="44" dur="1" fill="hold">
                                              <p:stCondLst>
                                                <p:cond delay="0"/>
                                              </p:stCondLst>
                                            </p:cTn>
                                            <p:tgtEl>
                                              <p:spTgt spid="64"/>
                                            </p:tgtEl>
                                            <p:attrNameLst>
                                              <p:attrName>style.visibility</p:attrName>
                                            </p:attrNameLst>
                                          </p:cBhvr>
                                          <p:to>
                                            <p:strVal val="visible"/>
                                          </p:to>
                                        </p:set>
                                        <p:anim calcmode="lin" valueType="num">
                                          <p:cBhvr additive="base">
                                            <p:cTn id="45" dur="1200" fill="hold"/>
                                            <p:tgtEl>
                                              <p:spTgt spid="64"/>
                                            </p:tgtEl>
                                            <p:attrNameLst>
                                              <p:attrName>ppt_x</p:attrName>
                                            </p:attrNameLst>
                                          </p:cBhvr>
                                          <p:tavLst>
                                            <p:tav tm="0">
                                              <p:val>
                                                <p:strVal val="0-#ppt_w/2"/>
                                              </p:val>
                                            </p:tav>
                                            <p:tav tm="100000">
                                              <p:val>
                                                <p:strVal val="#ppt_x"/>
                                              </p:val>
                                            </p:tav>
                                          </p:tavLst>
                                        </p:anim>
                                        <p:anim calcmode="lin" valueType="num">
                                          <p:cBhvr additive="base">
                                            <p:cTn id="46" dur="1200" fill="hold"/>
                                            <p:tgtEl>
                                              <p:spTgt spid="64"/>
                                            </p:tgtEl>
                                            <p:attrNameLst>
                                              <p:attrName>ppt_y</p:attrName>
                                            </p:attrNameLst>
                                          </p:cBhvr>
                                          <p:tavLst>
                                            <p:tav tm="0">
                                              <p:val>
                                                <p:strVal val="#ppt_y"/>
                                              </p:val>
                                            </p:tav>
                                            <p:tav tm="100000">
                                              <p:val>
                                                <p:strVal val="#ppt_y"/>
                                              </p:val>
                                            </p:tav>
                                          </p:tavLst>
                                        </p:anim>
                                      </p:childTnLst>
                                    </p:cTn>
                                  </p:par>
                                  <p:par>
                                    <p:cTn id="47" presetID="2" presetClass="entr" presetSubtype="2" accel="54000" fill="hold" nodeType="withEffect">
                                      <p:stCondLst>
                                        <p:cond delay="50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1200" fill="hold"/>
                                            <p:tgtEl>
                                              <p:spTgt spid="47"/>
                                            </p:tgtEl>
                                            <p:attrNameLst>
                                              <p:attrName>ppt_x</p:attrName>
                                            </p:attrNameLst>
                                          </p:cBhvr>
                                          <p:tavLst>
                                            <p:tav tm="0">
                                              <p:val>
                                                <p:strVal val="1+#ppt_w/2"/>
                                              </p:val>
                                            </p:tav>
                                            <p:tav tm="100000">
                                              <p:val>
                                                <p:strVal val="#ppt_x"/>
                                              </p:val>
                                            </p:tav>
                                          </p:tavLst>
                                        </p:anim>
                                        <p:anim calcmode="lin" valueType="num">
                                          <p:cBhvr additive="base">
                                            <p:cTn id="50" dur="1200" fill="hold"/>
                                            <p:tgtEl>
                                              <p:spTgt spid="47"/>
                                            </p:tgtEl>
                                            <p:attrNameLst>
                                              <p:attrName>ppt_y</p:attrName>
                                            </p:attrNameLst>
                                          </p:cBhvr>
                                          <p:tavLst>
                                            <p:tav tm="0">
                                              <p:val>
                                                <p:strVal val="#ppt_y"/>
                                              </p:val>
                                            </p:tav>
                                            <p:tav tm="100000">
                                              <p:val>
                                                <p:strVal val="#ppt_y"/>
                                              </p:val>
                                            </p:tav>
                                          </p:tavLst>
                                        </p:anim>
                                      </p:childTnLst>
                                    </p:cTn>
                                  </p:par>
                                  <p:par>
                                    <p:cTn id="51" presetID="2" presetClass="entr" presetSubtype="2" accel="54000" fill="hold" grpId="0"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additive="base">
                                            <p:cTn id="53" dur="1200" fill="hold"/>
                                            <p:tgtEl>
                                              <p:spTgt spid="62"/>
                                            </p:tgtEl>
                                            <p:attrNameLst>
                                              <p:attrName>ppt_x</p:attrName>
                                            </p:attrNameLst>
                                          </p:cBhvr>
                                          <p:tavLst>
                                            <p:tav tm="0">
                                              <p:val>
                                                <p:strVal val="1+#ppt_w/2"/>
                                              </p:val>
                                            </p:tav>
                                            <p:tav tm="100000">
                                              <p:val>
                                                <p:strVal val="#ppt_x"/>
                                              </p:val>
                                            </p:tav>
                                          </p:tavLst>
                                        </p:anim>
                                        <p:anim calcmode="lin" valueType="num">
                                          <p:cBhvr additive="base">
                                            <p:cTn id="54" dur="1200" fill="hold"/>
                                            <p:tgtEl>
                                              <p:spTgt spid="62"/>
                                            </p:tgtEl>
                                            <p:attrNameLst>
                                              <p:attrName>ppt_y</p:attrName>
                                            </p:attrNameLst>
                                          </p:cBhvr>
                                          <p:tavLst>
                                            <p:tav tm="0">
                                              <p:val>
                                                <p:strVal val="#ppt_y"/>
                                              </p:val>
                                            </p:tav>
                                            <p:tav tm="100000">
                                              <p:val>
                                                <p:strVal val="#ppt_y"/>
                                              </p:val>
                                            </p:tav>
                                          </p:tavLst>
                                        </p:anim>
                                      </p:childTnLst>
                                    </p:cTn>
                                  </p:par>
                                  <p:par>
                                    <p:cTn id="55" presetID="2" presetClass="entr" presetSubtype="2" accel="54000" fill="hold" grpId="0" nodeType="withEffect">
                                      <p:stCondLst>
                                        <p:cond delay="500"/>
                                      </p:stCondLst>
                                      <p:childTnLst>
                                        <p:set>
                                          <p:cBhvr>
                                            <p:cTn id="56" dur="1" fill="hold">
                                              <p:stCondLst>
                                                <p:cond delay="0"/>
                                              </p:stCondLst>
                                            </p:cTn>
                                            <p:tgtEl>
                                              <p:spTgt spid="63"/>
                                            </p:tgtEl>
                                            <p:attrNameLst>
                                              <p:attrName>style.visibility</p:attrName>
                                            </p:attrNameLst>
                                          </p:cBhvr>
                                          <p:to>
                                            <p:strVal val="visible"/>
                                          </p:to>
                                        </p:set>
                                        <p:anim calcmode="lin" valueType="num">
                                          <p:cBhvr additive="base">
                                            <p:cTn id="57" dur="1200" fill="hold"/>
                                            <p:tgtEl>
                                              <p:spTgt spid="63"/>
                                            </p:tgtEl>
                                            <p:attrNameLst>
                                              <p:attrName>ppt_x</p:attrName>
                                            </p:attrNameLst>
                                          </p:cBhvr>
                                          <p:tavLst>
                                            <p:tav tm="0">
                                              <p:val>
                                                <p:strVal val="1+#ppt_w/2"/>
                                              </p:val>
                                            </p:tav>
                                            <p:tav tm="100000">
                                              <p:val>
                                                <p:strVal val="#ppt_x"/>
                                              </p:val>
                                            </p:tav>
                                          </p:tavLst>
                                        </p:anim>
                                        <p:anim calcmode="lin" valueType="num">
                                          <p:cBhvr additive="base">
                                            <p:cTn id="58" dur="12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8" grpId="0"/>
          <p:bldP spid="59" grpId="0"/>
          <p:bldP spid="60" grpId="0"/>
          <p:bldP spid="61" grpId="0"/>
          <p:bldP spid="62" grpId="0"/>
          <p:bldP spid="63" grpId="0"/>
          <p:bldP spid="64" grpId="0" animBg="1"/>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004730" y="4427731"/>
            <a:ext cx="9607994" cy="3780420"/>
          </a:xfrm>
          <a:prstGeom prst="rect">
            <a:avLst/>
          </a:prstGeom>
          <a:effectLst>
            <a:outerShdw blurRad="571500" dist="431800" dir="4800000" algn="tl" rotWithShape="0">
              <a:prstClr val="black">
                <a:alpha val="45000"/>
              </a:prstClr>
            </a:outerShdw>
          </a:effectLst>
        </p:spPr>
      </p:pic>
      <p:sp>
        <p:nvSpPr>
          <p:cNvPr id="4" name="TextBox 64"/>
          <p:cNvSpPr txBox="1"/>
          <p:nvPr/>
        </p:nvSpPr>
        <p:spPr>
          <a:xfrm>
            <a:off x="4423303" y="2996952"/>
            <a:ext cx="3313729" cy="1015663"/>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algn="ctr"/>
            <a:r>
              <a:rPr lang="zh-CN" altLang="en-US" sz="6000" b="1" spc="100" dirty="0">
                <a:latin typeface="方正喵呜体" panose="02010600010101010101" pitchFamily="2" charset="-122"/>
                <a:ea typeface="方正喵呜体" panose="02010600010101010101" pitchFamily="2" charset="-122"/>
              </a:rPr>
              <a:t>联系我们</a:t>
            </a:r>
            <a:endParaRPr lang="en-US" altLang="zh-CN" sz="6000" b="1" spc="100" dirty="0">
              <a:latin typeface="方正喵呜体" panose="02010600010101010101" pitchFamily="2" charset="-122"/>
              <a:ea typeface="方正喵呜体" panose="02010600010101010101" pitchFamily="2" charset="-122"/>
            </a:endParaRPr>
          </a:p>
        </p:txBody>
      </p:sp>
      <p:sp>
        <p:nvSpPr>
          <p:cNvPr id="5" name="文本框 4"/>
          <p:cNvSpPr txBox="1"/>
          <p:nvPr/>
        </p:nvSpPr>
        <p:spPr>
          <a:xfrm>
            <a:off x="5167100" y="2347720"/>
            <a:ext cx="1826141" cy="584775"/>
          </a:xfrm>
          <a:prstGeom prst="rect">
            <a:avLst/>
          </a:prstGeom>
          <a:noFill/>
        </p:spPr>
        <p:txBody>
          <a:bodyPr wrap="none" rtlCol="0">
            <a:spAutoFit/>
          </a:bodyPr>
          <a:lstStyle/>
          <a:p>
            <a:pPr algn="ctr"/>
            <a:r>
              <a:rPr lang="zh-CN" altLang="en-US" sz="3200" dirty="0">
                <a:solidFill>
                  <a:schemeClr val="tx1">
                    <a:lumMod val="75000"/>
                    <a:lumOff val="25000"/>
                  </a:schemeClr>
                </a:solidFill>
                <a:latin typeface="方正喵呜体" panose="02010600010101010101" pitchFamily="2" charset="-122"/>
                <a:ea typeface="方正喵呜体" panose="02010600010101010101" pitchFamily="2" charset="-122"/>
              </a:rPr>
              <a:t>第五部分</a:t>
            </a:r>
            <a:endParaRPr lang="zh-CN" altLang="en-US" sz="3200"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15" name="任意多边形 14"/>
          <p:cNvSpPr/>
          <p:nvPr/>
        </p:nvSpPr>
        <p:spPr>
          <a:xfrm>
            <a:off x="3753224" y="1673609"/>
            <a:ext cx="4807725" cy="3008458"/>
          </a:xfrm>
          <a:custGeom>
            <a:avLst/>
            <a:gdLst>
              <a:gd name="connsiteX0" fmla="*/ 1898965 w 4807725"/>
              <a:gd name="connsiteY0" fmla="*/ 2960016 h 3008458"/>
              <a:gd name="connsiteX1" fmla="*/ 1995255 w 4807725"/>
              <a:gd name="connsiteY1" fmla="*/ 2965055 h 3008458"/>
              <a:gd name="connsiteX2" fmla="*/ 2110137 w 4807725"/>
              <a:gd name="connsiteY2" fmla="*/ 2960720 h 3008458"/>
              <a:gd name="connsiteX3" fmla="*/ 2361902 w 4807725"/>
              <a:gd name="connsiteY3" fmla="*/ 2972057 h 3008458"/>
              <a:gd name="connsiteX4" fmla="*/ 2565419 w 4807725"/>
              <a:gd name="connsiteY4" fmla="*/ 2973677 h 3008458"/>
              <a:gd name="connsiteX5" fmla="*/ 2426597 w 4807725"/>
              <a:gd name="connsiteY5" fmla="*/ 2974322 h 3008458"/>
              <a:gd name="connsiteX6" fmla="*/ 1928149 w 4807725"/>
              <a:gd name="connsiteY6" fmla="*/ 2973270 h 3008458"/>
              <a:gd name="connsiteX7" fmla="*/ 1424263 w 4807725"/>
              <a:gd name="connsiteY7" fmla="*/ 2997254 h 3008458"/>
              <a:gd name="connsiteX8" fmla="*/ 957900 w 4807725"/>
              <a:gd name="connsiteY8" fmla="*/ 2993541 h 3008458"/>
              <a:gd name="connsiteX9" fmla="*/ 967369 w 4807725"/>
              <a:gd name="connsiteY9" fmla="*/ 2974953 h 3008458"/>
              <a:gd name="connsiteX10" fmla="*/ 1293824 w 4807725"/>
              <a:gd name="connsiteY10" fmla="*/ 2977552 h 3008458"/>
              <a:gd name="connsiteX11" fmla="*/ 1629747 w 4807725"/>
              <a:gd name="connsiteY11" fmla="*/ 2961562 h 3008458"/>
              <a:gd name="connsiteX12" fmla="*/ 1787608 w 4807725"/>
              <a:gd name="connsiteY12" fmla="*/ 2960656 h 3008458"/>
              <a:gd name="connsiteX13" fmla="*/ 1792405 w 4807725"/>
              <a:gd name="connsiteY13" fmla="*/ 2961107 h 3008458"/>
              <a:gd name="connsiteX14" fmla="*/ 1815460 w 4807725"/>
              <a:gd name="connsiteY14" fmla="*/ 2960496 h 3008458"/>
              <a:gd name="connsiteX15" fmla="*/ 1258838 w 4807725"/>
              <a:gd name="connsiteY15" fmla="*/ 2936138 h 3008458"/>
              <a:gd name="connsiteX16" fmla="*/ 1219490 w 4807725"/>
              <a:gd name="connsiteY16" fmla="*/ 2939632 h 3008458"/>
              <a:gd name="connsiteX17" fmla="*/ 990865 w 4807725"/>
              <a:gd name="connsiteY17" fmla="*/ 2951809 h 3008458"/>
              <a:gd name="connsiteX18" fmla="*/ 859723 w 4807725"/>
              <a:gd name="connsiteY18" fmla="*/ 2947849 h 3008458"/>
              <a:gd name="connsiteX19" fmla="*/ 794242 w 4807725"/>
              <a:gd name="connsiteY19" fmla="*/ 2943845 h 3008458"/>
              <a:gd name="connsiteX20" fmla="*/ 839956 w 4807725"/>
              <a:gd name="connsiteY20" fmla="*/ 2940693 h 3008458"/>
              <a:gd name="connsiteX21" fmla="*/ 972282 w 4807725"/>
              <a:gd name="connsiteY21" fmla="*/ 2942330 h 3008458"/>
              <a:gd name="connsiteX22" fmla="*/ 1120958 w 4807725"/>
              <a:gd name="connsiteY22" fmla="*/ 2940597 h 3008458"/>
              <a:gd name="connsiteX23" fmla="*/ 3481733 w 4807725"/>
              <a:gd name="connsiteY23" fmla="*/ 2931248 h 3008458"/>
              <a:gd name="connsiteX24" fmla="*/ 3593607 w 4807725"/>
              <a:gd name="connsiteY24" fmla="*/ 2937601 h 3008458"/>
              <a:gd name="connsiteX25" fmla="*/ 3419025 w 4807725"/>
              <a:gd name="connsiteY25" fmla="*/ 2950727 h 3008458"/>
              <a:gd name="connsiteX26" fmla="*/ 3264081 w 4807725"/>
              <a:gd name="connsiteY26" fmla="*/ 2957532 h 3008458"/>
              <a:gd name="connsiteX27" fmla="*/ 3103127 w 4807725"/>
              <a:gd name="connsiteY27" fmla="*/ 2959002 h 3008458"/>
              <a:gd name="connsiteX28" fmla="*/ 2956435 w 4807725"/>
              <a:gd name="connsiteY28" fmla="*/ 2955282 h 3008458"/>
              <a:gd name="connsiteX29" fmla="*/ 3146175 w 4807725"/>
              <a:gd name="connsiteY29" fmla="*/ 2952054 h 3008458"/>
              <a:gd name="connsiteX30" fmla="*/ 3391779 w 4807725"/>
              <a:gd name="connsiteY30" fmla="*/ 2939939 h 3008458"/>
              <a:gd name="connsiteX31" fmla="*/ 4396877 w 4807725"/>
              <a:gd name="connsiteY31" fmla="*/ 2921907 h 3008458"/>
              <a:gd name="connsiteX32" fmla="*/ 4393921 w 4807725"/>
              <a:gd name="connsiteY32" fmla="*/ 2923129 h 3008458"/>
              <a:gd name="connsiteX33" fmla="*/ 4320984 w 4807725"/>
              <a:gd name="connsiteY33" fmla="*/ 2940994 h 3008458"/>
              <a:gd name="connsiteX34" fmla="*/ 3910370 w 4807725"/>
              <a:gd name="connsiteY34" fmla="*/ 2965721 h 3008458"/>
              <a:gd name="connsiteX35" fmla="*/ 3387901 w 4807725"/>
              <a:gd name="connsiteY35" fmla="*/ 2980225 h 3008458"/>
              <a:gd name="connsiteX36" fmla="*/ 2874902 w 4807725"/>
              <a:gd name="connsiteY36" fmla="*/ 2976141 h 3008458"/>
              <a:gd name="connsiteX37" fmla="*/ 2565419 w 4807725"/>
              <a:gd name="connsiteY37" fmla="*/ 2973677 h 3008458"/>
              <a:gd name="connsiteX38" fmla="*/ 2935564 w 4807725"/>
              <a:gd name="connsiteY38" fmla="*/ 2971958 h 3008458"/>
              <a:gd name="connsiteX39" fmla="*/ 3264081 w 4807725"/>
              <a:gd name="connsiteY39" fmla="*/ 2957532 h 3008458"/>
              <a:gd name="connsiteX40" fmla="*/ 3358932 w 4807725"/>
              <a:gd name="connsiteY40" fmla="*/ 2956665 h 3008458"/>
              <a:gd name="connsiteX41" fmla="*/ 3873204 w 4807725"/>
              <a:gd name="connsiteY41" fmla="*/ 2946761 h 3008458"/>
              <a:gd name="connsiteX42" fmla="*/ 3954468 w 4807725"/>
              <a:gd name="connsiteY42" fmla="*/ 2942353 h 3008458"/>
              <a:gd name="connsiteX43" fmla="*/ 4036867 w 4807725"/>
              <a:gd name="connsiteY43" fmla="*/ 2941454 h 3008458"/>
              <a:gd name="connsiteX44" fmla="*/ 4120412 w 4807725"/>
              <a:gd name="connsiteY44" fmla="*/ 2944063 h 3008458"/>
              <a:gd name="connsiteX45" fmla="*/ 4302400 w 4807725"/>
              <a:gd name="connsiteY45" fmla="*/ 2931514 h 3008458"/>
              <a:gd name="connsiteX46" fmla="*/ 4305062 w 4807725"/>
              <a:gd name="connsiteY46" fmla="*/ 2930842 h 3008458"/>
              <a:gd name="connsiteX47" fmla="*/ 4363063 w 4807725"/>
              <a:gd name="connsiteY47" fmla="*/ 2927331 h 3008458"/>
              <a:gd name="connsiteX48" fmla="*/ 1493078 w 4807725"/>
              <a:gd name="connsiteY48" fmla="*/ 2920857 h 3008458"/>
              <a:gd name="connsiteX49" fmla="*/ 1557263 w 4807725"/>
              <a:gd name="connsiteY49" fmla="*/ 2926070 h 3008458"/>
              <a:gd name="connsiteX50" fmla="*/ 1565186 w 4807725"/>
              <a:gd name="connsiteY50" fmla="*/ 2930687 h 3008458"/>
              <a:gd name="connsiteX51" fmla="*/ 1437506 w 4807725"/>
              <a:gd name="connsiteY51" fmla="*/ 2942534 h 3008458"/>
              <a:gd name="connsiteX52" fmla="*/ 1280153 w 4807725"/>
              <a:gd name="connsiteY52" fmla="*/ 2935449 h 3008458"/>
              <a:gd name="connsiteX53" fmla="*/ 1258838 w 4807725"/>
              <a:gd name="connsiteY53" fmla="*/ 2936138 h 3008458"/>
              <a:gd name="connsiteX54" fmla="*/ 1400339 w 4807725"/>
              <a:gd name="connsiteY54" fmla="*/ 2923574 h 3008458"/>
              <a:gd name="connsiteX55" fmla="*/ 1438401 w 4807725"/>
              <a:gd name="connsiteY55" fmla="*/ 2922431 h 3008458"/>
              <a:gd name="connsiteX56" fmla="*/ 1472129 w 4807725"/>
              <a:gd name="connsiteY56" fmla="*/ 2922323 h 3008458"/>
              <a:gd name="connsiteX57" fmla="*/ 1590737 w 4807725"/>
              <a:gd name="connsiteY57" fmla="*/ 2920626 h 3008458"/>
              <a:gd name="connsiteX58" fmla="*/ 1591884 w 4807725"/>
              <a:gd name="connsiteY58" fmla="*/ 2920630 h 3008458"/>
              <a:gd name="connsiteX59" fmla="*/ 1616437 w 4807725"/>
              <a:gd name="connsiteY59" fmla="*/ 2929523 h 3008458"/>
              <a:gd name="connsiteX60" fmla="*/ 1853815 w 4807725"/>
              <a:gd name="connsiteY60" fmla="*/ 2935350 h 3008458"/>
              <a:gd name="connsiteX61" fmla="*/ 2072970 w 4807725"/>
              <a:gd name="connsiteY61" fmla="*/ 2941760 h 3008458"/>
              <a:gd name="connsiteX62" fmla="*/ 2338762 w 4807725"/>
              <a:gd name="connsiteY62" fmla="*/ 2948543 h 3008458"/>
              <a:gd name="connsiteX63" fmla="*/ 2851761 w 4807725"/>
              <a:gd name="connsiteY63" fmla="*/ 2952627 h 3008458"/>
              <a:gd name="connsiteX64" fmla="*/ 2956435 w 4807725"/>
              <a:gd name="connsiteY64" fmla="*/ 2955282 h 3008458"/>
              <a:gd name="connsiteX65" fmla="*/ 2898008 w 4807725"/>
              <a:gd name="connsiteY65" fmla="*/ 2956276 h 3008458"/>
              <a:gd name="connsiteX66" fmla="*/ 2651189 w 4807725"/>
              <a:gd name="connsiteY66" fmla="*/ 2955696 h 3008458"/>
              <a:gd name="connsiteX67" fmla="*/ 1898965 w 4807725"/>
              <a:gd name="connsiteY67" fmla="*/ 2960016 h 3008458"/>
              <a:gd name="connsiteX68" fmla="*/ 1876955 w 4807725"/>
              <a:gd name="connsiteY68" fmla="*/ 2958864 h 3008458"/>
              <a:gd name="connsiteX69" fmla="*/ 1815460 w 4807725"/>
              <a:gd name="connsiteY69" fmla="*/ 2960496 h 3008458"/>
              <a:gd name="connsiteX70" fmla="*/ 1787608 w 4807725"/>
              <a:gd name="connsiteY70" fmla="*/ 2960656 h 3008458"/>
              <a:gd name="connsiteX71" fmla="*/ 1704437 w 4807725"/>
              <a:gd name="connsiteY71" fmla="*/ 2952825 h 3008458"/>
              <a:gd name="connsiteX72" fmla="*/ 1572090 w 4807725"/>
              <a:gd name="connsiteY72" fmla="*/ 2934711 h 3008458"/>
              <a:gd name="connsiteX73" fmla="*/ 1565186 w 4807725"/>
              <a:gd name="connsiteY73" fmla="*/ 2930687 h 3008458"/>
              <a:gd name="connsiteX74" fmla="*/ 1588024 w 4807725"/>
              <a:gd name="connsiteY74" fmla="*/ 2928568 h 3008458"/>
              <a:gd name="connsiteX75" fmla="*/ 1547666 w 4807725"/>
              <a:gd name="connsiteY75" fmla="*/ 2920477 h 3008458"/>
              <a:gd name="connsiteX76" fmla="*/ 1585439 w 4807725"/>
              <a:gd name="connsiteY76" fmla="*/ 2920608 h 3008458"/>
              <a:gd name="connsiteX77" fmla="*/ 1585745 w 4807725"/>
              <a:gd name="connsiteY77" fmla="*/ 2921550 h 3008458"/>
              <a:gd name="connsiteX78" fmla="*/ 1588024 w 4807725"/>
              <a:gd name="connsiteY78" fmla="*/ 2928568 h 3008458"/>
              <a:gd name="connsiteX79" fmla="*/ 1557263 w 4807725"/>
              <a:gd name="connsiteY79" fmla="*/ 2926070 h 3008458"/>
              <a:gd name="connsiteX80" fmla="*/ 1135687 w 4807725"/>
              <a:gd name="connsiteY80" fmla="*/ 2920300 h 3008458"/>
              <a:gd name="connsiteX81" fmla="*/ 1236460 w 4807725"/>
              <a:gd name="connsiteY81" fmla="*/ 2921363 h 3008458"/>
              <a:gd name="connsiteX82" fmla="*/ 1168297 w 4807725"/>
              <a:gd name="connsiteY82" fmla="*/ 2925226 h 3008458"/>
              <a:gd name="connsiteX83" fmla="*/ 792455 w 4807725"/>
              <a:gd name="connsiteY83" fmla="*/ 2929451 h 3008458"/>
              <a:gd name="connsiteX84" fmla="*/ 740018 w 4807725"/>
              <a:gd name="connsiteY84" fmla="*/ 2923973 h 3008458"/>
              <a:gd name="connsiteX85" fmla="*/ 893739 w 4807725"/>
              <a:gd name="connsiteY85" fmla="*/ 2921290 h 3008458"/>
              <a:gd name="connsiteX86" fmla="*/ 1135687 w 4807725"/>
              <a:gd name="connsiteY86" fmla="*/ 2920300 h 3008458"/>
              <a:gd name="connsiteX87" fmla="*/ 2408939 w 4807725"/>
              <a:gd name="connsiteY87" fmla="*/ 2919939 h 3008458"/>
              <a:gd name="connsiteX88" fmla="*/ 2701463 w 4807725"/>
              <a:gd name="connsiteY88" fmla="*/ 2922915 h 3008458"/>
              <a:gd name="connsiteX89" fmla="*/ 2534776 w 4807725"/>
              <a:gd name="connsiteY89" fmla="*/ 2931439 h 3008458"/>
              <a:gd name="connsiteX90" fmla="*/ 2037512 w 4807725"/>
              <a:gd name="connsiteY90" fmla="*/ 2928063 h 3008458"/>
              <a:gd name="connsiteX91" fmla="*/ 1873587 w 4807725"/>
              <a:gd name="connsiteY91" fmla="*/ 2921609 h 3008458"/>
              <a:gd name="connsiteX92" fmla="*/ 1895895 w 4807725"/>
              <a:gd name="connsiteY92" fmla="*/ 2921687 h 3008458"/>
              <a:gd name="connsiteX93" fmla="*/ 2408939 w 4807725"/>
              <a:gd name="connsiteY93" fmla="*/ 2919939 h 3008458"/>
              <a:gd name="connsiteX94" fmla="*/ 1269180 w 4807725"/>
              <a:gd name="connsiteY94" fmla="*/ 2919509 h 3008458"/>
              <a:gd name="connsiteX95" fmla="*/ 1375882 w 4807725"/>
              <a:gd name="connsiteY95" fmla="*/ 2919880 h 3008458"/>
              <a:gd name="connsiteX96" fmla="*/ 1500842 w 4807725"/>
              <a:gd name="connsiteY96" fmla="*/ 2920314 h 3008458"/>
              <a:gd name="connsiteX97" fmla="*/ 1493078 w 4807725"/>
              <a:gd name="connsiteY97" fmla="*/ 2920857 h 3008458"/>
              <a:gd name="connsiteX98" fmla="*/ 1492473 w 4807725"/>
              <a:gd name="connsiteY98" fmla="*/ 2920808 h 3008458"/>
              <a:gd name="connsiteX99" fmla="*/ 1438401 w 4807725"/>
              <a:gd name="connsiteY99" fmla="*/ 2922431 h 3008458"/>
              <a:gd name="connsiteX100" fmla="*/ 1361286 w 4807725"/>
              <a:gd name="connsiteY100" fmla="*/ 2922680 h 3008458"/>
              <a:gd name="connsiteX101" fmla="*/ 1236460 w 4807725"/>
              <a:gd name="connsiteY101" fmla="*/ 2921363 h 3008458"/>
              <a:gd name="connsiteX102" fmla="*/ 1584589 w 4807725"/>
              <a:gd name="connsiteY102" fmla="*/ 2917988 h 3008458"/>
              <a:gd name="connsiteX103" fmla="*/ 1590863 w 4807725"/>
              <a:gd name="connsiteY103" fmla="*/ 2920260 h 3008458"/>
              <a:gd name="connsiteX104" fmla="*/ 1590737 w 4807725"/>
              <a:gd name="connsiteY104" fmla="*/ 2920626 h 3008458"/>
              <a:gd name="connsiteX105" fmla="*/ 1585439 w 4807725"/>
              <a:gd name="connsiteY105" fmla="*/ 2920608 h 3008458"/>
              <a:gd name="connsiteX106" fmla="*/ 1542398 w 4807725"/>
              <a:gd name="connsiteY106" fmla="*/ 2917407 h 3008458"/>
              <a:gd name="connsiteX107" fmla="*/ 1547666 w 4807725"/>
              <a:gd name="connsiteY107" fmla="*/ 2920477 h 3008458"/>
              <a:gd name="connsiteX108" fmla="*/ 1500842 w 4807725"/>
              <a:gd name="connsiteY108" fmla="*/ 2920314 h 3008458"/>
              <a:gd name="connsiteX109" fmla="*/ 1590137 w 4807725"/>
              <a:gd name="connsiteY109" fmla="*/ 2915033 h 3008458"/>
              <a:gd name="connsiteX110" fmla="*/ 1789161 w 4807725"/>
              <a:gd name="connsiteY110" fmla="*/ 2918285 h 3008458"/>
              <a:gd name="connsiteX111" fmla="*/ 1873587 w 4807725"/>
              <a:gd name="connsiteY111" fmla="*/ 2921609 h 3008458"/>
              <a:gd name="connsiteX112" fmla="*/ 1591884 w 4807725"/>
              <a:gd name="connsiteY112" fmla="*/ 2920630 h 3008458"/>
              <a:gd name="connsiteX113" fmla="*/ 1590863 w 4807725"/>
              <a:gd name="connsiteY113" fmla="*/ 2920260 h 3008458"/>
              <a:gd name="connsiteX114" fmla="*/ 1591005 w 4807725"/>
              <a:gd name="connsiteY114" fmla="*/ 2919843 h 3008458"/>
              <a:gd name="connsiteX115" fmla="*/ 1578941 w 4807725"/>
              <a:gd name="connsiteY115" fmla="*/ 2914850 h 3008458"/>
              <a:gd name="connsiteX116" fmla="*/ 1583594 w 4807725"/>
              <a:gd name="connsiteY116" fmla="*/ 2914926 h 3008458"/>
              <a:gd name="connsiteX117" fmla="*/ 1584589 w 4807725"/>
              <a:gd name="connsiteY117" fmla="*/ 2917988 h 3008458"/>
              <a:gd name="connsiteX118" fmla="*/ 1579647 w 4807725"/>
              <a:gd name="connsiteY118" fmla="*/ 2916198 h 3008458"/>
              <a:gd name="connsiteX119" fmla="*/ 1577617 w 4807725"/>
              <a:gd name="connsiteY119" fmla="*/ 2914943 h 3008458"/>
              <a:gd name="connsiteX120" fmla="*/ 1583467 w 4807725"/>
              <a:gd name="connsiteY120" fmla="*/ 2914533 h 3008458"/>
              <a:gd name="connsiteX121" fmla="*/ 1590096 w 4807725"/>
              <a:gd name="connsiteY121" fmla="*/ 2914805 h 3008458"/>
              <a:gd name="connsiteX122" fmla="*/ 1590137 w 4807725"/>
              <a:gd name="connsiteY122" fmla="*/ 2915033 h 3008458"/>
              <a:gd name="connsiteX123" fmla="*/ 1583594 w 4807725"/>
              <a:gd name="connsiteY123" fmla="*/ 2914926 h 3008458"/>
              <a:gd name="connsiteX124" fmla="*/ 1536830 w 4807725"/>
              <a:gd name="connsiteY124" fmla="*/ 2914162 h 3008458"/>
              <a:gd name="connsiteX125" fmla="*/ 1577427 w 4807725"/>
              <a:gd name="connsiteY125" fmla="*/ 2914825 h 3008458"/>
              <a:gd name="connsiteX126" fmla="*/ 1577617 w 4807725"/>
              <a:gd name="connsiteY126" fmla="*/ 2914943 h 3008458"/>
              <a:gd name="connsiteX127" fmla="*/ 1542398 w 4807725"/>
              <a:gd name="connsiteY127" fmla="*/ 2917407 h 3008458"/>
              <a:gd name="connsiteX128" fmla="*/ 1575364 w 4807725"/>
              <a:gd name="connsiteY128" fmla="*/ 2913549 h 3008458"/>
              <a:gd name="connsiteX129" fmla="*/ 1583467 w 4807725"/>
              <a:gd name="connsiteY129" fmla="*/ 2914533 h 3008458"/>
              <a:gd name="connsiteX130" fmla="*/ 1578941 w 4807725"/>
              <a:gd name="connsiteY130" fmla="*/ 2914850 h 3008458"/>
              <a:gd name="connsiteX131" fmla="*/ 1577427 w 4807725"/>
              <a:gd name="connsiteY131" fmla="*/ 2914825 h 3008458"/>
              <a:gd name="connsiteX132" fmla="*/ 4384972 w 4807725"/>
              <a:gd name="connsiteY132" fmla="*/ 2909743 h 3008458"/>
              <a:gd name="connsiteX133" fmla="*/ 4379649 w 4807725"/>
              <a:gd name="connsiteY133" fmla="*/ 2912007 h 3008458"/>
              <a:gd name="connsiteX134" fmla="*/ 4305062 w 4807725"/>
              <a:gd name="connsiteY134" fmla="*/ 2930842 h 3008458"/>
              <a:gd name="connsiteX135" fmla="*/ 4150173 w 4807725"/>
              <a:gd name="connsiteY135" fmla="*/ 2940217 h 3008458"/>
              <a:gd name="connsiteX136" fmla="*/ 4036867 w 4807725"/>
              <a:gd name="connsiteY136" fmla="*/ 2941454 h 3008458"/>
              <a:gd name="connsiteX137" fmla="*/ 3995099 w 4807725"/>
              <a:gd name="connsiteY137" fmla="*/ 2940149 h 3008458"/>
              <a:gd name="connsiteX138" fmla="*/ 3954468 w 4807725"/>
              <a:gd name="connsiteY138" fmla="*/ 2942353 h 3008458"/>
              <a:gd name="connsiteX139" fmla="*/ 3933867 w 4807725"/>
              <a:gd name="connsiteY139" fmla="*/ 2942578 h 3008458"/>
              <a:gd name="connsiteX140" fmla="*/ 3687842 w 4807725"/>
              <a:gd name="connsiteY140" fmla="*/ 2942952 h 3008458"/>
              <a:gd name="connsiteX141" fmla="*/ 3593607 w 4807725"/>
              <a:gd name="connsiteY141" fmla="*/ 2937601 h 3008458"/>
              <a:gd name="connsiteX142" fmla="*/ 3661906 w 4807725"/>
              <a:gd name="connsiteY142" fmla="*/ 2932466 h 3008458"/>
              <a:gd name="connsiteX143" fmla="*/ 3773360 w 4807725"/>
              <a:gd name="connsiteY143" fmla="*/ 2919947 h 3008458"/>
              <a:gd name="connsiteX144" fmla="*/ 3844234 w 4807725"/>
              <a:gd name="connsiteY144" fmla="*/ 2923200 h 3008458"/>
              <a:gd name="connsiteX145" fmla="*/ 4097272 w 4807725"/>
              <a:gd name="connsiteY145" fmla="*/ 2920549 h 3008458"/>
              <a:gd name="connsiteX146" fmla="*/ 4297843 w 4807725"/>
              <a:gd name="connsiteY146" fmla="*/ 2917480 h 3008458"/>
              <a:gd name="connsiteX147" fmla="*/ 1536461 w 4807725"/>
              <a:gd name="connsiteY147" fmla="*/ 2908825 h 3008458"/>
              <a:gd name="connsiteX148" fmla="*/ 1545481 w 4807725"/>
              <a:gd name="connsiteY148" fmla="*/ 2909920 h 3008458"/>
              <a:gd name="connsiteX149" fmla="*/ 1536830 w 4807725"/>
              <a:gd name="connsiteY149" fmla="*/ 2914162 h 3008458"/>
              <a:gd name="connsiteX150" fmla="*/ 3008483 w 4807725"/>
              <a:gd name="connsiteY150" fmla="*/ 2907214 h 3008458"/>
              <a:gd name="connsiteX151" fmla="*/ 3598298 w 4807725"/>
              <a:gd name="connsiteY151" fmla="*/ 2911910 h 3008458"/>
              <a:gd name="connsiteX152" fmla="*/ 3658948 w 4807725"/>
              <a:gd name="connsiteY152" fmla="*/ 2914695 h 3008458"/>
              <a:gd name="connsiteX153" fmla="*/ 3630908 w 4807725"/>
              <a:gd name="connsiteY153" fmla="*/ 2916836 h 3008458"/>
              <a:gd name="connsiteX154" fmla="*/ 3481733 w 4807725"/>
              <a:gd name="connsiteY154" fmla="*/ 2931248 h 3008458"/>
              <a:gd name="connsiteX155" fmla="*/ 3448920 w 4807725"/>
              <a:gd name="connsiteY155" fmla="*/ 2929385 h 3008458"/>
              <a:gd name="connsiteX156" fmla="*/ 2935920 w 4807725"/>
              <a:gd name="connsiteY156" fmla="*/ 2925301 h 3008458"/>
              <a:gd name="connsiteX157" fmla="*/ 2701463 w 4807725"/>
              <a:gd name="connsiteY157" fmla="*/ 2922915 h 3008458"/>
              <a:gd name="connsiteX158" fmla="*/ 1546300 w 4807725"/>
              <a:gd name="connsiteY158" fmla="*/ 2895573 h 3008458"/>
              <a:gd name="connsiteX159" fmla="*/ 1575364 w 4807725"/>
              <a:gd name="connsiteY159" fmla="*/ 2913549 h 3008458"/>
              <a:gd name="connsiteX160" fmla="*/ 1545481 w 4807725"/>
              <a:gd name="connsiteY160" fmla="*/ 2909920 h 3008458"/>
              <a:gd name="connsiteX161" fmla="*/ 1548534 w 4807725"/>
              <a:gd name="connsiteY161" fmla="*/ 2908423 h 3008458"/>
              <a:gd name="connsiteX162" fmla="*/ 1546300 w 4807725"/>
              <a:gd name="connsiteY162" fmla="*/ 2895573 h 3008458"/>
              <a:gd name="connsiteX163" fmla="*/ 1546300 w 4807725"/>
              <a:gd name="connsiteY163" fmla="*/ 2895573 h 3008458"/>
              <a:gd name="connsiteX164" fmla="*/ 2572299 w 4807725"/>
              <a:gd name="connsiteY164" fmla="*/ 2903742 h 3008458"/>
              <a:gd name="connsiteX165" fmla="*/ 2674902 w 4807725"/>
              <a:gd name="connsiteY165" fmla="*/ 2904559 h 3008458"/>
              <a:gd name="connsiteX166" fmla="*/ 2404337 w 4807725"/>
              <a:gd name="connsiteY166" fmla="*/ 2911737 h 3008458"/>
              <a:gd name="connsiteX167" fmla="*/ 1546300 w 4807725"/>
              <a:gd name="connsiteY167" fmla="*/ 2895573 h 3008458"/>
              <a:gd name="connsiteX168" fmla="*/ 294594 w 4807725"/>
              <a:gd name="connsiteY168" fmla="*/ 2865211 h 3008458"/>
              <a:gd name="connsiteX169" fmla="*/ 315173 w 4807725"/>
              <a:gd name="connsiteY169" fmla="*/ 2876440 h 3008458"/>
              <a:gd name="connsiteX170" fmla="*/ 330203 w 4807725"/>
              <a:gd name="connsiteY170" fmla="*/ 2881261 h 3008458"/>
              <a:gd name="connsiteX171" fmla="*/ 340648 w 4807725"/>
              <a:gd name="connsiteY171" fmla="*/ 2889985 h 3008458"/>
              <a:gd name="connsiteX172" fmla="*/ 389506 w 4807725"/>
              <a:gd name="connsiteY172" fmla="*/ 2914360 h 3008458"/>
              <a:gd name="connsiteX173" fmla="*/ 513546 w 4807725"/>
              <a:gd name="connsiteY173" fmla="*/ 2932262 h 3008458"/>
              <a:gd name="connsiteX174" fmla="*/ 551650 w 4807725"/>
              <a:gd name="connsiteY174" fmla="*/ 2930303 h 3008458"/>
              <a:gd name="connsiteX175" fmla="*/ 631490 w 4807725"/>
              <a:gd name="connsiteY175" fmla="*/ 2937356 h 3008458"/>
              <a:gd name="connsiteX176" fmla="*/ 739101 w 4807725"/>
              <a:gd name="connsiteY176" fmla="*/ 2940473 h 3008458"/>
              <a:gd name="connsiteX177" fmla="*/ 794242 w 4807725"/>
              <a:gd name="connsiteY177" fmla="*/ 2943845 h 3008458"/>
              <a:gd name="connsiteX178" fmla="*/ 711048 w 4807725"/>
              <a:gd name="connsiteY178" fmla="*/ 2949582 h 3008458"/>
              <a:gd name="connsiteX179" fmla="*/ 477866 w 4807725"/>
              <a:gd name="connsiteY179" fmla="*/ 2947725 h 3008458"/>
              <a:gd name="connsiteX180" fmla="*/ 296589 w 4807725"/>
              <a:gd name="connsiteY180" fmla="*/ 2866960 h 3008458"/>
              <a:gd name="connsiteX181" fmla="*/ 284233 w 4807725"/>
              <a:gd name="connsiteY181" fmla="*/ 2837751 h 3008458"/>
              <a:gd name="connsiteX182" fmla="*/ 346989 w 4807725"/>
              <a:gd name="connsiteY182" fmla="*/ 2870715 h 3008458"/>
              <a:gd name="connsiteX183" fmla="*/ 561790 w 4807725"/>
              <a:gd name="connsiteY183" fmla="*/ 2912961 h 3008458"/>
              <a:gd name="connsiteX184" fmla="*/ 612445 w 4807725"/>
              <a:gd name="connsiteY184" fmla="*/ 2914669 h 3008458"/>
              <a:gd name="connsiteX185" fmla="*/ 622688 w 4807725"/>
              <a:gd name="connsiteY185" fmla="*/ 2916216 h 3008458"/>
              <a:gd name="connsiteX186" fmla="*/ 639506 w 4807725"/>
              <a:gd name="connsiteY186" fmla="*/ 2915582 h 3008458"/>
              <a:gd name="connsiteX187" fmla="*/ 669324 w 4807725"/>
              <a:gd name="connsiteY187" fmla="*/ 2916587 h 3008458"/>
              <a:gd name="connsiteX188" fmla="*/ 740018 w 4807725"/>
              <a:gd name="connsiteY188" fmla="*/ 2923973 h 3008458"/>
              <a:gd name="connsiteX189" fmla="*/ 641271 w 4807725"/>
              <a:gd name="connsiteY189" fmla="*/ 2925696 h 3008458"/>
              <a:gd name="connsiteX190" fmla="*/ 551650 w 4807725"/>
              <a:gd name="connsiteY190" fmla="*/ 2930303 h 3008458"/>
              <a:gd name="connsiteX191" fmla="*/ 521743 w 4807725"/>
              <a:gd name="connsiteY191" fmla="*/ 2927661 h 3008458"/>
              <a:gd name="connsiteX192" fmla="*/ 414693 w 4807725"/>
              <a:gd name="connsiteY192" fmla="*/ 2908363 h 3008458"/>
              <a:gd name="connsiteX193" fmla="*/ 330203 w 4807725"/>
              <a:gd name="connsiteY193" fmla="*/ 2881261 h 3008458"/>
              <a:gd name="connsiteX194" fmla="*/ 298432 w 4807725"/>
              <a:gd name="connsiteY194" fmla="*/ 2854726 h 3008458"/>
              <a:gd name="connsiteX195" fmla="*/ 138453 w 4807725"/>
              <a:gd name="connsiteY195" fmla="*/ 2809709 h 3008458"/>
              <a:gd name="connsiteX196" fmla="*/ 124426 w 4807725"/>
              <a:gd name="connsiteY196" fmla="*/ 2814263 h 3008458"/>
              <a:gd name="connsiteX197" fmla="*/ 138453 w 4807725"/>
              <a:gd name="connsiteY197" fmla="*/ 2809709 h 3008458"/>
              <a:gd name="connsiteX198" fmla="*/ 128210 w 4807725"/>
              <a:gd name="connsiteY198" fmla="*/ 2711762 h 3008458"/>
              <a:gd name="connsiteX199" fmla="*/ 144559 w 4807725"/>
              <a:gd name="connsiteY199" fmla="*/ 2745809 h 3008458"/>
              <a:gd name="connsiteX200" fmla="*/ 138453 w 4807725"/>
              <a:gd name="connsiteY200" fmla="*/ 2809709 h 3008458"/>
              <a:gd name="connsiteX201" fmla="*/ 127211 w 4807725"/>
              <a:gd name="connsiteY201" fmla="*/ 2738821 h 3008458"/>
              <a:gd name="connsiteX202" fmla="*/ 147875 w 4807725"/>
              <a:gd name="connsiteY202" fmla="*/ 2711111 h 3008458"/>
              <a:gd name="connsiteX203" fmla="*/ 171234 w 4807725"/>
              <a:gd name="connsiteY203" fmla="*/ 2753977 h 3008458"/>
              <a:gd name="connsiteX204" fmla="*/ 206370 w 4807725"/>
              <a:gd name="connsiteY204" fmla="*/ 2790747 h 3008458"/>
              <a:gd name="connsiteX205" fmla="*/ 243594 w 4807725"/>
              <a:gd name="connsiteY205" fmla="*/ 2815471 h 3008458"/>
              <a:gd name="connsiteX206" fmla="*/ 255617 w 4807725"/>
              <a:gd name="connsiteY206" fmla="*/ 2831055 h 3008458"/>
              <a:gd name="connsiteX207" fmla="*/ 294594 w 4807725"/>
              <a:gd name="connsiteY207" fmla="*/ 2865211 h 3008458"/>
              <a:gd name="connsiteX208" fmla="*/ 232731 w 4807725"/>
              <a:gd name="connsiteY208" fmla="*/ 2831456 h 3008458"/>
              <a:gd name="connsiteX209" fmla="*/ 157392 w 4807725"/>
              <a:gd name="connsiteY209" fmla="*/ 2772531 h 3008458"/>
              <a:gd name="connsiteX210" fmla="*/ 144559 w 4807725"/>
              <a:gd name="connsiteY210" fmla="*/ 2745809 h 3008458"/>
              <a:gd name="connsiteX211" fmla="*/ 107234 w 4807725"/>
              <a:gd name="connsiteY211" fmla="*/ 2612857 h 3008458"/>
              <a:gd name="connsiteX212" fmla="*/ 122076 w 4807725"/>
              <a:gd name="connsiteY212" fmla="*/ 2663765 h 3008458"/>
              <a:gd name="connsiteX213" fmla="*/ 129480 w 4807725"/>
              <a:gd name="connsiteY213" fmla="*/ 2677352 h 3008458"/>
              <a:gd name="connsiteX214" fmla="*/ 128210 w 4807725"/>
              <a:gd name="connsiteY214" fmla="*/ 2711762 h 3008458"/>
              <a:gd name="connsiteX215" fmla="*/ 120311 w 4807725"/>
              <a:gd name="connsiteY215" fmla="*/ 2695314 h 3008458"/>
              <a:gd name="connsiteX216" fmla="*/ 85922 w 4807725"/>
              <a:gd name="connsiteY216" fmla="*/ 2599831 h 3008458"/>
              <a:gd name="connsiteX217" fmla="*/ 115499 w 4807725"/>
              <a:gd name="connsiteY217" fmla="*/ 2685293 h 3008458"/>
              <a:gd name="connsiteX218" fmla="*/ 120311 w 4807725"/>
              <a:gd name="connsiteY218" fmla="*/ 2695314 h 3008458"/>
              <a:gd name="connsiteX219" fmla="*/ 127211 w 4807725"/>
              <a:gd name="connsiteY219" fmla="*/ 2738821 h 3008458"/>
              <a:gd name="connsiteX220" fmla="*/ 124426 w 4807725"/>
              <a:gd name="connsiteY220" fmla="*/ 2814263 h 3008458"/>
              <a:gd name="connsiteX221" fmla="*/ 89978 w 4807725"/>
              <a:gd name="connsiteY221" fmla="*/ 2639523 h 3008458"/>
              <a:gd name="connsiteX222" fmla="*/ 139422 w 4807725"/>
              <a:gd name="connsiteY222" fmla="*/ 2547806 h 3008458"/>
              <a:gd name="connsiteX223" fmla="*/ 232081 w 4807725"/>
              <a:gd name="connsiteY223" fmla="*/ 2763794 h 3008458"/>
              <a:gd name="connsiteX224" fmla="*/ 262396 w 4807725"/>
              <a:gd name="connsiteY224" fmla="*/ 2811643 h 3008458"/>
              <a:gd name="connsiteX225" fmla="*/ 284233 w 4807725"/>
              <a:gd name="connsiteY225" fmla="*/ 2837751 h 3008458"/>
              <a:gd name="connsiteX226" fmla="*/ 250309 w 4807725"/>
              <a:gd name="connsiteY226" fmla="*/ 2819931 h 3008458"/>
              <a:gd name="connsiteX227" fmla="*/ 243594 w 4807725"/>
              <a:gd name="connsiteY227" fmla="*/ 2815471 h 3008458"/>
              <a:gd name="connsiteX228" fmla="*/ 222567 w 4807725"/>
              <a:gd name="connsiteY228" fmla="*/ 2788215 h 3008458"/>
              <a:gd name="connsiteX229" fmla="*/ 176687 w 4807725"/>
              <a:gd name="connsiteY229" fmla="*/ 2688696 h 3008458"/>
              <a:gd name="connsiteX230" fmla="*/ 145163 w 4807725"/>
              <a:gd name="connsiteY230" fmla="*/ 2601595 h 3008458"/>
              <a:gd name="connsiteX231" fmla="*/ 144788 w 4807725"/>
              <a:gd name="connsiteY231" fmla="*/ 2590456 h 3008458"/>
              <a:gd name="connsiteX232" fmla="*/ 114890 w 4807725"/>
              <a:gd name="connsiteY232" fmla="*/ 2517953 h 3008458"/>
              <a:gd name="connsiteX233" fmla="*/ 145163 w 4807725"/>
              <a:gd name="connsiteY233" fmla="*/ 2601595 h 3008458"/>
              <a:gd name="connsiteX234" fmla="*/ 148589 w 4807725"/>
              <a:gd name="connsiteY234" fmla="*/ 2703637 h 3008458"/>
              <a:gd name="connsiteX235" fmla="*/ 147875 w 4807725"/>
              <a:gd name="connsiteY235" fmla="*/ 2711111 h 3008458"/>
              <a:gd name="connsiteX236" fmla="*/ 129480 w 4807725"/>
              <a:gd name="connsiteY236" fmla="*/ 2677352 h 3008458"/>
              <a:gd name="connsiteX237" fmla="*/ 129570 w 4807725"/>
              <a:gd name="connsiteY237" fmla="*/ 2674907 h 3008458"/>
              <a:gd name="connsiteX238" fmla="*/ 117091 w 4807725"/>
              <a:gd name="connsiteY238" fmla="*/ 2552908 h 3008458"/>
              <a:gd name="connsiteX239" fmla="*/ 4703995 w 4807725"/>
              <a:gd name="connsiteY239" fmla="*/ 2396904 h 3008458"/>
              <a:gd name="connsiteX240" fmla="*/ 4704217 w 4807725"/>
              <a:gd name="connsiteY240" fmla="*/ 2397881 h 3008458"/>
              <a:gd name="connsiteX241" fmla="*/ 4702900 w 4807725"/>
              <a:gd name="connsiteY241" fmla="*/ 2398110 h 3008458"/>
              <a:gd name="connsiteX242" fmla="*/ 4715742 w 4807725"/>
              <a:gd name="connsiteY242" fmla="*/ 2395879 h 3008458"/>
              <a:gd name="connsiteX243" fmla="*/ 4716177 w 4807725"/>
              <a:gd name="connsiteY243" fmla="*/ 2396765 h 3008458"/>
              <a:gd name="connsiteX244" fmla="*/ 4713009 w 4807725"/>
              <a:gd name="connsiteY244" fmla="*/ 2410342 h 3008458"/>
              <a:gd name="connsiteX245" fmla="*/ 4707457 w 4807725"/>
              <a:gd name="connsiteY245" fmla="*/ 2412144 h 3008458"/>
              <a:gd name="connsiteX246" fmla="*/ 4704217 w 4807725"/>
              <a:gd name="connsiteY246" fmla="*/ 2397881 h 3008458"/>
              <a:gd name="connsiteX247" fmla="*/ 4717120 w 4807725"/>
              <a:gd name="connsiteY247" fmla="*/ 2388383 h 3008458"/>
              <a:gd name="connsiteX248" fmla="*/ 4721483 w 4807725"/>
              <a:gd name="connsiteY248" fmla="*/ 2407590 h 3008458"/>
              <a:gd name="connsiteX249" fmla="*/ 4716177 w 4807725"/>
              <a:gd name="connsiteY249" fmla="*/ 2396765 h 3008458"/>
              <a:gd name="connsiteX250" fmla="*/ 4716926 w 4807725"/>
              <a:gd name="connsiteY250" fmla="*/ 2393555 h 3008458"/>
              <a:gd name="connsiteX251" fmla="*/ 4734553 w 4807725"/>
              <a:gd name="connsiteY251" fmla="*/ 2338544 h 3008458"/>
              <a:gd name="connsiteX252" fmla="*/ 4721127 w 4807725"/>
              <a:gd name="connsiteY252" fmla="*/ 2454247 h 3008458"/>
              <a:gd name="connsiteX253" fmla="*/ 4659042 w 4807725"/>
              <a:gd name="connsiteY253" fmla="*/ 2645060 h 3008458"/>
              <a:gd name="connsiteX254" fmla="*/ 4573816 w 4807725"/>
              <a:gd name="connsiteY254" fmla="*/ 2812358 h 3008458"/>
              <a:gd name="connsiteX255" fmla="*/ 4519022 w 4807725"/>
              <a:gd name="connsiteY255" fmla="*/ 2859238 h 3008458"/>
              <a:gd name="connsiteX256" fmla="*/ 4463840 w 4807725"/>
              <a:gd name="connsiteY256" fmla="*/ 2893335 h 3008458"/>
              <a:gd name="connsiteX257" fmla="*/ 4388268 w 4807725"/>
              <a:gd name="connsiteY257" fmla="*/ 2909451 h 3008458"/>
              <a:gd name="connsiteX258" fmla="*/ 4384972 w 4807725"/>
              <a:gd name="connsiteY258" fmla="*/ 2909743 h 3008458"/>
              <a:gd name="connsiteX259" fmla="*/ 4454368 w 4807725"/>
              <a:gd name="connsiteY259" fmla="*/ 2880231 h 3008458"/>
              <a:gd name="connsiteX260" fmla="*/ 4578728 w 4807725"/>
              <a:gd name="connsiteY260" fmla="*/ 2779735 h 3008458"/>
              <a:gd name="connsiteX261" fmla="*/ 4659397 w 4807725"/>
              <a:gd name="connsiteY261" fmla="*/ 2598403 h 3008458"/>
              <a:gd name="connsiteX262" fmla="*/ 4693422 w 4807725"/>
              <a:gd name="connsiteY262" fmla="*/ 2494271 h 3008458"/>
              <a:gd name="connsiteX263" fmla="*/ 4713009 w 4807725"/>
              <a:gd name="connsiteY263" fmla="*/ 2410342 h 3008458"/>
              <a:gd name="connsiteX264" fmla="*/ 4714470 w 4807725"/>
              <a:gd name="connsiteY264" fmla="*/ 2409867 h 3008458"/>
              <a:gd name="connsiteX265" fmla="*/ 4721483 w 4807725"/>
              <a:gd name="connsiteY265" fmla="*/ 2407590 h 3008458"/>
              <a:gd name="connsiteX266" fmla="*/ 4688536 w 4807725"/>
              <a:gd name="connsiteY266" fmla="*/ 2328846 h 3008458"/>
              <a:gd name="connsiteX267" fmla="*/ 4694117 w 4807725"/>
              <a:gd name="connsiteY267" fmla="*/ 2353415 h 3008458"/>
              <a:gd name="connsiteX268" fmla="*/ 4688671 w 4807725"/>
              <a:gd name="connsiteY268" fmla="*/ 2448302 h 3008458"/>
              <a:gd name="connsiteX269" fmla="*/ 4645371 w 4807725"/>
              <a:gd name="connsiteY269" fmla="*/ 2602957 h 3008458"/>
              <a:gd name="connsiteX270" fmla="*/ 4522978 w 4807725"/>
              <a:gd name="connsiteY270" fmla="*/ 2751295 h 3008458"/>
              <a:gd name="connsiteX271" fmla="*/ 4345191 w 4807725"/>
              <a:gd name="connsiteY271" fmla="*/ 2824536 h 3008458"/>
              <a:gd name="connsiteX272" fmla="*/ 3906169 w 4807725"/>
              <a:gd name="connsiteY272" fmla="*/ 2905029 h 3008458"/>
              <a:gd name="connsiteX273" fmla="*/ 3773360 w 4807725"/>
              <a:gd name="connsiteY273" fmla="*/ 2919947 h 3008458"/>
              <a:gd name="connsiteX274" fmla="*/ 3658948 w 4807725"/>
              <a:gd name="connsiteY274" fmla="*/ 2914695 h 3008458"/>
              <a:gd name="connsiteX275" fmla="*/ 3872990 w 4807725"/>
              <a:gd name="connsiteY275" fmla="*/ 2898349 h 3008458"/>
              <a:gd name="connsiteX276" fmla="*/ 4111654 w 4807725"/>
              <a:gd name="connsiteY276" fmla="*/ 2869337 h 3008458"/>
              <a:gd name="connsiteX277" fmla="*/ 4326608 w 4807725"/>
              <a:gd name="connsiteY277" fmla="*/ 2815056 h 3008458"/>
              <a:gd name="connsiteX278" fmla="*/ 4518421 w 4807725"/>
              <a:gd name="connsiteY278" fmla="*/ 2737261 h 3008458"/>
              <a:gd name="connsiteX279" fmla="*/ 4689229 w 4807725"/>
              <a:gd name="connsiteY279" fmla="*/ 2356007 h 3008458"/>
              <a:gd name="connsiteX280" fmla="*/ 88343 w 4807725"/>
              <a:gd name="connsiteY280" fmla="*/ 2326940 h 3008458"/>
              <a:gd name="connsiteX281" fmla="*/ 105440 w 4807725"/>
              <a:gd name="connsiteY281" fmla="*/ 2427488 h 3008458"/>
              <a:gd name="connsiteX282" fmla="*/ 110317 w 4807725"/>
              <a:gd name="connsiteY282" fmla="*/ 2445326 h 3008458"/>
              <a:gd name="connsiteX283" fmla="*/ 114890 w 4807725"/>
              <a:gd name="connsiteY283" fmla="*/ 2517953 h 3008458"/>
              <a:gd name="connsiteX284" fmla="*/ 101320 w 4807725"/>
              <a:gd name="connsiteY284" fmla="*/ 2480458 h 3008458"/>
              <a:gd name="connsiteX285" fmla="*/ 93881 w 4807725"/>
              <a:gd name="connsiteY285" fmla="*/ 2445595 h 3008458"/>
              <a:gd name="connsiteX286" fmla="*/ 88753 w 4807725"/>
              <a:gd name="connsiteY286" fmla="*/ 2370124 h 3008458"/>
              <a:gd name="connsiteX287" fmla="*/ 4719546 w 4807725"/>
              <a:gd name="connsiteY287" fmla="*/ 2323866 h 3008458"/>
              <a:gd name="connsiteX288" fmla="*/ 4717120 w 4807725"/>
              <a:gd name="connsiteY288" fmla="*/ 2388383 h 3008458"/>
              <a:gd name="connsiteX289" fmla="*/ 4713361 w 4807725"/>
              <a:gd name="connsiteY289" fmla="*/ 2371831 h 3008458"/>
              <a:gd name="connsiteX290" fmla="*/ 4697550 w 4807725"/>
              <a:gd name="connsiteY290" fmla="*/ 2293602 h 3008458"/>
              <a:gd name="connsiteX291" fmla="*/ 4698921 w 4807725"/>
              <a:gd name="connsiteY291" fmla="*/ 2308257 h 3008458"/>
              <a:gd name="connsiteX292" fmla="*/ 4713361 w 4807725"/>
              <a:gd name="connsiteY292" fmla="*/ 2371831 h 3008458"/>
              <a:gd name="connsiteX293" fmla="*/ 4712369 w 4807725"/>
              <a:gd name="connsiteY293" fmla="*/ 2379521 h 3008458"/>
              <a:gd name="connsiteX294" fmla="*/ 4712894 w 4807725"/>
              <a:gd name="connsiteY294" fmla="*/ 2387108 h 3008458"/>
              <a:gd name="connsiteX295" fmla="*/ 4703995 w 4807725"/>
              <a:gd name="connsiteY295" fmla="*/ 2396904 h 3008458"/>
              <a:gd name="connsiteX296" fmla="*/ 4694117 w 4807725"/>
              <a:gd name="connsiteY296" fmla="*/ 2353415 h 3008458"/>
              <a:gd name="connsiteX297" fmla="*/ 67541 w 4807725"/>
              <a:gd name="connsiteY297" fmla="*/ 2253087 h 3008458"/>
              <a:gd name="connsiteX298" fmla="*/ 68033 w 4807725"/>
              <a:gd name="connsiteY298" fmla="*/ 2258557 h 3008458"/>
              <a:gd name="connsiteX299" fmla="*/ 78101 w 4807725"/>
              <a:gd name="connsiteY299" fmla="*/ 2371643 h 3008458"/>
              <a:gd name="connsiteX300" fmla="*/ 93881 w 4807725"/>
              <a:gd name="connsiteY300" fmla="*/ 2445595 h 3008458"/>
              <a:gd name="connsiteX301" fmla="*/ 103757 w 4807725"/>
              <a:gd name="connsiteY301" fmla="*/ 2590931 h 3008458"/>
              <a:gd name="connsiteX302" fmla="*/ 107234 w 4807725"/>
              <a:gd name="connsiteY302" fmla="*/ 2612857 h 3008458"/>
              <a:gd name="connsiteX303" fmla="*/ 92249 w 4807725"/>
              <a:gd name="connsiteY303" fmla="*/ 2561458 h 3008458"/>
              <a:gd name="connsiteX304" fmla="*/ 71940 w 4807725"/>
              <a:gd name="connsiteY304" fmla="*/ 2462972 h 3008458"/>
              <a:gd name="connsiteX305" fmla="*/ 71736 w 4807725"/>
              <a:gd name="connsiteY305" fmla="*/ 2460976 h 3008458"/>
              <a:gd name="connsiteX306" fmla="*/ 4685913 w 4807725"/>
              <a:gd name="connsiteY306" fmla="*/ 2241330 h 3008458"/>
              <a:gd name="connsiteX307" fmla="*/ 4686648 w 4807725"/>
              <a:gd name="connsiteY307" fmla="*/ 2254792 h 3008458"/>
              <a:gd name="connsiteX308" fmla="*/ 4688536 w 4807725"/>
              <a:gd name="connsiteY308" fmla="*/ 2328846 h 3008458"/>
              <a:gd name="connsiteX309" fmla="*/ 4684895 w 4807725"/>
              <a:gd name="connsiteY309" fmla="*/ 2312812 h 3008458"/>
              <a:gd name="connsiteX310" fmla="*/ 4683034 w 4807725"/>
              <a:gd name="connsiteY310" fmla="*/ 2292917 h 3008458"/>
              <a:gd name="connsiteX311" fmla="*/ 4685383 w 4807725"/>
              <a:gd name="connsiteY311" fmla="*/ 2248658 h 3008458"/>
              <a:gd name="connsiteX312" fmla="*/ 4671371 w 4807725"/>
              <a:gd name="connsiteY312" fmla="*/ 2129094 h 3008458"/>
              <a:gd name="connsiteX313" fmla="*/ 4676270 w 4807725"/>
              <a:gd name="connsiteY313" fmla="*/ 2220589 h 3008458"/>
              <a:gd name="connsiteX314" fmla="*/ 4683034 w 4807725"/>
              <a:gd name="connsiteY314" fmla="*/ 2292917 h 3008458"/>
              <a:gd name="connsiteX315" fmla="*/ 4679937 w 4807725"/>
              <a:gd name="connsiteY315" fmla="*/ 2351267 h 3008458"/>
              <a:gd name="connsiteX316" fmla="*/ 4674491 w 4807725"/>
              <a:gd name="connsiteY316" fmla="*/ 2453876 h 3008458"/>
              <a:gd name="connsiteX317" fmla="*/ 4593822 w 4807725"/>
              <a:gd name="connsiteY317" fmla="*/ 2635209 h 3008458"/>
              <a:gd name="connsiteX318" fmla="*/ 4439175 w 4807725"/>
              <a:gd name="connsiteY318" fmla="*/ 2731964 h 3008458"/>
              <a:gd name="connsiteX319" fmla="*/ 4018737 w 4807725"/>
              <a:gd name="connsiteY319" fmla="*/ 2821937 h 3008458"/>
              <a:gd name="connsiteX320" fmla="*/ 3537991 w 4807725"/>
              <a:gd name="connsiteY320" fmla="*/ 2869436 h 3008458"/>
              <a:gd name="connsiteX321" fmla="*/ 3038093 w 4807725"/>
              <a:gd name="connsiteY321" fmla="*/ 2905700 h 3008458"/>
              <a:gd name="connsiteX322" fmla="*/ 3008483 w 4807725"/>
              <a:gd name="connsiteY322" fmla="*/ 2907214 h 3008458"/>
              <a:gd name="connsiteX323" fmla="*/ 2674902 w 4807725"/>
              <a:gd name="connsiteY323" fmla="*/ 2904559 h 3008458"/>
              <a:gd name="connsiteX324" fmla="*/ 2911641 w 4807725"/>
              <a:gd name="connsiteY324" fmla="*/ 2898278 h 3008458"/>
              <a:gd name="connsiteX325" fmla="*/ 3412109 w 4807725"/>
              <a:gd name="connsiteY325" fmla="*/ 2863768 h 3008458"/>
              <a:gd name="connsiteX326" fmla="*/ 3906881 w 4807725"/>
              <a:gd name="connsiteY326" fmla="*/ 2811714 h 3008458"/>
              <a:gd name="connsiteX327" fmla="*/ 4350459 w 4807725"/>
              <a:gd name="connsiteY327" fmla="*/ 2745255 h 3008458"/>
              <a:gd name="connsiteX328" fmla="*/ 4551743 w 4807725"/>
              <a:gd name="connsiteY328" fmla="*/ 2648872 h 3008458"/>
              <a:gd name="connsiteX329" fmla="*/ 4646438 w 4807725"/>
              <a:gd name="connsiteY329" fmla="*/ 2462985 h 3008458"/>
              <a:gd name="connsiteX330" fmla="*/ 4661887 w 4807725"/>
              <a:gd name="connsiteY330" fmla="*/ 2271801 h 3008458"/>
              <a:gd name="connsiteX331" fmla="*/ 4695094 w 4807725"/>
              <a:gd name="connsiteY331" fmla="*/ 2120384 h 3008458"/>
              <a:gd name="connsiteX332" fmla="*/ 4694930 w 4807725"/>
              <a:gd name="connsiteY332" fmla="*/ 2124355 h 3008458"/>
              <a:gd name="connsiteX333" fmla="*/ 4697915 w 4807725"/>
              <a:gd name="connsiteY333" fmla="*/ 2287252 h 3008458"/>
              <a:gd name="connsiteX334" fmla="*/ 4697550 w 4807725"/>
              <a:gd name="connsiteY334" fmla="*/ 2293602 h 3008458"/>
              <a:gd name="connsiteX335" fmla="*/ 4690296 w 4807725"/>
              <a:gd name="connsiteY335" fmla="*/ 2216035 h 3008458"/>
              <a:gd name="connsiteX336" fmla="*/ 4690597 w 4807725"/>
              <a:gd name="connsiteY336" fmla="*/ 2176555 h 3008458"/>
              <a:gd name="connsiteX337" fmla="*/ 4693856 w 4807725"/>
              <a:gd name="connsiteY337" fmla="*/ 2131492 h 3008458"/>
              <a:gd name="connsiteX338" fmla="*/ 4699370 w 4807725"/>
              <a:gd name="connsiteY338" fmla="*/ 2017807 h 3008458"/>
              <a:gd name="connsiteX339" fmla="*/ 4704377 w 4807725"/>
              <a:gd name="connsiteY339" fmla="*/ 2037122 h 3008458"/>
              <a:gd name="connsiteX340" fmla="*/ 4695094 w 4807725"/>
              <a:gd name="connsiteY340" fmla="*/ 2120384 h 3008458"/>
              <a:gd name="connsiteX341" fmla="*/ 4707672 w 4807725"/>
              <a:gd name="connsiteY341" fmla="*/ 1990470 h 3008458"/>
              <a:gd name="connsiteX342" fmla="*/ 4729205 w 4807725"/>
              <a:gd name="connsiteY342" fmla="*/ 2082925 h 3008458"/>
              <a:gd name="connsiteX343" fmla="*/ 4737554 w 4807725"/>
              <a:gd name="connsiteY343" fmla="*/ 2184216 h 3008458"/>
              <a:gd name="connsiteX344" fmla="*/ 4719546 w 4807725"/>
              <a:gd name="connsiteY344" fmla="*/ 2323866 h 3008458"/>
              <a:gd name="connsiteX345" fmla="*/ 4724971 w 4807725"/>
              <a:gd name="connsiteY345" fmla="*/ 2179566 h 3008458"/>
              <a:gd name="connsiteX346" fmla="*/ 4713460 w 4807725"/>
              <a:gd name="connsiteY346" fmla="*/ 2073978 h 3008458"/>
              <a:gd name="connsiteX347" fmla="*/ 4704377 w 4807725"/>
              <a:gd name="connsiteY347" fmla="*/ 2037122 h 3008458"/>
              <a:gd name="connsiteX348" fmla="*/ 4705745 w 4807725"/>
              <a:gd name="connsiteY348" fmla="*/ 2024851 h 3008458"/>
              <a:gd name="connsiteX349" fmla="*/ 4687518 w 4807725"/>
              <a:gd name="connsiteY349" fmla="*/ 1968714 h 3008458"/>
              <a:gd name="connsiteX350" fmla="*/ 4692042 w 4807725"/>
              <a:gd name="connsiteY350" fmla="*/ 1987070 h 3008458"/>
              <a:gd name="connsiteX351" fmla="*/ 4691185 w 4807725"/>
              <a:gd name="connsiteY351" fmla="*/ 2099391 h 3008458"/>
              <a:gd name="connsiteX352" fmla="*/ 4690597 w 4807725"/>
              <a:gd name="connsiteY352" fmla="*/ 2176555 h 3008458"/>
              <a:gd name="connsiteX353" fmla="*/ 4685913 w 4807725"/>
              <a:gd name="connsiteY353" fmla="*/ 2241330 h 3008458"/>
              <a:gd name="connsiteX354" fmla="*/ 4681405 w 4807725"/>
              <a:gd name="connsiteY354" fmla="*/ 2158805 h 3008458"/>
              <a:gd name="connsiteX355" fmla="*/ 4687518 w 4807725"/>
              <a:gd name="connsiteY355" fmla="*/ 1968714 h 3008458"/>
              <a:gd name="connsiteX356" fmla="*/ 4701544 w 4807725"/>
              <a:gd name="connsiteY356" fmla="*/ 1964159 h 3008458"/>
              <a:gd name="connsiteX357" fmla="*/ 4699370 w 4807725"/>
              <a:gd name="connsiteY357" fmla="*/ 2017807 h 3008458"/>
              <a:gd name="connsiteX358" fmla="*/ 4692042 w 4807725"/>
              <a:gd name="connsiteY358" fmla="*/ 1987070 h 3008458"/>
              <a:gd name="connsiteX359" fmla="*/ 4692075 w 4807725"/>
              <a:gd name="connsiteY359" fmla="*/ 1982748 h 3008458"/>
              <a:gd name="connsiteX360" fmla="*/ 4691343 w 4807725"/>
              <a:gd name="connsiteY360" fmla="*/ 1967471 h 3008458"/>
              <a:gd name="connsiteX361" fmla="*/ 4694531 w 4807725"/>
              <a:gd name="connsiteY361" fmla="*/ 1966436 h 3008458"/>
              <a:gd name="connsiteX362" fmla="*/ 4701544 w 4807725"/>
              <a:gd name="connsiteY362" fmla="*/ 1964159 h 3008458"/>
              <a:gd name="connsiteX363" fmla="*/ 4690837 w 4807725"/>
              <a:gd name="connsiteY363" fmla="*/ 1956895 h 3008458"/>
              <a:gd name="connsiteX364" fmla="*/ 4691343 w 4807725"/>
              <a:gd name="connsiteY364" fmla="*/ 1967471 h 3008458"/>
              <a:gd name="connsiteX365" fmla="*/ 4687518 w 4807725"/>
              <a:gd name="connsiteY365" fmla="*/ 1968714 h 3008458"/>
              <a:gd name="connsiteX366" fmla="*/ 88178 w 4807725"/>
              <a:gd name="connsiteY366" fmla="*/ 1768755 h 3008458"/>
              <a:gd name="connsiteX367" fmla="*/ 89879 w 4807725"/>
              <a:gd name="connsiteY367" fmla="*/ 1841559 h 3008458"/>
              <a:gd name="connsiteX368" fmla="*/ 84549 w 4807725"/>
              <a:gd name="connsiteY368" fmla="*/ 1927401 h 3008458"/>
              <a:gd name="connsiteX369" fmla="*/ 88343 w 4807725"/>
              <a:gd name="connsiteY369" fmla="*/ 2326940 h 3008458"/>
              <a:gd name="connsiteX370" fmla="*/ 86260 w 4807725"/>
              <a:gd name="connsiteY370" fmla="*/ 2314695 h 3008458"/>
              <a:gd name="connsiteX371" fmla="*/ 85261 w 4807725"/>
              <a:gd name="connsiteY371" fmla="*/ 1834087 h 3008458"/>
              <a:gd name="connsiteX372" fmla="*/ 96701 w 4807725"/>
              <a:gd name="connsiteY372" fmla="*/ 1731671 h 3008458"/>
              <a:gd name="connsiteX373" fmla="*/ 97105 w 4807725"/>
              <a:gd name="connsiteY373" fmla="*/ 1734716 h 3008458"/>
              <a:gd name="connsiteX374" fmla="*/ 99287 w 4807725"/>
              <a:gd name="connsiteY374" fmla="*/ 1829532 h 3008458"/>
              <a:gd name="connsiteX375" fmla="*/ 123427 w 4807725"/>
              <a:gd name="connsiteY375" fmla="*/ 2333655 h 3008458"/>
              <a:gd name="connsiteX376" fmla="*/ 128848 w 4807725"/>
              <a:gd name="connsiteY376" fmla="*/ 2463763 h 3008458"/>
              <a:gd name="connsiteX377" fmla="*/ 139422 w 4807725"/>
              <a:gd name="connsiteY377" fmla="*/ 2547806 h 3008458"/>
              <a:gd name="connsiteX378" fmla="*/ 136422 w 4807725"/>
              <a:gd name="connsiteY378" fmla="*/ 2540813 h 3008458"/>
              <a:gd name="connsiteX379" fmla="*/ 110317 w 4807725"/>
              <a:gd name="connsiteY379" fmla="*/ 2445326 h 3008458"/>
              <a:gd name="connsiteX380" fmla="*/ 101296 w 4807725"/>
              <a:gd name="connsiteY380" fmla="*/ 2302056 h 3008458"/>
              <a:gd name="connsiteX381" fmla="*/ 94705 w 4807725"/>
              <a:gd name="connsiteY381" fmla="*/ 2048216 h 3008458"/>
              <a:gd name="connsiteX382" fmla="*/ 89879 w 4807725"/>
              <a:gd name="connsiteY382" fmla="*/ 1841559 h 3008458"/>
              <a:gd name="connsiteX383" fmla="*/ 94586 w 4807725"/>
              <a:gd name="connsiteY383" fmla="*/ 1625275 h 3008458"/>
              <a:gd name="connsiteX384" fmla="*/ 96944 w 4807725"/>
              <a:gd name="connsiteY384" fmla="*/ 1727746 h 3008458"/>
              <a:gd name="connsiteX385" fmla="*/ 96701 w 4807725"/>
              <a:gd name="connsiteY385" fmla="*/ 1731671 h 3008458"/>
              <a:gd name="connsiteX386" fmla="*/ 95442 w 4807725"/>
              <a:gd name="connsiteY386" fmla="*/ 1722183 h 3008458"/>
              <a:gd name="connsiteX387" fmla="*/ 94136 w 4807725"/>
              <a:gd name="connsiteY387" fmla="*/ 1635340 h 3008458"/>
              <a:gd name="connsiteX388" fmla="*/ 78559 w 4807725"/>
              <a:gd name="connsiteY388" fmla="*/ 1596702 h 3008458"/>
              <a:gd name="connsiteX389" fmla="*/ 77214 w 4807725"/>
              <a:gd name="connsiteY389" fmla="*/ 1666046 h 3008458"/>
              <a:gd name="connsiteX390" fmla="*/ 64543 w 4807725"/>
              <a:gd name="connsiteY390" fmla="*/ 2104551 h 3008458"/>
              <a:gd name="connsiteX391" fmla="*/ 67541 w 4807725"/>
              <a:gd name="connsiteY391" fmla="*/ 2253087 h 3008458"/>
              <a:gd name="connsiteX392" fmla="*/ 57083 w 4807725"/>
              <a:gd name="connsiteY392" fmla="*/ 2136789 h 3008458"/>
              <a:gd name="connsiteX393" fmla="*/ 67033 w 4807725"/>
              <a:gd name="connsiteY393" fmla="*/ 1777949 h 3008458"/>
              <a:gd name="connsiteX394" fmla="*/ 80352 w 4807725"/>
              <a:gd name="connsiteY394" fmla="*/ 1504188 h 3008458"/>
              <a:gd name="connsiteX395" fmla="*/ 82451 w 4807725"/>
              <a:gd name="connsiteY395" fmla="*/ 1534505 h 3008458"/>
              <a:gd name="connsiteX396" fmla="*/ 82269 w 4807725"/>
              <a:gd name="connsiteY396" fmla="*/ 1538354 h 3008458"/>
              <a:gd name="connsiteX397" fmla="*/ 78559 w 4807725"/>
              <a:gd name="connsiteY397" fmla="*/ 1596702 h 3008458"/>
              <a:gd name="connsiteX398" fmla="*/ 89206 w 4807725"/>
              <a:gd name="connsiteY398" fmla="*/ 1391530 h 3008458"/>
              <a:gd name="connsiteX399" fmla="*/ 92854 w 4807725"/>
              <a:gd name="connsiteY399" fmla="*/ 1550014 h 3008458"/>
              <a:gd name="connsiteX400" fmla="*/ 94136 w 4807725"/>
              <a:gd name="connsiteY400" fmla="*/ 1635340 h 3008458"/>
              <a:gd name="connsiteX401" fmla="*/ 88178 w 4807725"/>
              <a:gd name="connsiteY401" fmla="*/ 1768755 h 3008458"/>
              <a:gd name="connsiteX402" fmla="*/ 82838 w 4807725"/>
              <a:gd name="connsiteY402" fmla="*/ 1540108 h 3008458"/>
              <a:gd name="connsiteX403" fmla="*/ 82451 w 4807725"/>
              <a:gd name="connsiteY403" fmla="*/ 1534505 h 3008458"/>
              <a:gd name="connsiteX404" fmla="*/ 108249 w 4807725"/>
              <a:gd name="connsiteY404" fmla="*/ 1325701 h 3008458"/>
              <a:gd name="connsiteX405" fmla="*/ 108871 w 4807725"/>
              <a:gd name="connsiteY405" fmla="*/ 1518808 h 3008458"/>
              <a:gd name="connsiteX406" fmla="*/ 180244 w 4807725"/>
              <a:gd name="connsiteY406" fmla="*/ 2222123 h 3008458"/>
              <a:gd name="connsiteX407" fmla="*/ 234571 w 4807725"/>
              <a:gd name="connsiteY407" fmla="*/ 2437192 h 3008458"/>
              <a:gd name="connsiteX408" fmla="*/ 279785 w 4807725"/>
              <a:gd name="connsiteY408" fmla="*/ 2624193 h 3008458"/>
              <a:gd name="connsiteX409" fmla="*/ 353051 w 4807725"/>
              <a:gd name="connsiteY409" fmla="*/ 2802085 h 3008458"/>
              <a:gd name="connsiteX410" fmla="*/ 534328 w 4807725"/>
              <a:gd name="connsiteY410" fmla="*/ 2882851 h 3008458"/>
              <a:gd name="connsiteX411" fmla="*/ 753483 w 4807725"/>
              <a:gd name="connsiteY411" fmla="*/ 2889261 h 3008458"/>
              <a:gd name="connsiteX412" fmla="*/ 1019274 w 4807725"/>
              <a:gd name="connsiteY412" fmla="*/ 2896043 h 3008458"/>
              <a:gd name="connsiteX413" fmla="*/ 1546300 w 4807725"/>
              <a:gd name="connsiteY413" fmla="*/ 2895573 h 3008458"/>
              <a:gd name="connsiteX414" fmla="*/ 1536305 w 4807725"/>
              <a:gd name="connsiteY414" fmla="*/ 2906575 h 3008458"/>
              <a:gd name="connsiteX415" fmla="*/ 1536461 w 4807725"/>
              <a:gd name="connsiteY415" fmla="*/ 2908825 h 3008458"/>
              <a:gd name="connsiteX416" fmla="*/ 1481320 w 4807725"/>
              <a:gd name="connsiteY416" fmla="*/ 2902128 h 3008458"/>
              <a:gd name="connsiteX417" fmla="*/ 1273207 w 4807725"/>
              <a:gd name="connsiteY417" fmla="*/ 2919281 h 3008458"/>
              <a:gd name="connsiteX418" fmla="*/ 1269180 w 4807725"/>
              <a:gd name="connsiteY418" fmla="*/ 2919509 h 3008458"/>
              <a:gd name="connsiteX419" fmla="*/ 855869 w 4807725"/>
              <a:gd name="connsiteY419" fmla="*/ 2918073 h 3008458"/>
              <a:gd name="connsiteX420" fmla="*/ 737570 w 4807725"/>
              <a:gd name="connsiteY420" fmla="*/ 2911882 h 3008458"/>
              <a:gd name="connsiteX421" fmla="*/ 639506 w 4807725"/>
              <a:gd name="connsiteY421" fmla="*/ 2915582 h 3008458"/>
              <a:gd name="connsiteX422" fmla="*/ 612445 w 4807725"/>
              <a:gd name="connsiteY422" fmla="*/ 2914669 h 3008458"/>
              <a:gd name="connsiteX423" fmla="*/ 427029 w 4807725"/>
              <a:gd name="connsiteY423" fmla="*/ 2886662 h 3008458"/>
              <a:gd name="connsiteX424" fmla="*/ 252088 w 4807725"/>
              <a:gd name="connsiteY424" fmla="*/ 2586644 h 3008458"/>
              <a:gd name="connsiteX425" fmla="*/ 123903 w 4807725"/>
              <a:gd name="connsiteY425" fmla="*/ 1936682 h 3008458"/>
              <a:gd name="connsiteX426" fmla="*/ 97105 w 4807725"/>
              <a:gd name="connsiteY426" fmla="*/ 1734716 h 3008458"/>
              <a:gd name="connsiteX427" fmla="*/ 96944 w 4807725"/>
              <a:gd name="connsiteY427" fmla="*/ 1727746 h 3008458"/>
              <a:gd name="connsiteX428" fmla="*/ 99171 w 4807725"/>
              <a:gd name="connsiteY428" fmla="*/ 1691884 h 3008458"/>
              <a:gd name="connsiteX429" fmla="*/ 106690 w 4807725"/>
              <a:gd name="connsiteY429" fmla="*/ 1470308 h 3008458"/>
              <a:gd name="connsiteX430" fmla="*/ 103539 w 4807725"/>
              <a:gd name="connsiteY430" fmla="*/ 1424789 h 3008458"/>
              <a:gd name="connsiteX431" fmla="*/ 107757 w 4807725"/>
              <a:gd name="connsiteY431" fmla="*/ 1330336 h 3008458"/>
              <a:gd name="connsiteX432" fmla="*/ 98656 w 4807725"/>
              <a:gd name="connsiteY432" fmla="*/ 1267073 h 3008458"/>
              <a:gd name="connsiteX433" fmla="*/ 97763 w 4807725"/>
              <a:gd name="connsiteY433" fmla="*/ 1341338 h 3008458"/>
              <a:gd name="connsiteX434" fmla="*/ 103539 w 4807725"/>
              <a:gd name="connsiteY434" fmla="*/ 1424789 h 3008458"/>
              <a:gd name="connsiteX435" fmla="*/ 96509 w 4807725"/>
              <a:gd name="connsiteY435" fmla="*/ 1582211 h 3008458"/>
              <a:gd name="connsiteX436" fmla="*/ 94586 w 4807725"/>
              <a:gd name="connsiteY436" fmla="*/ 1625275 h 3008458"/>
              <a:gd name="connsiteX437" fmla="*/ 92854 w 4807725"/>
              <a:gd name="connsiteY437" fmla="*/ 1550014 h 3008458"/>
              <a:gd name="connsiteX438" fmla="*/ 91961 w 4807725"/>
              <a:gd name="connsiteY438" fmla="*/ 1490604 h 3008458"/>
              <a:gd name="connsiteX439" fmla="*/ 98952 w 4807725"/>
              <a:gd name="connsiteY439" fmla="*/ 1252917 h 3008458"/>
              <a:gd name="connsiteX440" fmla="*/ 98999 w 4807725"/>
              <a:gd name="connsiteY440" fmla="*/ 1255610 h 3008458"/>
              <a:gd name="connsiteX441" fmla="*/ 98656 w 4807725"/>
              <a:gd name="connsiteY441" fmla="*/ 1267073 h 3008458"/>
              <a:gd name="connsiteX442" fmla="*/ 98814 w 4807725"/>
              <a:gd name="connsiteY442" fmla="*/ 1253913 h 3008458"/>
              <a:gd name="connsiteX443" fmla="*/ 96105 w 4807725"/>
              <a:gd name="connsiteY443" fmla="*/ 1092651 h 3008458"/>
              <a:gd name="connsiteX444" fmla="*/ 98877 w 4807725"/>
              <a:gd name="connsiteY444" fmla="*/ 1248713 h 3008458"/>
              <a:gd name="connsiteX445" fmla="*/ 98814 w 4807725"/>
              <a:gd name="connsiteY445" fmla="*/ 1253913 h 3008458"/>
              <a:gd name="connsiteX446" fmla="*/ 94087 w 4807725"/>
              <a:gd name="connsiteY446" fmla="*/ 1288233 h 3008458"/>
              <a:gd name="connsiteX447" fmla="*/ 89206 w 4807725"/>
              <a:gd name="connsiteY447" fmla="*/ 1391530 h 3008458"/>
              <a:gd name="connsiteX448" fmla="*/ 87901 w 4807725"/>
              <a:gd name="connsiteY448" fmla="*/ 1334843 h 3008458"/>
              <a:gd name="connsiteX449" fmla="*/ 85716 w 4807725"/>
              <a:gd name="connsiteY449" fmla="*/ 1311508 h 3008458"/>
              <a:gd name="connsiteX450" fmla="*/ 90241 w 4807725"/>
              <a:gd name="connsiteY450" fmla="*/ 1180883 h 3008458"/>
              <a:gd name="connsiteX451" fmla="*/ 4705768 w 4807725"/>
              <a:gd name="connsiteY451" fmla="*/ 1074866 h 3008458"/>
              <a:gd name="connsiteX452" fmla="*/ 4725820 w 4807725"/>
              <a:gd name="connsiteY452" fmla="*/ 1227121 h 3008458"/>
              <a:gd name="connsiteX453" fmla="*/ 4728681 w 4807725"/>
              <a:gd name="connsiteY453" fmla="*/ 1251224 h 3008458"/>
              <a:gd name="connsiteX454" fmla="*/ 4733155 w 4807725"/>
              <a:gd name="connsiteY454" fmla="*/ 1488477 h 3008458"/>
              <a:gd name="connsiteX455" fmla="*/ 4743019 w 4807725"/>
              <a:gd name="connsiteY455" fmla="*/ 2293817 h 3008458"/>
              <a:gd name="connsiteX456" fmla="*/ 4734553 w 4807725"/>
              <a:gd name="connsiteY456" fmla="*/ 2338544 h 3008458"/>
              <a:gd name="connsiteX457" fmla="*/ 4735479 w 4807725"/>
              <a:gd name="connsiteY457" fmla="*/ 2330566 h 3008458"/>
              <a:gd name="connsiteX458" fmla="*/ 4739344 w 4807725"/>
              <a:gd name="connsiteY458" fmla="*/ 2205927 h 3008458"/>
              <a:gd name="connsiteX459" fmla="*/ 4737554 w 4807725"/>
              <a:gd name="connsiteY459" fmla="*/ 2184216 h 3008458"/>
              <a:gd name="connsiteX460" fmla="*/ 4742808 w 4807725"/>
              <a:gd name="connsiteY460" fmla="*/ 2143473 h 3008458"/>
              <a:gd name="connsiteX461" fmla="*/ 4724921 w 4807725"/>
              <a:gd name="connsiteY461" fmla="*/ 1679499 h 3008458"/>
              <a:gd name="connsiteX462" fmla="*/ 4721720 w 4807725"/>
              <a:gd name="connsiteY462" fmla="*/ 1641905 h 3008458"/>
              <a:gd name="connsiteX463" fmla="*/ 4723285 w 4807725"/>
              <a:gd name="connsiteY463" fmla="*/ 1559555 h 3008458"/>
              <a:gd name="connsiteX464" fmla="*/ 4713662 w 4807725"/>
              <a:gd name="connsiteY464" fmla="*/ 1330697 h 3008458"/>
              <a:gd name="connsiteX465" fmla="*/ 4705610 w 4807725"/>
              <a:gd name="connsiteY465" fmla="*/ 1266544 h 3008458"/>
              <a:gd name="connsiteX466" fmla="*/ 112331 w 4807725"/>
              <a:gd name="connsiteY466" fmla="*/ 1069237 h 3008458"/>
              <a:gd name="connsiteX467" fmla="*/ 110345 w 4807725"/>
              <a:gd name="connsiteY467" fmla="*/ 1170208 h 3008458"/>
              <a:gd name="connsiteX468" fmla="*/ 98952 w 4807725"/>
              <a:gd name="connsiteY468" fmla="*/ 1252917 h 3008458"/>
              <a:gd name="connsiteX469" fmla="*/ 98877 w 4807725"/>
              <a:gd name="connsiteY469" fmla="*/ 1248713 h 3008458"/>
              <a:gd name="connsiteX470" fmla="*/ 99355 w 4807725"/>
              <a:gd name="connsiteY470" fmla="*/ 1208952 h 3008458"/>
              <a:gd name="connsiteX471" fmla="*/ 109011 w 4807725"/>
              <a:gd name="connsiteY471" fmla="*/ 1089462 h 3008458"/>
              <a:gd name="connsiteX472" fmla="*/ 4724962 w 4807725"/>
              <a:gd name="connsiteY472" fmla="*/ 1063035 h 3008458"/>
              <a:gd name="connsiteX473" fmla="*/ 4784348 w 4807725"/>
              <a:gd name="connsiteY473" fmla="*/ 1502882 h 3008458"/>
              <a:gd name="connsiteX474" fmla="*/ 4785347 w 4807725"/>
              <a:gd name="connsiteY474" fmla="*/ 1983490 h 3008458"/>
              <a:gd name="connsiteX475" fmla="*/ 4804930 w 4807725"/>
              <a:gd name="connsiteY475" fmla="*/ 2473579 h 3008458"/>
              <a:gd name="connsiteX476" fmla="*/ 4671645 w 4807725"/>
              <a:gd name="connsiteY476" fmla="*/ 2827135 h 3008458"/>
              <a:gd name="connsiteX477" fmla="*/ 4442739 w 4807725"/>
              <a:gd name="connsiteY477" fmla="*/ 2914550 h 3008458"/>
              <a:gd name="connsiteX478" fmla="*/ 4396877 w 4807725"/>
              <a:gd name="connsiteY478" fmla="*/ 2921907 h 3008458"/>
              <a:gd name="connsiteX479" fmla="*/ 4459495 w 4807725"/>
              <a:gd name="connsiteY479" fmla="*/ 2896020 h 3008458"/>
              <a:gd name="connsiteX480" fmla="*/ 4463840 w 4807725"/>
              <a:gd name="connsiteY480" fmla="*/ 2893335 h 3008458"/>
              <a:gd name="connsiteX481" fmla="*/ 4475275 w 4807725"/>
              <a:gd name="connsiteY481" fmla="*/ 2890896 h 3008458"/>
              <a:gd name="connsiteX482" fmla="*/ 4643592 w 4807725"/>
              <a:gd name="connsiteY482" fmla="*/ 2836244 h 3008458"/>
              <a:gd name="connsiteX483" fmla="*/ 4751958 w 4807725"/>
              <a:gd name="connsiteY483" fmla="*/ 2692460 h 3008458"/>
              <a:gd name="connsiteX484" fmla="*/ 4779012 w 4807725"/>
              <a:gd name="connsiteY484" fmla="*/ 2202743 h 3008458"/>
              <a:gd name="connsiteX485" fmla="*/ 4759429 w 4807725"/>
              <a:gd name="connsiteY485" fmla="*/ 1712655 h 3008458"/>
              <a:gd name="connsiteX486" fmla="*/ 4754853 w 4807725"/>
              <a:gd name="connsiteY486" fmla="*/ 1471735 h 3008458"/>
              <a:gd name="connsiteX487" fmla="*/ 4728681 w 4807725"/>
              <a:gd name="connsiteY487" fmla="*/ 1251224 h 3008458"/>
              <a:gd name="connsiteX488" fmla="*/ 4725267 w 4807725"/>
              <a:gd name="connsiteY488" fmla="*/ 1070222 h 3008458"/>
              <a:gd name="connsiteX489" fmla="*/ 22227 w 4807725"/>
              <a:gd name="connsiteY489" fmla="*/ 862102 h 3008458"/>
              <a:gd name="connsiteX490" fmla="*/ 28118 w 4807725"/>
              <a:gd name="connsiteY490" fmla="*/ 904092 h 3008458"/>
              <a:gd name="connsiteX491" fmla="*/ 21532 w 4807725"/>
              <a:gd name="connsiteY491" fmla="*/ 1017026 h 3008458"/>
              <a:gd name="connsiteX492" fmla="*/ 27088 w 4807725"/>
              <a:gd name="connsiteY492" fmla="*/ 1511668 h 3008458"/>
              <a:gd name="connsiteX493" fmla="*/ 71167 w 4807725"/>
              <a:gd name="connsiteY493" fmla="*/ 2459221 h 3008458"/>
              <a:gd name="connsiteX494" fmla="*/ 71940 w 4807725"/>
              <a:gd name="connsiteY494" fmla="*/ 2462972 h 3008458"/>
              <a:gd name="connsiteX495" fmla="*/ 85922 w 4807725"/>
              <a:gd name="connsiteY495" fmla="*/ 2599831 h 3008458"/>
              <a:gd name="connsiteX496" fmla="*/ 84126 w 4807725"/>
              <a:gd name="connsiteY496" fmla="*/ 2594639 h 3008458"/>
              <a:gd name="connsiteX497" fmla="*/ 17551 w 4807725"/>
              <a:gd name="connsiteY497" fmla="*/ 2150837 h 3008458"/>
              <a:gd name="connsiteX498" fmla="*/ 16552 w 4807725"/>
              <a:gd name="connsiteY498" fmla="*/ 1670229 h 3008458"/>
              <a:gd name="connsiteX499" fmla="*/ 15552 w 4807725"/>
              <a:gd name="connsiteY499" fmla="*/ 1189621 h 3008458"/>
              <a:gd name="connsiteX500" fmla="*/ 17331 w 4807725"/>
              <a:gd name="connsiteY500" fmla="*/ 956334 h 3008458"/>
              <a:gd name="connsiteX501" fmla="*/ 39026 w 4807725"/>
              <a:gd name="connsiteY501" fmla="*/ 817079 h 3008458"/>
              <a:gd name="connsiteX502" fmla="*/ 41538 w 4807725"/>
              <a:gd name="connsiteY502" fmla="*/ 839876 h 3008458"/>
              <a:gd name="connsiteX503" fmla="*/ 85716 w 4807725"/>
              <a:gd name="connsiteY503" fmla="*/ 1311508 h 3008458"/>
              <a:gd name="connsiteX504" fmla="*/ 82019 w 4807725"/>
              <a:gd name="connsiteY504" fmla="*/ 1418202 h 3008458"/>
              <a:gd name="connsiteX505" fmla="*/ 80352 w 4807725"/>
              <a:gd name="connsiteY505" fmla="*/ 1504188 h 3008458"/>
              <a:gd name="connsiteX506" fmla="*/ 66034 w 4807725"/>
              <a:gd name="connsiteY506" fmla="*/ 1297341 h 3008458"/>
              <a:gd name="connsiteX507" fmla="*/ 49229 w 4807725"/>
              <a:gd name="connsiteY507" fmla="*/ 1054574 h 3008458"/>
              <a:gd name="connsiteX508" fmla="*/ 31535 w 4807725"/>
              <a:gd name="connsiteY508" fmla="*/ 928451 h 3008458"/>
              <a:gd name="connsiteX509" fmla="*/ 28118 w 4807725"/>
              <a:gd name="connsiteY509" fmla="*/ 904092 h 3008458"/>
              <a:gd name="connsiteX510" fmla="*/ 28909 w 4807725"/>
              <a:gd name="connsiteY510" fmla="*/ 890519 h 3008458"/>
              <a:gd name="connsiteX511" fmla="*/ 130739 w 4807725"/>
              <a:gd name="connsiteY511" fmla="*/ 762960 h 3008458"/>
              <a:gd name="connsiteX512" fmla="*/ 134811 w 4807725"/>
              <a:gd name="connsiteY512" fmla="*/ 840619 h 3008458"/>
              <a:gd name="connsiteX513" fmla="*/ 133513 w 4807725"/>
              <a:gd name="connsiteY513" fmla="*/ 1087324 h 3008458"/>
              <a:gd name="connsiteX514" fmla="*/ 108249 w 4807725"/>
              <a:gd name="connsiteY514" fmla="*/ 1325701 h 3008458"/>
              <a:gd name="connsiteX515" fmla="*/ 108113 w 4807725"/>
              <a:gd name="connsiteY515" fmla="*/ 1283678 h 3008458"/>
              <a:gd name="connsiteX516" fmla="*/ 110345 w 4807725"/>
              <a:gd name="connsiteY516" fmla="*/ 1170208 h 3008458"/>
              <a:gd name="connsiteX517" fmla="*/ 111984 w 4807725"/>
              <a:gd name="connsiteY517" fmla="*/ 1158310 h 3008458"/>
              <a:gd name="connsiteX518" fmla="*/ 119362 w 4807725"/>
              <a:gd name="connsiteY518" fmla="*/ 1031803 h 3008458"/>
              <a:gd name="connsiteX519" fmla="*/ 119305 w 4807725"/>
              <a:gd name="connsiteY519" fmla="*/ 1026755 h 3008458"/>
              <a:gd name="connsiteX520" fmla="*/ 129187 w 4807725"/>
              <a:gd name="connsiteY520" fmla="*/ 966557 h 3008458"/>
              <a:gd name="connsiteX521" fmla="*/ 130432 w 4807725"/>
              <a:gd name="connsiteY521" fmla="*/ 803256 h 3008458"/>
              <a:gd name="connsiteX522" fmla="*/ 112063 w 4807725"/>
              <a:gd name="connsiteY522" fmla="*/ 700055 h 3008458"/>
              <a:gd name="connsiteX523" fmla="*/ 116583 w 4807725"/>
              <a:gd name="connsiteY523" fmla="*/ 784481 h 3008458"/>
              <a:gd name="connsiteX524" fmla="*/ 117973 w 4807725"/>
              <a:gd name="connsiteY524" fmla="*/ 908142 h 3008458"/>
              <a:gd name="connsiteX525" fmla="*/ 119305 w 4807725"/>
              <a:gd name="connsiteY525" fmla="*/ 1026755 h 3008458"/>
              <a:gd name="connsiteX526" fmla="*/ 112331 w 4807725"/>
              <a:gd name="connsiteY526" fmla="*/ 1069237 h 3008458"/>
              <a:gd name="connsiteX527" fmla="*/ 112873 w 4807725"/>
              <a:gd name="connsiteY527" fmla="*/ 1041666 h 3008458"/>
              <a:gd name="connsiteX528" fmla="*/ 108469 w 4807725"/>
              <a:gd name="connsiteY528" fmla="*/ 859210 h 3008458"/>
              <a:gd name="connsiteX529" fmla="*/ 109214 w 4807725"/>
              <a:gd name="connsiteY529" fmla="*/ 833416 h 3008458"/>
              <a:gd name="connsiteX530" fmla="*/ 112382 w 4807725"/>
              <a:gd name="connsiteY530" fmla="*/ 723790 h 3008458"/>
              <a:gd name="connsiteX531" fmla="*/ 111436 w 4807725"/>
              <a:gd name="connsiteY531" fmla="*/ 653496 h 3008458"/>
              <a:gd name="connsiteX532" fmla="*/ 112063 w 4807725"/>
              <a:gd name="connsiteY532" fmla="*/ 700055 h 3008458"/>
              <a:gd name="connsiteX533" fmla="*/ 110782 w 4807725"/>
              <a:gd name="connsiteY533" fmla="*/ 676134 h 3008458"/>
              <a:gd name="connsiteX534" fmla="*/ 125614 w 4807725"/>
              <a:gd name="connsiteY534" fmla="*/ 582255 h 3008458"/>
              <a:gd name="connsiteX535" fmla="*/ 131677 w 4807725"/>
              <a:gd name="connsiteY535" fmla="*/ 639955 h 3008458"/>
              <a:gd name="connsiteX536" fmla="*/ 130739 w 4807725"/>
              <a:gd name="connsiteY536" fmla="*/ 762960 h 3008458"/>
              <a:gd name="connsiteX537" fmla="*/ 123614 w 4807725"/>
              <a:gd name="connsiteY537" fmla="*/ 627059 h 3008458"/>
              <a:gd name="connsiteX538" fmla="*/ 107315 w 4807725"/>
              <a:gd name="connsiteY538" fmla="*/ 508343 h 3008458"/>
              <a:gd name="connsiteX539" fmla="*/ 113449 w 4807725"/>
              <a:gd name="connsiteY539" fmla="*/ 583818 h 3008458"/>
              <a:gd name="connsiteX540" fmla="*/ 111436 w 4807725"/>
              <a:gd name="connsiteY540" fmla="*/ 653496 h 3008458"/>
              <a:gd name="connsiteX541" fmla="*/ 111219 w 4807725"/>
              <a:gd name="connsiteY541" fmla="*/ 637386 h 3008458"/>
              <a:gd name="connsiteX542" fmla="*/ 106178 w 4807725"/>
              <a:gd name="connsiteY542" fmla="*/ 543515 h 3008458"/>
              <a:gd name="connsiteX543" fmla="*/ 105352 w 4807725"/>
              <a:gd name="connsiteY543" fmla="*/ 539578 h 3008458"/>
              <a:gd name="connsiteX544" fmla="*/ 105598 w 4807725"/>
              <a:gd name="connsiteY544" fmla="*/ 451138 h 3008458"/>
              <a:gd name="connsiteX545" fmla="*/ 109894 w 4807725"/>
              <a:gd name="connsiteY545" fmla="*/ 467295 h 3008458"/>
              <a:gd name="connsiteX546" fmla="*/ 107315 w 4807725"/>
              <a:gd name="connsiteY546" fmla="*/ 508343 h 3008458"/>
              <a:gd name="connsiteX547" fmla="*/ 104389 w 4807725"/>
              <a:gd name="connsiteY547" fmla="*/ 472344 h 3008458"/>
              <a:gd name="connsiteX548" fmla="*/ 85934 w 4807725"/>
              <a:gd name="connsiteY548" fmla="*/ 447979 h 3008458"/>
              <a:gd name="connsiteX549" fmla="*/ 86278 w 4807725"/>
              <a:gd name="connsiteY549" fmla="*/ 448651 h 3008458"/>
              <a:gd name="connsiteX550" fmla="*/ 105352 w 4807725"/>
              <a:gd name="connsiteY550" fmla="*/ 539578 h 3008458"/>
              <a:gd name="connsiteX551" fmla="*/ 104336 w 4807725"/>
              <a:gd name="connsiteY551" fmla="*/ 555749 h 3008458"/>
              <a:gd name="connsiteX552" fmla="*/ 110460 w 4807725"/>
              <a:gd name="connsiteY552" fmla="*/ 670115 h 3008458"/>
              <a:gd name="connsiteX553" fmla="*/ 110782 w 4807725"/>
              <a:gd name="connsiteY553" fmla="*/ 676134 h 3008458"/>
              <a:gd name="connsiteX554" fmla="*/ 110282 w 4807725"/>
              <a:gd name="connsiteY554" fmla="*/ 693444 h 3008458"/>
              <a:gd name="connsiteX555" fmla="*/ 107114 w 4807725"/>
              <a:gd name="connsiteY555" fmla="*/ 803070 h 3008458"/>
              <a:gd name="connsiteX556" fmla="*/ 108469 w 4807725"/>
              <a:gd name="connsiteY556" fmla="*/ 859210 h 3008458"/>
              <a:gd name="connsiteX557" fmla="*/ 106046 w 4807725"/>
              <a:gd name="connsiteY557" fmla="*/ 943042 h 3008458"/>
              <a:gd name="connsiteX558" fmla="*/ 96105 w 4807725"/>
              <a:gd name="connsiteY558" fmla="*/ 1092651 h 3008458"/>
              <a:gd name="connsiteX559" fmla="*/ 94512 w 4807725"/>
              <a:gd name="connsiteY559" fmla="*/ 1003025 h 3008458"/>
              <a:gd name="connsiteX560" fmla="*/ 93443 w 4807725"/>
              <a:gd name="connsiteY560" fmla="*/ 760967 h 3008458"/>
              <a:gd name="connsiteX561" fmla="*/ 85752 w 4807725"/>
              <a:gd name="connsiteY561" fmla="*/ 546269 h 3008458"/>
              <a:gd name="connsiteX562" fmla="*/ 48147 w 4807725"/>
              <a:gd name="connsiteY562" fmla="*/ 374135 h 3008458"/>
              <a:gd name="connsiteX563" fmla="*/ 53687 w 4807725"/>
              <a:gd name="connsiteY563" fmla="*/ 384962 h 3008458"/>
              <a:gd name="connsiteX564" fmla="*/ 43985 w 4807725"/>
              <a:gd name="connsiteY564" fmla="*/ 413903 h 3008458"/>
              <a:gd name="connsiteX565" fmla="*/ 34203 w 4807725"/>
              <a:gd name="connsiteY565" fmla="*/ 578521 h 3008458"/>
              <a:gd name="connsiteX566" fmla="*/ 46807 w 4807725"/>
              <a:gd name="connsiteY566" fmla="*/ 760596 h 3008458"/>
              <a:gd name="connsiteX567" fmla="*/ 39026 w 4807725"/>
              <a:gd name="connsiteY567" fmla="*/ 817079 h 3008458"/>
              <a:gd name="connsiteX568" fmla="*/ 19039 w 4807725"/>
              <a:gd name="connsiteY568" fmla="*/ 635697 h 3008458"/>
              <a:gd name="connsiteX569" fmla="*/ 19032 w 4807725"/>
              <a:gd name="connsiteY569" fmla="*/ 628049 h 3008458"/>
              <a:gd name="connsiteX570" fmla="*/ 17640 w 4807725"/>
              <a:gd name="connsiteY570" fmla="*/ 533478 h 3008458"/>
              <a:gd name="connsiteX571" fmla="*/ 21420 w 4807725"/>
              <a:gd name="connsiteY571" fmla="*/ 491168 h 3008458"/>
              <a:gd name="connsiteX572" fmla="*/ 30143 w 4807725"/>
              <a:gd name="connsiteY572" fmla="*/ 428610 h 3008458"/>
              <a:gd name="connsiteX573" fmla="*/ 47874 w 4807725"/>
              <a:gd name="connsiteY573" fmla="*/ 360796 h 3008458"/>
              <a:gd name="connsiteX574" fmla="*/ 52254 w 4807725"/>
              <a:gd name="connsiteY574" fmla="*/ 361709 h 3008458"/>
              <a:gd name="connsiteX575" fmla="*/ 48147 w 4807725"/>
              <a:gd name="connsiteY575" fmla="*/ 374135 h 3008458"/>
              <a:gd name="connsiteX576" fmla="*/ 45614 w 4807725"/>
              <a:gd name="connsiteY576" fmla="*/ 369186 h 3008458"/>
              <a:gd name="connsiteX577" fmla="*/ 59870 w 4807725"/>
              <a:gd name="connsiteY577" fmla="*/ 347174 h 3008458"/>
              <a:gd name="connsiteX578" fmla="*/ 68592 w 4807725"/>
              <a:gd name="connsiteY578" fmla="*/ 350160 h 3008458"/>
              <a:gd name="connsiteX579" fmla="*/ 90298 w 4807725"/>
              <a:gd name="connsiteY579" fmla="*/ 402896 h 3008458"/>
              <a:gd name="connsiteX580" fmla="*/ 85939 w 4807725"/>
              <a:gd name="connsiteY580" fmla="*/ 445368 h 3008458"/>
              <a:gd name="connsiteX581" fmla="*/ 85934 w 4807725"/>
              <a:gd name="connsiteY581" fmla="*/ 447979 h 3008458"/>
              <a:gd name="connsiteX582" fmla="*/ 53687 w 4807725"/>
              <a:gd name="connsiteY582" fmla="*/ 384962 h 3008458"/>
              <a:gd name="connsiteX583" fmla="*/ 59123 w 4807725"/>
              <a:gd name="connsiteY583" fmla="*/ 368748 h 3008458"/>
              <a:gd name="connsiteX584" fmla="*/ 55091 w 4807725"/>
              <a:gd name="connsiteY584" fmla="*/ 362300 h 3008458"/>
              <a:gd name="connsiteX585" fmla="*/ 52254 w 4807725"/>
              <a:gd name="connsiteY585" fmla="*/ 361709 h 3008458"/>
              <a:gd name="connsiteX586" fmla="*/ 54565 w 4807725"/>
              <a:gd name="connsiteY586" fmla="*/ 354714 h 3008458"/>
              <a:gd name="connsiteX587" fmla="*/ 59870 w 4807725"/>
              <a:gd name="connsiteY587" fmla="*/ 347174 h 3008458"/>
              <a:gd name="connsiteX588" fmla="*/ 134089 w 4807725"/>
              <a:gd name="connsiteY588" fmla="*/ 323579 h 3008458"/>
              <a:gd name="connsiteX589" fmla="*/ 133456 w 4807725"/>
              <a:gd name="connsiteY589" fmla="*/ 406668 h 3008458"/>
              <a:gd name="connsiteX590" fmla="*/ 125614 w 4807725"/>
              <a:gd name="connsiteY590" fmla="*/ 582255 h 3008458"/>
              <a:gd name="connsiteX591" fmla="*/ 115914 w 4807725"/>
              <a:gd name="connsiteY591" fmla="*/ 489934 h 3008458"/>
              <a:gd name="connsiteX592" fmla="*/ 109894 w 4807725"/>
              <a:gd name="connsiteY592" fmla="*/ 467295 h 3008458"/>
              <a:gd name="connsiteX593" fmla="*/ 110307 w 4807725"/>
              <a:gd name="connsiteY593" fmla="*/ 460726 h 3008458"/>
              <a:gd name="connsiteX594" fmla="*/ 108055 w 4807725"/>
              <a:gd name="connsiteY594" fmla="*/ 415365 h 3008458"/>
              <a:gd name="connsiteX595" fmla="*/ 119785 w 4807725"/>
              <a:gd name="connsiteY595" fmla="*/ 364565 h 3008458"/>
              <a:gd name="connsiteX596" fmla="*/ 127388 w 4807725"/>
              <a:gd name="connsiteY596" fmla="*/ 259234 h 3008458"/>
              <a:gd name="connsiteX597" fmla="*/ 122820 w 4807725"/>
              <a:gd name="connsiteY597" fmla="*/ 272435 h 3008458"/>
              <a:gd name="connsiteX598" fmla="*/ 105759 w 4807725"/>
              <a:gd name="connsiteY598" fmla="*/ 369119 h 3008458"/>
              <a:gd name="connsiteX599" fmla="*/ 108055 w 4807725"/>
              <a:gd name="connsiteY599" fmla="*/ 415365 h 3008458"/>
              <a:gd name="connsiteX600" fmla="*/ 107501 w 4807725"/>
              <a:gd name="connsiteY600" fmla="*/ 417762 h 3008458"/>
              <a:gd name="connsiteX601" fmla="*/ 105598 w 4807725"/>
              <a:gd name="connsiteY601" fmla="*/ 451138 h 3008458"/>
              <a:gd name="connsiteX602" fmla="*/ 97283 w 4807725"/>
              <a:gd name="connsiteY602" fmla="*/ 419868 h 3008458"/>
              <a:gd name="connsiteX603" fmla="*/ 90298 w 4807725"/>
              <a:gd name="connsiteY603" fmla="*/ 402896 h 3008458"/>
              <a:gd name="connsiteX604" fmla="*/ 96645 w 4807725"/>
              <a:gd name="connsiteY604" fmla="*/ 341051 h 3008458"/>
              <a:gd name="connsiteX605" fmla="*/ 125599 w 4807725"/>
              <a:gd name="connsiteY605" fmla="*/ 261594 h 3008458"/>
              <a:gd name="connsiteX606" fmla="*/ 4364100 w 4807725"/>
              <a:gd name="connsiteY606" fmla="*/ 192225 h 3008458"/>
              <a:gd name="connsiteX607" fmla="*/ 4453473 w 4807725"/>
              <a:gd name="connsiteY607" fmla="*/ 245089 h 3008458"/>
              <a:gd name="connsiteX608" fmla="*/ 4525047 w 4807725"/>
              <a:gd name="connsiteY608" fmla="*/ 320023 h 3008458"/>
              <a:gd name="connsiteX609" fmla="*/ 4569090 w 4807725"/>
              <a:gd name="connsiteY609" fmla="*/ 387754 h 3008458"/>
              <a:gd name="connsiteX610" fmla="*/ 4606261 w 4807725"/>
              <a:gd name="connsiteY610" fmla="*/ 466120 h 3008458"/>
              <a:gd name="connsiteX611" fmla="*/ 4622395 w 4807725"/>
              <a:gd name="connsiteY611" fmla="*/ 504839 h 3008458"/>
              <a:gd name="connsiteX612" fmla="*/ 4663641 w 4807725"/>
              <a:gd name="connsiteY612" fmla="*/ 665538 h 3008458"/>
              <a:gd name="connsiteX613" fmla="*/ 4691740 w 4807725"/>
              <a:gd name="connsiteY613" fmla="*/ 841611 h 3008458"/>
              <a:gd name="connsiteX614" fmla="*/ 4696749 w 4807725"/>
              <a:gd name="connsiteY614" fmla="*/ 874034 h 3008458"/>
              <a:gd name="connsiteX615" fmla="*/ 4705811 w 4807725"/>
              <a:gd name="connsiteY615" fmla="*/ 1022240 h 3008458"/>
              <a:gd name="connsiteX616" fmla="*/ 4705768 w 4807725"/>
              <a:gd name="connsiteY616" fmla="*/ 1074866 h 3008458"/>
              <a:gd name="connsiteX617" fmla="*/ 4699368 w 4807725"/>
              <a:gd name="connsiteY617" fmla="*/ 1026272 h 3008458"/>
              <a:gd name="connsiteX618" fmla="*/ 4672916 w 4807725"/>
              <a:gd name="connsiteY618" fmla="*/ 825422 h 3008458"/>
              <a:gd name="connsiteX619" fmla="*/ 4587046 w 4807725"/>
              <a:gd name="connsiteY619" fmla="*/ 465455 h 3008458"/>
              <a:gd name="connsiteX620" fmla="*/ 4407880 w 4807725"/>
              <a:gd name="connsiteY620" fmla="*/ 222562 h 3008458"/>
              <a:gd name="connsiteX621" fmla="*/ 4368720 w 4807725"/>
              <a:gd name="connsiteY621" fmla="*/ 197113 h 3008458"/>
              <a:gd name="connsiteX622" fmla="*/ 4305101 w 4807725"/>
              <a:gd name="connsiteY622" fmla="*/ 168724 h 3008458"/>
              <a:gd name="connsiteX623" fmla="*/ 4356209 w 4807725"/>
              <a:gd name="connsiteY623" fmla="*/ 188983 h 3008458"/>
              <a:gd name="connsiteX624" fmla="*/ 4368720 w 4807725"/>
              <a:gd name="connsiteY624" fmla="*/ 197113 h 3008458"/>
              <a:gd name="connsiteX625" fmla="*/ 4412097 w 4807725"/>
              <a:gd name="connsiteY625" fmla="*/ 243009 h 3008458"/>
              <a:gd name="connsiteX626" fmla="*/ 4457674 w 4807725"/>
              <a:gd name="connsiteY626" fmla="*/ 305780 h 3008458"/>
              <a:gd name="connsiteX627" fmla="*/ 4608763 w 4807725"/>
              <a:gd name="connsiteY627" fmla="*/ 675599 h 3008458"/>
              <a:gd name="connsiteX628" fmla="*/ 4684808 w 4807725"/>
              <a:gd name="connsiteY628" fmla="*/ 1100812 h 3008458"/>
              <a:gd name="connsiteX629" fmla="*/ 4705610 w 4807725"/>
              <a:gd name="connsiteY629" fmla="*/ 1266544 h 3008458"/>
              <a:gd name="connsiteX630" fmla="*/ 4705458 w 4807725"/>
              <a:gd name="connsiteY630" fmla="*/ 1450928 h 3008458"/>
              <a:gd name="connsiteX631" fmla="*/ 4721720 w 4807725"/>
              <a:gd name="connsiteY631" fmla="*/ 1641905 h 3008458"/>
              <a:gd name="connsiteX632" fmla="*/ 4718904 w 4807725"/>
              <a:gd name="connsiteY632" fmla="*/ 1790051 h 3008458"/>
              <a:gd name="connsiteX633" fmla="*/ 4707672 w 4807725"/>
              <a:gd name="connsiteY633" fmla="*/ 1990470 h 3008458"/>
              <a:gd name="connsiteX634" fmla="*/ 4701544 w 4807725"/>
              <a:gd name="connsiteY634" fmla="*/ 1964159 h 3008458"/>
              <a:gd name="connsiteX635" fmla="*/ 4691114 w 4807725"/>
              <a:gd name="connsiteY635" fmla="*/ 1955911 h 3008458"/>
              <a:gd name="connsiteX636" fmla="*/ 4690837 w 4807725"/>
              <a:gd name="connsiteY636" fmla="*/ 1956895 h 3008458"/>
              <a:gd name="connsiteX637" fmla="*/ 4687500 w 4807725"/>
              <a:gd name="connsiteY637" fmla="*/ 1887206 h 3008458"/>
              <a:gd name="connsiteX638" fmla="*/ 4692993 w 4807725"/>
              <a:gd name="connsiteY638" fmla="*/ 1805009 h 3008458"/>
              <a:gd name="connsiteX639" fmla="*/ 4670781 w 4807725"/>
              <a:gd name="connsiteY639" fmla="*/ 1105366 h 3008458"/>
              <a:gd name="connsiteX640" fmla="*/ 4590180 w 4807725"/>
              <a:gd name="connsiteY640" fmla="*/ 666119 h 3008458"/>
              <a:gd name="connsiteX641" fmla="*/ 4587139 w 4807725"/>
              <a:gd name="connsiteY641" fmla="*/ 656458 h 3008458"/>
              <a:gd name="connsiteX642" fmla="*/ 4572308 w 4807725"/>
              <a:gd name="connsiteY642" fmla="*/ 563324 h 3008458"/>
              <a:gd name="connsiteX643" fmla="*/ 4492118 w 4807725"/>
              <a:gd name="connsiteY643" fmla="*/ 376045 h 3008458"/>
              <a:gd name="connsiteX644" fmla="*/ 4469554 w 4807725"/>
              <a:gd name="connsiteY644" fmla="*/ 345083 h 3008458"/>
              <a:gd name="connsiteX645" fmla="*/ 4439091 w 4807725"/>
              <a:gd name="connsiteY645" fmla="*/ 296300 h 3008458"/>
              <a:gd name="connsiteX646" fmla="*/ 4336143 w 4807725"/>
              <a:gd name="connsiteY646" fmla="*/ 188162 h 3008458"/>
              <a:gd name="connsiteX647" fmla="*/ 4301438 w 4807725"/>
              <a:gd name="connsiteY647" fmla="*/ 149051 h 3008458"/>
              <a:gd name="connsiteX648" fmla="*/ 4371210 w 4807725"/>
              <a:gd name="connsiteY648" fmla="*/ 176776 h 3008458"/>
              <a:gd name="connsiteX649" fmla="*/ 4527806 w 4807725"/>
              <a:gd name="connsiteY649" fmla="*/ 283009 h 3008458"/>
              <a:gd name="connsiteX650" fmla="*/ 4692922 w 4807725"/>
              <a:gd name="connsiteY650" fmla="*/ 648273 h 3008458"/>
              <a:gd name="connsiteX651" fmla="*/ 4716310 w 4807725"/>
              <a:gd name="connsiteY651" fmla="*/ 859086 h 3008458"/>
              <a:gd name="connsiteX652" fmla="*/ 4724962 w 4807725"/>
              <a:gd name="connsiteY652" fmla="*/ 1063035 h 3008458"/>
              <a:gd name="connsiteX653" fmla="*/ 4718129 w 4807725"/>
              <a:gd name="connsiteY653" fmla="*/ 1012423 h 3008458"/>
              <a:gd name="connsiteX654" fmla="*/ 4696749 w 4807725"/>
              <a:gd name="connsiteY654" fmla="*/ 874034 h 3008458"/>
              <a:gd name="connsiteX655" fmla="*/ 4692658 w 4807725"/>
              <a:gd name="connsiteY655" fmla="*/ 807134 h 3008458"/>
              <a:gd name="connsiteX656" fmla="*/ 4660668 w 4807725"/>
              <a:gd name="connsiteY656" fmla="*/ 596690 h 3008458"/>
              <a:gd name="connsiteX657" fmla="*/ 4622395 w 4807725"/>
              <a:gd name="connsiteY657" fmla="*/ 504839 h 3008458"/>
              <a:gd name="connsiteX658" fmla="*/ 4619763 w 4807725"/>
              <a:gd name="connsiteY658" fmla="*/ 494587 h 3008458"/>
              <a:gd name="connsiteX659" fmla="*/ 4606261 w 4807725"/>
              <a:gd name="connsiteY659" fmla="*/ 466120 h 3008458"/>
              <a:gd name="connsiteX660" fmla="*/ 4581662 w 4807725"/>
              <a:gd name="connsiteY660" fmla="*/ 407087 h 3008458"/>
              <a:gd name="connsiteX661" fmla="*/ 4569090 w 4807725"/>
              <a:gd name="connsiteY661" fmla="*/ 387754 h 3008458"/>
              <a:gd name="connsiteX662" fmla="*/ 4546034 w 4807725"/>
              <a:gd name="connsiteY662" fmla="*/ 339146 h 3008458"/>
              <a:gd name="connsiteX663" fmla="*/ 4398426 w 4807725"/>
              <a:gd name="connsiteY663" fmla="*/ 200906 h 3008458"/>
              <a:gd name="connsiteX664" fmla="*/ 4310408 w 4807725"/>
              <a:gd name="connsiteY664" fmla="*/ 154740 h 3008458"/>
              <a:gd name="connsiteX665" fmla="*/ 4037547 w 4807725"/>
              <a:gd name="connsiteY665" fmla="*/ 128058 h 3008458"/>
              <a:gd name="connsiteX666" fmla="*/ 4056638 w 4807725"/>
              <a:gd name="connsiteY666" fmla="*/ 135413 h 3008458"/>
              <a:gd name="connsiteX667" fmla="*/ 4355644 w 4807725"/>
              <a:gd name="connsiteY667" fmla="*/ 230312 h 3008458"/>
              <a:gd name="connsiteX668" fmla="*/ 4432692 w 4807725"/>
              <a:gd name="connsiteY668" fmla="*/ 294500 h 3008458"/>
              <a:gd name="connsiteX669" fmla="*/ 4469554 w 4807725"/>
              <a:gd name="connsiteY669" fmla="*/ 345083 h 3008458"/>
              <a:gd name="connsiteX670" fmla="*/ 4490063 w 4807725"/>
              <a:gd name="connsiteY670" fmla="*/ 377924 h 3008458"/>
              <a:gd name="connsiteX671" fmla="*/ 4528706 w 4807725"/>
              <a:gd name="connsiteY671" fmla="*/ 470823 h 3008458"/>
              <a:gd name="connsiteX672" fmla="*/ 4587139 w 4807725"/>
              <a:gd name="connsiteY672" fmla="*/ 656458 h 3008458"/>
              <a:gd name="connsiteX673" fmla="*/ 4604020 w 4807725"/>
              <a:gd name="connsiteY673" fmla="*/ 762466 h 3008458"/>
              <a:gd name="connsiteX674" fmla="*/ 4625213 w 4807725"/>
              <a:gd name="connsiteY674" fmla="*/ 965023 h 3008458"/>
              <a:gd name="connsiteX675" fmla="*/ 4667935 w 4807725"/>
              <a:gd name="connsiteY675" fmla="*/ 1478625 h 3008458"/>
              <a:gd name="connsiteX676" fmla="*/ 4687500 w 4807725"/>
              <a:gd name="connsiteY676" fmla="*/ 1887206 h 3008458"/>
              <a:gd name="connsiteX677" fmla="*/ 4677693 w 4807725"/>
              <a:gd name="connsiteY677" fmla="*/ 2033960 h 3008458"/>
              <a:gd name="connsiteX678" fmla="*/ 4671371 w 4807725"/>
              <a:gd name="connsiteY678" fmla="*/ 2129094 h 3008458"/>
              <a:gd name="connsiteX679" fmla="*/ 4670146 w 4807725"/>
              <a:gd name="connsiteY679" fmla="*/ 2106223 h 3008458"/>
              <a:gd name="connsiteX680" fmla="*/ 4664022 w 4807725"/>
              <a:gd name="connsiteY680" fmla="*/ 1991856 h 3008458"/>
              <a:gd name="connsiteX681" fmla="*/ 4653909 w 4807725"/>
              <a:gd name="connsiteY681" fmla="*/ 1483180 h 3008458"/>
              <a:gd name="connsiteX682" fmla="*/ 4597160 w 4807725"/>
              <a:gd name="connsiteY682" fmla="*/ 974132 h 3008458"/>
              <a:gd name="connsiteX683" fmla="*/ 4539699 w 4807725"/>
              <a:gd name="connsiteY683" fmla="*/ 558398 h 3008458"/>
              <a:gd name="connsiteX684" fmla="*/ 4323034 w 4807725"/>
              <a:gd name="connsiteY684" fmla="*/ 225386 h 3008458"/>
              <a:gd name="connsiteX685" fmla="*/ 3990467 w 4807725"/>
              <a:gd name="connsiteY685" fmla="*/ 138021 h 3008458"/>
              <a:gd name="connsiteX686" fmla="*/ 3977219 w 4807725"/>
              <a:gd name="connsiteY686" fmla="*/ 131167 h 3008458"/>
              <a:gd name="connsiteX687" fmla="*/ 3506020 w 4807725"/>
              <a:gd name="connsiteY687" fmla="*/ 127945 h 3008458"/>
              <a:gd name="connsiteX688" fmla="*/ 3750083 w 4807725"/>
              <a:gd name="connsiteY688" fmla="*/ 132170 h 3008458"/>
              <a:gd name="connsiteX689" fmla="*/ 3516332 w 4807725"/>
              <a:gd name="connsiteY689" fmla="*/ 128559 h 3008458"/>
              <a:gd name="connsiteX690" fmla="*/ 3968294 w 4807725"/>
              <a:gd name="connsiteY690" fmla="*/ 126550 h 3008458"/>
              <a:gd name="connsiteX691" fmla="*/ 3977219 w 4807725"/>
              <a:gd name="connsiteY691" fmla="*/ 131167 h 3008458"/>
              <a:gd name="connsiteX692" fmla="*/ 3959377 w 4807725"/>
              <a:gd name="connsiteY692" fmla="*/ 132087 h 3008458"/>
              <a:gd name="connsiteX693" fmla="*/ 3750083 w 4807725"/>
              <a:gd name="connsiteY693" fmla="*/ 132170 h 3008458"/>
              <a:gd name="connsiteX694" fmla="*/ 3957668 w 4807725"/>
              <a:gd name="connsiteY694" fmla="*/ 126824 h 3008458"/>
              <a:gd name="connsiteX695" fmla="*/ 4134717 w 4807725"/>
              <a:gd name="connsiteY695" fmla="*/ 124602 h 3008458"/>
              <a:gd name="connsiteX696" fmla="*/ 4198689 w 4807725"/>
              <a:gd name="connsiteY696" fmla="*/ 132680 h 3008458"/>
              <a:gd name="connsiteX697" fmla="*/ 4283726 w 4807725"/>
              <a:gd name="connsiteY697" fmla="*/ 155339 h 3008458"/>
              <a:gd name="connsiteX698" fmla="*/ 4305101 w 4807725"/>
              <a:gd name="connsiteY698" fmla="*/ 168724 h 3008458"/>
              <a:gd name="connsiteX699" fmla="*/ 4273425 w 4807725"/>
              <a:gd name="connsiteY699" fmla="*/ 156167 h 3008458"/>
              <a:gd name="connsiteX700" fmla="*/ 4181491 w 4807725"/>
              <a:gd name="connsiteY700" fmla="*/ 132688 h 3008458"/>
              <a:gd name="connsiteX701" fmla="*/ 4127806 w 4807725"/>
              <a:gd name="connsiteY701" fmla="*/ 123407 h 3008458"/>
              <a:gd name="connsiteX702" fmla="*/ 4134717 w 4807725"/>
              <a:gd name="connsiteY702" fmla="*/ 124602 h 3008458"/>
              <a:gd name="connsiteX703" fmla="*/ 4125994 w 4807725"/>
              <a:gd name="connsiteY703" fmla="*/ 123500 h 3008458"/>
              <a:gd name="connsiteX704" fmla="*/ 4119337 w 4807725"/>
              <a:gd name="connsiteY704" fmla="*/ 122660 h 3008458"/>
              <a:gd name="connsiteX705" fmla="*/ 4125994 w 4807725"/>
              <a:gd name="connsiteY705" fmla="*/ 123500 h 3008458"/>
              <a:gd name="connsiteX706" fmla="*/ 4037547 w 4807725"/>
              <a:gd name="connsiteY706" fmla="*/ 128058 h 3008458"/>
              <a:gd name="connsiteX707" fmla="*/ 4029537 w 4807725"/>
              <a:gd name="connsiteY707" fmla="*/ 124973 h 3008458"/>
              <a:gd name="connsiteX708" fmla="*/ 4211889 w 4807725"/>
              <a:gd name="connsiteY708" fmla="*/ 121849 h 3008458"/>
              <a:gd name="connsiteX709" fmla="*/ 4309366 w 4807725"/>
              <a:gd name="connsiteY709" fmla="*/ 154193 h 3008458"/>
              <a:gd name="connsiteX710" fmla="*/ 4310408 w 4807725"/>
              <a:gd name="connsiteY710" fmla="*/ 154740 h 3008458"/>
              <a:gd name="connsiteX711" fmla="*/ 4355999 w 4807725"/>
              <a:gd name="connsiteY711" fmla="*/ 183654 h 3008458"/>
              <a:gd name="connsiteX712" fmla="*/ 4364100 w 4807725"/>
              <a:gd name="connsiteY712" fmla="*/ 192225 h 3008458"/>
              <a:gd name="connsiteX713" fmla="*/ 4363516 w 4807725"/>
              <a:gd name="connsiteY713" fmla="*/ 191880 h 3008458"/>
              <a:gd name="connsiteX714" fmla="*/ 4356209 w 4807725"/>
              <a:gd name="connsiteY714" fmla="*/ 188983 h 3008458"/>
              <a:gd name="connsiteX715" fmla="*/ 4318833 w 4807725"/>
              <a:gd name="connsiteY715" fmla="*/ 164694 h 3008458"/>
              <a:gd name="connsiteX716" fmla="*/ 4283726 w 4807725"/>
              <a:gd name="connsiteY716" fmla="*/ 155339 h 3008458"/>
              <a:gd name="connsiteX717" fmla="*/ 4276236 w 4807725"/>
              <a:gd name="connsiteY717" fmla="*/ 150649 h 3008458"/>
              <a:gd name="connsiteX718" fmla="*/ 4211889 w 4807725"/>
              <a:gd name="connsiteY718" fmla="*/ 121849 h 3008458"/>
              <a:gd name="connsiteX719" fmla="*/ 4165253 w 4807725"/>
              <a:gd name="connsiteY719" fmla="*/ 121477 h 3008458"/>
              <a:gd name="connsiteX720" fmla="*/ 4127806 w 4807725"/>
              <a:gd name="connsiteY720" fmla="*/ 123407 h 3008458"/>
              <a:gd name="connsiteX721" fmla="*/ 4122946 w 4807725"/>
              <a:gd name="connsiteY721" fmla="*/ 122567 h 3008458"/>
              <a:gd name="connsiteX722" fmla="*/ 4162499 w 4807725"/>
              <a:gd name="connsiteY722" fmla="*/ 112996 h 3008458"/>
              <a:gd name="connsiteX723" fmla="*/ 4169771 w 4807725"/>
              <a:gd name="connsiteY723" fmla="*/ 114299 h 3008458"/>
              <a:gd name="connsiteX724" fmla="*/ 4165253 w 4807725"/>
              <a:gd name="connsiteY724" fmla="*/ 121477 h 3008458"/>
              <a:gd name="connsiteX725" fmla="*/ 3946562 w 4807725"/>
              <a:gd name="connsiteY725" fmla="*/ 110229 h 3008458"/>
              <a:gd name="connsiteX726" fmla="*/ 3954585 w 4807725"/>
              <a:gd name="connsiteY726" fmla="*/ 110614 h 3008458"/>
              <a:gd name="connsiteX727" fmla="*/ 3998477 w 4807725"/>
              <a:gd name="connsiteY727" fmla="*/ 113008 h 3008458"/>
              <a:gd name="connsiteX728" fmla="*/ 4029537 w 4807725"/>
              <a:gd name="connsiteY728" fmla="*/ 124973 h 3008458"/>
              <a:gd name="connsiteX729" fmla="*/ 3968294 w 4807725"/>
              <a:gd name="connsiteY729" fmla="*/ 126550 h 3008458"/>
              <a:gd name="connsiteX730" fmla="*/ 3946098 w 4807725"/>
              <a:gd name="connsiteY730" fmla="*/ 115067 h 3008458"/>
              <a:gd name="connsiteX731" fmla="*/ 3945528 w 4807725"/>
              <a:gd name="connsiteY731" fmla="*/ 113312 h 3008458"/>
              <a:gd name="connsiteX732" fmla="*/ 3944579 w 4807725"/>
              <a:gd name="connsiteY732" fmla="*/ 110388 h 3008458"/>
              <a:gd name="connsiteX733" fmla="*/ 4172775 w 4807725"/>
              <a:gd name="connsiteY733" fmla="*/ 109529 h 3008458"/>
              <a:gd name="connsiteX734" fmla="*/ 4178411 w 4807725"/>
              <a:gd name="connsiteY734" fmla="*/ 110308 h 3008458"/>
              <a:gd name="connsiteX735" fmla="*/ 4211889 w 4807725"/>
              <a:gd name="connsiteY735" fmla="*/ 121849 h 3008458"/>
              <a:gd name="connsiteX736" fmla="*/ 4169771 w 4807725"/>
              <a:gd name="connsiteY736" fmla="*/ 114299 h 3008458"/>
              <a:gd name="connsiteX737" fmla="*/ 3962054 w 4807725"/>
              <a:gd name="connsiteY737" fmla="*/ 108986 h 3008458"/>
              <a:gd name="connsiteX738" fmla="*/ 3960124 w 4807725"/>
              <a:gd name="connsiteY738" fmla="*/ 110512 h 3008458"/>
              <a:gd name="connsiteX739" fmla="*/ 3959690 w 4807725"/>
              <a:gd name="connsiteY739" fmla="*/ 109176 h 3008458"/>
              <a:gd name="connsiteX740" fmla="*/ 3903702 w 4807725"/>
              <a:gd name="connsiteY740" fmla="*/ 108174 h 3008458"/>
              <a:gd name="connsiteX741" fmla="*/ 3944495 w 4807725"/>
              <a:gd name="connsiteY741" fmla="*/ 110130 h 3008458"/>
              <a:gd name="connsiteX742" fmla="*/ 3944579 w 4807725"/>
              <a:gd name="connsiteY742" fmla="*/ 110388 h 3008458"/>
              <a:gd name="connsiteX743" fmla="*/ 3923092 w 4807725"/>
              <a:gd name="connsiteY743" fmla="*/ 112113 h 3008458"/>
              <a:gd name="connsiteX744" fmla="*/ 3691921 w 4807725"/>
              <a:gd name="connsiteY744" fmla="*/ 114209 h 3008458"/>
              <a:gd name="connsiteX745" fmla="*/ 3508939 w 4807725"/>
              <a:gd name="connsiteY745" fmla="*/ 108943 h 3008458"/>
              <a:gd name="connsiteX746" fmla="*/ 3659881 w 4807725"/>
              <a:gd name="connsiteY746" fmla="*/ 111038 h 3008458"/>
              <a:gd name="connsiteX747" fmla="*/ 3984681 w 4807725"/>
              <a:gd name="connsiteY747" fmla="*/ 107693 h 3008458"/>
              <a:gd name="connsiteX748" fmla="*/ 4086006 w 4807725"/>
              <a:gd name="connsiteY748" fmla="*/ 116181 h 3008458"/>
              <a:gd name="connsiteX749" fmla="*/ 4122946 w 4807725"/>
              <a:gd name="connsiteY749" fmla="*/ 122567 h 3008458"/>
              <a:gd name="connsiteX750" fmla="*/ 4119337 w 4807725"/>
              <a:gd name="connsiteY750" fmla="*/ 122660 h 3008458"/>
              <a:gd name="connsiteX751" fmla="*/ 4076671 w 4807725"/>
              <a:gd name="connsiteY751" fmla="*/ 117273 h 3008458"/>
              <a:gd name="connsiteX752" fmla="*/ 3998477 w 4807725"/>
              <a:gd name="connsiteY752" fmla="*/ 113008 h 3008458"/>
              <a:gd name="connsiteX753" fmla="*/ 3983557 w 4807725"/>
              <a:gd name="connsiteY753" fmla="*/ 107260 h 3008458"/>
              <a:gd name="connsiteX754" fmla="*/ 3984681 w 4807725"/>
              <a:gd name="connsiteY754" fmla="*/ 107693 h 3008458"/>
              <a:gd name="connsiteX755" fmla="*/ 3981490 w 4807725"/>
              <a:gd name="connsiteY755" fmla="*/ 107426 h 3008458"/>
              <a:gd name="connsiteX756" fmla="*/ 3965698 w 4807725"/>
              <a:gd name="connsiteY756" fmla="*/ 106103 h 3008458"/>
              <a:gd name="connsiteX757" fmla="*/ 3981490 w 4807725"/>
              <a:gd name="connsiteY757" fmla="*/ 107426 h 3008458"/>
              <a:gd name="connsiteX758" fmla="*/ 3962054 w 4807725"/>
              <a:gd name="connsiteY758" fmla="*/ 108986 h 3008458"/>
              <a:gd name="connsiteX759" fmla="*/ 3955838 w 4807725"/>
              <a:gd name="connsiteY759" fmla="*/ 105277 h 3008458"/>
              <a:gd name="connsiteX760" fmla="*/ 3958497 w 4807725"/>
              <a:gd name="connsiteY760" fmla="*/ 105500 h 3008458"/>
              <a:gd name="connsiteX761" fmla="*/ 3959555 w 4807725"/>
              <a:gd name="connsiteY761" fmla="*/ 108758 h 3008458"/>
              <a:gd name="connsiteX762" fmla="*/ 3959690 w 4807725"/>
              <a:gd name="connsiteY762" fmla="*/ 109176 h 3008458"/>
              <a:gd name="connsiteX763" fmla="*/ 3946562 w 4807725"/>
              <a:gd name="connsiteY763" fmla="*/ 110229 h 3008458"/>
              <a:gd name="connsiteX764" fmla="*/ 3944495 w 4807725"/>
              <a:gd name="connsiteY764" fmla="*/ 110130 h 3008458"/>
              <a:gd name="connsiteX765" fmla="*/ 3943163 w 4807725"/>
              <a:gd name="connsiteY765" fmla="*/ 106028 h 3008458"/>
              <a:gd name="connsiteX766" fmla="*/ 3967624 w 4807725"/>
              <a:gd name="connsiteY766" fmla="*/ 104579 h 3008458"/>
              <a:gd name="connsiteX767" fmla="*/ 3965698 w 4807725"/>
              <a:gd name="connsiteY767" fmla="*/ 106103 h 3008458"/>
              <a:gd name="connsiteX768" fmla="*/ 3958497 w 4807725"/>
              <a:gd name="connsiteY768" fmla="*/ 105500 h 3008458"/>
              <a:gd name="connsiteX769" fmla="*/ 3958376 w 4807725"/>
              <a:gd name="connsiteY769" fmla="*/ 105127 h 3008458"/>
              <a:gd name="connsiteX770" fmla="*/ 4159511 w 4807725"/>
              <a:gd name="connsiteY770" fmla="*/ 103793 h 3008458"/>
              <a:gd name="connsiteX771" fmla="*/ 4171473 w 4807725"/>
              <a:gd name="connsiteY771" fmla="*/ 107916 h 3008458"/>
              <a:gd name="connsiteX772" fmla="*/ 4172925 w 4807725"/>
              <a:gd name="connsiteY772" fmla="*/ 109290 h 3008458"/>
              <a:gd name="connsiteX773" fmla="*/ 4172775 w 4807725"/>
              <a:gd name="connsiteY773" fmla="*/ 109529 h 3008458"/>
              <a:gd name="connsiteX774" fmla="*/ 4160837 w 4807725"/>
              <a:gd name="connsiteY774" fmla="*/ 107877 h 3008458"/>
              <a:gd name="connsiteX775" fmla="*/ 4160696 w 4807725"/>
              <a:gd name="connsiteY775" fmla="*/ 107443 h 3008458"/>
              <a:gd name="connsiteX776" fmla="*/ 3970563 w 4807725"/>
              <a:gd name="connsiteY776" fmla="*/ 102254 h 3008458"/>
              <a:gd name="connsiteX777" fmla="*/ 3975400 w 4807725"/>
              <a:gd name="connsiteY777" fmla="*/ 104118 h 3008458"/>
              <a:gd name="connsiteX778" fmla="*/ 3967624 w 4807725"/>
              <a:gd name="connsiteY778" fmla="*/ 104579 h 3008458"/>
              <a:gd name="connsiteX779" fmla="*/ 4006948 w 4807725"/>
              <a:gd name="connsiteY779" fmla="*/ 102249 h 3008458"/>
              <a:gd name="connsiteX780" fmla="*/ 4031962 w 4807725"/>
              <a:gd name="connsiteY780" fmla="*/ 103375 h 3008458"/>
              <a:gd name="connsiteX781" fmla="*/ 3983557 w 4807725"/>
              <a:gd name="connsiteY781" fmla="*/ 107260 h 3008458"/>
              <a:gd name="connsiteX782" fmla="*/ 3975400 w 4807725"/>
              <a:gd name="connsiteY782" fmla="*/ 104118 h 3008458"/>
              <a:gd name="connsiteX783" fmla="*/ 3966948 w 4807725"/>
              <a:gd name="connsiteY783" fmla="*/ 100862 h 3008458"/>
              <a:gd name="connsiteX784" fmla="*/ 3972155 w 4807725"/>
              <a:gd name="connsiteY784" fmla="*/ 100995 h 3008458"/>
              <a:gd name="connsiteX785" fmla="*/ 3970563 w 4807725"/>
              <a:gd name="connsiteY785" fmla="*/ 102254 h 3008458"/>
              <a:gd name="connsiteX786" fmla="*/ 3942609 w 4807725"/>
              <a:gd name="connsiteY786" fmla="*/ 100241 h 3008458"/>
              <a:gd name="connsiteX787" fmla="*/ 3956908 w 4807725"/>
              <a:gd name="connsiteY787" fmla="*/ 100606 h 3008458"/>
              <a:gd name="connsiteX788" fmla="*/ 3958376 w 4807725"/>
              <a:gd name="connsiteY788" fmla="*/ 105127 h 3008458"/>
              <a:gd name="connsiteX789" fmla="*/ 3955838 w 4807725"/>
              <a:gd name="connsiteY789" fmla="*/ 105277 h 3008458"/>
              <a:gd name="connsiteX790" fmla="*/ 3942558 w 4807725"/>
              <a:gd name="connsiteY790" fmla="*/ 104165 h 3008458"/>
              <a:gd name="connsiteX791" fmla="*/ 3941541 w 4807725"/>
              <a:gd name="connsiteY791" fmla="*/ 101032 h 3008458"/>
              <a:gd name="connsiteX792" fmla="*/ 4092924 w 4807725"/>
              <a:gd name="connsiteY792" fmla="*/ 98482 h 3008458"/>
              <a:gd name="connsiteX793" fmla="*/ 4160837 w 4807725"/>
              <a:gd name="connsiteY793" fmla="*/ 107877 h 3008458"/>
              <a:gd name="connsiteX794" fmla="*/ 4162499 w 4807725"/>
              <a:gd name="connsiteY794" fmla="*/ 112996 h 3008458"/>
              <a:gd name="connsiteX795" fmla="*/ 4152724 w 4807725"/>
              <a:gd name="connsiteY795" fmla="*/ 111244 h 3008458"/>
              <a:gd name="connsiteX796" fmla="*/ 4098324 w 4807725"/>
              <a:gd name="connsiteY796" fmla="*/ 106363 h 3008458"/>
              <a:gd name="connsiteX797" fmla="*/ 4031962 w 4807725"/>
              <a:gd name="connsiteY797" fmla="*/ 103375 h 3008458"/>
              <a:gd name="connsiteX798" fmla="*/ 3955567 w 4807725"/>
              <a:gd name="connsiteY798" fmla="*/ 96478 h 3008458"/>
              <a:gd name="connsiteX799" fmla="*/ 3966948 w 4807725"/>
              <a:gd name="connsiteY799" fmla="*/ 100862 h 3008458"/>
              <a:gd name="connsiteX800" fmla="*/ 3956908 w 4807725"/>
              <a:gd name="connsiteY800" fmla="*/ 100606 h 3008458"/>
              <a:gd name="connsiteX801" fmla="*/ 4128371 w 4807725"/>
              <a:gd name="connsiteY801" fmla="*/ 95054 h 3008458"/>
              <a:gd name="connsiteX802" fmla="*/ 4130102 w 4807725"/>
              <a:gd name="connsiteY802" fmla="*/ 95498 h 3008458"/>
              <a:gd name="connsiteX803" fmla="*/ 4092924 w 4807725"/>
              <a:gd name="connsiteY803" fmla="*/ 98482 h 3008458"/>
              <a:gd name="connsiteX804" fmla="*/ 4086203 w 4807725"/>
              <a:gd name="connsiteY804" fmla="*/ 97553 h 3008458"/>
              <a:gd name="connsiteX805" fmla="*/ 4156139 w 4807725"/>
              <a:gd name="connsiteY805" fmla="*/ 93409 h 3008458"/>
              <a:gd name="connsiteX806" fmla="*/ 4159511 w 4807725"/>
              <a:gd name="connsiteY806" fmla="*/ 103793 h 3008458"/>
              <a:gd name="connsiteX807" fmla="*/ 4151054 w 4807725"/>
              <a:gd name="connsiteY807" fmla="*/ 100878 h 3008458"/>
              <a:gd name="connsiteX808" fmla="*/ 4130102 w 4807725"/>
              <a:gd name="connsiteY808" fmla="*/ 95498 h 3008458"/>
              <a:gd name="connsiteX809" fmla="*/ 4000987 w 4807725"/>
              <a:gd name="connsiteY809" fmla="*/ 85764 h 3008458"/>
              <a:gd name="connsiteX810" fmla="*/ 4086203 w 4807725"/>
              <a:gd name="connsiteY810" fmla="*/ 97553 h 3008458"/>
              <a:gd name="connsiteX811" fmla="*/ 4006948 w 4807725"/>
              <a:gd name="connsiteY811" fmla="*/ 102249 h 3008458"/>
              <a:gd name="connsiteX812" fmla="*/ 3988177 w 4807725"/>
              <a:gd name="connsiteY812" fmla="*/ 101404 h 3008458"/>
              <a:gd name="connsiteX813" fmla="*/ 3972155 w 4807725"/>
              <a:gd name="connsiteY813" fmla="*/ 100995 h 3008458"/>
              <a:gd name="connsiteX814" fmla="*/ 3984291 w 4807725"/>
              <a:gd name="connsiteY814" fmla="*/ 91394 h 3008458"/>
              <a:gd name="connsiteX815" fmla="*/ 1928487 w 4807725"/>
              <a:gd name="connsiteY815" fmla="*/ 84245 h 3008458"/>
              <a:gd name="connsiteX816" fmla="*/ 2151850 w 4807725"/>
              <a:gd name="connsiteY816" fmla="*/ 91315 h 3008458"/>
              <a:gd name="connsiteX817" fmla="*/ 2155334 w 4807725"/>
              <a:gd name="connsiteY817" fmla="*/ 91478 h 3008458"/>
              <a:gd name="connsiteX818" fmla="*/ 2165625 w 4807725"/>
              <a:gd name="connsiteY818" fmla="*/ 91751 h 3008458"/>
              <a:gd name="connsiteX819" fmla="*/ 2280647 w 4807725"/>
              <a:gd name="connsiteY819" fmla="*/ 95392 h 3008458"/>
              <a:gd name="connsiteX820" fmla="*/ 2319463 w 4807725"/>
              <a:gd name="connsiteY820" fmla="*/ 95833 h 3008458"/>
              <a:gd name="connsiteX821" fmla="*/ 2657769 w 4807725"/>
              <a:gd name="connsiteY821" fmla="*/ 104810 h 3008458"/>
              <a:gd name="connsiteX822" fmla="*/ 2914515 w 4807725"/>
              <a:gd name="connsiteY822" fmla="*/ 104503 h 3008458"/>
              <a:gd name="connsiteX823" fmla="*/ 3036689 w 4807725"/>
              <a:gd name="connsiteY823" fmla="*/ 107826 h 3008458"/>
              <a:gd name="connsiteX824" fmla="*/ 3279163 w 4807725"/>
              <a:gd name="connsiteY824" fmla="*/ 114423 h 3008458"/>
              <a:gd name="connsiteX825" fmla="*/ 3506020 w 4807725"/>
              <a:gd name="connsiteY825" fmla="*/ 127945 h 3008458"/>
              <a:gd name="connsiteX826" fmla="*/ 3500597 w 4807725"/>
              <a:gd name="connsiteY826" fmla="*/ 127851 h 3008458"/>
              <a:gd name="connsiteX827" fmla="*/ 3251110 w 4807725"/>
              <a:gd name="connsiteY827" fmla="*/ 123532 h 3008458"/>
              <a:gd name="connsiteX828" fmla="*/ 2742667 w 4807725"/>
              <a:gd name="connsiteY828" fmla="*/ 133482 h 3008458"/>
              <a:gd name="connsiteX829" fmla="*/ 1721581 w 4807725"/>
              <a:gd name="connsiteY829" fmla="*/ 92690 h 3008458"/>
              <a:gd name="connsiteX830" fmla="*/ 1699190 w 4807725"/>
              <a:gd name="connsiteY830" fmla="*/ 91792 h 3008458"/>
              <a:gd name="connsiteX831" fmla="*/ 1782243 w 4807725"/>
              <a:gd name="connsiteY831" fmla="*/ 88507 h 3008458"/>
              <a:gd name="connsiteX832" fmla="*/ 434896 w 4807725"/>
              <a:gd name="connsiteY832" fmla="*/ 81985 h 3008458"/>
              <a:gd name="connsiteX833" fmla="*/ 410772 w 4807725"/>
              <a:gd name="connsiteY833" fmla="*/ 87066 h 3008458"/>
              <a:gd name="connsiteX834" fmla="*/ 335622 w 4807725"/>
              <a:gd name="connsiteY834" fmla="*/ 108926 h 3008458"/>
              <a:gd name="connsiteX835" fmla="*/ 331605 w 4807725"/>
              <a:gd name="connsiteY835" fmla="*/ 109620 h 3008458"/>
              <a:gd name="connsiteX836" fmla="*/ 326625 w 4807725"/>
              <a:gd name="connsiteY836" fmla="*/ 111543 h 3008458"/>
              <a:gd name="connsiteX837" fmla="*/ 317579 w 4807725"/>
              <a:gd name="connsiteY837" fmla="*/ 114175 h 3008458"/>
              <a:gd name="connsiteX838" fmla="*/ 301294 w 4807725"/>
              <a:gd name="connsiteY838" fmla="*/ 121324 h 3008458"/>
              <a:gd name="connsiteX839" fmla="*/ 236882 w 4807725"/>
              <a:gd name="connsiteY839" fmla="*/ 146194 h 3008458"/>
              <a:gd name="connsiteX840" fmla="*/ 162932 w 4807725"/>
              <a:gd name="connsiteY840" fmla="*/ 210930 h 3008458"/>
              <a:gd name="connsiteX841" fmla="*/ 162163 w 4807725"/>
              <a:gd name="connsiteY841" fmla="*/ 213364 h 3008458"/>
              <a:gd name="connsiteX842" fmla="*/ 127388 w 4807725"/>
              <a:gd name="connsiteY842" fmla="*/ 259234 h 3008458"/>
              <a:gd name="connsiteX843" fmla="*/ 147516 w 4807725"/>
              <a:gd name="connsiteY843" fmla="*/ 201071 h 3008458"/>
              <a:gd name="connsiteX844" fmla="*/ 159093 w 4807725"/>
              <a:gd name="connsiteY844" fmla="*/ 188663 h 3008458"/>
              <a:gd name="connsiteX845" fmla="*/ 233420 w 4807725"/>
              <a:gd name="connsiteY845" fmla="*/ 141501 h 3008458"/>
              <a:gd name="connsiteX846" fmla="*/ 330354 w 4807725"/>
              <a:gd name="connsiteY846" fmla="*/ 98945 h 3008458"/>
              <a:gd name="connsiteX847" fmla="*/ 384249 w 4807725"/>
              <a:gd name="connsiteY847" fmla="*/ 86709 h 3008458"/>
              <a:gd name="connsiteX848" fmla="*/ 2291256 w 4807725"/>
              <a:gd name="connsiteY848" fmla="*/ 80311 h 3008458"/>
              <a:gd name="connsiteX849" fmla="*/ 2431010 w 4807725"/>
              <a:gd name="connsiteY849" fmla="*/ 80947 h 3008458"/>
              <a:gd name="connsiteX850" fmla="*/ 2728996 w 4807725"/>
              <a:gd name="connsiteY850" fmla="*/ 91379 h 3008458"/>
              <a:gd name="connsiteX851" fmla="*/ 3227969 w 4807725"/>
              <a:gd name="connsiteY851" fmla="*/ 100017 h 3008458"/>
              <a:gd name="connsiteX852" fmla="*/ 3460816 w 4807725"/>
              <a:gd name="connsiteY852" fmla="*/ 107558 h 3008458"/>
              <a:gd name="connsiteX853" fmla="*/ 3508939 w 4807725"/>
              <a:gd name="connsiteY853" fmla="*/ 108943 h 3008458"/>
              <a:gd name="connsiteX854" fmla="*/ 3167306 w 4807725"/>
              <a:gd name="connsiteY854" fmla="*/ 104200 h 3008458"/>
              <a:gd name="connsiteX855" fmla="*/ 2914515 w 4807725"/>
              <a:gd name="connsiteY855" fmla="*/ 104503 h 3008458"/>
              <a:gd name="connsiteX856" fmla="*/ 2794216 w 4807725"/>
              <a:gd name="connsiteY856" fmla="*/ 101230 h 3008458"/>
              <a:gd name="connsiteX857" fmla="*/ 2319463 w 4807725"/>
              <a:gd name="connsiteY857" fmla="*/ 95833 h 3008458"/>
              <a:gd name="connsiteX858" fmla="*/ 2165625 w 4807725"/>
              <a:gd name="connsiteY858" fmla="*/ 91751 h 3008458"/>
              <a:gd name="connsiteX859" fmla="*/ 2151850 w 4807725"/>
              <a:gd name="connsiteY859" fmla="*/ 91315 h 3008458"/>
              <a:gd name="connsiteX860" fmla="*/ 1972965 w 4807725"/>
              <a:gd name="connsiteY860" fmla="*/ 82948 h 3008458"/>
              <a:gd name="connsiteX861" fmla="*/ 2035682 w 4807725"/>
              <a:gd name="connsiteY861" fmla="*/ 81120 h 3008458"/>
              <a:gd name="connsiteX862" fmla="*/ 2291256 w 4807725"/>
              <a:gd name="connsiteY862" fmla="*/ 80311 h 3008458"/>
              <a:gd name="connsiteX863" fmla="*/ 545236 w 4807725"/>
              <a:gd name="connsiteY863" fmla="*/ 79113 h 3008458"/>
              <a:gd name="connsiteX864" fmla="*/ 473728 w 4807725"/>
              <a:gd name="connsiteY864" fmla="*/ 89199 h 3008458"/>
              <a:gd name="connsiteX865" fmla="*/ 152165 w 4807725"/>
              <a:gd name="connsiteY865" fmla="*/ 271785 h 3008458"/>
              <a:gd name="connsiteX866" fmla="*/ 134089 w 4807725"/>
              <a:gd name="connsiteY866" fmla="*/ 323579 h 3008458"/>
              <a:gd name="connsiteX867" fmla="*/ 134256 w 4807725"/>
              <a:gd name="connsiteY867" fmla="*/ 301689 h 3008458"/>
              <a:gd name="connsiteX868" fmla="*/ 162163 w 4807725"/>
              <a:gd name="connsiteY868" fmla="*/ 213364 h 3008458"/>
              <a:gd name="connsiteX869" fmla="*/ 174110 w 4807725"/>
              <a:gd name="connsiteY869" fmla="*/ 197604 h 3008458"/>
              <a:gd name="connsiteX870" fmla="*/ 239123 w 4807725"/>
              <a:gd name="connsiteY870" fmla="*/ 148618 h 3008458"/>
              <a:gd name="connsiteX871" fmla="*/ 301294 w 4807725"/>
              <a:gd name="connsiteY871" fmla="*/ 121324 h 3008458"/>
              <a:gd name="connsiteX872" fmla="*/ 326625 w 4807725"/>
              <a:gd name="connsiteY872" fmla="*/ 111543 h 3008458"/>
              <a:gd name="connsiteX873" fmla="*/ 335622 w 4807725"/>
              <a:gd name="connsiteY873" fmla="*/ 108926 h 3008458"/>
              <a:gd name="connsiteX874" fmla="*/ 441717 w 4807725"/>
              <a:gd name="connsiteY874" fmla="*/ 90593 h 3008458"/>
              <a:gd name="connsiteX875" fmla="*/ 770271 w 4807725"/>
              <a:gd name="connsiteY875" fmla="*/ 75785 h 3008458"/>
              <a:gd name="connsiteX876" fmla="*/ 1225500 w 4807725"/>
              <a:gd name="connsiteY876" fmla="*/ 86991 h 3008458"/>
              <a:gd name="connsiteX877" fmla="*/ 1440595 w 4807725"/>
              <a:gd name="connsiteY877" fmla="*/ 80776 h 3008458"/>
              <a:gd name="connsiteX878" fmla="*/ 1485688 w 4807725"/>
              <a:gd name="connsiteY878" fmla="*/ 83230 h 3008458"/>
              <a:gd name="connsiteX879" fmla="*/ 1699190 w 4807725"/>
              <a:gd name="connsiteY879" fmla="*/ 91792 h 3008458"/>
              <a:gd name="connsiteX880" fmla="*/ 1278972 w 4807725"/>
              <a:gd name="connsiteY880" fmla="*/ 108414 h 3008458"/>
              <a:gd name="connsiteX881" fmla="*/ 779385 w 4807725"/>
              <a:gd name="connsiteY881" fmla="*/ 103853 h 3008458"/>
              <a:gd name="connsiteX882" fmla="*/ 770271 w 4807725"/>
              <a:gd name="connsiteY882" fmla="*/ 75785 h 3008458"/>
              <a:gd name="connsiteX883" fmla="*/ 1742777 w 4807725"/>
              <a:gd name="connsiteY883" fmla="*/ 72182 h 3008458"/>
              <a:gd name="connsiteX884" fmla="*/ 1972965 w 4807725"/>
              <a:gd name="connsiteY884" fmla="*/ 82948 h 3008458"/>
              <a:gd name="connsiteX885" fmla="*/ 1928487 w 4807725"/>
              <a:gd name="connsiteY885" fmla="*/ 84245 h 3008458"/>
              <a:gd name="connsiteX886" fmla="*/ 1763660 w 4807725"/>
              <a:gd name="connsiteY886" fmla="*/ 79027 h 3008458"/>
              <a:gd name="connsiteX887" fmla="*/ 1658549 w 4807725"/>
              <a:gd name="connsiteY887" fmla="*/ 74478 h 3008458"/>
              <a:gd name="connsiteX888" fmla="*/ 1684414 w 4807725"/>
              <a:gd name="connsiteY888" fmla="*/ 73730 h 3008458"/>
              <a:gd name="connsiteX889" fmla="*/ 679270 w 4807725"/>
              <a:gd name="connsiteY889" fmla="*/ 66518 h 3008458"/>
              <a:gd name="connsiteX890" fmla="*/ 553964 w 4807725"/>
              <a:gd name="connsiteY890" fmla="*/ 78145 h 3008458"/>
              <a:gd name="connsiteX891" fmla="*/ 545236 w 4807725"/>
              <a:gd name="connsiteY891" fmla="*/ 79113 h 3008458"/>
              <a:gd name="connsiteX892" fmla="*/ 575195 w 4807725"/>
              <a:gd name="connsiteY892" fmla="*/ 74888 h 3008458"/>
              <a:gd name="connsiteX893" fmla="*/ 674319 w 4807725"/>
              <a:gd name="connsiteY893" fmla="*/ 66791 h 3008458"/>
              <a:gd name="connsiteX894" fmla="*/ 4037015 w 4807725"/>
              <a:gd name="connsiteY894" fmla="*/ 62669 h 3008458"/>
              <a:gd name="connsiteX895" fmla="*/ 4207332 w 4807725"/>
              <a:gd name="connsiteY895" fmla="*/ 107814 h 3008458"/>
              <a:gd name="connsiteX896" fmla="*/ 4285217 w 4807725"/>
              <a:gd name="connsiteY896" fmla="*/ 138764 h 3008458"/>
              <a:gd name="connsiteX897" fmla="*/ 4301438 w 4807725"/>
              <a:gd name="connsiteY897" fmla="*/ 149051 h 3008458"/>
              <a:gd name="connsiteX898" fmla="*/ 4283589 w 4807725"/>
              <a:gd name="connsiteY898" fmla="*/ 141958 h 3008458"/>
              <a:gd name="connsiteX899" fmla="*/ 4193306 w 4807725"/>
              <a:gd name="connsiteY899" fmla="*/ 112369 h 3008458"/>
              <a:gd name="connsiteX900" fmla="*/ 4178411 w 4807725"/>
              <a:gd name="connsiteY900" fmla="*/ 110308 h 3008458"/>
              <a:gd name="connsiteX901" fmla="*/ 4171473 w 4807725"/>
              <a:gd name="connsiteY901" fmla="*/ 107916 h 3008458"/>
              <a:gd name="connsiteX902" fmla="*/ 4156139 w 4807725"/>
              <a:gd name="connsiteY902" fmla="*/ 93409 h 3008458"/>
              <a:gd name="connsiteX903" fmla="*/ 4128371 w 4807725"/>
              <a:gd name="connsiteY903" fmla="*/ 95054 h 3008458"/>
              <a:gd name="connsiteX904" fmla="*/ 4081013 w 4807725"/>
              <a:gd name="connsiteY904" fmla="*/ 82895 h 3008458"/>
              <a:gd name="connsiteX905" fmla="*/ 4013470 w 4807725"/>
              <a:gd name="connsiteY905" fmla="*/ 81556 h 3008458"/>
              <a:gd name="connsiteX906" fmla="*/ 4000987 w 4807725"/>
              <a:gd name="connsiteY906" fmla="*/ 85764 h 3008458"/>
              <a:gd name="connsiteX907" fmla="*/ 3996463 w 4807725"/>
              <a:gd name="connsiteY907" fmla="*/ 85139 h 3008458"/>
              <a:gd name="connsiteX908" fmla="*/ 3965698 w 4807725"/>
              <a:gd name="connsiteY908" fmla="*/ 83134 h 3008458"/>
              <a:gd name="connsiteX909" fmla="*/ 3970150 w 4807725"/>
              <a:gd name="connsiteY909" fmla="*/ 79835 h 3008458"/>
              <a:gd name="connsiteX910" fmla="*/ 4037015 w 4807725"/>
              <a:gd name="connsiteY910" fmla="*/ 62669 h 3008458"/>
              <a:gd name="connsiteX911" fmla="*/ 2191717 w 4807725"/>
              <a:gd name="connsiteY911" fmla="*/ 60272 h 3008458"/>
              <a:gd name="connsiteX912" fmla="*/ 2705856 w 4807725"/>
              <a:gd name="connsiteY912" fmla="*/ 67864 h 3008458"/>
              <a:gd name="connsiteX913" fmla="*/ 3722386 w 4807725"/>
              <a:gd name="connsiteY913" fmla="*/ 94622 h 3008458"/>
              <a:gd name="connsiteX914" fmla="*/ 3855281 w 4807725"/>
              <a:gd name="connsiteY914" fmla="*/ 98013 h 3008458"/>
              <a:gd name="connsiteX915" fmla="*/ 3875166 w 4807725"/>
              <a:gd name="connsiteY915" fmla="*/ 98520 h 3008458"/>
              <a:gd name="connsiteX916" fmla="*/ 3942558 w 4807725"/>
              <a:gd name="connsiteY916" fmla="*/ 104165 h 3008458"/>
              <a:gd name="connsiteX917" fmla="*/ 3943163 w 4807725"/>
              <a:gd name="connsiteY917" fmla="*/ 106028 h 3008458"/>
              <a:gd name="connsiteX918" fmla="*/ 3907746 w 4807725"/>
              <a:gd name="connsiteY918" fmla="*/ 108127 h 3008458"/>
              <a:gd name="connsiteX919" fmla="*/ 3903702 w 4807725"/>
              <a:gd name="connsiteY919" fmla="*/ 108174 h 3008458"/>
              <a:gd name="connsiteX920" fmla="*/ 3834242 w 4807725"/>
              <a:gd name="connsiteY920" fmla="*/ 104844 h 3008458"/>
              <a:gd name="connsiteX921" fmla="*/ 3316685 w 4807725"/>
              <a:gd name="connsiteY921" fmla="*/ 86725 h 3008458"/>
              <a:gd name="connsiteX922" fmla="*/ 2803685 w 4807725"/>
              <a:gd name="connsiteY922" fmla="*/ 82641 h 3008458"/>
              <a:gd name="connsiteX923" fmla="*/ 2431010 w 4807725"/>
              <a:gd name="connsiteY923" fmla="*/ 80947 h 3008458"/>
              <a:gd name="connsiteX924" fmla="*/ 2211440 w 4807725"/>
              <a:gd name="connsiteY924" fmla="*/ 73260 h 3008458"/>
              <a:gd name="connsiteX925" fmla="*/ 1962984 w 4807725"/>
              <a:gd name="connsiteY925" fmla="*/ 67637 h 3008458"/>
              <a:gd name="connsiteX926" fmla="*/ 1943398 w 4807725"/>
              <a:gd name="connsiteY926" fmla="*/ 66860 h 3008458"/>
              <a:gd name="connsiteX927" fmla="*/ 640746 w 4807725"/>
              <a:gd name="connsiteY927" fmla="*/ 56878 h 3008458"/>
              <a:gd name="connsiteX928" fmla="*/ 595474 w 4807725"/>
              <a:gd name="connsiteY928" fmla="*/ 62728 h 3008458"/>
              <a:gd name="connsiteX929" fmla="*/ 476427 w 4807725"/>
              <a:gd name="connsiteY929" fmla="*/ 78111 h 3008458"/>
              <a:gd name="connsiteX930" fmla="*/ 434896 w 4807725"/>
              <a:gd name="connsiteY930" fmla="*/ 81985 h 3008458"/>
              <a:gd name="connsiteX931" fmla="*/ 502157 w 4807725"/>
              <a:gd name="connsiteY931" fmla="*/ 67818 h 3008458"/>
              <a:gd name="connsiteX932" fmla="*/ 593475 w 4807725"/>
              <a:gd name="connsiteY932" fmla="*/ 57317 h 3008458"/>
              <a:gd name="connsiteX933" fmla="*/ 1022730 w 4807725"/>
              <a:gd name="connsiteY933" fmla="*/ 53444 h 3008458"/>
              <a:gd name="connsiteX934" fmla="*/ 1196569 w 4807725"/>
              <a:gd name="connsiteY934" fmla="*/ 56376 h 3008458"/>
              <a:gd name="connsiteX935" fmla="*/ 1304451 w 4807725"/>
              <a:gd name="connsiteY935" fmla="*/ 59151 h 3008458"/>
              <a:gd name="connsiteX936" fmla="*/ 1658549 w 4807725"/>
              <a:gd name="connsiteY936" fmla="*/ 74478 h 3008458"/>
              <a:gd name="connsiteX937" fmla="*/ 1440595 w 4807725"/>
              <a:gd name="connsiteY937" fmla="*/ 80776 h 3008458"/>
              <a:gd name="connsiteX938" fmla="*/ 1247198 w 4807725"/>
              <a:gd name="connsiteY938" fmla="*/ 70250 h 3008458"/>
              <a:gd name="connsiteX939" fmla="*/ 765714 w 4807725"/>
              <a:gd name="connsiteY939" fmla="*/ 61750 h 3008458"/>
              <a:gd name="connsiteX940" fmla="*/ 679270 w 4807725"/>
              <a:gd name="connsiteY940" fmla="*/ 66518 h 3008458"/>
              <a:gd name="connsiteX941" fmla="*/ 779740 w 4807725"/>
              <a:gd name="connsiteY941" fmla="*/ 57196 h 3008458"/>
              <a:gd name="connsiteX942" fmla="*/ 1022730 w 4807725"/>
              <a:gd name="connsiteY942" fmla="*/ 53444 h 3008458"/>
              <a:gd name="connsiteX943" fmla="*/ 960020 w 4807725"/>
              <a:gd name="connsiteY943" fmla="*/ 39384 h 3008458"/>
              <a:gd name="connsiteX944" fmla="*/ 1208937 w 4807725"/>
              <a:gd name="connsiteY944" fmla="*/ 41949 h 3008458"/>
              <a:gd name="connsiteX945" fmla="*/ 1710189 w 4807725"/>
              <a:gd name="connsiteY945" fmla="*/ 57604 h 3008458"/>
              <a:gd name="connsiteX946" fmla="*/ 1943398 w 4807725"/>
              <a:gd name="connsiteY946" fmla="*/ 66860 h 3008458"/>
              <a:gd name="connsiteX947" fmla="*/ 1742777 w 4807725"/>
              <a:gd name="connsiteY947" fmla="*/ 72182 h 3008458"/>
              <a:gd name="connsiteX948" fmla="*/ 1659387 w 4807725"/>
              <a:gd name="connsiteY948" fmla="*/ 68282 h 3008458"/>
              <a:gd name="connsiteX949" fmla="*/ 1304451 w 4807725"/>
              <a:gd name="connsiteY949" fmla="*/ 59151 h 3008458"/>
              <a:gd name="connsiteX950" fmla="*/ 1268283 w 4807725"/>
              <a:gd name="connsiteY950" fmla="*/ 57586 h 3008458"/>
              <a:gd name="connsiteX951" fmla="*/ 1196569 w 4807725"/>
              <a:gd name="connsiteY951" fmla="*/ 56376 h 3008458"/>
              <a:gd name="connsiteX952" fmla="*/ 1166857 w 4807725"/>
              <a:gd name="connsiteY952" fmla="*/ 55612 h 3008458"/>
              <a:gd name="connsiteX953" fmla="*/ 686468 w 4807725"/>
              <a:gd name="connsiteY953" fmla="*/ 56453 h 3008458"/>
              <a:gd name="connsiteX954" fmla="*/ 640746 w 4807725"/>
              <a:gd name="connsiteY954" fmla="*/ 56878 h 3008458"/>
              <a:gd name="connsiteX955" fmla="*/ 714521 w 4807725"/>
              <a:gd name="connsiteY955" fmla="*/ 47345 h 3008458"/>
              <a:gd name="connsiteX956" fmla="*/ 960020 w 4807725"/>
              <a:gd name="connsiteY956" fmla="*/ 39384 h 3008458"/>
              <a:gd name="connsiteX957" fmla="*/ 1288539 w 4807725"/>
              <a:gd name="connsiteY957" fmla="*/ 588 h 3008458"/>
              <a:gd name="connsiteX958" fmla="*/ 2300511 w 4807725"/>
              <a:gd name="connsiteY958" fmla="*/ 13311 h 3008458"/>
              <a:gd name="connsiteX959" fmla="*/ 2804041 w 4807725"/>
              <a:gd name="connsiteY959" fmla="*/ 35984 h 3008458"/>
              <a:gd name="connsiteX960" fmla="*/ 3307572 w 4807725"/>
              <a:gd name="connsiteY960" fmla="*/ 58657 h 3008458"/>
              <a:gd name="connsiteX961" fmla="*/ 3792518 w 4807725"/>
              <a:gd name="connsiteY961" fmla="*/ 71850 h 3008458"/>
              <a:gd name="connsiteX962" fmla="*/ 3965698 w 4807725"/>
              <a:gd name="connsiteY962" fmla="*/ 83134 h 3008458"/>
              <a:gd name="connsiteX963" fmla="*/ 3942609 w 4807725"/>
              <a:gd name="connsiteY963" fmla="*/ 100241 h 3008458"/>
              <a:gd name="connsiteX964" fmla="*/ 3875166 w 4807725"/>
              <a:gd name="connsiteY964" fmla="*/ 98520 h 3008458"/>
              <a:gd name="connsiteX965" fmla="*/ 3862864 w 4807725"/>
              <a:gd name="connsiteY965" fmla="*/ 97490 h 3008458"/>
              <a:gd name="connsiteX966" fmla="*/ 3643140 w 4807725"/>
              <a:gd name="connsiteY966" fmla="*/ 89324 h 3008458"/>
              <a:gd name="connsiteX967" fmla="*/ 3139609 w 4807725"/>
              <a:gd name="connsiteY967" fmla="*/ 66652 h 3008458"/>
              <a:gd name="connsiteX968" fmla="*/ 2118523 w 4807725"/>
              <a:gd name="connsiteY968" fmla="*/ 25860 h 3008458"/>
              <a:gd name="connsiteX969" fmla="*/ 1139160 w 4807725"/>
              <a:gd name="connsiteY969" fmla="*/ 18063 h 3008458"/>
              <a:gd name="connsiteX970" fmla="*/ 681911 w 4807725"/>
              <a:gd name="connsiteY970" fmla="*/ 42419 h 3008458"/>
              <a:gd name="connsiteX971" fmla="*/ 443817 w 4807725"/>
              <a:gd name="connsiteY971" fmla="*/ 73186 h 3008458"/>
              <a:gd name="connsiteX972" fmla="*/ 335201 w 4807725"/>
              <a:gd name="connsiteY972" fmla="*/ 96817 h 3008458"/>
              <a:gd name="connsiteX973" fmla="*/ 330354 w 4807725"/>
              <a:gd name="connsiteY973" fmla="*/ 98945 h 3008458"/>
              <a:gd name="connsiteX974" fmla="*/ 284969 w 4807725"/>
              <a:gd name="connsiteY974" fmla="*/ 109249 h 3008458"/>
              <a:gd name="connsiteX975" fmla="*/ 153818 w 4807725"/>
              <a:gd name="connsiteY975" fmla="*/ 182861 h 3008458"/>
              <a:gd name="connsiteX976" fmla="*/ 147516 w 4807725"/>
              <a:gd name="connsiteY976" fmla="*/ 201071 h 3008458"/>
              <a:gd name="connsiteX977" fmla="*/ 99065 w 4807725"/>
              <a:gd name="connsiteY977" fmla="*/ 252999 h 3008458"/>
              <a:gd name="connsiteX978" fmla="*/ 55538 w 4807725"/>
              <a:gd name="connsiteY978" fmla="*/ 332339 h 3008458"/>
              <a:gd name="connsiteX979" fmla="*/ 47874 w 4807725"/>
              <a:gd name="connsiteY979" fmla="*/ 360796 h 3008458"/>
              <a:gd name="connsiteX980" fmla="*/ 40539 w 4807725"/>
              <a:gd name="connsiteY980" fmla="*/ 359268 h 3008458"/>
              <a:gd name="connsiteX981" fmla="*/ 45614 w 4807725"/>
              <a:gd name="connsiteY981" fmla="*/ 369186 h 3008458"/>
              <a:gd name="connsiteX982" fmla="*/ 30714 w 4807725"/>
              <a:gd name="connsiteY982" fmla="*/ 424514 h 3008458"/>
              <a:gd name="connsiteX983" fmla="*/ 30143 w 4807725"/>
              <a:gd name="connsiteY983" fmla="*/ 428610 h 3008458"/>
              <a:gd name="connsiteX984" fmla="*/ 25846 w 4807725"/>
              <a:gd name="connsiteY984" fmla="*/ 441609 h 3008458"/>
              <a:gd name="connsiteX985" fmla="*/ 21420 w 4807725"/>
              <a:gd name="connsiteY985" fmla="*/ 491168 h 3008458"/>
              <a:gd name="connsiteX986" fmla="*/ 16375 w 4807725"/>
              <a:gd name="connsiteY986" fmla="*/ 527344 h 3008458"/>
              <a:gd name="connsiteX987" fmla="*/ 18637 w 4807725"/>
              <a:gd name="connsiteY987" fmla="*/ 632056 h 3008458"/>
              <a:gd name="connsiteX988" fmla="*/ 19039 w 4807725"/>
              <a:gd name="connsiteY988" fmla="*/ 635697 h 3008458"/>
              <a:gd name="connsiteX989" fmla="*/ 19110 w 4807725"/>
              <a:gd name="connsiteY989" fmla="*/ 723047 h 3008458"/>
              <a:gd name="connsiteX990" fmla="*/ 23480 w 4807725"/>
              <a:gd name="connsiteY990" fmla="*/ 837983 h 3008458"/>
              <a:gd name="connsiteX991" fmla="*/ 22227 w 4807725"/>
              <a:gd name="connsiteY991" fmla="*/ 862102 h 3008458"/>
              <a:gd name="connsiteX992" fmla="*/ 13841 w 4807725"/>
              <a:gd name="connsiteY992" fmla="*/ 802328 h 3008458"/>
              <a:gd name="connsiteX993" fmla="*/ 1593 w 4807725"/>
              <a:gd name="connsiteY993" fmla="*/ 573595 h 3008458"/>
              <a:gd name="connsiteX994" fmla="*/ 83330 w 4807725"/>
              <a:gd name="connsiteY994" fmla="*/ 252290 h 3008458"/>
              <a:gd name="connsiteX995" fmla="*/ 378597 w 4807725"/>
              <a:gd name="connsiteY995" fmla="*/ 63334 h 3008458"/>
              <a:gd name="connsiteX996" fmla="*/ 1288539 w 4807725"/>
              <a:gd name="connsiteY996" fmla="*/ 588 h 300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Lst>
            <a:rect l="l" t="t" r="r" b="b"/>
            <a:pathLst>
              <a:path w="4807725" h="3008458">
                <a:moveTo>
                  <a:pt x="1898965" y="2960016"/>
                </a:moveTo>
                <a:lnTo>
                  <a:pt x="1995255" y="2965055"/>
                </a:lnTo>
                <a:cubicBezTo>
                  <a:pt x="2034309" y="2965949"/>
                  <a:pt x="2072792" y="2965089"/>
                  <a:pt x="2110137" y="2960720"/>
                </a:cubicBezTo>
                <a:cubicBezTo>
                  <a:pt x="2203410" y="2961463"/>
                  <a:pt x="2282656" y="2966760"/>
                  <a:pt x="2361902" y="2972057"/>
                </a:cubicBezTo>
                <a:lnTo>
                  <a:pt x="2565419" y="2973677"/>
                </a:lnTo>
                <a:lnTo>
                  <a:pt x="2426597" y="2974322"/>
                </a:lnTo>
                <a:cubicBezTo>
                  <a:pt x="2258109" y="2974730"/>
                  <a:pt x="2091376" y="2974569"/>
                  <a:pt x="1928149" y="2973270"/>
                </a:cubicBezTo>
                <a:cubicBezTo>
                  <a:pt x="1760187" y="2981265"/>
                  <a:pt x="1587668" y="2975225"/>
                  <a:pt x="1424263" y="2997254"/>
                </a:cubicBezTo>
                <a:cubicBezTo>
                  <a:pt x="1270328" y="3000695"/>
                  <a:pt x="1106923" y="3022724"/>
                  <a:pt x="957900" y="2993541"/>
                </a:cubicBezTo>
                <a:cubicBezTo>
                  <a:pt x="943873" y="2998096"/>
                  <a:pt x="953343" y="2979507"/>
                  <a:pt x="967369" y="2974953"/>
                </a:cubicBezTo>
                <a:cubicBezTo>
                  <a:pt x="1065199" y="2989729"/>
                  <a:pt x="1191082" y="2995398"/>
                  <a:pt x="1293824" y="2977552"/>
                </a:cubicBezTo>
                <a:cubicBezTo>
                  <a:pt x="1401123" y="2973740"/>
                  <a:pt x="1522448" y="2965374"/>
                  <a:pt x="1629747" y="2961562"/>
                </a:cubicBezTo>
                <a:lnTo>
                  <a:pt x="1787608" y="2960656"/>
                </a:lnTo>
                <a:lnTo>
                  <a:pt x="1792405" y="2961107"/>
                </a:lnTo>
                <a:lnTo>
                  <a:pt x="1815460" y="2960496"/>
                </a:lnTo>
                <a:close/>
                <a:moveTo>
                  <a:pt x="1258838" y="2936138"/>
                </a:moveTo>
                <a:lnTo>
                  <a:pt x="1219490" y="2939632"/>
                </a:lnTo>
                <a:cubicBezTo>
                  <a:pt x="1144801" y="2948369"/>
                  <a:pt x="1065555" y="2943072"/>
                  <a:pt x="990865" y="2951809"/>
                </a:cubicBezTo>
                <a:cubicBezTo>
                  <a:pt x="944229" y="2951438"/>
                  <a:pt x="901100" y="2949929"/>
                  <a:pt x="859723" y="2947849"/>
                </a:cubicBezTo>
                <a:lnTo>
                  <a:pt x="794242" y="2943845"/>
                </a:lnTo>
                <a:lnTo>
                  <a:pt x="839956" y="2940693"/>
                </a:lnTo>
                <a:cubicBezTo>
                  <a:pt x="882516" y="2940449"/>
                  <a:pt x="925646" y="2941958"/>
                  <a:pt x="972282" y="2942330"/>
                </a:cubicBezTo>
                <a:cubicBezTo>
                  <a:pt x="1018919" y="2942701"/>
                  <a:pt x="1069061" y="2941934"/>
                  <a:pt x="1120958" y="2940597"/>
                </a:cubicBezTo>
                <a:close/>
                <a:moveTo>
                  <a:pt x="3481733" y="2931248"/>
                </a:moveTo>
                <a:lnTo>
                  <a:pt x="3593607" y="2937601"/>
                </a:lnTo>
                <a:lnTo>
                  <a:pt x="3419025" y="2950727"/>
                </a:lnTo>
                <a:lnTo>
                  <a:pt x="3264081" y="2957532"/>
                </a:lnTo>
                <a:lnTo>
                  <a:pt x="3103127" y="2959002"/>
                </a:lnTo>
                <a:lnTo>
                  <a:pt x="2956435" y="2955282"/>
                </a:lnTo>
                <a:lnTo>
                  <a:pt x="3146175" y="2952054"/>
                </a:lnTo>
                <a:cubicBezTo>
                  <a:pt x="3228688" y="2949503"/>
                  <a:pt x="3310773" y="2945637"/>
                  <a:pt x="3391779" y="2939939"/>
                </a:cubicBezTo>
                <a:close/>
                <a:moveTo>
                  <a:pt x="4396877" y="2921907"/>
                </a:moveTo>
                <a:lnTo>
                  <a:pt x="4393921" y="2923129"/>
                </a:lnTo>
                <a:cubicBezTo>
                  <a:pt x="4370909" y="2930601"/>
                  <a:pt x="4346669" y="2936532"/>
                  <a:pt x="4320984" y="2940994"/>
                </a:cubicBezTo>
                <a:cubicBezTo>
                  <a:pt x="4190188" y="2967949"/>
                  <a:pt x="4045722" y="2952800"/>
                  <a:pt x="3910370" y="2965721"/>
                </a:cubicBezTo>
                <a:cubicBezTo>
                  <a:pt x="3723825" y="2964236"/>
                  <a:pt x="3555863" y="2972230"/>
                  <a:pt x="3387901" y="2980225"/>
                </a:cubicBezTo>
                <a:cubicBezTo>
                  <a:pt x="3217661" y="2981203"/>
                  <a:pt x="3046281" y="2978672"/>
                  <a:pt x="2874902" y="2976141"/>
                </a:cubicBezTo>
                <a:lnTo>
                  <a:pt x="2565419" y="2973677"/>
                </a:lnTo>
                <a:lnTo>
                  <a:pt x="2935564" y="2971958"/>
                </a:lnTo>
                <a:lnTo>
                  <a:pt x="3264081" y="2957532"/>
                </a:lnTo>
                <a:lnTo>
                  <a:pt x="3358932" y="2956665"/>
                </a:lnTo>
                <a:cubicBezTo>
                  <a:pt x="3530356" y="2953363"/>
                  <a:pt x="3702963" y="2947738"/>
                  <a:pt x="3873204" y="2946761"/>
                </a:cubicBezTo>
                <a:lnTo>
                  <a:pt x="3954468" y="2942353"/>
                </a:lnTo>
                <a:lnTo>
                  <a:pt x="4036867" y="2941454"/>
                </a:lnTo>
                <a:lnTo>
                  <a:pt x="4120412" y="2944063"/>
                </a:lnTo>
                <a:cubicBezTo>
                  <a:pt x="4181074" y="2939880"/>
                  <a:pt x="4241737" y="2935697"/>
                  <a:pt x="4302400" y="2931514"/>
                </a:cubicBezTo>
                <a:lnTo>
                  <a:pt x="4305062" y="2930842"/>
                </a:lnTo>
                <a:lnTo>
                  <a:pt x="4363063" y="2927331"/>
                </a:lnTo>
                <a:close/>
                <a:moveTo>
                  <a:pt x="1493078" y="2920857"/>
                </a:moveTo>
                <a:lnTo>
                  <a:pt x="1557263" y="2926070"/>
                </a:lnTo>
                <a:lnTo>
                  <a:pt x="1565186" y="2930687"/>
                </a:lnTo>
                <a:lnTo>
                  <a:pt x="1437506" y="2942534"/>
                </a:lnTo>
                <a:cubicBezTo>
                  <a:pt x="1387363" y="2943301"/>
                  <a:pt x="1336081" y="2940560"/>
                  <a:pt x="1280153" y="2935449"/>
                </a:cubicBezTo>
                <a:lnTo>
                  <a:pt x="1258838" y="2936138"/>
                </a:lnTo>
                <a:lnTo>
                  <a:pt x="1400339" y="2923574"/>
                </a:lnTo>
                <a:lnTo>
                  <a:pt x="1438401" y="2922431"/>
                </a:lnTo>
                <a:lnTo>
                  <a:pt x="1472129" y="2922323"/>
                </a:lnTo>
                <a:close/>
                <a:moveTo>
                  <a:pt x="1590737" y="2920626"/>
                </a:moveTo>
                <a:lnTo>
                  <a:pt x="1591884" y="2920630"/>
                </a:lnTo>
                <a:lnTo>
                  <a:pt x="1616437" y="2929523"/>
                </a:lnTo>
                <a:cubicBezTo>
                  <a:pt x="1692800" y="2949816"/>
                  <a:pt x="1783861" y="2934793"/>
                  <a:pt x="1853815" y="2935350"/>
                </a:cubicBezTo>
                <a:cubicBezTo>
                  <a:pt x="1933061" y="2940647"/>
                  <a:pt x="2012308" y="2945944"/>
                  <a:pt x="2072970" y="2941760"/>
                </a:cubicBezTo>
                <a:cubicBezTo>
                  <a:pt x="2166243" y="2942503"/>
                  <a:pt x="2245489" y="2947800"/>
                  <a:pt x="2338762" y="2948543"/>
                </a:cubicBezTo>
                <a:cubicBezTo>
                  <a:pt x="2506724" y="2940548"/>
                  <a:pt x="2679242" y="2946587"/>
                  <a:pt x="2851761" y="2952627"/>
                </a:cubicBezTo>
                <a:lnTo>
                  <a:pt x="2956435" y="2955282"/>
                </a:lnTo>
                <a:lnTo>
                  <a:pt x="2898008" y="2956276"/>
                </a:lnTo>
                <a:cubicBezTo>
                  <a:pt x="2815293" y="2956711"/>
                  <a:pt x="2732803" y="2956345"/>
                  <a:pt x="2651189" y="2955696"/>
                </a:cubicBezTo>
                <a:lnTo>
                  <a:pt x="1898965" y="2960016"/>
                </a:lnTo>
                <a:lnTo>
                  <a:pt x="1876955" y="2958864"/>
                </a:lnTo>
                <a:lnTo>
                  <a:pt x="1815460" y="2960496"/>
                </a:lnTo>
                <a:lnTo>
                  <a:pt x="1787608" y="2960656"/>
                </a:lnTo>
                <a:lnTo>
                  <a:pt x="1704437" y="2952825"/>
                </a:lnTo>
                <a:cubicBezTo>
                  <a:pt x="1658940" y="2955962"/>
                  <a:pt x="1610879" y="2951205"/>
                  <a:pt x="1572090" y="2934711"/>
                </a:cubicBezTo>
                <a:lnTo>
                  <a:pt x="1565186" y="2930687"/>
                </a:lnTo>
                <a:lnTo>
                  <a:pt x="1588024" y="2928568"/>
                </a:lnTo>
                <a:close/>
                <a:moveTo>
                  <a:pt x="1547666" y="2920477"/>
                </a:moveTo>
                <a:lnTo>
                  <a:pt x="1585439" y="2920608"/>
                </a:lnTo>
                <a:lnTo>
                  <a:pt x="1585745" y="2921550"/>
                </a:lnTo>
                <a:cubicBezTo>
                  <a:pt x="1586885" y="2925059"/>
                  <a:pt x="1588024" y="2928568"/>
                  <a:pt x="1588024" y="2928568"/>
                </a:cubicBezTo>
                <a:lnTo>
                  <a:pt x="1557263" y="2926070"/>
                </a:lnTo>
                <a:close/>
                <a:moveTo>
                  <a:pt x="1135687" y="2920300"/>
                </a:moveTo>
                <a:lnTo>
                  <a:pt x="1236460" y="2921363"/>
                </a:lnTo>
                <a:lnTo>
                  <a:pt x="1168297" y="2925226"/>
                </a:lnTo>
                <a:cubicBezTo>
                  <a:pt x="1042326" y="2931222"/>
                  <a:pt x="916354" y="2937218"/>
                  <a:pt x="792455" y="2929451"/>
                </a:cubicBezTo>
                <a:lnTo>
                  <a:pt x="740018" y="2923973"/>
                </a:lnTo>
                <a:lnTo>
                  <a:pt x="893739" y="2921290"/>
                </a:lnTo>
                <a:cubicBezTo>
                  <a:pt x="977106" y="2921371"/>
                  <a:pt x="1058720" y="2922021"/>
                  <a:pt x="1135687" y="2920300"/>
                </a:cubicBezTo>
                <a:close/>
                <a:moveTo>
                  <a:pt x="2408939" y="2919939"/>
                </a:moveTo>
                <a:lnTo>
                  <a:pt x="2701463" y="2922915"/>
                </a:lnTo>
                <a:lnTo>
                  <a:pt x="2534776" y="2931439"/>
                </a:lnTo>
                <a:cubicBezTo>
                  <a:pt x="2366815" y="2939434"/>
                  <a:pt x="2202448" y="2934626"/>
                  <a:pt x="2037512" y="2928063"/>
                </a:cubicBezTo>
                <a:lnTo>
                  <a:pt x="1873587" y="2921609"/>
                </a:lnTo>
                <a:lnTo>
                  <a:pt x="1895895" y="2921687"/>
                </a:lnTo>
                <a:cubicBezTo>
                  <a:pt x="2066135" y="2920709"/>
                  <a:pt x="2236375" y="2919731"/>
                  <a:pt x="2408939" y="2919939"/>
                </a:cubicBezTo>
                <a:close/>
                <a:moveTo>
                  <a:pt x="1269180" y="2919509"/>
                </a:moveTo>
                <a:lnTo>
                  <a:pt x="1375882" y="2919880"/>
                </a:lnTo>
                <a:lnTo>
                  <a:pt x="1500842" y="2920314"/>
                </a:lnTo>
                <a:lnTo>
                  <a:pt x="1493078" y="2920857"/>
                </a:lnTo>
                <a:lnTo>
                  <a:pt x="1492473" y="2920808"/>
                </a:lnTo>
                <a:lnTo>
                  <a:pt x="1438401" y="2922431"/>
                </a:lnTo>
                <a:lnTo>
                  <a:pt x="1361286" y="2922680"/>
                </a:lnTo>
                <a:lnTo>
                  <a:pt x="1236460" y="2921363"/>
                </a:lnTo>
                <a:close/>
                <a:moveTo>
                  <a:pt x="1584589" y="2917988"/>
                </a:moveTo>
                <a:lnTo>
                  <a:pt x="1590863" y="2920260"/>
                </a:lnTo>
                <a:lnTo>
                  <a:pt x="1590737" y="2920626"/>
                </a:lnTo>
                <a:lnTo>
                  <a:pt x="1585439" y="2920608"/>
                </a:lnTo>
                <a:close/>
                <a:moveTo>
                  <a:pt x="1542398" y="2917407"/>
                </a:moveTo>
                <a:lnTo>
                  <a:pt x="1547666" y="2920477"/>
                </a:lnTo>
                <a:lnTo>
                  <a:pt x="1500842" y="2920314"/>
                </a:lnTo>
                <a:close/>
                <a:moveTo>
                  <a:pt x="1590137" y="2915033"/>
                </a:moveTo>
                <a:lnTo>
                  <a:pt x="1789161" y="2918285"/>
                </a:lnTo>
                <a:lnTo>
                  <a:pt x="1873587" y="2921609"/>
                </a:lnTo>
                <a:lnTo>
                  <a:pt x="1591884" y="2920630"/>
                </a:lnTo>
                <a:lnTo>
                  <a:pt x="1590863" y="2920260"/>
                </a:lnTo>
                <a:lnTo>
                  <a:pt x="1591005" y="2919843"/>
                </a:lnTo>
                <a:close/>
                <a:moveTo>
                  <a:pt x="1578941" y="2914850"/>
                </a:moveTo>
                <a:lnTo>
                  <a:pt x="1583594" y="2914926"/>
                </a:lnTo>
                <a:lnTo>
                  <a:pt x="1584589" y="2917988"/>
                </a:lnTo>
                <a:lnTo>
                  <a:pt x="1579647" y="2916198"/>
                </a:lnTo>
                <a:lnTo>
                  <a:pt x="1577617" y="2914943"/>
                </a:lnTo>
                <a:close/>
                <a:moveTo>
                  <a:pt x="1583467" y="2914533"/>
                </a:moveTo>
                <a:cubicBezTo>
                  <a:pt x="1586973" y="2913395"/>
                  <a:pt x="1589012" y="2913702"/>
                  <a:pt x="1590096" y="2914805"/>
                </a:cubicBezTo>
                <a:lnTo>
                  <a:pt x="1590137" y="2915033"/>
                </a:lnTo>
                <a:lnTo>
                  <a:pt x="1583594" y="2914926"/>
                </a:lnTo>
                <a:close/>
                <a:moveTo>
                  <a:pt x="1536830" y="2914162"/>
                </a:moveTo>
                <a:lnTo>
                  <a:pt x="1577427" y="2914825"/>
                </a:lnTo>
                <a:lnTo>
                  <a:pt x="1577617" y="2914943"/>
                </a:lnTo>
                <a:lnTo>
                  <a:pt x="1542398" y="2917407"/>
                </a:lnTo>
                <a:close/>
                <a:moveTo>
                  <a:pt x="1575364" y="2913549"/>
                </a:moveTo>
                <a:lnTo>
                  <a:pt x="1583467" y="2914533"/>
                </a:lnTo>
                <a:lnTo>
                  <a:pt x="1578941" y="2914850"/>
                </a:lnTo>
                <a:lnTo>
                  <a:pt x="1577427" y="2914825"/>
                </a:lnTo>
                <a:close/>
                <a:moveTo>
                  <a:pt x="4384972" y="2909743"/>
                </a:moveTo>
                <a:lnTo>
                  <a:pt x="4379649" y="2912007"/>
                </a:lnTo>
                <a:lnTo>
                  <a:pt x="4305062" y="2930842"/>
                </a:lnTo>
                <a:lnTo>
                  <a:pt x="4150173" y="2940217"/>
                </a:lnTo>
                <a:lnTo>
                  <a:pt x="4036867" y="2941454"/>
                </a:lnTo>
                <a:lnTo>
                  <a:pt x="3995099" y="2940149"/>
                </a:lnTo>
                <a:lnTo>
                  <a:pt x="3954468" y="2942353"/>
                </a:lnTo>
                <a:lnTo>
                  <a:pt x="3933867" y="2942578"/>
                </a:lnTo>
                <a:cubicBezTo>
                  <a:pt x="3849886" y="2946575"/>
                  <a:pt x="3768272" y="2945925"/>
                  <a:pt x="3687842" y="2942952"/>
                </a:cubicBezTo>
                <a:lnTo>
                  <a:pt x="3593607" y="2937601"/>
                </a:lnTo>
                <a:lnTo>
                  <a:pt x="3661906" y="2932466"/>
                </a:lnTo>
                <a:lnTo>
                  <a:pt x="3773360" y="2919947"/>
                </a:lnTo>
                <a:lnTo>
                  <a:pt x="3844234" y="2923200"/>
                </a:lnTo>
                <a:cubicBezTo>
                  <a:pt x="3928170" y="2925035"/>
                  <a:pt x="4013291" y="2924546"/>
                  <a:pt x="4097272" y="2920549"/>
                </a:cubicBezTo>
                <a:cubicBezTo>
                  <a:pt x="4157934" y="2916365"/>
                  <a:pt x="4232624" y="2907628"/>
                  <a:pt x="4297843" y="2917480"/>
                </a:cubicBezTo>
                <a:close/>
                <a:moveTo>
                  <a:pt x="1536461" y="2908825"/>
                </a:moveTo>
                <a:lnTo>
                  <a:pt x="1545481" y="2909920"/>
                </a:lnTo>
                <a:lnTo>
                  <a:pt x="1536830" y="2914162"/>
                </a:lnTo>
                <a:close/>
                <a:moveTo>
                  <a:pt x="3008483" y="2907214"/>
                </a:moveTo>
                <a:lnTo>
                  <a:pt x="3598298" y="2911910"/>
                </a:lnTo>
                <a:lnTo>
                  <a:pt x="3658948" y="2914695"/>
                </a:lnTo>
                <a:lnTo>
                  <a:pt x="3630908" y="2916836"/>
                </a:lnTo>
                <a:lnTo>
                  <a:pt x="3481733" y="2931248"/>
                </a:lnTo>
                <a:lnTo>
                  <a:pt x="3448920" y="2929385"/>
                </a:lnTo>
                <a:cubicBezTo>
                  <a:pt x="3276401" y="2923345"/>
                  <a:pt x="3103882" y="2917306"/>
                  <a:pt x="2935920" y="2925301"/>
                </a:cubicBezTo>
                <a:lnTo>
                  <a:pt x="2701463" y="2922915"/>
                </a:lnTo>
                <a:close/>
                <a:moveTo>
                  <a:pt x="1546300" y="2895573"/>
                </a:moveTo>
                <a:lnTo>
                  <a:pt x="1575364" y="2913549"/>
                </a:lnTo>
                <a:lnTo>
                  <a:pt x="1545481" y="2909920"/>
                </a:lnTo>
                <a:lnTo>
                  <a:pt x="1548534" y="2908423"/>
                </a:lnTo>
                <a:cubicBezTo>
                  <a:pt x="1549718" y="2906099"/>
                  <a:pt x="1548579" y="2902590"/>
                  <a:pt x="1546300" y="2895573"/>
                </a:cubicBezTo>
                <a:close/>
                <a:moveTo>
                  <a:pt x="1546300" y="2895573"/>
                </a:moveTo>
                <a:cubicBezTo>
                  <a:pt x="1889059" y="2900635"/>
                  <a:pt x="2230679" y="2902189"/>
                  <a:pt x="2572299" y="2903742"/>
                </a:cubicBezTo>
                <a:lnTo>
                  <a:pt x="2674902" y="2904559"/>
                </a:lnTo>
                <a:lnTo>
                  <a:pt x="2404337" y="2911737"/>
                </a:lnTo>
                <a:cubicBezTo>
                  <a:pt x="2124519" y="2909509"/>
                  <a:pt x="1826118" y="2897801"/>
                  <a:pt x="1546300" y="2895573"/>
                </a:cubicBezTo>
                <a:close/>
                <a:moveTo>
                  <a:pt x="294594" y="2865211"/>
                </a:moveTo>
                <a:lnTo>
                  <a:pt x="315173" y="2876440"/>
                </a:lnTo>
                <a:lnTo>
                  <a:pt x="330203" y="2881261"/>
                </a:lnTo>
                <a:lnTo>
                  <a:pt x="340648" y="2889985"/>
                </a:lnTo>
                <a:cubicBezTo>
                  <a:pt x="355802" y="2900093"/>
                  <a:pt x="372062" y="2908388"/>
                  <a:pt x="389506" y="2914360"/>
                </a:cubicBezTo>
                <a:cubicBezTo>
                  <a:pt x="431408" y="2924026"/>
                  <a:pt x="472170" y="2930183"/>
                  <a:pt x="513546" y="2932262"/>
                </a:cubicBezTo>
                <a:lnTo>
                  <a:pt x="551650" y="2930303"/>
                </a:lnTo>
                <a:lnTo>
                  <a:pt x="631490" y="2937356"/>
                </a:lnTo>
                <a:cubicBezTo>
                  <a:pt x="667985" y="2939324"/>
                  <a:pt x="704124" y="2940195"/>
                  <a:pt x="739101" y="2940473"/>
                </a:cubicBezTo>
                <a:lnTo>
                  <a:pt x="794242" y="2943845"/>
                </a:lnTo>
                <a:lnTo>
                  <a:pt x="711048" y="2949582"/>
                </a:lnTo>
                <a:cubicBezTo>
                  <a:pt x="631801" y="2944285"/>
                  <a:pt x="557112" y="2953022"/>
                  <a:pt x="477866" y="2947725"/>
                </a:cubicBezTo>
                <a:cubicBezTo>
                  <a:pt x="412646" y="2937874"/>
                  <a:pt x="342870" y="2913988"/>
                  <a:pt x="296589" y="2866960"/>
                </a:cubicBezTo>
                <a:close/>
                <a:moveTo>
                  <a:pt x="284233" y="2837751"/>
                </a:moveTo>
                <a:lnTo>
                  <a:pt x="346989" y="2870715"/>
                </a:lnTo>
                <a:cubicBezTo>
                  <a:pt x="415001" y="2896628"/>
                  <a:pt x="488954" y="2908007"/>
                  <a:pt x="561790" y="2912961"/>
                </a:cubicBezTo>
                <a:lnTo>
                  <a:pt x="612445" y="2914669"/>
                </a:lnTo>
                <a:lnTo>
                  <a:pt x="622688" y="2916216"/>
                </a:lnTo>
                <a:lnTo>
                  <a:pt x="639506" y="2915582"/>
                </a:lnTo>
                <a:lnTo>
                  <a:pt x="669324" y="2916587"/>
                </a:lnTo>
                <a:lnTo>
                  <a:pt x="740018" y="2923973"/>
                </a:lnTo>
                <a:lnTo>
                  <a:pt x="641271" y="2925696"/>
                </a:lnTo>
                <a:lnTo>
                  <a:pt x="551650" y="2930303"/>
                </a:lnTo>
                <a:lnTo>
                  <a:pt x="521743" y="2927661"/>
                </a:lnTo>
                <a:cubicBezTo>
                  <a:pt x="485342" y="2922997"/>
                  <a:pt x="449390" y="2916732"/>
                  <a:pt x="414693" y="2908363"/>
                </a:cubicBezTo>
                <a:lnTo>
                  <a:pt x="330203" y="2881261"/>
                </a:lnTo>
                <a:lnTo>
                  <a:pt x="298432" y="2854726"/>
                </a:lnTo>
                <a:close/>
                <a:moveTo>
                  <a:pt x="138453" y="2809709"/>
                </a:moveTo>
                <a:cubicBezTo>
                  <a:pt x="143010" y="2823743"/>
                  <a:pt x="128983" y="2828297"/>
                  <a:pt x="124426" y="2814263"/>
                </a:cubicBezTo>
                <a:cubicBezTo>
                  <a:pt x="138453" y="2809709"/>
                  <a:pt x="138453" y="2809709"/>
                  <a:pt x="138453" y="2809709"/>
                </a:cubicBezTo>
                <a:close/>
                <a:moveTo>
                  <a:pt x="128210" y="2711762"/>
                </a:moveTo>
                <a:lnTo>
                  <a:pt x="144559" y="2745809"/>
                </a:lnTo>
                <a:lnTo>
                  <a:pt x="138453" y="2809709"/>
                </a:lnTo>
                <a:lnTo>
                  <a:pt x="127211" y="2738821"/>
                </a:lnTo>
                <a:close/>
                <a:moveTo>
                  <a:pt x="147875" y="2711111"/>
                </a:moveTo>
                <a:lnTo>
                  <a:pt x="171234" y="2753977"/>
                </a:lnTo>
                <a:cubicBezTo>
                  <a:pt x="181626" y="2767329"/>
                  <a:pt x="193264" y="2779670"/>
                  <a:pt x="206370" y="2790747"/>
                </a:cubicBezTo>
                <a:lnTo>
                  <a:pt x="243594" y="2815471"/>
                </a:lnTo>
                <a:lnTo>
                  <a:pt x="255617" y="2831055"/>
                </a:lnTo>
                <a:lnTo>
                  <a:pt x="294594" y="2865211"/>
                </a:lnTo>
                <a:lnTo>
                  <a:pt x="232731" y="2831456"/>
                </a:lnTo>
                <a:cubicBezTo>
                  <a:pt x="206040" y="2814913"/>
                  <a:pt x="180532" y="2796045"/>
                  <a:pt x="157392" y="2772531"/>
                </a:cubicBezTo>
                <a:lnTo>
                  <a:pt x="144559" y="2745809"/>
                </a:lnTo>
                <a:close/>
                <a:moveTo>
                  <a:pt x="107234" y="2612857"/>
                </a:moveTo>
                <a:lnTo>
                  <a:pt x="122076" y="2663765"/>
                </a:lnTo>
                <a:lnTo>
                  <a:pt x="129480" y="2677352"/>
                </a:lnTo>
                <a:lnTo>
                  <a:pt x="128210" y="2711762"/>
                </a:lnTo>
                <a:lnTo>
                  <a:pt x="120311" y="2695314"/>
                </a:lnTo>
                <a:close/>
                <a:moveTo>
                  <a:pt x="85922" y="2599831"/>
                </a:moveTo>
                <a:lnTo>
                  <a:pt x="115499" y="2685293"/>
                </a:lnTo>
                <a:lnTo>
                  <a:pt x="120311" y="2695314"/>
                </a:lnTo>
                <a:lnTo>
                  <a:pt x="127211" y="2738821"/>
                </a:lnTo>
                <a:lnTo>
                  <a:pt x="124426" y="2814263"/>
                </a:lnTo>
                <a:cubicBezTo>
                  <a:pt x="109705" y="2756987"/>
                  <a:pt x="98491" y="2698572"/>
                  <a:pt x="89978" y="2639523"/>
                </a:cubicBezTo>
                <a:close/>
                <a:moveTo>
                  <a:pt x="139422" y="2547806"/>
                </a:moveTo>
                <a:lnTo>
                  <a:pt x="232081" y="2763794"/>
                </a:lnTo>
                <a:cubicBezTo>
                  <a:pt x="241284" y="2780198"/>
                  <a:pt x="251363" y="2796318"/>
                  <a:pt x="262396" y="2811643"/>
                </a:cubicBezTo>
                <a:lnTo>
                  <a:pt x="284233" y="2837751"/>
                </a:lnTo>
                <a:lnTo>
                  <a:pt x="250309" y="2819931"/>
                </a:lnTo>
                <a:lnTo>
                  <a:pt x="243594" y="2815471"/>
                </a:lnTo>
                <a:lnTo>
                  <a:pt x="222567" y="2788215"/>
                </a:lnTo>
                <a:cubicBezTo>
                  <a:pt x="202978" y="2757730"/>
                  <a:pt x="188079" y="2723782"/>
                  <a:pt x="176687" y="2688696"/>
                </a:cubicBezTo>
                <a:lnTo>
                  <a:pt x="145163" y="2601595"/>
                </a:lnTo>
                <a:lnTo>
                  <a:pt x="144788" y="2590456"/>
                </a:lnTo>
                <a:close/>
                <a:moveTo>
                  <a:pt x="114890" y="2517953"/>
                </a:moveTo>
                <a:lnTo>
                  <a:pt x="145163" y="2601595"/>
                </a:lnTo>
                <a:lnTo>
                  <a:pt x="148589" y="2703637"/>
                </a:lnTo>
                <a:lnTo>
                  <a:pt x="147875" y="2711111"/>
                </a:lnTo>
                <a:lnTo>
                  <a:pt x="129480" y="2677352"/>
                </a:lnTo>
                <a:lnTo>
                  <a:pt x="129570" y="2674907"/>
                </a:lnTo>
                <a:cubicBezTo>
                  <a:pt x="126989" y="2631142"/>
                  <a:pt x="121470" y="2590271"/>
                  <a:pt x="117091" y="2552908"/>
                </a:cubicBezTo>
                <a:close/>
                <a:moveTo>
                  <a:pt x="4703995" y="2396904"/>
                </a:moveTo>
                <a:lnTo>
                  <a:pt x="4704217" y="2397881"/>
                </a:lnTo>
                <a:lnTo>
                  <a:pt x="4702900" y="2398110"/>
                </a:lnTo>
                <a:close/>
                <a:moveTo>
                  <a:pt x="4715742" y="2395879"/>
                </a:moveTo>
                <a:lnTo>
                  <a:pt x="4716177" y="2396765"/>
                </a:lnTo>
                <a:lnTo>
                  <a:pt x="4713009" y="2410342"/>
                </a:lnTo>
                <a:lnTo>
                  <a:pt x="4707457" y="2412144"/>
                </a:lnTo>
                <a:lnTo>
                  <a:pt x="4704217" y="2397881"/>
                </a:lnTo>
                <a:close/>
                <a:moveTo>
                  <a:pt x="4717120" y="2388383"/>
                </a:moveTo>
                <a:lnTo>
                  <a:pt x="4721483" y="2407590"/>
                </a:lnTo>
                <a:lnTo>
                  <a:pt x="4716177" y="2396765"/>
                </a:lnTo>
                <a:lnTo>
                  <a:pt x="4716926" y="2393555"/>
                </a:lnTo>
                <a:close/>
                <a:moveTo>
                  <a:pt x="4734553" y="2338544"/>
                </a:moveTo>
                <a:lnTo>
                  <a:pt x="4721127" y="2454247"/>
                </a:lnTo>
                <a:cubicBezTo>
                  <a:pt x="4711302" y="2519493"/>
                  <a:pt x="4687450" y="2589294"/>
                  <a:pt x="4659042" y="2645060"/>
                </a:cubicBezTo>
                <a:cubicBezTo>
                  <a:pt x="4644659" y="2696272"/>
                  <a:pt x="4620808" y="2766072"/>
                  <a:pt x="4573816" y="2812358"/>
                </a:cubicBezTo>
                <a:cubicBezTo>
                  <a:pt x="4556194" y="2829715"/>
                  <a:pt x="4538002" y="2845318"/>
                  <a:pt x="4519022" y="2859238"/>
                </a:cubicBezTo>
                <a:lnTo>
                  <a:pt x="4463840" y="2893335"/>
                </a:lnTo>
                <a:lnTo>
                  <a:pt x="4388268" y="2909451"/>
                </a:lnTo>
                <a:lnTo>
                  <a:pt x="4384972" y="2909743"/>
                </a:lnTo>
                <a:lnTo>
                  <a:pt x="4454368" y="2880231"/>
                </a:lnTo>
                <a:cubicBezTo>
                  <a:pt x="4502366" y="2854950"/>
                  <a:pt x="4545763" y="2821467"/>
                  <a:pt x="4578728" y="2779735"/>
                </a:cubicBezTo>
                <a:cubicBezTo>
                  <a:pt x="4607137" y="2723969"/>
                  <a:pt x="4635545" y="2668203"/>
                  <a:pt x="4659397" y="2598403"/>
                </a:cubicBezTo>
                <a:cubicBezTo>
                  <a:pt x="4671323" y="2563503"/>
                  <a:pt x="4683249" y="2528602"/>
                  <a:pt x="4693422" y="2494271"/>
                </a:cubicBezTo>
                <a:lnTo>
                  <a:pt x="4713009" y="2410342"/>
                </a:lnTo>
                <a:lnTo>
                  <a:pt x="4714470" y="2409867"/>
                </a:lnTo>
                <a:cubicBezTo>
                  <a:pt x="4717976" y="2408728"/>
                  <a:pt x="4721483" y="2407590"/>
                  <a:pt x="4721483" y="2407590"/>
                </a:cubicBezTo>
                <a:close/>
                <a:moveTo>
                  <a:pt x="4688536" y="2328846"/>
                </a:moveTo>
                <a:lnTo>
                  <a:pt x="4694117" y="2353415"/>
                </a:lnTo>
                <a:lnTo>
                  <a:pt x="4688671" y="2448302"/>
                </a:lnTo>
                <a:cubicBezTo>
                  <a:pt x="4681126" y="2501172"/>
                  <a:pt x="4667906" y="2552977"/>
                  <a:pt x="4645371" y="2602957"/>
                </a:cubicBezTo>
                <a:cubicBezTo>
                  <a:pt x="4616962" y="2658723"/>
                  <a:pt x="4574527" y="2719043"/>
                  <a:pt x="4522978" y="2751295"/>
                </a:cubicBezTo>
                <a:cubicBezTo>
                  <a:pt x="4471429" y="2783547"/>
                  <a:pt x="4401297" y="2806318"/>
                  <a:pt x="4345191" y="2824536"/>
                </a:cubicBezTo>
                <a:cubicBezTo>
                  <a:pt x="4204926" y="2870079"/>
                  <a:pt x="4055548" y="2887554"/>
                  <a:pt x="3906169" y="2905029"/>
                </a:cubicBezTo>
                <a:lnTo>
                  <a:pt x="3773360" y="2919947"/>
                </a:lnTo>
                <a:lnTo>
                  <a:pt x="3658948" y="2914695"/>
                </a:lnTo>
                <a:lnTo>
                  <a:pt x="3872990" y="2898349"/>
                </a:lnTo>
                <a:cubicBezTo>
                  <a:pt x="3951755" y="2890228"/>
                  <a:pt x="4029951" y="2880352"/>
                  <a:pt x="4111654" y="2869337"/>
                </a:cubicBezTo>
                <a:cubicBezTo>
                  <a:pt x="4181786" y="2846565"/>
                  <a:pt x="4256475" y="2837828"/>
                  <a:pt x="4326608" y="2815056"/>
                </a:cubicBezTo>
                <a:cubicBezTo>
                  <a:pt x="4396740" y="2792284"/>
                  <a:pt x="4466872" y="2769512"/>
                  <a:pt x="4518421" y="2737261"/>
                </a:cubicBezTo>
                <a:cubicBezTo>
                  <a:pt x="4645015" y="2649614"/>
                  <a:pt x="4674135" y="2500533"/>
                  <a:pt x="4689229" y="2356007"/>
                </a:cubicBezTo>
                <a:close/>
                <a:moveTo>
                  <a:pt x="88343" y="2326940"/>
                </a:moveTo>
                <a:lnTo>
                  <a:pt x="105440" y="2427488"/>
                </a:lnTo>
                <a:lnTo>
                  <a:pt x="110317" y="2445326"/>
                </a:lnTo>
                <a:lnTo>
                  <a:pt x="114890" y="2517953"/>
                </a:lnTo>
                <a:lnTo>
                  <a:pt x="101320" y="2480458"/>
                </a:lnTo>
                <a:lnTo>
                  <a:pt x="93881" y="2445595"/>
                </a:lnTo>
                <a:lnTo>
                  <a:pt x="88753" y="2370124"/>
                </a:lnTo>
                <a:close/>
                <a:moveTo>
                  <a:pt x="4719546" y="2323866"/>
                </a:moveTo>
                <a:lnTo>
                  <a:pt x="4717120" y="2388383"/>
                </a:lnTo>
                <a:lnTo>
                  <a:pt x="4713361" y="2371831"/>
                </a:lnTo>
                <a:close/>
                <a:moveTo>
                  <a:pt x="4697550" y="2293602"/>
                </a:moveTo>
                <a:lnTo>
                  <a:pt x="4698921" y="2308257"/>
                </a:lnTo>
                <a:lnTo>
                  <a:pt x="4713361" y="2371831"/>
                </a:lnTo>
                <a:lnTo>
                  <a:pt x="4712369" y="2379521"/>
                </a:lnTo>
                <a:cubicBezTo>
                  <a:pt x="4712369" y="2379521"/>
                  <a:pt x="4713508" y="2383030"/>
                  <a:pt x="4712894" y="2387108"/>
                </a:cubicBezTo>
                <a:lnTo>
                  <a:pt x="4703995" y="2396904"/>
                </a:lnTo>
                <a:lnTo>
                  <a:pt x="4694117" y="2353415"/>
                </a:lnTo>
                <a:close/>
                <a:moveTo>
                  <a:pt x="67541" y="2253087"/>
                </a:moveTo>
                <a:lnTo>
                  <a:pt x="68033" y="2258557"/>
                </a:lnTo>
                <a:cubicBezTo>
                  <a:pt x="68905" y="2297059"/>
                  <a:pt x="72407" y="2334707"/>
                  <a:pt x="78101" y="2371643"/>
                </a:cubicBezTo>
                <a:lnTo>
                  <a:pt x="93881" y="2445595"/>
                </a:lnTo>
                <a:lnTo>
                  <a:pt x="103757" y="2590931"/>
                </a:lnTo>
                <a:lnTo>
                  <a:pt x="107234" y="2612857"/>
                </a:lnTo>
                <a:lnTo>
                  <a:pt x="92249" y="2561458"/>
                </a:lnTo>
                <a:lnTo>
                  <a:pt x="71940" y="2462972"/>
                </a:lnTo>
                <a:lnTo>
                  <a:pt x="71736" y="2460976"/>
                </a:lnTo>
                <a:close/>
                <a:moveTo>
                  <a:pt x="4685913" y="2241330"/>
                </a:moveTo>
                <a:lnTo>
                  <a:pt x="4686648" y="2254792"/>
                </a:lnTo>
                <a:lnTo>
                  <a:pt x="4688536" y="2328846"/>
                </a:lnTo>
                <a:lnTo>
                  <a:pt x="4684895" y="2312812"/>
                </a:lnTo>
                <a:lnTo>
                  <a:pt x="4683034" y="2292917"/>
                </a:lnTo>
                <a:lnTo>
                  <a:pt x="4685383" y="2248658"/>
                </a:lnTo>
                <a:close/>
                <a:moveTo>
                  <a:pt x="4671371" y="2129094"/>
                </a:moveTo>
                <a:lnTo>
                  <a:pt x="4676270" y="2220589"/>
                </a:lnTo>
                <a:lnTo>
                  <a:pt x="4683034" y="2292917"/>
                </a:lnTo>
                <a:lnTo>
                  <a:pt x="4679937" y="2351267"/>
                </a:lnTo>
                <a:cubicBezTo>
                  <a:pt x="4679670" y="2386260"/>
                  <a:pt x="4679404" y="2421253"/>
                  <a:pt x="4674491" y="2453876"/>
                </a:cubicBezTo>
                <a:cubicBezTo>
                  <a:pt x="4664666" y="2519122"/>
                  <a:pt x="4640814" y="2588922"/>
                  <a:pt x="4593822" y="2635209"/>
                </a:cubicBezTo>
                <a:cubicBezTo>
                  <a:pt x="4560856" y="2676940"/>
                  <a:pt x="4495281" y="2713747"/>
                  <a:pt x="4439175" y="2731964"/>
                </a:cubicBezTo>
                <a:cubicBezTo>
                  <a:pt x="4298910" y="2777507"/>
                  <a:pt x="4168115" y="2804462"/>
                  <a:pt x="4018737" y="2821937"/>
                </a:cubicBezTo>
                <a:cubicBezTo>
                  <a:pt x="3850775" y="2829932"/>
                  <a:pt x="3701396" y="2847407"/>
                  <a:pt x="3537991" y="2869436"/>
                </a:cubicBezTo>
                <a:cubicBezTo>
                  <a:pt x="3372308" y="2884448"/>
                  <a:pt x="3205485" y="2895951"/>
                  <a:pt x="3038093" y="2905700"/>
                </a:cubicBezTo>
                <a:lnTo>
                  <a:pt x="3008483" y="2907214"/>
                </a:lnTo>
                <a:lnTo>
                  <a:pt x="2674902" y="2904559"/>
                </a:lnTo>
                <a:lnTo>
                  <a:pt x="2911641" y="2898278"/>
                </a:lnTo>
                <a:cubicBezTo>
                  <a:pt x="3079603" y="2890283"/>
                  <a:pt x="3246426" y="2878780"/>
                  <a:pt x="3412109" y="2863768"/>
                </a:cubicBezTo>
                <a:cubicBezTo>
                  <a:pt x="3575514" y="2841738"/>
                  <a:pt x="3738919" y="2819709"/>
                  <a:pt x="3906881" y="2811714"/>
                </a:cubicBezTo>
                <a:cubicBezTo>
                  <a:pt x="4056259" y="2794240"/>
                  <a:pt x="4205638" y="2776765"/>
                  <a:pt x="4350459" y="2745255"/>
                </a:cubicBezTo>
                <a:cubicBezTo>
                  <a:pt x="4420592" y="2722484"/>
                  <a:pt x="4490724" y="2699712"/>
                  <a:pt x="4551743" y="2648872"/>
                </a:cubicBezTo>
                <a:cubicBezTo>
                  <a:pt x="4603292" y="2616620"/>
                  <a:pt x="4641169" y="2542265"/>
                  <a:pt x="4646438" y="2462985"/>
                </a:cubicBezTo>
                <a:cubicBezTo>
                  <a:pt x="4656263" y="2397739"/>
                  <a:pt x="4666088" y="2332492"/>
                  <a:pt x="4661887" y="2271801"/>
                </a:cubicBezTo>
                <a:close/>
                <a:moveTo>
                  <a:pt x="4695094" y="2120384"/>
                </a:moveTo>
                <a:lnTo>
                  <a:pt x="4694930" y="2124355"/>
                </a:lnTo>
                <a:cubicBezTo>
                  <a:pt x="4695538" y="2178457"/>
                  <a:pt x="4697745" y="2233008"/>
                  <a:pt x="4697915" y="2287252"/>
                </a:cubicBezTo>
                <a:lnTo>
                  <a:pt x="4697550" y="2293602"/>
                </a:lnTo>
                <a:lnTo>
                  <a:pt x="4690296" y="2216035"/>
                </a:lnTo>
                <a:lnTo>
                  <a:pt x="4690597" y="2176555"/>
                </a:lnTo>
                <a:lnTo>
                  <a:pt x="4693856" y="2131492"/>
                </a:lnTo>
                <a:close/>
                <a:moveTo>
                  <a:pt x="4699370" y="2017807"/>
                </a:moveTo>
                <a:lnTo>
                  <a:pt x="4704377" y="2037122"/>
                </a:lnTo>
                <a:lnTo>
                  <a:pt x="4695094" y="2120384"/>
                </a:lnTo>
                <a:close/>
                <a:moveTo>
                  <a:pt x="4707672" y="1990470"/>
                </a:moveTo>
                <a:lnTo>
                  <a:pt x="4729205" y="2082925"/>
                </a:lnTo>
                <a:lnTo>
                  <a:pt x="4737554" y="2184216"/>
                </a:lnTo>
                <a:lnTo>
                  <a:pt x="4719546" y="2323866"/>
                </a:lnTo>
                <a:lnTo>
                  <a:pt x="4724971" y="2179566"/>
                </a:lnTo>
                <a:cubicBezTo>
                  <a:pt x="4723199" y="2144265"/>
                  <a:pt x="4719532" y="2109095"/>
                  <a:pt x="4713460" y="2073978"/>
                </a:cubicBezTo>
                <a:lnTo>
                  <a:pt x="4704377" y="2037122"/>
                </a:lnTo>
                <a:lnTo>
                  <a:pt x="4705745" y="2024851"/>
                </a:lnTo>
                <a:close/>
                <a:moveTo>
                  <a:pt x="4687518" y="1968714"/>
                </a:moveTo>
                <a:lnTo>
                  <a:pt x="4692042" y="1987070"/>
                </a:lnTo>
                <a:lnTo>
                  <a:pt x="4691185" y="2099391"/>
                </a:lnTo>
                <a:lnTo>
                  <a:pt x="4690597" y="2176555"/>
                </a:lnTo>
                <a:lnTo>
                  <a:pt x="4685913" y="2241330"/>
                </a:lnTo>
                <a:lnTo>
                  <a:pt x="4681405" y="2158805"/>
                </a:lnTo>
                <a:cubicBezTo>
                  <a:pt x="4678387" y="2095790"/>
                  <a:pt x="4677693" y="2033960"/>
                  <a:pt x="4687518" y="1968714"/>
                </a:cubicBezTo>
                <a:close/>
                <a:moveTo>
                  <a:pt x="4701544" y="1964159"/>
                </a:moveTo>
                <a:lnTo>
                  <a:pt x="4699370" y="2017807"/>
                </a:lnTo>
                <a:lnTo>
                  <a:pt x="4692042" y="1987070"/>
                </a:lnTo>
                <a:lnTo>
                  <a:pt x="4692075" y="1982748"/>
                </a:lnTo>
                <a:lnTo>
                  <a:pt x="4691343" y="1967471"/>
                </a:lnTo>
                <a:lnTo>
                  <a:pt x="4694531" y="1966436"/>
                </a:lnTo>
                <a:cubicBezTo>
                  <a:pt x="4698038" y="1965298"/>
                  <a:pt x="4701544" y="1964159"/>
                  <a:pt x="4701544" y="1964159"/>
                </a:cubicBezTo>
                <a:close/>
                <a:moveTo>
                  <a:pt x="4690837" y="1956895"/>
                </a:moveTo>
                <a:lnTo>
                  <a:pt x="4691343" y="1967471"/>
                </a:lnTo>
                <a:lnTo>
                  <a:pt x="4687518" y="1968714"/>
                </a:lnTo>
                <a:close/>
                <a:moveTo>
                  <a:pt x="88178" y="1768755"/>
                </a:moveTo>
                <a:lnTo>
                  <a:pt x="89879" y="1841559"/>
                </a:lnTo>
                <a:lnTo>
                  <a:pt x="84549" y="1927401"/>
                </a:lnTo>
                <a:lnTo>
                  <a:pt x="88343" y="2326940"/>
                </a:lnTo>
                <a:lnTo>
                  <a:pt x="86260" y="2314695"/>
                </a:lnTo>
                <a:cubicBezTo>
                  <a:pt x="64187" y="2151208"/>
                  <a:pt x="74724" y="1992648"/>
                  <a:pt x="85261" y="1834087"/>
                </a:cubicBezTo>
                <a:close/>
                <a:moveTo>
                  <a:pt x="96701" y="1731671"/>
                </a:moveTo>
                <a:lnTo>
                  <a:pt x="97105" y="1734716"/>
                </a:lnTo>
                <a:lnTo>
                  <a:pt x="99287" y="1829532"/>
                </a:lnTo>
                <a:cubicBezTo>
                  <a:pt x="107334" y="1997573"/>
                  <a:pt x="115380" y="2165614"/>
                  <a:pt x="123427" y="2333655"/>
                </a:cubicBezTo>
                <a:cubicBezTo>
                  <a:pt x="123071" y="2380312"/>
                  <a:pt x="125083" y="2422322"/>
                  <a:pt x="128848" y="2463763"/>
                </a:cubicBezTo>
                <a:lnTo>
                  <a:pt x="139422" y="2547806"/>
                </a:lnTo>
                <a:lnTo>
                  <a:pt x="136422" y="2540813"/>
                </a:lnTo>
                <a:lnTo>
                  <a:pt x="110317" y="2445326"/>
                </a:lnTo>
                <a:lnTo>
                  <a:pt x="101296" y="2302056"/>
                </a:lnTo>
                <a:cubicBezTo>
                  <a:pt x="97930" y="2217822"/>
                  <a:pt x="96098" y="2133090"/>
                  <a:pt x="94705" y="2048216"/>
                </a:cubicBezTo>
                <a:lnTo>
                  <a:pt x="89879" y="1841559"/>
                </a:lnTo>
                <a:close/>
                <a:moveTo>
                  <a:pt x="94586" y="1625275"/>
                </a:moveTo>
                <a:lnTo>
                  <a:pt x="96944" y="1727746"/>
                </a:lnTo>
                <a:lnTo>
                  <a:pt x="96701" y="1731671"/>
                </a:lnTo>
                <a:lnTo>
                  <a:pt x="95442" y="1722183"/>
                </a:lnTo>
                <a:lnTo>
                  <a:pt x="94136" y="1635340"/>
                </a:lnTo>
                <a:close/>
                <a:moveTo>
                  <a:pt x="78559" y="1596702"/>
                </a:moveTo>
                <a:lnTo>
                  <a:pt x="77214" y="1666046"/>
                </a:lnTo>
                <a:cubicBezTo>
                  <a:pt x="76147" y="1806018"/>
                  <a:pt x="61053" y="1950545"/>
                  <a:pt x="64543" y="2104551"/>
                </a:cubicBezTo>
                <a:lnTo>
                  <a:pt x="67541" y="2253087"/>
                </a:lnTo>
                <a:lnTo>
                  <a:pt x="57083" y="2136789"/>
                </a:lnTo>
                <a:cubicBezTo>
                  <a:pt x="51228" y="2017790"/>
                  <a:pt x="59131" y="1896870"/>
                  <a:pt x="67033" y="1777949"/>
                </a:cubicBezTo>
                <a:close/>
                <a:moveTo>
                  <a:pt x="80352" y="1504188"/>
                </a:moveTo>
                <a:lnTo>
                  <a:pt x="82451" y="1534505"/>
                </a:lnTo>
                <a:lnTo>
                  <a:pt x="82269" y="1538354"/>
                </a:lnTo>
                <a:lnTo>
                  <a:pt x="78559" y="1596702"/>
                </a:lnTo>
                <a:close/>
                <a:moveTo>
                  <a:pt x="89206" y="1391530"/>
                </a:moveTo>
                <a:lnTo>
                  <a:pt x="92854" y="1550014"/>
                </a:lnTo>
                <a:lnTo>
                  <a:pt x="94136" y="1635340"/>
                </a:lnTo>
                <a:lnTo>
                  <a:pt x="88178" y="1768755"/>
                </a:lnTo>
                <a:lnTo>
                  <a:pt x="82838" y="1540108"/>
                </a:lnTo>
                <a:lnTo>
                  <a:pt x="82451" y="1534505"/>
                </a:lnTo>
                <a:close/>
                <a:moveTo>
                  <a:pt x="108249" y="1325701"/>
                </a:moveTo>
                <a:lnTo>
                  <a:pt x="108871" y="1518808"/>
                </a:lnTo>
                <a:cubicBezTo>
                  <a:pt x="115601" y="1754423"/>
                  <a:pt x="140033" y="1990834"/>
                  <a:pt x="180244" y="2222123"/>
                </a:cubicBezTo>
                <a:cubicBezTo>
                  <a:pt x="203029" y="2292294"/>
                  <a:pt x="225813" y="2362466"/>
                  <a:pt x="234571" y="2437192"/>
                </a:cubicBezTo>
                <a:cubicBezTo>
                  <a:pt x="252799" y="2493329"/>
                  <a:pt x="261557" y="2568056"/>
                  <a:pt x="279785" y="2624193"/>
                </a:cubicBezTo>
                <a:cubicBezTo>
                  <a:pt x="283986" y="2684885"/>
                  <a:pt x="306770" y="2755056"/>
                  <a:pt x="353051" y="2802085"/>
                </a:cubicBezTo>
                <a:cubicBezTo>
                  <a:pt x="399332" y="2849114"/>
                  <a:pt x="469108" y="2872999"/>
                  <a:pt x="534328" y="2882851"/>
                </a:cubicBezTo>
                <a:cubicBezTo>
                  <a:pt x="613574" y="2888148"/>
                  <a:pt x="692820" y="2893445"/>
                  <a:pt x="753483" y="2889261"/>
                </a:cubicBezTo>
                <a:cubicBezTo>
                  <a:pt x="846755" y="2890004"/>
                  <a:pt x="926002" y="2895301"/>
                  <a:pt x="1019274" y="2896043"/>
                </a:cubicBezTo>
                <a:cubicBezTo>
                  <a:pt x="1191793" y="2902083"/>
                  <a:pt x="1359755" y="2894088"/>
                  <a:pt x="1546300" y="2895573"/>
                </a:cubicBezTo>
                <a:cubicBezTo>
                  <a:pt x="1539287" y="2897851"/>
                  <a:pt x="1536920" y="2902498"/>
                  <a:pt x="1536305" y="2906575"/>
                </a:cubicBezTo>
                <a:lnTo>
                  <a:pt x="1536461" y="2908825"/>
                </a:lnTo>
                <a:lnTo>
                  <a:pt x="1481320" y="2902128"/>
                </a:lnTo>
                <a:cubicBezTo>
                  <a:pt x="1412680" y="2901144"/>
                  <a:pt x="1343075" y="2912109"/>
                  <a:pt x="1273207" y="2919281"/>
                </a:cubicBezTo>
                <a:lnTo>
                  <a:pt x="1269180" y="2919509"/>
                </a:lnTo>
                <a:lnTo>
                  <a:pt x="855869" y="2918073"/>
                </a:lnTo>
                <a:cubicBezTo>
                  <a:pt x="816246" y="2915424"/>
                  <a:pt x="776623" y="2912776"/>
                  <a:pt x="737570" y="2911882"/>
                </a:cubicBezTo>
                <a:lnTo>
                  <a:pt x="639506" y="2915582"/>
                </a:lnTo>
                <a:lnTo>
                  <a:pt x="612445" y="2914669"/>
                </a:lnTo>
                <a:lnTo>
                  <a:pt x="427029" y="2886662"/>
                </a:lnTo>
                <a:cubicBezTo>
                  <a:pt x="315528" y="2829782"/>
                  <a:pt x="274516" y="2703473"/>
                  <a:pt x="252088" y="2586644"/>
                </a:cubicBezTo>
                <a:cubicBezTo>
                  <a:pt x="204774" y="2369298"/>
                  <a:pt x="157460" y="2151951"/>
                  <a:pt x="123903" y="1936682"/>
                </a:cubicBezTo>
                <a:lnTo>
                  <a:pt x="97105" y="1734716"/>
                </a:lnTo>
                <a:lnTo>
                  <a:pt x="96944" y="1727746"/>
                </a:lnTo>
                <a:lnTo>
                  <a:pt x="99171" y="1691884"/>
                </a:lnTo>
                <a:cubicBezTo>
                  <a:pt x="103256" y="1614927"/>
                  <a:pt x="106157" y="1540294"/>
                  <a:pt x="106690" y="1470308"/>
                </a:cubicBezTo>
                <a:lnTo>
                  <a:pt x="103539" y="1424789"/>
                </a:lnTo>
                <a:lnTo>
                  <a:pt x="107757" y="1330336"/>
                </a:lnTo>
                <a:close/>
                <a:moveTo>
                  <a:pt x="98656" y="1267073"/>
                </a:moveTo>
                <a:lnTo>
                  <a:pt x="97763" y="1341338"/>
                </a:lnTo>
                <a:lnTo>
                  <a:pt x="103539" y="1424789"/>
                </a:lnTo>
                <a:lnTo>
                  <a:pt x="96509" y="1582211"/>
                </a:lnTo>
                <a:lnTo>
                  <a:pt x="94586" y="1625275"/>
                </a:lnTo>
                <a:lnTo>
                  <a:pt x="92854" y="1550014"/>
                </a:lnTo>
                <a:lnTo>
                  <a:pt x="91961" y="1490604"/>
                </a:lnTo>
                <a:close/>
                <a:moveTo>
                  <a:pt x="98952" y="1252917"/>
                </a:moveTo>
                <a:lnTo>
                  <a:pt x="98999" y="1255610"/>
                </a:lnTo>
                <a:lnTo>
                  <a:pt x="98656" y="1267073"/>
                </a:lnTo>
                <a:lnTo>
                  <a:pt x="98814" y="1253913"/>
                </a:lnTo>
                <a:close/>
                <a:moveTo>
                  <a:pt x="96105" y="1092651"/>
                </a:moveTo>
                <a:lnTo>
                  <a:pt x="98877" y="1248713"/>
                </a:lnTo>
                <a:lnTo>
                  <a:pt x="98814" y="1253913"/>
                </a:lnTo>
                <a:lnTo>
                  <a:pt x="94087" y="1288233"/>
                </a:lnTo>
                <a:lnTo>
                  <a:pt x="89206" y="1391530"/>
                </a:lnTo>
                <a:lnTo>
                  <a:pt x="87901" y="1334843"/>
                </a:lnTo>
                <a:lnTo>
                  <a:pt x="85716" y="1311508"/>
                </a:lnTo>
                <a:lnTo>
                  <a:pt x="90241" y="1180883"/>
                </a:lnTo>
                <a:close/>
                <a:moveTo>
                  <a:pt x="4705768" y="1074866"/>
                </a:moveTo>
                <a:lnTo>
                  <a:pt x="4725820" y="1227121"/>
                </a:lnTo>
                <a:lnTo>
                  <a:pt x="4728681" y="1251224"/>
                </a:lnTo>
                <a:lnTo>
                  <a:pt x="4733155" y="1488477"/>
                </a:lnTo>
                <a:cubicBezTo>
                  <a:pt x="4739262" y="1757988"/>
                  <a:pt x="4781075" y="2027784"/>
                  <a:pt x="4743019" y="2293817"/>
                </a:cubicBezTo>
                <a:lnTo>
                  <a:pt x="4734553" y="2338544"/>
                </a:lnTo>
                <a:lnTo>
                  <a:pt x="4735479" y="2330566"/>
                </a:lnTo>
                <a:cubicBezTo>
                  <a:pt x="4738710" y="2289035"/>
                  <a:pt x="4740194" y="2247344"/>
                  <a:pt x="4739344" y="2205927"/>
                </a:cubicBezTo>
                <a:lnTo>
                  <a:pt x="4737554" y="2184216"/>
                </a:lnTo>
                <a:lnTo>
                  <a:pt x="4742808" y="2143473"/>
                </a:lnTo>
                <a:cubicBezTo>
                  <a:pt x="4751142" y="1987082"/>
                  <a:pt x="4738766" y="1832567"/>
                  <a:pt x="4724921" y="1679499"/>
                </a:cubicBezTo>
                <a:lnTo>
                  <a:pt x="4721720" y="1641905"/>
                </a:lnTo>
                <a:lnTo>
                  <a:pt x="4723285" y="1559555"/>
                </a:lnTo>
                <a:cubicBezTo>
                  <a:pt x="4722702" y="1483144"/>
                  <a:pt x="4719785" y="1407006"/>
                  <a:pt x="4713662" y="1330697"/>
                </a:cubicBezTo>
                <a:lnTo>
                  <a:pt x="4705610" y="1266544"/>
                </a:lnTo>
                <a:close/>
                <a:moveTo>
                  <a:pt x="112331" y="1069237"/>
                </a:moveTo>
                <a:lnTo>
                  <a:pt x="110345" y="1170208"/>
                </a:lnTo>
                <a:lnTo>
                  <a:pt x="98952" y="1252917"/>
                </a:lnTo>
                <a:lnTo>
                  <a:pt x="98877" y="1248713"/>
                </a:lnTo>
                <a:lnTo>
                  <a:pt x="99355" y="1208952"/>
                </a:lnTo>
                <a:cubicBezTo>
                  <a:pt x="101989" y="1169312"/>
                  <a:pt x="104624" y="1129672"/>
                  <a:pt x="109011" y="1089462"/>
                </a:cubicBezTo>
                <a:close/>
                <a:moveTo>
                  <a:pt x="4724962" y="1063035"/>
                </a:moveTo>
                <a:lnTo>
                  <a:pt x="4784348" y="1502882"/>
                </a:lnTo>
                <a:cubicBezTo>
                  <a:pt x="4787838" y="1656889"/>
                  <a:pt x="4781858" y="1829484"/>
                  <a:pt x="4785347" y="1983490"/>
                </a:cubicBezTo>
                <a:cubicBezTo>
                  <a:pt x="4793394" y="2151531"/>
                  <a:pt x="4815467" y="2315018"/>
                  <a:pt x="4804930" y="2473579"/>
                </a:cubicBezTo>
                <a:cubicBezTo>
                  <a:pt x="4813333" y="2594962"/>
                  <a:pt x="4784213" y="2744043"/>
                  <a:pt x="4671645" y="2827135"/>
                </a:cubicBezTo>
                <a:cubicBezTo>
                  <a:pt x="4608259" y="2882622"/>
                  <a:pt x="4524167" y="2901200"/>
                  <a:pt x="4442739" y="2914550"/>
                </a:cubicBezTo>
                <a:lnTo>
                  <a:pt x="4396877" y="2921907"/>
                </a:lnTo>
                <a:lnTo>
                  <a:pt x="4459495" y="2896020"/>
                </a:lnTo>
                <a:lnTo>
                  <a:pt x="4463840" y="2893335"/>
                </a:lnTo>
                <a:lnTo>
                  <a:pt x="4475275" y="2890896"/>
                </a:lnTo>
                <a:cubicBezTo>
                  <a:pt x="4535937" y="2886713"/>
                  <a:pt x="4592043" y="2868495"/>
                  <a:pt x="4643592" y="2836244"/>
                </a:cubicBezTo>
                <a:cubicBezTo>
                  <a:pt x="4695141" y="2803992"/>
                  <a:pt x="4723550" y="2748226"/>
                  <a:pt x="4751958" y="2692460"/>
                </a:cubicBezTo>
                <a:cubicBezTo>
                  <a:pt x="4809132" y="2534270"/>
                  <a:pt x="4801085" y="2366229"/>
                  <a:pt x="4779012" y="2202743"/>
                </a:cubicBezTo>
                <a:cubicBezTo>
                  <a:pt x="4770965" y="2034702"/>
                  <a:pt x="4767476" y="1880696"/>
                  <a:pt x="4759429" y="1712655"/>
                </a:cubicBezTo>
                <a:cubicBezTo>
                  <a:pt x="4764698" y="1633374"/>
                  <a:pt x="4761813" y="1552863"/>
                  <a:pt x="4754853" y="1471735"/>
                </a:cubicBezTo>
                <a:lnTo>
                  <a:pt x="4728681" y="1251224"/>
                </a:lnTo>
                <a:lnTo>
                  <a:pt x="4725267" y="1070222"/>
                </a:lnTo>
                <a:close/>
                <a:moveTo>
                  <a:pt x="22227" y="862102"/>
                </a:moveTo>
                <a:lnTo>
                  <a:pt x="28118" y="904092"/>
                </a:lnTo>
                <a:lnTo>
                  <a:pt x="21532" y="1017026"/>
                </a:lnTo>
                <a:cubicBezTo>
                  <a:pt x="29578" y="1185067"/>
                  <a:pt x="33068" y="1339073"/>
                  <a:pt x="27088" y="1511668"/>
                </a:cubicBezTo>
                <a:cubicBezTo>
                  <a:pt x="34068" y="1819681"/>
                  <a:pt x="12994" y="2136803"/>
                  <a:pt x="71167" y="2459221"/>
                </a:cubicBezTo>
                <a:lnTo>
                  <a:pt x="71940" y="2462972"/>
                </a:lnTo>
                <a:lnTo>
                  <a:pt x="85922" y="2599831"/>
                </a:lnTo>
                <a:lnTo>
                  <a:pt x="84126" y="2594639"/>
                </a:lnTo>
                <a:cubicBezTo>
                  <a:pt x="52583" y="2449741"/>
                  <a:pt x="35067" y="2300289"/>
                  <a:pt x="17551" y="2150837"/>
                </a:cubicBezTo>
                <a:cubicBezTo>
                  <a:pt x="14061" y="1996831"/>
                  <a:pt x="10571" y="1842824"/>
                  <a:pt x="16552" y="1670229"/>
                </a:cubicBezTo>
                <a:cubicBezTo>
                  <a:pt x="13062" y="1516223"/>
                  <a:pt x="9572" y="1362216"/>
                  <a:pt x="15552" y="1189621"/>
                </a:cubicBezTo>
                <a:cubicBezTo>
                  <a:pt x="6794" y="1114895"/>
                  <a:pt x="12063" y="1035614"/>
                  <a:pt x="17331" y="956334"/>
                </a:cubicBezTo>
                <a:close/>
                <a:moveTo>
                  <a:pt x="39026" y="817079"/>
                </a:moveTo>
                <a:lnTo>
                  <a:pt x="41538" y="839876"/>
                </a:lnTo>
                <a:lnTo>
                  <a:pt x="85716" y="1311508"/>
                </a:lnTo>
                <a:lnTo>
                  <a:pt x="82019" y="1418202"/>
                </a:lnTo>
                <a:lnTo>
                  <a:pt x="80352" y="1504188"/>
                </a:lnTo>
                <a:lnTo>
                  <a:pt x="66034" y="1297341"/>
                </a:lnTo>
                <a:cubicBezTo>
                  <a:pt x="59643" y="1217968"/>
                  <a:pt x="53252" y="1138595"/>
                  <a:pt x="49229" y="1054574"/>
                </a:cubicBezTo>
                <a:cubicBezTo>
                  <a:pt x="42572" y="1010194"/>
                  <a:pt x="37053" y="969323"/>
                  <a:pt x="31535" y="928451"/>
                </a:cubicBezTo>
                <a:lnTo>
                  <a:pt x="28118" y="904092"/>
                </a:lnTo>
                <a:lnTo>
                  <a:pt x="28909" y="890519"/>
                </a:lnTo>
                <a:close/>
                <a:moveTo>
                  <a:pt x="130739" y="762960"/>
                </a:moveTo>
                <a:lnTo>
                  <a:pt x="134811" y="840619"/>
                </a:lnTo>
                <a:cubicBezTo>
                  <a:pt x="138834" y="924639"/>
                  <a:pt x="138212" y="1006290"/>
                  <a:pt x="133513" y="1087324"/>
                </a:cubicBezTo>
                <a:lnTo>
                  <a:pt x="108249" y="1325701"/>
                </a:lnTo>
                <a:lnTo>
                  <a:pt x="108113" y="1283678"/>
                </a:lnTo>
                <a:lnTo>
                  <a:pt x="110345" y="1170208"/>
                </a:lnTo>
                <a:lnTo>
                  <a:pt x="111984" y="1158310"/>
                </a:lnTo>
                <a:cubicBezTo>
                  <a:pt x="115232" y="1114592"/>
                  <a:pt x="116727" y="1071443"/>
                  <a:pt x="119362" y="1031803"/>
                </a:cubicBezTo>
                <a:lnTo>
                  <a:pt x="119305" y="1026755"/>
                </a:lnTo>
                <a:lnTo>
                  <a:pt x="129187" y="966557"/>
                </a:lnTo>
                <a:cubicBezTo>
                  <a:pt x="127264" y="912882"/>
                  <a:pt x="128848" y="858069"/>
                  <a:pt x="130432" y="803256"/>
                </a:cubicBezTo>
                <a:close/>
                <a:moveTo>
                  <a:pt x="112063" y="700055"/>
                </a:moveTo>
                <a:lnTo>
                  <a:pt x="116583" y="784481"/>
                </a:lnTo>
                <a:cubicBezTo>
                  <a:pt x="113949" y="824122"/>
                  <a:pt x="115961" y="866132"/>
                  <a:pt x="117973" y="908142"/>
                </a:cubicBezTo>
                <a:lnTo>
                  <a:pt x="119305" y="1026755"/>
                </a:lnTo>
                <a:lnTo>
                  <a:pt x="112331" y="1069237"/>
                </a:lnTo>
                <a:lnTo>
                  <a:pt x="112873" y="1041666"/>
                </a:lnTo>
                <a:lnTo>
                  <a:pt x="108469" y="859210"/>
                </a:lnTo>
                <a:lnTo>
                  <a:pt x="109214" y="833416"/>
                </a:lnTo>
                <a:cubicBezTo>
                  <a:pt x="109481" y="798423"/>
                  <a:pt x="109748" y="763430"/>
                  <a:pt x="112382" y="723790"/>
                </a:cubicBezTo>
                <a:close/>
                <a:moveTo>
                  <a:pt x="111436" y="653496"/>
                </a:moveTo>
                <a:lnTo>
                  <a:pt x="112063" y="700055"/>
                </a:lnTo>
                <a:lnTo>
                  <a:pt x="110782" y="676134"/>
                </a:lnTo>
                <a:close/>
                <a:moveTo>
                  <a:pt x="125614" y="582255"/>
                </a:moveTo>
                <a:lnTo>
                  <a:pt x="131677" y="639955"/>
                </a:lnTo>
                <a:lnTo>
                  <a:pt x="130739" y="762960"/>
                </a:lnTo>
                <a:lnTo>
                  <a:pt x="123614" y="627059"/>
                </a:lnTo>
                <a:close/>
                <a:moveTo>
                  <a:pt x="107315" y="508343"/>
                </a:moveTo>
                <a:lnTo>
                  <a:pt x="113449" y="583818"/>
                </a:lnTo>
                <a:lnTo>
                  <a:pt x="111436" y="653496"/>
                </a:lnTo>
                <a:lnTo>
                  <a:pt x="111219" y="637386"/>
                </a:lnTo>
                <a:cubicBezTo>
                  <a:pt x="110795" y="606981"/>
                  <a:pt x="109725" y="575331"/>
                  <a:pt x="106178" y="543515"/>
                </a:cubicBezTo>
                <a:lnTo>
                  <a:pt x="105352" y="539578"/>
                </a:lnTo>
                <a:close/>
                <a:moveTo>
                  <a:pt x="105598" y="451138"/>
                </a:moveTo>
                <a:lnTo>
                  <a:pt x="109894" y="467295"/>
                </a:lnTo>
                <a:lnTo>
                  <a:pt x="107315" y="508343"/>
                </a:lnTo>
                <a:lnTo>
                  <a:pt x="104389" y="472344"/>
                </a:lnTo>
                <a:close/>
                <a:moveTo>
                  <a:pt x="85934" y="447979"/>
                </a:moveTo>
                <a:lnTo>
                  <a:pt x="86278" y="448651"/>
                </a:lnTo>
                <a:lnTo>
                  <a:pt x="105352" y="539578"/>
                </a:lnTo>
                <a:lnTo>
                  <a:pt x="104336" y="555749"/>
                </a:lnTo>
                <a:cubicBezTo>
                  <a:pt x="108715" y="593112"/>
                  <a:pt x="109587" y="631614"/>
                  <a:pt x="110460" y="670115"/>
                </a:cubicBezTo>
                <a:lnTo>
                  <a:pt x="110782" y="676134"/>
                </a:lnTo>
                <a:lnTo>
                  <a:pt x="110282" y="693444"/>
                </a:lnTo>
                <a:cubicBezTo>
                  <a:pt x="110015" y="728437"/>
                  <a:pt x="109748" y="763430"/>
                  <a:pt x="107114" y="803070"/>
                </a:cubicBezTo>
                <a:lnTo>
                  <a:pt x="108469" y="859210"/>
                </a:lnTo>
                <a:lnTo>
                  <a:pt x="106046" y="943042"/>
                </a:lnTo>
                <a:lnTo>
                  <a:pt x="96105" y="1092651"/>
                </a:lnTo>
                <a:lnTo>
                  <a:pt x="94512" y="1003025"/>
                </a:lnTo>
                <a:cubicBezTo>
                  <a:pt x="91059" y="920759"/>
                  <a:pt x="88175" y="840248"/>
                  <a:pt x="93443" y="760967"/>
                </a:cubicBezTo>
                <a:cubicBezTo>
                  <a:pt x="98712" y="681687"/>
                  <a:pt x="94510" y="620995"/>
                  <a:pt x="85752" y="546269"/>
                </a:cubicBezTo>
                <a:close/>
                <a:moveTo>
                  <a:pt x="48147" y="374135"/>
                </a:moveTo>
                <a:lnTo>
                  <a:pt x="53687" y="384962"/>
                </a:lnTo>
                <a:lnTo>
                  <a:pt x="43985" y="413903"/>
                </a:lnTo>
                <a:cubicBezTo>
                  <a:pt x="34216" y="462162"/>
                  <a:pt x="38155" y="519060"/>
                  <a:pt x="34203" y="578521"/>
                </a:cubicBezTo>
                <a:cubicBezTo>
                  <a:pt x="38405" y="639212"/>
                  <a:pt x="42605" y="699904"/>
                  <a:pt x="46807" y="760596"/>
                </a:cubicBezTo>
                <a:lnTo>
                  <a:pt x="39026" y="817079"/>
                </a:lnTo>
                <a:lnTo>
                  <a:pt x="19039" y="635697"/>
                </a:lnTo>
                <a:lnTo>
                  <a:pt x="19032" y="628049"/>
                </a:lnTo>
                <a:cubicBezTo>
                  <a:pt x="18181" y="596328"/>
                  <a:pt x="17111" y="564678"/>
                  <a:pt x="17640" y="533478"/>
                </a:cubicBezTo>
                <a:lnTo>
                  <a:pt x="21420" y="491168"/>
                </a:lnTo>
                <a:lnTo>
                  <a:pt x="30143" y="428610"/>
                </a:lnTo>
                <a:close/>
                <a:moveTo>
                  <a:pt x="47874" y="360796"/>
                </a:moveTo>
                <a:lnTo>
                  <a:pt x="52254" y="361709"/>
                </a:lnTo>
                <a:lnTo>
                  <a:pt x="48147" y="374135"/>
                </a:lnTo>
                <a:lnTo>
                  <a:pt x="45614" y="369186"/>
                </a:lnTo>
                <a:close/>
                <a:moveTo>
                  <a:pt x="59870" y="347174"/>
                </a:moveTo>
                <a:cubicBezTo>
                  <a:pt x="63946" y="347790"/>
                  <a:pt x="68592" y="350160"/>
                  <a:pt x="68592" y="350160"/>
                </a:cubicBezTo>
                <a:lnTo>
                  <a:pt x="90298" y="402896"/>
                </a:lnTo>
                <a:lnTo>
                  <a:pt x="85939" y="445368"/>
                </a:lnTo>
                <a:lnTo>
                  <a:pt x="85934" y="447979"/>
                </a:lnTo>
                <a:lnTo>
                  <a:pt x="53687" y="384962"/>
                </a:lnTo>
                <a:lnTo>
                  <a:pt x="59123" y="368748"/>
                </a:lnTo>
                <a:cubicBezTo>
                  <a:pt x="59123" y="368748"/>
                  <a:pt x="57983" y="365240"/>
                  <a:pt x="55091" y="362300"/>
                </a:cubicBezTo>
                <a:lnTo>
                  <a:pt x="52254" y="361709"/>
                </a:lnTo>
                <a:lnTo>
                  <a:pt x="54565" y="354714"/>
                </a:lnTo>
                <a:cubicBezTo>
                  <a:pt x="52287" y="347697"/>
                  <a:pt x="55794" y="346558"/>
                  <a:pt x="59870" y="347174"/>
                </a:cubicBezTo>
                <a:close/>
                <a:moveTo>
                  <a:pt x="134089" y="323579"/>
                </a:moveTo>
                <a:lnTo>
                  <a:pt x="133456" y="406668"/>
                </a:lnTo>
                <a:lnTo>
                  <a:pt x="125614" y="582255"/>
                </a:lnTo>
                <a:lnTo>
                  <a:pt x="115914" y="489934"/>
                </a:lnTo>
                <a:lnTo>
                  <a:pt x="109894" y="467295"/>
                </a:lnTo>
                <a:lnTo>
                  <a:pt x="110307" y="460726"/>
                </a:lnTo>
                <a:lnTo>
                  <a:pt x="108055" y="415365"/>
                </a:lnTo>
                <a:lnTo>
                  <a:pt x="119785" y="364565"/>
                </a:lnTo>
                <a:close/>
                <a:moveTo>
                  <a:pt x="127388" y="259234"/>
                </a:moveTo>
                <a:lnTo>
                  <a:pt x="122820" y="272435"/>
                </a:lnTo>
                <a:cubicBezTo>
                  <a:pt x="115584" y="303873"/>
                  <a:pt x="110671" y="336496"/>
                  <a:pt x="105759" y="369119"/>
                </a:cubicBezTo>
                <a:lnTo>
                  <a:pt x="108055" y="415365"/>
                </a:lnTo>
                <a:lnTo>
                  <a:pt x="107501" y="417762"/>
                </a:lnTo>
                <a:lnTo>
                  <a:pt x="105598" y="451138"/>
                </a:lnTo>
                <a:lnTo>
                  <a:pt x="97283" y="419868"/>
                </a:lnTo>
                <a:lnTo>
                  <a:pt x="90298" y="402896"/>
                </a:lnTo>
                <a:lnTo>
                  <a:pt x="96645" y="341051"/>
                </a:lnTo>
                <a:cubicBezTo>
                  <a:pt x="102697" y="311936"/>
                  <a:pt x="112518" y="285477"/>
                  <a:pt x="125599" y="261594"/>
                </a:cubicBezTo>
                <a:close/>
                <a:moveTo>
                  <a:pt x="4364100" y="192225"/>
                </a:moveTo>
                <a:lnTo>
                  <a:pt x="4453473" y="245089"/>
                </a:lnTo>
                <a:cubicBezTo>
                  <a:pt x="4480120" y="267464"/>
                  <a:pt x="4503830" y="292733"/>
                  <a:pt x="4525047" y="320023"/>
                </a:cubicBezTo>
                <a:lnTo>
                  <a:pt x="4569090" y="387754"/>
                </a:lnTo>
                <a:lnTo>
                  <a:pt x="4606261" y="466120"/>
                </a:lnTo>
                <a:lnTo>
                  <a:pt x="4622395" y="504839"/>
                </a:lnTo>
                <a:lnTo>
                  <a:pt x="4663641" y="665538"/>
                </a:lnTo>
                <a:cubicBezTo>
                  <a:pt x="4674856" y="723952"/>
                  <a:pt x="4683440" y="783220"/>
                  <a:pt x="4691740" y="841611"/>
                </a:cubicBezTo>
                <a:lnTo>
                  <a:pt x="4696749" y="874034"/>
                </a:lnTo>
                <a:lnTo>
                  <a:pt x="4705811" y="1022240"/>
                </a:lnTo>
                <a:lnTo>
                  <a:pt x="4705768" y="1074866"/>
                </a:lnTo>
                <a:lnTo>
                  <a:pt x="4699368" y="1026272"/>
                </a:lnTo>
                <a:cubicBezTo>
                  <a:pt x="4689382" y="959701"/>
                  <a:pt x="4679396" y="893131"/>
                  <a:pt x="4672916" y="825422"/>
                </a:cubicBezTo>
                <a:cubicBezTo>
                  <a:pt x="4650487" y="708593"/>
                  <a:pt x="4637528" y="573175"/>
                  <a:pt x="4587046" y="465455"/>
                </a:cubicBezTo>
                <a:cubicBezTo>
                  <a:pt x="4545767" y="374139"/>
                  <a:pt x="4488709" y="287947"/>
                  <a:pt x="4407880" y="222562"/>
                </a:cubicBezTo>
                <a:lnTo>
                  <a:pt x="4368720" y="197113"/>
                </a:lnTo>
                <a:close/>
                <a:moveTo>
                  <a:pt x="4305101" y="168724"/>
                </a:moveTo>
                <a:lnTo>
                  <a:pt x="4356209" y="188983"/>
                </a:lnTo>
                <a:lnTo>
                  <a:pt x="4368720" y="197113"/>
                </a:lnTo>
                <a:lnTo>
                  <a:pt x="4412097" y="243009"/>
                </a:lnTo>
                <a:cubicBezTo>
                  <a:pt x="4428838" y="264723"/>
                  <a:pt x="4443826" y="287006"/>
                  <a:pt x="4457674" y="305780"/>
                </a:cubicBezTo>
                <a:cubicBezTo>
                  <a:pt x="4540766" y="418426"/>
                  <a:pt x="4567751" y="549290"/>
                  <a:pt x="4608763" y="675599"/>
                </a:cubicBezTo>
                <a:cubicBezTo>
                  <a:pt x="4640306" y="820497"/>
                  <a:pt x="4671849" y="965394"/>
                  <a:pt x="4684808" y="1100812"/>
                </a:cubicBezTo>
                <a:lnTo>
                  <a:pt x="4705610" y="1266544"/>
                </a:lnTo>
                <a:lnTo>
                  <a:pt x="4705458" y="1450928"/>
                </a:lnTo>
                <a:lnTo>
                  <a:pt x="4721720" y="1641905"/>
                </a:lnTo>
                <a:lnTo>
                  <a:pt x="4718904" y="1790051"/>
                </a:lnTo>
                <a:lnTo>
                  <a:pt x="4707672" y="1990470"/>
                </a:lnTo>
                <a:lnTo>
                  <a:pt x="4701544" y="1964159"/>
                </a:lnTo>
                <a:cubicBezTo>
                  <a:pt x="4699266" y="1957142"/>
                  <a:pt x="4694620" y="1954772"/>
                  <a:pt x="4691114" y="1955911"/>
                </a:cubicBezTo>
                <a:lnTo>
                  <a:pt x="4690837" y="1956895"/>
                </a:lnTo>
                <a:lnTo>
                  <a:pt x="4687500" y="1887206"/>
                </a:lnTo>
                <a:lnTo>
                  <a:pt x="4692993" y="1805009"/>
                </a:lnTo>
                <a:cubicBezTo>
                  <a:pt x="4703932" y="1574566"/>
                  <a:pt x="4700473" y="1340070"/>
                  <a:pt x="4670781" y="1105366"/>
                </a:cubicBezTo>
                <a:cubicBezTo>
                  <a:pt x="4653265" y="955914"/>
                  <a:pt x="4621723" y="811017"/>
                  <a:pt x="4590180" y="666119"/>
                </a:cubicBezTo>
                <a:lnTo>
                  <a:pt x="4587139" y="656458"/>
                </a:lnTo>
                <a:lnTo>
                  <a:pt x="4572308" y="563324"/>
                </a:lnTo>
                <a:cubicBezTo>
                  <a:pt x="4551802" y="500170"/>
                  <a:pt x="4526650" y="434645"/>
                  <a:pt x="4492118" y="376045"/>
                </a:cubicBezTo>
                <a:lnTo>
                  <a:pt x="4469554" y="345083"/>
                </a:lnTo>
                <a:lnTo>
                  <a:pt x="4439091" y="296300"/>
                </a:lnTo>
                <a:cubicBezTo>
                  <a:pt x="4409115" y="251734"/>
                  <a:pt x="4374405" y="216463"/>
                  <a:pt x="4336143" y="188162"/>
                </a:cubicBezTo>
                <a:close/>
                <a:moveTo>
                  <a:pt x="4301438" y="149051"/>
                </a:moveTo>
                <a:lnTo>
                  <a:pt x="4371210" y="176776"/>
                </a:lnTo>
                <a:cubicBezTo>
                  <a:pt x="4428143" y="202893"/>
                  <a:pt x="4481526" y="235980"/>
                  <a:pt x="4527806" y="283009"/>
                </a:cubicBezTo>
                <a:cubicBezTo>
                  <a:pt x="4606341" y="381620"/>
                  <a:pt x="4665936" y="517409"/>
                  <a:pt x="4692922" y="648273"/>
                </a:cubicBezTo>
                <a:cubicBezTo>
                  <a:pt x="4704048" y="718352"/>
                  <a:pt x="4711382" y="788692"/>
                  <a:pt x="4716310" y="859086"/>
                </a:cubicBezTo>
                <a:lnTo>
                  <a:pt x="4724962" y="1063035"/>
                </a:lnTo>
                <a:lnTo>
                  <a:pt x="4718129" y="1012423"/>
                </a:lnTo>
                <a:lnTo>
                  <a:pt x="4696749" y="874034"/>
                </a:lnTo>
                <a:lnTo>
                  <a:pt x="4692658" y="807134"/>
                </a:lnTo>
                <a:cubicBezTo>
                  <a:pt x="4685549" y="735994"/>
                  <a:pt x="4675300" y="665630"/>
                  <a:pt x="4660668" y="596690"/>
                </a:cubicBezTo>
                <a:lnTo>
                  <a:pt x="4622395" y="504839"/>
                </a:lnTo>
                <a:lnTo>
                  <a:pt x="4619763" y="494587"/>
                </a:lnTo>
                <a:lnTo>
                  <a:pt x="4606261" y="466120"/>
                </a:lnTo>
                <a:lnTo>
                  <a:pt x="4581662" y="407087"/>
                </a:lnTo>
                <a:lnTo>
                  <a:pt x="4569090" y="387754"/>
                </a:lnTo>
                <a:lnTo>
                  <a:pt x="4546034" y="339146"/>
                </a:lnTo>
                <a:cubicBezTo>
                  <a:pt x="4504488" y="282823"/>
                  <a:pt x="4454701" y="236933"/>
                  <a:pt x="4398426" y="200906"/>
                </a:cubicBezTo>
                <a:lnTo>
                  <a:pt x="4310408" y="154740"/>
                </a:lnTo>
                <a:close/>
                <a:moveTo>
                  <a:pt x="4037547" y="128058"/>
                </a:moveTo>
                <a:lnTo>
                  <a:pt x="4056638" y="135413"/>
                </a:lnTo>
                <a:cubicBezTo>
                  <a:pt x="4160252" y="165765"/>
                  <a:pt x="4268601" y="177126"/>
                  <a:pt x="4355644" y="230312"/>
                </a:cubicBezTo>
                <a:cubicBezTo>
                  <a:pt x="4384658" y="248040"/>
                  <a:pt x="4410143" y="269823"/>
                  <a:pt x="4432692" y="294500"/>
                </a:cubicBezTo>
                <a:lnTo>
                  <a:pt x="4469554" y="345083"/>
                </a:lnTo>
                <a:lnTo>
                  <a:pt x="4490063" y="377924"/>
                </a:lnTo>
                <a:cubicBezTo>
                  <a:pt x="4504705" y="407349"/>
                  <a:pt x="4517292" y="438653"/>
                  <a:pt x="4528706" y="470823"/>
                </a:cubicBezTo>
                <a:lnTo>
                  <a:pt x="4587139" y="656458"/>
                </a:lnTo>
                <a:lnTo>
                  <a:pt x="4604020" y="762466"/>
                </a:lnTo>
                <a:cubicBezTo>
                  <a:pt x="4612253" y="829605"/>
                  <a:pt x="4618733" y="897314"/>
                  <a:pt x="4625213" y="965023"/>
                </a:cubicBezTo>
                <a:cubicBezTo>
                  <a:pt x="4633259" y="1133064"/>
                  <a:pt x="4659889" y="1310584"/>
                  <a:pt x="4667935" y="1478625"/>
                </a:cubicBezTo>
                <a:lnTo>
                  <a:pt x="4687500" y="1887206"/>
                </a:lnTo>
                <a:lnTo>
                  <a:pt x="4677693" y="2033960"/>
                </a:lnTo>
                <a:lnTo>
                  <a:pt x="4671371" y="2129094"/>
                </a:lnTo>
                <a:lnTo>
                  <a:pt x="4670146" y="2106223"/>
                </a:lnTo>
                <a:cubicBezTo>
                  <a:pt x="4669273" y="2067721"/>
                  <a:pt x="4668401" y="2029220"/>
                  <a:pt x="4664022" y="1991856"/>
                </a:cubicBezTo>
                <a:cubicBezTo>
                  <a:pt x="4670002" y="1819261"/>
                  <a:pt x="4661955" y="1651220"/>
                  <a:pt x="4653909" y="1483180"/>
                </a:cubicBezTo>
                <a:cubicBezTo>
                  <a:pt x="4631836" y="1319693"/>
                  <a:pt x="4623789" y="1151652"/>
                  <a:pt x="4597160" y="974132"/>
                </a:cubicBezTo>
                <a:cubicBezTo>
                  <a:pt x="4584200" y="838714"/>
                  <a:pt x="4585268" y="698742"/>
                  <a:pt x="4539699" y="558398"/>
                </a:cubicBezTo>
                <a:cubicBezTo>
                  <a:pt x="4512713" y="427535"/>
                  <a:pt x="4453117" y="291746"/>
                  <a:pt x="4323034" y="225386"/>
                </a:cubicBezTo>
                <a:cubicBezTo>
                  <a:pt x="4213198" y="179601"/>
                  <a:pt x="4095839" y="183770"/>
                  <a:pt x="3990467" y="138021"/>
                </a:cubicBezTo>
                <a:lnTo>
                  <a:pt x="3977219" y="131167"/>
                </a:lnTo>
                <a:close/>
                <a:moveTo>
                  <a:pt x="3506020" y="127945"/>
                </a:moveTo>
                <a:lnTo>
                  <a:pt x="3750083" y="132170"/>
                </a:lnTo>
                <a:cubicBezTo>
                  <a:pt x="3673115" y="133890"/>
                  <a:pt x="3595008" y="132102"/>
                  <a:pt x="3516332" y="128559"/>
                </a:cubicBezTo>
                <a:close/>
                <a:moveTo>
                  <a:pt x="3968294" y="126550"/>
                </a:moveTo>
                <a:lnTo>
                  <a:pt x="3977219" y="131167"/>
                </a:lnTo>
                <a:lnTo>
                  <a:pt x="3959377" y="132087"/>
                </a:lnTo>
                <a:cubicBezTo>
                  <a:pt x="3889992" y="133284"/>
                  <a:pt x="3820037" y="132727"/>
                  <a:pt x="3750083" y="132170"/>
                </a:cubicBezTo>
                <a:cubicBezTo>
                  <a:pt x="3820037" y="132727"/>
                  <a:pt x="3888853" y="129775"/>
                  <a:pt x="3957668" y="126824"/>
                </a:cubicBezTo>
                <a:close/>
                <a:moveTo>
                  <a:pt x="4134717" y="124602"/>
                </a:moveTo>
                <a:lnTo>
                  <a:pt x="4198689" y="132680"/>
                </a:lnTo>
                <a:lnTo>
                  <a:pt x="4283726" y="155339"/>
                </a:lnTo>
                <a:lnTo>
                  <a:pt x="4305101" y="168724"/>
                </a:lnTo>
                <a:lnTo>
                  <a:pt x="4273425" y="156167"/>
                </a:lnTo>
                <a:cubicBezTo>
                  <a:pt x="4243182" y="146594"/>
                  <a:pt x="4212632" y="139061"/>
                  <a:pt x="4181491" y="132688"/>
                </a:cubicBezTo>
                <a:close/>
                <a:moveTo>
                  <a:pt x="4127806" y="123407"/>
                </a:moveTo>
                <a:lnTo>
                  <a:pt x="4134717" y="124602"/>
                </a:lnTo>
                <a:lnTo>
                  <a:pt x="4125994" y="123500"/>
                </a:lnTo>
                <a:close/>
                <a:moveTo>
                  <a:pt x="4119337" y="122660"/>
                </a:moveTo>
                <a:lnTo>
                  <a:pt x="4125994" y="123500"/>
                </a:lnTo>
                <a:lnTo>
                  <a:pt x="4037547" y="128058"/>
                </a:lnTo>
                <a:lnTo>
                  <a:pt x="4029537" y="124973"/>
                </a:lnTo>
                <a:close/>
                <a:moveTo>
                  <a:pt x="4211889" y="121849"/>
                </a:moveTo>
                <a:cubicBezTo>
                  <a:pt x="4245638" y="130283"/>
                  <a:pt x="4278204" y="141041"/>
                  <a:pt x="4309366" y="154193"/>
                </a:cubicBezTo>
                <a:lnTo>
                  <a:pt x="4310408" y="154740"/>
                </a:lnTo>
                <a:lnTo>
                  <a:pt x="4355999" y="183654"/>
                </a:lnTo>
                <a:lnTo>
                  <a:pt x="4364100" y="192225"/>
                </a:lnTo>
                <a:lnTo>
                  <a:pt x="4363516" y="191880"/>
                </a:lnTo>
                <a:lnTo>
                  <a:pt x="4356209" y="188983"/>
                </a:lnTo>
                <a:lnTo>
                  <a:pt x="4318833" y="164694"/>
                </a:lnTo>
                <a:lnTo>
                  <a:pt x="4283726" y="155339"/>
                </a:lnTo>
                <a:lnTo>
                  <a:pt x="4276236" y="150649"/>
                </a:lnTo>
                <a:cubicBezTo>
                  <a:pt x="4255477" y="139693"/>
                  <a:pt x="4233979" y="130190"/>
                  <a:pt x="4211889" y="121849"/>
                </a:cubicBezTo>
                <a:close/>
                <a:moveTo>
                  <a:pt x="4165253" y="121477"/>
                </a:moveTo>
                <a:lnTo>
                  <a:pt x="4127806" y="123407"/>
                </a:lnTo>
                <a:lnTo>
                  <a:pt x="4122946" y="122567"/>
                </a:lnTo>
                <a:close/>
                <a:moveTo>
                  <a:pt x="4162499" y="112996"/>
                </a:moveTo>
                <a:lnTo>
                  <a:pt x="4169771" y="114299"/>
                </a:lnTo>
                <a:lnTo>
                  <a:pt x="4165253" y="121477"/>
                </a:lnTo>
                <a:close/>
                <a:moveTo>
                  <a:pt x="3946562" y="110229"/>
                </a:moveTo>
                <a:lnTo>
                  <a:pt x="3954585" y="110614"/>
                </a:lnTo>
                <a:lnTo>
                  <a:pt x="3998477" y="113008"/>
                </a:lnTo>
                <a:lnTo>
                  <a:pt x="4029537" y="124973"/>
                </a:lnTo>
                <a:lnTo>
                  <a:pt x="3968294" y="126550"/>
                </a:lnTo>
                <a:lnTo>
                  <a:pt x="3946098" y="115067"/>
                </a:lnTo>
                <a:cubicBezTo>
                  <a:pt x="3946098" y="115067"/>
                  <a:pt x="3946098" y="115067"/>
                  <a:pt x="3945528" y="113312"/>
                </a:cubicBezTo>
                <a:lnTo>
                  <a:pt x="3944579" y="110388"/>
                </a:lnTo>
                <a:close/>
                <a:moveTo>
                  <a:pt x="4172775" y="109529"/>
                </a:moveTo>
                <a:lnTo>
                  <a:pt x="4178411" y="110308"/>
                </a:lnTo>
                <a:lnTo>
                  <a:pt x="4211889" y="121849"/>
                </a:lnTo>
                <a:lnTo>
                  <a:pt x="4169771" y="114299"/>
                </a:lnTo>
                <a:close/>
                <a:moveTo>
                  <a:pt x="3962054" y="108986"/>
                </a:moveTo>
                <a:lnTo>
                  <a:pt x="3960124" y="110512"/>
                </a:lnTo>
                <a:lnTo>
                  <a:pt x="3959690" y="109176"/>
                </a:lnTo>
                <a:close/>
                <a:moveTo>
                  <a:pt x="3903702" y="108174"/>
                </a:moveTo>
                <a:lnTo>
                  <a:pt x="3944495" y="110130"/>
                </a:lnTo>
                <a:lnTo>
                  <a:pt x="3944579" y="110388"/>
                </a:lnTo>
                <a:lnTo>
                  <a:pt x="3923092" y="112113"/>
                </a:lnTo>
                <a:cubicBezTo>
                  <a:pt x="3845823" y="115143"/>
                  <a:pt x="3768867" y="115405"/>
                  <a:pt x="3691921" y="114209"/>
                </a:cubicBezTo>
                <a:lnTo>
                  <a:pt x="3508939" y="108943"/>
                </a:lnTo>
                <a:lnTo>
                  <a:pt x="3659881" y="111038"/>
                </a:lnTo>
                <a:close/>
                <a:moveTo>
                  <a:pt x="3984681" y="107693"/>
                </a:moveTo>
                <a:lnTo>
                  <a:pt x="4086006" y="116181"/>
                </a:lnTo>
                <a:lnTo>
                  <a:pt x="4122946" y="122567"/>
                </a:lnTo>
                <a:lnTo>
                  <a:pt x="4119337" y="122660"/>
                </a:lnTo>
                <a:lnTo>
                  <a:pt x="4076671" y="117273"/>
                </a:lnTo>
                <a:lnTo>
                  <a:pt x="3998477" y="113008"/>
                </a:lnTo>
                <a:close/>
                <a:moveTo>
                  <a:pt x="3983557" y="107260"/>
                </a:moveTo>
                <a:lnTo>
                  <a:pt x="3984681" y="107693"/>
                </a:lnTo>
                <a:lnTo>
                  <a:pt x="3981490" y="107426"/>
                </a:lnTo>
                <a:close/>
                <a:moveTo>
                  <a:pt x="3965698" y="106103"/>
                </a:moveTo>
                <a:lnTo>
                  <a:pt x="3981490" y="107426"/>
                </a:lnTo>
                <a:lnTo>
                  <a:pt x="3962054" y="108986"/>
                </a:lnTo>
                <a:close/>
                <a:moveTo>
                  <a:pt x="3955838" y="105277"/>
                </a:moveTo>
                <a:lnTo>
                  <a:pt x="3958497" y="105500"/>
                </a:lnTo>
                <a:lnTo>
                  <a:pt x="3959555" y="108758"/>
                </a:lnTo>
                <a:lnTo>
                  <a:pt x="3959690" y="109176"/>
                </a:lnTo>
                <a:lnTo>
                  <a:pt x="3946562" y="110229"/>
                </a:lnTo>
                <a:lnTo>
                  <a:pt x="3944495" y="110130"/>
                </a:lnTo>
                <a:lnTo>
                  <a:pt x="3943163" y="106028"/>
                </a:lnTo>
                <a:close/>
                <a:moveTo>
                  <a:pt x="3967624" y="104579"/>
                </a:moveTo>
                <a:lnTo>
                  <a:pt x="3965698" y="106103"/>
                </a:lnTo>
                <a:lnTo>
                  <a:pt x="3958497" y="105500"/>
                </a:lnTo>
                <a:lnTo>
                  <a:pt x="3958376" y="105127"/>
                </a:lnTo>
                <a:close/>
                <a:moveTo>
                  <a:pt x="4159511" y="103793"/>
                </a:moveTo>
                <a:lnTo>
                  <a:pt x="4171473" y="107916"/>
                </a:lnTo>
                <a:lnTo>
                  <a:pt x="4172925" y="109290"/>
                </a:lnTo>
                <a:lnTo>
                  <a:pt x="4172775" y="109529"/>
                </a:lnTo>
                <a:lnTo>
                  <a:pt x="4160837" y="107877"/>
                </a:lnTo>
                <a:lnTo>
                  <a:pt x="4160696" y="107443"/>
                </a:lnTo>
                <a:close/>
                <a:moveTo>
                  <a:pt x="3970563" y="102254"/>
                </a:moveTo>
                <a:lnTo>
                  <a:pt x="3975400" y="104118"/>
                </a:lnTo>
                <a:lnTo>
                  <a:pt x="3967624" y="104579"/>
                </a:lnTo>
                <a:close/>
                <a:moveTo>
                  <a:pt x="4006948" y="102249"/>
                </a:moveTo>
                <a:lnTo>
                  <a:pt x="4031962" y="103375"/>
                </a:lnTo>
                <a:lnTo>
                  <a:pt x="3983557" y="107260"/>
                </a:lnTo>
                <a:lnTo>
                  <a:pt x="3975400" y="104118"/>
                </a:lnTo>
                <a:close/>
                <a:moveTo>
                  <a:pt x="3966948" y="100862"/>
                </a:moveTo>
                <a:lnTo>
                  <a:pt x="3972155" y="100995"/>
                </a:lnTo>
                <a:lnTo>
                  <a:pt x="3970563" y="102254"/>
                </a:lnTo>
                <a:close/>
                <a:moveTo>
                  <a:pt x="3942609" y="100241"/>
                </a:moveTo>
                <a:lnTo>
                  <a:pt x="3956908" y="100606"/>
                </a:lnTo>
                <a:lnTo>
                  <a:pt x="3958376" y="105127"/>
                </a:lnTo>
                <a:lnTo>
                  <a:pt x="3955838" y="105277"/>
                </a:lnTo>
                <a:lnTo>
                  <a:pt x="3942558" y="104165"/>
                </a:lnTo>
                <a:lnTo>
                  <a:pt x="3941541" y="101032"/>
                </a:lnTo>
                <a:close/>
                <a:moveTo>
                  <a:pt x="4092924" y="98482"/>
                </a:moveTo>
                <a:lnTo>
                  <a:pt x="4160837" y="107877"/>
                </a:lnTo>
                <a:lnTo>
                  <a:pt x="4162499" y="112996"/>
                </a:lnTo>
                <a:lnTo>
                  <a:pt x="4152724" y="111244"/>
                </a:lnTo>
                <a:cubicBezTo>
                  <a:pt x="4134013" y="108835"/>
                  <a:pt x="4116098" y="107380"/>
                  <a:pt x="4098324" y="106363"/>
                </a:cubicBezTo>
                <a:lnTo>
                  <a:pt x="4031962" y="103375"/>
                </a:lnTo>
                <a:close/>
                <a:moveTo>
                  <a:pt x="3955567" y="96478"/>
                </a:moveTo>
                <a:lnTo>
                  <a:pt x="3966948" y="100862"/>
                </a:lnTo>
                <a:lnTo>
                  <a:pt x="3956908" y="100606"/>
                </a:lnTo>
                <a:close/>
                <a:moveTo>
                  <a:pt x="4128371" y="95054"/>
                </a:moveTo>
                <a:lnTo>
                  <a:pt x="4130102" y="95498"/>
                </a:lnTo>
                <a:lnTo>
                  <a:pt x="4092924" y="98482"/>
                </a:lnTo>
                <a:lnTo>
                  <a:pt x="4086203" y="97553"/>
                </a:lnTo>
                <a:close/>
                <a:moveTo>
                  <a:pt x="4156139" y="93409"/>
                </a:moveTo>
                <a:lnTo>
                  <a:pt x="4159511" y="103793"/>
                </a:lnTo>
                <a:lnTo>
                  <a:pt x="4151054" y="100878"/>
                </a:lnTo>
                <a:lnTo>
                  <a:pt x="4130102" y="95498"/>
                </a:lnTo>
                <a:close/>
                <a:moveTo>
                  <a:pt x="4000987" y="85764"/>
                </a:moveTo>
                <a:lnTo>
                  <a:pt x="4086203" y="97553"/>
                </a:lnTo>
                <a:lnTo>
                  <a:pt x="4006948" y="102249"/>
                </a:lnTo>
                <a:lnTo>
                  <a:pt x="3988177" y="101404"/>
                </a:lnTo>
                <a:lnTo>
                  <a:pt x="3972155" y="100995"/>
                </a:lnTo>
                <a:lnTo>
                  <a:pt x="3984291" y="91394"/>
                </a:lnTo>
                <a:close/>
                <a:moveTo>
                  <a:pt x="1928487" y="84245"/>
                </a:moveTo>
                <a:lnTo>
                  <a:pt x="2151850" y="91315"/>
                </a:lnTo>
                <a:lnTo>
                  <a:pt x="2155334" y="91478"/>
                </a:lnTo>
                <a:lnTo>
                  <a:pt x="2165625" y="91751"/>
                </a:lnTo>
                <a:lnTo>
                  <a:pt x="2280647" y="95392"/>
                </a:lnTo>
                <a:lnTo>
                  <a:pt x="2319463" y="95833"/>
                </a:lnTo>
                <a:lnTo>
                  <a:pt x="2657769" y="104810"/>
                </a:lnTo>
                <a:lnTo>
                  <a:pt x="2914515" y="104503"/>
                </a:lnTo>
                <a:lnTo>
                  <a:pt x="3036689" y="107826"/>
                </a:lnTo>
                <a:cubicBezTo>
                  <a:pt x="3118303" y="108476"/>
                  <a:pt x="3199916" y="109126"/>
                  <a:pt x="3279163" y="114423"/>
                </a:cubicBezTo>
                <a:lnTo>
                  <a:pt x="3506020" y="127945"/>
                </a:lnTo>
                <a:lnTo>
                  <a:pt x="3500597" y="127851"/>
                </a:lnTo>
                <a:cubicBezTo>
                  <a:pt x="3418983" y="127201"/>
                  <a:pt x="3337369" y="126551"/>
                  <a:pt x="3251110" y="123532"/>
                </a:cubicBezTo>
                <a:cubicBezTo>
                  <a:pt x="3083147" y="131526"/>
                  <a:pt x="2910629" y="125487"/>
                  <a:pt x="2742667" y="133482"/>
                </a:cubicBezTo>
                <a:cubicBezTo>
                  <a:pt x="2397629" y="121403"/>
                  <a:pt x="2066618" y="104769"/>
                  <a:pt x="1721581" y="92690"/>
                </a:cubicBezTo>
                <a:lnTo>
                  <a:pt x="1699190" y="91792"/>
                </a:lnTo>
                <a:lnTo>
                  <a:pt x="1782243" y="88507"/>
                </a:lnTo>
                <a:close/>
                <a:moveTo>
                  <a:pt x="434896" y="81985"/>
                </a:moveTo>
                <a:lnTo>
                  <a:pt x="410772" y="87066"/>
                </a:lnTo>
                <a:lnTo>
                  <a:pt x="335622" y="108926"/>
                </a:lnTo>
                <a:lnTo>
                  <a:pt x="331605" y="109620"/>
                </a:lnTo>
                <a:lnTo>
                  <a:pt x="326625" y="111543"/>
                </a:lnTo>
                <a:lnTo>
                  <a:pt x="317579" y="114175"/>
                </a:lnTo>
                <a:lnTo>
                  <a:pt x="301294" y="121324"/>
                </a:lnTo>
                <a:lnTo>
                  <a:pt x="236882" y="146194"/>
                </a:lnTo>
                <a:cubicBezTo>
                  <a:pt x="205278" y="162274"/>
                  <a:pt x="177136" y="183047"/>
                  <a:pt x="162932" y="210930"/>
                </a:cubicBezTo>
                <a:lnTo>
                  <a:pt x="162163" y="213364"/>
                </a:lnTo>
                <a:lnTo>
                  <a:pt x="127388" y="259234"/>
                </a:lnTo>
                <a:lnTo>
                  <a:pt x="147516" y="201071"/>
                </a:lnTo>
                <a:lnTo>
                  <a:pt x="159093" y="188663"/>
                </a:lnTo>
                <a:cubicBezTo>
                  <a:pt x="181608" y="169959"/>
                  <a:pt x="206506" y="154118"/>
                  <a:pt x="233420" y="141501"/>
                </a:cubicBezTo>
                <a:lnTo>
                  <a:pt x="330354" y="98945"/>
                </a:lnTo>
                <a:lnTo>
                  <a:pt x="384249" y="86709"/>
                </a:lnTo>
                <a:close/>
                <a:moveTo>
                  <a:pt x="2291256" y="80311"/>
                </a:moveTo>
                <a:lnTo>
                  <a:pt x="2431010" y="80947"/>
                </a:lnTo>
                <a:lnTo>
                  <a:pt x="2728996" y="91379"/>
                </a:lnTo>
                <a:cubicBezTo>
                  <a:pt x="2901515" y="97418"/>
                  <a:pt x="3055450" y="93978"/>
                  <a:pt x="3227969" y="100017"/>
                </a:cubicBezTo>
                <a:cubicBezTo>
                  <a:pt x="3306077" y="101806"/>
                  <a:pt x="3383592" y="104756"/>
                  <a:pt x="3460816" y="107558"/>
                </a:cubicBezTo>
                <a:lnTo>
                  <a:pt x="3508939" y="108943"/>
                </a:lnTo>
                <a:lnTo>
                  <a:pt x="3167306" y="104200"/>
                </a:lnTo>
                <a:lnTo>
                  <a:pt x="2914515" y="104503"/>
                </a:lnTo>
                <a:lnTo>
                  <a:pt x="2794216" y="101230"/>
                </a:lnTo>
                <a:lnTo>
                  <a:pt x="2319463" y="95833"/>
                </a:lnTo>
                <a:lnTo>
                  <a:pt x="2165625" y="91751"/>
                </a:lnTo>
                <a:lnTo>
                  <a:pt x="2151850" y="91315"/>
                </a:lnTo>
                <a:lnTo>
                  <a:pt x="1972965" y="82948"/>
                </a:lnTo>
                <a:lnTo>
                  <a:pt x="2035682" y="81120"/>
                </a:lnTo>
                <a:cubicBezTo>
                  <a:pt x="2120588" y="79973"/>
                  <a:pt x="2205851" y="79923"/>
                  <a:pt x="2291256" y="80311"/>
                </a:cubicBezTo>
                <a:close/>
                <a:moveTo>
                  <a:pt x="545236" y="79113"/>
                </a:moveTo>
                <a:lnTo>
                  <a:pt x="473728" y="89199"/>
                </a:lnTo>
                <a:cubicBezTo>
                  <a:pt x="339270" y="113828"/>
                  <a:pt x="212930" y="163456"/>
                  <a:pt x="152165" y="271785"/>
                </a:cubicBezTo>
                <a:lnTo>
                  <a:pt x="134089" y="323579"/>
                </a:lnTo>
                <a:lnTo>
                  <a:pt x="134256" y="301689"/>
                </a:lnTo>
                <a:lnTo>
                  <a:pt x="162163" y="213364"/>
                </a:lnTo>
                <a:lnTo>
                  <a:pt x="174110" y="197604"/>
                </a:lnTo>
                <a:cubicBezTo>
                  <a:pt x="193201" y="178800"/>
                  <a:pt x="215041" y="162497"/>
                  <a:pt x="239123" y="148618"/>
                </a:cubicBezTo>
                <a:lnTo>
                  <a:pt x="301294" y="121324"/>
                </a:lnTo>
                <a:lnTo>
                  <a:pt x="326625" y="111543"/>
                </a:lnTo>
                <a:lnTo>
                  <a:pt x="335622" y="108926"/>
                </a:lnTo>
                <a:lnTo>
                  <a:pt x="441717" y="90593"/>
                </a:lnTo>
                <a:close/>
                <a:moveTo>
                  <a:pt x="770271" y="75785"/>
                </a:moveTo>
                <a:cubicBezTo>
                  <a:pt x="921750" y="88656"/>
                  <a:pt x="1073318" y="89862"/>
                  <a:pt x="1225500" y="86991"/>
                </a:cubicBezTo>
                <a:lnTo>
                  <a:pt x="1440595" y="80776"/>
                </a:lnTo>
                <a:lnTo>
                  <a:pt x="1485688" y="83230"/>
                </a:lnTo>
                <a:lnTo>
                  <a:pt x="1699190" y="91792"/>
                </a:lnTo>
                <a:lnTo>
                  <a:pt x="1278972" y="108414"/>
                </a:lnTo>
                <a:cubicBezTo>
                  <a:pt x="1111624" y="112331"/>
                  <a:pt x="944890" y="112170"/>
                  <a:pt x="779385" y="103853"/>
                </a:cubicBezTo>
                <a:cubicBezTo>
                  <a:pt x="760801" y="94373"/>
                  <a:pt x="756244" y="80339"/>
                  <a:pt x="770271" y="75785"/>
                </a:cubicBezTo>
                <a:close/>
                <a:moveTo>
                  <a:pt x="1742777" y="72182"/>
                </a:moveTo>
                <a:lnTo>
                  <a:pt x="1972965" y="82948"/>
                </a:lnTo>
                <a:lnTo>
                  <a:pt x="1928487" y="84245"/>
                </a:lnTo>
                <a:lnTo>
                  <a:pt x="1763660" y="79027"/>
                </a:lnTo>
                <a:lnTo>
                  <a:pt x="1658549" y="74478"/>
                </a:lnTo>
                <a:lnTo>
                  <a:pt x="1684414" y="73730"/>
                </a:lnTo>
                <a:close/>
                <a:moveTo>
                  <a:pt x="679270" y="66518"/>
                </a:moveTo>
                <a:lnTo>
                  <a:pt x="553964" y="78145"/>
                </a:lnTo>
                <a:lnTo>
                  <a:pt x="545236" y="79113"/>
                </a:lnTo>
                <a:lnTo>
                  <a:pt x="575195" y="74888"/>
                </a:lnTo>
                <a:cubicBezTo>
                  <a:pt x="608926" y="71329"/>
                  <a:pt x="642267" y="68805"/>
                  <a:pt x="674319" y="66791"/>
                </a:cubicBezTo>
                <a:close/>
                <a:moveTo>
                  <a:pt x="4037015" y="62669"/>
                </a:moveTo>
                <a:cubicBezTo>
                  <a:pt x="4096198" y="60269"/>
                  <a:pt x="4160874" y="84114"/>
                  <a:pt x="4207332" y="107814"/>
                </a:cubicBezTo>
                <a:cubicBezTo>
                  <a:pt x="4232929" y="115017"/>
                  <a:pt x="4259665" y="125729"/>
                  <a:pt x="4285217" y="138764"/>
                </a:cubicBezTo>
                <a:lnTo>
                  <a:pt x="4301438" y="149051"/>
                </a:lnTo>
                <a:lnTo>
                  <a:pt x="4283589" y="141958"/>
                </a:lnTo>
                <a:cubicBezTo>
                  <a:pt x="4253791" y="131514"/>
                  <a:pt x="4223548" y="121942"/>
                  <a:pt x="4193306" y="112369"/>
                </a:cubicBezTo>
                <a:lnTo>
                  <a:pt x="4178411" y="110308"/>
                </a:lnTo>
                <a:lnTo>
                  <a:pt x="4171473" y="107916"/>
                </a:lnTo>
                <a:lnTo>
                  <a:pt x="4156139" y="93409"/>
                </a:lnTo>
                <a:lnTo>
                  <a:pt x="4128371" y="95054"/>
                </a:lnTo>
                <a:lnTo>
                  <a:pt x="4081013" y="82895"/>
                </a:lnTo>
                <a:cubicBezTo>
                  <a:pt x="4057433" y="78917"/>
                  <a:pt x="4034268" y="77711"/>
                  <a:pt x="4013470" y="81556"/>
                </a:cubicBezTo>
                <a:lnTo>
                  <a:pt x="4000987" y="85764"/>
                </a:lnTo>
                <a:lnTo>
                  <a:pt x="3996463" y="85139"/>
                </a:lnTo>
                <a:lnTo>
                  <a:pt x="3965698" y="83134"/>
                </a:lnTo>
                <a:lnTo>
                  <a:pt x="3970150" y="79835"/>
                </a:lnTo>
                <a:cubicBezTo>
                  <a:pt x="3990548" y="68788"/>
                  <a:pt x="4013342" y="63629"/>
                  <a:pt x="4037015" y="62669"/>
                </a:cubicBezTo>
                <a:close/>
                <a:moveTo>
                  <a:pt x="2191717" y="60272"/>
                </a:moveTo>
                <a:cubicBezTo>
                  <a:pt x="2361958" y="59294"/>
                  <a:pt x="2533337" y="61825"/>
                  <a:pt x="2705856" y="67864"/>
                </a:cubicBezTo>
                <a:cubicBezTo>
                  <a:pt x="3046337" y="65909"/>
                  <a:pt x="3391375" y="77988"/>
                  <a:pt x="3722386" y="94622"/>
                </a:cubicBezTo>
                <a:cubicBezTo>
                  <a:pt x="3769022" y="94993"/>
                  <a:pt x="3812152" y="96503"/>
                  <a:pt x="3855281" y="98013"/>
                </a:cubicBezTo>
                <a:lnTo>
                  <a:pt x="3875166" y="98520"/>
                </a:lnTo>
                <a:lnTo>
                  <a:pt x="3942558" y="104165"/>
                </a:lnTo>
                <a:lnTo>
                  <a:pt x="3943163" y="106028"/>
                </a:lnTo>
                <a:lnTo>
                  <a:pt x="3907746" y="108127"/>
                </a:lnTo>
                <a:lnTo>
                  <a:pt x="3903702" y="108174"/>
                </a:lnTo>
                <a:lnTo>
                  <a:pt x="3834242" y="104844"/>
                </a:lnTo>
                <a:cubicBezTo>
                  <a:pt x="3661723" y="98805"/>
                  <a:pt x="3489204" y="92765"/>
                  <a:pt x="3316685" y="86725"/>
                </a:cubicBezTo>
                <a:cubicBezTo>
                  <a:pt x="3144166" y="80686"/>
                  <a:pt x="2976204" y="88681"/>
                  <a:pt x="2803685" y="82641"/>
                </a:cubicBezTo>
                <a:lnTo>
                  <a:pt x="2431010" y="80947"/>
                </a:lnTo>
                <a:lnTo>
                  <a:pt x="2211440" y="73260"/>
                </a:lnTo>
                <a:cubicBezTo>
                  <a:pt x="2129826" y="72610"/>
                  <a:pt x="2046767" y="70491"/>
                  <a:pt x="1962984" y="67637"/>
                </a:cubicBezTo>
                <a:lnTo>
                  <a:pt x="1943398" y="66860"/>
                </a:lnTo>
                <a:close/>
                <a:moveTo>
                  <a:pt x="640746" y="56878"/>
                </a:moveTo>
                <a:lnTo>
                  <a:pt x="595474" y="62728"/>
                </a:lnTo>
                <a:cubicBezTo>
                  <a:pt x="554623" y="68235"/>
                  <a:pt x="513771" y="73742"/>
                  <a:pt x="476427" y="78111"/>
                </a:cubicBezTo>
                <a:lnTo>
                  <a:pt x="434896" y="81985"/>
                </a:lnTo>
                <a:lnTo>
                  <a:pt x="502157" y="67818"/>
                </a:lnTo>
                <a:cubicBezTo>
                  <a:pt x="532510" y="62810"/>
                  <a:pt x="562853" y="59260"/>
                  <a:pt x="593475" y="57317"/>
                </a:cubicBezTo>
                <a:close/>
                <a:moveTo>
                  <a:pt x="1022730" y="53444"/>
                </a:moveTo>
                <a:lnTo>
                  <a:pt x="1196569" y="56376"/>
                </a:lnTo>
                <a:lnTo>
                  <a:pt x="1304451" y="59151"/>
                </a:lnTo>
                <a:lnTo>
                  <a:pt x="1658549" y="74478"/>
                </a:lnTo>
                <a:lnTo>
                  <a:pt x="1440595" y="80776"/>
                </a:lnTo>
                <a:lnTo>
                  <a:pt x="1247198" y="70250"/>
                </a:lnTo>
                <a:cubicBezTo>
                  <a:pt x="1087522" y="61979"/>
                  <a:pt x="926663" y="56033"/>
                  <a:pt x="765714" y="61750"/>
                </a:cubicBezTo>
                <a:lnTo>
                  <a:pt x="679270" y="66518"/>
                </a:lnTo>
                <a:lnTo>
                  <a:pt x="779740" y="57196"/>
                </a:lnTo>
                <a:cubicBezTo>
                  <a:pt x="860215" y="54337"/>
                  <a:pt x="941259" y="53233"/>
                  <a:pt x="1022730" y="53444"/>
                </a:cubicBezTo>
                <a:close/>
                <a:moveTo>
                  <a:pt x="960020" y="39384"/>
                </a:moveTo>
                <a:cubicBezTo>
                  <a:pt x="1041064" y="38279"/>
                  <a:pt x="1122678" y="38929"/>
                  <a:pt x="1208937" y="41949"/>
                </a:cubicBezTo>
                <a:cubicBezTo>
                  <a:pt x="1372164" y="43248"/>
                  <a:pt x="1541176" y="50426"/>
                  <a:pt x="1710189" y="57604"/>
                </a:cubicBezTo>
                <a:lnTo>
                  <a:pt x="1943398" y="66860"/>
                </a:lnTo>
                <a:lnTo>
                  <a:pt x="1742777" y="72182"/>
                </a:lnTo>
                <a:lnTo>
                  <a:pt x="1659387" y="68282"/>
                </a:lnTo>
                <a:lnTo>
                  <a:pt x="1304451" y="59151"/>
                </a:lnTo>
                <a:lnTo>
                  <a:pt x="1268283" y="57586"/>
                </a:lnTo>
                <a:lnTo>
                  <a:pt x="1196569" y="56376"/>
                </a:lnTo>
                <a:lnTo>
                  <a:pt x="1166857" y="55612"/>
                </a:lnTo>
                <a:cubicBezTo>
                  <a:pt x="1008365" y="45018"/>
                  <a:pt x="835846" y="38979"/>
                  <a:pt x="686468" y="56453"/>
                </a:cubicBezTo>
                <a:lnTo>
                  <a:pt x="640746" y="56878"/>
                </a:lnTo>
                <a:lnTo>
                  <a:pt x="714521" y="47345"/>
                </a:lnTo>
                <a:cubicBezTo>
                  <a:pt x="798502" y="43347"/>
                  <a:pt x="878976" y="40488"/>
                  <a:pt x="960020" y="39384"/>
                </a:cubicBezTo>
                <a:close/>
                <a:moveTo>
                  <a:pt x="1288539" y="588"/>
                </a:moveTo>
                <a:cubicBezTo>
                  <a:pt x="1629019" y="-1367"/>
                  <a:pt x="1955474" y="1232"/>
                  <a:pt x="2300511" y="13311"/>
                </a:cubicBezTo>
                <a:cubicBezTo>
                  <a:pt x="2459004" y="23905"/>
                  <a:pt x="2631522" y="29944"/>
                  <a:pt x="2804041" y="35984"/>
                </a:cubicBezTo>
                <a:cubicBezTo>
                  <a:pt x="2962533" y="46578"/>
                  <a:pt x="3135052" y="52617"/>
                  <a:pt x="3307572" y="58657"/>
                </a:cubicBezTo>
                <a:cubicBezTo>
                  <a:pt x="3475534" y="50662"/>
                  <a:pt x="3634026" y="61256"/>
                  <a:pt x="3792518" y="71850"/>
                </a:cubicBezTo>
                <a:lnTo>
                  <a:pt x="3965698" y="83134"/>
                </a:lnTo>
                <a:lnTo>
                  <a:pt x="3942609" y="100241"/>
                </a:lnTo>
                <a:lnTo>
                  <a:pt x="3875166" y="98520"/>
                </a:lnTo>
                <a:lnTo>
                  <a:pt x="3862864" y="97490"/>
                </a:lnTo>
                <a:cubicBezTo>
                  <a:pt x="3787695" y="92808"/>
                  <a:pt x="3713094" y="89881"/>
                  <a:pt x="3643140" y="89324"/>
                </a:cubicBezTo>
                <a:cubicBezTo>
                  <a:pt x="3484647" y="78731"/>
                  <a:pt x="3312128" y="72691"/>
                  <a:pt x="3139609" y="66652"/>
                </a:cubicBezTo>
                <a:cubicBezTo>
                  <a:pt x="2794572" y="54573"/>
                  <a:pt x="2463560" y="37939"/>
                  <a:pt x="2118523" y="25860"/>
                </a:cubicBezTo>
                <a:cubicBezTo>
                  <a:pt x="1792069" y="23261"/>
                  <a:pt x="1465615" y="20662"/>
                  <a:pt x="1139160" y="18063"/>
                </a:cubicBezTo>
                <a:cubicBezTo>
                  <a:pt x="985225" y="21504"/>
                  <a:pt x="831289" y="24944"/>
                  <a:pt x="681911" y="42419"/>
                </a:cubicBezTo>
                <a:cubicBezTo>
                  <a:pt x="607222" y="51156"/>
                  <a:pt x="532532" y="59894"/>
                  <a:pt x="443817" y="73186"/>
                </a:cubicBezTo>
                <a:cubicBezTo>
                  <a:pt x="406472" y="77554"/>
                  <a:pt x="370267" y="85432"/>
                  <a:pt x="335201" y="96817"/>
                </a:cubicBezTo>
                <a:lnTo>
                  <a:pt x="330354" y="98945"/>
                </a:lnTo>
                <a:lnTo>
                  <a:pt x="284969" y="109249"/>
                </a:lnTo>
                <a:cubicBezTo>
                  <a:pt x="242889" y="122912"/>
                  <a:pt x="186783" y="141129"/>
                  <a:pt x="153818" y="182861"/>
                </a:cubicBezTo>
                <a:lnTo>
                  <a:pt x="147516" y="201071"/>
                </a:lnTo>
                <a:lnTo>
                  <a:pt x="99065" y="252999"/>
                </a:lnTo>
                <a:cubicBezTo>
                  <a:pt x="81683" y="277065"/>
                  <a:pt x="67052" y="303633"/>
                  <a:pt x="55538" y="332339"/>
                </a:cubicBezTo>
                <a:lnTo>
                  <a:pt x="47874" y="360796"/>
                </a:lnTo>
                <a:lnTo>
                  <a:pt x="40539" y="359268"/>
                </a:lnTo>
                <a:lnTo>
                  <a:pt x="45614" y="369186"/>
                </a:lnTo>
                <a:lnTo>
                  <a:pt x="30714" y="424514"/>
                </a:lnTo>
                <a:lnTo>
                  <a:pt x="30143" y="428610"/>
                </a:lnTo>
                <a:lnTo>
                  <a:pt x="25846" y="441609"/>
                </a:lnTo>
                <a:lnTo>
                  <a:pt x="21420" y="491168"/>
                </a:lnTo>
                <a:lnTo>
                  <a:pt x="16375" y="527344"/>
                </a:lnTo>
                <a:cubicBezTo>
                  <a:pt x="14799" y="562035"/>
                  <a:pt x="15989" y="597040"/>
                  <a:pt x="18637" y="632056"/>
                </a:cubicBezTo>
                <a:lnTo>
                  <a:pt x="19039" y="635697"/>
                </a:lnTo>
                <a:lnTo>
                  <a:pt x="19110" y="723047"/>
                </a:lnTo>
                <a:cubicBezTo>
                  <a:pt x="23489" y="760410"/>
                  <a:pt x="24361" y="798912"/>
                  <a:pt x="23480" y="837983"/>
                </a:cubicBezTo>
                <a:lnTo>
                  <a:pt x="22227" y="862102"/>
                </a:lnTo>
                <a:lnTo>
                  <a:pt x="13841" y="802328"/>
                </a:lnTo>
                <a:cubicBezTo>
                  <a:pt x="5083" y="727602"/>
                  <a:pt x="-3675" y="652875"/>
                  <a:pt x="1593" y="573595"/>
                </a:cubicBezTo>
                <a:cubicBezTo>
                  <a:pt x="-2252" y="466246"/>
                  <a:pt x="21955" y="349788"/>
                  <a:pt x="83330" y="252290"/>
                </a:cubicBezTo>
                <a:cubicBezTo>
                  <a:pt x="158731" y="150238"/>
                  <a:pt x="261829" y="85735"/>
                  <a:pt x="378597" y="63334"/>
                </a:cubicBezTo>
                <a:cubicBezTo>
                  <a:pt x="686824" y="9796"/>
                  <a:pt x="994694" y="2915"/>
                  <a:pt x="1288539" y="588"/>
                </a:cubicBez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endParaRPr lang="zh-CN" altLang="en-US">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1100"/>
                            </p:stCondLst>
                            <p:childTnLst>
                              <p:par>
                                <p:cTn id="16" presetID="55"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750" fill="hold"/>
                                        <p:tgtEl>
                                          <p:spTgt spid="5"/>
                                        </p:tgtEl>
                                        <p:attrNameLst>
                                          <p:attrName>ppt_w</p:attrName>
                                        </p:attrNameLst>
                                      </p:cBhvr>
                                      <p:tavLst>
                                        <p:tav tm="0">
                                          <p:val>
                                            <p:strVal val="#ppt_w*0.70"/>
                                          </p:val>
                                        </p:tav>
                                        <p:tav tm="100000">
                                          <p:val>
                                            <p:strVal val="#ppt_w"/>
                                          </p:val>
                                        </p:tav>
                                      </p:tavLst>
                                    </p:anim>
                                    <p:anim calcmode="lin" valueType="num">
                                      <p:cBhvr>
                                        <p:cTn id="19" dur="750" fill="hold"/>
                                        <p:tgtEl>
                                          <p:spTgt spid="5"/>
                                        </p:tgtEl>
                                        <p:attrNameLst>
                                          <p:attrName>ppt_h</p:attrName>
                                        </p:attrNameLst>
                                      </p:cBhvr>
                                      <p:tavLst>
                                        <p:tav tm="0">
                                          <p:val>
                                            <p:strVal val="#ppt_h"/>
                                          </p:val>
                                        </p:tav>
                                        <p:tav tm="100000">
                                          <p:val>
                                            <p:strVal val="#ppt_h"/>
                                          </p:val>
                                        </p:tav>
                                      </p:tavLst>
                                    </p:anim>
                                    <p:animEffect transition="in" filter="fade">
                                      <p:cBhvr>
                                        <p:cTn id="20" dur="750"/>
                                        <p:tgtEl>
                                          <p:spTgt spid="5"/>
                                        </p:tgtEl>
                                      </p:cBhvr>
                                    </p:animEffect>
                                  </p:childTnLst>
                                </p:cTn>
                              </p:par>
                            </p:childTnLst>
                          </p:cTn>
                        </p:par>
                        <p:par>
                          <p:cTn id="21" fill="hold">
                            <p:stCondLst>
                              <p:cond delay="975"/>
                            </p:stCondLst>
                            <p:childTnLst>
                              <p:par>
                                <p:cTn id="22" presetID="38" presetClass="entr" presetSubtype="0" accel="50000" fill="hold" grpId="0" nodeType="afterEffect">
                                  <p:stCondLst>
                                    <p:cond delay="0"/>
                                  </p:stCondLst>
                                  <p:iterate type="lt">
                                    <p:tmPct val="50000"/>
                                  </p:iterate>
                                  <p:childTnLst>
                                    <p:set>
                                      <p:cBhvr>
                                        <p:cTn id="23" dur="1" fill="hold">
                                          <p:stCondLst>
                                            <p:cond delay="0"/>
                                          </p:stCondLst>
                                        </p:cTn>
                                        <p:tgtEl>
                                          <p:spTgt spid="4"/>
                                        </p:tgtEl>
                                        <p:attrNameLst>
                                          <p:attrName>style.visibility</p:attrName>
                                        </p:attrNameLst>
                                      </p:cBhvr>
                                      <p:to>
                                        <p:strVal val="visible"/>
                                      </p:to>
                                    </p:set>
                                    <p:set>
                                      <p:cBhvr>
                                        <p:cTn id="24" dur="227" fill="hold">
                                          <p:stCondLst>
                                            <p:cond delay="0"/>
                                          </p:stCondLst>
                                        </p:cTn>
                                        <p:tgtEl>
                                          <p:spTgt spid="4"/>
                                        </p:tgtEl>
                                        <p:attrNameLst>
                                          <p:attrName>style.rotation</p:attrName>
                                        </p:attrNameLst>
                                      </p:cBhvr>
                                      <p:to>
                                        <p:strVal val="-45.0"/>
                                      </p:to>
                                    </p:set>
                                    <p:anim calcmode="lin" valueType="num">
                                      <p:cBhvr>
                                        <p:cTn id="25"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6"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7"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8"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3431704" y="3525269"/>
            <a:ext cx="2388707" cy="3072084"/>
          </a:xfrm>
          <a:prstGeom prst="rect">
            <a:avLst/>
          </a:prstGeom>
        </p:spPr>
      </p:pic>
      <p:pic>
        <p:nvPicPr>
          <p:cNvPr id="4" name="图片 3"/>
          <p:cNvPicPr>
            <a:picLocks noChangeAspect="1"/>
          </p:cNvPicPr>
          <p:nvPr/>
        </p:nvPicPr>
        <p:blipFill>
          <a:blip r:embed="rId2" cstate="screen"/>
          <a:stretch>
            <a:fillRect/>
          </a:stretch>
        </p:blipFill>
        <p:spPr>
          <a:xfrm>
            <a:off x="263351" y="1088741"/>
            <a:ext cx="3033917" cy="5868651"/>
          </a:xfrm>
          <a:prstGeom prst="rect">
            <a:avLst/>
          </a:prstGeom>
          <a:effectLst>
            <a:outerShdw blurRad="292100" dist="330200" dir="2700000" algn="tl" rotWithShape="0">
              <a:prstClr val="black">
                <a:alpha val="30000"/>
              </a:prstClr>
            </a:outerShdw>
          </a:effectLst>
        </p:spPr>
      </p:pic>
      <p:sp>
        <p:nvSpPr>
          <p:cNvPr id="5" name="Text Box 24"/>
          <p:cNvSpPr txBox="1">
            <a:spLocks noChangeArrowheads="1"/>
          </p:cNvSpPr>
          <p:nvPr/>
        </p:nvSpPr>
        <p:spPr bwMode="auto">
          <a:xfrm>
            <a:off x="6160698" y="2690771"/>
            <a:ext cx="5479918"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1300" dirty="0">
                <a:solidFill>
                  <a:schemeClr val="tx1">
                    <a:lumMod val="75000"/>
                    <a:lumOff val="25000"/>
                  </a:schemeClr>
                </a:solidFill>
              </a:rPr>
              <a:t>地址：</a:t>
            </a:r>
            <a:r>
              <a:rPr lang="zh-CN" altLang="en-US" sz="1300" dirty="0">
                <a:solidFill>
                  <a:schemeClr val="tx1">
                    <a:lumMod val="75000"/>
                    <a:lumOff val="25000"/>
                  </a:schemeClr>
                </a:solidFill>
                <a:sym typeface="微软雅黑" panose="020B0503020204020204" pitchFamily="34" charset="-122"/>
              </a:rPr>
              <a:t>在此录入上述图表的描述说明，录入上述图表的描述说明</a:t>
            </a:r>
            <a:endParaRPr lang="en-US" altLang="zh-CN" sz="1300" dirty="0">
              <a:solidFill>
                <a:schemeClr val="tx1">
                  <a:lumMod val="75000"/>
                  <a:lumOff val="25000"/>
                </a:schemeClr>
              </a:solidFill>
            </a:endParaRPr>
          </a:p>
          <a:p>
            <a:r>
              <a:rPr lang="en-US" sz="1300" dirty="0">
                <a:solidFill>
                  <a:schemeClr val="tx1">
                    <a:lumMod val="75000"/>
                    <a:lumOff val="25000"/>
                  </a:schemeClr>
                </a:solidFill>
              </a:rPr>
              <a:t>ADD:HOUSE# </a:t>
            </a:r>
            <a:r>
              <a:rPr lang="en-US" altLang="zh-CN" sz="1300" dirty="0">
                <a:solidFill>
                  <a:schemeClr val="tx1">
                    <a:lumMod val="75000"/>
                    <a:lumOff val="25000"/>
                  </a:schemeClr>
                </a:solidFill>
              </a:rPr>
              <a:t>01</a:t>
            </a:r>
            <a:r>
              <a:rPr lang="en-US" sz="1300" dirty="0">
                <a:solidFill>
                  <a:schemeClr val="tx1">
                    <a:lumMod val="75000"/>
                    <a:lumOff val="25000"/>
                  </a:schemeClr>
                </a:solidFill>
              </a:rPr>
              <a:t>, SUITE </a:t>
            </a:r>
            <a:r>
              <a:rPr lang="en-US" altLang="zh-CN" sz="1300" dirty="0">
                <a:solidFill>
                  <a:schemeClr val="tx1">
                    <a:lumMod val="75000"/>
                    <a:lumOff val="25000"/>
                  </a:schemeClr>
                </a:solidFill>
              </a:rPr>
              <a:t>A</a:t>
            </a:r>
            <a:r>
              <a:rPr lang="en-US" sz="1300" dirty="0">
                <a:solidFill>
                  <a:schemeClr val="tx1">
                    <a:lumMod val="75000"/>
                    <a:lumOff val="25000"/>
                  </a:schemeClr>
                </a:solidFill>
              </a:rPr>
              <a:t>, ROAD# 1</a:t>
            </a:r>
            <a:r>
              <a:rPr lang="en-US" altLang="zh-CN" sz="1300" dirty="0">
                <a:solidFill>
                  <a:schemeClr val="tx1">
                    <a:lumMod val="75000"/>
                    <a:lumOff val="25000"/>
                  </a:schemeClr>
                </a:solidFill>
              </a:rPr>
              <a:t>23</a:t>
            </a:r>
            <a:r>
              <a:rPr lang="en-US" sz="1300" dirty="0">
                <a:solidFill>
                  <a:schemeClr val="tx1">
                    <a:lumMod val="75000"/>
                    <a:lumOff val="25000"/>
                  </a:schemeClr>
                </a:solidFill>
              </a:rPr>
              <a:t>, SHANGHAI, </a:t>
            </a:r>
            <a:r>
              <a:rPr lang="en-US" altLang="zh-CN" sz="1300" dirty="0">
                <a:solidFill>
                  <a:schemeClr val="tx1">
                    <a:lumMod val="75000"/>
                    <a:lumOff val="25000"/>
                  </a:schemeClr>
                </a:solidFill>
              </a:rPr>
              <a:t>200000</a:t>
            </a:r>
            <a:endParaRPr lang="en-US" altLang="zh-CN" sz="1300" dirty="0">
              <a:solidFill>
                <a:schemeClr val="tx1">
                  <a:lumMod val="75000"/>
                  <a:lumOff val="25000"/>
                </a:schemeClr>
              </a:solidFill>
            </a:endParaRPr>
          </a:p>
          <a:p>
            <a:r>
              <a:rPr lang="en-US" sz="1300" dirty="0">
                <a:solidFill>
                  <a:schemeClr val="tx1">
                    <a:lumMod val="75000"/>
                    <a:lumOff val="25000"/>
                  </a:schemeClr>
                </a:solidFill>
              </a:rPr>
              <a:t>PHONE: +123 456 7890 FAX: +123 456 7890</a:t>
            </a:r>
            <a:endParaRPr lang="en-US" sz="1300" dirty="0">
              <a:solidFill>
                <a:schemeClr val="tx1">
                  <a:lumMod val="75000"/>
                  <a:lumOff val="25000"/>
                </a:schemeClr>
              </a:solidFill>
            </a:endParaRPr>
          </a:p>
          <a:p>
            <a:r>
              <a:rPr lang="en-US" sz="1300" dirty="0">
                <a:solidFill>
                  <a:schemeClr val="tx1">
                    <a:lumMod val="75000"/>
                    <a:lumOff val="25000"/>
                  </a:schemeClr>
                </a:solidFill>
              </a:rPr>
              <a:t>EMAIL: </a:t>
            </a:r>
            <a:r>
              <a:rPr lang="en-US" altLang="zh-CN" sz="1300" dirty="0">
                <a:solidFill>
                  <a:schemeClr val="tx1">
                    <a:lumMod val="75000"/>
                    <a:lumOff val="25000"/>
                  </a:schemeClr>
                </a:solidFill>
              </a:rPr>
              <a:t>TUKUPPT@XXX.COM</a:t>
            </a:r>
            <a:endParaRPr lang="en-US" sz="1300" dirty="0">
              <a:solidFill>
                <a:schemeClr val="tx1">
                  <a:lumMod val="75000"/>
                  <a:lumOff val="25000"/>
                </a:schemeClr>
              </a:solidFill>
            </a:endParaRPr>
          </a:p>
        </p:txBody>
      </p:sp>
      <p:sp>
        <p:nvSpPr>
          <p:cNvPr id="9" name="文本框 8"/>
          <p:cNvSpPr txBox="1"/>
          <p:nvPr/>
        </p:nvSpPr>
        <p:spPr>
          <a:xfrm>
            <a:off x="6160698" y="2295888"/>
            <a:ext cx="1313180" cy="430887"/>
          </a:xfrm>
          <a:prstGeom prst="rect">
            <a:avLst/>
          </a:prstGeom>
          <a:noFill/>
        </p:spPr>
        <p:txBody>
          <a:bodyPr wrap="none" rtlCol="0">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公司总部</a:t>
            </a:r>
            <a:endPar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Text Box 24"/>
          <p:cNvSpPr txBox="1">
            <a:spLocks noChangeArrowheads="1"/>
          </p:cNvSpPr>
          <p:nvPr/>
        </p:nvSpPr>
        <p:spPr bwMode="auto">
          <a:xfrm>
            <a:off x="6160698" y="4174191"/>
            <a:ext cx="5479918" cy="57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1300" dirty="0">
                <a:solidFill>
                  <a:schemeClr val="tx1">
                    <a:lumMod val="75000"/>
                    <a:lumOff val="25000"/>
                  </a:schemeClr>
                </a:solidFill>
              </a:rPr>
              <a:t>地址：</a:t>
            </a:r>
            <a:r>
              <a:rPr lang="zh-CN" altLang="en-US" sz="1300" dirty="0">
                <a:solidFill>
                  <a:schemeClr val="tx1">
                    <a:lumMod val="75000"/>
                    <a:lumOff val="25000"/>
                  </a:schemeClr>
                </a:solidFill>
                <a:sym typeface="微软雅黑" panose="020B0503020204020204" pitchFamily="34" charset="-122"/>
              </a:rPr>
              <a:t>在此录入上述图表的描述说明，录入上述图表的描述说明</a:t>
            </a:r>
            <a:endParaRPr lang="en-US" altLang="zh-CN" sz="1300" dirty="0">
              <a:solidFill>
                <a:schemeClr val="tx1">
                  <a:lumMod val="75000"/>
                  <a:lumOff val="25000"/>
                </a:schemeClr>
              </a:solidFill>
            </a:endParaRPr>
          </a:p>
          <a:p>
            <a:r>
              <a:rPr lang="en-US" sz="1300" dirty="0">
                <a:solidFill>
                  <a:schemeClr val="tx1">
                    <a:lumMod val="75000"/>
                    <a:lumOff val="25000"/>
                  </a:schemeClr>
                </a:solidFill>
              </a:rPr>
              <a:t>PHONE: +123 456 7890   FAX: +123 456 7890</a:t>
            </a:r>
            <a:endParaRPr lang="en-US" sz="1300" dirty="0">
              <a:solidFill>
                <a:schemeClr val="tx1">
                  <a:lumMod val="75000"/>
                  <a:lumOff val="25000"/>
                </a:schemeClr>
              </a:solidFill>
            </a:endParaRPr>
          </a:p>
        </p:txBody>
      </p:sp>
      <p:sp>
        <p:nvSpPr>
          <p:cNvPr id="11" name="文本框 10"/>
          <p:cNvSpPr txBox="1"/>
          <p:nvPr/>
        </p:nvSpPr>
        <p:spPr>
          <a:xfrm>
            <a:off x="6160698" y="3779308"/>
            <a:ext cx="1595309" cy="430887"/>
          </a:xfrm>
          <a:prstGeom prst="rect">
            <a:avLst/>
          </a:prstGeom>
          <a:noFill/>
        </p:spPr>
        <p:txBody>
          <a:bodyPr wrap="none" rtlCol="0">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北京办事处</a:t>
            </a:r>
            <a:endPar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 Box 24"/>
          <p:cNvSpPr txBox="1">
            <a:spLocks noChangeArrowheads="1"/>
          </p:cNvSpPr>
          <p:nvPr/>
        </p:nvSpPr>
        <p:spPr bwMode="auto">
          <a:xfrm>
            <a:off x="6160698" y="5196804"/>
            <a:ext cx="5196281" cy="57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1300" dirty="0">
                <a:solidFill>
                  <a:schemeClr val="tx1">
                    <a:lumMod val="75000"/>
                    <a:lumOff val="25000"/>
                  </a:schemeClr>
                </a:solidFill>
              </a:rPr>
              <a:t>地址：</a:t>
            </a:r>
            <a:r>
              <a:rPr lang="zh-CN" altLang="en-US" sz="1300" dirty="0">
                <a:solidFill>
                  <a:schemeClr val="tx1">
                    <a:lumMod val="75000"/>
                    <a:lumOff val="25000"/>
                  </a:schemeClr>
                </a:solidFill>
                <a:sym typeface="微软雅黑" panose="020B0503020204020204" pitchFamily="34" charset="-122"/>
              </a:rPr>
              <a:t>在此录入上述图表的描述说明，录入上述图表的描述说明</a:t>
            </a:r>
            <a:endParaRPr lang="en-US" altLang="zh-CN" sz="1300" dirty="0">
              <a:solidFill>
                <a:schemeClr val="tx1">
                  <a:lumMod val="75000"/>
                  <a:lumOff val="25000"/>
                </a:schemeClr>
              </a:solidFill>
            </a:endParaRPr>
          </a:p>
          <a:p>
            <a:r>
              <a:rPr lang="en-US" sz="1300" dirty="0">
                <a:solidFill>
                  <a:schemeClr val="tx1">
                    <a:lumMod val="75000"/>
                    <a:lumOff val="25000"/>
                  </a:schemeClr>
                </a:solidFill>
              </a:rPr>
              <a:t>PHONE: +123 456 7890   FAX: +123 456 7890</a:t>
            </a:r>
            <a:endParaRPr lang="en-US" sz="1300" dirty="0">
              <a:solidFill>
                <a:schemeClr val="tx1">
                  <a:lumMod val="75000"/>
                  <a:lumOff val="25000"/>
                </a:schemeClr>
              </a:solidFill>
            </a:endParaRPr>
          </a:p>
        </p:txBody>
      </p:sp>
      <p:sp>
        <p:nvSpPr>
          <p:cNvPr id="19" name="文本框 18"/>
          <p:cNvSpPr txBox="1"/>
          <p:nvPr/>
        </p:nvSpPr>
        <p:spPr>
          <a:xfrm>
            <a:off x="6160698" y="4801922"/>
            <a:ext cx="1595309" cy="430887"/>
          </a:xfrm>
          <a:prstGeom prst="rect">
            <a:avLst/>
          </a:prstGeom>
          <a:noFill/>
        </p:spPr>
        <p:txBody>
          <a:bodyPr wrap="none" rtlCol="0">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西安办事处</a:t>
            </a:r>
            <a:endPar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矩形 3"/>
          <p:cNvSpPr>
            <a:spLocks noChangeArrowheads="1"/>
          </p:cNvSpPr>
          <p:nvPr/>
        </p:nvSpPr>
        <p:spPr bwMode="auto">
          <a:xfrm>
            <a:off x="5080337" y="555301"/>
            <a:ext cx="2031326" cy="646331"/>
          </a:xfrm>
          <a:prstGeom prst="rect">
            <a:avLst/>
          </a:prstGeom>
          <a:noFill/>
        </p:spPr>
        <p:txBody>
          <a:bodyPr wrap="none" rtlCol="0" anchor="ctr">
            <a:spAutoFit/>
          </a:bodyPr>
          <a:lstStyle/>
          <a:p>
            <a:pPr algn="ct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联系我们</a:t>
            </a:r>
            <a:endPar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750" fill="hold"/>
                                        <p:tgtEl>
                                          <p:spTgt spid="26"/>
                                        </p:tgtEl>
                                        <p:attrNameLst>
                                          <p:attrName>ppt_w</p:attrName>
                                        </p:attrNameLst>
                                      </p:cBhvr>
                                      <p:tavLst>
                                        <p:tav tm="0">
                                          <p:val>
                                            <p:strVal val="#ppt_w*0.70"/>
                                          </p:val>
                                        </p:tav>
                                        <p:tav tm="100000">
                                          <p:val>
                                            <p:strVal val="#ppt_w"/>
                                          </p:val>
                                        </p:tav>
                                      </p:tavLst>
                                    </p:anim>
                                    <p:anim calcmode="lin" valueType="num">
                                      <p:cBhvr>
                                        <p:cTn id="8" dur="750" fill="hold"/>
                                        <p:tgtEl>
                                          <p:spTgt spid="26"/>
                                        </p:tgtEl>
                                        <p:attrNameLst>
                                          <p:attrName>ppt_h</p:attrName>
                                        </p:attrNameLst>
                                      </p:cBhvr>
                                      <p:tavLst>
                                        <p:tav tm="0">
                                          <p:val>
                                            <p:strVal val="#ppt_h"/>
                                          </p:val>
                                        </p:tav>
                                        <p:tav tm="100000">
                                          <p:val>
                                            <p:strVal val="#ppt_h"/>
                                          </p:val>
                                        </p:tav>
                                      </p:tavLst>
                                    </p:anim>
                                    <p:animEffect transition="in" filter="fade">
                                      <p:cBhvr>
                                        <p:cTn id="9" dur="750"/>
                                        <p:tgtEl>
                                          <p:spTgt spid="26"/>
                                        </p:tgtEl>
                                      </p:cBhvr>
                                    </p:animEffect>
                                  </p:childTnLst>
                                </p:cTn>
                              </p:par>
                            </p:childTnLst>
                          </p:cTn>
                        </p:par>
                        <p:par>
                          <p:cTn id="10" fill="hold">
                            <p:stCondLst>
                              <p:cond delay="975"/>
                            </p:stCondLst>
                            <p:childTnLst>
                              <p:par>
                                <p:cTn id="11" presetID="37"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675" decel="100000" fill="hold"/>
                                        <p:tgtEl>
                                          <p:spTgt spid="4"/>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17" fill="hold">
                            <p:stCondLst>
                              <p:cond delay="1975"/>
                            </p:stCondLst>
                            <p:childTnLst>
                              <p:par>
                                <p:cTn id="18" presetID="2" presetClass="entr" presetSubtype="2" decel="10000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750" fill="hold"/>
                                        <p:tgtEl>
                                          <p:spTgt spid="2"/>
                                        </p:tgtEl>
                                        <p:attrNameLst>
                                          <p:attrName>ppt_x</p:attrName>
                                        </p:attrNameLst>
                                      </p:cBhvr>
                                      <p:tavLst>
                                        <p:tav tm="0">
                                          <p:val>
                                            <p:strVal val="1+#ppt_w/2"/>
                                          </p:val>
                                        </p:tav>
                                        <p:tav tm="100000">
                                          <p:val>
                                            <p:strVal val="#ppt_x"/>
                                          </p:val>
                                        </p:tav>
                                      </p:tavLst>
                                    </p:anim>
                                    <p:anim calcmode="lin" valueType="num">
                                      <p:cBhvr additive="base">
                                        <p:cTn id="21" dur="750" fill="hold"/>
                                        <p:tgtEl>
                                          <p:spTgt spid="2"/>
                                        </p:tgtEl>
                                        <p:attrNameLst>
                                          <p:attrName>ppt_y</p:attrName>
                                        </p:attrNameLst>
                                      </p:cBhvr>
                                      <p:tavLst>
                                        <p:tav tm="0">
                                          <p:val>
                                            <p:strVal val="#ppt_y"/>
                                          </p:val>
                                        </p:tav>
                                        <p:tav tm="100000">
                                          <p:val>
                                            <p:strVal val="#ppt_y"/>
                                          </p:val>
                                        </p:tav>
                                      </p:tavLst>
                                    </p:anim>
                                  </p:childTnLst>
                                </p:cTn>
                              </p:par>
                            </p:childTnLst>
                          </p:cTn>
                        </p:par>
                        <p:par>
                          <p:cTn id="22" fill="hold">
                            <p:stCondLst>
                              <p:cond delay="2975"/>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3475"/>
                            </p:stCondLst>
                            <p:childTnLst>
                              <p:par>
                                <p:cTn id="27" presetID="14" presetClass="entr" presetSubtype="1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par>
                          <p:cTn id="30" fill="hold">
                            <p:stCondLst>
                              <p:cond delay="3975"/>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4475"/>
                            </p:stCondLst>
                            <p:childTnLst>
                              <p:par>
                                <p:cTn id="35" presetID="14" presetClass="entr" presetSubtype="1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par>
                          <p:cTn id="38" fill="hold">
                            <p:stCondLst>
                              <p:cond delay="4975"/>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5475"/>
                            </p:stCondLst>
                            <p:childTnLst>
                              <p:par>
                                <p:cTn id="43" presetID="14" presetClass="entr" presetSubtype="1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randombar(horizontal)">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8" grpId="0"/>
      <p:bldP spid="19"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135399" y="3704202"/>
            <a:ext cx="1097700" cy="1086365"/>
            <a:chOff x="1390651" y="3836988"/>
            <a:chExt cx="922337" cy="912813"/>
          </a:xfrm>
          <a:solidFill>
            <a:schemeClr val="tx1">
              <a:lumMod val="75000"/>
              <a:lumOff val="25000"/>
            </a:schemeClr>
          </a:solidFill>
        </p:grpSpPr>
        <p:sp>
          <p:nvSpPr>
            <p:cNvPr id="8" name="Freeform 1384"/>
            <p:cNvSpPr/>
            <p:nvPr/>
          </p:nvSpPr>
          <p:spPr bwMode="auto">
            <a:xfrm>
              <a:off x="1390651" y="3998913"/>
              <a:ext cx="454025" cy="750888"/>
            </a:xfrm>
            <a:custGeom>
              <a:avLst/>
              <a:gdLst>
                <a:gd name="T0" fmla="*/ 6 w 121"/>
                <a:gd name="T1" fmla="*/ 29 h 200"/>
                <a:gd name="T2" fmla="*/ 1 w 121"/>
                <a:gd name="T3" fmla="*/ 112 h 200"/>
                <a:gd name="T4" fmla="*/ 36 w 121"/>
                <a:gd name="T5" fmla="*/ 144 h 200"/>
                <a:gd name="T6" fmla="*/ 98 w 121"/>
                <a:gd name="T7" fmla="*/ 188 h 200"/>
                <a:gd name="T8" fmla="*/ 118 w 121"/>
                <a:gd name="T9" fmla="*/ 159 h 200"/>
                <a:gd name="T10" fmla="*/ 119 w 121"/>
                <a:gd name="T11" fmla="*/ 119 h 200"/>
                <a:gd name="T12" fmla="*/ 121 w 121"/>
                <a:gd name="T13" fmla="*/ 80 h 200"/>
                <a:gd name="T14" fmla="*/ 109 w 121"/>
                <a:gd name="T15" fmla="*/ 58 h 200"/>
                <a:gd name="T16" fmla="*/ 80 w 121"/>
                <a:gd name="T17" fmla="*/ 35 h 200"/>
                <a:gd name="T18" fmla="*/ 46 w 121"/>
                <a:gd name="T19" fmla="*/ 17 h 200"/>
                <a:gd name="T20" fmla="*/ 18 w 121"/>
                <a:gd name="T21" fmla="*/ 6 h 200"/>
                <a:gd name="T22" fmla="*/ 8 w 121"/>
                <a:gd name="T23" fmla="*/ 31 h 200"/>
                <a:gd name="T24" fmla="*/ 10 w 121"/>
                <a:gd name="T25" fmla="*/ 31 h 200"/>
                <a:gd name="T26" fmla="*/ 9 w 121"/>
                <a:gd name="T27" fmla="*/ 16 h 200"/>
                <a:gd name="T28" fmla="*/ 38 w 121"/>
                <a:gd name="T29" fmla="*/ 16 h 200"/>
                <a:gd name="T30" fmla="*/ 88 w 121"/>
                <a:gd name="T31" fmla="*/ 43 h 200"/>
                <a:gd name="T32" fmla="*/ 112 w 121"/>
                <a:gd name="T33" fmla="*/ 65 h 200"/>
                <a:gd name="T34" fmla="*/ 118 w 121"/>
                <a:gd name="T35" fmla="*/ 96 h 200"/>
                <a:gd name="T36" fmla="*/ 115 w 121"/>
                <a:gd name="T37" fmla="*/ 159 h 200"/>
                <a:gd name="T38" fmla="*/ 99 w 121"/>
                <a:gd name="T39" fmla="*/ 186 h 200"/>
                <a:gd name="T40" fmla="*/ 73 w 121"/>
                <a:gd name="T41" fmla="*/ 166 h 200"/>
                <a:gd name="T42" fmla="*/ 28 w 121"/>
                <a:gd name="T43" fmla="*/ 137 h 200"/>
                <a:gd name="T44" fmla="*/ 6 w 121"/>
                <a:gd name="T45" fmla="*/ 125 h 200"/>
                <a:gd name="T46" fmla="*/ 5 w 121"/>
                <a:gd name="T47" fmla="*/ 95 h 200"/>
                <a:gd name="T48" fmla="*/ 9 w 121"/>
                <a:gd name="T49" fmla="*/ 29 h 200"/>
                <a:gd name="T50" fmla="*/ 6 w 121"/>
                <a:gd name="T51" fmla="*/ 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1" h="200">
                  <a:moveTo>
                    <a:pt x="6" y="29"/>
                  </a:moveTo>
                  <a:cubicBezTo>
                    <a:pt x="5" y="57"/>
                    <a:pt x="2" y="84"/>
                    <a:pt x="1" y="112"/>
                  </a:cubicBezTo>
                  <a:cubicBezTo>
                    <a:pt x="0" y="134"/>
                    <a:pt x="20" y="136"/>
                    <a:pt x="36" y="144"/>
                  </a:cubicBezTo>
                  <a:cubicBezTo>
                    <a:pt x="59" y="156"/>
                    <a:pt x="77" y="174"/>
                    <a:pt x="98" y="188"/>
                  </a:cubicBezTo>
                  <a:cubicBezTo>
                    <a:pt x="117" y="200"/>
                    <a:pt x="117" y="170"/>
                    <a:pt x="118" y="159"/>
                  </a:cubicBezTo>
                  <a:cubicBezTo>
                    <a:pt x="119" y="146"/>
                    <a:pt x="119" y="133"/>
                    <a:pt x="119" y="119"/>
                  </a:cubicBezTo>
                  <a:cubicBezTo>
                    <a:pt x="119" y="106"/>
                    <a:pt x="121" y="93"/>
                    <a:pt x="121" y="80"/>
                  </a:cubicBezTo>
                  <a:cubicBezTo>
                    <a:pt x="121" y="70"/>
                    <a:pt x="115" y="64"/>
                    <a:pt x="109" y="58"/>
                  </a:cubicBezTo>
                  <a:cubicBezTo>
                    <a:pt x="100" y="49"/>
                    <a:pt x="91" y="42"/>
                    <a:pt x="80" y="35"/>
                  </a:cubicBezTo>
                  <a:cubicBezTo>
                    <a:pt x="69" y="28"/>
                    <a:pt x="57" y="23"/>
                    <a:pt x="46" y="17"/>
                  </a:cubicBezTo>
                  <a:cubicBezTo>
                    <a:pt x="37" y="13"/>
                    <a:pt x="28" y="7"/>
                    <a:pt x="18" y="6"/>
                  </a:cubicBezTo>
                  <a:cubicBezTo>
                    <a:pt x="3" y="4"/>
                    <a:pt x="6" y="21"/>
                    <a:pt x="8" y="31"/>
                  </a:cubicBezTo>
                  <a:cubicBezTo>
                    <a:pt x="8" y="33"/>
                    <a:pt x="10" y="33"/>
                    <a:pt x="10" y="31"/>
                  </a:cubicBezTo>
                  <a:cubicBezTo>
                    <a:pt x="10" y="26"/>
                    <a:pt x="9" y="21"/>
                    <a:pt x="9" y="16"/>
                  </a:cubicBezTo>
                  <a:cubicBezTo>
                    <a:pt x="9" y="0"/>
                    <a:pt x="32" y="13"/>
                    <a:pt x="38" y="16"/>
                  </a:cubicBezTo>
                  <a:cubicBezTo>
                    <a:pt x="55" y="24"/>
                    <a:pt x="72" y="32"/>
                    <a:pt x="88" y="43"/>
                  </a:cubicBezTo>
                  <a:cubicBezTo>
                    <a:pt x="97" y="49"/>
                    <a:pt x="104" y="57"/>
                    <a:pt x="112" y="65"/>
                  </a:cubicBezTo>
                  <a:cubicBezTo>
                    <a:pt x="120" y="73"/>
                    <a:pt x="119" y="85"/>
                    <a:pt x="118" y="96"/>
                  </a:cubicBezTo>
                  <a:cubicBezTo>
                    <a:pt x="116" y="117"/>
                    <a:pt x="117" y="138"/>
                    <a:pt x="115" y="159"/>
                  </a:cubicBezTo>
                  <a:cubicBezTo>
                    <a:pt x="115" y="164"/>
                    <a:pt x="115" y="195"/>
                    <a:pt x="99" y="186"/>
                  </a:cubicBezTo>
                  <a:cubicBezTo>
                    <a:pt x="90" y="180"/>
                    <a:pt x="81" y="173"/>
                    <a:pt x="73" y="166"/>
                  </a:cubicBezTo>
                  <a:cubicBezTo>
                    <a:pt x="59" y="155"/>
                    <a:pt x="44" y="145"/>
                    <a:pt x="28" y="137"/>
                  </a:cubicBezTo>
                  <a:cubicBezTo>
                    <a:pt x="20" y="134"/>
                    <a:pt x="12" y="132"/>
                    <a:pt x="6" y="125"/>
                  </a:cubicBezTo>
                  <a:cubicBezTo>
                    <a:pt x="1" y="118"/>
                    <a:pt x="4" y="103"/>
                    <a:pt x="5" y="95"/>
                  </a:cubicBezTo>
                  <a:cubicBezTo>
                    <a:pt x="6" y="73"/>
                    <a:pt x="8" y="51"/>
                    <a:pt x="9" y="29"/>
                  </a:cubicBezTo>
                  <a:cubicBezTo>
                    <a:pt x="9" y="28"/>
                    <a:pt x="6" y="28"/>
                    <a:pt x="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385"/>
            <p:cNvSpPr/>
            <p:nvPr/>
          </p:nvSpPr>
          <p:spPr bwMode="auto">
            <a:xfrm>
              <a:off x="1446213" y="3836988"/>
              <a:ext cx="866775" cy="439738"/>
            </a:xfrm>
            <a:custGeom>
              <a:avLst/>
              <a:gdLst>
                <a:gd name="T0" fmla="*/ 2 w 231"/>
                <a:gd name="T1" fmla="*/ 48 h 117"/>
                <a:gd name="T2" fmla="*/ 40 w 231"/>
                <a:gd name="T3" fmla="*/ 27 h 117"/>
                <a:gd name="T4" fmla="*/ 62 w 231"/>
                <a:gd name="T5" fmla="*/ 16 h 117"/>
                <a:gd name="T6" fmla="*/ 90 w 231"/>
                <a:gd name="T7" fmla="*/ 7 h 117"/>
                <a:gd name="T8" fmla="*/ 110 w 231"/>
                <a:gd name="T9" fmla="*/ 16 h 117"/>
                <a:gd name="T10" fmla="*/ 136 w 231"/>
                <a:gd name="T11" fmla="*/ 25 h 117"/>
                <a:gd name="T12" fmla="*/ 186 w 231"/>
                <a:gd name="T13" fmla="*/ 41 h 117"/>
                <a:gd name="T14" fmla="*/ 214 w 231"/>
                <a:gd name="T15" fmla="*/ 45 h 117"/>
                <a:gd name="T16" fmla="*/ 221 w 231"/>
                <a:gd name="T17" fmla="*/ 47 h 117"/>
                <a:gd name="T18" fmla="*/ 217 w 231"/>
                <a:gd name="T19" fmla="*/ 61 h 117"/>
                <a:gd name="T20" fmla="*/ 200 w 231"/>
                <a:gd name="T21" fmla="*/ 70 h 117"/>
                <a:gd name="T22" fmla="*/ 151 w 231"/>
                <a:gd name="T23" fmla="*/ 92 h 117"/>
                <a:gd name="T24" fmla="*/ 127 w 231"/>
                <a:gd name="T25" fmla="*/ 104 h 117"/>
                <a:gd name="T26" fmla="*/ 112 w 231"/>
                <a:gd name="T27" fmla="*/ 115 h 117"/>
                <a:gd name="T28" fmla="*/ 110 w 231"/>
                <a:gd name="T29" fmla="*/ 113 h 117"/>
                <a:gd name="T30" fmla="*/ 109 w 231"/>
                <a:gd name="T31" fmla="*/ 114 h 117"/>
                <a:gd name="T32" fmla="*/ 109 w 231"/>
                <a:gd name="T33" fmla="*/ 116 h 117"/>
                <a:gd name="T34" fmla="*/ 110 w 231"/>
                <a:gd name="T35" fmla="*/ 116 h 117"/>
                <a:gd name="T36" fmla="*/ 112 w 231"/>
                <a:gd name="T37" fmla="*/ 116 h 117"/>
                <a:gd name="T38" fmla="*/ 134 w 231"/>
                <a:gd name="T39" fmla="*/ 103 h 117"/>
                <a:gd name="T40" fmla="*/ 163 w 231"/>
                <a:gd name="T41" fmla="*/ 89 h 117"/>
                <a:gd name="T42" fmla="*/ 214 w 231"/>
                <a:gd name="T43" fmla="*/ 66 h 117"/>
                <a:gd name="T44" fmla="*/ 227 w 231"/>
                <a:gd name="T45" fmla="*/ 49 h 117"/>
                <a:gd name="T46" fmla="*/ 205 w 231"/>
                <a:gd name="T47" fmla="*/ 41 h 117"/>
                <a:gd name="T48" fmla="*/ 155 w 231"/>
                <a:gd name="T49" fmla="*/ 30 h 117"/>
                <a:gd name="T50" fmla="*/ 97 w 231"/>
                <a:gd name="T51" fmla="*/ 7 h 117"/>
                <a:gd name="T52" fmla="*/ 58 w 231"/>
                <a:gd name="T53" fmla="*/ 15 h 117"/>
                <a:gd name="T54" fmla="*/ 1 w 231"/>
                <a:gd name="T55" fmla="*/ 45 h 117"/>
                <a:gd name="T56" fmla="*/ 2 w 231"/>
                <a:gd name="T57" fmla="*/ 4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1" h="117">
                  <a:moveTo>
                    <a:pt x="2" y="48"/>
                  </a:moveTo>
                  <a:cubicBezTo>
                    <a:pt x="16" y="42"/>
                    <a:pt x="28" y="34"/>
                    <a:pt x="40" y="27"/>
                  </a:cubicBezTo>
                  <a:cubicBezTo>
                    <a:pt x="47" y="23"/>
                    <a:pt x="54" y="20"/>
                    <a:pt x="62" y="16"/>
                  </a:cubicBezTo>
                  <a:cubicBezTo>
                    <a:pt x="71" y="11"/>
                    <a:pt x="79" y="5"/>
                    <a:pt x="90" y="7"/>
                  </a:cubicBezTo>
                  <a:cubicBezTo>
                    <a:pt x="97" y="8"/>
                    <a:pt x="103" y="13"/>
                    <a:pt x="110" y="16"/>
                  </a:cubicBezTo>
                  <a:cubicBezTo>
                    <a:pt x="118" y="19"/>
                    <a:pt x="127" y="22"/>
                    <a:pt x="136" y="25"/>
                  </a:cubicBezTo>
                  <a:cubicBezTo>
                    <a:pt x="152" y="32"/>
                    <a:pt x="168" y="38"/>
                    <a:pt x="186" y="41"/>
                  </a:cubicBezTo>
                  <a:cubicBezTo>
                    <a:pt x="195" y="43"/>
                    <a:pt x="205" y="43"/>
                    <a:pt x="214" y="45"/>
                  </a:cubicBezTo>
                  <a:cubicBezTo>
                    <a:pt x="216" y="46"/>
                    <a:pt x="219" y="46"/>
                    <a:pt x="221" y="47"/>
                  </a:cubicBezTo>
                  <a:cubicBezTo>
                    <a:pt x="229" y="51"/>
                    <a:pt x="221" y="58"/>
                    <a:pt x="217" y="61"/>
                  </a:cubicBezTo>
                  <a:cubicBezTo>
                    <a:pt x="212" y="64"/>
                    <a:pt x="206" y="67"/>
                    <a:pt x="200" y="70"/>
                  </a:cubicBezTo>
                  <a:cubicBezTo>
                    <a:pt x="184" y="78"/>
                    <a:pt x="167" y="84"/>
                    <a:pt x="151" y="92"/>
                  </a:cubicBezTo>
                  <a:cubicBezTo>
                    <a:pt x="143" y="96"/>
                    <a:pt x="135" y="99"/>
                    <a:pt x="127" y="104"/>
                  </a:cubicBezTo>
                  <a:cubicBezTo>
                    <a:pt x="123" y="106"/>
                    <a:pt x="113" y="112"/>
                    <a:pt x="112" y="115"/>
                  </a:cubicBezTo>
                  <a:cubicBezTo>
                    <a:pt x="113" y="113"/>
                    <a:pt x="111" y="112"/>
                    <a:pt x="110" y="113"/>
                  </a:cubicBezTo>
                  <a:cubicBezTo>
                    <a:pt x="110" y="114"/>
                    <a:pt x="109" y="114"/>
                    <a:pt x="109" y="114"/>
                  </a:cubicBezTo>
                  <a:cubicBezTo>
                    <a:pt x="109" y="115"/>
                    <a:pt x="109" y="116"/>
                    <a:pt x="109" y="116"/>
                  </a:cubicBezTo>
                  <a:cubicBezTo>
                    <a:pt x="110" y="116"/>
                    <a:pt x="110" y="116"/>
                    <a:pt x="110" y="116"/>
                  </a:cubicBezTo>
                  <a:cubicBezTo>
                    <a:pt x="111" y="117"/>
                    <a:pt x="111" y="117"/>
                    <a:pt x="112" y="116"/>
                  </a:cubicBezTo>
                  <a:cubicBezTo>
                    <a:pt x="120" y="113"/>
                    <a:pt x="126" y="107"/>
                    <a:pt x="134" y="103"/>
                  </a:cubicBezTo>
                  <a:cubicBezTo>
                    <a:pt x="143" y="98"/>
                    <a:pt x="153" y="93"/>
                    <a:pt x="163" y="89"/>
                  </a:cubicBezTo>
                  <a:cubicBezTo>
                    <a:pt x="180" y="81"/>
                    <a:pt x="197" y="74"/>
                    <a:pt x="214" y="66"/>
                  </a:cubicBezTo>
                  <a:cubicBezTo>
                    <a:pt x="218" y="64"/>
                    <a:pt x="231" y="56"/>
                    <a:pt x="227" y="49"/>
                  </a:cubicBezTo>
                  <a:cubicBezTo>
                    <a:pt x="222" y="42"/>
                    <a:pt x="212" y="42"/>
                    <a:pt x="205" y="41"/>
                  </a:cubicBezTo>
                  <a:cubicBezTo>
                    <a:pt x="187" y="39"/>
                    <a:pt x="171" y="36"/>
                    <a:pt x="155" y="30"/>
                  </a:cubicBezTo>
                  <a:cubicBezTo>
                    <a:pt x="135" y="22"/>
                    <a:pt x="116" y="14"/>
                    <a:pt x="97" y="7"/>
                  </a:cubicBezTo>
                  <a:cubicBezTo>
                    <a:pt x="81" y="0"/>
                    <a:pt x="71" y="8"/>
                    <a:pt x="58" y="15"/>
                  </a:cubicBezTo>
                  <a:cubicBezTo>
                    <a:pt x="39" y="25"/>
                    <a:pt x="21" y="38"/>
                    <a:pt x="1" y="45"/>
                  </a:cubicBezTo>
                  <a:cubicBezTo>
                    <a:pt x="0" y="46"/>
                    <a:pt x="0" y="48"/>
                    <a:pt x="2"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386"/>
            <p:cNvSpPr/>
            <p:nvPr/>
          </p:nvSpPr>
          <p:spPr bwMode="auto">
            <a:xfrm>
              <a:off x="1806576" y="4040188"/>
              <a:ext cx="500063" cy="671513"/>
            </a:xfrm>
            <a:custGeom>
              <a:avLst/>
              <a:gdLst>
                <a:gd name="T0" fmla="*/ 130 w 133"/>
                <a:gd name="T1" fmla="*/ 2 h 179"/>
                <a:gd name="T2" fmla="*/ 129 w 133"/>
                <a:gd name="T3" fmla="*/ 23 h 179"/>
                <a:gd name="T4" fmla="*/ 130 w 133"/>
                <a:gd name="T5" fmla="*/ 56 h 179"/>
                <a:gd name="T6" fmla="*/ 130 w 133"/>
                <a:gd name="T7" fmla="*/ 87 h 179"/>
                <a:gd name="T8" fmla="*/ 115 w 133"/>
                <a:gd name="T9" fmla="*/ 116 h 179"/>
                <a:gd name="T10" fmla="*/ 59 w 133"/>
                <a:gd name="T11" fmla="*/ 147 h 179"/>
                <a:gd name="T12" fmla="*/ 1 w 133"/>
                <a:gd name="T13" fmla="*/ 176 h 179"/>
                <a:gd name="T14" fmla="*/ 2 w 133"/>
                <a:gd name="T15" fmla="*/ 178 h 179"/>
                <a:gd name="T16" fmla="*/ 57 w 133"/>
                <a:gd name="T17" fmla="*/ 151 h 179"/>
                <a:gd name="T18" fmla="*/ 114 w 133"/>
                <a:gd name="T19" fmla="*/ 119 h 179"/>
                <a:gd name="T20" fmla="*/ 131 w 133"/>
                <a:gd name="T21" fmla="*/ 101 h 179"/>
                <a:gd name="T22" fmla="*/ 133 w 133"/>
                <a:gd name="T23" fmla="*/ 76 h 179"/>
                <a:gd name="T24" fmla="*/ 132 w 133"/>
                <a:gd name="T25" fmla="*/ 35 h 179"/>
                <a:gd name="T26" fmla="*/ 133 w 133"/>
                <a:gd name="T27" fmla="*/ 3 h 179"/>
                <a:gd name="T28" fmla="*/ 130 w 133"/>
                <a:gd name="T29" fmla="*/ 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79">
                  <a:moveTo>
                    <a:pt x="130" y="2"/>
                  </a:moveTo>
                  <a:cubicBezTo>
                    <a:pt x="128" y="9"/>
                    <a:pt x="128" y="16"/>
                    <a:pt x="129" y="23"/>
                  </a:cubicBezTo>
                  <a:cubicBezTo>
                    <a:pt x="129" y="34"/>
                    <a:pt x="130" y="45"/>
                    <a:pt x="130" y="56"/>
                  </a:cubicBezTo>
                  <a:cubicBezTo>
                    <a:pt x="130" y="67"/>
                    <a:pt x="130" y="77"/>
                    <a:pt x="130" y="87"/>
                  </a:cubicBezTo>
                  <a:cubicBezTo>
                    <a:pt x="130" y="100"/>
                    <a:pt x="124" y="108"/>
                    <a:pt x="115" y="116"/>
                  </a:cubicBezTo>
                  <a:cubicBezTo>
                    <a:pt x="98" y="129"/>
                    <a:pt x="78" y="139"/>
                    <a:pt x="59" y="147"/>
                  </a:cubicBezTo>
                  <a:cubicBezTo>
                    <a:pt x="40" y="156"/>
                    <a:pt x="22" y="171"/>
                    <a:pt x="1" y="176"/>
                  </a:cubicBezTo>
                  <a:cubicBezTo>
                    <a:pt x="0" y="176"/>
                    <a:pt x="0" y="179"/>
                    <a:pt x="2" y="178"/>
                  </a:cubicBezTo>
                  <a:cubicBezTo>
                    <a:pt x="22" y="174"/>
                    <a:pt x="38" y="159"/>
                    <a:pt x="57" y="151"/>
                  </a:cubicBezTo>
                  <a:cubicBezTo>
                    <a:pt x="77" y="142"/>
                    <a:pt x="97" y="133"/>
                    <a:pt x="114" y="119"/>
                  </a:cubicBezTo>
                  <a:cubicBezTo>
                    <a:pt x="121" y="114"/>
                    <a:pt x="128" y="109"/>
                    <a:pt x="131" y="101"/>
                  </a:cubicBezTo>
                  <a:cubicBezTo>
                    <a:pt x="133" y="93"/>
                    <a:pt x="133" y="84"/>
                    <a:pt x="133" y="76"/>
                  </a:cubicBezTo>
                  <a:cubicBezTo>
                    <a:pt x="133" y="62"/>
                    <a:pt x="132" y="49"/>
                    <a:pt x="132" y="35"/>
                  </a:cubicBezTo>
                  <a:cubicBezTo>
                    <a:pt x="132" y="24"/>
                    <a:pt x="130" y="13"/>
                    <a:pt x="133" y="3"/>
                  </a:cubicBezTo>
                  <a:cubicBezTo>
                    <a:pt x="133" y="1"/>
                    <a:pt x="130" y="0"/>
                    <a:pt x="1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395"/>
            <p:cNvSpPr/>
            <p:nvPr/>
          </p:nvSpPr>
          <p:spPr bwMode="auto">
            <a:xfrm>
              <a:off x="1498601" y="4164013"/>
              <a:ext cx="247650" cy="368300"/>
            </a:xfrm>
            <a:custGeom>
              <a:avLst/>
              <a:gdLst>
                <a:gd name="T0" fmla="*/ 13 w 66"/>
                <a:gd name="T1" fmla="*/ 15 h 98"/>
                <a:gd name="T2" fmla="*/ 39 w 66"/>
                <a:gd name="T3" fmla="*/ 9 h 98"/>
                <a:gd name="T4" fmla="*/ 52 w 66"/>
                <a:gd name="T5" fmla="*/ 27 h 98"/>
                <a:gd name="T6" fmla="*/ 40 w 66"/>
                <a:gd name="T7" fmla="*/ 40 h 98"/>
                <a:gd name="T8" fmla="*/ 40 w 66"/>
                <a:gd name="T9" fmla="*/ 43 h 98"/>
                <a:gd name="T10" fmla="*/ 55 w 66"/>
                <a:gd name="T11" fmla="*/ 84 h 98"/>
                <a:gd name="T12" fmla="*/ 8 w 66"/>
                <a:gd name="T13" fmla="*/ 76 h 98"/>
                <a:gd name="T14" fmla="*/ 6 w 66"/>
                <a:gd name="T15" fmla="*/ 62 h 98"/>
                <a:gd name="T16" fmla="*/ 23 w 66"/>
                <a:gd name="T17" fmla="*/ 67 h 98"/>
                <a:gd name="T18" fmla="*/ 40 w 66"/>
                <a:gd name="T19" fmla="*/ 68 h 98"/>
                <a:gd name="T20" fmla="*/ 37 w 66"/>
                <a:gd name="T21" fmla="*/ 52 h 98"/>
                <a:gd name="T22" fmla="*/ 27 w 66"/>
                <a:gd name="T23" fmla="*/ 46 h 98"/>
                <a:gd name="T24" fmla="*/ 23 w 66"/>
                <a:gd name="T25" fmla="*/ 34 h 98"/>
                <a:gd name="T26" fmla="*/ 29 w 66"/>
                <a:gd name="T27" fmla="*/ 31 h 98"/>
                <a:gd name="T28" fmla="*/ 32 w 66"/>
                <a:gd name="T29" fmla="*/ 20 h 98"/>
                <a:gd name="T30" fmla="*/ 26 w 66"/>
                <a:gd name="T31" fmla="*/ 20 h 98"/>
                <a:gd name="T32" fmla="*/ 23 w 66"/>
                <a:gd name="T33" fmla="*/ 21 h 98"/>
                <a:gd name="T34" fmla="*/ 19 w 66"/>
                <a:gd name="T35" fmla="*/ 11 h 98"/>
                <a:gd name="T36" fmla="*/ 23 w 66"/>
                <a:gd name="T37" fmla="*/ 8 h 98"/>
                <a:gd name="T38" fmla="*/ 22 w 66"/>
                <a:gd name="T39" fmla="*/ 6 h 98"/>
                <a:gd name="T40" fmla="*/ 12 w 66"/>
                <a:gd name="T41" fmla="*/ 20 h 98"/>
                <a:gd name="T42" fmla="*/ 17 w 66"/>
                <a:gd name="T43" fmla="*/ 25 h 98"/>
                <a:gd name="T44" fmla="*/ 23 w 66"/>
                <a:gd name="T45" fmla="*/ 24 h 98"/>
                <a:gd name="T46" fmla="*/ 25 w 66"/>
                <a:gd name="T47" fmla="*/ 24 h 98"/>
                <a:gd name="T48" fmla="*/ 26 w 66"/>
                <a:gd name="T49" fmla="*/ 23 h 98"/>
                <a:gd name="T50" fmla="*/ 29 w 66"/>
                <a:gd name="T51" fmla="*/ 28 h 98"/>
                <a:gd name="T52" fmla="*/ 17 w 66"/>
                <a:gd name="T53" fmla="*/ 36 h 98"/>
                <a:gd name="T54" fmla="*/ 20 w 66"/>
                <a:gd name="T55" fmla="*/ 45 h 98"/>
                <a:gd name="T56" fmla="*/ 28 w 66"/>
                <a:gd name="T57" fmla="*/ 49 h 98"/>
                <a:gd name="T58" fmla="*/ 31 w 66"/>
                <a:gd name="T59" fmla="*/ 51 h 98"/>
                <a:gd name="T60" fmla="*/ 35 w 66"/>
                <a:gd name="T61" fmla="*/ 54 h 98"/>
                <a:gd name="T62" fmla="*/ 28 w 66"/>
                <a:gd name="T63" fmla="*/ 68 h 98"/>
                <a:gd name="T64" fmla="*/ 5 w 66"/>
                <a:gd name="T65" fmla="*/ 56 h 98"/>
                <a:gd name="T66" fmla="*/ 7 w 66"/>
                <a:gd name="T67" fmla="*/ 80 h 98"/>
                <a:gd name="T68" fmla="*/ 41 w 66"/>
                <a:gd name="T69" fmla="*/ 94 h 98"/>
                <a:gd name="T70" fmla="*/ 63 w 66"/>
                <a:gd name="T71" fmla="*/ 67 h 98"/>
                <a:gd name="T72" fmla="*/ 40 w 66"/>
                <a:gd name="T73" fmla="*/ 40 h 98"/>
                <a:gd name="T74" fmla="*/ 41 w 66"/>
                <a:gd name="T75" fmla="*/ 43 h 98"/>
                <a:gd name="T76" fmla="*/ 46 w 66"/>
                <a:gd name="T77" fmla="*/ 11 h 98"/>
                <a:gd name="T78" fmla="*/ 11 w 66"/>
                <a:gd name="T79" fmla="*/ 14 h 98"/>
                <a:gd name="T80" fmla="*/ 13 w 66"/>
                <a:gd name="T81" fmla="*/ 1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98">
                  <a:moveTo>
                    <a:pt x="13" y="15"/>
                  </a:moveTo>
                  <a:cubicBezTo>
                    <a:pt x="21" y="5"/>
                    <a:pt x="28" y="3"/>
                    <a:pt x="39" y="9"/>
                  </a:cubicBezTo>
                  <a:cubicBezTo>
                    <a:pt x="45" y="13"/>
                    <a:pt x="53" y="19"/>
                    <a:pt x="52" y="27"/>
                  </a:cubicBezTo>
                  <a:cubicBezTo>
                    <a:pt x="51" y="33"/>
                    <a:pt x="44" y="38"/>
                    <a:pt x="40" y="40"/>
                  </a:cubicBezTo>
                  <a:cubicBezTo>
                    <a:pt x="38" y="41"/>
                    <a:pt x="39" y="43"/>
                    <a:pt x="40" y="43"/>
                  </a:cubicBezTo>
                  <a:cubicBezTo>
                    <a:pt x="57" y="47"/>
                    <a:pt x="66" y="70"/>
                    <a:pt x="55" y="84"/>
                  </a:cubicBezTo>
                  <a:cubicBezTo>
                    <a:pt x="43" y="98"/>
                    <a:pt x="16" y="91"/>
                    <a:pt x="8" y="76"/>
                  </a:cubicBezTo>
                  <a:cubicBezTo>
                    <a:pt x="5" y="73"/>
                    <a:pt x="5" y="66"/>
                    <a:pt x="6" y="62"/>
                  </a:cubicBezTo>
                  <a:cubicBezTo>
                    <a:pt x="8" y="50"/>
                    <a:pt x="20" y="65"/>
                    <a:pt x="23" y="67"/>
                  </a:cubicBezTo>
                  <a:cubicBezTo>
                    <a:pt x="28" y="73"/>
                    <a:pt x="34" y="73"/>
                    <a:pt x="40" y="68"/>
                  </a:cubicBezTo>
                  <a:cubicBezTo>
                    <a:pt x="46" y="63"/>
                    <a:pt x="41" y="56"/>
                    <a:pt x="37" y="52"/>
                  </a:cubicBezTo>
                  <a:cubicBezTo>
                    <a:pt x="34" y="49"/>
                    <a:pt x="31" y="47"/>
                    <a:pt x="27" y="46"/>
                  </a:cubicBezTo>
                  <a:cubicBezTo>
                    <a:pt x="24" y="44"/>
                    <a:pt x="15" y="40"/>
                    <a:pt x="23" y="34"/>
                  </a:cubicBezTo>
                  <a:cubicBezTo>
                    <a:pt x="25" y="33"/>
                    <a:pt x="27" y="32"/>
                    <a:pt x="29" y="31"/>
                  </a:cubicBezTo>
                  <a:cubicBezTo>
                    <a:pt x="31" y="29"/>
                    <a:pt x="36" y="22"/>
                    <a:pt x="32" y="20"/>
                  </a:cubicBezTo>
                  <a:cubicBezTo>
                    <a:pt x="30" y="18"/>
                    <a:pt x="29" y="19"/>
                    <a:pt x="26" y="20"/>
                  </a:cubicBezTo>
                  <a:cubicBezTo>
                    <a:pt x="25" y="20"/>
                    <a:pt x="24" y="21"/>
                    <a:pt x="23" y="21"/>
                  </a:cubicBezTo>
                  <a:cubicBezTo>
                    <a:pt x="19" y="24"/>
                    <a:pt x="17" y="21"/>
                    <a:pt x="19" y="11"/>
                  </a:cubicBezTo>
                  <a:cubicBezTo>
                    <a:pt x="20" y="10"/>
                    <a:pt x="22" y="9"/>
                    <a:pt x="23" y="8"/>
                  </a:cubicBezTo>
                  <a:cubicBezTo>
                    <a:pt x="25" y="7"/>
                    <a:pt x="23" y="5"/>
                    <a:pt x="22" y="6"/>
                  </a:cubicBezTo>
                  <a:cubicBezTo>
                    <a:pt x="16" y="10"/>
                    <a:pt x="12" y="13"/>
                    <a:pt x="12" y="20"/>
                  </a:cubicBezTo>
                  <a:cubicBezTo>
                    <a:pt x="12" y="23"/>
                    <a:pt x="15" y="25"/>
                    <a:pt x="17" y="25"/>
                  </a:cubicBezTo>
                  <a:cubicBezTo>
                    <a:pt x="19" y="25"/>
                    <a:pt x="21" y="25"/>
                    <a:pt x="23" y="24"/>
                  </a:cubicBezTo>
                  <a:cubicBezTo>
                    <a:pt x="24" y="24"/>
                    <a:pt x="24" y="24"/>
                    <a:pt x="25" y="24"/>
                  </a:cubicBezTo>
                  <a:cubicBezTo>
                    <a:pt x="25" y="23"/>
                    <a:pt x="26" y="23"/>
                    <a:pt x="26" y="23"/>
                  </a:cubicBezTo>
                  <a:cubicBezTo>
                    <a:pt x="30" y="20"/>
                    <a:pt x="31" y="22"/>
                    <a:pt x="29" y="28"/>
                  </a:cubicBezTo>
                  <a:cubicBezTo>
                    <a:pt x="26" y="31"/>
                    <a:pt x="19" y="32"/>
                    <a:pt x="17" y="36"/>
                  </a:cubicBezTo>
                  <a:cubicBezTo>
                    <a:pt x="16" y="39"/>
                    <a:pt x="17" y="43"/>
                    <a:pt x="20" y="45"/>
                  </a:cubicBezTo>
                  <a:cubicBezTo>
                    <a:pt x="22" y="46"/>
                    <a:pt x="25" y="48"/>
                    <a:pt x="28" y="49"/>
                  </a:cubicBezTo>
                  <a:cubicBezTo>
                    <a:pt x="29" y="49"/>
                    <a:pt x="30" y="50"/>
                    <a:pt x="31" y="51"/>
                  </a:cubicBezTo>
                  <a:cubicBezTo>
                    <a:pt x="33" y="52"/>
                    <a:pt x="34" y="53"/>
                    <a:pt x="35" y="54"/>
                  </a:cubicBezTo>
                  <a:cubicBezTo>
                    <a:pt x="41" y="58"/>
                    <a:pt x="38" y="63"/>
                    <a:pt x="28" y="68"/>
                  </a:cubicBezTo>
                  <a:cubicBezTo>
                    <a:pt x="22" y="65"/>
                    <a:pt x="13" y="48"/>
                    <a:pt x="5" y="56"/>
                  </a:cubicBezTo>
                  <a:cubicBezTo>
                    <a:pt x="0" y="62"/>
                    <a:pt x="3" y="74"/>
                    <a:pt x="7" y="80"/>
                  </a:cubicBezTo>
                  <a:cubicBezTo>
                    <a:pt x="13" y="91"/>
                    <a:pt x="29" y="95"/>
                    <a:pt x="41" y="94"/>
                  </a:cubicBezTo>
                  <a:cubicBezTo>
                    <a:pt x="54" y="92"/>
                    <a:pt x="65" y="80"/>
                    <a:pt x="63" y="67"/>
                  </a:cubicBezTo>
                  <a:cubicBezTo>
                    <a:pt x="62" y="56"/>
                    <a:pt x="51" y="43"/>
                    <a:pt x="40" y="40"/>
                  </a:cubicBezTo>
                  <a:cubicBezTo>
                    <a:pt x="41" y="41"/>
                    <a:pt x="41" y="42"/>
                    <a:pt x="41" y="43"/>
                  </a:cubicBezTo>
                  <a:cubicBezTo>
                    <a:pt x="55" y="34"/>
                    <a:pt x="60" y="22"/>
                    <a:pt x="46" y="11"/>
                  </a:cubicBezTo>
                  <a:cubicBezTo>
                    <a:pt x="33" y="0"/>
                    <a:pt x="21" y="0"/>
                    <a:pt x="11" y="14"/>
                  </a:cubicBezTo>
                  <a:cubicBezTo>
                    <a:pt x="10" y="15"/>
                    <a:pt x="12" y="16"/>
                    <a:pt x="1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396"/>
            <p:cNvSpPr/>
            <p:nvPr/>
          </p:nvSpPr>
          <p:spPr bwMode="auto">
            <a:xfrm>
              <a:off x="1874838" y="4103688"/>
              <a:ext cx="363538" cy="192088"/>
            </a:xfrm>
            <a:custGeom>
              <a:avLst/>
              <a:gdLst>
                <a:gd name="T0" fmla="*/ 2 w 97"/>
                <a:gd name="T1" fmla="*/ 50 h 51"/>
                <a:gd name="T2" fmla="*/ 47 w 97"/>
                <a:gd name="T3" fmla="*/ 26 h 51"/>
                <a:gd name="T4" fmla="*/ 95 w 97"/>
                <a:gd name="T5" fmla="*/ 3 h 51"/>
                <a:gd name="T6" fmla="*/ 95 w 97"/>
                <a:gd name="T7" fmla="*/ 1 h 51"/>
                <a:gd name="T8" fmla="*/ 49 w 97"/>
                <a:gd name="T9" fmla="*/ 22 h 51"/>
                <a:gd name="T10" fmla="*/ 1 w 97"/>
                <a:gd name="T11" fmla="*/ 48 h 51"/>
                <a:gd name="T12" fmla="*/ 2 w 97"/>
                <a:gd name="T13" fmla="*/ 50 h 51"/>
              </a:gdLst>
              <a:ahLst/>
              <a:cxnLst>
                <a:cxn ang="0">
                  <a:pos x="T0" y="T1"/>
                </a:cxn>
                <a:cxn ang="0">
                  <a:pos x="T2" y="T3"/>
                </a:cxn>
                <a:cxn ang="0">
                  <a:pos x="T4" y="T5"/>
                </a:cxn>
                <a:cxn ang="0">
                  <a:pos x="T6" y="T7"/>
                </a:cxn>
                <a:cxn ang="0">
                  <a:pos x="T8" y="T9"/>
                </a:cxn>
                <a:cxn ang="0">
                  <a:pos x="T10" y="T11"/>
                </a:cxn>
                <a:cxn ang="0">
                  <a:pos x="T12" y="T13"/>
                </a:cxn>
              </a:cxnLst>
              <a:rect l="0" t="0" r="r" b="b"/>
              <a:pathLst>
                <a:path w="97" h="51">
                  <a:moveTo>
                    <a:pt x="2" y="50"/>
                  </a:moveTo>
                  <a:cubicBezTo>
                    <a:pt x="17" y="41"/>
                    <a:pt x="32" y="34"/>
                    <a:pt x="47" y="26"/>
                  </a:cubicBezTo>
                  <a:cubicBezTo>
                    <a:pt x="63" y="19"/>
                    <a:pt x="79" y="9"/>
                    <a:pt x="95" y="3"/>
                  </a:cubicBezTo>
                  <a:cubicBezTo>
                    <a:pt x="97" y="3"/>
                    <a:pt x="97" y="0"/>
                    <a:pt x="95" y="1"/>
                  </a:cubicBezTo>
                  <a:cubicBezTo>
                    <a:pt x="79" y="6"/>
                    <a:pt x="64" y="15"/>
                    <a:pt x="49" y="22"/>
                  </a:cubicBezTo>
                  <a:cubicBezTo>
                    <a:pt x="33" y="30"/>
                    <a:pt x="16" y="38"/>
                    <a:pt x="1" y="48"/>
                  </a:cubicBezTo>
                  <a:cubicBezTo>
                    <a:pt x="0" y="49"/>
                    <a:pt x="1" y="51"/>
                    <a:pt x="2"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97"/>
            <p:cNvSpPr/>
            <p:nvPr/>
          </p:nvSpPr>
          <p:spPr bwMode="auto">
            <a:xfrm>
              <a:off x="1893888" y="4164013"/>
              <a:ext cx="322263" cy="161925"/>
            </a:xfrm>
            <a:custGeom>
              <a:avLst/>
              <a:gdLst>
                <a:gd name="T0" fmla="*/ 2 w 86"/>
                <a:gd name="T1" fmla="*/ 42 h 43"/>
                <a:gd name="T2" fmla="*/ 85 w 86"/>
                <a:gd name="T3" fmla="*/ 3 h 43"/>
                <a:gd name="T4" fmla="*/ 83 w 86"/>
                <a:gd name="T5" fmla="*/ 1 h 43"/>
                <a:gd name="T6" fmla="*/ 1 w 86"/>
                <a:gd name="T7" fmla="*/ 40 h 43"/>
                <a:gd name="T8" fmla="*/ 2 w 86"/>
                <a:gd name="T9" fmla="*/ 42 h 43"/>
              </a:gdLst>
              <a:ahLst/>
              <a:cxnLst>
                <a:cxn ang="0">
                  <a:pos x="T0" y="T1"/>
                </a:cxn>
                <a:cxn ang="0">
                  <a:pos x="T2" y="T3"/>
                </a:cxn>
                <a:cxn ang="0">
                  <a:pos x="T4" y="T5"/>
                </a:cxn>
                <a:cxn ang="0">
                  <a:pos x="T6" y="T7"/>
                </a:cxn>
                <a:cxn ang="0">
                  <a:pos x="T8" y="T9"/>
                </a:cxn>
              </a:cxnLst>
              <a:rect l="0" t="0" r="r" b="b"/>
              <a:pathLst>
                <a:path w="86" h="43">
                  <a:moveTo>
                    <a:pt x="2" y="42"/>
                  </a:moveTo>
                  <a:cubicBezTo>
                    <a:pt x="29" y="28"/>
                    <a:pt x="58" y="17"/>
                    <a:pt x="85" y="3"/>
                  </a:cubicBezTo>
                  <a:cubicBezTo>
                    <a:pt x="86" y="2"/>
                    <a:pt x="85" y="0"/>
                    <a:pt x="83" y="1"/>
                  </a:cubicBezTo>
                  <a:cubicBezTo>
                    <a:pt x="56" y="14"/>
                    <a:pt x="28" y="26"/>
                    <a:pt x="1" y="40"/>
                  </a:cubicBezTo>
                  <a:cubicBezTo>
                    <a:pt x="0" y="41"/>
                    <a:pt x="1" y="43"/>
                    <a:pt x="2"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398"/>
            <p:cNvSpPr/>
            <p:nvPr/>
          </p:nvSpPr>
          <p:spPr bwMode="auto">
            <a:xfrm>
              <a:off x="1836738" y="4367213"/>
              <a:ext cx="15875" cy="11113"/>
            </a:xfrm>
            <a:custGeom>
              <a:avLst/>
              <a:gdLst>
                <a:gd name="T0" fmla="*/ 2 w 4"/>
                <a:gd name="T1" fmla="*/ 3 h 3"/>
                <a:gd name="T2" fmla="*/ 2 w 4"/>
                <a:gd name="T3" fmla="*/ 0 h 3"/>
                <a:gd name="T4" fmla="*/ 2 w 4"/>
                <a:gd name="T5" fmla="*/ 3 h 3"/>
              </a:gdLst>
              <a:ahLst/>
              <a:cxnLst>
                <a:cxn ang="0">
                  <a:pos x="T0" y="T1"/>
                </a:cxn>
                <a:cxn ang="0">
                  <a:pos x="T2" y="T3"/>
                </a:cxn>
                <a:cxn ang="0">
                  <a:pos x="T4" y="T5"/>
                </a:cxn>
              </a:cxnLst>
              <a:rect l="0" t="0" r="r" b="b"/>
              <a:pathLst>
                <a:path w="4" h="3">
                  <a:moveTo>
                    <a:pt x="2" y="3"/>
                  </a:moveTo>
                  <a:cubicBezTo>
                    <a:pt x="4" y="3"/>
                    <a:pt x="4" y="0"/>
                    <a:pt x="2" y="0"/>
                  </a:cubicBezTo>
                  <a:cubicBezTo>
                    <a:pt x="0"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399"/>
            <p:cNvSpPr/>
            <p:nvPr/>
          </p:nvSpPr>
          <p:spPr bwMode="auto">
            <a:xfrm>
              <a:off x="1841501" y="4186238"/>
              <a:ext cx="412750" cy="192088"/>
            </a:xfrm>
            <a:custGeom>
              <a:avLst/>
              <a:gdLst>
                <a:gd name="T0" fmla="*/ 3 w 110"/>
                <a:gd name="T1" fmla="*/ 51 h 51"/>
                <a:gd name="T2" fmla="*/ 24 w 110"/>
                <a:gd name="T3" fmla="*/ 41 h 51"/>
                <a:gd name="T4" fmla="*/ 54 w 110"/>
                <a:gd name="T5" fmla="*/ 28 h 51"/>
                <a:gd name="T6" fmla="*/ 108 w 110"/>
                <a:gd name="T7" fmla="*/ 3 h 51"/>
                <a:gd name="T8" fmla="*/ 107 w 110"/>
                <a:gd name="T9" fmla="*/ 1 h 51"/>
                <a:gd name="T10" fmla="*/ 56 w 110"/>
                <a:gd name="T11" fmla="*/ 24 h 51"/>
                <a:gd name="T12" fmla="*/ 29 w 110"/>
                <a:gd name="T13" fmla="*/ 36 h 51"/>
                <a:gd name="T14" fmla="*/ 2 w 110"/>
                <a:gd name="T15" fmla="*/ 48 h 51"/>
                <a:gd name="T16" fmla="*/ 3 w 110"/>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51">
                  <a:moveTo>
                    <a:pt x="3" y="51"/>
                  </a:moveTo>
                  <a:cubicBezTo>
                    <a:pt x="10" y="49"/>
                    <a:pt x="17" y="45"/>
                    <a:pt x="24" y="41"/>
                  </a:cubicBezTo>
                  <a:cubicBezTo>
                    <a:pt x="33" y="36"/>
                    <a:pt x="44" y="32"/>
                    <a:pt x="54" y="28"/>
                  </a:cubicBezTo>
                  <a:cubicBezTo>
                    <a:pt x="72" y="20"/>
                    <a:pt x="89" y="10"/>
                    <a:pt x="108" y="3"/>
                  </a:cubicBezTo>
                  <a:cubicBezTo>
                    <a:pt x="110" y="3"/>
                    <a:pt x="109" y="0"/>
                    <a:pt x="107" y="1"/>
                  </a:cubicBezTo>
                  <a:cubicBezTo>
                    <a:pt x="90" y="7"/>
                    <a:pt x="73" y="16"/>
                    <a:pt x="56" y="24"/>
                  </a:cubicBezTo>
                  <a:cubicBezTo>
                    <a:pt x="47" y="28"/>
                    <a:pt x="38" y="32"/>
                    <a:pt x="29" y="36"/>
                  </a:cubicBezTo>
                  <a:cubicBezTo>
                    <a:pt x="20" y="40"/>
                    <a:pt x="11" y="46"/>
                    <a:pt x="2" y="48"/>
                  </a:cubicBezTo>
                  <a:cubicBezTo>
                    <a:pt x="0" y="49"/>
                    <a:pt x="1" y="51"/>
                    <a:pt x="3"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400"/>
            <p:cNvSpPr/>
            <p:nvPr/>
          </p:nvSpPr>
          <p:spPr bwMode="auto">
            <a:xfrm>
              <a:off x="1893888" y="4238625"/>
              <a:ext cx="352425" cy="165100"/>
            </a:xfrm>
            <a:custGeom>
              <a:avLst/>
              <a:gdLst>
                <a:gd name="T0" fmla="*/ 3 w 94"/>
                <a:gd name="T1" fmla="*/ 43 h 44"/>
                <a:gd name="T2" fmla="*/ 50 w 94"/>
                <a:gd name="T3" fmla="*/ 22 h 44"/>
                <a:gd name="T4" fmla="*/ 92 w 94"/>
                <a:gd name="T5" fmla="*/ 3 h 44"/>
                <a:gd name="T6" fmla="*/ 91 w 94"/>
                <a:gd name="T7" fmla="*/ 1 h 44"/>
                <a:gd name="T8" fmla="*/ 52 w 94"/>
                <a:gd name="T9" fmla="*/ 18 h 44"/>
                <a:gd name="T10" fmla="*/ 2 w 94"/>
                <a:gd name="T11" fmla="*/ 41 h 44"/>
                <a:gd name="T12" fmla="*/ 3 w 94"/>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94" h="44">
                  <a:moveTo>
                    <a:pt x="3" y="43"/>
                  </a:moveTo>
                  <a:cubicBezTo>
                    <a:pt x="19" y="36"/>
                    <a:pt x="34" y="29"/>
                    <a:pt x="50" y="22"/>
                  </a:cubicBezTo>
                  <a:cubicBezTo>
                    <a:pt x="64" y="16"/>
                    <a:pt x="80" y="12"/>
                    <a:pt x="92" y="3"/>
                  </a:cubicBezTo>
                  <a:cubicBezTo>
                    <a:pt x="94" y="2"/>
                    <a:pt x="92" y="0"/>
                    <a:pt x="91" y="1"/>
                  </a:cubicBezTo>
                  <a:cubicBezTo>
                    <a:pt x="79" y="9"/>
                    <a:pt x="65" y="12"/>
                    <a:pt x="52" y="18"/>
                  </a:cubicBezTo>
                  <a:cubicBezTo>
                    <a:pt x="35" y="25"/>
                    <a:pt x="19" y="33"/>
                    <a:pt x="2" y="41"/>
                  </a:cubicBezTo>
                  <a:cubicBezTo>
                    <a:pt x="0" y="41"/>
                    <a:pt x="2" y="44"/>
                    <a:pt x="3"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401"/>
            <p:cNvSpPr/>
            <p:nvPr/>
          </p:nvSpPr>
          <p:spPr bwMode="auto">
            <a:xfrm>
              <a:off x="1889126" y="4306888"/>
              <a:ext cx="334963" cy="138113"/>
            </a:xfrm>
            <a:custGeom>
              <a:avLst/>
              <a:gdLst>
                <a:gd name="T0" fmla="*/ 2 w 89"/>
                <a:gd name="T1" fmla="*/ 37 h 37"/>
                <a:gd name="T2" fmla="*/ 87 w 89"/>
                <a:gd name="T3" fmla="*/ 3 h 37"/>
                <a:gd name="T4" fmla="*/ 87 w 89"/>
                <a:gd name="T5" fmla="*/ 0 h 37"/>
                <a:gd name="T6" fmla="*/ 2 w 89"/>
                <a:gd name="T7" fmla="*/ 34 h 37"/>
                <a:gd name="T8" fmla="*/ 2 w 89"/>
                <a:gd name="T9" fmla="*/ 37 h 37"/>
              </a:gdLst>
              <a:ahLst/>
              <a:cxnLst>
                <a:cxn ang="0">
                  <a:pos x="T0" y="T1"/>
                </a:cxn>
                <a:cxn ang="0">
                  <a:pos x="T2" y="T3"/>
                </a:cxn>
                <a:cxn ang="0">
                  <a:pos x="T4" y="T5"/>
                </a:cxn>
                <a:cxn ang="0">
                  <a:pos x="T6" y="T7"/>
                </a:cxn>
                <a:cxn ang="0">
                  <a:pos x="T8" y="T9"/>
                </a:cxn>
              </a:cxnLst>
              <a:rect l="0" t="0" r="r" b="b"/>
              <a:pathLst>
                <a:path w="89" h="37">
                  <a:moveTo>
                    <a:pt x="2" y="37"/>
                  </a:moveTo>
                  <a:cubicBezTo>
                    <a:pt x="31" y="26"/>
                    <a:pt x="58" y="10"/>
                    <a:pt x="87" y="3"/>
                  </a:cubicBezTo>
                  <a:cubicBezTo>
                    <a:pt x="89" y="2"/>
                    <a:pt x="88" y="0"/>
                    <a:pt x="87" y="0"/>
                  </a:cubicBezTo>
                  <a:cubicBezTo>
                    <a:pt x="57" y="8"/>
                    <a:pt x="30" y="24"/>
                    <a:pt x="2" y="34"/>
                  </a:cubicBezTo>
                  <a:cubicBezTo>
                    <a:pt x="0" y="35"/>
                    <a:pt x="1" y="37"/>
                    <a:pt x="2"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402"/>
            <p:cNvSpPr/>
            <p:nvPr/>
          </p:nvSpPr>
          <p:spPr bwMode="auto">
            <a:xfrm>
              <a:off x="1927226" y="4340225"/>
              <a:ext cx="277813" cy="134938"/>
            </a:xfrm>
            <a:custGeom>
              <a:avLst/>
              <a:gdLst>
                <a:gd name="T0" fmla="*/ 2 w 74"/>
                <a:gd name="T1" fmla="*/ 35 h 36"/>
                <a:gd name="T2" fmla="*/ 73 w 74"/>
                <a:gd name="T3" fmla="*/ 3 h 36"/>
                <a:gd name="T4" fmla="*/ 72 w 74"/>
                <a:gd name="T5" fmla="*/ 1 h 36"/>
                <a:gd name="T6" fmla="*/ 1 w 74"/>
                <a:gd name="T7" fmla="*/ 33 h 36"/>
                <a:gd name="T8" fmla="*/ 2 w 74"/>
                <a:gd name="T9" fmla="*/ 35 h 36"/>
              </a:gdLst>
              <a:ahLst/>
              <a:cxnLst>
                <a:cxn ang="0">
                  <a:pos x="T0" y="T1"/>
                </a:cxn>
                <a:cxn ang="0">
                  <a:pos x="T2" y="T3"/>
                </a:cxn>
                <a:cxn ang="0">
                  <a:pos x="T4" y="T5"/>
                </a:cxn>
                <a:cxn ang="0">
                  <a:pos x="T6" y="T7"/>
                </a:cxn>
                <a:cxn ang="0">
                  <a:pos x="T8" y="T9"/>
                </a:cxn>
              </a:cxnLst>
              <a:rect l="0" t="0" r="r" b="b"/>
              <a:pathLst>
                <a:path w="74" h="36">
                  <a:moveTo>
                    <a:pt x="2" y="35"/>
                  </a:moveTo>
                  <a:cubicBezTo>
                    <a:pt x="25" y="23"/>
                    <a:pt x="49" y="13"/>
                    <a:pt x="73" y="3"/>
                  </a:cubicBezTo>
                  <a:cubicBezTo>
                    <a:pt x="74" y="2"/>
                    <a:pt x="73" y="0"/>
                    <a:pt x="72" y="1"/>
                  </a:cubicBezTo>
                  <a:cubicBezTo>
                    <a:pt x="48" y="11"/>
                    <a:pt x="24" y="21"/>
                    <a:pt x="1" y="33"/>
                  </a:cubicBezTo>
                  <a:cubicBezTo>
                    <a:pt x="0" y="34"/>
                    <a:pt x="1" y="36"/>
                    <a:pt x="2"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403"/>
            <p:cNvSpPr/>
            <p:nvPr/>
          </p:nvSpPr>
          <p:spPr bwMode="auto">
            <a:xfrm>
              <a:off x="1916113" y="4373563"/>
              <a:ext cx="266700" cy="136525"/>
            </a:xfrm>
            <a:custGeom>
              <a:avLst/>
              <a:gdLst>
                <a:gd name="T0" fmla="*/ 3 w 71"/>
                <a:gd name="T1" fmla="*/ 36 h 36"/>
                <a:gd name="T2" fmla="*/ 69 w 71"/>
                <a:gd name="T3" fmla="*/ 3 h 36"/>
                <a:gd name="T4" fmla="*/ 69 w 71"/>
                <a:gd name="T5" fmla="*/ 0 h 36"/>
                <a:gd name="T6" fmla="*/ 1 w 71"/>
                <a:gd name="T7" fmla="*/ 33 h 36"/>
                <a:gd name="T8" fmla="*/ 3 w 71"/>
                <a:gd name="T9" fmla="*/ 36 h 36"/>
              </a:gdLst>
              <a:ahLst/>
              <a:cxnLst>
                <a:cxn ang="0">
                  <a:pos x="T0" y="T1"/>
                </a:cxn>
                <a:cxn ang="0">
                  <a:pos x="T2" y="T3"/>
                </a:cxn>
                <a:cxn ang="0">
                  <a:pos x="T4" y="T5"/>
                </a:cxn>
                <a:cxn ang="0">
                  <a:pos x="T6" y="T7"/>
                </a:cxn>
                <a:cxn ang="0">
                  <a:pos x="T8" y="T9"/>
                </a:cxn>
              </a:cxnLst>
              <a:rect l="0" t="0" r="r" b="b"/>
              <a:pathLst>
                <a:path w="71" h="36">
                  <a:moveTo>
                    <a:pt x="3" y="36"/>
                  </a:moveTo>
                  <a:cubicBezTo>
                    <a:pt x="25" y="25"/>
                    <a:pt x="46" y="12"/>
                    <a:pt x="69" y="3"/>
                  </a:cubicBezTo>
                  <a:cubicBezTo>
                    <a:pt x="71" y="2"/>
                    <a:pt x="70" y="0"/>
                    <a:pt x="69" y="0"/>
                  </a:cubicBezTo>
                  <a:cubicBezTo>
                    <a:pt x="45" y="9"/>
                    <a:pt x="24" y="22"/>
                    <a:pt x="1" y="33"/>
                  </a:cubicBezTo>
                  <a:cubicBezTo>
                    <a:pt x="0" y="34"/>
                    <a:pt x="1" y="36"/>
                    <a:pt x="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404"/>
            <p:cNvSpPr/>
            <p:nvPr/>
          </p:nvSpPr>
          <p:spPr bwMode="auto">
            <a:xfrm>
              <a:off x="1900238" y="4389438"/>
              <a:ext cx="307975" cy="161925"/>
            </a:xfrm>
            <a:custGeom>
              <a:avLst/>
              <a:gdLst>
                <a:gd name="T0" fmla="*/ 3 w 82"/>
                <a:gd name="T1" fmla="*/ 42 h 43"/>
                <a:gd name="T2" fmla="*/ 42 w 82"/>
                <a:gd name="T3" fmla="*/ 23 h 43"/>
                <a:gd name="T4" fmla="*/ 80 w 82"/>
                <a:gd name="T5" fmla="*/ 3 h 43"/>
                <a:gd name="T6" fmla="*/ 80 w 82"/>
                <a:gd name="T7" fmla="*/ 1 h 43"/>
                <a:gd name="T8" fmla="*/ 44 w 82"/>
                <a:gd name="T9" fmla="*/ 19 h 43"/>
                <a:gd name="T10" fmla="*/ 2 w 82"/>
                <a:gd name="T11" fmla="*/ 40 h 43"/>
                <a:gd name="T12" fmla="*/ 3 w 82"/>
                <a:gd name="T13" fmla="*/ 42 h 43"/>
              </a:gdLst>
              <a:ahLst/>
              <a:cxnLst>
                <a:cxn ang="0">
                  <a:pos x="T0" y="T1"/>
                </a:cxn>
                <a:cxn ang="0">
                  <a:pos x="T2" y="T3"/>
                </a:cxn>
                <a:cxn ang="0">
                  <a:pos x="T4" y="T5"/>
                </a:cxn>
                <a:cxn ang="0">
                  <a:pos x="T6" y="T7"/>
                </a:cxn>
                <a:cxn ang="0">
                  <a:pos x="T8" y="T9"/>
                </a:cxn>
                <a:cxn ang="0">
                  <a:pos x="T10" y="T11"/>
                </a:cxn>
                <a:cxn ang="0">
                  <a:pos x="T12" y="T13"/>
                </a:cxn>
              </a:cxnLst>
              <a:rect l="0" t="0" r="r" b="b"/>
              <a:pathLst>
                <a:path w="82" h="43">
                  <a:moveTo>
                    <a:pt x="3" y="42"/>
                  </a:moveTo>
                  <a:cubicBezTo>
                    <a:pt x="16" y="35"/>
                    <a:pt x="29" y="29"/>
                    <a:pt x="42" y="23"/>
                  </a:cubicBezTo>
                  <a:cubicBezTo>
                    <a:pt x="55" y="17"/>
                    <a:pt x="67" y="8"/>
                    <a:pt x="80" y="3"/>
                  </a:cubicBezTo>
                  <a:cubicBezTo>
                    <a:pt x="82" y="2"/>
                    <a:pt x="81" y="0"/>
                    <a:pt x="80" y="1"/>
                  </a:cubicBezTo>
                  <a:cubicBezTo>
                    <a:pt x="67" y="6"/>
                    <a:pt x="56" y="13"/>
                    <a:pt x="44" y="19"/>
                  </a:cubicBezTo>
                  <a:cubicBezTo>
                    <a:pt x="30" y="26"/>
                    <a:pt x="16" y="33"/>
                    <a:pt x="2" y="40"/>
                  </a:cubicBezTo>
                  <a:cubicBezTo>
                    <a:pt x="0" y="40"/>
                    <a:pt x="2" y="43"/>
                    <a:pt x="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405"/>
            <p:cNvSpPr/>
            <p:nvPr/>
          </p:nvSpPr>
          <p:spPr bwMode="auto">
            <a:xfrm>
              <a:off x="1893888" y="4419600"/>
              <a:ext cx="322263" cy="168275"/>
            </a:xfrm>
            <a:custGeom>
              <a:avLst/>
              <a:gdLst>
                <a:gd name="T0" fmla="*/ 3 w 86"/>
                <a:gd name="T1" fmla="*/ 44 h 45"/>
                <a:gd name="T2" fmla="*/ 85 w 86"/>
                <a:gd name="T3" fmla="*/ 3 h 45"/>
                <a:gd name="T4" fmla="*/ 83 w 86"/>
                <a:gd name="T5" fmla="*/ 0 h 45"/>
                <a:gd name="T6" fmla="*/ 2 w 86"/>
                <a:gd name="T7" fmla="*/ 42 h 45"/>
                <a:gd name="T8" fmla="*/ 3 w 86"/>
                <a:gd name="T9" fmla="*/ 44 h 45"/>
              </a:gdLst>
              <a:ahLst/>
              <a:cxnLst>
                <a:cxn ang="0">
                  <a:pos x="T0" y="T1"/>
                </a:cxn>
                <a:cxn ang="0">
                  <a:pos x="T2" y="T3"/>
                </a:cxn>
                <a:cxn ang="0">
                  <a:pos x="T4" y="T5"/>
                </a:cxn>
                <a:cxn ang="0">
                  <a:pos x="T6" y="T7"/>
                </a:cxn>
                <a:cxn ang="0">
                  <a:pos x="T8" y="T9"/>
                </a:cxn>
              </a:cxnLst>
              <a:rect l="0" t="0" r="r" b="b"/>
              <a:pathLst>
                <a:path w="86" h="45">
                  <a:moveTo>
                    <a:pt x="3" y="44"/>
                  </a:moveTo>
                  <a:cubicBezTo>
                    <a:pt x="30" y="31"/>
                    <a:pt x="58" y="17"/>
                    <a:pt x="85" y="3"/>
                  </a:cubicBezTo>
                  <a:cubicBezTo>
                    <a:pt x="86" y="2"/>
                    <a:pt x="85" y="0"/>
                    <a:pt x="83" y="0"/>
                  </a:cubicBezTo>
                  <a:cubicBezTo>
                    <a:pt x="56" y="15"/>
                    <a:pt x="29" y="28"/>
                    <a:pt x="2" y="42"/>
                  </a:cubicBezTo>
                  <a:cubicBezTo>
                    <a:pt x="0" y="43"/>
                    <a:pt x="2" y="45"/>
                    <a:pt x="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406"/>
            <p:cNvSpPr/>
            <p:nvPr/>
          </p:nvSpPr>
          <p:spPr bwMode="auto">
            <a:xfrm>
              <a:off x="1897063" y="4486275"/>
              <a:ext cx="288925" cy="136525"/>
            </a:xfrm>
            <a:custGeom>
              <a:avLst/>
              <a:gdLst>
                <a:gd name="T0" fmla="*/ 2 w 77"/>
                <a:gd name="T1" fmla="*/ 36 h 36"/>
                <a:gd name="T2" fmla="*/ 76 w 77"/>
                <a:gd name="T3" fmla="*/ 3 h 36"/>
                <a:gd name="T4" fmla="*/ 75 w 77"/>
                <a:gd name="T5" fmla="*/ 1 h 36"/>
                <a:gd name="T6" fmla="*/ 1 w 77"/>
                <a:gd name="T7" fmla="*/ 33 h 36"/>
                <a:gd name="T8" fmla="*/ 2 w 77"/>
                <a:gd name="T9" fmla="*/ 36 h 36"/>
              </a:gdLst>
              <a:ahLst/>
              <a:cxnLst>
                <a:cxn ang="0">
                  <a:pos x="T0" y="T1"/>
                </a:cxn>
                <a:cxn ang="0">
                  <a:pos x="T2" y="T3"/>
                </a:cxn>
                <a:cxn ang="0">
                  <a:pos x="T4" y="T5"/>
                </a:cxn>
                <a:cxn ang="0">
                  <a:pos x="T6" y="T7"/>
                </a:cxn>
                <a:cxn ang="0">
                  <a:pos x="T8" y="T9"/>
                </a:cxn>
              </a:cxnLst>
              <a:rect l="0" t="0" r="r" b="b"/>
              <a:pathLst>
                <a:path w="77" h="36">
                  <a:moveTo>
                    <a:pt x="2" y="36"/>
                  </a:moveTo>
                  <a:cubicBezTo>
                    <a:pt x="27" y="26"/>
                    <a:pt x="51" y="14"/>
                    <a:pt x="76" y="3"/>
                  </a:cubicBezTo>
                  <a:cubicBezTo>
                    <a:pt x="77" y="3"/>
                    <a:pt x="76" y="0"/>
                    <a:pt x="75" y="1"/>
                  </a:cubicBezTo>
                  <a:cubicBezTo>
                    <a:pt x="50" y="12"/>
                    <a:pt x="26" y="23"/>
                    <a:pt x="1" y="33"/>
                  </a:cubicBezTo>
                  <a:cubicBezTo>
                    <a:pt x="0" y="34"/>
                    <a:pt x="0" y="36"/>
                    <a:pt x="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2" name="组合 61"/>
          <p:cNvGrpSpPr/>
          <p:nvPr/>
        </p:nvGrpSpPr>
        <p:grpSpPr>
          <a:xfrm>
            <a:off x="5183177" y="3212976"/>
            <a:ext cx="1086365" cy="1044800"/>
            <a:chOff x="5183177" y="3212976"/>
            <a:chExt cx="1086365" cy="1044800"/>
          </a:xfrm>
        </p:grpSpPr>
        <p:sp>
          <p:nvSpPr>
            <p:cNvPr id="2" name="Freeform 1389"/>
            <p:cNvSpPr/>
            <p:nvPr/>
          </p:nvSpPr>
          <p:spPr bwMode="auto">
            <a:xfrm>
              <a:off x="5183177" y="3386794"/>
              <a:ext cx="742507" cy="870982"/>
            </a:xfrm>
            <a:custGeom>
              <a:avLst/>
              <a:gdLst>
                <a:gd name="T0" fmla="*/ 3 w 166"/>
                <a:gd name="T1" fmla="*/ 91 h 195"/>
                <a:gd name="T2" fmla="*/ 4 w 166"/>
                <a:gd name="T3" fmla="*/ 42 h 195"/>
                <a:gd name="T4" fmla="*/ 27 w 166"/>
                <a:gd name="T5" fmla="*/ 5 h 195"/>
                <a:gd name="T6" fmla="*/ 72 w 166"/>
                <a:gd name="T7" fmla="*/ 24 h 195"/>
                <a:gd name="T8" fmla="*/ 117 w 166"/>
                <a:gd name="T9" fmla="*/ 45 h 195"/>
                <a:gd name="T10" fmla="*/ 150 w 166"/>
                <a:gd name="T11" fmla="*/ 69 h 195"/>
                <a:gd name="T12" fmla="*/ 157 w 166"/>
                <a:gd name="T13" fmla="*/ 121 h 195"/>
                <a:gd name="T14" fmla="*/ 159 w 166"/>
                <a:gd name="T15" fmla="*/ 168 h 195"/>
                <a:gd name="T16" fmla="*/ 119 w 166"/>
                <a:gd name="T17" fmla="*/ 175 h 195"/>
                <a:gd name="T18" fmla="*/ 117 w 166"/>
                <a:gd name="T19" fmla="*/ 177 h 195"/>
                <a:gd name="T20" fmla="*/ 153 w 166"/>
                <a:gd name="T21" fmla="*/ 186 h 195"/>
                <a:gd name="T22" fmla="*/ 161 w 166"/>
                <a:gd name="T23" fmla="*/ 151 h 195"/>
                <a:gd name="T24" fmla="*/ 157 w 166"/>
                <a:gd name="T25" fmla="*/ 84 h 195"/>
                <a:gd name="T26" fmla="*/ 137 w 166"/>
                <a:gd name="T27" fmla="*/ 50 h 195"/>
                <a:gd name="T28" fmla="*/ 109 w 166"/>
                <a:gd name="T29" fmla="*/ 39 h 195"/>
                <a:gd name="T30" fmla="*/ 77 w 166"/>
                <a:gd name="T31" fmla="*/ 23 h 195"/>
                <a:gd name="T32" fmla="*/ 25 w 166"/>
                <a:gd name="T33" fmla="*/ 1 h 195"/>
                <a:gd name="T34" fmla="*/ 2 w 166"/>
                <a:gd name="T35" fmla="*/ 21 h 195"/>
                <a:gd name="T36" fmla="*/ 1 w 166"/>
                <a:gd name="T37" fmla="*/ 50 h 195"/>
                <a:gd name="T38" fmla="*/ 0 w 166"/>
                <a:gd name="T39" fmla="*/ 90 h 195"/>
                <a:gd name="T40" fmla="*/ 3 w 166"/>
                <a:gd name="T41" fmla="*/ 9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 h="195">
                  <a:moveTo>
                    <a:pt x="3" y="91"/>
                  </a:moveTo>
                  <a:cubicBezTo>
                    <a:pt x="5" y="75"/>
                    <a:pt x="3" y="58"/>
                    <a:pt x="4" y="42"/>
                  </a:cubicBezTo>
                  <a:cubicBezTo>
                    <a:pt x="4" y="25"/>
                    <a:pt x="3" y="0"/>
                    <a:pt x="27" y="5"/>
                  </a:cubicBezTo>
                  <a:cubicBezTo>
                    <a:pt x="43" y="7"/>
                    <a:pt x="58" y="17"/>
                    <a:pt x="72" y="24"/>
                  </a:cubicBezTo>
                  <a:cubicBezTo>
                    <a:pt x="87" y="30"/>
                    <a:pt x="102" y="39"/>
                    <a:pt x="117" y="45"/>
                  </a:cubicBezTo>
                  <a:cubicBezTo>
                    <a:pt x="131" y="51"/>
                    <a:pt x="145" y="53"/>
                    <a:pt x="150" y="69"/>
                  </a:cubicBezTo>
                  <a:cubicBezTo>
                    <a:pt x="156" y="85"/>
                    <a:pt x="156" y="104"/>
                    <a:pt x="157" y="121"/>
                  </a:cubicBezTo>
                  <a:cubicBezTo>
                    <a:pt x="158" y="137"/>
                    <a:pt x="159" y="152"/>
                    <a:pt x="159" y="168"/>
                  </a:cubicBezTo>
                  <a:cubicBezTo>
                    <a:pt x="159" y="195"/>
                    <a:pt x="132" y="181"/>
                    <a:pt x="119" y="175"/>
                  </a:cubicBezTo>
                  <a:cubicBezTo>
                    <a:pt x="117" y="174"/>
                    <a:pt x="116" y="176"/>
                    <a:pt x="117" y="177"/>
                  </a:cubicBezTo>
                  <a:cubicBezTo>
                    <a:pt x="128" y="182"/>
                    <a:pt x="141" y="190"/>
                    <a:pt x="153" y="186"/>
                  </a:cubicBezTo>
                  <a:cubicBezTo>
                    <a:pt x="166" y="182"/>
                    <a:pt x="162" y="161"/>
                    <a:pt x="161" y="151"/>
                  </a:cubicBezTo>
                  <a:cubicBezTo>
                    <a:pt x="160" y="129"/>
                    <a:pt x="160" y="106"/>
                    <a:pt x="157" y="84"/>
                  </a:cubicBezTo>
                  <a:cubicBezTo>
                    <a:pt x="154" y="69"/>
                    <a:pt x="151" y="56"/>
                    <a:pt x="137" y="50"/>
                  </a:cubicBezTo>
                  <a:cubicBezTo>
                    <a:pt x="128" y="46"/>
                    <a:pt x="118" y="43"/>
                    <a:pt x="109" y="39"/>
                  </a:cubicBezTo>
                  <a:cubicBezTo>
                    <a:pt x="99" y="33"/>
                    <a:pt x="88" y="28"/>
                    <a:pt x="77" y="23"/>
                  </a:cubicBezTo>
                  <a:cubicBezTo>
                    <a:pt x="60" y="16"/>
                    <a:pt x="44" y="3"/>
                    <a:pt x="25" y="1"/>
                  </a:cubicBezTo>
                  <a:cubicBezTo>
                    <a:pt x="11" y="0"/>
                    <a:pt x="4" y="7"/>
                    <a:pt x="2" y="21"/>
                  </a:cubicBezTo>
                  <a:cubicBezTo>
                    <a:pt x="1" y="31"/>
                    <a:pt x="1" y="41"/>
                    <a:pt x="1" y="50"/>
                  </a:cubicBezTo>
                  <a:cubicBezTo>
                    <a:pt x="0" y="64"/>
                    <a:pt x="2" y="77"/>
                    <a:pt x="0" y="90"/>
                  </a:cubicBezTo>
                  <a:cubicBezTo>
                    <a:pt x="0" y="92"/>
                    <a:pt x="3" y="93"/>
                    <a:pt x="3" y="91"/>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 name="Freeform 1390"/>
            <p:cNvSpPr/>
            <p:nvPr/>
          </p:nvSpPr>
          <p:spPr bwMode="auto">
            <a:xfrm>
              <a:off x="5258750" y="3212976"/>
              <a:ext cx="1010792" cy="634815"/>
            </a:xfrm>
            <a:custGeom>
              <a:avLst/>
              <a:gdLst>
                <a:gd name="T0" fmla="*/ 3 w 226"/>
                <a:gd name="T1" fmla="*/ 40 h 142"/>
                <a:gd name="T2" fmla="*/ 65 w 226"/>
                <a:gd name="T3" fmla="*/ 8 h 142"/>
                <a:gd name="T4" fmla="*/ 145 w 226"/>
                <a:gd name="T5" fmla="*/ 30 h 142"/>
                <a:gd name="T6" fmla="*/ 181 w 226"/>
                <a:gd name="T7" fmla="*/ 43 h 142"/>
                <a:gd name="T8" fmla="*/ 209 w 226"/>
                <a:gd name="T9" fmla="*/ 73 h 142"/>
                <a:gd name="T10" fmla="*/ 223 w 226"/>
                <a:gd name="T11" fmla="*/ 141 h 142"/>
                <a:gd name="T12" fmla="*/ 226 w 226"/>
                <a:gd name="T13" fmla="*/ 140 h 142"/>
                <a:gd name="T14" fmla="*/ 215 w 226"/>
                <a:gd name="T15" fmla="*/ 94 h 142"/>
                <a:gd name="T16" fmla="*/ 208 w 226"/>
                <a:gd name="T17" fmla="*/ 60 h 142"/>
                <a:gd name="T18" fmla="*/ 191 w 226"/>
                <a:gd name="T19" fmla="*/ 44 h 142"/>
                <a:gd name="T20" fmla="*/ 149 w 226"/>
                <a:gd name="T21" fmla="*/ 29 h 142"/>
                <a:gd name="T22" fmla="*/ 71 w 226"/>
                <a:gd name="T23" fmla="*/ 4 h 142"/>
                <a:gd name="T24" fmla="*/ 1 w 226"/>
                <a:gd name="T25" fmla="*/ 37 h 142"/>
                <a:gd name="T26" fmla="*/ 3 w 226"/>
                <a:gd name="T27" fmla="*/ 4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42">
                  <a:moveTo>
                    <a:pt x="3" y="40"/>
                  </a:moveTo>
                  <a:cubicBezTo>
                    <a:pt x="23" y="28"/>
                    <a:pt x="42" y="13"/>
                    <a:pt x="65" y="8"/>
                  </a:cubicBezTo>
                  <a:cubicBezTo>
                    <a:pt x="93" y="1"/>
                    <a:pt x="120" y="21"/>
                    <a:pt x="145" y="30"/>
                  </a:cubicBezTo>
                  <a:cubicBezTo>
                    <a:pt x="157" y="35"/>
                    <a:pt x="169" y="39"/>
                    <a:pt x="181" y="43"/>
                  </a:cubicBezTo>
                  <a:cubicBezTo>
                    <a:pt x="197" y="48"/>
                    <a:pt x="206" y="57"/>
                    <a:pt x="209" y="73"/>
                  </a:cubicBezTo>
                  <a:cubicBezTo>
                    <a:pt x="214" y="96"/>
                    <a:pt x="213" y="119"/>
                    <a:pt x="223" y="141"/>
                  </a:cubicBezTo>
                  <a:cubicBezTo>
                    <a:pt x="224" y="142"/>
                    <a:pt x="226" y="141"/>
                    <a:pt x="226" y="140"/>
                  </a:cubicBezTo>
                  <a:cubicBezTo>
                    <a:pt x="219" y="125"/>
                    <a:pt x="216" y="110"/>
                    <a:pt x="215" y="94"/>
                  </a:cubicBezTo>
                  <a:cubicBezTo>
                    <a:pt x="213" y="83"/>
                    <a:pt x="213" y="71"/>
                    <a:pt x="208" y="60"/>
                  </a:cubicBezTo>
                  <a:cubicBezTo>
                    <a:pt x="205" y="52"/>
                    <a:pt x="198" y="47"/>
                    <a:pt x="191" y="44"/>
                  </a:cubicBezTo>
                  <a:cubicBezTo>
                    <a:pt x="177" y="38"/>
                    <a:pt x="163" y="34"/>
                    <a:pt x="149" y="29"/>
                  </a:cubicBezTo>
                  <a:cubicBezTo>
                    <a:pt x="125" y="21"/>
                    <a:pt x="98" y="0"/>
                    <a:pt x="71" y="4"/>
                  </a:cubicBezTo>
                  <a:cubicBezTo>
                    <a:pt x="45" y="8"/>
                    <a:pt x="23" y="24"/>
                    <a:pt x="1" y="37"/>
                  </a:cubicBezTo>
                  <a:cubicBezTo>
                    <a:pt x="0" y="38"/>
                    <a:pt x="1" y="40"/>
                    <a:pt x="3" y="4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1391"/>
            <p:cNvSpPr/>
            <p:nvPr/>
          </p:nvSpPr>
          <p:spPr bwMode="auto">
            <a:xfrm>
              <a:off x="5912458" y="3985711"/>
              <a:ext cx="266396" cy="156815"/>
            </a:xfrm>
            <a:custGeom>
              <a:avLst/>
              <a:gdLst>
                <a:gd name="T0" fmla="*/ 2 w 60"/>
                <a:gd name="T1" fmla="*/ 34 h 35"/>
                <a:gd name="T2" fmla="*/ 59 w 60"/>
                <a:gd name="T3" fmla="*/ 3 h 35"/>
                <a:gd name="T4" fmla="*/ 57 w 60"/>
                <a:gd name="T5" fmla="*/ 1 h 35"/>
                <a:gd name="T6" fmla="*/ 1 w 60"/>
                <a:gd name="T7" fmla="*/ 32 h 35"/>
                <a:gd name="T8" fmla="*/ 2 w 60"/>
                <a:gd name="T9" fmla="*/ 34 h 35"/>
              </a:gdLst>
              <a:ahLst/>
              <a:cxnLst>
                <a:cxn ang="0">
                  <a:pos x="T0" y="T1"/>
                </a:cxn>
                <a:cxn ang="0">
                  <a:pos x="T2" y="T3"/>
                </a:cxn>
                <a:cxn ang="0">
                  <a:pos x="T4" y="T5"/>
                </a:cxn>
                <a:cxn ang="0">
                  <a:pos x="T6" y="T7"/>
                </a:cxn>
                <a:cxn ang="0">
                  <a:pos x="T8" y="T9"/>
                </a:cxn>
              </a:cxnLst>
              <a:rect l="0" t="0" r="r" b="b"/>
              <a:pathLst>
                <a:path w="60" h="35">
                  <a:moveTo>
                    <a:pt x="2" y="34"/>
                  </a:moveTo>
                  <a:cubicBezTo>
                    <a:pt x="23" y="27"/>
                    <a:pt x="41" y="16"/>
                    <a:pt x="59" y="3"/>
                  </a:cubicBezTo>
                  <a:cubicBezTo>
                    <a:pt x="60" y="2"/>
                    <a:pt x="59" y="0"/>
                    <a:pt x="57" y="1"/>
                  </a:cubicBezTo>
                  <a:cubicBezTo>
                    <a:pt x="40" y="14"/>
                    <a:pt x="22" y="25"/>
                    <a:pt x="1" y="32"/>
                  </a:cubicBezTo>
                  <a:cubicBezTo>
                    <a:pt x="0" y="32"/>
                    <a:pt x="0" y="35"/>
                    <a:pt x="2" y="34"/>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1393"/>
            <p:cNvSpPr/>
            <p:nvPr/>
          </p:nvSpPr>
          <p:spPr bwMode="auto">
            <a:xfrm>
              <a:off x="5438236" y="3539829"/>
              <a:ext cx="249392" cy="330633"/>
            </a:xfrm>
            <a:custGeom>
              <a:avLst/>
              <a:gdLst>
                <a:gd name="T0" fmla="*/ 3 w 56"/>
                <a:gd name="T1" fmla="*/ 16 h 74"/>
                <a:gd name="T2" fmla="*/ 41 w 56"/>
                <a:gd name="T3" fmla="*/ 23 h 74"/>
                <a:gd name="T4" fmla="*/ 17 w 56"/>
                <a:gd name="T5" fmla="*/ 71 h 74"/>
                <a:gd name="T6" fmla="*/ 19 w 56"/>
                <a:gd name="T7" fmla="*/ 72 h 74"/>
                <a:gd name="T8" fmla="*/ 41 w 56"/>
                <a:gd name="T9" fmla="*/ 18 h 74"/>
                <a:gd name="T10" fmla="*/ 1 w 56"/>
                <a:gd name="T11" fmla="*/ 15 h 74"/>
                <a:gd name="T12" fmla="*/ 3 w 56"/>
                <a:gd name="T13" fmla="*/ 16 h 74"/>
              </a:gdLst>
              <a:ahLst/>
              <a:cxnLst>
                <a:cxn ang="0">
                  <a:pos x="T0" y="T1"/>
                </a:cxn>
                <a:cxn ang="0">
                  <a:pos x="T2" y="T3"/>
                </a:cxn>
                <a:cxn ang="0">
                  <a:pos x="T4" y="T5"/>
                </a:cxn>
                <a:cxn ang="0">
                  <a:pos x="T6" y="T7"/>
                </a:cxn>
                <a:cxn ang="0">
                  <a:pos x="T8" y="T9"/>
                </a:cxn>
                <a:cxn ang="0">
                  <a:pos x="T10" y="T11"/>
                </a:cxn>
                <a:cxn ang="0">
                  <a:pos x="T12" y="T13"/>
                </a:cxn>
              </a:cxnLst>
              <a:rect l="0" t="0" r="r" b="b"/>
              <a:pathLst>
                <a:path w="56" h="74">
                  <a:moveTo>
                    <a:pt x="3" y="16"/>
                  </a:moveTo>
                  <a:cubicBezTo>
                    <a:pt x="11" y="1"/>
                    <a:pt x="34" y="11"/>
                    <a:pt x="41" y="23"/>
                  </a:cubicBezTo>
                  <a:cubicBezTo>
                    <a:pt x="52" y="41"/>
                    <a:pt x="28" y="60"/>
                    <a:pt x="17" y="71"/>
                  </a:cubicBezTo>
                  <a:cubicBezTo>
                    <a:pt x="16" y="72"/>
                    <a:pt x="17" y="74"/>
                    <a:pt x="19" y="72"/>
                  </a:cubicBezTo>
                  <a:cubicBezTo>
                    <a:pt x="32" y="60"/>
                    <a:pt x="56" y="39"/>
                    <a:pt x="41" y="18"/>
                  </a:cubicBezTo>
                  <a:cubicBezTo>
                    <a:pt x="33" y="7"/>
                    <a:pt x="9" y="0"/>
                    <a:pt x="1" y="15"/>
                  </a:cubicBezTo>
                  <a:cubicBezTo>
                    <a:pt x="0" y="17"/>
                    <a:pt x="2" y="18"/>
                    <a:pt x="3" y="16"/>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1394"/>
            <p:cNvSpPr/>
            <p:nvPr/>
          </p:nvSpPr>
          <p:spPr bwMode="auto">
            <a:xfrm>
              <a:off x="5398561" y="3583285"/>
              <a:ext cx="160594" cy="241834"/>
            </a:xfrm>
            <a:custGeom>
              <a:avLst/>
              <a:gdLst>
                <a:gd name="T0" fmla="*/ 14 w 36"/>
                <a:gd name="T1" fmla="*/ 53 h 54"/>
                <a:gd name="T2" fmla="*/ 26 w 36"/>
                <a:gd name="T3" fmla="*/ 18 h 54"/>
                <a:gd name="T4" fmla="*/ 16 w 36"/>
                <a:gd name="T5" fmla="*/ 19 h 54"/>
                <a:gd name="T6" fmla="*/ 7 w 36"/>
                <a:gd name="T7" fmla="*/ 25 h 54"/>
                <a:gd name="T8" fmla="*/ 6 w 36"/>
                <a:gd name="T9" fmla="*/ 12 h 54"/>
                <a:gd name="T10" fmla="*/ 15 w 36"/>
                <a:gd name="T11" fmla="*/ 3 h 54"/>
                <a:gd name="T12" fmla="*/ 14 w 36"/>
                <a:gd name="T13" fmla="*/ 1 h 54"/>
                <a:gd name="T14" fmla="*/ 4 w 36"/>
                <a:gd name="T15" fmla="*/ 28 h 54"/>
                <a:gd name="T16" fmla="*/ 5 w 36"/>
                <a:gd name="T17" fmla="*/ 29 h 54"/>
                <a:gd name="T18" fmla="*/ 19 w 36"/>
                <a:gd name="T19" fmla="*/ 20 h 54"/>
                <a:gd name="T20" fmla="*/ 26 w 36"/>
                <a:gd name="T21" fmla="*/ 32 h 54"/>
                <a:gd name="T22" fmla="*/ 23 w 36"/>
                <a:gd name="T23" fmla="*/ 39 h 54"/>
                <a:gd name="T24" fmla="*/ 12 w 36"/>
                <a:gd name="T25" fmla="*/ 51 h 54"/>
                <a:gd name="T26" fmla="*/ 14 w 36"/>
                <a:gd name="T27"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4">
                  <a:moveTo>
                    <a:pt x="14" y="53"/>
                  </a:moveTo>
                  <a:cubicBezTo>
                    <a:pt x="22" y="44"/>
                    <a:pt x="36" y="30"/>
                    <a:pt x="26" y="18"/>
                  </a:cubicBezTo>
                  <a:cubicBezTo>
                    <a:pt x="24" y="15"/>
                    <a:pt x="18" y="18"/>
                    <a:pt x="16" y="19"/>
                  </a:cubicBezTo>
                  <a:cubicBezTo>
                    <a:pt x="13" y="21"/>
                    <a:pt x="10" y="23"/>
                    <a:pt x="7" y="25"/>
                  </a:cubicBezTo>
                  <a:cubicBezTo>
                    <a:pt x="1" y="28"/>
                    <a:pt x="7" y="11"/>
                    <a:pt x="6" y="12"/>
                  </a:cubicBezTo>
                  <a:cubicBezTo>
                    <a:pt x="8" y="9"/>
                    <a:pt x="12" y="6"/>
                    <a:pt x="15" y="3"/>
                  </a:cubicBezTo>
                  <a:cubicBezTo>
                    <a:pt x="16" y="2"/>
                    <a:pt x="15" y="0"/>
                    <a:pt x="14" y="1"/>
                  </a:cubicBezTo>
                  <a:cubicBezTo>
                    <a:pt x="4" y="8"/>
                    <a:pt x="0" y="16"/>
                    <a:pt x="4" y="28"/>
                  </a:cubicBezTo>
                  <a:cubicBezTo>
                    <a:pt x="4" y="28"/>
                    <a:pt x="4" y="29"/>
                    <a:pt x="5" y="29"/>
                  </a:cubicBezTo>
                  <a:cubicBezTo>
                    <a:pt x="10" y="27"/>
                    <a:pt x="14" y="23"/>
                    <a:pt x="19" y="20"/>
                  </a:cubicBezTo>
                  <a:cubicBezTo>
                    <a:pt x="26" y="23"/>
                    <a:pt x="28" y="27"/>
                    <a:pt x="26" y="32"/>
                  </a:cubicBezTo>
                  <a:cubicBezTo>
                    <a:pt x="25" y="35"/>
                    <a:pt x="24" y="37"/>
                    <a:pt x="23" y="39"/>
                  </a:cubicBezTo>
                  <a:cubicBezTo>
                    <a:pt x="20" y="43"/>
                    <a:pt x="15" y="47"/>
                    <a:pt x="12" y="51"/>
                  </a:cubicBezTo>
                  <a:cubicBezTo>
                    <a:pt x="11" y="52"/>
                    <a:pt x="13" y="54"/>
                    <a:pt x="14" y="53"/>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407"/>
            <p:cNvSpPr/>
            <p:nvPr/>
          </p:nvSpPr>
          <p:spPr bwMode="auto">
            <a:xfrm>
              <a:off x="5853888" y="3471814"/>
              <a:ext cx="268285" cy="156815"/>
            </a:xfrm>
            <a:custGeom>
              <a:avLst/>
              <a:gdLst>
                <a:gd name="T0" fmla="*/ 3 w 60"/>
                <a:gd name="T1" fmla="*/ 35 h 35"/>
                <a:gd name="T2" fmla="*/ 58 w 60"/>
                <a:gd name="T3" fmla="*/ 3 h 35"/>
                <a:gd name="T4" fmla="*/ 58 w 60"/>
                <a:gd name="T5" fmla="*/ 0 h 35"/>
                <a:gd name="T6" fmla="*/ 1 w 60"/>
                <a:gd name="T7" fmla="*/ 32 h 35"/>
                <a:gd name="T8" fmla="*/ 3 w 60"/>
                <a:gd name="T9" fmla="*/ 35 h 35"/>
              </a:gdLst>
              <a:ahLst/>
              <a:cxnLst>
                <a:cxn ang="0">
                  <a:pos x="T0" y="T1"/>
                </a:cxn>
                <a:cxn ang="0">
                  <a:pos x="T2" y="T3"/>
                </a:cxn>
                <a:cxn ang="0">
                  <a:pos x="T4" y="T5"/>
                </a:cxn>
                <a:cxn ang="0">
                  <a:pos x="T6" y="T7"/>
                </a:cxn>
                <a:cxn ang="0">
                  <a:pos x="T8" y="T9"/>
                </a:cxn>
              </a:cxnLst>
              <a:rect l="0" t="0" r="r" b="b"/>
              <a:pathLst>
                <a:path w="60" h="35">
                  <a:moveTo>
                    <a:pt x="3" y="35"/>
                  </a:moveTo>
                  <a:cubicBezTo>
                    <a:pt x="21" y="24"/>
                    <a:pt x="38" y="10"/>
                    <a:pt x="58" y="3"/>
                  </a:cubicBezTo>
                  <a:cubicBezTo>
                    <a:pt x="60" y="2"/>
                    <a:pt x="59" y="0"/>
                    <a:pt x="58" y="0"/>
                  </a:cubicBezTo>
                  <a:cubicBezTo>
                    <a:pt x="37" y="8"/>
                    <a:pt x="20" y="22"/>
                    <a:pt x="1" y="32"/>
                  </a:cubicBezTo>
                  <a:cubicBezTo>
                    <a:pt x="0" y="33"/>
                    <a:pt x="1" y="35"/>
                    <a:pt x="3" y="35"/>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408"/>
            <p:cNvSpPr/>
            <p:nvPr/>
          </p:nvSpPr>
          <p:spPr bwMode="auto">
            <a:xfrm>
              <a:off x="5870893" y="3507711"/>
              <a:ext cx="245613" cy="143589"/>
            </a:xfrm>
            <a:custGeom>
              <a:avLst/>
              <a:gdLst>
                <a:gd name="T0" fmla="*/ 3 w 55"/>
                <a:gd name="T1" fmla="*/ 32 h 32"/>
                <a:gd name="T2" fmla="*/ 30 w 55"/>
                <a:gd name="T3" fmla="*/ 15 h 32"/>
                <a:gd name="T4" fmla="*/ 54 w 55"/>
                <a:gd name="T5" fmla="*/ 3 h 32"/>
                <a:gd name="T6" fmla="*/ 53 w 55"/>
                <a:gd name="T7" fmla="*/ 1 h 32"/>
                <a:gd name="T8" fmla="*/ 32 w 55"/>
                <a:gd name="T9" fmla="*/ 11 h 32"/>
                <a:gd name="T10" fmla="*/ 2 w 55"/>
                <a:gd name="T11" fmla="*/ 29 h 32"/>
                <a:gd name="T12" fmla="*/ 3 w 55"/>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55" h="32">
                  <a:moveTo>
                    <a:pt x="3" y="32"/>
                  </a:moveTo>
                  <a:cubicBezTo>
                    <a:pt x="12" y="27"/>
                    <a:pt x="21" y="21"/>
                    <a:pt x="30" y="15"/>
                  </a:cubicBezTo>
                  <a:cubicBezTo>
                    <a:pt x="37" y="11"/>
                    <a:pt x="45" y="5"/>
                    <a:pt x="54" y="3"/>
                  </a:cubicBezTo>
                  <a:cubicBezTo>
                    <a:pt x="55" y="3"/>
                    <a:pt x="55" y="0"/>
                    <a:pt x="53" y="1"/>
                  </a:cubicBezTo>
                  <a:cubicBezTo>
                    <a:pt x="45" y="2"/>
                    <a:pt x="38" y="7"/>
                    <a:pt x="32" y="11"/>
                  </a:cubicBezTo>
                  <a:cubicBezTo>
                    <a:pt x="22" y="17"/>
                    <a:pt x="12" y="24"/>
                    <a:pt x="2" y="29"/>
                  </a:cubicBezTo>
                  <a:cubicBezTo>
                    <a:pt x="0" y="30"/>
                    <a:pt x="2" y="32"/>
                    <a:pt x="3" y="32"/>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409"/>
            <p:cNvSpPr/>
            <p:nvPr/>
          </p:nvSpPr>
          <p:spPr bwMode="auto">
            <a:xfrm>
              <a:off x="5884118" y="3556834"/>
              <a:ext cx="224831" cy="117138"/>
            </a:xfrm>
            <a:custGeom>
              <a:avLst/>
              <a:gdLst>
                <a:gd name="T0" fmla="*/ 3 w 50"/>
                <a:gd name="T1" fmla="*/ 25 h 26"/>
                <a:gd name="T2" fmla="*/ 24 w 50"/>
                <a:gd name="T3" fmla="*/ 14 h 26"/>
                <a:gd name="T4" fmla="*/ 48 w 50"/>
                <a:gd name="T5" fmla="*/ 3 h 26"/>
                <a:gd name="T6" fmla="*/ 48 w 50"/>
                <a:gd name="T7" fmla="*/ 1 h 26"/>
                <a:gd name="T8" fmla="*/ 31 w 50"/>
                <a:gd name="T9" fmla="*/ 7 h 26"/>
                <a:gd name="T10" fmla="*/ 2 w 50"/>
                <a:gd name="T11" fmla="*/ 23 h 26"/>
                <a:gd name="T12" fmla="*/ 3 w 50"/>
                <a:gd name="T13" fmla="*/ 25 h 26"/>
              </a:gdLst>
              <a:ahLst/>
              <a:cxnLst>
                <a:cxn ang="0">
                  <a:pos x="T0" y="T1"/>
                </a:cxn>
                <a:cxn ang="0">
                  <a:pos x="T2" y="T3"/>
                </a:cxn>
                <a:cxn ang="0">
                  <a:pos x="T4" y="T5"/>
                </a:cxn>
                <a:cxn ang="0">
                  <a:pos x="T6" y="T7"/>
                </a:cxn>
                <a:cxn ang="0">
                  <a:pos x="T8" y="T9"/>
                </a:cxn>
                <a:cxn ang="0">
                  <a:pos x="T10" y="T11"/>
                </a:cxn>
                <a:cxn ang="0">
                  <a:pos x="T12" y="T13"/>
                </a:cxn>
              </a:cxnLst>
              <a:rect l="0" t="0" r="r" b="b"/>
              <a:pathLst>
                <a:path w="50" h="26">
                  <a:moveTo>
                    <a:pt x="3" y="25"/>
                  </a:moveTo>
                  <a:cubicBezTo>
                    <a:pt x="10" y="22"/>
                    <a:pt x="17" y="18"/>
                    <a:pt x="24" y="14"/>
                  </a:cubicBezTo>
                  <a:cubicBezTo>
                    <a:pt x="30" y="11"/>
                    <a:pt x="41" y="3"/>
                    <a:pt x="48" y="3"/>
                  </a:cubicBezTo>
                  <a:cubicBezTo>
                    <a:pt x="50" y="3"/>
                    <a:pt x="50" y="1"/>
                    <a:pt x="48" y="1"/>
                  </a:cubicBezTo>
                  <a:cubicBezTo>
                    <a:pt x="42" y="0"/>
                    <a:pt x="36" y="5"/>
                    <a:pt x="31" y="7"/>
                  </a:cubicBezTo>
                  <a:cubicBezTo>
                    <a:pt x="21" y="12"/>
                    <a:pt x="11" y="18"/>
                    <a:pt x="2" y="23"/>
                  </a:cubicBezTo>
                  <a:cubicBezTo>
                    <a:pt x="0" y="24"/>
                    <a:pt x="1" y="26"/>
                    <a:pt x="3" y="25"/>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410"/>
            <p:cNvSpPr/>
            <p:nvPr/>
          </p:nvSpPr>
          <p:spPr bwMode="auto">
            <a:xfrm>
              <a:off x="5880339" y="3588952"/>
              <a:ext cx="245613" cy="137922"/>
            </a:xfrm>
            <a:custGeom>
              <a:avLst/>
              <a:gdLst>
                <a:gd name="T0" fmla="*/ 2 w 55"/>
                <a:gd name="T1" fmla="*/ 30 h 31"/>
                <a:gd name="T2" fmla="*/ 53 w 55"/>
                <a:gd name="T3" fmla="*/ 3 h 31"/>
                <a:gd name="T4" fmla="*/ 52 w 55"/>
                <a:gd name="T5" fmla="*/ 1 h 31"/>
                <a:gd name="T6" fmla="*/ 1 w 55"/>
                <a:gd name="T7" fmla="*/ 28 h 31"/>
                <a:gd name="T8" fmla="*/ 2 w 55"/>
                <a:gd name="T9" fmla="*/ 30 h 31"/>
              </a:gdLst>
              <a:ahLst/>
              <a:cxnLst>
                <a:cxn ang="0">
                  <a:pos x="T0" y="T1"/>
                </a:cxn>
                <a:cxn ang="0">
                  <a:pos x="T2" y="T3"/>
                </a:cxn>
                <a:cxn ang="0">
                  <a:pos x="T4" y="T5"/>
                </a:cxn>
                <a:cxn ang="0">
                  <a:pos x="T6" y="T7"/>
                </a:cxn>
                <a:cxn ang="0">
                  <a:pos x="T8" y="T9"/>
                </a:cxn>
              </a:cxnLst>
              <a:rect l="0" t="0" r="r" b="b"/>
              <a:pathLst>
                <a:path w="55" h="31">
                  <a:moveTo>
                    <a:pt x="2" y="30"/>
                  </a:moveTo>
                  <a:cubicBezTo>
                    <a:pt x="19" y="21"/>
                    <a:pt x="36" y="12"/>
                    <a:pt x="53" y="3"/>
                  </a:cubicBezTo>
                  <a:cubicBezTo>
                    <a:pt x="55" y="2"/>
                    <a:pt x="53" y="0"/>
                    <a:pt x="52" y="1"/>
                  </a:cubicBezTo>
                  <a:cubicBezTo>
                    <a:pt x="35" y="9"/>
                    <a:pt x="18" y="19"/>
                    <a:pt x="1" y="28"/>
                  </a:cubicBezTo>
                  <a:cubicBezTo>
                    <a:pt x="0" y="29"/>
                    <a:pt x="1" y="31"/>
                    <a:pt x="2" y="3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412"/>
            <p:cNvSpPr/>
            <p:nvPr/>
          </p:nvSpPr>
          <p:spPr bwMode="auto">
            <a:xfrm>
              <a:off x="5916237" y="3638076"/>
              <a:ext cx="200269" cy="111471"/>
            </a:xfrm>
            <a:custGeom>
              <a:avLst/>
              <a:gdLst>
                <a:gd name="T0" fmla="*/ 3 w 45"/>
                <a:gd name="T1" fmla="*/ 24 h 25"/>
                <a:gd name="T2" fmla="*/ 43 w 45"/>
                <a:gd name="T3" fmla="*/ 3 h 25"/>
                <a:gd name="T4" fmla="*/ 42 w 45"/>
                <a:gd name="T5" fmla="*/ 0 h 25"/>
                <a:gd name="T6" fmla="*/ 1 w 45"/>
                <a:gd name="T7" fmla="*/ 22 h 25"/>
                <a:gd name="T8" fmla="*/ 3 w 45"/>
                <a:gd name="T9" fmla="*/ 24 h 25"/>
              </a:gdLst>
              <a:ahLst/>
              <a:cxnLst>
                <a:cxn ang="0">
                  <a:pos x="T0" y="T1"/>
                </a:cxn>
                <a:cxn ang="0">
                  <a:pos x="T2" y="T3"/>
                </a:cxn>
                <a:cxn ang="0">
                  <a:pos x="T4" y="T5"/>
                </a:cxn>
                <a:cxn ang="0">
                  <a:pos x="T6" y="T7"/>
                </a:cxn>
                <a:cxn ang="0">
                  <a:pos x="T8" y="T9"/>
                </a:cxn>
              </a:cxnLst>
              <a:rect l="0" t="0" r="r" b="b"/>
              <a:pathLst>
                <a:path w="45" h="25">
                  <a:moveTo>
                    <a:pt x="3" y="24"/>
                  </a:moveTo>
                  <a:cubicBezTo>
                    <a:pt x="16" y="16"/>
                    <a:pt x="28" y="8"/>
                    <a:pt x="43" y="3"/>
                  </a:cubicBezTo>
                  <a:cubicBezTo>
                    <a:pt x="45" y="2"/>
                    <a:pt x="44" y="0"/>
                    <a:pt x="42" y="0"/>
                  </a:cubicBezTo>
                  <a:cubicBezTo>
                    <a:pt x="27" y="5"/>
                    <a:pt x="15" y="14"/>
                    <a:pt x="1" y="22"/>
                  </a:cubicBezTo>
                  <a:cubicBezTo>
                    <a:pt x="0" y="23"/>
                    <a:pt x="1" y="25"/>
                    <a:pt x="3" y="24"/>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413"/>
            <p:cNvSpPr/>
            <p:nvPr/>
          </p:nvSpPr>
          <p:spPr bwMode="auto">
            <a:xfrm>
              <a:off x="5929462" y="3673972"/>
              <a:ext cx="215384" cy="115250"/>
            </a:xfrm>
            <a:custGeom>
              <a:avLst/>
              <a:gdLst>
                <a:gd name="T0" fmla="*/ 3 w 48"/>
                <a:gd name="T1" fmla="*/ 25 h 26"/>
                <a:gd name="T2" fmla="*/ 46 w 48"/>
                <a:gd name="T3" fmla="*/ 3 h 26"/>
                <a:gd name="T4" fmla="*/ 45 w 48"/>
                <a:gd name="T5" fmla="*/ 1 h 26"/>
                <a:gd name="T6" fmla="*/ 2 w 48"/>
                <a:gd name="T7" fmla="*/ 23 h 26"/>
                <a:gd name="T8" fmla="*/ 3 w 48"/>
                <a:gd name="T9" fmla="*/ 25 h 26"/>
              </a:gdLst>
              <a:ahLst/>
              <a:cxnLst>
                <a:cxn ang="0">
                  <a:pos x="T0" y="T1"/>
                </a:cxn>
                <a:cxn ang="0">
                  <a:pos x="T2" y="T3"/>
                </a:cxn>
                <a:cxn ang="0">
                  <a:pos x="T4" y="T5"/>
                </a:cxn>
                <a:cxn ang="0">
                  <a:pos x="T6" y="T7"/>
                </a:cxn>
                <a:cxn ang="0">
                  <a:pos x="T8" y="T9"/>
                </a:cxn>
              </a:cxnLst>
              <a:rect l="0" t="0" r="r" b="b"/>
              <a:pathLst>
                <a:path w="48" h="26">
                  <a:moveTo>
                    <a:pt x="3" y="25"/>
                  </a:moveTo>
                  <a:cubicBezTo>
                    <a:pt x="18" y="18"/>
                    <a:pt x="32" y="10"/>
                    <a:pt x="46" y="3"/>
                  </a:cubicBezTo>
                  <a:cubicBezTo>
                    <a:pt x="48" y="2"/>
                    <a:pt x="47" y="0"/>
                    <a:pt x="45" y="1"/>
                  </a:cubicBezTo>
                  <a:cubicBezTo>
                    <a:pt x="31" y="8"/>
                    <a:pt x="16" y="16"/>
                    <a:pt x="2" y="23"/>
                  </a:cubicBezTo>
                  <a:cubicBezTo>
                    <a:pt x="0" y="24"/>
                    <a:pt x="2" y="26"/>
                    <a:pt x="3" y="25"/>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414"/>
            <p:cNvSpPr/>
            <p:nvPr/>
          </p:nvSpPr>
          <p:spPr bwMode="auto">
            <a:xfrm>
              <a:off x="5929462" y="3730652"/>
              <a:ext cx="215384" cy="107692"/>
            </a:xfrm>
            <a:custGeom>
              <a:avLst/>
              <a:gdLst>
                <a:gd name="T0" fmla="*/ 3 w 48"/>
                <a:gd name="T1" fmla="*/ 23 h 24"/>
                <a:gd name="T2" fmla="*/ 46 w 48"/>
                <a:gd name="T3" fmla="*/ 3 h 24"/>
                <a:gd name="T4" fmla="*/ 45 w 48"/>
                <a:gd name="T5" fmla="*/ 0 h 24"/>
                <a:gd name="T6" fmla="*/ 1 w 48"/>
                <a:gd name="T7" fmla="*/ 21 h 24"/>
                <a:gd name="T8" fmla="*/ 3 w 48"/>
                <a:gd name="T9" fmla="*/ 23 h 24"/>
              </a:gdLst>
              <a:ahLst/>
              <a:cxnLst>
                <a:cxn ang="0">
                  <a:pos x="T0" y="T1"/>
                </a:cxn>
                <a:cxn ang="0">
                  <a:pos x="T2" y="T3"/>
                </a:cxn>
                <a:cxn ang="0">
                  <a:pos x="T4" y="T5"/>
                </a:cxn>
                <a:cxn ang="0">
                  <a:pos x="T6" y="T7"/>
                </a:cxn>
                <a:cxn ang="0">
                  <a:pos x="T8" y="T9"/>
                </a:cxn>
              </a:cxnLst>
              <a:rect l="0" t="0" r="r" b="b"/>
              <a:pathLst>
                <a:path w="48" h="24">
                  <a:moveTo>
                    <a:pt x="3" y="23"/>
                  </a:moveTo>
                  <a:cubicBezTo>
                    <a:pt x="17" y="15"/>
                    <a:pt x="30" y="5"/>
                    <a:pt x="46" y="3"/>
                  </a:cubicBezTo>
                  <a:cubicBezTo>
                    <a:pt x="48" y="2"/>
                    <a:pt x="47" y="0"/>
                    <a:pt x="45" y="0"/>
                  </a:cubicBezTo>
                  <a:cubicBezTo>
                    <a:pt x="29" y="3"/>
                    <a:pt x="16" y="13"/>
                    <a:pt x="1" y="21"/>
                  </a:cubicBezTo>
                  <a:cubicBezTo>
                    <a:pt x="0" y="22"/>
                    <a:pt x="1" y="24"/>
                    <a:pt x="3" y="23"/>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15"/>
            <p:cNvSpPr/>
            <p:nvPr/>
          </p:nvSpPr>
          <p:spPr bwMode="auto">
            <a:xfrm>
              <a:off x="5961581" y="3758993"/>
              <a:ext cx="209716" cy="98245"/>
            </a:xfrm>
            <a:custGeom>
              <a:avLst/>
              <a:gdLst>
                <a:gd name="T0" fmla="*/ 3 w 47"/>
                <a:gd name="T1" fmla="*/ 22 h 22"/>
                <a:gd name="T2" fmla="*/ 45 w 47"/>
                <a:gd name="T3" fmla="*/ 3 h 22"/>
                <a:gd name="T4" fmla="*/ 45 w 47"/>
                <a:gd name="T5" fmla="*/ 0 h 22"/>
                <a:gd name="T6" fmla="*/ 1 w 47"/>
                <a:gd name="T7" fmla="*/ 19 h 22"/>
                <a:gd name="T8" fmla="*/ 3 w 47"/>
                <a:gd name="T9" fmla="*/ 22 h 22"/>
              </a:gdLst>
              <a:ahLst/>
              <a:cxnLst>
                <a:cxn ang="0">
                  <a:pos x="T0" y="T1"/>
                </a:cxn>
                <a:cxn ang="0">
                  <a:pos x="T2" y="T3"/>
                </a:cxn>
                <a:cxn ang="0">
                  <a:pos x="T4" y="T5"/>
                </a:cxn>
                <a:cxn ang="0">
                  <a:pos x="T6" y="T7"/>
                </a:cxn>
                <a:cxn ang="0">
                  <a:pos x="T8" y="T9"/>
                </a:cxn>
              </a:cxnLst>
              <a:rect l="0" t="0" r="r" b="b"/>
              <a:pathLst>
                <a:path w="47" h="22">
                  <a:moveTo>
                    <a:pt x="3" y="22"/>
                  </a:moveTo>
                  <a:cubicBezTo>
                    <a:pt x="16" y="15"/>
                    <a:pt x="30" y="2"/>
                    <a:pt x="45" y="3"/>
                  </a:cubicBezTo>
                  <a:cubicBezTo>
                    <a:pt x="47" y="3"/>
                    <a:pt x="47" y="0"/>
                    <a:pt x="45" y="0"/>
                  </a:cubicBezTo>
                  <a:cubicBezTo>
                    <a:pt x="29" y="0"/>
                    <a:pt x="15" y="12"/>
                    <a:pt x="1" y="19"/>
                  </a:cubicBezTo>
                  <a:cubicBezTo>
                    <a:pt x="0" y="20"/>
                    <a:pt x="1" y="22"/>
                    <a:pt x="3" y="22"/>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416"/>
            <p:cNvSpPr/>
            <p:nvPr/>
          </p:nvSpPr>
          <p:spPr bwMode="auto">
            <a:xfrm>
              <a:off x="5982363" y="3802447"/>
              <a:ext cx="205938" cy="98245"/>
            </a:xfrm>
            <a:custGeom>
              <a:avLst/>
              <a:gdLst>
                <a:gd name="T0" fmla="*/ 3 w 46"/>
                <a:gd name="T1" fmla="*/ 21 h 22"/>
                <a:gd name="T2" fmla="*/ 45 w 46"/>
                <a:gd name="T3" fmla="*/ 3 h 22"/>
                <a:gd name="T4" fmla="*/ 44 w 46"/>
                <a:gd name="T5" fmla="*/ 0 h 22"/>
                <a:gd name="T6" fmla="*/ 1 w 46"/>
                <a:gd name="T7" fmla="*/ 19 h 22"/>
                <a:gd name="T8" fmla="*/ 3 w 46"/>
                <a:gd name="T9" fmla="*/ 21 h 22"/>
              </a:gdLst>
              <a:ahLst/>
              <a:cxnLst>
                <a:cxn ang="0">
                  <a:pos x="T0" y="T1"/>
                </a:cxn>
                <a:cxn ang="0">
                  <a:pos x="T2" y="T3"/>
                </a:cxn>
                <a:cxn ang="0">
                  <a:pos x="T4" y="T5"/>
                </a:cxn>
                <a:cxn ang="0">
                  <a:pos x="T6" y="T7"/>
                </a:cxn>
                <a:cxn ang="0">
                  <a:pos x="T8" y="T9"/>
                </a:cxn>
              </a:cxnLst>
              <a:rect l="0" t="0" r="r" b="b"/>
              <a:pathLst>
                <a:path w="46" h="22">
                  <a:moveTo>
                    <a:pt x="3" y="21"/>
                  </a:moveTo>
                  <a:cubicBezTo>
                    <a:pt x="16" y="14"/>
                    <a:pt x="30" y="6"/>
                    <a:pt x="45" y="3"/>
                  </a:cubicBezTo>
                  <a:cubicBezTo>
                    <a:pt x="46" y="2"/>
                    <a:pt x="46" y="0"/>
                    <a:pt x="44" y="0"/>
                  </a:cubicBezTo>
                  <a:cubicBezTo>
                    <a:pt x="29" y="4"/>
                    <a:pt x="15" y="12"/>
                    <a:pt x="1" y="19"/>
                  </a:cubicBezTo>
                  <a:cubicBezTo>
                    <a:pt x="0" y="20"/>
                    <a:pt x="1" y="22"/>
                    <a:pt x="3" y="21"/>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417"/>
            <p:cNvSpPr/>
            <p:nvPr/>
          </p:nvSpPr>
          <p:spPr bwMode="auto">
            <a:xfrm>
              <a:off x="5965359" y="3842123"/>
              <a:ext cx="205938" cy="117138"/>
            </a:xfrm>
            <a:custGeom>
              <a:avLst/>
              <a:gdLst>
                <a:gd name="T0" fmla="*/ 3 w 46"/>
                <a:gd name="T1" fmla="*/ 26 h 26"/>
                <a:gd name="T2" fmla="*/ 45 w 46"/>
                <a:gd name="T3" fmla="*/ 3 h 26"/>
                <a:gd name="T4" fmla="*/ 43 w 46"/>
                <a:gd name="T5" fmla="*/ 1 h 26"/>
                <a:gd name="T6" fmla="*/ 2 w 46"/>
                <a:gd name="T7" fmla="*/ 23 h 26"/>
                <a:gd name="T8" fmla="*/ 3 w 46"/>
                <a:gd name="T9" fmla="*/ 26 h 26"/>
              </a:gdLst>
              <a:ahLst/>
              <a:cxnLst>
                <a:cxn ang="0">
                  <a:pos x="T0" y="T1"/>
                </a:cxn>
                <a:cxn ang="0">
                  <a:pos x="T2" y="T3"/>
                </a:cxn>
                <a:cxn ang="0">
                  <a:pos x="T4" y="T5"/>
                </a:cxn>
                <a:cxn ang="0">
                  <a:pos x="T6" y="T7"/>
                </a:cxn>
                <a:cxn ang="0">
                  <a:pos x="T8" y="T9"/>
                </a:cxn>
              </a:cxnLst>
              <a:rect l="0" t="0" r="r" b="b"/>
              <a:pathLst>
                <a:path w="46" h="26">
                  <a:moveTo>
                    <a:pt x="3" y="26"/>
                  </a:moveTo>
                  <a:cubicBezTo>
                    <a:pt x="17" y="19"/>
                    <a:pt x="30" y="10"/>
                    <a:pt x="45" y="3"/>
                  </a:cubicBezTo>
                  <a:cubicBezTo>
                    <a:pt x="46" y="2"/>
                    <a:pt x="45" y="0"/>
                    <a:pt x="43" y="1"/>
                  </a:cubicBezTo>
                  <a:cubicBezTo>
                    <a:pt x="29" y="8"/>
                    <a:pt x="16" y="16"/>
                    <a:pt x="2" y="23"/>
                  </a:cubicBezTo>
                  <a:cubicBezTo>
                    <a:pt x="0" y="24"/>
                    <a:pt x="1" y="26"/>
                    <a:pt x="3" y="26"/>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418"/>
            <p:cNvSpPr/>
            <p:nvPr/>
          </p:nvSpPr>
          <p:spPr bwMode="auto">
            <a:xfrm>
              <a:off x="5955912" y="3919585"/>
              <a:ext cx="183266" cy="88799"/>
            </a:xfrm>
            <a:custGeom>
              <a:avLst/>
              <a:gdLst>
                <a:gd name="T0" fmla="*/ 3 w 41"/>
                <a:gd name="T1" fmla="*/ 19 h 20"/>
                <a:gd name="T2" fmla="*/ 40 w 41"/>
                <a:gd name="T3" fmla="*/ 3 h 20"/>
                <a:gd name="T4" fmla="*/ 39 w 41"/>
                <a:gd name="T5" fmla="*/ 1 h 20"/>
                <a:gd name="T6" fmla="*/ 37 w 41"/>
                <a:gd name="T7" fmla="*/ 4 h 20"/>
                <a:gd name="T8" fmla="*/ 39 w 41"/>
                <a:gd name="T9" fmla="*/ 6 h 20"/>
                <a:gd name="T10" fmla="*/ 41 w 41"/>
                <a:gd name="T11" fmla="*/ 3 h 20"/>
                <a:gd name="T12" fmla="*/ 40 w 41"/>
                <a:gd name="T13" fmla="*/ 0 h 20"/>
                <a:gd name="T14" fmla="*/ 2 w 41"/>
                <a:gd name="T15" fmla="*/ 17 h 20"/>
                <a:gd name="T16" fmla="*/ 3 w 41"/>
                <a:gd name="T1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0">
                  <a:moveTo>
                    <a:pt x="3" y="19"/>
                  </a:moveTo>
                  <a:cubicBezTo>
                    <a:pt x="14" y="13"/>
                    <a:pt x="27" y="3"/>
                    <a:pt x="40" y="3"/>
                  </a:cubicBezTo>
                  <a:cubicBezTo>
                    <a:pt x="39" y="3"/>
                    <a:pt x="39" y="2"/>
                    <a:pt x="39" y="1"/>
                  </a:cubicBezTo>
                  <a:cubicBezTo>
                    <a:pt x="38" y="2"/>
                    <a:pt x="37" y="3"/>
                    <a:pt x="37" y="4"/>
                  </a:cubicBezTo>
                  <a:cubicBezTo>
                    <a:pt x="36" y="5"/>
                    <a:pt x="38" y="7"/>
                    <a:pt x="39" y="6"/>
                  </a:cubicBezTo>
                  <a:cubicBezTo>
                    <a:pt x="40" y="4"/>
                    <a:pt x="40" y="4"/>
                    <a:pt x="41" y="3"/>
                  </a:cubicBezTo>
                  <a:cubicBezTo>
                    <a:pt x="41" y="2"/>
                    <a:pt x="41" y="1"/>
                    <a:pt x="40" y="0"/>
                  </a:cubicBezTo>
                  <a:cubicBezTo>
                    <a:pt x="26" y="0"/>
                    <a:pt x="13" y="11"/>
                    <a:pt x="2" y="17"/>
                  </a:cubicBezTo>
                  <a:cubicBezTo>
                    <a:pt x="0" y="17"/>
                    <a:pt x="1" y="20"/>
                    <a:pt x="3" y="19"/>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419"/>
            <p:cNvSpPr/>
            <p:nvPr/>
          </p:nvSpPr>
          <p:spPr bwMode="auto">
            <a:xfrm>
              <a:off x="5997477" y="3972487"/>
              <a:ext cx="168151" cy="68016"/>
            </a:xfrm>
            <a:custGeom>
              <a:avLst/>
              <a:gdLst>
                <a:gd name="T0" fmla="*/ 3 w 38"/>
                <a:gd name="T1" fmla="*/ 15 h 15"/>
                <a:gd name="T2" fmla="*/ 36 w 38"/>
                <a:gd name="T3" fmla="*/ 3 h 15"/>
                <a:gd name="T4" fmla="*/ 35 w 38"/>
                <a:gd name="T5" fmla="*/ 1 h 15"/>
                <a:gd name="T6" fmla="*/ 2 w 38"/>
                <a:gd name="T7" fmla="*/ 12 h 15"/>
                <a:gd name="T8" fmla="*/ 3 w 38"/>
                <a:gd name="T9" fmla="*/ 15 h 15"/>
              </a:gdLst>
              <a:ahLst/>
              <a:cxnLst>
                <a:cxn ang="0">
                  <a:pos x="T0" y="T1"/>
                </a:cxn>
                <a:cxn ang="0">
                  <a:pos x="T2" y="T3"/>
                </a:cxn>
                <a:cxn ang="0">
                  <a:pos x="T4" y="T5"/>
                </a:cxn>
                <a:cxn ang="0">
                  <a:pos x="T6" y="T7"/>
                </a:cxn>
                <a:cxn ang="0">
                  <a:pos x="T8" y="T9"/>
                </a:cxn>
              </a:cxnLst>
              <a:rect l="0" t="0" r="r" b="b"/>
              <a:pathLst>
                <a:path w="38" h="15">
                  <a:moveTo>
                    <a:pt x="3" y="15"/>
                  </a:moveTo>
                  <a:cubicBezTo>
                    <a:pt x="14" y="11"/>
                    <a:pt x="25" y="7"/>
                    <a:pt x="36" y="3"/>
                  </a:cubicBezTo>
                  <a:cubicBezTo>
                    <a:pt x="38" y="2"/>
                    <a:pt x="37" y="0"/>
                    <a:pt x="35" y="1"/>
                  </a:cubicBezTo>
                  <a:cubicBezTo>
                    <a:pt x="24" y="5"/>
                    <a:pt x="13" y="8"/>
                    <a:pt x="2" y="12"/>
                  </a:cubicBezTo>
                  <a:cubicBezTo>
                    <a:pt x="0" y="13"/>
                    <a:pt x="1" y="15"/>
                    <a:pt x="3" y="15"/>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5" name="组合 34"/>
          <p:cNvGrpSpPr/>
          <p:nvPr/>
        </p:nvGrpSpPr>
        <p:grpSpPr>
          <a:xfrm>
            <a:off x="4727848" y="3779775"/>
            <a:ext cx="1001346" cy="1001345"/>
            <a:chOff x="207963" y="3900488"/>
            <a:chExt cx="841376" cy="841375"/>
          </a:xfrm>
          <a:solidFill>
            <a:schemeClr val="tx1">
              <a:lumMod val="75000"/>
              <a:lumOff val="25000"/>
            </a:schemeClr>
          </a:solidFill>
        </p:grpSpPr>
        <p:sp>
          <p:nvSpPr>
            <p:cNvPr id="36" name="Freeform 1387"/>
            <p:cNvSpPr/>
            <p:nvPr/>
          </p:nvSpPr>
          <p:spPr bwMode="auto">
            <a:xfrm>
              <a:off x="504826" y="4040188"/>
              <a:ext cx="544513" cy="693738"/>
            </a:xfrm>
            <a:custGeom>
              <a:avLst/>
              <a:gdLst>
                <a:gd name="T0" fmla="*/ 133 w 145"/>
                <a:gd name="T1" fmla="*/ 33 h 185"/>
                <a:gd name="T2" fmla="*/ 135 w 145"/>
                <a:gd name="T3" fmla="*/ 73 h 185"/>
                <a:gd name="T4" fmla="*/ 135 w 145"/>
                <a:gd name="T5" fmla="*/ 111 h 185"/>
                <a:gd name="T6" fmla="*/ 135 w 145"/>
                <a:gd name="T7" fmla="*/ 126 h 185"/>
                <a:gd name="T8" fmla="*/ 133 w 145"/>
                <a:gd name="T9" fmla="*/ 142 h 185"/>
                <a:gd name="T10" fmla="*/ 107 w 145"/>
                <a:gd name="T11" fmla="*/ 148 h 185"/>
                <a:gd name="T12" fmla="*/ 34 w 145"/>
                <a:gd name="T13" fmla="*/ 172 h 185"/>
                <a:gd name="T14" fmla="*/ 22 w 145"/>
                <a:gd name="T15" fmla="*/ 178 h 185"/>
                <a:gd name="T16" fmla="*/ 14 w 145"/>
                <a:gd name="T17" fmla="*/ 181 h 185"/>
                <a:gd name="T18" fmla="*/ 12 w 145"/>
                <a:gd name="T19" fmla="*/ 171 h 185"/>
                <a:gd name="T20" fmla="*/ 11 w 145"/>
                <a:gd name="T21" fmla="*/ 142 h 185"/>
                <a:gd name="T22" fmla="*/ 9 w 145"/>
                <a:gd name="T23" fmla="*/ 79 h 185"/>
                <a:gd name="T24" fmla="*/ 10 w 145"/>
                <a:gd name="T25" fmla="*/ 52 h 185"/>
                <a:gd name="T26" fmla="*/ 39 w 145"/>
                <a:gd name="T27" fmla="*/ 33 h 185"/>
                <a:gd name="T28" fmla="*/ 76 w 145"/>
                <a:gd name="T29" fmla="*/ 23 h 185"/>
                <a:gd name="T30" fmla="*/ 110 w 145"/>
                <a:gd name="T31" fmla="*/ 13 h 185"/>
                <a:gd name="T32" fmla="*/ 140 w 145"/>
                <a:gd name="T33" fmla="*/ 15 h 185"/>
                <a:gd name="T34" fmla="*/ 141 w 145"/>
                <a:gd name="T35" fmla="*/ 30 h 185"/>
                <a:gd name="T36" fmla="*/ 143 w 145"/>
                <a:gd name="T37" fmla="*/ 29 h 185"/>
                <a:gd name="T38" fmla="*/ 140 w 145"/>
                <a:gd name="T39" fmla="*/ 6 h 185"/>
                <a:gd name="T40" fmla="*/ 113 w 145"/>
                <a:gd name="T41" fmla="*/ 9 h 185"/>
                <a:gd name="T42" fmla="*/ 64 w 145"/>
                <a:gd name="T43" fmla="*/ 24 h 185"/>
                <a:gd name="T44" fmla="*/ 17 w 145"/>
                <a:gd name="T45" fmla="*/ 39 h 185"/>
                <a:gd name="T46" fmla="*/ 7 w 145"/>
                <a:gd name="T47" fmla="*/ 95 h 185"/>
                <a:gd name="T48" fmla="*/ 9 w 145"/>
                <a:gd name="T49" fmla="*/ 146 h 185"/>
                <a:gd name="T50" fmla="*/ 12 w 145"/>
                <a:gd name="T51" fmla="*/ 184 h 185"/>
                <a:gd name="T52" fmla="*/ 14 w 145"/>
                <a:gd name="T53" fmla="*/ 185 h 185"/>
                <a:gd name="T54" fmla="*/ 42 w 145"/>
                <a:gd name="T55" fmla="*/ 172 h 185"/>
                <a:gd name="T56" fmla="*/ 79 w 145"/>
                <a:gd name="T57" fmla="*/ 160 h 185"/>
                <a:gd name="T58" fmla="*/ 115 w 145"/>
                <a:gd name="T59" fmla="*/ 149 h 185"/>
                <a:gd name="T60" fmla="*/ 134 w 145"/>
                <a:gd name="T61" fmla="*/ 144 h 185"/>
                <a:gd name="T62" fmla="*/ 139 w 145"/>
                <a:gd name="T63" fmla="*/ 133 h 185"/>
                <a:gd name="T64" fmla="*/ 138 w 145"/>
                <a:gd name="T65" fmla="*/ 103 h 185"/>
                <a:gd name="T66" fmla="*/ 135 w 145"/>
                <a:gd name="T67" fmla="*/ 32 h 185"/>
                <a:gd name="T68" fmla="*/ 133 w 145"/>
                <a:gd name="T69" fmla="*/ 3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85">
                  <a:moveTo>
                    <a:pt x="133" y="33"/>
                  </a:moveTo>
                  <a:cubicBezTo>
                    <a:pt x="135" y="46"/>
                    <a:pt x="135" y="60"/>
                    <a:pt x="135" y="73"/>
                  </a:cubicBezTo>
                  <a:cubicBezTo>
                    <a:pt x="135" y="85"/>
                    <a:pt x="135" y="98"/>
                    <a:pt x="135" y="111"/>
                  </a:cubicBezTo>
                  <a:cubicBezTo>
                    <a:pt x="135" y="115"/>
                    <a:pt x="135" y="121"/>
                    <a:pt x="135" y="126"/>
                  </a:cubicBezTo>
                  <a:cubicBezTo>
                    <a:pt x="136" y="130"/>
                    <a:pt x="138" y="138"/>
                    <a:pt x="133" y="142"/>
                  </a:cubicBezTo>
                  <a:cubicBezTo>
                    <a:pt x="126" y="146"/>
                    <a:pt x="115" y="146"/>
                    <a:pt x="107" y="148"/>
                  </a:cubicBezTo>
                  <a:cubicBezTo>
                    <a:pt x="82" y="156"/>
                    <a:pt x="58" y="164"/>
                    <a:pt x="34" y="172"/>
                  </a:cubicBezTo>
                  <a:cubicBezTo>
                    <a:pt x="30" y="174"/>
                    <a:pt x="26" y="176"/>
                    <a:pt x="22" y="178"/>
                  </a:cubicBezTo>
                  <a:cubicBezTo>
                    <a:pt x="20" y="180"/>
                    <a:pt x="17" y="181"/>
                    <a:pt x="14" y="181"/>
                  </a:cubicBezTo>
                  <a:cubicBezTo>
                    <a:pt x="13" y="178"/>
                    <a:pt x="13" y="174"/>
                    <a:pt x="12" y="171"/>
                  </a:cubicBezTo>
                  <a:cubicBezTo>
                    <a:pt x="11" y="161"/>
                    <a:pt x="12" y="151"/>
                    <a:pt x="11" y="142"/>
                  </a:cubicBezTo>
                  <a:cubicBezTo>
                    <a:pt x="10" y="121"/>
                    <a:pt x="10" y="100"/>
                    <a:pt x="9" y="79"/>
                  </a:cubicBezTo>
                  <a:cubicBezTo>
                    <a:pt x="8" y="70"/>
                    <a:pt x="8" y="61"/>
                    <a:pt x="10" y="52"/>
                  </a:cubicBezTo>
                  <a:cubicBezTo>
                    <a:pt x="14" y="39"/>
                    <a:pt x="28" y="36"/>
                    <a:pt x="39" y="33"/>
                  </a:cubicBezTo>
                  <a:cubicBezTo>
                    <a:pt x="51" y="29"/>
                    <a:pt x="64" y="27"/>
                    <a:pt x="76" y="23"/>
                  </a:cubicBezTo>
                  <a:cubicBezTo>
                    <a:pt x="87" y="19"/>
                    <a:pt x="98" y="15"/>
                    <a:pt x="110" y="13"/>
                  </a:cubicBezTo>
                  <a:cubicBezTo>
                    <a:pt x="119" y="11"/>
                    <a:pt x="139" y="0"/>
                    <a:pt x="140" y="15"/>
                  </a:cubicBezTo>
                  <a:cubicBezTo>
                    <a:pt x="140" y="20"/>
                    <a:pt x="139" y="25"/>
                    <a:pt x="141" y="30"/>
                  </a:cubicBezTo>
                  <a:cubicBezTo>
                    <a:pt x="141" y="32"/>
                    <a:pt x="143" y="30"/>
                    <a:pt x="143" y="29"/>
                  </a:cubicBezTo>
                  <a:cubicBezTo>
                    <a:pt x="140" y="22"/>
                    <a:pt x="145" y="11"/>
                    <a:pt x="140" y="6"/>
                  </a:cubicBezTo>
                  <a:cubicBezTo>
                    <a:pt x="132" y="0"/>
                    <a:pt x="121" y="8"/>
                    <a:pt x="113" y="9"/>
                  </a:cubicBezTo>
                  <a:cubicBezTo>
                    <a:pt x="97" y="13"/>
                    <a:pt x="81" y="19"/>
                    <a:pt x="64" y="24"/>
                  </a:cubicBezTo>
                  <a:cubicBezTo>
                    <a:pt x="49" y="28"/>
                    <a:pt x="31" y="30"/>
                    <a:pt x="17" y="39"/>
                  </a:cubicBezTo>
                  <a:cubicBezTo>
                    <a:pt x="0" y="49"/>
                    <a:pt x="6" y="79"/>
                    <a:pt x="7" y="95"/>
                  </a:cubicBezTo>
                  <a:cubicBezTo>
                    <a:pt x="8" y="112"/>
                    <a:pt x="8" y="129"/>
                    <a:pt x="9" y="146"/>
                  </a:cubicBezTo>
                  <a:cubicBezTo>
                    <a:pt x="10" y="158"/>
                    <a:pt x="7" y="172"/>
                    <a:pt x="12" y="184"/>
                  </a:cubicBezTo>
                  <a:cubicBezTo>
                    <a:pt x="13" y="184"/>
                    <a:pt x="13" y="185"/>
                    <a:pt x="14" y="185"/>
                  </a:cubicBezTo>
                  <a:cubicBezTo>
                    <a:pt x="24" y="181"/>
                    <a:pt x="32" y="175"/>
                    <a:pt x="42" y="172"/>
                  </a:cubicBezTo>
                  <a:cubicBezTo>
                    <a:pt x="54" y="168"/>
                    <a:pt x="67" y="165"/>
                    <a:pt x="79" y="160"/>
                  </a:cubicBezTo>
                  <a:cubicBezTo>
                    <a:pt x="91" y="156"/>
                    <a:pt x="103" y="152"/>
                    <a:pt x="115" y="149"/>
                  </a:cubicBezTo>
                  <a:cubicBezTo>
                    <a:pt x="121" y="147"/>
                    <a:pt x="128" y="146"/>
                    <a:pt x="134" y="144"/>
                  </a:cubicBezTo>
                  <a:cubicBezTo>
                    <a:pt x="139" y="142"/>
                    <a:pt x="139" y="137"/>
                    <a:pt x="139" y="133"/>
                  </a:cubicBezTo>
                  <a:cubicBezTo>
                    <a:pt x="138" y="123"/>
                    <a:pt x="138" y="113"/>
                    <a:pt x="138" y="103"/>
                  </a:cubicBezTo>
                  <a:cubicBezTo>
                    <a:pt x="138" y="80"/>
                    <a:pt x="139" y="55"/>
                    <a:pt x="135" y="32"/>
                  </a:cubicBezTo>
                  <a:cubicBezTo>
                    <a:pt x="135" y="31"/>
                    <a:pt x="132" y="32"/>
                    <a:pt x="13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7" name="组合 36"/>
            <p:cNvGrpSpPr/>
            <p:nvPr/>
          </p:nvGrpSpPr>
          <p:grpSpPr>
            <a:xfrm>
              <a:off x="207963" y="3900488"/>
              <a:ext cx="800100" cy="841375"/>
              <a:chOff x="207963" y="3900488"/>
              <a:chExt cx="800100" cy="841375"/>
            </a:xfrm>
            <a:grpFill/>
          </p:grpSpPr>
          <p:sp>
            <p:nvSpPr>
              <p:cNvPr id="38" name="Freeform 1388"/>
              <p:cNvSpPr/>
              <p:nvPr/>
            </p:nvSpPr>
            <p:spPr bwMode="auto">
              <a:xfrm>
                <a:off x="207963" y="3900488"/>
                <a:ext cx="800100" cy="841375"/>
              </a:xfrm>
              <a:custGeom>
                <a:avLst/>
                <a:gdLst>
                  <a:gd name="T0" fmla="*/ 212 w 213"/>
                  <a:gd name="T1" fmla="*/ 39 h 224"/>
                  <a:gd name="T2" fmla="*/ 183 w 213"/>
                  <a:gd name="T3" fmla="*/ 25 h 224"/>
                  <a:gd name="T4" fmla="*/ 156 w 213"/>
                  <a:gd name="T5" fmla="*/ 10 h 224"/>
                  <a:gd name="T6" fmla="*/ 134 w 213"/>
                  <a:gd name="T7" fmla="*/ 1 h 224"/>
                  <a:gd name="T8" fmla="*/ 105 w 213"/>
                  <a:gd name="T9" fmla="*/ 6 h 224"/>
                  <a:gd name="T10" fmla="*/ 37 w 213"/>
                  <a:gd name="T11" fmla="*/ 18 h 224"/>
                  <a:gd name="T12" fmla="*/ 6 w 213"/>
                  <a:gd name="T13" fmla="*/ 38 h 224"/>
                  <a:gd name="T14" fmla="*/ 2 w 213"/>
                  <a:gd name="T15" fmla="*/ 64 h 224"/>
                  <a:gd name="T16" fmla="*/ 1 w 213"/>
                  <a:gd name="T17" fmla="*/ 100 h 224"/>
                  <a:gd name="T18" fmla="*/ 1 w 213"/>
                  <a:gd name="T19" fmla="*/ 136 h 224"/>
                  <a:gd name="T20" fmla="*/ 3 w 213"/>
                  <a:gd name="T21" fmla="*/ 160 h 224"/>
                  <a:gd name="T22" fmla="*/ 41 w 213"/>
                  <a:gd name="T23" fmla="*/ 188 h 224"/>
                  <a:gd name="T24" fmla="*/ 68 w 213"/>
                  <a:gd name="T25" fmla="*/ 205 h 224"/>
                  <a:gd name="T26" fmla="*/ 89 w 213"/>
                  <a:gd name="T27" fmla="*/ 223 h 224"/>
                  <a:gd name="T28" fmla="*/ 90 w 213"/>
                  <a:gd name="T29" fmla="*/ 220 h 224"/>
                  <a:gd name="T30" fmla="*/ 75 w 213"/>
                  <a:gd name="T31" fmla="*/ 207 h 224"/>
                  <a:gd name="T32" fmla="*/ 52 w 213"/>
                  <a:gd name="T33" fmla="*/ 191 h 224"/>
                  <a:gd name="T34" fmla="*/ 9 w 213"/>
                  <a:gd name="T35" fmla="*/ 166 h 224"/>
                  <a:gd name="T36" fmla="*/ 4 w 213"/>
                  <a:gd name="T37" fmla="*/ 136 h 224"/>
                  <a:gd name="T38" fmla="*/ 4 w 213"/>
                  <a:gd name="T39" fmla="*/ 104 h 224"/>
                  <a:gd name="T40" fmla="*/ 7 w 213"/>
                  <a:gd name="T41" fmla="*/ 43 h 224"/>
                  <a:gd name="T42" fmla="*/ 48 w 213"/>
                  <a:gd name="T43" fmla="*/ 18 h 224"/>
                  <a:gd name="T44" fmla="*/ 105 w 213"/>
                  <a:gd name="T45" fmla="*/ 8 h 224"/>
                  <a:gd name="T46" fmla="*/ 137 w 213"/>
                  <a:gd name="T47" fmla="*/ 4 h 224"/>
                  <a:gd name="T48" fmla="*/ 164 w 213"/>
                  <a:gd name="T49" fmla="*/ 17 h 224"/>
                  <a:gd name="T50" fmla="*/ 184 w 213"/>
                  <a:gd name="T51" fmla="*/ 29 h 224"/>
                  <a:gd name="T52" fmla="*/ 210 w 213"/>
                  <a:gd name="T53" fmla="*/ 41 h 224"/>
                  <a:gd name="T54" fmla="*/ 212 w 213"/>
                  <a:gd name="T55" fmla="*/ 39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3" h="224">
                    <a:moveTo>
                      <a:pt x="212" y="39"/>
                    </a:moveTo>
                    <a:cubicBezTo>
                      <a:pt x="202" y="34"/>
                      <a:pt x="192" y="31"/>
                      <a:pt x="183" y="25"/>
                    </a:cubicBezTo>
                    <a:cubicBezTo>
                      <a:pt x="174" y="19"/>
                      <a:pt x="165" y="15"/>
                      <a:pt x="156" y="10"/>
                    </a:cubicBezTo>
                    <a:cubicBezTo>
                      <a:pt x="149" y="6"/>
                      <a:pt x="142" y="2"/>
                      <a:pt x="134" y="1"/>
                    </a:cubicBezTo>
                    <a:cubicBezTo>
                      <a:pt x="124" y="0"/>
                      <a:pt x="114" y="4"/>
                      <a:pt x="105" y="6"/>
                    </a:cubicBezTo>
                    <a:cubicBezTo>
                      <a:pt x="83" y="12"/>
                      <a:pt x="59" y="12"/>
                      <a:pt x="37" y="18"/>
                    </a:cubicBezTo>
                    <a:cubicBezTo>
                      <a:pt x="24" y="21"/>
                      <a:pt x="11" y="24"/>
                      <a:pt x="6" y="38"/>
                    </a:cubicBezTo>
                    <a:cubicBezTo>
                      <a:pt x="2" y="46"/>
                      <a:pt x="3" y="56"/>
                      <a:pt x="2" y="64"/>
                    </a:cubicBezTo>
                    <a:cubicBezTo>
                      <a:pt x="1" y="76"/>
                      <a:pt x="1" y="88"/>
                      <a:pt x="1" y="100"/>
                    </a:cubicBezTo>
                    <a:cubicBezTo>
                      <a:pt x="1" y="112"/>
                      <a:pt x="1" y="124"/>
                      <a:pt x="1" y="136"/>
                    </a:cubicBezTo>
                    <a:cubicBezTo>
                      <a:pt x="1" y="143"/>
                      <a:pt x="0" y="153"/>
                      <a:pt x="3" y="160"/>
                    </a:cubicBezTo>
                    <a:cubicBezTo>
                      <a:pt x="9" y="175"/>
                      <a:pt x="28" y="181"/>
                      <a:pt x="41" y="188"/>
                    </a:cubicBezTo>
                    <a:cubicBezTo>
                      <a:pt x="50" y="193"/>
                      <a:pt x="60" y="199"/>
                      <a:pt x="68" y="205"/>
                    </a:cubicBezTo>
                    <a:cubicBezTo>
                      <a:pt x="76" y="211"/>
                      <a:pt x="81" y="218"/>
                      <a:pt x="89" y="223"/>
                    </a:cubicBezTo>
                    <a:cubicBezTo>
                      <a:pt x="90" y="224"/>
                      <a:pt x="92" y="221"/>
                      <a:pt x="90" y="220"/>
                    </a:cubicBezTo>
                    <a:cubicBezTo>
                      <a:pt x="85" y="217"/>
                      <a:pt x="81" y="211"/>
                      <a:pt x="75" y="207"/>
                    </a:cubicBezTo>
                    <a:cubicBezTo>
                      <a:pt x="67" y="201"/>
                      <a:pt x="60" y="196"/>
                      <a:pt x="52" y="191"/>
                    </a:cubicBezTo>
                    <a:cubicBezTo>
                      <a:pt x="38" y="183"/>
                      <a:pt x="21" y="177"/>
                      <a:pt x="9" y="166"/>
                    </a:cubicBezTo>
                    <a:cubicBezTo>
                      <a:pt x="2" y="158"/>
                      <a:pt x="4" y="145"/>
                      <a:pt x="4" y="136"/>
                    </a:cubicBezTo>
                    <a:cubicBezTo>
                      <a:pt x="4" y="125"/>
                      <a:pt x="4" y="115"/>
                      <a:pt x="4" y="104"/>
                    </a:cubicBezTo>
                    <a:cubicBezTo>
                      <a:pt x="4" y="84"/>
                      <a:pt x="3" y="63"/>
                      <a:pt x="7" y="43"/>
                    </a:cubicBezTo>
                    <a:cubicBezTo>
                      <a:pt x="10" y="24"/>
                      <a:pt x="33" y="21"/>
                      <a:pt x="48" y="18"/>
                    </a:cubicBezTo>
                    <a:cubicBezTo>
                      <a:pt x="67" y="14"/>
                      <a:pt x="87" y="13"/>
                      <a:pt x="105" y="8"/>
                    </a:cubicBezTo>
                    <a:cubicBezTo>
                      <a:pt x="116" y="6"/>
                      <a:pt x="126" y="2"/>
                      <a:pt x="137" y="4"/>
                    </a:cubicBezTo>
                    <a:cubicBezTo>
                      <a:pt x="146" y="6"/>
                      <a:pt x="155" y="12"/>
                      <a:pt x="164" y="17"/>
                    </a:cubicBezTo>
                    <a:cubicBezTo>
                      <a:pt x="171" y="21"/>
                      <a:pt x="178" y="24"/>
                      <a:pt x="184" y="29"/>
                    </a:cubicBezTo>
                    <a:cubicBezTo>
                      <a:pt x="192" y="34"/>
                      <a:pt x="202" y="37"/>
                      <a:pt x="210" y="41"/>
                    </a:cubicBezTo>
                    <a:cubicBezTo>
                      <a:pt x="212" y="42"/>
                      <a:pt x="213" y="39"/>
                      <a:pt x="21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392"/>
              <p:cNvSpPr/>
              <p:nvPr/>
            </p:nvSpPr>
            <p:spPr bwMode="auto">
              <a:xfrm>
                <a:off x="695326" y="4164013"/>
                <a:ext cx="214313" cy="404813"/>
              </a:xfrm>
              <a:custGeom>
                <a:avLst/>
                <a:gdLst>
                  <a:gd name="T0" fmla="*/ 5 w 57"/>
                  <a:gd name="T1" fmla="*/ 44 h 108"/>
                  <a:gd name="T2" fmla="*/ 22 w 57"/>
                  <a:gd name="T3" fmla="*/ 13 h 108"/>
                  <a:gd name="T4" fmla="*/ 38 w 57"/>
                  <a:gd name="T5" fmla="*/ 7 h 108"/>
                  <a:gd name="T6" fmla="*/ 47 w 57"/>
                  <a:gd name="T7" fmla="*/ 25 h 108"/>
                  <a:gd name="T8" fmla="*/ 53 w 57"/>
                  <a:gd name="T9" fmla="*/ 92 h 108"/>
                  <a:gd name="T10" fmla="*/ 21 w 57"/>
                  <a:gd name="T11" fmla="*/ 105 h 108"/>
                  <a:gd name="T12" fmla="*/ 17 w 57"/>
                  <a:gd name="T13" fmla="*/ 100 h 108"/>
                  <a:gd name="T14" fmla="*/ 28 w 57"/>
                  <a:gd name="T15" fmla="*/ 92 h 108"/>
                  <a:gd name="T16" fmla="*/ 33 w 57"/>
                  <a:gd name="T17" fmla="*/ 90 h 108"/>
                  <a:gd name="T18" fmla="*/ 34 w 57"/>
                  <a:gd name="T19" fmla="*/ 77 h 108"/>
                  <a:gd name="T20" fmla="*/ 28 w 57"/>
                  <a:gd name="T21" fmla="*/ 35 h 108"/>
                  <a:gd name="T22" fmla="*/ 25 w 57"/>
                  <a:gd name="T23" fmla="*/ 35 h 108"/>
                  <a:gd name="T24" fmla="*/ 3 w 57"/>
                  <a:gd name="T25" fmla="*/ 40 h 108"/>
                  <a:gd name="T26" fmla="*/ 2 w 57"/>
                  <a:gd name="T27" fmla="*/ 43 h 108"/>
                  <a:gd name="T28" fmla="*/ 27 w 57"/>
                  <a:gd name="T29" fmla="*/ 36 h 108"/>
                  <a:gd name="T30" fmla="*/ 25 w 57"/>
                  <a:gd name="T31" fmla="*/ 36 h 108"/>
                  <a:gd name="T32" fmla="*/ 29 w 57"/>
                  <a:gd name="T33" fmla="*/ 63 h 108"/>
                  <a:gd name="T34" fmla="*/ 25 w 57"/>
                  <a:gd name="T35" fmla="*/ 91 h 108"/>
                  <a:gd name="T36" fmla="*/ 16 w 57"/>
                  <a:gd name="T37" fmla="*/ 107 h 108"/>
                  <a:gd name="T38" fmla="*/ 17 w 57"/>
                  <a:gd name="T39" fmla="*/ 108 h 108"/>
                  <a:gd name="T40" fmla="*/ 49 w 57"/>
                  <a:gd name="T41" fmla="*/ 102 h 108"/>
                  <a:gd name="T42" fmla="*/ 56 w 57"/>
                  <a:gd name="T43" fmla="*/ 92 h 108"/>
                  <a:gd name="T44" fmla="*/ 53 w 57"/>
                  <a:gd name="T45" fmla="*/ 59 h 108"/>
                  <a:gd name="T46" fmla="*/ 50 w 57"/>
                  <a:gd name="T47" fmla="*/ 28 h 108"/>
                  <a:gd name="T48" fmla="*/ 35 w 57"/>
                  <a:gd name="T49" fmla="*/ 5 h 108"/>
                  <a:gd name="T50" fmla="*/ 11 w 57"/>
                  <a:gd name="T51" fmla="*/ 16 h 108"/>
                  <a:gd name="T52" fmla="*/ 2 w 57"/>
                  <a:gd name="T53" fmla="*/ 42 h 108"/>
                  <a:gd name="T54" fmla="*/ 5 w 57"/>
                  <a:gd name="T55"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108">
                    <a:moveTo>
                      <a:pt x="5" y="44"/>
                    </a:moveTo>
                    <a:cubicBezTo>
                      <a:pt x="10" y="32"/>
                      <a:pt x="8" y="17"/>
                      <a:pt x="22" y="13"/>
                    </a:cubicBezTo>
                    <a:cubicBezTo>
                      <a:pt x="27" y="11"/>
                      <a:pt x="33" y="9"/>
                      <a:pt x="38" y="7"/>
                    </a:cubicBezTo>
                    <a:cubicBezTo>
                      <a:pt x="46" y="4"/>
                      <a:pt x="47" y="22"/>
                      <a:pt x="47" y="25"/>
                    </a:cubicBezTo>
                    <a:cubicBezTo>
                      <a:pt x="49" y="47"/>
                      <a:pt x="54" y="70"/>
                      <a:pt x="53" y="92"/>
                    </a:cubicBezTo>
                    <a:cubicBezTo>
                      <a:pt x="53" y="103"/>
                      <a:pt x="28" y="104"/>
                      <a:pt x="21" y="105"/>
                    </a:cubicBezTo>
                    <a:cubicBezTo>
                      <a:pt x="18" y="105"/>
                      <a:pt x="16" y="103"/>
                      <a:pt x="17" y="100"/>
                    </a:cubicBezTo>
                    <a:cubicBezTo>
                      <a:pt x="17" y="94"/>
                      <a:pt x="24" y="93"/>
                      <a:pt x="28" y="92"/>
                    </a:cubicBezTo>
                    <a:cubicBezTo>
                      <a:pt x="30" y="92"/>
                      <a:pt x="32" y="91"/>
                      <a:pt x="33" y="90"/>
                    </a:cubicBezTo>
                    <a:cubicBezTo>
                      <a:pt x="37" y="87"/>
                      <a:pt x="35" y="81"/>
                      <a:pt x="34" y="77"/>
                    </a:cubicBezTo>
                    <a:cubicBezTo>
                      <a:pt x="32" y="63"/>
                      <a:pt x="30" y="49"/>
                      <a:pt x="28" y="35"/>
                    </a:cubicBezTo>
                    <a:cubicBezTo>
                      <a:pt x="27" y="34"/>
                      <a:pt x="26" y="34"/>
                      <a:pt x="25" y="35"/>
                    </a:cubicBezTo>
                    <a:cubicBezTo>
                      <a:pt x="21" y="42"/>
                      <a:pt x="10" y="42"/>
                      <a:pt x="3" y="40"/>
                    </a:cubicBezTo>
                    <a:cubicBezTo>
                      <a:pt x="1" y="40"/>
                      <a:pt x="0" y="43"/>
                      <a:pt x="2" y="43"/>
                    </a:cubicBezTo>
                    <a:cubicBezTo>
                      <a:pt x="11" y="45"/>
                      <a:pt x="22" y="45"/>
                      <a:pt x="27" y="36"/>
                    </a:cubicBezTo>
                    <a:cubicBezTo>
                      <a:pt x="27" y="36"/>
                      <a:pt x="26" y="36"/>
                      <a:pt x="25" y="36"/>
                    </a:cubicBezTo>
                    <a:cubicBezTo>
                      <a:pt x="26" y="45"/>
                      <a:pt x="28" y="54"/>
                      <a:pt x="29" y="63"/>
                    </a:cubicBezTo>
                    <a:cubicBezTo>
                      <a:pt x="30" y="72"/>
                      <a:pt x="38" y="87"/>
                      <a:pt x="25" y="91"/>
                    </a:cubicBezTo>
                    <a:cubicBezTo>
                      <a:pt x="15" y="93"/>
                      <a:pt x="13" y="97"/>
                      <a:pt x="16" y="107"/>
                    </a:cubicBezTo>
                    <a:cubicBezTo>
                      <a:pt x="16" y="108"/>
                      <a:pt x="17" y="108"/>
                      <a:pt x="17" y="108"/>
                    </a:cubicBezTo>
                    <a:cubicBezTo>
                      <a:pt x="28" y="107"/>
                      <a:pt x="39" y="105"/>
                      <a:pt x="49" y="102"/>
                    </a:cubicBezTo>
                    <a:cubicBezTo>
                      <a:pt x="54" y="101"/>
                      <a:pt x="56" y="96"/>
                      <a:pt x="56" y="92"/>
                    </a:cubicBezTo>
                    <a:cubicBezTo>
                      <a:pt x="57" y="82"/>
                      <a:pt x="54" y="70"/>
                      <a:pt x="53" y="59"/>
                    </a:cubicBezTo>
                    <a:cubicBezTo>
                      <a:pt x="53" y="49"/>
                      <a:pt x="51" y="39"/>
                      <a:pt x="50" y="28"/>
                    </a:cubicBezTo>
                    <a:cubicBezTo>
                      <a:pt x="49" y="18"/>
                      <a:pt x="48" y="0"/>
                      <a:pt x="35" y="5"/>
                    </a:cubicBezTo>
                    <a:cubicBezTo>
                      <a:pt x="27" y="8"/>
                      <a:pt x="17" y="10"/>
                      <a:pt x="11" y="16"/>
                    </a:cubicBezTo>
                    <a:cubicBezTo>
                      <a:pt x="5" y="23"/>
                      <a:pt x="6" y="35"/>
                      <a:pt x="2" y="42"/>
                    </a:cubicBezTo>
                    <a:cubicBezTo>
                      <a:pt x="2" y="44"/>
                      <a:pt x="4" y="45"/>
                      <a:pt x="5"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420"/>
              <p:cNvSpPr/>
              <p:nvPr/>
            </p:nvSpPr>
            <p:spPr bwMode="auto">
              <a:xfrm>
                <a:off x="298451" y="4078288"/>
                <a:ext cx="209550" cy="153988"/>
              </a:xfrm>
              <a:custGeom>
                <a:avLst/>
                <a:gdLst>
                  <a:gd name="T0" fmla="*/ 2 w 56"/>
                  <a:gd name="T1" fmla="*/ 3 h 41"/>
                  <a:gd name="T2" fmla="*/ 53 w 56"/>
                  <a:gd name="T3" fmla="*/ 40 h 41"/>
                  <a:gd name="T4" fmla="*/ 55 w 56"/>
                  <a:gd name="T5" fmla="*/ 38 h 41"/>
                  <a:gd name="T6" fmla="*/ 3 w 56"/>
                  <a:gd name="T7" fmla="*/ 1 h 41"/>
                  <a:gd name="T8" fmla="*/ 2 w 56"/>
                  <a:gd name="T9" fmla="*/ 3 h 41"/>
                </a:gdLst>
                <a:ahLst/>
                <a:cxnLst>
                  <a:cxn ang="0">
                    <a:pos x="T0" y="T1"/>
                  </a:cxn>
                  <a:cxn ang="0">
                    <a:pos x="T2" y="T3"/>
                  </a:cxn>
                  <a:cxn ang="0">
                    <a:pos x="T4" y="T5"/>
                  </a:cxn>
                  <a:cxn ang="0">
                    <a:pos x="T6" y="T7"/>
                  </a:cxn>
                  <a:cxn ang="0">
                    <a:pos x="T8" y="T9"/>
                  </a:cxn>
                </a:cxnLst>
                <a:rect l="0" t="0" r="r" b="b"/>
                <a:pathLst>
                  <a:path w="56" h="41">
                    <a:moveTo>
                      <a:pt x="2" y="3"/>
                    </a:moveTo>
                    <a:cubicBezTo>
                      <a:pt x="19" y="15"/>
                      <a:pt x="36" y="28"/>
                      <a:pt x="53" y="40"/>
                    </a:cubicBezTo>
                    <a:cubicBezTo>
                      <a:pt x="55" y="41"/>
                      <a:pt x="56" y="39"/>
                      <a:pt x="55" y="38"/>
                    </a:cubicBezTo>
                    <a:cubicBezTo>
                      <a:pt x="37" y="26"/>
                      <a:pt x="21" y="12"/>
                      <a:pt x="3" y="1"/>
                    </a:cubicBezTo>
                    <a:cubicBezTo>
                      <a:pt x="2" y="0"/>
                      <a:pt x="0"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421"/>
              <p:cNvSpPr/>
              <p:nvPr/>
            </p:nvSpPr>
            <p:spPr bwMode="auto">
              <a:xfrm>
                <a:off x="301626" y="4114801"/>
                <a:ext cx="203200" cy="150813"/>
              </a:xfrm>
              <a:custGeom>
                <a:avLst/>
                <a:gdLst>
                  <a:gd name="T0" fmla="*/ 1 w 54"/>
                  <a:gd name="T1" fmla="*/ 4 h 40"/>
                  <a:gd name="T2" fmla="*/ 38 w 54"/>
                  <a:gd name="T3" fmla="*/ 29 h 40"/>
                  <a:gd name="T4" fmla="*/ 52 w 54"/>
                  <a:gd name="T5" fmla="*/ 39 h 40"/>
                  <a:gd name="T6" fmla="*/ 53 w 54"/>
                  <a:gd name="T7" fmla="*/ 37 h 40"/>
                  <a:gd name="T8" fmla="*/ 35 w 54"/>
                  <a:gd name="T9" fmla="*/ 22 h 40"/>
                  <a:gd name="T10" fmla="*/ 3 w 54"/>
                  <a:gd name="T11" fmla="*/ 1 h 40"/>
                  <a:gd name="T12" fmla="*/ 1 w 54"/>
                  <a:gd name="T13" fmla="*/ 4 h 40"/>
                </a:gdLst>
                <a:ahLst/>
                <a:cxnLst>
                  <a:cxn ang="0">
                    <a:pos x="T0" y="T1"/>
                  </a:cxn>
                  <a:cxn ang="0">
                    <a:pos x="T2" y="T3"/>
                  </a:cxn>
                  <a:cxn ang="0">
                    <a:pos x="T4" y="T5"/>
                  </a:cxn>
                  <a:cxn ang="0">
                    <a:pos x="T6" y="T7"/>
                  </a:cxn>
                  <a:cxn ang="0">
                    <a:pos x="T8" y="T9"/>
                  </a:cxn>
                  <a:cxn ang="0">
                    <a:pos x="T10" y="T11"/>
                  </a:cxn>
                  <a:cxn ang="0">
                    <a:pos x="T12" y="T13"/>
                  </a:cxn>
                </a:cxnLst>
                <a:rect l="0" t="0" r="r" b="b"/>
                <a:pathLst>
                  <a:path w="54" h="40">
                    <a:moveTo>
                      <a:pt x="1" y="4"/>
                    </a:moveTo>
                    <a:cubicBezTo>
                      <a:pt x="15" y="11"/>
                      <a:pt x="27" y="19"/>
                      <a:pt x="38" y="29"/>
                    </a:cubicBezTo>
                    <a:cubicBezTo>
                      <a:pt x="42" y="32"/>
                      <a:pt x="47" y="38"/>
                      <a:pt x="52" y="39"/>
                    </a:cubicBezTo>
                    <a:cubicBezTo>
                      <a:pt x="53" y="40"/>
                      <a:pt x="54" y="37"/>
                      <a:pt x="53" y="37"/>
                    </a:cubicBezTo>
                    <a:cubicBezTo>
                      <a:pt x="47" y="35"/>
                      <a:pt x="39" y="26"/>
                      <a:pt x="35" y="22"/>
                    </a:cubicBezTo>
                    <a:cubicBezTo>
                      <a:pt x="24" y="14"/>
                      <a:pt x="14" y="7"/>
                      <a:pt x="3" y="1"/>
                    </a:cubicBezTo>
                    <a:cubicBezTo>
                      <a:pt x="1" y="0"/>
                      <a:pt x="0" y="3"/>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422"/>
              <p:cNvSpPr/>
              <p:nvPr/>
            </p:nvSpPr>
            <p:spPr bwMode="auto">
              <a:xfrm>
                <a:off x="290513" y="4141788"/>
                <a:ext cx="195263" cy="157163"/>
              </a:xfrm>
              <a:custGeom>
                <a:avLst/>
                <a:gdLst>
                  <a:gd name="T0" fmla="*/ 1 w 52"/>
                  <a:gd name="T1" fmla="*/ 4 h 42"/>
                  <a:gd name="T2" fmla="*/ 49 w 52"/>
                  <a:gd name="T3" fmla="*/ 41 h 42"/>
                  <a:gd name="T4" fmla="*/ 51 w 52"/>
                  <a:gd name="T5" fmla="*/ 39 h 42"/>
                  <a:gd name="T6" fmla="*/ 2 w 52"/>
                  <a:gd name="T7" fmla="*/ 1 h 42"/>
                  <a:gd name="T8" fmla="*/ 1 w 52"/>
                  <a:gd name="T9" fmla="*/ 4 h 42"/>
                </a:gdLst>
                <a:ahLst/>
                <a:cxnLst>
                  <a:cxn ang="0">
                    <a:pos x="T0" y="T1"/>
                  </a:cxn>
                  <a:cxn ang="0">
                    <a:pos x="T2" y="T3"/>
                  </a:cxn>
                  <a:cxn ang="0">
                    <a:pos x="T4" y="T5"/>
                  </a:cxn>
                  <a:cxn ang="0">
                    <a:pos x="T6" y="T7"/>
                  </a:cxn>
                  <a:cxn ang="0">
                    <a:pos x="T8" y="T9"/>
                  </a:cxn>
                </a:cxnLst>
                <a:rect l="0" t="0" r="r" b="b"/>
                <a:pathLst>
                  <a:path w="52" h="42">
                    <a:moveTo>
                      <a:pt x="1" y="4"/>
                    </a:moveTo>
                    <a:cubicBezTo>
                      <a:pt x="17" y="15"/>
                      <a:pt x="37" y="24"/>
                      <a:pt x="49" y="41"/>
                    </a:cubicBezTo>
                    <a:cubicBezTo>
                      <a:pt x="49" y="42"/>
                      <a:pt x="52" y="41"/>
                      <a:pt x="51" y="39"/>
                    </a:cubicBezTo>
                    <a:cubicBezTo>
                      <a:pt x="39" y="22"/>
                      <a:pt x="19" y="13"/>
                      <a:pt x="2" y="1"/>
                    </a:cubicBezTo>
                    <a:cubicBezTo>
                      <a:pt x="1" y="0"/>
                      <a:pt x="0" y="2"/>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423"/>
              <p:cNvSpPr/>
              <p:nvPr/>
            </p:nvSpPr>
            <p:spPr bwMode="auto">
              <a:xfrm>
                <a:off x="298451" y="4178301"/>
                <a:ext cx="187325" cy="150813"/>
              </a:xfrm>
              <a:custGeom>
                <a:avLst/>
                <a:gdLst>
                  <a:gd name="T0" fmla="*/ 2 w 50"/>
                  <a:gd name="T1" fmla="*/ 3 h 40"/>
                  <a:gd name="T2" fmla="*/ 47 w 50"/>
                  <a:gd name="T3" fmla="*/ 39 h 40"/>
                  <a:gd name="T4" fmla="*/ 48 w 50"/>
                  <a:gd name="T5" fmla="*/ 37 h 40"/>
                  <a:gd name="T6" fmla="*/ 3 w 50"/>
                  <a:gd name="T7" fmla="*/ 1 h 40"/>
                  <a:gd name="T8" fmla="*/ 2 w 50"/>
                  <a:gd name="T9" fmla="*/ 3 h 40"/>
                </a:gdLst>
                <a:ahLst/>
                <a:cxnLst>
                  <a:cxn ang="0">
                    <a:pos x="T0" y="T1"/>
                  </a:cxn>
                  <a:cxn ang="0">
                    <a:pos x="T2" y="T3"/>
                  </a:cxn>
                  <a:cxn ang="0">
                    <a:pos x="T4" y="T5"/>
                  </a:cxn>
                  <a:cxn ang="0">
                    <a:pos x="T6" y="T7"/>
                  </a:cxn>
                  <a:cxn ang="0">
                    <a:pos x="T8" y="T9"/>
                  </a:cxn>
                </a:cxnLst>
                <a:rect l="0" t="0" r="r" b="b"/>
                <a:pathLst>
                  <a:path w="50" h="40">
                    <a:moveTo>
                      <a:pt x="2" y="3"/>
                    </a:moveTo>
                    <a:cubicBezTo>
                      <a:pt x="17" y="14"/>
                      <a:pt x="33" y="25"/>
                      <a:pt x="47" y="39"/>
                    </a:cubicBezTo>
                    <a:cubicBezTo>
                      <a:pt x="48" y="40"/>
                      <a:pt x="50" y="38"/>
                      <a:pt x="48" y="37"/>
                    </a:cubicBezTo>
                    <a:cubicBezTo>
                      <a:pt x="35" y="23"/>
                      <a:pt x="19" y="12"/>
                      <a:pt x="3" y="1"/>
                    </a:cubicBezTo>
                    <a:cubicBezTo>
                      <a:pt x="2" y="0"/>
                      <a:pt x="0"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424"/>
              <p:cNvSpPr/>
              <p:nvPr/>
            </p:nvSpPr>
            <p:spPr bwMode="auto">
              <a:xfrm>
                <a:off x="282576" y="4205288"/>
                <a:ext cx="203200" cy="142875"/>
              </a:xfrm>
              <a:custGeom>
                <a:avLst/>
                <a:gdLst>
                  <a:gd name="T0" fmla="*/ 2 w 54"/>
                  <a:gd name="T1" fmla="*/ 3 h 38"/>
                  <a:gd name="T2" fmla="*/ 27 w 54"/>
                  <a:gd name="T3" fmla="*/ 19 h 38"/>
                  <a:gd name="T4" fmla="*/ 51 w 54"/>
                  <a:gd name="T5" fmla="*/ 37 h 38"/>
                  <a:gd name="T6" fmla="*/ 54 w 54"/>
                  <a:gd name="T7" fmla="*/ 36 h 38"/>
                  <a:gd name="T8" fmla="*/ 38 w 54"/>
                  <a:gd name="T9" fmla="*/ 23 h 38"/>
                  <a:gd name="T10" fmla="*/ 3 w 54"/>
                  <a:gd name="T11" fmla="*/ 1 h 38"/>
                  <a:gd name="T12" fmla="*/ 2 w 54"/>
                  <a:gd name="T13" fmla="*/ 3 h 38"/>
                </a:gdLst>
                <a:ahLst/>
                <a:cxnLst>
                  <a:cxn ang="0">
                    <a:pos x="T0" y="T1"/>
                  </a:cxn>
                  <a:cxn ang="0">
                    <a:pos x="T2" y="T3"/>
                  </a:cxn>
                  <a:cxn ang="0">
                    <a:pos x="T4" y="T5"/>
                  </a:cxn>
                  <a:cxn ang="0">
                    <a:pos x="T6" y="T7"/>
                  </a:cxn>
                  <a:cxn ang="0">
                    <a:pos x="T8" y="T9"/>
                  </a:cxn>
                  <a:cxn ang="0">
                    <a:pos x="T10" y="T11"/>
                  </a:cxn>
                  <a:cxn ang="0">
                    <a:pos x="T12" y="T13"/>
                  </a:cxn>
                </a:cxnLst>
                <a:rect l="0" t="0" r="r" b="b"/>
                <a:pathLst>
                  <a:path w="54" h="38">
                    <a:moveTo>
                      <a:pt x="2" y="3"/>
                    </a:moveTo>
                    <a:cubicBezTo>
                      <a:pt x="10" y="9"/>
                      <a:pt x="19" y="14"/>
                      <a:pt x="27" y="19"/>
                    </a:cubicBezTo>
                    <a:cubicBezTo>
                      <a:pt x="33" y="23"/>
                      <a:pt x="49" y="30"/>
                      <a:pt x="51" y="37"/>
                    </a:cubicBezTo>
                    <a:cubicBezTo>
                      <a:pt x="52" y="38"/>
                      <a:pt x="54" y="37"/>
                      <a:pt x="54" y="36"/>
                    </a:cubicBezTo>
                    <a:cubicBezTo>
                      <a:pt x="52" y="30"/>
                      <a:pt x="43" y="27"/>
                      <a:pt x="38" y="23"/>
                    </a:cubicBezTo>
                    <a:cubicBezTo>
                      <a:pt x="27" y="16"/>
                      <a:pt x="15" y="8"/>
                      <a:pt x="3" y="1"/>
                    </a:cubicBezTo>
                    <a:cubicBezTo>
                      <a:pt x="1" y="0"/>
                      <a:pt x="0"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425"/>
              <p:cNvSpPr/>
              <p:nvPr/>
            </p:nvSpPr>
            <p:spPr bwMode="auto">
              <a:xfrm>
                <a:off x="290513" y="4235451"/>
                <a:ext cx="225425" cy="157163"/>
              </a:xfrm>
              <a:custGeom>
                <a:avLst/>
                <a:gdLst>
                  <a:gd name="T0" fmla="*/ 2 w 60"/>
                  <a:gd name="T1" fmla="*/ 4 h 42"/>
                  <a:gd name="T2" fmla="*/ 56 w 60"/>
                  <a:gd name="T3" fmla="*/ 41 h 42"/>
                  <a:gd name="T4" fmla="*/ 58 w 60"/>
                  <a:gd name="T5" fmla="*/ 39 h 42"/>
                  <a:gd name="T6" fmla="*/ 3 w 60"/>
                  <a:gd name="T7" fmla="*/ 1 h 42"/>
                  <a:gd name="T8" fmla="*/ 2 w 60"/>
                  <a:gd name="T9" fmla="*/ 4 h 42"/>
                </a:gdLst>
                <a:ahLst/>
                <a:cxnLst>
                  <a:cxn ang="0">
                    <a:pos x="T0" y="T1"/>
                  </a:cxn>
                  <a:cxn ang="0">
                    <a:pos x="T2" y="T3"/>
                  </a:cxn>
                  <a:cxn ang="0">
                    <a:pos x="T4" y="T5"/>
                  </a:cxn>
                  <a:cxn ang="0">
                    <a:pos x="T6" y="T7"/>
                  </a:cxn>
                  <a:cxn ang="0">
                    <a:pos x="T8" y="T9"/>
                  </a:cxn>
                </a:cxnLst>
                <a:rect l="0" t="0" r="r" b="b"/>
                <a:pathLst>
                  <a:path w="60" h="42">
                    <a:moveTo>
                      <a:pt x="2" y="4"/>
                    </a:moveTo>
                    <a:cubicBezTo>
                      <a:pt x="20" y="16"/>
                      <a:pt x="39" y="27"/>
                      <a:pt x="56" y="41"/>
                    </a:cubicBezTo>
                    <a:cubicBezTo>
                      <a:pt x="58" y="42"/>
                      <a:pt x="60" y="40"/>
                      <a:pt x="58" y="39"/>
                    </a:cubicBezTo>
                    <a:cubicBezTo>
                      <a:pt x="41" y="25"/>
                      <a:pt x="22" y="14"/>
                      <a:pt x="3" y="1"/>
                    </a:cubicBezTo>
                    <a:cubicBezTo>
                      <a:pt x="2"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426"/>
              <p:cNvSpPr/>
              <p:nvPr/>
            </p:nvSpPr>
            <p:spPr bwMode="auto">
              <a:xfrm>
                <a:off x="290513" y="4268788"/>
                <a:ext cx="192088" cy="142875"/>
              </a:xfrm>
              <a:custGeom>
                <a:avLst/>
                <a:gdLst>
                  <a:gd name="T0" fmla="*/ 1 w 51"/>
                  <a:gd name="T1" fmla="*/ 4 h 38"/>
                  <a:gd name="T2" fmla="*/ 24 w 51"/>
                  <a:gd name="T3" fmla="*/ 20 h 38"/>
                  <a:gd name="T4" fmla="*/ 49 w 51"/>
                  <a:gd name="T5" fmla="*/ 37 h 38"/>
                  <a:gd name="T6" fmla="*/ 50 w 51"/>
                  <a:gd name="T7" fmla="*/ 35 h 38"/>
                  <a:gd name="T8" fmla="*/ 43 w 51"/>
                  <a:gd name="T9" fmla="*/ 31 h 38"/>
                  <a:gd name="T10" fmla="*/ 42 w 51"/>
                  <a:gd name="T11" fmla="*/ 33 h 38"/>
                  <a:gd name="T12" fmla="*/ 49 w 51"/>
                  <a:gd name="T13" fmla="*/ 37 h 38"/>
                  <a:gd name="T14" fmla="*/ 50 w 51"/>
                  <a:gd name="T15" fmla="*/ 35 h 38"/>
                  <a:gd name="T16" fmla="*/ 31 w 51"/>
                  <a:gd name="T17" fmla="*/ 21 h 38"/>
                  <a:gd name="T18" fmla="*/ 2 w 51"/>
                  <a:gd name="T19" fmla="*/ 1 h 38"/>
                  <a:gd name="T20" fmla="*/ 1 w 51"/>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38">
                    <a:moveTo>
                      <a:pt x="1" y="4"/>
                    </a:moveTo>
                    <a:cubicBezTo>
                      <a:pt x="8" y="9"/>
                      <a:pt x="16" y="15"/>
                      <a:pt x="24" y="20"/>
                    </a:cubicBezTo>
                    <a:cubicBezTo>
                      <a:pt x="32" y="25"/>
                      <a:pt x="43" y="29"/>
                      <a:pt x="49" y="37"/>
                    </a:cubicBezTo>
                    <a:cubicBezTo>
                      <a:pt x="49" y="36"/>
                      <a:pt x="50" y="35"/>
                      <a:pt x="50" y="35"/>
                    </a:cubicBezTo>
                    <a:cubicBezTo>
                      <a:pt x="48" y="33"/>
                      <a:pt x="46" y="32"/>
                      <a:pt x="43" y="31"/>
                    </a:cubicBezTo>
                    <a:cubicBezTo>
                      <a:pt x="42" y="30"/>
                      <a:pt x="41" y="32"/>
                      <a:pt x="42" y="33"/>
                    </a:cubicBezTo>
                    <a:cubicBezTo>
                      <a:pt x="44" y="34"/>
                      <a:pt x="46" y="36"/>
                      <a:pt x="49" y="37"/>
                    </a:cubicBezTo>
                    <a:cubicBezTo>
                      <a:pt x="50" y="38"/>
                      <a:pt x="51" y="36"/>
                      <a:pt x="50" y="35"/>
                    </a:cubicBezTo>
                    <a:cubicBezTo>
                      <a:pt x="46" y="29"/>
                      <a:pt x="38" y="25"/>
                      <a:pt x="31" y="21"/>
                    </a:cubicBezTo>
                    <a:cubicBezTo>
                      <a:pt x="21" y="15"/>
                      <a:pt x="11" y="8"/>
                      <a:pt x="2" y="1"/>
                    </a:cubicBezTo>
                    <a:cubicBezTo>
                      <a:pt x="1" y="0"/>
                      <a:pt x="0" y="3"/>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427"/>
              <p:cNvSpPr/>
              <p:nvPr/>
            </p:nvSpPr>
            <p:spPr bwMode="auto">
              <a:xfrm>
                <a:off x="246063" y="4295776"/>
                <a:ext cx="247650" cy="165100"/>
              </a:xfrm>
              <a:custGeom>
                <a:avLst/>
                <a:gdLst>
                  <a:gd name="T0" fmla="*/ 2 w 66"/>
                  <a:gd name="T1" fmla="*/ 3 h 44"/>
                  <a:gd name="T2" fmla="*/ 33 w 66"/>
                  <a:gd name="T3" fmla="*/ 23 h 44"/>
                  <a:gd name="T4" fmla="*/ 63 w 66"/>
                  <a:gd name="T5" fmla="*/ 43 h 44"/>
                  <a:gd name="T6" fmla="*/ 65 w 66"/>
                  <a:gd name="T7" fmla="*/ 41 h 44"/>
                  <a:gd name="T8" fmla="*/ 61 w 66"/>
                  <a:gd name="T9" fmla="*/ 39 h 44"/>
                  <a:gd name="T10" fmla="*/ 61 w 66"/>
                  <a:gd name="T11" fmla="*/ 42 h 44"/>
                  <a:gd name="T12" fmla="*/ 64 w 66"/>
                  <a:gd name="T13" fmla="*/ 43 h 44"/>
                  <a:gd name="T14" fmla="*/ 65 w 66"/>
                  <a:gd name="T15" fmla="*/ 41 h 44"/>
                  <a:gd name="T16" fmla="*/ 38 w 66"/>
                  <a:gd name="T17" fmla="*/ 22 h 44"/>
                  <a:gd name="T18" fmla="*/ 3 w 66"/>
                  <a:gd name="T19" fmla="*/ 1 h 44"/>
                  <a:gd name="T20" fmla="*/ 2 w 66"/>
                  <a:gd name="T21"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44">
                    <a:moveTo>
                      <a:pt x="2" y="3"/>
                    </a:moveTo>
                    <a:cubicBezTo>
                      <a:pt x="12" y="10"/>
                      <a:pt x="22" y="17"/>
                      <a:pt x="33" y="23"/>
                    </a:cubicBezTo>
                    <a:cubicBezTo>
                      <a:pt x="43" y="29"/>
                      <a:pt x="55" y="34"/>
                      <a:pt x="63" y="43"/>
                    </a:cubicBezTo>
                    <a:cubicBezTo>
                      <a:pt x="64" y="42"/>
                      <a:pt x="64" y="41"/>
                      <a:pt x="65" y="41"/>
                    </a:cubicBezTo>
                    <a:cubicBezTo>
                      <a:pt x="63" y="40"/>
                      <a:pt x="62" y="40"/>
                      <a:pt x="61" y="39"/>
                    </a:cubicBezTo>
                    <a:cubicBezTo>
                      <a:pt x="60" y="39"/>
                      <a:pt x="59" y="41"/>
                      <a:pt x="61" y="42"/>
                    </a:cubicBezTo>
                    <a:cubicBezTo>
                      <a:pt x="62" y="42"/>
                      <a:pt x="63" y="43"/>
                      <a:pt x="64" y="43"/>
                    </a:cubicBezTo>
                    <a:cubicBezTo>
                      <a:pt x="65" y="44"/>
                      <a:pt x="66" y="42"/>
                      <a:pt x="65" y="41"/>
                    </a:cubicBezTo>
                    <a:cubicBezTo>
                      <a:pt x="57" y="33"/>
                      <a:pt x="47" y="28"/>
                      <a:pt x="38" y="22"/>
                    </a:cubicBezTo>
                    <a:cubicBezTo>
                      <a:pt x="26" y="15"/>
                      <a:pt x="14" y="9"/>
                      <a:pt x="3" y="1"/>
                    </a:cubicBezTo>
                    <a:cubicBezTo>
                      <a:pt x="2" y="0"/>
                      <a:pt x="0"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428"/>
              <p:cNvSpPr/>
              <p:nvPr/>
            </p:nvSpPr>
            <p:spPr bwMode="auto">
              <a:xfrm>
                <a:off x="282576" y="4332288"/>
                <a:ext cx="233363" cy="158750"/>
              </a:xfrm>
              <a:custGeom>
                <a:avLst/>
                <a:gdLst>
                  <a:gd name="T0" fmla="*/ 2 w 62"/>
                  <a:gd name="T1" fmla="*/ 3 h 42"/>
                  <a:gd name="T2" fmla="*/ 59 w 62"/>
                  <a:gd name="T3" fmla="*/ 42 h 42"/>
                  <a:gd name="T4" fmla="*/ 60 w 62"/>
                  <a:gd name="T5" fmla="*/ 39 h 42"/>
                  <a:gd name="T6" fmla="*/ 56 w 62"/>
                  <a:gd name="T7" fmla="*/ 39 h 42"/>
                  <a:gd name="T8" fmla="*/ 55 w 62"/>
                  <a:gd name="T9" fmla="*/ 41 h 42"/>
                  <a:gd name="T10" fmla="*/ 60 w 62"/>
                  <a:gd name="T11" fmla="*/ 42 h 42"/>
                  <a:gd name="T12" fmla="*/ 61 w 62"/>
                  <a:gd name="T13" fmla="*/ 40 h 42"/>
                  <a:gd name="T14" fmla="*/ 3 w 62"/>
                  <a:gd name="T15" fmla="*/ 0 h 42"/>
                  <a:gd name="T16" fmla="*/ 2 w 62"/>
                  <a:gd name="T17"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2">
                    <a:moveTo>
                      <a:pt x="2" y="3"/>
                    </a:moveTo>
                    <a:cubicBezTo>
                      <a:pt x="22" y="14"/>
                      <a:pt x="41" y="27"/>
                      <a:pt x="59" y="42"/>
                    </a:cubicBezTo>
                    <a:cubicBezTo>
                      <a:pt x="59" y="41"/>
                      <a:pt x="60" y="40"/>
                      <a:pt x="60" y="39"/>
                    </a:cubicBezTo>
                    <a:cubicBezTo>
                      <a:pt x="59" y="39"/>
                      <a:pt x="57" y="39"/>
                      <a:pt x="56" y="39"/>
                    </a:cubicBezTo>
                    <a:cubicBezTo>
                      <a:pt x="55" y="38"/>
                      <a:pt x="54" y="40"/>
                      <a:pt x="55" y="41"/>
                    </a:cubicBezTo>
                    <a:cubicBezTo>
                      <a:pt x="58" y="42"/>
                      <a:pt x="57" y="42"/>
                      <a:pt x="60" y="42"/>
                    </a:cubicBezTo>
                    <a:cubicBezTo>
                      <a:pt x="61" y="42"/>
                      <a:pt x="62" y="40"/>
                      <a:pt x="61" y="40"/>
                    </a:cubicBezTo>
                    <a:cubicBezTo>
                      <a:pt x="43" y="25"/>
                      <a:pt x="23" y="12"/>
                      <a:pt x="3" y="0"/>
                    </a:cubicBezTo>
                    <a:cubicBezTo>
                      <a:pt x="1" y="0"/>
                      <a:pt x="0"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429"/>
              <p:cNvSpPr/>
              <p:nvPr/>
            </p:nvSpPr>
            <p:spPr bwMode="auto">
              <a:xfrm>
                <a:off x="287338" y="4373563"/>
                <a:ext cx="225425" cy="139700"/>
              </a:xfrm>
              <a:custGeom>
                <a:avLst/>
                <a:gdLst>
                  <a:gd name="T0" fmla="*/ 2 w 60"/>
                  <a:gd name="T1" fmla="*/ 3 h 37"/>
                  <a:gd name="T2" fmla="*/ 30 w 60"/>
                  <a:gd name="T3" fmla="*/ 17 h 37"/>
                  <a:gd name="T4" fmla="*/ 44 w 60"/>
                  <a:gd name="T5" fmla="*/ 25 h 37"/>
                  <a:gd name="T6" fmla="*/ 49 w 60"/>
                  <a:gd name="T7" fmla="*/ 28 h 37"/>
                  <a:gd name="T8" fmla="*/ 54 w 60"/>
                  <a:gd name="T9" fmla="*/ 34 h 37"/>
                  <a:gd name="T10" fmla="*/ 54 w 60"/>
                  <a:gd name="T11" fmla="*/ 36 h 37"/>
                  <a:gd name="T12" fmla="*/ 59 w 60"/>
                  <a:gd name="T13" fmla="*/ 36 h 37"/>
                  <a:gd name="T14" fmla="*/ 60 w 60"/>
                  <a:gd name="T15" fmla="*/ 34 h 37"/>
                  <a:gd name="T16" fmla="*/ 3 w 60"/>
                  <a:gd name="T17" fmla="*/ 1 h 37"/>
                  <a:gd name="T18" fmla="*/ 2 w 60"/>
                  <a:gd name="T19"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37">
                    <a:moveTo>
                      <a:pt x="2" y="3"/>
                    </a:moveTo>
                    <a:cubicBezTo>
                      <a:pt x="11" y="8"/>
                      <a:pt x="20" y="13"/>
                      <a:pt x="30" y="17"/>
                    </a:cubicBezTo>
                    <a:cubicBezTo>
                      <a:pt x="34" y="20"/>
                      <a:pt x="39" y="22"/>
                      <a:pt x="44" y="25"/>
                    </a:cubicBezTo>
                    <a:cubicBezTo>
                      <a:pt x="45" y="26"/>
                      <a:pt x="47" y="27"/>
                      <a:pt x="49" y="28"/>
                    </a:cubicBezTo>
                    <a:cubicBezTo>
                      <a:pt x="46" y="26"/>
                      <a:pt x="60" y="35"/>
                      <a:pt x="54" y="34"/>
                    </a:cubicBezTo>
                    <a:cubicBezTo>
                      <a:pt x="53" y="33"/>
                      <a:pt x="52" y="36"/>
                      <a:pt x="54" y="36"/>
                    </a:cubicBezTo>
                    <a:cubicBezTo>
                      <a:pt x="57" y="37"/>
                      <a:pt x="56" y="37"/>
                      <a:pt x="59" y="36"/>
                    </a:cubicBezTo>
                    <a:cubicBezTo>
                      <a:pt x="60" y="36"/>
                      <a:pt x="60" y="35"/>
                      <a:pt x="60" y="34"/>
                    </a:cubicBezTo>
                    <a:cubicBezTo>
                      <a:pt x="44" y="18"/>
                      <a:pt x="22" y="12"/>
                      <a:pt x="3" y="1"/>
                    </a:cubicBezTo>
                    <a:cubicBezTo>
                      <a:pt x="2" y="0"/>
                      <a:pt x="0"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430"/>
              <p:cNvSpPr/>
              <p:nvPr/>
            </p:nvSpPr>
            <p:spPr bwMode="auto">
              <a:xfrm>
                <a:off x="287338" y="4411663"/>
                <a:ext cx="225425" cy="127000"/>
              </a:xfrm>
              <a:custGeom>
                <a:avLst/>
                <a:gdLst>
                  <a:gd name="T0" fmla="*/ 2 w 60"/>
                  <a:gd name="T1" fmla="*/ 3 h 34"/>
                  <a:gd name="T2" fmla="*/ 57 w 60"/>
                  <a:gd name="T3" fmla="*/ 33 h 34"/>
                  <a:gd name="T4" fmla="*/ 58 w 60"/>
                  <a:gd name="T5" fmla="*/ 31 h 34"/>
                  <a:gd name="T6" fmla="*/ 3 w 60"/>
                  <a:gd name="T7" fmla="*/ 1 h 34"/>
                  <a:gd name="T8" fmla="*/ 2 w 60"/>
                  <a:gd name="T9" fmla="*/ 3 h 34"/>
                </a:gdLst>
                <a:ahLst/>
                <a:cxnLst>
                  <a:cxn ang="0">
                    <a:pos x="T0" y="T1"/>
                  </a:cxn>
                  <a:cxn ang="0">
                    <a:pos x="T2" y="T3"/>
                  </a:cxn>
                  <a:cxn ang="0">
                    <a:pos x="T4" y="T5"/>
                  </a:cxn>
                  <a:cxn ang="0">
                    <a:pos x="T6" y="T7"/>
                  </a:cxn>
                  <a:cxn ang="0">
                    <a:pos x="T8" y="T9"/>
                  </a:cxn>
                </a:cxnLst>
                <a:rect l="0" t="0" r="r" b="b"/>
                <a:pathLst>
                  <a:path w="60" h="34">
                    <a:moveTo>
                      <a:pt x="2" y="3"/>
                    </a:moveTo>
                    <a:cubicBezTo>
                      <a:pt x="20" y="14"/>
                      <a:pt x="38" y="24"/>
                      <a:pt x="57" y="33"/>
                    </a:cubicBezTo>
                    <a:cubicBezTo>
                      <a:pt x="58" y="34"/>
                      <a:pt x="60" y="32"/>
                      <a:pt x="58" y="31"/>
                    </a:cubicBezTo>
                    <a:cubicBezTo>
                      <a:pt x="40" y="21"/>
                      <a:pt x="21" y="12"/>
                      <a:pt x="3" y="1"/>
                    </a:cubicBezTo>
                    <a:cubicBezTo>
                      <a:pt x="2" y="0"/>
                      <a:pt x="0"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431"/>
              <p:cNvSpPr/>
              <p:nvPr/>
            </p:nvSpPr>
            <p:spPr bwMode="auto">
              <a:xfrm>
                <a:off x="282576" y="4433888"/>
                <a:ext cx="217488" cy="142875"/>
              </a:xfrm>
              <a:custGeom>
                <a:avLst/>
                <a:gdLst>
                  <a:gd name="T0" fmla="*/ 2 w 58"/>
                  <a:gd name="T1" fmla="*/ 3 h 38"/>
                  <a:gd name="T2" fmla="*/ 56 w 58"/>
                  <a:gd name="T3" fmla="*/ 37 h 38"/>
                  <a:gd name="T4" fmla="*/ 57 w 58"/>
                  <a:gd name="T5" fmla="*/ 35 h 38"/>
                  <a:gd name="T6" fmla="*/ 3 w 58"/>
                  <a:gd name="T7" fmla="*/ 1 h 38"/>
                  <a:gd name="T8" fmla="*/ 2 w 58"/>
                  <a:gd name="T9" fmla="*/ 3 h 38"/>
                </a:gdLst>
                <a:ahLst/>
                <a:cxnLst>
                  <a:cxn ang="0">
                    <a:pos x="T0" y="T1"/>
                  </a:cxn>
                  <a:cxn ang="0">
                    <a:pos x="T2" y="T3"/>
                  </a:cxn>
                  <a:cxn ang="0">
                    <a:pos x="T4" y="T5"/>
                  </a:cxn>
                  <a:cxn ang="0">
                    <a:pos x="T6" y="T7"/>
                  </a:cxn>
                  <a:cxn ang="0">
                    <a:pos x="T8" y="T9"/>
                  </a:cxn>
                </a:cxnLst>
                <a:rect l="0" t="0" r="r" b="b"/>
                <a:pathLst>
                  <a:path w="58" h="38">
                    <a:moveTo>
                      <a:pt x="2" y="3"/>
                    </a:moveTo>
                    <a:cubicBezTo>
                      <a:pt x="20" y="14"/>
                      <a:pt x="39" y="24"/>
                      <a:pt x="56" y="37"/>
                    </a:cubicBezTo>
                    <a:cubicBezTo>
                      <a:pt x="57" y="38"/>
                      <a:pt x="58" y="36"/>
                      <a:pt x="57" y="35"/>
                    </a:cubicBezTo>
                    <a:cubicBezTo>
                      <a:pt x="40" y="22"/>
                      <a:pt x="21" y="12"/>
                      <a:pt x="3" y="1"/>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432"/>
              <p:cNvSpPr/>
              <p:nvPr/>
            </p:nvSpPr>
            <p:spPr bwMode="auto">
              <a:xfrm>
                <a:off x="304801" y="4479926"/>
                <a:ext cx="188913" cy="130175"/>
              </a:xfrm>
              <a:custGeom>
                <a:avLst/>
                <a:gdLst>
                  <a:gd name="T0" fmla="*/ 1 w 50"/>
                  <a:gd name="T1" fmla="*/ 3 h 35"/>
                  <a:gd name="T2" fmla="*/ 23 w 50"/>
                  <a:gd name="T3" fmla="*/ 16 h 35"/>
                  <a:gd name="T4" fmla="*/ 47 w 50"/>
                  <a:gd name="T5" fmla="*/ 33 h 35"/>
                  <a:gd name="T6" fmla="*/ 49 w 50"/>
                  <a:gd name="T7" fmla="*/ 32 h 35"/>
                  <a:gd name="T8" fmla="*/ 33 w 50"/>
                  <a:gd name="T9" fmla="*/ 19 h 35"/>
                  <a:gd name="T10" fmla="*/ 2 w 50"/>
                  <a:gd name="T11" fmla="*/ 0 h 35"/>
                  <a:gd name="T12" fmla="*/ 1 w 50"/>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50" h="35">
                    <a:moveTo>
                      <a:pt x="1" y="3"/>
                    </a:moveTo>
                    <a:cubicBezTo>
                      <a:pt x="8" y="7"/>
                      <a:pt x="16" y="11"/>
                      <a:pt x="23" y="16"/>
                    </a:cubicBezTo>
                    <a:cubicBezTo>
                      <a:pt x="31" y="20"/>
                      <a:pt x="42" y="25"/>
                      <a:pt x="47" y="33"/>
                    </a:cubicBezTo>
                    <a:cubicBezTo>
                      <a:pt x="47" y="35"/>
                      <a:pt x="50" y="34"/>
                      <a:pt x="49" y="32"/>
                    </a:cubicBezTo>
                    <a:cubicBezTo>
                      <a:pt x="46" y="26"/>
                      <a:pt x="39" y="23"/>
                      <a:pt x="33" y="19"/>
                    </a:cubicBezTo>
                    <a:cubicBezTo>
                      <a:pt x="23" y="12"/>
                      <a:pt x="13" y="7"/>
                      <a:pt x="2" y="0"/>
                    </a:cubicBezTo>
                    <a:cubicBezTo>
                      <a:pt x="1" y="0"/>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433"/>
              <p:cNvSpPr/>
              <p:nvPr/>
            </p:nvSpPr>
            <p:spPr bwMode="auto">
              <a:xfrm>
                <a:off x="373063" y="4573588"/>
                <a:ext cx="71438" cy="41275"/>
              </a:xfrm>
              <a:custGeom>
                <a:avLst/>
                <a:gdLst>
                  <a:gd name="T0" fmla="*/ 1 w 19"/>
                  <a:gd name="T1" fmla="*/ 3 h 11"/>
                  <a:gd name="T2" fmla="*/ 17 w 19"/>
                  <a:gd name="T3" fmla="*/ 11 h 11"/>
                  <a:gd name="T4" fmla="*/ 17 w 19"/>
                  <a:gd name="T5" fmla="*/ 8 h 11"/>
                  <a:gd name="T6" fmla="*/ 3 w 19"/>
                  <a:gd name="T7" fmla="*/ 1 h 11"/>
                  <a:gd name="T8" fmla="*/ 1 w 19"/>
                  <a:gd name="T9" fmla="*/ 3 h 11"/>
                </a:gdLst>
                <a:ahLst/>
                <a:cxnLst>
                  <a:cxn ang="0">
                    <a:pos x="T0" y="T1"/>
                  </a:cxn>
                  <a:cxn ang="0">
                    <a:pos x="T2" y="T3"/>
                  </a:cxn>
                  <a:cxn ang="0">
                    <a:pos x="T4" y="T5"/>
                  </a:cxn>
                  <a:cxn ang="0">
                    <a:pos x="T6" y="T7"/>
                  </a:cxn>
                  <a:cxn ang="0">
                    <a:pos x="T8" y="T9"/>
                  </a:cxn>
                </a:cxnLst>
                <a:rect l="0" t="0" r="r" b="b"/>
                <a:pathLst>
                  <a:path w="19" h="11">
                    <a:moveTo>
                      <a:pt x="1" y="3"/>
                    </a:moveTo>
                    <a:cubicBezTo>
                      <a:pt x="6" y="6"/>
                      <a:pt x="11" y="8"/>
                      <a:pt x="17" y="11"/>
                    </a:cubicBezTo>
                    <a:cubicBezTo>
                      <a:pt x="18" y="11"/>
                      <a:pt x="19" y="9"/>
                      <a:pt x="17" y="8"/>
                    </a:cubicBezTo>
                    <a:cubicBezTo>
                      <a:pt x="12" y="6"/>
                      <a:pt x="7" y="4"/>
                      <a:pt x="3" y="1"/>
                    </a:cubicBezTo>
                    <a:cubicBezTo>
                      <a:pt x="1"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pic>
        <p:nvPicPr>
          <p:cNvPr id="55" name="图片 54"/>
          <p:cNvPicPr>
            <a:picLocks noChangeAspect="1"/>
          </p:cNvPicPr>
          <p:nvPr/>
        </p:nvPicPr>
        <p:blipFill>
          <a:blip r:embed="rId1" cstate="screen"/>
          <a:stretch>
            <a:fillRect/>
          </a:stretch>
        </p:blipFill>
        <p:spPr>
          <a:xfrm>
            <a:off x="4043772" y="1880828"/>
            <a:ext cx="8460940" cy="1826351"/>
          </a:xfrm>
          <a:prstGeom prst="rect">
            <a:avLst/>
          </a:prstGeom>
        </p:spPr>
      </p:pic>
      <p:sp>
        <p:nvSpPr>
          <p:cNvPr id="56" name="矩形 3"/>
          <p:cNvSpPr>
            <a:spLocks noChangeArrowheads="1"/>
          </p:cNvSpPr>
          <p:nvPr/>
        </p:nvSpPr>
        <p:spPr bwMode="auto">
          <a:xfrm>
            <a:off x="5080337" y="586425"/>
            <a:ext cx="2031326" cy="646331"/>
          </a:xfrm>
          <a:prstGeom prst="rect">
            <a:avLst/>
          </a:prstGeom>
          <a:noFill/>
        </p:spPr>
        <p:txBody>
          <a:bodyPr wrap="none" rtlCol="0" anchor="ctr">
            <a:spAutoFit/>
          </a:bodyPr>
          <a:lstStyle/>
          <a:p>
            <a:pPr algn="ct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关注我们</a:t>
            </a:r>
            <a:endPar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56"/>
                                        </p:tgtEl>
                                        <p:attrNameLst>
                                          <p:attrName>style.visibility</p:attrName>
                                        </p:attrNameLst>
                                      </p:cBhvr>
                                      <p:to>
                                        <p:strVal val="visible"/>
                                      </p:to>
                                    </p:set>
                                    <p:anim calcmode="lin" valueType="num">
                                      <p:cBhvr>
                                        <p:cTn id="7" dur="750" fill="hold"/>
                                        <p:tgtEl>
                                          <p:spTgt spid="56"/>
                                        </p:tgtEl>
                                        <p:attrNameLst>
                                          <p:attrName>ppt_w</p:attrName>
                                        </p:attrNameLst>
                                      </p:cBhvr>
                                      <p:tavLst>
                                        <p:tav tm="0">
                                          <p:val>
                                            <p:strVal val="#ppt_w*0.70"/>
                                          </p:val>
                                        </p:tav>
                                        <p:tav tm="100000">
                                          <p:val>
                                            <p:strVal val="#ppt_w"/>
                                          </p:val>
                                        </p:tav>
                                      </p:tavLst>
                                    </p:anim>
                                    <p:anim calcmode="lin" valueType="num">
                                      <p:cBhvr>
                                        <p:cTn id="8" dur="750" fill="hold"/>
                                        <p:tgtEl>
                                          <p:spTgt spid="56"/>
                                        </p:tgtEl>
                                        <p:attrNameLst>
                                          <p:attrName>ppt_h</p:attrName>
                                        </p:attrNameLst>
                                      </p:cBhvr>
                                      <p:tavLst>
                                        <p:tav tm="0">
                                          <p:val>
                                            <p:strVal val="#ppt_h"/>
                                          </p:val>
                                        </p:tav>
                                        <p:tav tm="100000">
                                          <p:val>
                                            <p:strVal val="#ppt_h"/>
                                          </p:val>
                                        </p:tav>
                                      </p:tavLst>
                                    </p:anim>
                                    <p:animEffect transition="in" filter="fade">
                                      <p:cBhvr>
                                        <p:cTn id="9" dur="750"/>
                                        <p:tgtEl>
                                          <p:spTgt spid="56"/>
                                        </p:tgtEl>
                                      </p:cBhvr>
                                    </p:animEffect>
                                  </p:childTnLst>
                                </p:cTn>
                              </p:par>
                            </p:childTnLst>
                          </p:cTn>
                        </p:par>
                        <p:par>
                          <p:cTn id="10" fill="hold">
                            <p:stCondLst>
                              <p:cond delay="975"/>
                            </p:stCondLst>
                            <p:childTnLst>
                              <p:par>
                                <p:cTn id="11" presetID="2" presetClass="entr" presetSubtype="2" decel="100000" fill="hold" nodeType="after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fill="hold"/>
                                        <p:tgtEl>
                                          <p:spTgt spid="55"/>
                                        </p:tgtEl>
                                        <p:attrNameLst>
                                          <p:attrName>ppt_x</p:attrName>
                                        </p:attrNameLst>
                                      </p:cBhvr>
                                      <p:tavLst>
                                        <p:tav tm="0">
                                          <p:val>
                                            <p:strVal val="1+#ppt_w/2"/>
                                          </p:val>
                                        </p:tav>
                                        <p:tav tm="100000">
                                          <p:val>
                                            <p:strVal val="#ppt_x"/>
                                          </p:val>
                                        </p:tav>
                                      </p:tavLst>
                                    </p:anim>
                                    <p:anim calcmode="lin" valueType="num">
                                      <p:cBhvr additive="base">
                                        <p:cTn id="14" dur="500" fill="hold"/>
                                        <p:tgtEl>
                                          <p:spTgt spid="55"/>
                                        </p:tgtEl>
                                        <p:attrNameLst>
                                          <p:attrName>ppt_y</p:attrName>
                                        </p:attrNameLst>
                                      </p:cBhvr>
                                      <p:tavLst>
                                        <p:tav tm="0">
                                          <p:val>
                                            <p:strVal val="#ppt_y"/>
                                          </p:val>
                                        </p:tav>
                                        <p:tav tm="100000">
                                          <p:val>
                                            <p:strVal val="#ppt_y"/>
                                          </p:val>
                                        </p:tav>
                                      </p:tavLst>
                                    </p:anim>
                                  </p:childTnLst>
                                </p:cTn>
                              </p:par>
                            </p:childTnLst>
                          </p:cTn>
                        </p:par>
                        <p:par>
                          <p:cTn id="15" fill="hold">
                            <p:stCondLst>
                              <p:cond delay="1475"/>
                            </p:stCondLst>
                            <p:childTnLst>
                              <p:par>
                                <p:cTn id="16" presetID="53" presetClass="entr" presetSubtype="52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p:cTn id="18" dur="400" fill="hold"/>
                                        <p:tgtEl>
                                          <p:spTgt spid="35"/>
                                        </p:tgtEl>
                                        <p:attrNameLst>
                                          <p:attrName>ppt_w</p:attrName>
                                        </p:attrNameLst>
                                      </p:cBhvr>
                                      <p:tavLst>
                                        <p:tav tm="0">
                                          <p:val>
                                            <p:fltVal val="0"/>
                                          </p:val>
                                        </p:tav>
                                        <p:tav tm="100000">
                                          <p:val>
                                            <p:strVal val="#ppt_w"/>
                                          </p:val>
                                        </p:tav>
                                      </p:tavLst>
                                    </p:anim>
                                    <p:anim calcmode="lin" valueType="num">
                                      <p:cBhvr>
                                        <p:cTn id="19" dur="400" fill="hold"/>
                                        <p:tgtEl>
                                          <p:spTgt spid="35"/>
                                        </p:tgtEl>
                                        <p:attrNameLst>
                                          <p:attrName>ppt_h</p:attrName>
                                        </p:attrNameLst>
                                      </p:cBhvr>
                                      <p:tavLst>
                                        <p:tav tm="0">
                                          <p:val>
                                            <p:fltVal val="0"/>
                                          </p:val>
                                        </p:tav>
                                        <p:tav tm="100000">
                                          <p:val>
                                            <p:strVal val="#ppt_h"/>
                                          </p:val>
                                        </p:tav>
                                      </p:tavLst>
                                    </p:anim>
                                    <p:animEffect transition="in" filter="fade">
                                      <p:cBhvr>
                                        <p:cTn id="20" dur="400"/>
                                        <p:tgtEl>
                                          <p:spTgt spid="35"/>
                                        </p:tgtEl>
                                      </p:cBhvr>
                                    </p:animEffect>
                                    <p:anim calcmode="lin" valueType="num">
                                      <p:cBhvr>
                                        <p:cTn id="21" dur="400" fill="hold"/>
                                        <p:tgtEl>
                                          <p:spTgt spid="35"/>
                                        </p:tgtEl>
                                        <p:attrNameLst>
                                          <p:attrName>ppt_x</p:attrName>
                                        </p:attrNameLst>
                                      </p:cBhvr>
                                      <p:tavLst>
                                        <p:tav tm="0">
                                          <p:val>
                                            <p:fltVal val="0.5"/>
                                          </p:val>
                                        </p:tav>
                                        <p:tav tm="100000">
                                          <p:val>
                                            <p:strVal val="#ppt_x"/>
                                          </p:val>
                                        </p:tav>
                                      </p:tavLst>
                                    </p:anim>
                                    <p:anim calcmode="lin" valueType="num">
                                      <p:cBhvr>
                                        <p:cTn id="22" dur="400" fill="hold"/>
                                        <p:tgtEl>
                                          <p:spTgt spid="35"/>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150"/>
                                  </p:stCondLst>
                                  <p:childTnLst>
                                    <p:set>
                                      <p:cBhvr>
                                        <p:cTn id="24" dur="1" fill="hold">
                                          <p:stCondLst>
                                            <p:cond delay="0"/>
                                          </p:stCondLst>
                                        </p:cTn>
                                        <p:tgtEl>
                                          <p:spTgt spid="62"/>
                                        </p:tgtEl>
                                        <p:attrNameLst>
                                          <p:attrName>style.visibility</p:attrName>
                                        </p:attrNameLst>
                                      </p:cBhvr>
                                      <p:to>
                                        <p:strVal val="visible"/>
                                      </p:to>
                                    </p:set>
                                    <p:anim calcmode="lin" valueType="num">
                                      <p:cBhvr>
                                        <p:cTn id="25" dur="400" fill="hold"/>
                                        <p:tgtEl>
                                          <p:spTgt spid="62"/>
                                        </p:tgtEl>
                                        <p:attrNameLst>
                                          <p:attrName>ppt_w</p:attrName>
                                        </p:attrNameLst>
                                      </p:cBhvr>
                                      <p:tavLst>
                                        <p:tav tm="0">
                                          <p:val>
                                            <p:fltVal val="0"/>
                                          </p:val>
                                        </p:tav>
                                        <p:tav tm="100000">
                                          <p:val>
                                            <p:strVal val="#ppt_w"/>
                                          </p:val>
                                        </p:tav>
                                      </p:tavLst>
                                    </p:anim>
                                    <p:anim calcmode="lin" valueType="num">
                                      <p:cBhvr>
                                        <p:cTn id="26" dur="400" fill="hold"/>
                                        <p:tgtEl>
                                          <p:spTgt spid="62"/>
                                        </p:tgtEl>
                                        <p:attrNameLst>
                                          <p:attrName>ppt_h</p:attrName>
                                        </p:attrNameLst>
                                      </p:cBhvr>
                                      <p:tavLst>
                                        <p:tav tm="0">
                                          <p:val>
                                            <p:fltVal val="0"/>
                                          </p:val>
                                        </p:tav>
                                        <p:tav tm="100000">
                                          <p:val>
                                            <p:strVal val="#ppt_h"/>
                                          </p:val>
                                        </p:tav>
                                      </p:tavLst>
                                    </p:anim>
                                    <p:animEffect transition="in" filter="fade">
                                      <p:cBhvr>
                                        <p:cTn id="27" dur="400"/>
                                        <p:tgtEl>
                                          <p:spTgt spid="62"/>
                                        </p:tgtEl>
                                      </p:cBhvr>
                                    </p:animEffect>
                                    <p:anim calcmode="lin" valueType="num">
                                      <p:cBhvr>
                                        <p:cTn id="28" dur="400" fill="hold"/>
                                        <p:tgtEl>
                                          <p:spTgt spid="62"/>
                                        </p:tgtEl>
                                        <p:attrNameLst>
                                          <p:attrName>ppt_x</p:attrName>
                                        </p:attrNameLst>
                                      </p:cBhvr>
                                      <p:tavLst>
                                        <p:tav tm="0">
                                          <p:val>
                                            <p:fltVal val="0.5"/>
                                          </p:val>
                                        </p:tav>
                                        <p:tav tm="100000">
                                          <p:val>
                                            <p:strVal val="#ppt_x"/>
                                          </p:val>
                                        </p:tav>
                                      </p:tavLst>
                                    </p:anim>
                                    <p:anim calcmode="lin" valueType="num">
                                      <p:cBhvr>
                                        <p:cTn id="29" dur="400" fill="hold"/>
                                        <p:tgtEl>
                                          <p:spTgt spid="62"/>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100"/>
                                  </p:stCondLst>
                                  <p:childTnLst>
                                    <p:set>
                                      <p:cBhvr>
                                        <p:cTn id="31" dur="1" fill="hold">
                                          <p:stCondLst>
                                            <p:cond delay="0"/>
                                          </p:stCondLst>
                                        </p:cTn>
                                        <p:tgtEl>
                                          <p:spTgt spid="7"/>
                                        </p:tgtEl>
                                        <p:attrNameLst>
                                          <p:attrName>style.visibility</p:attrName>
                                        </p:attrNameLst>
                                      </p:cBhvr>
                                      <p:to>
                                        <p:strVal val="visible"/>
                                      </p:to>
                                    </p:set>
                                    <p:anim calcmode="lin" valueType="num">
                                      <p:cBhvr>
                                        <p:cTn id="32" dur="400" fill="hold"/>
                                        <p:tgtEl>
                                          <p:spTgt spid="7"/>
                                        </p:tgtEl>
                                        <p:attrNameLst>
                                          <p:attrName>ppt_w</p:attrName>
                                        </p:attrNameLst>
                                      </p:cBhvr>
                                      <p:tavLst>
                                        <p:tav tm="0">
                                          <p:val>
                                            <p:fltVal val="0"/>
                                          </p:val>
                                        </p:tav>
                                        <p:tav tm="100000">
                                          <p:val>
                                            <p:strVal val="#ppt_w"/>
                                          </p:val>
                                        </p:tav>
                                      </p:tavLst>
                                    </p:anim>
                                    <p:anim calcmode="lin" valueType="num">
                                      <p:cBhvr>
                                        <p:cTn id="33" dur="400" fill="hold"/>
                                        <p:tgtEl>
                                          <p:spTgt spid="7"/>
                                        </p:tgtEl>
                                        <p:attrNameLst>
                                          <p:attrName>ppt_h</p:attrName>
                                        </p:attrNameLst>
                                      </p:cBhvr>
                                      <p:tavLst>
                                        <p:tav tm="0">
                                          <p:val>
                                            <p:fltVal val="0"/>
                                          </p:val>
                                        </p:tav>
                                        <p:tav tm="100000">
                                          <p:val>
                                            <p:strVal val="#ppt_h"/>
                                          </p:val>
                                        </p:tav>
                                      </p:tavLst>
                                    </p:anim>
                                    <p:animEffect transition="in" filter="fade">
                                      <p:cBhvr>
                                        <p:cTn id="34" dur="400"/>
                                        <p:tgtEl>
                                          <p:spTgt spid="7"/>
                                        </p:tgtEl>
                                      </p:cBhvr>
                                    </p:animEffect>
                                    <p:anim calcmode="lin" valueType="num">
                                      <p:cBhvr>
                                        <p:cTn id="35" dur="400" fill="hold"/>
                                        <p:tgtEl>
                                          <p:spTgt spid="7"/>
                                        </p:tgtEl>
                                        <p:attrNameLst>
                                          <p:attrName>ppt_x</p:attrName>
                                        </p:attrNameLst>
                                      </p:cBhvr>
                                      <p:tavLst>
                                        <p:tav tm="0">
                                          <p:val>
                                            <p:fltVal val="0.5"/>
                                          </p:val>
                                        </p:tav>
                                        <p:tav tm="100000">
                                          <p:val>
                                            <p:strVal val="#ppt_x"/>
                                          </p:val>
                                        </p:tav>
                                      </p:tavLst>
                                    </p:anim>
                                    <p:anim calcmode="lin" valueType="num">
                                      <p:cBhvr>
                                        <p:cTn id="36" dur="4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bwMode="auto">
          <a:xfrm>
            <a:off x="3470181" y="1412776"/>
            <a:ext cx="4786059" cy="4249722"/>
          </a:xfrm>
          <a:custGeom>
            <a:avLst/>
            <a:gdLst>
              <a:gd name="connsiteX0" fmla="*/ 1049919 w 2528137"/>
              <a:gd name="connsiteY0" fmla="*/ 2229814 h 2244829"/>
              <a:gd name="connsiteX1" fmla="*/ 1049919 w 2528137"/>
              <a:gd name="connsiteY1" fmla="*/ 2244829 h 2244829"/>
              <a:gd name="connsiteX2" fmla="*/ 1049919 w 2528137"/>
              <a:gd name="connsiteY2" fmla="*/ 2229814 h 2244829"/>
              <a:gd name="connsiteX3" fmla="*/ 1068249 w 2528137"/>
              <a:gd name="connsiteY3" fmla="*/ 2129417 h 2244829"/>
              <a:gd name="connsiteX4" fmla="*/ 1199701 w 2528137"/>
              <a:gd name="connsiteY4" fmla="*/ 2144022 h 2244829"/>
              <a:gd name="connsiteX5" fmla="*/ 1195945 w 2528137"/>
              <a:gd name="connsiteY5" fmla="*/ 2162278 h 2244829"/>
              <a:gd name="connsiteX6" fmla="*/ 1073134 w 2528137"/>
              <a:gd name="connsiteY6" fmla="*/ 2145222 h 2244829"/>
              <a:gd name="connsiteX7" fmla="*/ 1075760 w 2528137"/>
              <a:gd name="connsiteY7" fmla="*/ 2140371 h 2244829"/>
              <a:gd name="connsiteX8" fmla="*/ 1072004 w 2528137"/>
              <a:gd name="connsiteY8" fmla="*/ 2133068 h 2244829"/>
              <a:gd name="connsiteX9" fmla="*/ 1064493 w 2528137"/>
              <a:gd name="connsiteY9" fmla="*/ 2144022 h 2244829"/>
              <a:gd name="connsiteX10" fmla="*/ 1073134 w 2528137"/>
              <a:gd name="connsiteY10" fmla="*/ 2145222 h 2244829"/>
              <a:gd name="connsiteX11" fmla="*/ 1071065 w 2528137"/>
              <a:gd name="connsiteY11" fmla="*/ 2149042 h 2244829"/>
              <a:gd name="connsiteX12" fmla="*/ 1060737 w 2528137"/>
              <a:gd name="connsiteY12" fmla="*/ 2144022 h 2244829"/>
              <a:gd name="connsiteX13" fmla="*/ 1056981 w 2528137"/>
              <a:gd name="connsiteY13" fmla="*/ 2136719 h 2244829"/>
              <a:gd name="connsiteX14" fmla="*/ 1068249 w 2528137"/>
              <a:gd name="connsiteY14" fmla="*/ 2129417 h 2244829"/>
              <a:gd name="connsiteX15" fmla="*/ 1137275 w 2528137"/>
              <a:gd name="connsiteY15" fmla="*/ 2068010 h 2244829"/>
              <a:gd name="connsiteX16" fmla="*/ 1287032 w 2528137"/>
              <a:gd name="connsiteY16" fmla="*/ 2088006 h 2244829"/>
              <a:gd name="connsiteX17" fmla="*/ 1287032 w 2528137"/>
              <a:gd name="connsiteY17" fmla="*/ 2102974 h 2244829"/>
              <a:gd name="connsiteX18" fmla="*/ 1095793 w 2528137"/>
              <a:gd name="connsiteY18" fmla="*/ 2091748 h 2244829"/>
              <a:gd name="connsiteX19" fmla="*/ 1088294 w 2528137"/>
              <a:gd name="connsiteY19" fmla="*/ 2076780 h 2244829"/>
              <a:gd name="connsiteX20" fmla="*/ 1137275 w 2528137"/>
              <a:gd name="connsiteY20" fmla="*/ 2068010 h 2244829"/>
              <a:gd name="connsiteX21" fmla="*/ 1125381 w 2528137"/>
              <a:gd name="connsiteY21" fmla="*/ 2035856 h 2244829"/>
              <a:gd name="connsiteX22" fmla="*/ 1215375 w 2528137"/>
              <a:gd name="connsiteY22" fmla="*/ 2054617 h 2244829"/>
              <a:gd name="connsiteX23" fmla="*/ 1320369 w 2528137"/>
              <a:gd name="connsiteY23" fmla="*/ 2047113 h 2244829"/>
              <a:gd name="connsiteX24" fmla="*/ 1324119 w 2528137"/>
              <a:gd name="connsiteY24" fmla="*/ 2062122 h 2244829"/>
              <a:gd name="connsiteX25" fmla="*/ 1222875 w 2528137"/>
              <a:gd name="connsiteY25" fmla="*/ 2069626 h 2244829"/>
              <a:gd name="connsiteX26" fmla="*/ 1125381 w 2528137"/>
              <a:gd name="connsiteY26" fmla="*/ 2050865 h 2244829"/>
              <a:gd name="connsiteX27" fmla="*/ 1125381 w 2528137"/>
              <a:gd name="connsiteY27" fmla="*/ 2035856 h 2244829"/>
              <a:gd name="connsiteX28" fmla="*/ 1489219 w 2528137"/>
              <a:gd name="connsiteY28" fmla="*/ 1596088 h 2244829"/>
              <a:gd name="connsiteX29" fmla="*/ 1474111 w 2528137"/>
              <a:gd name="connsiteY29" fmla="*/ 1603642 h 2244829"/>
              <a:gd name="connsiteX30" fmla="*/ 1485442 w 2528137"/>
              <a:gd name="connsiteY30" fmla="*/ 1611196 h 2244829"/>
              <a:gd name="connsiteX31" fmla="*/ 1495736 w 2528137"/>
              <a:gd name="connsiteY31" fmla="*/ 1599469 h 2244829"/>
              <a:gd name="connsiteX32" fmla="*/ 1496609 w 2528137"/>
              <a:gd name="connsiteY32" fmla="*/ 1596088 h 2244829"/>
              <a:gd name="connsiteX33" fmla="*/ 1432594 w 2528137"/>
              <a:gd name="connsiteY33" fmla="*/ 1595313 h 2244829"/>
              <a:gd name="connsiteX34" fmla="*/ 1421144 w 2528137"/>
              <a:gd name="connsiteY34" fmla="*/ 1601860 h 2244829"/>
              <a:gd name="connsiteX35" fmla="*/ 1425083 w 2528137"/>
              <a:gd name="connsiteY35" fmla="*/ 1607086 h 2244829"/>
              <a:gd name="connsiteX36" fmla="*/ 1131468 w 2528137"/>
              <a:gd name="connsiteY36" fmla="*/ 1581234 h 2244829"/>
              <a:gd name="connsiteX37" fmla="*/ 1132204 w 2528137"/>
              <a:gd name="connsiteY37" fmla="*/ 1584957 h 2244829"/>
              <a:gd name="connsiteX38" fmla="*/ 1121214 w 2528137"/>
              <a:gd name="connsiteY38" fmla="*/ 1605794 h 2244829"/>
              <a:gd name="connsiteX39" fmla="*/ 1119685 w 2528137"/>
              <a:gd name="connsiteY39" fmla="*/ 1609079 h 2244829"/>
              <a:gd name="connsiteX40" fmla="*/ 1134157 w 2528137"/>
              <a:gd name="connsiteY40" fmla="*/ 1617243 h 2244829"/>
              <a:gd name="connsiteX41" fmla="*/ 1135279 w 2528137"/>
              <a:gd name="connsiteY41" fmla="*/ 1617721 h 2244829"/>
              <a:gd name="connsiteX42" fmla="*/ 1155406 w 2528137"/>
              <a:gd name="connsiteY42" fmla="*/ 1588724 h 2244829"/>
              <a:gd name="connsiteX43" fmla="*/ 1170223 w 2528137"/>
              <a:gd name="connsiteY43" fmla="*/ 1599930 h 2244829"/>
              <a:gd name="connsiteX44" fmla="*/ 1150850 w 2528137"/>
              <a:gd name="connsiteY44" fmla="*/ 1624351 h 2244829"/>
              <a:gd name="connsiteX45" fmla="*/ 1181998 w 2528137"/>
              <a:gd name="connsiteY45" fmla="*/ 1637615 h 2244829"/>
              <a:gd name="connsiteX46" fmla="*/ 1181927 w 2528137"/>
              <a:gd name="connsiteY46" fmla="*/ 1636967 h 2244829"/>
              <a:gd name="connsiteX47" fmla="*/ 1216390 w 2528137"/>
              <a:gd name="connsiteY47" fmla="*/ 1588145 h 2244829"/>
              <a:gd name="connsiteX48" fmla="*/ 1103815 w 2528137"/>
              <a:gd name="connsiteY48" fmla="*/ 1577712 h 2244829"/>
              <a:gd name="connsiteX49" fmla="*/ 1099209 w 2528137"/>
              <a:gd name="connsiteY49" fmla="*/ 1584428 h 2244829"/>
              <a:gd name="connsiteX50" fmla="*/ 1092732 w 2528137"/>
              <a:gd name="connsiteY50" fmla="*/ 1593874 h 2244829"/>
              <a:gd name="connsiteX51" fmla="*/ 1105826 w 2528137"/>
              <a:gd name="connsiteY51" fmla="*/ 1601261 h 2244829"/>
              <a:gd name="connsiteX52" fmla="*/ 1116337 w 2528137"/>
              <a:gd name="connsiteY52" fmla="*/ 1580003 h 2244829"/>
              <a:gd name="connsiteX53" fmla="*/ 1109999 w 2528137"/>
              <a:gd name="connsiteY53" fmla="*/ 1579487 h 2244829"/>
              <a:gd name="connsiteX54" fmla="*/ 1055187 w 2528137"/>
              <a:gd name="connsiteY54" fmla="*/ 1563761 h 2244829"/>
              <a:gd name="connsiteX55" fmla="*/ 1047083 w 2528137"/>
              <a:gd name="connsiteY55" fmla="*/ 1571679 h 2244829"/>
              <a:gd name="connsiteX56" fmla="*/ 1046667 w 2528137"/>
              <a:gd name="connsiteY56" fmla="*/ 1572303 h 2244829"/>
              <a:gd name="connsiteX57" fmla="*/ 1076759 w 2528137"/>
              <a:gd name="connsiteY57" fmla="*/ 1584864 h 2244829"/>
              <a:gd name="connsiteX58" fmla="*/ 1078937 w 2528137"/>
              <a:gd name="connsiteY58" fmla="*/ 1586092 h 2244829"/>
              <a:gd name="connsiteX59" fmla="*/ 1080159 w 2528137"/>
              <a:gd name="connsiteY59" fmla="*/ 1584428 h 2244829"/>
              <a:gd name="connsiteX60" fmla="*/ 1086911 w 2528137"/>
              <a:gd name="connsiteY60" fmla="*/ 1572863 h 2244829"/>
              <a:gd name="connsiteX61" fmla="*/ 1996962 w 2528137"/>
              <a:gd name="connsiteY61" fmla="*/ 1562064 h 2244829"/>
              <a:gd name="connsiteX62" fmla="*/ 1988142 w 2528137"/>
              <a:gd name="connsiteY62" fmla="*/ 1564179 h 2244829"/>
              <a:gd name="connsiteX63" fmla="*/ 1943336 w 2528137"/>
              <a:gd name="connsiteY63" fmla="*/ 1566807 h 2244829"/>
              <a:gd name="connsiteX64" fmla="*/ 1943336 w 2528137"/>
              <a:gd name="connsiteY64" fmla="*/ 1569612 h 2244829"/>
              <a:gd name="connsiteX65" fmla="*/ 1924352 w 2528137"/>
              <a:gd name="connsiteY65" fmla="*/ 1592300 h 2244829"/>
              <a:gd name="connsiteX66" fmla="*/ 1921271 w 2528137"/>
              <a:gd name="connsiteY66" fmla="*/ 1599667 h 2244829"/>
              <a:gd name="connsiteX67" fmla="*/ 1946888 w 2528137"/>
              <a:gd name="connsiteY67" fmla="*/ 1593241 h 2244829"/>
              <a:gd name="connsiteX68" fmla="*/ 1992368 w 2528137"/>
              <a:gd name="connsiteY68" fmla="*/ 1565788 h 2244829"/>
              <a:gd name="connsiteX69" fmla="*/ 1029896 w 2528137"/>
              <a:gd name="connsiteY69" fmla="*/ 1556505 h 2244829"/>
              <a:gd name="connsiteX70" fmla="*/ 1024101 w 2528137"/>
              <a:gd name="connsiteY70" fmla="*/ 1562884 h 2244829"/>
              <a:gd name="connsiteX71" fmla="*/ 1030316 w 2528137"/>
              <a:gd name="connsiteY71" fmla="*/ 1565478 h 2244829"/>
              <a:gd name="connsiteX72" fmla="*/ 1030741 w 2528137"/>
              <a:gd name="connsiteY72" fmla="*/ 1564684 h 2244829"/>
              <a:gd name="connsiteX73" fmla="*/ 1037222 w 2528137"/>
              <a:gd name="connsiteY73" fmla="*/ 1558607 h 2244829"/>
              <a:gd name="connsiteX74" fmla="*/ 1831047 w 2528137"/>
              <a:gd name="connsiteY74" fmla="*/ 1553987 h 2244829"/>
              <a:gd name="connsiteX75" fmla="*/ 1844382 w 2528137"/>
              <a:gd name="connsiteY75" fmla="*/ 1553987 h 2244829"/>
              <a:gd name="connsiteX76" fmla="*/ 1846287 w 2528137"/>
              <a:gd name="connsiteY76" fmla="*/ 1565472 h 2244829"/>
              <a:gd name="connsiteX77" fmla="*/ 1815807 w 2528137"/>
              <a:gd name="connsiteY77" fmla="*/ 1599930 h 2244829"/>
              <a:gd name="connsiteX78" fmla="*/ 1804377 w 2528137"/>
              <a:gd name="connsiteY78" fmla="*/ 1592273 h 2244829"/>
              <a:gd name="connsiteX79" fmla="*/ 1831047 w 2528137"/>
              <a:gd name="connsiteY79" fmla="*/ 1553987 h 2244829"/>
              <a:gd name="connsiteX80" fmla="*/ 999598 w 2528137"/>
              <a:gd name="connsiteY80" fmla="*/ 1546507 h 2244829"/>
              <a:gd name="connsiteX81" fmla="*/ 995136 w 2528137"/>
              <a:gd name="connsiteY81" fmla="*/ 1553533 h 2244829"/>
              <a:gd name="connsiteX82" fmla="*/ 1006378 w 2528137"/>
              <a:gd name="connsiteY82" fmla="*/ 1556470 h 2244829"/>
              <a:gd name="connsiteX83" fmla="*/ 1010778 w 2528137"/>
              <a:gd name="connsiteY83" fmla="*/ 1551020 h 2244829"/>
              <a:gd name="connsiteX84" fmla="*/ 1006150 w 2528137"/>
              <a:gd name="connsiteY84" fmla="*/ 1549692 h 2244829"/>
              <a:gd name="connsiteX85" fmla="*/ 2211718 w 2528137"/>
              <a:gd name="connsiteY85" fmla="*/ 1507227 h 2244829"/>
              <a:gd name="connsiteX86" fmla="*/ 2198792 w 2528137"/>
              <a:gd name="connsiteY86" fmla="*/ 1527808 h 2244829"/>
              <a:gd name="connsiteX87" fmla="*/ 2195168 w 2528137"/>
              <a:gd name="connsiteY87" fmla="*/ 1527808 h 2244829"/>
              <a:gd name="connsiteX88" fmla="*/ 2209287 w 2528137"/>
              <a:gd name="connsiteY88" fmla="*/ 1532983 h 2244829"/>
              <a:gd name="connsiteX89" fmla="*/ 2246361 w 2528137"/>
              <a:gd name="connsiteY89" fmla="*/ 1532974 h 2244829"/>
              <a:gd name="connsiteX90" fmla="*/ 2255801 w 2528137"/>
              <a:gd name="connsiteY90" fmla="*/ 1512659 h 2244829"/>
              <a:gd name="connsiteX91" fmla="*/ 2232776 w 2528137"/>
              <a:gd name="connsiteY91" fmla="*/ 1509822 h 2244829"/>
              <a:gd name="connsiteX92" fmla="*/ 2228783 w 2528137"/>
              <a:gd name="connsiteY92" fmla="*/ 1524421 h 2244829"/>
              <a:gd name="connsiteX93" fmla="*/ 2213362 w 2528137"/>
              <a:gd name="connsiteY93" fmla="*/ 1520611 h 2244829"/>
              <a:gd name="connsiteX94" fmla="*/ 2215004 w 2528137"/>
              <a:gd name="connsiteY94" fmla="*/ 1507631 h 2244829"/>
              <a:gd name="connsiteX95" fmla="*/ 974657 w 2528137"/>
              <a:gd name="connsiteY95" fmla="*/ 1497645 h 2244829"/>
              <a:gd name="connsiteX96" fmla="*/ 967400 w 2528137"/>
              <a:gd name="connsiteY96" fmla="*/ 1512462 h 2244829"/>
              <a:gd name="connsiteX97" fmla="*/ 974657 w 2528137"/>
              <a:gd name="connsiteY97" fmla="*/ 1497645 h 2244829"/>
              <a:gd name="connsiteX98" fmla="*/ 2177005 w 2528137"/>
              <a:gd name="connsiteY98" fmla="*/ 1491948 h 2244829"/>
              <a:gd name="connsiteX99" fmla="*/ 2172466 w 2528137"/>
              <a:gd name="connsiteY99" fmla="*/ 1512991 h 2244829"/>
              <a:gd name="connsiteX100" fmla="*/ 2167421 w 2528137"/>
              <a:gd name="connsiteY100" fmla="*/ 1516062 h 2244829"/>
              <a:gd name="connsiteX101" fmla="*/ 2176402 w 2528137"/>
              <a:gd name="connsiteY101" fmla="*/ 1520929 h 2244829"/>
              <a:gd name="connsiteX102" fmla="*/ 2184961 w 2528137"/>
              <a:gd name="connsiteY102" fmla="*/ 1524066 h 2244829"/>
              <a:gd name="connsiteX103" fmla="*/ 2183711 w 2528137"/>
              <a:gd name="connsiteY103" fmla="*/ 1516695 h 2244829"/>
              <a:gd name="connsiteX104" fmla="*/ 2194728 w 2528137"/>
              <a:gd name="connsiteY104" fmla="*/ 1500295 h 2244829"/>
              <a:gd name="connsiteX105" fmla="*/ 2338425 w 2528137"/>
              <a:gd name="connsiteY105" fmla="*/ 1490217 h 2244829"/>
              <a:gd name="connsiteX106" fmla="*/ 2308336 w 2528137"/>
              <a:gd name="connsiteY106" fmla="*/ 1504208 h 2244829"/>
              <a:gd name="connsiteX107" fmla="*/ 2278752 w 2528137"/>
              <a:gd name="connsiteY107" fmla="*/ 1509571 h 2244829"/>
              <a:gd name="connsiteX108" fmla="*/ 2266067 w 2528137"/>
              <a:gd name="connsiteY108" fmla="*/ 1532970 h 2244829"/>
              <a:gd name="connsiteX109" fmla="*/ 2266386 w 2528137"/>
              <a:gd name="connsiteY109" fmla="*/ 1532970 h 2244829"/>
              <a:gd name="connsiteX110" fmla="*/ 2337828 w 2528137"/>
              <a:gd name="connsiteY110" fmla="*/ 1491139 h 2244829"/>
              <a:gd name="connsiteX111" fmla="*/ 901820 w 2528137"/>
              <a:gd name="connsiteY111" fmla="*/ 1458991 h 2244829"/>
              <a:gd name="connsiteX112" fmla="*/ 907302 w 2528137"/>
              <a:gd name="connsiteY112" fmla="*/ 1460376 h 2244829"/>
              <a:gd name="connsiteX113" fmla="*/ 903447 w 2528137"/>
              <a:gd name="connsiteY113" fmla="*/ 1475797 h 2244829"/>
              <a:gd name="connsiteX114" fmla="*/ 901820 w 2528137"/>
              <a:gd name="connsiteY114" fmla="*/ 1458991 h 2244829"/>
              <a:gd name="connsiteX115" fmla="*/ 814056 w 2528137"/>
              <a:gd name="connsiteY115" fmla="*/ 1434732 h 2244829"/>
              <a:gd name="connsiteX116" fmla="*/ 812972 w 2528137"/>
              <a:gd name="connsiteY116" fmla="*/ 1438228 h 2244829"/>
              <a:gd name="connsiteX117" fmla="*/ 791495 w 2528137"/>
              <a:gd name="connsiteY117" fmla="*/ 1461379 h 2244829"/>
              <a:gd name="connsiteX118" fmla="*/ 784365 w 2528137"/>
              <a:gd name="connsiteY118" fmla="*/ 1473049 h 2244829"/>
              <a:gd name="connsiteX119" fmla="*/ 792700 w 2528137"/>
              <a:gd name="connsiteY119" fmla="*/ 1477401 h 2244829"/>
              <a:gd name="connsiteX120" fmla="*/ 822098 w 2528137"/>
              <a:gd name="connsiteY120" fmla="*/ 1493591 h 2244829"/>
              <a:gd name="connsiteX121" fmla="*/ 833830 w 2528137"/>
              <a:gd name="connsiteY121" fmla="*/ 1481425 h 2244829"/>
              <a:gd name="connsiteX122" fmla="*/ 843767 w 2528137"/>
              <a:gd name="connsiteY122" fmla="*/ 1468175 h 2244829"/>
              <a:gd name="connsiteX123" fmla="*/ 857017 w 2528137"/>
              <a:gd name="connsiteY123" fmla="*/ 1468175 h 2244829"/>
              <a:gd name="connsiteX124" fmla="*/ 858909 w 2528137"/>
              <a:gd name="connsiteY124" fmla="*/ 1479531 h 2244829"/>
              <a:gd name="connsiteX125" fmla="*/ 845660 w 2528137"/>
              <a:gd name="connsiteY125" fmla="*/ 1494200 h 2244829"/>
              <a:gd name="connsiteX126" fmla="*/ 837093 w 2528137"/>
              <a:gd name="connsiteY126" fmla="*/ 1501849 h 2244829"/>
              <a:gd name="connsiteX127" fmla="*/ 843825 w 2528137"/>
              <a:gd name="connsiteY127" fmla="*/ 1505557 h 2244829"/>
              <a:gd name="connsiteX128" fmla="*/ 897433 w 2528137"/>
              <a:gd name="connsiteY128" fmla="*/ 1524925 h 2244829"/>
              <a:gd name="connsiteX129" fmla="*/ 900136 w 2528137"/>
              <a:gd name="connsiteY129" fmla="*/ 1520664 h 2244829"/>
              <a:gd name="connsiteX130" fmla="*/ 912915 w 2528137"/>
              <a:gd name="connsiteY130" fmla="*/ 1518745 h 2244829"/>
              <a:gd name="connsiteX131" fmla="*/ 914740 w 2528137"/>
              <a:gd name="connsiteY131" fmla="*/ 1528336 h 2244829"/>
              <a:gd name="connsiteX132" fmla="*/ 913395 w 2528137"/>
              <a:gd name="connsiteY132" fmla="*/ 1530692 h 2244829"/>
              <a:gd name="connsiteX133" fmla="*/ 928251 w 2528137"/>
              <a:gd name="connsiteY133" fmla="*/ 1536059 h 2244829"/>
              <a:gd name="connsiteX134" fmla="*/ 978125 w 2528137"/>
              <a:gd name="connsiteY134" fmla="*/ 1549089 h 2244829"/>
              <a:gd name="connsiteX135" fmla="*/ 984976 w 2528137"/>
              <a:gd name="connsiteY135" fmla="*/ 1539398 h 2244829"/>
              <a:gd name="connsiteX136" fmla="*/ 907229 w 2528137"/>
              <a:gd name="connsiteY136" fmla="*/ 1501598 h 2244829"/>
              <a:gd name="connsiteX137" fmla="*/ 822272 w 2528137"/>
              <a:gd name="connsiteY137" fmla="*/ 1442477 h 2244829"/>
              <a:gd name="connsiteX138" fmla="*/ 689739 w 2528137"/>
              <a:gd name="connsiteY138" fmla="*/ 1427128 h 2244829"/>
              <a:gd name="connsiteX139" fmla="*/ 688582 w 2528137"/>
              <a:gd name="connsiteY139" fmla="*/ 1428292 h 2244829"/>
              <a:gd name="connsiteX140" fmla="*/ 689747 w 2528137"/>
              <a:gd name="connsiteY140" fmla="*/ 1428831 h 2244829"/>
              <a:gd name="connsiteX141" fmla="*/ 702899 w 2528137"/>
              <a:gd name="connsiteY141" fmla="*/ 1434309 h 2244829"/>
              <a:gd name="connsiteX142" fmla="*/ 699926 w 2528137"/>
              <a:gd name="connsiteY142" fmla="*/ 1427128 h 2244829"/>
              <a:gd name="connsiteX143" fmla="*/ 689739 w 2528137"/>
              <a:gd name="connsiteY143" fmla="*/ 1427128 h 2244829"/>
              <a:gd name="connsiteX144" fmla="*/ 557437 w 2528137"/>
              <a:gd name="connsiteY144" fmla="*/ 1243075 h 2244829"/>
              <a:gd name="connsiteX145" fmla="*/ 500743 w 2528137"/>
              <a:gd name="connsiteY145" fmla="*/ 1244827 h 2244829"/>
              <a:gd name="connsiteX146" fmla="*/ 506797 w 2528137"/>
              <a:gd name="connsiteY146" fmla="*/ 1250934 h 2244829"/>
              <a:gd name="connsiteX147" fmla="*/ 505117 w 2528137"/>
              <a:gd name="connsiteY147" fmla="*/ 1261033 h 2244829"/>
              <a:gd name="connsiteX148" fmla="*/ 483058 w 2528137"/>
              <a:gd name="connsiteY148" fmla="*/ 1279932 h 2244829"/>
              <a:gd name="connsiteX149" fmla="*/ 472029 w 2528137"/>
              <a:gd name="connsiteY149" fmla="*/ 1291271 h 2244829"/>
              <a:gd name="connsiteX150" fmla="*/ 468353 w 2528137"/>
              <a:gd name="connsiteY150" fmla="*/ 1298830 h 2244829"/>
              <a:gd name="connsiteX151" fmla="*/ 461000 w 2528137"/>
              <a:gd name="connsiteY151" fmla="*/ 1298830 h 2244829"/>
              <a:gd name="connsiteX152" fmla="*/ 461000 w 2528137"/>
              <a:gd name="connsiteY152" fmla="*/ 1307409 h 2244829"/>
              <a:gd name="connsiteX153" fmla="*/ 493590 w 2528137"/>
              <a:gd name="connsiteY153" fmla="*/ 1315602 h 2244829"/>
              <a:gd name="connsiteX154" fmla="*/ 494007 w 2528137"/>
              <a:gd name="connsiteY154" fmla="*/ 1313952 h 2244829"/>
              <a:gd name="connsiteX155" fmla="*/ 530696 w 2528137"/>
              <a:gd name="connsiteY155" fmla="*/ 1268352 h 2244829"/>
              <a:gd name="connsiteX156" fmla="*/ 408025 w 2528137"/>
              <a:gd name="connsiteY156" fmla="*/ 1235467 h 2244829"/>
              <a:gd name="connsiteX157" fmla="*/ 408046 w 2528137"/>
              <a:gd name="connsiteY157" fmla="*/ 1235900 h 2244829"/>
              <a:gd name="connsiteX158" fmla="*/ 384344 w 2528137"/>
              <a:gd name="connsiteY158" fmla="*/ 1262636 h 2244829"/>
              <a:gd name="connsiteX159" fmla="*/ 374649 w 2528137"/>
              <a:gd name="connsiteY159" fmla="*/ 1278540 h 2244829"/>
              <a:gd name="connsiteX160" fmla="*/ 383526 w 2528137"/>
              <a:gd name="connsiteY160" fmla="*/ 1281421 h 2244829"/>
              <a:gd name="connsiteX161" fmla="*/ 440925 w 2528137"/>
              <a:gd name="connsiteY161" fmla="*/ 1302362 h 2244829"/>
              <a:gd name="connsiteX162" fmla="*/ 449817 w 2528137"/>
              <a:gd name="connsiteY162" fmla="*/ 1304598 h 2244829"/>
              <a:gd name="connsiteX163" fmla="*/ 449512 w 2528137"/>
              <a:gd name="connsiteY163" fmla="*/ 1293633 h 2244829"/>
              <a:gd name="connsiteX164" fmla="*/ 457324 w 2528137"/>
              <a:gd name="connsiteY164" fmla="*/ 1279932 h 2244829"/>
              <a:gd name="connsiteX165" fmla="*/ 494088 w 2528137"/>
              <a:gd name="connsiteY165" fmla="*/ 1245914 h 2244829"/>
              <a:gd name="connsiteX166" fmla="*/ 497111 w 2528137"/>
              <a:gd name="connsiteY166" fmla="*/ 1244939 h 2244829"/>
              <a:gd name="connsiteX167" fmla="*/ 474348 w 2528137"/>
              <a:gd name="connsiteY167" fmla="*/ 1245643 h 2244829"/>
              <a:gd name="connsiteX168" fmla="*/ 465359 w 2528137"/>
              <a:gd name="connsiteY168" fmla="*/ 1244264 h 2244829"/>
              <a:gd name="connsiteX169" fmla="*/ 465430 w 2528137"/>
              <a:gd name="connsiteY169" fmla="*/ 1244333 h 2244829"/>
              <a:gd name="connsiteX170" fmla="*/ 463723 w 2528137"/>
              <a:gd name="connsiteY170" fmla="*/ 1254229 h 2244829"/>
              <a:gd name="connsiteX171" fmla="*/ 426370 w 2528137"/>
              <a:gd name="connsiteY171" fmla="*/ 1291271 h 2244829"/>
              <a:gd name="connsiteX172" fmla="*/ 415164 w 2528137"/>
              <a:gd name="connsiteY172" fmla="*/ 1280158 h 2244829"/>
              <a:gd name="connsiteX173" fmla="*/ 431040 w 2528137"/>
              <a:gd name="connsiteY173" fmla="*/ 1258397 h 2244829"/>
              <a:gd name="connsiteX174" fmla="*/ 449741 w 2528137"/>
              <a:gd name="connsiteY174" fmla="*/ 1241867 h 2244829"/>
              <a:gd name="connsiteX175" fmla="*/ 646775 w 2528137"/>
              <a:gd name="connsiteY175" fmla="*/ 1228339 h 2244829"/>
              <a:gd name="connsiteX176" fmla="*/ 612872 w 2528137"/>
              <a:gd name="connsiteY176" fmla="*/ 1234030 h 2244829"/>
              <a:gd name="connsiteX177" fmla="*/ 585205 w 2528137"/>
              <a:gd name="connsiteY177" fmla="*/ 1239977 h 2244829"/>
              <a:gd name="connsiteX178" fmla="*/ 584318 w 2528137"/>
              <a:gd name="connsiteY178" fmla="*/ 1243226 h 2244829"/>
              <a:gd name="connsiteX179" fmla="*/ 542926 w 2528137"/>
              <a:gd name="connsiteY179" fmla="*/ 1276727 h 2244829"/>
              <a:gd name="connsiteX180" fmla="*/ 513822 w 2528137"/>
              <a:gd name="connsiteY180" fmla="*/ 1310229 h 2244829"/>
              <a:gd name="connsiteX181" fmla="*/ 512090 w 2528137"/>
              <a:gd name="connsiteY181" fmla="*/ 1312937 h 2244829"/>
              <a:gd name="connsiteX182" fmla="*/ 501533 w 2528137"/>
              <a:gd name="connsiteY182" fmla="*/ 1310229 h 2244829"/>
              <a:gd name="connsiteX183" fmla="*/ 497770 w 2528137"/>
              <a:gd name="connsiteY183" fmla="*/ 1313952 h 2244829"/>
              <a:gd name="connsiteX184" fmla="*/ 507265 w 2528137"/>
              <a:gd name="connsiteY184" fmla="*/ 1317083 h 2244829"/>
              <a:gd name="connsiteX185" fmla="*/ 509419 w 2528137"/>
              <a:gd name="connsiteY185" fmla="*/ 1317113 h 2244829"/>
              <a:gd name="connsiteX186" fmla="*/ 512090 w 2528137"/>
              <a:gd name="connsiteY186" fmla="*/ 1312937 h 2244829"/>
              <a:gd name="connsiteX187" fmla="*/ 514233 w 2528137"/>
              <a:gd name="connsiteY187" fmla="*/ 1313486 h 2244829"/>
              <a:gd name="connsiteX188" fmla="*/ 513786 w 2528137"/>
              <a:gd name="connsiteY188" fmla="*/ 1317173 h 2244829"/>
              <a:gd name="connsiteX189" fmla="*/ 541745 w 2528137"/>
              <a:gd name="connsiteY189" fmla="*/ 1317561 h 2244829"/>
              <a:gd name="connsiteX190" fmla="*/ 549300 w 2528137"/>
              <a:gd name="connsiteY190" fmla="*/ 1302104 h 2244829"/>
              <a:gd name="connsiteX191" fmla="*/ 573475 w 2528137"/>
              <a:gd name="connsiteY191" fmla="*/ 1283879 h 2244829"/>
              <a:gd name="connsiteX192" fmla="*/ 647861 w 2528137"/>
              <a:gd name="connsiteY192" fmla="*/ 1231543 h 2244829"/>
              <a:gd name="connsiteX193" fmla="*/ 659018 w 2528137"/>
              <a:gd name="connsiteY193" fmla="*/ 1231543 h 2244829"/>
              <a:gd name="connsiteX194" fmla="*/ 659019 w 2528137"/>
              <a:gd name="connsiteY194" fmla="*/ 1242758 h 2244829"/>
              <a:gd name="connsiteX195" fmla="*/ 606949 w 2528137"/>
              <a:gd name="connsiteY195" fmla="*/ 1280141 h 2244829"/>
              <a:gd name="connsiteX196" fmla="*/ 559877 w 2528137"/>
              <a:gd name="connsiteY196" fmla="*/ 1314311 h 2244829"/>
              <a:gd name="connsiteX197" fmla="*/ 557778 w 2528137"/>
              <a:gd name="connsiteY197" fmla="*/ 1317784 h 2244829"/>
              <a:gd name="connsiteX198" fmla="*/ 562404 w 2528137"/>
              <a:gd name="connsiteY198" fmla="*/ 1317848 h 2244829"/>
              <a:gd name="connsiteX199" fmla="*/ 573661 w 2528137"/>
              <a:gd name="connsiteY199" fmla="*/ 1325357 h 2244829"/>
              <a:gd name="connsiteX200" fmla="*/ 579524 w 2528137"/>
              <a:gd name="connsiteY200" fmla="*/ 1350081 h 2244829"/>
              <a:gd name="connsiteX201" fmla="*/ 580621 w 2528137"/>
              <a:gd name="connsiteY201" fmla="*/ 1351778 h 2244829"/>
              <a:gd name="connsiteX202" fmla="*/ 671322 w 2528137"/>
              <a:gd name="connsiteY202" fmla="*/ 1257637 h 2244829"/>
              <a:gd name="connsiteX203" fmla="*/ 677361 w 2528137"/>
              <a:gd name="connsiteY203" fmla="*/ 1252968 h 2244829"/>
              <a:gd name="connsiteX204" fmla="*/ 682690 w 2528137"/>
              <a:gd name="connsiteY204" fmla="*/ 1254328 h 2244829"/>
              <a:gd name="connsiteX205" fmla="*/ 682690 w 2528137"/>
              <a:gd name="connsiteY205" fmla="*/ 1265201 h 2244829"/>
              <a:gd name="connsiteX206" fmla="*/ 591742 w 2528137"/>
              <a:gd name="connsiteY206" fmla="*/ 1367314 h 2244829"/>
              <a:gd name="connsiteX207" fmla="*/ 599321 w 2528137"/>
              <a:gd name="connsiteY207" fmla="*/ 1355968 h 2244829"/>
              <a:gd name="connsiteX208" fmla="*/ 587952 w 2528137"/>
              <a:gd name="connsiteY208" fmla="*/ 1344622 h 2244829"/>
              <a:gd name="connsiteX209" fmla="*/ 580685 w 2528137"/>
              <a:gd name="connsiteY209" fmla="*/ 1351876 h 2244829"/>
              <a:gd name="connsiteX210" fmla="*/ 589665 w 2528137"/>
              <a:gd name="connsiteY210" fmla="*/ 1365759 h 2244829"/>
              <a:gd name="connsiteX211" fmla="*/ 591742 w 2528137"/>
              <a:gd name="connsiteY211" fmla="*/ 1367314 h 2244829"/>
              <a:gd name="connsiteX212" fmla="*/ 590671 w 2528137"/>
              <a:gd name="connsiteY212" fmla="*/ 1367314 h 2244829"/>
              <a:gd name="connsiteX213" fmla="*/ 593126 w 2528137"/>
              <a:gd name="connsiteY213" fmla="*/ 1371111 h 2244829"/>
              <a:gd name="connsiteX214" fmla="*/ 605639 w 2528137"/>
              <a:gd name="connsiteY214" fmla="*/ 1380652 h 2244829"/>
              <a:gd name="connsiteX215" fmla="*/ 608705 w 2528137"/>
              <a:gd name="connsiteY215" fmla="*/ 1375999 h 2244829"/>
              <a:gd name="connsiteX216" fmla="*/ 611972 w 2528137"/>
              <a:gd name="connsiteY216" fmla="*/ 1376463 h 2244829"/>
              <a:gd name="connsiteX217" fmla="*/ 611053 w 2528137"/>
              <a:gd name="connsiteY217" fmla="*/ 1377400 h 2244829"/>
              <a:gd name="connsiteX218" fmla="*/ 622325 w 2528137"/>
              <a:gd name="connsiteY218" fmla="*/ 1381135 h 2244829"/>
              <a:gd name="connsiteX219" fmla="*/ 618568 w 2528137"/>
              <a:gd name="connsiteY219" fmla="*/ 1377400 h 2244829"/>
              <a:gd name="connsiteX220" fmla="*/ 611972 w 2528137"/>
              <a:gd name="connsiteY220" fmla="*/ 1376463 h 2244829"/>
              <a:gd name="connsiteX221" fmla="*/ 617863 w 2528137"/>
              <a:gd name="connsiteY221" fmla="*/ 1370455 h 2244829"/>
              <a:gd name="connsiteX222" fmla="*/ 641110 w 2528137"/>
              <a:gd name="connsiteY222" fmla="*/ 1336312 h 2244829"/>
              <a:gd name="connsiteX223" fmla="*/ 693709 w 2528137"/>
              <a:gd name="connsiteY223" fmla="*/ 1272812 h 2244829"/>
              <a:gd name="connsiteX224" fmla="*/ 705450 w 2528137"/>
              <a:gd name="connsiteY224" fmla="*/ 1271411 h 2244829"/>
              <a:gd name="connsiteX225" fmla="*/ 708737 w 2528137"/>
              <a:gd name="connsiteY225" fmla="*/ 1284018 h 2244829"/>
              <a:gd name="connsiteX226" fmla="*/ 648624 w 2528137"/>
              <a:gd name="connsiteY226" fmla="*/ 1354988 h 2244829"/>
              <a:gd name="connsiteX227" fmla="*/ 635005 w 2528137"/>
              <a:gd name="connsiteY227" fmla="*/ 1376466 h 2244829"/>
              <a:gd name="connsiteX228" fmla="*/ 619627 w 2528137"/>
              <a:gd name="connsiteY228" fmla="*/ 1391319 h 2244829"/>
              <a:gd name="connsiteX229" fmla="*/ 636512 w 2528137"/>
              <a:gd name="connsiteY229" fmla="*/ 1404194 h 2244829"/>
              <a:gd name="connsiteX230" fmla="*/ 651102 w 2528137"/>
              <a:gd name="connsiteY230" fmla="*/ 1410946 h 2244829"/>
              <a:gd name="connsiteX231" fmla="*/ 712240 w 2528137"/>
              <a:gd name="connsiteY231" fmla="*/ 1317296 h 2244829"/>
              <a:gd name="connsiteX232" fmla="*/ 725353 w 2528137"/>
              <a:gd name="connsiteY232" fmla="*/ 1315420 h 2244829"/>
              <a:gd name="connsiteX233" fmla="*/ 727226 w 2528137"/>
              <a:gd name="connsiteY233" fmla="*/ 1324800 h 2244829"/>
              <a:gd name="connsiteX234" fmla="*/ 667283 w 2528137"/>
              <a:gd name="connsiteY234" fmla="*/ 1411519 h 2244829"/>
              <a:gd name="connsiteX235" fmla="*/ 667283 w 2528137"/>
              <a:gd name="connsiteY235" fmla="*/ 1408757 h 2244829"/>
              <a:gd name="connsiteX236" fmla="*/ 656043 w 2528137"/>
              <a:gd name="connsiteY236" fmla="*/ 1407350 h 2244829"/>
              <a:gd name="connsiteX237" fmla="*/ 652026 w 2528137"/>
              <a:gd name="connsiteY237" fmla="*/ 1411374 h 2244829"/>
              <a:gd name="connsiteX238" fmla="*/ 663661 w 2528137"/>
              <a:gd name="connsiteY238" fmla="*/ 1416759 h 2244829"/>
              <a:gd name="connsiteX239" fmla="*/ 667283 w 2528137"/>
              <a:gd name="connsiteY239" fmla="*/ 1411519 h 2244829"/>
              <a:gd name="connsiteX240" fmla="*/ 667283 w 2528137"/>
              <a:gd name="connsiteY240" fmla="*/ 1418435 h 2244829"/>
              <a:gd name="connsiteX241" fmla="*/ 688044 w 2528137"/>
              <a:gd name="connsiteY241" fmla="*/ 1428043 h 2244829"/>
              <a:gd name="connsiteX242" fmla="*/ 701778 w 2528137"/>
              <a:gd name="connsiteY242" fmla="*/ 1403367 h 2244829"/>
              <a:gd name="connsiteX243" fmla="*/ 726781 w 2528137"/>
              <a:gd name="connsiteY243" fmla="*/ 1371220 h 2244829"/>
              <a:gd name="connsiteX244" fmla="*/ 739282 w 2528137"/>
              <a:gd name="connsiteY244" fmla="*/ 1371220 h 2244829"/>
              <a:gd name="connsiteX245" fmla="*/ 737893 w 2528137"/>
              <a:gd name="connsiteY245" fmla="*/ 1382402 h 2244829"/>
              <a:gd name="connsiteX246" fmla="*/ 716594 w 2528137"/>
              <a:gd name="connsiteY246" fmla="*/ 1408958 h 2244829"/>
              <a:gd name="connsiteX247" fmla="*/ 702980 w 2528137"/>
              <a:gd name="connsiteY247" fmla="*/ 1434342 h 2244829"/>
              <a:gd name="connsiteX248" fmla="*/ 736181 w 2528137"/>
              <a:gd name="connsiteY248" fmla="*/ 1448169 h 2244829"/>
              <a:gd name="connsiteX249" fmla="*/ 735285 w 2528137"/>
              <a:gd name="connsiteY249" fmla="*/ 1445257 h 2244829"/>
              <a:gd name="connsiteX250" fmla="*/ 761478 w 2528137"/>
              <a:gd name="connsiteY250" fmla="*/ 1415624 h 2244829"/>
              <a:gd name="connsiteX251" fmla="*/ 774575 w 2528137"/>
              <a:gd name="connsiteY251" fmla="*/ 1415161 h 2244829"/>
              <a:gd name="connsiteX252" fmla="*/ 776446 w 2528137"/>
              <a:gd name="connsiteY252" fmla="*/ 1423032 h 2244829"/>
              <a:gd name="connsiteX253" fmla="*/ 750252 w 2528137"/>
              <a:gd name="connsiteY253" fmla="*/ 1452665 h 2244829"/>
              <a:gd name="connsiteX254" fmla="*/ 748241 w 2528137"/>
              <a:gd name="connsiteY254" fmla="*/ 1454193 h 2244829"/>
              <a:gd name="connsiteX255" fmla="*/ 770541 w 2528137"/>
              <a:gd name="connsiteY255" fmla="*/ 1465833 h 2244829"/>
              <a:gd name="connsiteX256" fmla="*/ 798031 w 2528137"/>
              <a:gd name="connsiteY256" fmla="*/ 1426888 h 2244829"/>
              <a:gd name="connsiteX257" fmla="*/ 805735 w 2528137"/>
              <a:gd name="connsiteY257" fmla="*/ 1426888 h 2244829"/>
              <a:gd name="connsiteX258" fmla="*/ 784194 w 2528137"/>
              <a:gd name="connsiteY258" fmla="*/ 1406582 h 2244829"/>
              <a:gd name="connsiteX259" fmla="*/ 757029 w 2528137"/>
              <a:gd name="connsiteY259" fmla="*/ 1366465 h 2244829"/>
              <a:gd name="connsiteX260" fmla="*/ 723234 w 2528137"/>
              <a:gd name="connsiteY260" fmla="*/ 1268869 h 2244829"/>
              <a:gd name="connsiteX261" fmla="*/ 646775 w 2528137"/>
              <a:gd name="connsiteY261" fmla="*/ 1228339 h 2244829"/>
              <a:gd name="connsiteX262" fmla="*/ 359803 w 2528137"/>
              <a:gd name="connsiteY262" fmla="*/ 1224426 h 2244829"/>
              <a:gd name="connsiteX263" fmla="*/ 329276 w 2528137"/>
              <a:gd name="connsiteY263" fmla="*/ 1247663 h 2244829"/>
              <a:gd name="connsiteX264" fmla="*/ 312138 w 2528137"/>
              <a:gd name="connsiteY264" fmla="*/ 1258603 h 2244829"/>
              <a:gd name="connsiteX265" fmla="*/ 322259 w 2528137"/>
              <a:gd name="connsiteY265" fmla="*/ 1261536 h 2244829"/>
              <a:gd name="connsiteX266" fmla="*/ 358965 w 2528137"/>
              <a:gd name="connsiteY266" fmla="*/ 1273449 h 2244829"/>
              <a:gd name="connsiteX267" fmla="*/ 387541 w 2528137"/>
              <a:gd name="connsiteY267" fmla="*/ 1232324 h 2244829"/>
              <a:gd name="connsiteX268" fmla="*/ 374957 w 2528137"/>
              <a:gd name="connsiteY268" fmla="*/ 1230393 h 2244829"/>
              <a:gd name="connsiteX269" fmla="*/ 298837 w 2528137"/>
              <a:gd name="connsiteY269" fmla="*/ 1137434 h 2244829"/>
              <a:gd name="connsiteX270" fmla="*/ 291579 w 2528137"/>
              <a:gd name="connsiteY270" fmla="*/ 1156710 h 2244829"/>
              <a:gd name="connsiteX271" fmla="*/ 298837 w 2528137"/>
              <a:gd name="connsiteY271" fmla="*/ 1137434 h 2244829"/>
              <a:gd name="connsiteX272" fmla="*/ 223742 w 2528137"/>
              <a:gd name="connsiteY272" fmla="*/ 1109741 h 2244829"/>
              <a:gd name="connsiteX273" fmla="*/ 231283 w 2528137"/>
              <a:gd name="connsiteY273" fmla="*/ 1111126 h 2244829"/>
              <a:gd name="connsiteX274" fmla="*/ 223743 w 2528137"/>
              <a:gd name="connsiteY274" fmla="*/ 1126547 h 2244829"/>
              <a:gd name="connsiteX275" fmla="*/ 223742 w 2528137"/>
              <a:gd name="connsiteY275" fmla="*/ 1109741 h 2244829"/>
              <a:gd name="connsiteX276" fmla="*/ 158349 w 2528137"/>
              <a:gd name="connsiteY276" fmla="*/ 1109012 h 2244829"/>
              <a:gd name="connsiteX277" fmla="*/ 163636 w 2528137"/>
              <a:gd name="connsiteY277" fmla="*/ 1122267 h 2244829"/>
              <a:gd name="connsiteX278" fmla="*/ 114758 w 2528137"/>
              <a:gd name="connsiteY278" fmla="*/ 1156200 h 2244829"/>
              <a:gd name="connsiteX279" fmla="*/ 107238 w 2528137"/>
              <a:gd name="connsiteY279" fmla="*/ 1141119 h 2244829"/>
              <a:gd name="connsiteX280" fmla="*/ 152357 w 2528137"/>
              <a:gd name="connsiteY280" fmla="*/ 1110956 h 2244829"/>
              <a:gd name="connsiteX281" fmla="*/ 158349 w 2528137"/>
              <a:gd name="connsiteY281" fmla="*/ 1109012 h 2244829"/>
              <a:gd name="connsiteX282" fmla="*/ 266236 w 2528137"/>
              <a:gd name="connsiteY282" fmla="*/ 1106024 h 2244829"/>
              <a:gd name="connsiteX283" fmla="*/ 272983 w 2528137"/>
              <a:gd name="connsiteY283" fmla="*/ 1107951 h 2244829"/>
              <a:gd name="connsiteX284" fmla="*/ 265726 w 2528137"/>
              <a:gd name="connsiteY284" fmla="*/ 1123372 h 2244829"/>
              <a:gd name="connsiteX285" fmla="*/ 266236 w 2528137"/>
              <a:gd name="connsiteY285" fmla="*/ 1106024 h 2244829"/>
              <a:gd name="connsiteX286" fmla="*/ 44217 w 2528137"/>
              <a:gd name="connsiteY286" fmla="*/ 1074069 h 2244829"/>
              <a:gd name="connsiteX287" fmla="*/ 47942 w 2528137"/>
              <a:gd name="connsiteY287" fmla="*/ 1074069 h 2244829"/>
              <a:gd name="connsiteX288" fmla="*/ 44749 w 2528137"/>
              <a:gd name="connsiteY288" fmla="*/ 1075683 h 2244829"/>
              <a:gd name="connsiteX289" fmla="*/ 138436 w 2528137"/>
              <a:gd name="connsiteY289" fmla="*/ 1044121 h 2244829"/>
              <a:gd name="connsiteX290" fmla="*/ 107804 w 2528137"/>
              <a:gd name="connsiteY290" fmla="*/ 1083349 h 2244829"/>
              <a:gd name="connsiteX291" fmla="*/ 69676 w 2528137"/>
              <a:gd name="connsiteY291" fmla="*/ 1129331 h 2244829"/>
              <a:gd name="connsiteX292" fmla="*/ 108379 w 2528137"/>
              <a:gd name="connsiteY292" fmla="*/ 1171436 h 2244829"/>
              <a:gd name="connsiteX293" fmla="*/ 135419 w 2528137"/>
              <a:gd name="connsiteY293" fmla="*/ 1191049 h 2244829"/>
              <a:gd name="connsiteX294" fmla="*/ 153919 w 2528137"/>
              <a:gd name="connsiteY294" fmla="*/ 1170962 h 2244829"/>
              <a:gd name="connsiteX295" fmla="*/ 201114 w 2528137"/>
              <a:gd name="connsiteY295" fmla="*/ 1137364 h 2244829"/>
              <a:gd name="connsiteX296" fmla="*/ 212329 w 2528137"/>
              <a:gd name="connsiteY296" fmla="*/ 1152507 h 2244829"/>
              <a:gd name="connsiteX297" fmla="*/ 165134 w 2528137"/>
              <a:gd name="connsiteY297" fmla="*/ 1182318 h 2244829"/>
              <a:gd name="connsiteX298" fmla="*/ 147460 w 2528137"/>
              <a:gd name="connsiteY298" fmla="*/ 1199784 h 2244829"/>
              <a:gd name="connsiteX299" fmla="*/ 157628 w 2528137"/>
              <a:gd name="connsiteY299" fmla="*/ 1207159 h 2244829"/>
              <a:gd name="connsiteX300" fmla="*/ 200472 w 2528137"/>
              <a:gd name="connsiteY300" fmla="*/ 1225261 h 2244829"/>
              <a:gd name="connsiteX301" fmla="*/ 201436 w 2528137"/>
              <a:gd name="connsiteY301" fmla="*/ 1224305 h 2244829"/>
              <a:gd name="connsiteX302" fmla="*/ 242829 w 2528137"/>
              <a:gd name="connsiteY302" fmla="*/ 1194459 h 2244829"/>
              <a:gd name="connsiteX303" fmla="*/ 254118 w 2528137"/>
              <a:gd name="connsiteY303" fmla="*/ 1209382 h 2244829"/>
              <a:gd name="connsiteX304" fmla="*/ 229659 w 2528137"/>
              <a:gd name="connsiteY304" fmla="*/ 1222906 h 2244829"/>
              <a:gd name="connsiteX305" fmla="*/ 217116 w 2528137"/>
              <a:gd name="connsiteY305" fmla="*/ 1231275 h 2244829"/>
              <a:gd name="connsiteX306" fmla="*/ 264568 w 2528137"/>
              <a:gd name="connsiteY306" fmla="*/ 1244818 h 2244829"/>
              <a:gd name="connsiteX307" fmla="*/ 290752 w 2528137"/>
              <a:gd name="connsiteY307" fmla="*/ 1252406 h 2244829"/>
              <a:gd name="connsiteX308" fmla="*/ 342237 w 2528137"/>
              <a:gd name="connsiteY308" fmla="*/ 1217509 h 2244829"/>
              <a:gd name="connsiteX309" fmla="*/ 282608 w 2528137"/>
              <a:gd name="connsiteY309" fmla="*/ 1194029 h 2244829"/>
              <a:gd name="connsiteX310" fmla="*/ 205043 w 2528137"/>
              <a:gd name="connsiteY310" fmla="*/ 1133736 h 2244829"/>
              <a:gd name="connsiteX311" fmla="*/ 142206 w 2528137"/>
              <a:gd name="connsiteY311" fmla="*/ 1051506 h 2244829"/>
              <a:gd name="connsiteX312" fmla="*/ 113275 w 2528137"/>
              <a:gd name="connsiteY312" fmla="*/ 989611 h 2244829"/>
              <a:gd name="connsiteX313" fmla="*/ 85187 w 2528137"/>
              <a:gd name="connsiteY313" fmla="*/ 1030776 h 2244829"/>
              <a:gd name="connsiteX314" fmla="*/ 58054 w 2528137"/>
              <a:gd name="connsiteY314" fmla="*/ 1070543 h 2244829"/>
              <a:gd name="connsiteX315" fmla="*/ 55856 w 2528137"/>
              <a:gd name="connsiteY315" fmla="*/ 1063246 h 2244829"/>
              <a:gd name="connsiteX316" fmla="*/ 44217 w 2528137"/>
              <a:gd name="connsiteY316" fmla="*/ 1066540 h 2244829"/>
              <a:gd name="connsiteX317" fmla="*/ 40493 w 2528137"/>
              <a:gd name="connsiteY317" fmla="*/ 1077834 h 2244829"/>
              <a:gd name="connsiteX318" fmla="*/ 44749 w 2528137"/>
              <a:gd name="connsiteY318" fmla="*/ 1075683 h 2244829"/>
              <a:gd name="connsiteX319" fmla="*/ 47942 w 2528137"/>
              <a:gd name="connsiteY319" fmla="*/ 1085363 h 2244829"/>
              <a:gd name="connsiteX320" fmla="*/ 58054 w 2528137"/>
              <a:gd name="connsiteY320" fmla="*/ 1070543 h 2244829"/>
              <a:gd name="connsiteX321" fmla="*/ 59115 w 2528137"/>
              <a:gd name="connsiteY321" fmla="*/ 1074069 h 2244829"/>
              <a:gd name="connsiteX322" fmla="*/ 51666 w 2528137"/>
              <a:gd name="connsiteY322" fmla="*/ 1089128 h 2244829"/>
              <a:gd name="connsiteX323" fmla="*/ 47942 w 2528137"/>
              <a:gd name="connsiteY323" fmla="*/ 1089128 h 2244829"/>
              <a:gd name="connsiteX324" fmla="*/ 45151 w 2528137"/>
              <a:gd name="connsiteY324" fmla="*/ 1089128 h 2244829"/>
              <a:gd name="connsiteX325" fmla="*/ 61195 w 2528137"/>
              <a:gd name="connsiteY325" fmla="*/ 1115864 h 2244829"/>
              <a:gd name="connsiteX326" fmla="*/ 91449 w 2528137"/>
              <a:gd name="connsiteY326" fmla="*/ 1075859 h 2244829"/>
              <a:gd name="connsiteX327" fmla="*/ 129175 w 2528137"/>
              <a:gd name="connsiteY327" fmla="*/ 1025973 h 2244829"/>
              <a:gd name="connsiteX328" fmla="*/ 118642 w 2528137"/>
              <a:gd name="connsiteY328" fmla="*/ 1005333 h 2244829"/>
              <a:gd name="connsiteX329" fmla="*/ 95576 w 2528137"/>
              <a:gd name="connsiteY329" fmla="*/ 915443 h 2244829"/>
              <a:gd name="connsiteX330" fmla="*/ 65735 w 2528137"/>
              <a:gd name="connsiteY330" fmla="*/ 936349 h 2244829"/>
              <a:gd name="connsiteX331" fmla="*/ 32809 w 2528137"/>
              <a:gd name="connsiteY331" fmla="*/ 968961 h 2244829"/>
              <a:gd name="connsiteX332" fmla="*/ 26355 w 2528137"/>
              <a:gd name="connsiteY332" fmla="*/ 968962 h 2244829"/>
              <a:gd name="connsiteX333" fmla="*/ 23015 w 2528137"/>
              <a:gd name="connsiteY333" fmla="*/ 989828 h 2244829"/>
              <a:gd name="connsiteX334" fmla="*/ 25806 w 2528137"/>
              <a:gd name="connsiteY334" fmla="*/ 1027737 h 2244829"/>
              <a:gd name="connsiteX335" fmla="*/ 88923 w 2528137"/>
              <a:gd name="connsiteY335" fmla="*/ 961112 h 2244829"/>
              <a:gd name="connsiteX336" fmla="*/ 100163 w 2528137"/>
              <a:gd name="connsiteY336" fmla="*/ 976098 h 2244829"/>
              <a:gd name="connsiteX337" fmla="*/ 32726 w 2528137"/>
              <a:gd name="connsiteY337" fmla="*/ 1043535 h 2244829"/>
              <a:gd name="connsiteX338" fmla="*/ 28696 w 2528137"/>
              <a:gd name="connsiteY338" fmla="*/ 1043535 h 2244829"/>
              <a:gd name="connsiteX339" fmla="*/ 36900 w 2528137"/>
              <a:gd name="connsiteY339" fmla="*/ 1068918 h 2244829"/>
              <a:gd name="connsiteX340" fmla="*/ 73548 w 2528137"/>
              <a:gd name="connsiteY340" fmla="*/ 1019953 h 2244829"/>
              <a:gd name="connsiteX341" fmla="*/ 107752 w 2528137"/>
              <a:gd name="connsiteY341" fmla="*/ 973430 h 2244829"/>
              <a:gd name="connsiteX342" fmla="*/ 102250 w 2528137"/>
              <a:gd name="connsiteY342" fmla="*/ 957312 h 2244829"/>
              <a:gd name="connsiteX343" fmla="*/ 1759614 w 2528137"/>
              <a:gd name="connsiteY343" fmla="*/ 476839 h 2244829"/>
              <a:gd name="connsiteX344" fmla="*/ 1774634 w 2528137"/>
              <a:gd name="connsiteY344" fmla="*/ 476839 h 2244829"/>
              <a:gd name="connsiteX345" fmla="*/ 1759614 w 2528137"/>
              <a:gd name="connsiteY345" fmla="*/ 476839 h 2244829"/>
              <a:gd name="connsiteX346" fmla="*/ 151014 w 2528137"/>
              <a:gd name="connsiteY346" fmla="*/ 239100 h 2244829"/>
              <a:gd name="connsiteX347" fmla="*/ 147641 w 2528137"/>
              <a:gd name="connsiteY347" fmla="*/ 244855 h 2244829"/>
              <a:gd name="connsiteX348" fmla="*/ 123134 w 2528137"/>
              <a:gd name="connsiteY348" fmla="*/ 289482 h 2244829"/>
              <a:gd name="connsiteX349" fmla="*/ 84017 w 2528137"/>
              <a:gd name="connsiteY349" fmla="*/ 323306 h 2244829"/>
              <a:gd name="connsiteX350" fmla="*/ 65550 w 2528137"/>
              <a:gd name="connsiteY350" fmla="*/ 336447 h 2244829"/>
              <a:gd name="connsiteX351" fmla="*/ 50474 w 2528137"/>
              <a:gd name="connsiteY351" fmla="*/ 388375 h 2244829"/>
              <a:gd name="connsiteX352" fmla="*/ 50672 w 2528137"/>
              <a:gd name="connsiteY352" fmla="*/ 403664 h 2244829"/>
              <a:gd name="connsiteX353" fmla="*/ 53482 w 2528137"/>
              <a:gd name="connsiteY353" fmla="*/ 399801 h 2244829"/>
              <a:gd name="connsiteX354" fmla="*/ 74318 w 2528137"/>
              <a:gd name="connsiteY354" fmla="*/ 378634 h 2244829"/>
              <a:gd name="connsiteX355" fmla="*/ 133585 w 2528137"/>
              <a:gd name="connsiteY355" fmla="*/ 337242 h 2244829"/>
              <a:gd name="connsiteX356" fmla="*/ 140993 w 2528137"/>
              <a:gd name="connsiteY356" fmla="*/ 352294 h 2244829"/>
              <a:gd name="connsiteX357" fmla="*/ 96543 w 2528137"/>
              <a:gd name="connsiteY357" fmla="*/ 382397 h 2244829"/>
              <a:gd name="connsiteX358" fmla="*/ 74318 w 2528137"/>
              <a:gd name="connsiteY358" fmla="*/ 404975 h 2244829"/>
              <a:gd name="connsiteX359" fmla="*/ 65949 w 2528137"/>
              <a:gd name="connsiteY359" fmla="*/ 412704 h 2244829"/>
              <a:gd name="connsiteX360" fmla="*/ 55797 w 2528137"/>
              <a:gd name="connsiteY360" fmla="*/ 408738 h 2244829"/>
              <a:gd name="connsiteX361" fmla="*/ 52093 w 2528137"/>
              <a:gd name="connsiteY361" fmla="*/ 412501 h 2244829"/>
              <a:gd name="connsiteX362" fmla="*/ 50797 w 2528137"/>
              <a:gd name="connsiteY362" fmla="*/ 413269 h 2244829"/>
              <a:gd name="connsiteX363" fmla="*/ 50834 w 2528137"/>
              <a:gd name="connsiteY363" fmla="*/ 416157 h 2244829"/>
              <a:gd name="connsiteX364" fmla="*/ 52093 w 2528137"/>
              <a:gd name="connsiteY364" fmla="*/ 416264 h 2244829"/>
              <a:gd name="connsiteX365" fmla="*/ 59502 w 2528137"/>
              <a:gd name="connsiteY365" fmla="*/ 423790 h 2244829"/>
              <a:gd name="connsiteX366" fmla="*/ 64132 w 2528137"/>
              <a:gd name="connsiteY366" fmla="*/ 414383 h 2244829"/>
              <a:gd name="connsiteX367" fmla="*/ 65949 w 2528137"/>
              <a:gd name="connsiteY367" fmla="*/ 412704 h 2244829"/>
              <a:gd name="connsiteX368" fmla="*/ 67836 w 2528137"/>
              <a:gd name="connsiteY368" fmla="*/ 413442 h 2244829"/>
              <a:gd name="connsiteX369" fmla="*/ 63206 w 2528137"/>
              <a:gd name="connsiteY369" fmla="*/ 423790 h 2244829"/>
              <a:gd name="connsiteX370" fmla="*/ 55797 w 2528137"/>
              <a:gd name="connsiteY370" fmla="*/ 430375 h 2244829"/>
              <a:gd name="connsiteX371" fmla="*/ 51026 w 2528137"/>
              <a:gd name="connsiteY371" fmla="*/ 430981 h 2244829"/>
              <a:gd name="connsiteX372" fmla="*/ 51526 w 2528137"/>
              <a:gd name="connsiteY372" fmla="*/ 469550 h 2244829"/>
              <a:gd name="connsiteX373" fmla="*/ 55784 w 2528137"/>
              <a:gd name="connsiteY373" fmla="*/ 482142 h 2244829"/>
              <a:gd name="connsiteX374" fmla="*/ 86964 w 2528137"/>
              <a:gd name="connsiteY374" fmla="*/ 435584 h 2244829"/>
              <a:gd name="connsiteX375" fmla="*/ 133494 w 2528137"/>
              <a:gd name="connsiteY375" fmla="*/ 391192 h 2244829"/>
              <a:gd name="connsiteX376" fmla="*/ 144661 w 2528137"/>
              <a:gd name="connsiteY376" fmla="*/ 406145 h 2244829"/>
              <a:gd name="connsiteX377" fmla="*/ 66490 w 2528137"/>
              <a:gd name="connsiteY377" fmla="*/ 495864 h 2244829"/>
              <a:gd name="connsiteX378" fmla="*/ 60950 w 2528137"/>
              <a:gd name="connsiteY378" fmla="*/ 497422 h 2244829"/>
              <a:gd name="connsiteX379" fmla="*/ 76784 w 2528137"/>
              <a:gd name="connsiteY379" fmla="*/ 544255 h 2244829"/>
              <a:gd name="connsiteX380" fmla="*/ 108850 w 2528137"/>
              <a:gd name="connsiteY380" fmla="*/ 588510 h 2244829"/>
              <a:gd name="connsiteX381" fmla="*/ 120695 w 2528137"/>
              <a:gd name="connsiteY381" fmla="*/ 598772 h 2244829"/>
              <a:gd name="connsiteX382" fmla="*/ 129686 w 2528137"/>
              <a:gd name="connsiteY382" fmla="*/ 571083 h 2244829"/>
              <a:gd name="connsiteX383" fmla="*/ 205642 w 2528137"/>
              <a:gd name="connsiteY383" fmla="*/ 495030 h 2244829"/>
              <a:gd name="connsiteX384" fmla="*/ 220750 w 2528137"/>
              <a:gd name="connsiteY384" fmla="*/ 502594 h 2244829"/>
              <a:gd name="connsiteX385" fmla="*/ 137653 w 2528137"/>
              <a:gd name="connsiteY385" fmla="*/ 608489 h 2244829"/>
              <a:gd name="connsiteX386" fmla="*/ 133955 w 2528137"/>
              <a:gd name="connsiteY386" fmla="*/ 610260 h 2244829"/>
              <a:gd name="connsiteX387" fmla="*/ 150191 w 2528137"/>
              <a:gd name="connsiteY387" fmla="*/ 624328 h 2244829"/>
              <a:gd name="connsiteX388" fmla="*/ 175757 w 2528137"/>
              <a:gd name="connsiteY388" fmla="*/ 637253 h 2244829"/>
              <a:gd name="connsiteX389" fmla="*/ 178649 w 2528137"/>
              <a:gd name="connsiteY389" fmla="*/ 621639 h 2244829"/>
              <a:gd name="connsiteX390" fmla="*/ 193635 w 2528137"/>
              <a:gd name="connsiteY390" fmla="*/ 604236 h 2244829"/>
              <a:gd name="connsiteX391" fmla="*/ 242339 w 2528137"/>
              <a:gd name="connsiteY391" fmla="*/ 555317 h 2244829"/>
              <a:gd name="connsiteX392" fmla="*/ 257325 w 2528137"/>
              <a:gd name="connsiteY392" fmla="*/ 566606 h 2244829"/>
              <a:gd name="connsiteX393" fmla="*/ 219860 w 2528137"/>
              <a:gd name="connsiteY393" fmla="*/ 600473 h 2244829"/>
              <a:gd name="connsiteX394" fmla="*/ 193635 w 2528137"/>
              <a:gd name="connsiteY394" fmla="*/ 634339 h 2244829"/>
              <a:gd name="connsiteX395" fmla="*/ 187224 w 2528137"/>
              <a:gd name="connsiteY395" fmla="*/ 643051 h 2244829"/>
              <a:gd name="connsiteX396" fmla="*/ 253406 w 2528137"/>
              <a:gd name="connsiteY396" fmla="*/ 676512 h 2244829"/>
              <a:gd name="connsiteX397" fmla="*/ 310183 w 2528137"/>
              <a:gd name="connsiteY397" fmla="*/ 642002 h 2244829"/>
              <a:gd name="connsiteX398" fmla="*/ 291408 w 2528137"/>
              <a:gd name="connsiteY398" fmla="*/ 563174 h 2244829"/>
              <a:gd name="connsiteX399" fmla="*/ 212553 w 2528137"/>
              <a:gd name="connsiteY399" fmla="*/ 476839 h 2244829"/>
              <a:gd name="connsiteX400" fmla="*/ 200511 w 2528137"/>
              <a:gd name="connsiteY400" fmla="*/ 459008 h 2244829"/>
              <a:gd name="connsiteX401" fmla="*/ 159670 w 2528137"/>
              <a:gd name="connsiteY401" fmla="*/ 498726 h 2244829"/>
              <a:gd name="connsiteX402" fmla="*/ 112044 w 2528137"/>
              <a:gd name="connsiteY402" fmla="*/ 556137 h 2244829"/>
              <a:gd name="connsiteX403" fmla="*/ 97103 w 2528137"/>
              <a:gd name="connsiteY403" fmla="*/ 544843 h 2244829"/>
              <a:gd name="connsiteX404" fmla="*/ 144728 w 2528137"/>
              <a:gd name="connsiteY404" fmla="*/ 489315 h 2244829"/>
              <a:gd name="connsiteX405" fmla="*/ 191425 w 2528137"/>
              <a:gd name="connsiteY405" fmla="*/ 445554 h 2244829"/>
              <a:gd name="connsiteX406" fmla="*/ 181167 w 2528137"/>
              <a:gd name="connsiteY406" fmla="*/ 430365 h 2244829"/>
              <a:gd name="connsiteX407" fmla="*/ 179475 w 2528137"/>
              <a:gd name="connsiteY407" fmla="*/ 434844 h 2244829"/>
              <a:gd name="connsiteX408" fmla="*/ 100156 w 2528137"/>
              <a:gd name="connsiteY408" fmla="*/ 510103 h 2244829"/>
              <a:gd name="connsiteX409" fmla="*/ 81270 w 2528137"/>
              <a:gd name="connsiteY409" fmla="*/ 502577 h 2244829"/>
              <a:gd name="connsiteX410" fmla="*/ 168144 w 2528137"/>
              <a:gd name="connsiteY410" fmla="*/ 423555 h 2244829"/>
              <a:gd name="connsiteX411" fmla="*/ 175331 w 2528137"/>
              <a:gd name="connsiteY411" fmla="*/ 421723 h 2244829"/>
              <a:gd name="connsiteX412" fmla="*/ 168799 w 2528137"/>
              <a:gd name="connsiteY412" fmla="*/ 412051 h 2244829"/>
              <a:gd name="connsiteX413" fmla="*/ 143247 w 2528137"/>
              <a:gd name="connsiteY413" fmla="*/ 274206 h 2244829"/>
              <a:gd name="connsiteX414" fmla="*/ 190432 w 2528137"/>
              <a:gd name="connsiteY414" fmla="*/ 226058 h 2244829"/>
              <a:gd name="connsiteX415" fmla="*/ 186803 w 2528137"/>
              <a:gd name="connsiteY415" fmla="*/ 240875 h 2244829"/>
              <a:gd name="connsiteX416" fmla="*/ 190432 w 2528137"/>
              <a:gd name="connsiteY416" fmla="*/ 226058 h 2244829"/>
              <a:gd name="connsiteX417" fmla="*/ 1004716 w 2528137"/>
              <a:gd name="connsiteY417" fmla="*/ 213424 h 2244829"/>
              <a:gd name="connsiteX418" fmla="*/ 1016073 w 2528137"/>
              <a:gd name="connsiteY418" fmla="*/ 224735 h 2244829"/>
              <a:gd name="connsiteX419" fmla="*/ 993359 w 2528137"/>
              <a:gd name="connsiteY419" fmla="*/ 239816 h 2244829"/>
              <a:gd name="connsiteX420" fmla="*/ 985788 w 2528137"/>
              <a:gd name="connsiteY420" fmla="*/ 220965 h 2244829"/>
              <a:gd name="connsiteX421" fmla="*/ 1004716 w 2528137"/>
              <a:gd name="connsiteY421" fmla="*/ 213424 h 2244829"/>
              <a:gd name="connsiteX422" fmla="*/ 2020991 w 2528137"/>
              <a:gd name="connsiteY422" fmla="*/ 121155 h 2244829"/>
              <a:gd name="connsiteX423" fmla="*/ 2236500 w 2528137"/>
              <a:gd name="connsiteY423" fmla="*/ 176544 h 2244829"/>
              <a:gd name="connsiteX424" fmla="*/ 2454290 w 2528137"/>
              <a:gd name="connsiteY424" fmla="*/ 874731 h 2244829"/>
              <a:gd name="connsiteX425" fmla="*/ 2371680 w 2528137"/>
              <a:gd name="connsiteY425" fmla="*/ 961066 h 2244829"/>
              <a:gd name="connsiteX426" fmla="*/ 2390455 w 2528137"/>
              <a:gd name="connsiteY426" fmla="*/ 1021125 h 2244829"/>
              <a:gd name="connsiteX427" fmla="*/ 2473065 w 2528137"/>
              <a:gd name="connsiteY427" fmla="*/ 1103706 h 2244829"/>
              <a:gd name="connsiteX428" fmla="*/ 2480575 w 2528137"/>
              <a:gd name="connsiteY428" fmla="*/ 1325174 h 2244829"/>
              <a:gd name="connsiteX429" fmla="*/ 2395889 w 2528137"/>
              <a:gd name="connsiteY429" fmla="*/ 1451597 h 2244829"/>
              <a:gd name="connsiteX430" fmla="*/ 2371205 w 2528137"/>
              <a:gd name="connsiteY430" fmla="*/ 1470140 h 2244829"/>
              <a:gd name="connsiteX431" fmla="*/ 2362313 w 2528137"/>
              <a:gd name="connsiteY431" fmla="*/ 1487284 h 2244829"/>
              <a:gd name="connsiteX432" fmla="*/ 2304099 w 2528137"/>
              <a:gd name="connsiteY432" fmla="*/ 1535882 h 2244829"/>
              <a:gd name="connsiteX433" fmla="*/ 2153867 w 2528137"/>
              <a:gd name="connsiteY433" fmla="*/ 1528405 h 2244829"/>
              <a:gd name="connsiteX434" fmla="*/ 2125948 w 2528137"/>
              <a:gd name="connsiteY434" fmla="*/ 1517044 h 2244829"/>
              <a:gd name="connsiteX435" fmla="*/ 2103340 w 2528137"/>
              <a:gd name="connsiteY435" fmla="*/ 1515487 h 2244829"/>
              <a:gd name="connsiteX436" fmla="*/ 2035518 w 2528137"/>
              <a:gd name="connsiteY436" fmla="*/ 1551228 h 2244829"/>
              <a:gd name="connsiteX437" fmla="*/ 2017602 w 2528137"/>
              <a:gd name="connsiteY437" fmla="*/ 1566256 h 2244829"/>
              <a:gd name="connsiteX438" fmla="*/ 1977345 w 2528137"/>
              <a:gd name="connsiteY438" fmla="*/ 1599433 h 2244829"/>
              <a:gd name="connsiteX439" fmla="*/ 1933625 w 2528137"/>
              <a:gd name="connsiteY439" fmla="*/ 1619760 h 2244829"/>
              <a:gd name="connsiteX440" fmla="*/ 1905155 w 2528137"/>
              <a:gd name="connsiteY440" fmla="*/ 1624177 h 2244829"/>
              <a:gd name="connsiteX441" fmla="*/ 1904443 w 2528137"/>
              <a:gd name="connsiteY441" fmla="*/ 1624711 h 2244829"/>
              <a:gd name="connsiteX442" fmla="*/ 1903974 w 2528137"/>
              <a:gd name="connsiteY442" fmla="*/ 1624360 h 2244829"/>
              <a:gd name="connsiteX443" fmla="*/ 1883920 w 2528137"/>
              <a:gd name="connsiteY443" fmla="*/ 1627471 h 2244829"/>
              <a:gd name="connsiteX444" fmla="*/ 1782044 w 2528137"/>
              <a:gd name="connsiteY444" fmla="*/ 1621863 h 2244829"/>
              <a:gd name="connsiteX445" fmla="*/ 1785799 w 2528137"/>
              <a:gd name="connsiteY445" fmla="*/ 1606910 h 2244829"/>
              <a:gd name="connsiteX446" fmla="*/ 1841843 w 2528137"/>
              <a:gd name="connsiteY446" fmla="*/ 1608896 h 2244829"/>
              <a:gd name="connsiteX447" fmla="*/ 1850456 w 2528137"/>
              <a:gd name="connsiteY447" fmla="*/ 1608433 h 2244829"/>
              <a:gd name="connsiteX448" fmla="*/ 1850266 w 2528137"/>
              <a:gd name="connsiteY448" fmla="*/ 1606904 h 2244829"/>
              <a:gd name="connsiteX449" fmla="*/ 1887619 w 2528137"/>
              <a:gd name="connsiteY449" fmla="*/ 1561786 h 2244829"/>
              <a:gd name="connsiteX450" fmla="*/ 1898824 w 2528137"/>
              <a:gd name="connsiteY450" fmla="*/ 1573065 h 2244829"/>
              <a:gd name="connsiteX451" fmla="*/ 1870434 w 2528137"/>
              <a:gd name="connsiteY451" fmla="*/ 1607358 h 2244829"/>
              <a:gd name="connsiteX452" fmla="*/ 1896126 w 2528137"/>
              <a:gd name="connsiteY452" fmla="*/ 1605975 h 2244829"/>
              <a:gd name="connsiteX453" fmla="*/ 1900576 w 2528137"/>
              <a:gd name="connsiteY453" fmla="*/ 1604859 h 2244829"/>
              <a:gd name="connsiteX454" fmla="*/ 1908146 w 2528137"/>
              <a:gd name="connsiteY454" fmla="*/ 1586744 h 2244829"/>
              <a:gd name="connsiteX455" fmla="*/ 1927068 w 2528137"/>
              <a:gd name="connsiteY455" fmla="*/ 1564547 h 2244829"/>
              <a:gd name="connsiteX456" fmla="*/ 1853489 w 2528137"/>
              <a:gd name="connsiteY456" fmla="*/ 1554149 h 2244829"/>
              <a:gd name="connsiteX457" fmla="*/ 1778389 w 2528137"/>
              <a:gd name="connsiteY457" fmla="*/ 1572918 h 2244829"/>
              <a:gd name="connsiteX458" fmla="*/ 1775519 w 2528137"/>
              <a:gd name="connsiteY458" fmla="*/ 1582440 h 2244829"/>
              <a:gd name="connsiteX459" fmla="*/ 1800627 w 2528137"/>
              <a:gd name="connsiteY459" fmla="*/ 1550739 h 2244829"/>
              <a:gd name="connsiteX460" fmla="*/ 1815311 w 2528137"/>
              <a:gd name="connsiteY460" fmla="*/ 1562116 h 2244829"/>
              <a:gd name="connsiteX461" fmla="*/ 1778600 w 2528137"/>
              <a:gd name="connsiteY461" fmla="*/ 1600039 h 2244829"/>
              <a:gd name="connsiteX462" fmla="*/ 1774298 w 2528137"/>
              <a:gd name="connsiteY462" fmla="*/ 1604720 h 2244829"/>
              <a:gd name="connsiteX463" fmla="*/ 1769197 w 2528137"/>
              <a:gd name="connsiteY463" fmla="*/ 1603417 h 2244829"/>
              <a:gd name="connsiteX464" fmla="*/ 1756328 w 2528137"/>
              <a:gd name="connsiteY464" fmla="*/ 1646115 h 2244829"/>
              <a:gd name="connsiteX465" fmla="*/ 1737084 w 2528137"/>
              <a:gd name="connsiteY465" fmla="*/ 1719312 h 2244829"/>
              <a:gd name="connsiteX466" fmla="*/ 1049919 w 2528137"/>
              <a:gd name="connsiteY466" fmla="*/ 2244829 h 2244829"/>
              <a:gd name="connsiteX467" fmla="*/ 1190820 w 2528137"/>
              <a:gd name="connsiteY467" fmla="*/ 2214015 h 2244829"/>
              <a:gd name="connsiteX468" fmla="*/ 1250960 w 2528137"/>
              <a:gd name="connsiteY468" fmla="*/ 2187900 h 2244829"/>
              <a:gd name="connsiteX469" fmla="*/ 1290357 w 2528137"/>
              <a:gd name="connsiteY469" fmla="*/ 2175327 h 2244829"/>
              <a:gd name="connsiteX470" fmla="*/ 1737084 w 2528137"/>
              <a:gd name="connsiteY470" fmla="*/ 1647992 h 2244829"/>
              <a:gd name="connsiteX471" fmla="*/ 1785899 w 2528137"/>
              <a:gd name="connsiteY471" fmla="*/ 1527874 h 2244829"/>
              <a:gd name="connsiteX472" fmla="*/ 1872264 w 2528137"/>
              <a:gd name="connsiteY472" fmla="*/ 1539135 h 2244829"/>
              <a:gd name="connsiteX473" fmla="*/ 2001343 w 2528137"/>
              <a:gd name="connsiteY473" fmla="*/ 1543123 h 2244829"/>
              <a:gd name="connsiteX474" fmla="*/ 2035067 w 2528137"/>
              <a:gd name="connsiteY474" fmla="*/ 1531175 h 2244829"/>
              <a:gd name="connsiteX475" fmla="*/ 2037907 w 2528137"/>
              <a:gd name="connsiteY475" fmla="*/ 1528873 h 2244829"/>
              <a:gd name="connsiteX476" fmla="*/ 2086263 w 2528137"/>
              <a:gd name="connsiteY476" fmla="*/ 1494761 h 2244829"/>
              <a:gd name="connsiteX477" fmla="*/ 2104230 w 2528137"/>
              <a:gd name="connsiteY477" fmla="*/ 1492760 h 2244829"/>
              <a:gd name="connsiteX478" fmla="*/ 2105075 w 2528137"/>
              <a:gd name="connsiteY478" fmla="*/ 1492214 h 2244829"/>
              <a:gd name="connsiteX479" fmla="*/ 2225235 w 2528137"/>
              <a:gd name="connsiteY479" fmla="*/ 1287637 h 2244829"/>
              <a:gd name="connsiteX480" fmla="*/ 2244010 w 2528137"/>
              <a:gd name="connsiteY480" fmla="*/ 1291391 h 2244829"/>
              <a:gd name="connsiteX481" fmla="*/ 2170788 w 2528137"/>
              <a:gd name="connsiteY481" fmla="*/ 1450923 h 2244829"/>
              <a:gd name="connsiteX482" fmla="*/ 2125956 w 2528137"/>
              <a:gd name="connsiteY482" fmla="*/ 1495911 h 2244829"/>
              <a:gd name="connsiteX483" fmla="*/ 2134149 w 2528137"/>
              <a:gd name="connsiteY483" fmla="*/ 1498032 h 2244829"/>
              <a:gd name="connsiteX484" fmla="*/ 2154063 w 2528137"/>
              <a:gd name="connsiteY484" fmla="*/ 1508823 h 2244829"/>
              <a:gd name="connsiteX485" fmla="*/ 2160348 w 2528137"/>
              <a:gd name="connsiteY485" fmla="*/ 1484102 h 2244829"/>
              <a:gd name="connsiteX486" fmla="*/ 2157645 w 2528137"/>
              <a:gd name="connsiteY486" fmla="*/ 1482829 h 2244829"/>
              <a:gd name="connsiteX487" fmla="*/ 2165155 w 2528137"/>
              <a:gd name="connsiteY487" fmla="*/ 1471568 h 2244829"/>
              <a:gd name="connsiteX488" fmla="*/ 2166885 w 2528137"/>
              <a:gd name="connsiteY488" fmla="*/ 1472341 h 2244829"/>
              <a:gd name="connsiteX489" fmla="*/ 2176170 w 2528137"/>
              <a:gd name="connsiteY489" fmla="*/ 1457428 h 2244829"/>
              <a:gd name="connsiteX490" fmla="*/ 2190987 w 2528137"/>
              <a:gd name="connsiteY490" fmla="*/ 1468541 h 2244829"/>
              <a:gd name="connsiteX491" fmla="*/ 2183697 w 2528137"/>
              <a:gd name="connsiteY491" fmla="*/ 1479854 h 2244829"/>
              <a:gd name="connsiteX492" fmla="*/ 2204060 w 2528137"/>
              <a:gd name="connsiteY492" fmla="*/ 1488953 h 2244829"/>
              <a:gd name="connsiteX493" fmla="*/ 2217643 w 2528137"/>
              <a:gd name="connsiteY493" fmla="*/ 1475950 h 2244829"/>
              <a:gd name="connsiteX494" fmla="*/ 2228954 w 2528137"/>
              <a:gd name="connsiteY494" fmla="*/ 1477339 h 2244829"/>
              <a:gd name="connsiteX495" fmla="*/ 2228954 w 2528137"/>
              <a:gd name="connsiteY495" fmla="*/ 1483135 h 2244829"/>
              <a:gd name="connsiteX496" fmla="*/ 2232639 w 2528137"/>
              <a:gd name="connsiteY496" fmla="*/ 1486321 h 2244829"/>
              <a:gd name="connsiteX497" fmla="*/ 2233021 w 2528137"/>
              <a:gd name="connsiteY497" fmla="*/ 1494443 h 2244829"/>
              <a:gd name="connsiteX498" fmla="*/ 2254160 w 2528137"/>
              <a:gd name="connsiteY498" fmla="*/ 1497023 h 2244829"/>
              <a:gd name="connsiteX499" fmla="*/ 2263820 w 2528137"/>
              <a:gd name="connsiteY499" fmla="*/ 1495403 h 2244829"/>
              <a:gd name="connsiteX500" fmla="*/ 2266169 w 2528137"/>
              <a:gd name="connsiteY500" fmla="*/ 1490349 h 2244829"/>
              <a:gd name="connsiteX501" fmla="*/ 2279891 w 2528137"/>
              <a:gd name="connsiteY501" fmla="*/ 1488469 h 2244829"/>
              <a:gd name="connsiteX502" fmla="*/ 2282039 w 2528137"/>
              <a:gd name="connsiteY502" fmla="*/ 1492348 h 2244829"/>
              <a:gd name="connsiteX503" fmla="*/ 2296573 w 2528137"/>
              <a:gd name="connsiteY503" fmla="*/ 1489912 h 2244829"/>
              <a:gd name="connsiteX504" fmla="*/ 2336477 w 2528137"/>
              <a:gd name="connsiteY504" fmla="*/ 1472507 h 2244829"/>
              <a:gd name="connsiteX505" fmla="*/ 2360909 w 2528137"/>
              <a:gd name="connsiteY505" fmla="*/ 1455466 h 2244829"/>
              <a:gd name="connsiteX506" fmla="*/ 2371703 w 2528137"/>
              <a:gd name="connsiteY506" fmla="*/ 1412517 h 2244829"/>
              <a:gd name="connsiteX507" fmla="*/ 2380623 w 2528137"/>
              <a:gd name="connsiteY507" fmla="*/ 1407377 h 2244829"/>
              <a:gd name="connsiteX508" fmla="*/ 2386726 w 2528137"/>
              <a:gd name="connsiteY508" fmla="*/ 1416256 h 2244829"/>
              <a:gd name="connsiteX509" fmla="*/ 2382462 w 2528137"/>
              <a:gd name="connsiteY509" fmla="*/ 1437870 h 2244829"/>
              <a:gd name="connsiteX510" fmla="*/ 2405416 w 2528137"/>
              <a:gd name="connsiteY510" fmla="*/ 1415615 h 2244829"/>
              <a:gd name="connsiteX511" fmla="*/ 2454290 w 2528137"/>
              <a:gd name="connsiteY511" fmla="*/ 1343942 h 2244829"/>
              <a:gd name="connsiteX512" fmla="*/ 2334130 w 2528137"/>
              <a:gd name="connsiteY512" fmla="*/ 1009864 h 2244829"/>
              <a:gd name="connsiteX513" fmla="*/ 2330375 w 2528137"/>
              <a:gd name="connsiteY513" fmla="*/ 998603 h 2244829"/>
              <a:gd name="connsiteX514" fmla="*/ 2428005 w 2528137"/>
              <a:gd name="connsiteY514" fmla="*/ 878484 h 2244829"/>
              <a:gd name="connsiteX515" fmla="*/ 2506860 w 2528137"/>
              <a:gd name="connsiteY515" fmla="*/ 645755 h 2244829"/>
              <a:gd name="connsiteX516" fmla="*/ 2330375 w 2528137"/>
              <a:gd name="connsiteY516" fmla="*/ 255371 h 2244829"/>
              <a:gd name="connsiteX517" fmla="*/ 1951119 w 2528137"/>
              <a:gd name="connsiteY517" fmla="*/ 150268 h 2244829"/>
              <a:gd name="connsiteX518" fmla="*/ 1774634 w 2528137"/>
              <a:gd name="connsiteY518" fmla="*/ 476839 h 2244829"/>
              <a:gd name="connsiteX519" fmla="*/ 1762810 w 2528137"/>
              <a:gd name="connsiteY519" fmla="*/ 440592 h 2244829"/>
              <a:gd name="connsiteX520" fmla="*/ 1767593 w 2528137"/>
              <a:gd name="connsiteY520" fmla="*/ 386340 h 2244829"/>
              <a:gd name="connsiteX521" fmla="*/ 1898549 w 2528137"/>
              <a:gd name="connsiteY521" fmla="*/ 157775 h 2244829"/>
              <a:gd name="connsiteX522" fmla="*/ 2020991 w 2528137"/>
              <a:gd name="connsiteY522" fmla="*/ 121155 h 2244829"/>
              <a:gd name="connsiteX523" fmla="*/ 529206 w 2528137"/>
              <a:gd name="connsiteY523" fmla="*/ 589 h 2244829"/>
              <a:gd name="connsiteX524" fmla="*/ 926085 w 2528137"/>
              <a:gd name="connsiteY524" fmla="*/ 167306 h 2244829"/>
              <a:gd name="connsiteX525" fmla="*/ 944852 w 2528137"/>
              <a:gd name="connsiteY525" fmla="*/ 190740 h 2244829"/>
              <a:gd name="connsiteX526" fmla="*/ 945423 w 2528137"/>
              <a:gd name="connsiteY526" fmla="*/ 187745 h 2244829"/>
              <a:gd name="connsiteX527" fmla="*/ 1084257 w 2528137"/>
              <a:gd name="connsiteY527" fmla="*/ 120309 h 2244829"/>
              <a:gd name="connsiteX528" fmla="*/ 1090237 w 2528137"/>
              <a:gd name="connsiteY528" fmla="*/ 118377 h 2244829"/>
              <a:gd name="connsiteX529" fmla="*/ 1095514 w 2528137"/>
              <a:gd name="connsiteY529" fmla="*/ 131548 h 2244829"/>
              <a:gd name="connsiteX530" fmla="*/ 952928 w 2528137"/>
              <a:gd name="connsiteY530" fmla="*/ 198985 h 2244829"/>
              <a:gd name="connsiteX531" fmla="*/ 951783 w 2528137"/>
              <a:gd name="connsiteY531" fmla="*/ 199395 h 2244829"/>
              <a:gd name="connsiteX532" fmla="*/ 957194 w 2528137"/>
              <a:gd name="connsiteY532" fmla="*/ 206151 h 2244829"/>
              <a:gd name="connsiteX533" fmla="*/ 1030971 w 2528137"/>
              <a:gd name="connsiteY533" fmla="*/ 172189 h 2244829"/>
              <a:gd name="connsiteX534" fmla="*/ 1038420 w 2528137"/>
              <a:gd name="connsiteY534" fmla="*/ 187429 h 2244829"/>
              <a:gd name="connsiteX535" fmla="*/ 968118 w 2528137"/>
              <a:gd name="connsiteY535" fmla="*/ 219792 h 2244829"/>
              <a:gd name="connsiteX536" fmla="*/ 978574 w 2528137"/>
              <a:gd name="connsiteY536" fmla="*/ 232849 h 2244829"/>
              <a:gd name="connsiteX537" fmla="*/ 1012369 w 2528137"/>
              <a:gd name="connsiteY537" fmla="*/ 251617 h 2244829"/>
              <a:gd name="connsiteX538" fmla="*/ 1042409 w 2528137"/>
              <a:gd name="connsiteY538" fmla="*/ 195312 h 2244829"/>
              <a:gd name="connsiteX539" fmla="*/ 1125019 w 2528137"/>
              <a:gd name="connsiteY539" fmla="*/ 105223 h 2244829"/>
              <a:gd name="connsiteX540" fmla="*/ 1346564 w 2528137"/>
              <a:gd name="connsiteY540" fmla="*/ 78947 h 2244829"/>
              <a:gd name="connsiteX541" fmla="*/ 1670543 w 2528137"/>
              <a:gd name="connsiteY541" fmla="*/ 280342 h 2244829"/>
              <a:gd name="connsiteX542" fmla="*/ 1680079 w 2528137"/>
              <a:gd name="connsiteY542" fmla="*/ 293038 h 2244829"/>
              <a:gd name="connsiteX543" fmla="*/ 1736333 w 2528137"/>
              <a:gd name="connsiteY543" fmla="*/ 223855 h 2244829"/>
              <a:gd name="connsiteX544" fmla="*/ 1815701 w 2528137"/>
              <a:gd name="connsiteY544" fmla="*/ 173072 h 2244829"/>
              <a:gd name="connsiteX545" fmla="*/ 1821043 w 2528137"/>
              <a:gd name="connsiteY545" fmla="*/ 171720 h 2244829"/>
              <a:gd name="connsiteX546" fmla="*/ 1824624 w 2528137"/>
              <a:gd name="connsiteY546" fmla="*/ 176364 h 2244829"/>
              <a:gd name="connsiteX547" fmla="*/ 1821182 w 2528137"/>
              <a:gd name="connsiteY547" fmla="*/ 184196 h 2244829"/>
              <a:gd name="connsiteX548" fmla="*/ 1794605 w 2528137"/>
              <a:gd name="connsiteY548" fmla="*/ 201245 h 2244829"/>
              <a:gd name="connsiteX549" fmla="*/ 1779950 w 2528137"/>
              <a:gd name="connsiteY549" fmla="*/ 208984 h 2244829"/>
              <a:gd name="connsiteX550" fmla="*/ 1745725 w 2528137"/>
              <a:gd name="connsiteY550" fmla="*/ 236550 h 2244829"/>
              <a:gd name="connsiteX551" fmla="*/ 1742005 w 2528137"/>
              <a:gd name="connsiteY551" fmla="*/ 241247 h 2244829"/>
              <a:gd name="connsiteX552" fmla="*/ 1680657 w 2528137"/>
              <a:gd name="connsiteY552" fmla="*/ 293807 h 2244829"/>
              <a:gd name="connsiteX553" fmla="*/ 1685701 w 2528137"/>
              <a:gd name="connsiteY553" fmla="*/ 300522 h 2244829"/>
              <a:gd name="connsiteX554" fmla="*/ 1688887 w 2528137"/>
              <a:gd name="connsiteY554" fmla="*/ 300141 h 2244829"/>
              <a:gd name="connsiteX555" fmla="*/ 1695513 w 2528137"/>
              <a:gd name="connsiteY555" fmla="*/ 299939 h 2244829"/>
              <a:gd name="connsiteX556" fmla="*/ 1742005 w 2528137"/>
              <a:gd name="connsiteY556" fmla="*/ 241247 h 2244829"/>
              <a:gd name="connsiteX557" fmla="*/ 1771086 w 2528137"/>
              <a:gd name="connsiteY557" fmla="*/ 216332 h 2244829"/>
              <a:gd name="connsiteX558" fmla="*/ 1794605 w 2528137"/>
              <a:gd name="connsiteY558" fmla="*/ 201245 h 2244829"/>
              <a:gd name="connsiteX559" fmla="*/ 1819458 w 2528137"/>
              <a:gd name="connsiteY559" fmla="*/ 188119 h 2244829"/>
              <a:gd name="connsiteX560" fmla="*/ 1821182 w 2528137"/>
              <a:gd name="connsiteY560" fmla="*/ 184196 h 2244829"/>
              <a:gd name="connsiteX561" fmla="*/ 1879572 w 2528137"/>
              <a:gd name="connsiteY561" fmla="*/ 146740 h 2244829"/>
              <a:gd name="connsiteX562" fmla="*/ 1887086 w 2528137"/>
              <a:gd name="connsiteY562" fmla="*/ 161787 h 2244829"/>
              <a:gd name="connsiteX563" fmla="*/ 1783766 w 2528137"/>
              <a:gd name="connsiteY563" fmla="*/ 227617 h 2244829"/>
              <a:gd name="connsiteX564" fmla="*/ 1697510 w 2528137"/>
              <a:gd name="connsiteY564" fmla="*/ 299878 h 2244829"/>
              <a:gd name="connsiteX565" fmla="*/ 1724853 w 2528137"/>
              <a:gd name="connsiteY565" fmla="*/ 299042 h 2244829"/>
              <a:gd name="connsiteX566" fmla="*/ 1808267 w 2528137"/>
              <a:gd name="connsiteY566" fmla="*/ 229762 h 2244829"/>
              <a:gd name="connsiteX567" fmla="*/ 1819459 w 2528137"/>
              <a:gd name="connsiteY567" fmla="*/ 240875 h 2244829"/>
              <a:gd name="connsiteX568" fmla="*/ 1790139 w 2528137"/>
              <a:gd name="connsiteY568" fmla="*/ 267556 h 2244829"/>
              <a:gd name="connsiteX569" fmla="*/ 1779901 w 2528137"/>
              <a:gd name="connsiteY569" fmla="*/ 277599 h 2244829"/>
              <a:gd name="connsiteX570" fmla="*/ 1789688 w 2528137"/>
              <a:gd name="connsiteY570" fmla="*/ 277599 h 2244829"/>
              <a:gd name="connsiteX571" fmla="*/ 1792987 w 2528137"/>
              <a:gd name="connsiteY571" fmla="*/ 289029 h 2244829"/>
              <a:gd name="connsiteX572" fmla="*/ 1759054 w 2528137"/>
              <a:gd name="connsiteY572" fmla="*/ 327129 h 2244829"/>
              <a:gd name="connsiteX573" fmla="*/ 1740203 w 2528137"/>
              <a:gd name="connsiteY573" fmla="*/ 334749 h 2244829"/>
              <a:gd name="connsiteX574" fmla="*/ 1725121 w 2528137"/>
              <a:gd name="connsiteY574" fmla="*/ 338559 h 2244829"/>
              <a:gd name="connsiteX575" fmla="*/ 1713811 w 2528137"/>
              <a:gd name="connsiteY575" fmla="*/ 323319 h 2244829"/>
              <a:gd name="connsiteX576" fmla="*/ 1725121 w 2528137"/>
              <a:gd name="connsiteY576" fmla="*/ 319509 h 2244829"/>
              <a:gd name="connsiteX577" fmla="*/ 1740203 w 2528137"/>
              <a:gd name="connsiteY577" fmla="*/ 319509 h 2244829"/>
              <a:gd name="connsiteX578" fmla="*/ 1763296 w 2528137"/>
              <a:gd name="connsiteY578" fmla="*/ 301411 h 2244829"/>
              <a:gd name="connsiteX579" fmla="*/ 1774891 w 2528137"/>
              <a:gd name="connsiteY579" fmla="*/ 282513 h 2244829"/>
              <a:gd name="connsiteX580" fmla="*/ 1761168 w 2528137"/>
              <a:gd name="connsiteY580" fmla="*/ 295974 h 2244829"/>
              <a:gd name="connsiteX581" fmla="*/ 1709952 w 2528137"/>
              <a:gd name="connsiteY581" fmla="*/ 318308 h 2244829"/>
              <a:gd name="connsiteX582" fmla="*/ 1697584 w 2528137"/>
              <a:gd name="connsiteY582" fmla="*/ 316341 h 2244829"/>
              <a:gd name="connsiteX583" fmla="*/ 1716725 w 2528137"/>
              <a:gd name="connsiteY583" fmla="*/ 341823 h 2244829"/>
              <a:gd name="connsiteX584" fmla="*/ 1731288 w 2528137"/>
              <a:gd name="connsiteY584" fmla="*/ 368959 h 2244829"/>
              <a:gd name="connsiteX585" fmla="*/ 1759451 w 2528137"/>
              <a:gd name="connsiteY585" fmla="*/ 353587 h 2244829"/>
              <a:gd name="connsiteX586" fmla="*/ 1766461 w 2528137"/>
              <a:gd name="connsiteY586" fmla="*/ 352256 h 2244829"/>
              <a:gd name="connsiteX587" fmla="*/ 1766991 w 2528137"/>
              <a:gd name="connsiteY587" fmla="*/ 368404 h 2244829"/>
              <a:gd name="connsiteX588" fmla="*/ 1738501 w 2528137"/>
              <a:gd name="connsiteY588" fmla="*/ 382399 h 2244829"/>
              <a:gd name="connsiteX589" fmla="*/ 1752082 w 2528137"/>
              <a:gd name="connsiteY589" fmla="*/ 407704 h 2244829"/>
              <a:gd name="connsiteX590" fmla="*/ 1762810 w 2528137"/>
              <a:gd name="connsiteY590" fmla="*/ 440592 h 2244829"/>
              <a:gd name="connsiteX591" fmla="*/ 1759614 w 2528137"/>
              <a:gd name="connsiteY591" fmla="*/ 476839 h 2244829"/>
              <a:gd name="connsiteX592" fmla="*/ 1738228 w 2528137"/>
              <a:gd name="connsiteY592" fmla="*/ 412682 h 2244829"/>
              <a:gd name="connsiteX593" fmla="*/ 1722542 w 2528137"/>
              <a:gd name="connsiteY593" fmla="*/ 383437 h 2244829"/>
              <a:gd name="connsiteX594" fmla="*/ 1720334 w 2528137"/>
              <a:gd name="connsiteY594" fmla="*/ 382295 h 2244829"/>
              <a:gd name="connsiteX595" fmla="*/ 1721111 w 2528137"/>
              <a:gd name="connsiteY595" fmla="*/ 380768 h 2244829"/>
              <a:gd name="connsiteX596" fmla="*/ 1706105 w 2528137"/>
              <a:gd name="connsiteY596" fmla="*/ 352791 h 2244829"/>
              <a:gd name="connsiteX597" fmla="*/ 1376604 w 2528137"/>
              <a:gd name="connsiteY597" fmla="*/ 105223 h 2244829"/>
              <a:gd name="connsiteX598" fmla="*/ 1147549 w 2528137"/>
              <a:gd name="connsiteY598" fmla="*/ 112731 h 2244829"/>
              <a:gd name="connsiteX599" fmla="*/ 1065878 w 2528137"/>
              <a:gd name="connsiteY599" fmla="*/ 189212 h 2244829"/>
              <a:gd name="connsiteX600" fmla="*/ 1061536 w 2528137"/>
              <a:gd name="connsiteY600" fmla="*/ 197017 h 2244829"/>
              <a:gd name="connsiteX601" fmla="*/ 1065146 w 2528137"/>
              <a:gd name="connsiteY601" fmla="*/ 195895 h 2244829"/>
              <a:gd name="connsiteX602" fmla="*/ 1057889 w 2528137"/>
              <a:gd name="connsiteY602" fmla="*/ 210712 h 2244829"/>
              <a:gd name="connsiteX603" fmla="*/ 1056578 w 2528137"/>
              <a:gd name="connsiteY603" fmla="*/ 205931 h 2244829"/>
              <a:gd name="connsiteX604" fmla="*/ 1033430 w 2528137"/>
              <a:gd name="connsiteY604" fmla="*/ 247542 h 2244829"/>
              <a:gd name="connsiteX605" fmla="*/ 1042920 w 2528137"/>
              <a:gd name="connsiteY605" fmla="*/ 243784 h 2244829"/>
              <a:gd name="connsiteX606" fmla="*/ 1035210 w 2528137"/>
              <a:gd name="connsiteY606" fmla="*/ 259659 h 2244829"/>
              <a:gd name="connsiteX607" fmla="*/ 1031439 w 2528137"/>
              <a:gd name="connsiteY607" fmla="*/ 251120 h 2244829"/>
              <a:gd name="connsiteX608" fmla="*/ 1012369 w 2528137"/>
              <a:gd name="connsiteY608" fmla="*/ 285401 h 2244829"/>
              <a:gd name="connsiteX609" fmla="*/ 997349 w 2528137"/>
              <a:gd name="connsiteY609" fmla="*/ 285401 h 2244829"/>
              <a:gd name="connsiteX610" fmla="*/ 892209 w 2528137"/>
              <a:gd name="connsiteY610" fmla="*/ 157775 h 2244829"/>
              <a:gd name="connsiteX611" fmla="*/ 723234 w 2528137"/>
              <a:gd name="connsiteY611" fmla="*/ 60179 h 2244829"/>
              <a:gd name="connsiteX612" fmla="*/ 332713 w 2528137"/>
              <a:gd name="connsiteY612" fmla="*/ 45164 h 2244829"/>
              <a:gd name="connsiteX613" fmla="*/ 175003 w 2528137"/>
              <a:gd name="connsiteY613" fmla="*/ 386750 h 2244829"/>
              <a:gd name="connsiteX614" fmla="*/ 204686 w 2528137"/>
              <a:gd name="connsiteY614" fmla="*/ 439191 h 2244829"/>
              <a:gd name="connsiteX615" fmla="*/ 211030 w 2528137"/>
              <a:gd name="connsiteY615" fmla="*/ 438963 h 2244829"/>
              <a:gd name="connsiteX616" fmla="*/ 212897 w 2528137"/>
              <a:gd name="connsiteY616" fmla="*/ 446962 h 2244829"/>
              <a:gd name="connsiteX617" fmla="*/ 210438 w 2528137"/>
              <a:gd name="connsiteY617" fmla="*/ 449354 h 2244829"/>
              <a:gd name="connsiteX618" fmla="*/ 210558 w 2528137"/>
              <a:gd name="connsiteY618" fmla="*/ 449566 h 2244829"/>
              <a:gd name="connsiteX619" fmla="*/ 259491 w 2528137"/>
              <a:gd name="connsiteY619" fmla="*/ 506400 h 2244829"/>
              <a:gd name="connsiteX620" fmla="*/ 301550 w 2528137"/>
              <a:gd name="connsiteY620" fmla="*/ 552019 h 2244829"/>
              <a:gd name="connsiteX621" fmla="*/ 310402 w 2528137"/>
              <a:gd name="connsiteY621" fmla="*/ 548320 h 2244829"/>
              <a:gd name="connsiteX622" fmla="*/ 315222 w 2528137"/>
              <a:gd name="connsiteY622" fmla="*/ 558507 h 2244829"/>
              <a:gd name="connsiteX623" fmla="*/ 309486 w 2528137"/>
              <a:gd name="connsiteY623" fmla="*/ 560627 h 2244829"/>
              <a:gd name="connsiteX624" fmla="*/ 311239 w 2528137"/>
              <a:gd name="connsiteY624" fmla="*/ 562529 h 2244829"/>
              <a:gd name="connsiteX625" fmla="*/ 355243 w 2528137"/>
              <a:gd name="connsiteY625" fmla="*/ 623233 h 2244829"/>
              <a:gd name="connsiteX626" fmla="*/ 351488 w 2528137"/>
              <a:gd name="connsiteY626" fmla="*/ 634494 h 2244829"/>
              <a:gd name="connsiteX627" fmla="*/ 137453 w 2528137"/>
              <a:gd name="connsiteY627" fmla="*/ 795903 h 2244829"/>
              <a:gd name="connsiteX628" fmla="*/ 106827 w 2528137"/>
              <a:gd name="connsiteY628" fmla="*/ 871564 h 2244829"/>
              <a:gd name="connsiteX629" fmla="*/ 107661 w 2528137"/>
              <a:gd name="connsiteY629" fmla="*/ 901015 h 2244829"/>
              <a:gd name="connsiteX630" fmla="*/ 108869 w 2528137"/>
              <a:gd name="connsiteY630" fmla="*/ 902185 h 2244829"/>
              <a:gd name="connsiteX631" fmla="*/ 107744 w 2528137"/>
              <a:gd name="connsiteY631" fmla="*/ 903946 h 2244829"/>
              <a:gd name="connsiteX632" fmla="*/ 108015 w 2528137"/>
              <a:gd name="connsiteY632" fmla="*/ 913485 h 2244829"/>
              <a:gd name="connsiteX633" fmla="*/ 117740 w 2528137"/>
              <a:gd name="connsiteY633" fmla="*/ 956374 h 2244829"/>
              <a:gd name="connsiteX634" fmla="*/ 122371 w 2528137"/>
              <a:gd name="connsiteY634" fmla="*/ 966629 h 2244829"/>
              <a:gd name="connsiteX635" fmla="*/ 124134 w 2528137"/>
              <a:gd name="connsiteY635" fmla="*/ 967520 h 2244829"/>
              <a:gd name="connsiteX636" fmla="*/ 123722 w 2528137"/>
              <a:gd name="connsiteY636" fmla="*/ 969620 h 2244829"/>
              <a:gd name="connsiteX637" fmla="*/ 143797 w 2528137"/>
              <a:gd name="connsiteY637" fmla="*/ 1014068 h 2244829"/>
              <a:gd name="connsiteX638" fmla="*/ 148458 w 2528137"/>
              <a:gd name="connsiteY638" fmla="*/ 1014069 h 2244829"/>
              <a:gd name="connsiteX639" fmla="*/ 153130 w 2528137"/>
              <a:gd name="connsiteY639" fmla="*/ 1025303 h 2244829"/>
              <a:gd name="connsiteX640" fmla="*/ 150431 w 2528137"/>
              <a:gd name="connsiteY640" fmla="*/ 1028759 h 2244829"/>
              <a:gd name="connsiteX641" fmla="*/ 155407 w 2528137"/>
              <a:gd name="connsiteY641" fmla="*/ 1039776 h 2244829"/>
              <a:gd name="connsiteX642" fmla="*/ 205043 w 2528137"/>
              <a:gd name="connsiteY642" fmla="*/ 1111213 h 2244829"/>
              <a:gd name="connsiteX643" fmla="*/ 256499 w 2528137"/>
              <a:gd name="connsiteY643" fmla="*/ 1157900 h 2244829"/>
              <a:gd name="connsiteX644" fmla="*/ 303674 w 2528137"/>
              <a:gd name="connsiteY644" fmla="*/ 1183925 h 2244829"/>
              <a:gd name="connsiteX645" fmla="*/ 303238 w 2528137"/>
              <a:gd name="connsiteY645" fmla="*/ 1183103 h 2244829"/>
              <a:gd name="connsiteX646" fmla="*/ 307511 w 2528137"/>
              <a:gd name="connsiteY646" fmla="*/ 1177177 h 2244829"/>
              <a:gd name="connsiteX647" fmla="*/ 314258 w 2528137"/>
              <a:gd name="connsiteY647" fmla="*/ 1179087 h 2244829"/>
              <a:gd name="connsiteX648" fmla="*/ 318794 w 2528137"/>
              <a:gd name="connsiteY648" fmla="*/ 1187422 h 2244829"/>
              <a:gd name="connsiteX649" fmla="*/ 312641 w 2528137"/>
              <a:gd name="connsiteY649" fmla="*/ 1188872 h 2244829"/>
              <a:gd name="connsiteX650" fmla="*/ 318163 w 2528137"/>
              <a:gd name="connsiteY650" fmla="*/ 1191918 h 2244829"/>
              <a:gd name="connsiteX651" fmla="*/ 359556 w 2528137"/>
              <a:gd name="connsiteY651" fmla="*/ 1205770 h 2244829"/>
              <a:gd name="connsiteX652" fmla="*/ 369517 w 2528137"/>
              <a:gd name="connsiteY652" fmla="*/ 1199018 h 2244829"/>
              <a:gd name="connsiteX653" fmla="*/ 378427 w 2528137"/>
              <a:gd name="connsiteY653" fmla="*/ 1201797 h 2244829"/>
              <a:gd name="connsiteX654" fmla="*/ 382172 w 2528137"/>
              <a:gd name="connsiteY654" fmla="*/ 1190440 h 2244829"/>
              <a:gd name="connsiteX655" fmla="*/ 369517 w 2528137"/>
              <a:gd name="connsiteY655" fmla="*/ 1199018 h 2244829"/>
              <a:gd name="connsiteX656" fmla="*/ 340979 w 2528137"/>
              <a:gd name="connsiteY656" fmla="*/ 1190440 h 2244829"/>
              <a:gd name="connsiteX657" fmla="*/ 344723 w 2528137"/>
              <a:gd name="connsiteY657" fmla="*/ 1175431 h 2244829"/>
              <a:gd name="connsiteX658" fmla="*/ 389662 w 2528137"/>
              <a:gd name="connsiteY658" fmla="*/ 1190440 h 2244829"/>
              <a:gd name="connsiteX659" fmla="*/ 389662 w 2528137"/>
              <a:gd name="connsiteY659" fmla="*/ 1201797 h 2244829"/>
              <a:gd name="connsiteX660" fmla="*/ 376752 w 2528137"/>
              <a:gd name="connsiteY660" fmla="*/ 1211525 h 2244829"/>
              <a:gd name="connsiteX661" fmla="*/ 386164 w 2528137"/>
              <a:gd name="connsiteY661" fmla="*/ 1214675 h 2244829"/>
              <a:gd name="connsiteX662" fmla="*/ 456629 w 2528137"/>
              <a:gd name="connsiteY662" fmla="*/ 1227578 h 2244829"/>
              <a:gd name="connsiteX663" fmla="*/ 610584 w 2528137"/>
              <a:gd name="connsiteY663" fmla="*/ 1220071 h 2244829"/>
              <a:gd name="connsiteX664" fmla="*/ 693194 w 2528137"/>
              <a:gd name="connsiteY664" fmla="*/ 1208809 h 2244829"/>
              <a:gd name="connsiteX665" fmla="*/ 764539 w 2528137"/>
              <a:gd name="connsiteY665" fmla="*/ 1343942 h 2244829"/>
              <a:gd name="connsiteX666" fmla="*/ 971005 w 2528137"/>
              <a:gd name="connsiteY666" fmla="*/ 1516554 h 2244829"/>
              <a:gd name="connsiteX667" fmla="*/ 1031218 w 2528137"/>
              <a:gd name="connsiteY667" fmla="*/ 1539512 h 2244829"/>
              <a:gd name="connsiteX668" fmla="*/ 1034681 w 2528137"/>
              <a:gd name="connsiteY668" fmla="*/ 1539512 h 2244829"/>
              <a:gd name="connsiteX669" fmla="*/ 1034738 w 2528137"/>
              <a:gd name="connsiteY669" fmla="*/ 1540854 h 2244829"/>
              <a:gd name="connsiteX670" fmla="*/ 1049919 w 2528137"/>
              <a:gd name="connsiteY670" fmla="*/ 1546642 h 2244829"/>
              <a:gd name="connsiteX671" fmla="*/ 1049969 w 2528137"/>
              <a:gd name="connsiteY671" fmla="*/ 1546655 h 2244829"/>
              <a:gd name="connsiteX672" fmla="*/ 1053619 w 2528137"/>
              <a:gd name="connsiteY672" fmla="*/ 1543233 h 2244829"/>
              <a:gd name="connsiteX673" fmla="*/ 1060156 w 2528137"/>
              <a:gd name="connsiteY673" fmla="*/ 1538628 h 2244829"/>
              <a:gd name="connsiteX674" fmla="*/ 1066693 w 2528137"/>
              <a:gd name="connsiteY674" fmla="*/ 1539968 h 2244829"/>
              <a:gd name="connsiteX675" fmla="*/ 1068561 w 2528137"/>
              <a:gd name="connsiteY675" fmla="*/ 1550694 h 2244829"/>
              <a:gd name="connsiteX676" fmla="*/ 1067910 w 2528137"/>
              <a:gd name="connsiteY676" fmla="*/ 1551331 h 2244829"/>
              <a:gd name="connsiteX677" fmla="*/ 1095781 w 2528137"/>
              <a:gd name="connsiteY677" fmla="*/ 1558594 h 2244829"/>
              <a:gd name="connsiteX678" fmla="*/ 1103019 w 2528137"/>
              <a:gd name="connsiteY678" fmla="*/ 1547387 h 2244829"/>
              <a:gd name="connsiteX679" fmla="*/ 1114449 w 2528137"/>
              <a:gd name="connsiteY679" fmla="*/ 1562204 h 2244829"/>
              <a:gd name="connsiteX680" fmla="*/ 1113719 w 2528137"/>
              <a:gd name="connsiteY680" fmla="*/ 1563269 h 2244829"/>
              <a:gd name="connsiteX681" fmla="*/ 1121176 w 2528137"/>
              <a:gd name="connsiteY681" fmla="*/ 1565213 h 2244829"/>
              <a:gd name="connsiteX682" fmla="*/ 1575619 w 2528137"/>
              <a:gd name="connsiteY682" fmla="*/ 1437785 h 2244829"/>
              <a:gd name="connsiteX683" fmla="*/ 1590639 w 2528137"/>
              <a:gd name="connsiteY683" fmla="*/ 1445292 h 2244829"/>
              <a:gd name="connsiteX684" fmla="*/ 1252986 w 2528137"/>
              <a:gd name="connsiteY684" fmla="*/ 2187020 h 2244829"/>
              <a:gd name="connsiteX685" fmla="*/ 1250960 w 2528137"/>
              <a:gd name="connsiteY685" fmla="*/ 2187900 h 2244829"/>
              <a:gd name="connsiteX686" fmla="*/ 1174318 w 2528137"/>
              <a:gd name="connsiteY686" fmla="*/ 2212358 h 2244829"/>
              <a:gd name="connsiteX687" fmla="*/ 1049919 w 2528137"/>
              <a:gd name="connsiteY687" fmla="*/ 2229814 h 2244829"/>
              <a:gd name="connsiteX688" fmla="*/ 1575619 w 2528137"/>
              <a:gd name="connsiteY688" fmla="*/ 1606701 h 2244829"/>
              <a:gd name="connsiteX689" fmla="*/ 1575619 w 2528137"/>
              <a:gd name="connsiteY689" fmla="*/ 1494090 h 2244829"/>
              <a:gd name="connsiteX690" fmla="*/ 1523049 w 2528137"/>
              <a:gd name="connsiteY690" fmla="*/ 1490337 h 2244829"/>
              <a:gd name="connsiteX691" fmla="*/ 1324034 w 2528137"/>
              <a:gd name="connsiteY691" fmla="*/ 1572918 h 2244829"/>
              <a:gd name="connsiteX692" fmla="*/ 1231531 w 2528137"/>
              <a:gd name="connsiteY692" fmla="*/ 1586056 h 2244829"/>
              <a:gd name="connsiteX693" fmla="*/ 1234221 w 2528137"/>
              <a:gd name="connsiteY693" fmla="*/ 1595390 h 2244829"/>
              <a:gd name="connsiteX694" fmla="*/ 1197092 w 2528137"/>
              <a:gd name="connsiteY694" fmla="*/ 1643208 h 2244829"/>
              <a:gd name="connsiteX695" fmla="*/ 1226960 w 2528137"/>
              <a:gd name="connsiteY695" fmla="*/ 1648655 h 2244829"/>
              <a:gd name="connsiteX696" fmla="*/ 1233369 w 2528137"/>
              <a:gd name="connsiteY696" fmla="*/ 1648579 h 2244829"/>
              <a:gd name="connsiteX697" fmla="*/ 1243513 w 2528137"/>
              <a:gd name="connsiteY697" fmla="*/ 1629672 h 2244829"/>
              <a:gd name="connsiteX698" fmla="*/ 1282406 w 2528137"/>
              <a:gd name="connsiteY698" fmla="*/ 1584978 h 2244829"/>
              <a:gd name="connsiteX699" fmla="*/ 1297223 w 2528137"/>
              <a:gd name="connsiteY699" fmla="*/ 1599876 h 2244829"/>
              <a:gd name="connsiteX700" fmla="*/ 1267590 w 2528137"/>
              <a:gd name="connsiteY700" fmla="*/ 1625948 h 2244829"/>
              <a:gd name="connsiteX701" fmla="*/ 1252773 w 2528137"/>
              <a:gd name="connsiteY701" fmla="*/ 1648295 h 2244829"/>
              <a:gd name="connsiteX702" fmla="*/ 1252747 w 2528137"/>
              <a:gd name="connsiteY702" fmla="*/ 1648349 h 2244829"/>
              <a:gd name="connsiteX703" fmla="*/ 1264079 w 2528137"/>
              <a:gd name="connsiteY703" fmla="*/ 1648215 h 2244829"/>
              <a:gd name="connsiteX704" fmla="*/ 1304039 w 2528137"/>
              <a:gd name="connsiteY704" fmla="*/ 1638134 h 2244829"/>
              <a:gd name="connsiteX705" fmla="*/ 1301456 w 2528137"/>
              <a:gd name="connsiteY705" fmla="*/ 1633111 h 2244829"/>
              <a:gd name="connsiteX706" fmla="*/ 1335746 w 2528137"/>
              <a:gd name="connsiteY706" fmla="*/ 1577549 h 2244829"/>
              <a:gd name="connsiteX707" fmla="*/ 1349557 w 2528137"/>
              <a:gd name="connsiteY707" fmla="*/ 1575697 h 2244829"/>
              <a:gd name="connsiteX708" fmla="*/ 1354796 w 2528137"/>
              <a:gd name="connsiteY708" fmla="*/ 1584957 h 2244829"/>
              <a:gd name="connsiteX709" fmla="*/ 1332889 w 2528137"/>
              <a:gd name="connsiteY709" fmla="*/ 1609497 h 2244829"/>
              <a:gd name="connsiteX710" fmla="*/ 1323514 w 2528137"/>
              <a:gd name="connsiteY710" fmla="*/ 1625313 h 2244829"/>
              <a:gd name="connsiteX711" fmla="*/ 1316696 w 2528137"/>
              <a:gd name="connsiteY711" fmla="*/ 1621999 h 2244829"/>
              <a:gd name="connsiteX712" fmla="*/ 1305266 w 2528137"/>
              <a:gd name="connsiteY712" fmla="*/ 1629407 h 2244829"/>
              <a:gd name="connsiteX713" fmla="*/ 1314614 w 2528137"/>
              <a:gd name="connsiteY713" fmla="*/ 1635466 h 2244829"/>
              <a:gd name="connsiteX714" fmla="*/ 1318003 w 2528137"/>
              <a:gd name="connsiteY714" fmla="*/ 1634611 h 2244829"/>
              <a:gd name="connsiteX715" fmla="*/ 1323514 w 2528137"/>
              <a:gd name="connsiteY715" fmla="*/ 1625313 h 2244829"/>
              <a:gd name="connsiteX716" fmla="*/ 1326221 w 2528137"/>
              <a:gd name="connsiteY716" fmla="*/ 1626629 h 2244829"/>
              <a:gd name="connsiteX717" fmla="*/ 1325062 w 2528137"/>
              <a:gd name="connsiteY717" fmla="*/ 1632830 h 2244829"/>
              <a:gd name="connsiteX718" fmla="*/ 1325230 w 2528137"/>
              <a:gd name="connsiteY718" fmla="*/ 1632788 h 2244829"/>
              <a:gd name="connsiteX719" fmla="*/ 1354155 w 2528137"/>
              <a:gd name="connsiteY719" fmla="*/ 1619960 h 2244829"/>
              <a:gd name="connsiteX720" fmla="*/ 1358190 w 2528137"/>
              <a:gd name="connsiteY720" fmla="*/ 1600925 h 2244829"/>
              <a:gd name="connsiteX721" fmla="*/ 1391944 w 2528137"/>
              <a:gd name="connsiteY721" fmla="*/ 1550608 h 2244829"/>
              <a:gd name="connsiteX722" fmla="*/ 1403850 w 2528137"/>
              <a:gd name="connsiteY722" fmla="*/ 1550608 h 2244829"/>
              <a:gd name="connsiteX723" fmla="*/ 1407184 w 2528137"/>
              <a:gd name="connsiteY723" fmla="*/ 1561790 h 2244829"/>
              <a:gd name="connsiteX724" fmla="*/ 1385753 w 2528137"/>
              <a:gd name="connsiteY724" fmla="*/ 1589743 h 2244829"/>
              <a:gd name="connsiteX725" fmla="*/ 1384593 w 2528137"/>
              <a:gd name="connsiteY725" fmla="*/ 1591524 h 2244829"/>
              <a:gd name="connsiteX726" fmla="*/ 1384324 w 2528137"/>
              <a:gd name="connsiteY726" fmla="*/ 1591607 h 2244829"/>
              <a:gd name="connsiteX727" fmla="*/ 1361464 w 2528137"/>
              <a:gd name="connsiteY727" fmla="*/ 1613970 h 2244829"/>
              <a:gd name="connsiteX728" fmla="*/ 1365036 w 2528137"/>
              <a:gd name="connsiteY728" fmla="*/ 1615135 h 2244829"/>
              <a:gd name="connsiteX729" fmla="*/ 1374736 w 2528137"/>
              <a:gd name="connsiteY729" fmla="*/ 1610833 h 2244829"/>
              <a:gd name="connsiteX730" fmla="*/ 1376645 w 2528137"/>
              <a:gd name="connsiteY730" fmla="*/ 1603720 h 2244829"/>
              <a:gd name="connsiteX731" fmla="*/ 1384593 w 2528137"/>
              <a:gd name="connsiteY731" fmla="*/ 1591524 h 2244829"/>
              <a:gd name="connsiteX732" fmla="*/ 1394802 w 2528137"/>
              <a:gd name="connsiteY732" fmla="*/ 1588346 h 2244829"/>
              <a:gd name="connsiteX733" fmla="*/ 1399018 w 2528137"/>
              <a:gd name="connsiteY733" fmla="*/ 1597832 h 2244829"/>
              <a:gd name="connsiteX734" fmla="*/ 1418931 w 2528137"/>
              <a:gd name="connsiteY734" fmla="*/ 1585911 h 2244829"/>
              <a:gd name="connsiteX735" fmla="*/ 1428382 w 2528137"/>
              <a:gd name="connsiteY735" fmla="*/ 1571440 h 2244829"/>
              <a:gd name="connsiteX736" fmla="*/ 1443934 w 2528137"/>
              <a:gd name="connsiteY736" fmla="*/ 1543298 h 2244829"/>
              <a:gd name="connsiteX737" fmla="*/ 1457602 w 2528137"/>
              <a:gd name="connsiteY737" fmla="*/ 1538607 h 2244829"/>
              <a:gd name="connsiteX738" fmla="*/ 1462786 w 2528137"/>
              <a:gd name="connsiteY738" fmla="*/ 1550802 h 2244829"/>
              <a:gd name="connsiteX739" fmla="*/ 1451980 w 2528137"/>
              <a:gd name="connsiteY739" fmla="*/ 1566127 h 2244829"/>
              <a:gd name="connsiteX740" fmla="*/ 1457858 w 2528137"/>
              <a:gd name="connsiteY740" fmla="*/ 1562608 h 2244829"/>
              <a:gd name="connsiteX741" fmla="*/ 1462447 w 2528137"/>
              <a:gd name="connsiteY741" fmla="*/ 1554843 h 2244829"/>
              <a:gd name="connsiteX742" fmla="*/ 1492330 w 2528137"/>
              <a:gd name="connsiteY742" fmla="*/ 1521073 h 2244829"/>
              <a:gd name="connsiteX743" fmla="*/ 1498283 w 2528137"/>
              <a:gd name="connsiteY743" fmla="*/ 1516441 h 2244829"/>
              <a:gd name="connsiteX744" fmla="*/ 1503535 w 2528137"/>
              <a:gd name="connsiteY744" fmla="*/ 1528577 h 2244829"/>
              <a:gd name="connsiteX745" fmla="*/ 1495256 w 2528137"/>
              <a:gd name="connsiteY745" fmla="*/ 1540220 h 2244829"/>
              <a:gd name="connsiteX746" fmla="*/ 1496720 w 2528137"/>
              <a:gd name="connsiteY746" fmla="*/ 1539344 h 2244829"/>
              <a:gd name="connsiteX747" fmla="*/ 1507977 w 2528137"/>
              <a:gd name="connsiteY747" fmla="*/ 1546852 h 2244829"/>
              <a:gd name="connsiteX748" fmla="*/ 1509452 w 2528137"/>
              <a:gd name="connsiteY748" fmla="*/ 1559377 h 2244829"/>
              <a:gd name="connsiteX749" fmla="*/ 1553430 w 2528137"/>
              <a:gd name="connsiteY749" fmla="*/ 1520545 h 2244829"/>
              <a:gd name="connsiteX750" fmla="*/ 1566650 w 2528137"/>
              <a:gd name="connsiteY750" fmla="*/ 1520545 h 2244829"/>
              <a:gd name="connsiteX751" fmla="*/ 1568539 w 2528137"/>
              <a:gd name="connsiteY751" fmla="*/ 1531876 h 2244829"/>
              <a:gd name="connsiteX752" fmla="*/ 1522741 w 2528137"/>
              <a:gd name="connsiteY752" fmla="*/ 1568704 h 2244829"/>
              <a:gd name="connsiteX753" fmla="*/ 1511991 w 2528137"/>
              <a:gd name="connsiteY753" fmla="*/ 1580951 h 2244829"/>
              <a:gd name="connsiteX754" fmla="*/ 1513532 w 2528137"/>
              <a:gd name="connsiteY754" fmla="*/ 1594036 h 2244829"/>
              <a:gd name="connsiteX755" fmla="*/ 1511085 w 2528137"/>
              <a:gd name="connsiteY755" fmla="*/ 1618860 h 2244829"/>
              <a:gd name="connsiteX756" fmla="*/ 1520559 w 2528137"/>
              <a:gd name="connsiteY756" fmla="*/ 1609282 h 2244829"/>
              <a:gd name="connsiteX757" fmla="*/ 1560110 w 2528137"/>
              <a:gd name="connsiteY757" fmla="*/ 1566474 h 2244829"/>
              <a:gd name="connsiteX758" fmla="*/ 1574534 w 2528137"/>
              <a:gd name="connsiteY758" fmla="*/ 1566474 h 2244829"/>
              <a:gd name="connsiteX759" fmla="*/ 1574999 w 2528137"/>
              <a:gd name="connsiteY759" fmla="*/ 1577641 h 2244829"/>
              <a:gd name="connsiteX760" fmla="*/ 1508108 w 2528137"/>
              <a:gd name="connsiteY760" fmla="*/ 1644533 h 2244829"/>
              <a:gd name="connsiteX761" fmla="*/ 1500064 w 2528137"/>
              <a:gd name="connsiteY761" fmla="*/ 1673405 h 2244829"/>
              <a:gd name="connsiteX762" fmla="*/ 1510584 w 2528137"/>
              <a:gd name="connsiteY762" fmla="*/ 1667340 h 2244829"/>
              <a:gd name="connsiteX763" fmla="*/ 1548901 w 2528137"/>
              <a:gd name="connsiteY763" fmla="*/ 1636383 h 2244829"/>
              <a:gd name="connsiteX764" fmla="*/ 1561985 w 2528137"/>
              <a:gd name="connsiteY764" fmla="*/ 1635914 h 2244829"/>
              <a:gd name="connsiteX765" fmla="*/ 1563854 w 2528137"/>
              <a:gd name="connsiteY765" fmla="*/ 1643888 h 2244829"/>
              <a:gd name="connsiteX766" fmla="*/ 1520397 w 2528137"/>
              <a:gd name="connsiteY766" fmla="*/ 1681411 h 2244829"/>
              <a:gd name="connsiteX767" fmla="*/ 1492238 w 2528137"/>
              <a:gd name="connsiteY767" fmla="*/ 1697398 h 2244829"/>
              <a:gd name="connsiteX768" fmla="*/ 1478052 w 2528137"/>
              <a:gd name="connsiteY768" fmla="*/ 1730187 h 2244829"/>
              <a:gd name="connsiteX769" fmla="*/ 1519780 w 2528137"/>
              <a:gd name="connsiteY769" fmla="*/ 1708783 h 2244829"/>
              <a:gd name="connsiteX770" fmla="*/ 1527299 w 2528137"/>
              <a:gd name="connsiteY770" fmla="*/ 1723599 h 2244829"/>
              <a:gd name="connsiteX771" fmla="*/ 1469962 w 2528137"/>
              <a:gd name="connsiteY771" fmla="*/ 1752770 h 2244829"/>
              <a:gd name="connsiteX772" fmla="*/ 1463460 w 2528137"/>
              <a:gd name="connsiteY772" fmla="*/ 1755495 h 2244829"/>
              <a:gd name="connsiteX773" fmla="*/ 1443877 w 2528137"/>
              <a:gd name="connsiteY773" fmla="*/ 1786646 h 2244829"/>
              <a:gd name="connsiteX774" fmla="*/ 1496138 w 2528137"/>
              <a:gd name="connsiteY774" fmla="*/ 1761193 h 2244829"/>
              <a:gd name="connsiteX775" fmla="*/ 1503572 w 2528137"/>
              <a:gd name="connsiteY775" fmla="*/ 1779829 h 2244829"/>
              <a:gd name="connsiteX776" fmla="*/ 1425731 w 2528137"/>
              <a:gd name="connsiteY776" fmla="*/ 1815511 h 2244829"/>
              <a:gd name="connsiteX777" fmla="*/ 1420385 w 2528137"/>
              <a:gd name="connsiteY777" fmla="*/ 1824015 h 2244829"/>
              <a:gd name="connsiteX778" fmla="*/ 1408369 w 2528137"/>
              <a:gd name="connsiteY778" fmla="*/ 1837853 h 2244829"/>
              <a:gd name="connsiteX779" fmla="*/ 1421815 w 2528137"/>
              <a:gd name="connsiteY779" fmla="*/ 1832826 h 2244829"/>
              <a:gd name="connsiteX780" fmla="*/ 1500736 w 2528137"/>
              <a:gd name="connsiteY780" fmla="*/ 1810414 h 2244829"/>
              <a:gd name="connsiteX781" fmla="*/ 1504495 w 2528137"/>
              <a:gd name="connsiteY781" fmla="*/ 1825355 h 2244829"/>
              <a:gd name="connsiteX782" fmla="*/ 1387170 w 2528137"/>
              <a:gd name="connsiteY782" fmla="*/ 1863701 h 2244829"/>
              <a:gd name="connsiteX783" fmla="*/ 1385723 w 2528137"/>
              <a:gd name="connsiteY783" fmla="*/ 1863932 h 2244829"/>
              <a:gd name="connsiteX784" fmla="*/ 1360979 w 2528137"/>
              <a:gd name="connsiteY784" fmla="*/ 1892428 h 2244829"/>
              <a:gd name="connsiteX785" fmla="*/ 1372783 w 2528137"/>
              <a:gd name="connsiteY785" fmla="*/ 1888388 h 2244829"/>
              <a:gd name="connsiteX786" fmla="*/ 1451087 w 2528137"/>
              <a:gd name="connsiteY786" fmla="*/ 1869244 h 2244829"/>
              <a:gd name="connsiteX787" fmla="*/ 1458545 w 2528137"/>
              <a:gd name="connsiteY787" fmla="*/ 1884559 h 2244829"/>
              <a:gd name="connsiteX788" fmla="*/ 1391427 w 2528137"/>
              <a:gd name="connsiteY788" fmla="*/ 1899874 h 2244829"/>
              <a:gd name="connsiteX789" fmla="*/ 1350411 w 2528137"/>
              <a:gd name="connsiteY789" fmla="*/ 1915188 h 2244829"/>
              <a:gd name="connsiteX790" fmla="*/ 1331767 w 2528137"/>
              <a:gd name="connsiteY790" fmla="*/ 1919017 h 2244829"/>
              <a:gd name="connsiteX791" fmla="*/ 1325708 w 2528137"/>
              <a:gd name="connsiteY791" fmla="*/ 1923324 h 2244829"/>
              <a:gd name="connsiteX792" fmla="*/ 1325963 w 2528137"/>
              <a:gd name="connsiteY792" fmla="*/ 1922853 h 2244829"/>
              <a:gd name="connsiteX793" fmla="*/ 1287062 w 2528137"/>
              <a:gd name="connsiteY793" fmla="*/ 1955587 h 2244829"/>
              <a:gd name="connsiteX794" fmla="*/ 1227398 w 2528137"/>
              <a:gd name="connsiteY794" fmla="*/ 1989849 h 2244829"/>
              <a:gd name="connsiteX795" fmla="*/ 1261710 w 2528137"/>
              <a:gd name="connsiteY795" fmla="*/ 1988576 h 2244829"/>
              <a:gd name="connsiteX796" fmla="*/ 1260742 w 2528137"/>
              <a:gd name="connsiteY796" fmla="*/ 1986701 h 2244829"/>
              <a:gd name="connsiteX797" fmla="*/ 1335447 w 2528137"/>
              <a:gd name="connsiteY797" fmla="*/ 1948601 h 2244829"/>
              <a:gd name="connsiteX798" fmla="*/ 1436300 w 2528137"/>
              <a:gd name="connsiteY798" fmla="*/ 1929551 h 2244829"/>
              <a:gd name="connsiteX799" fmla="*/ 1436300 w 2528137"/>
              <a:gd name="connsiteY799" fmla="*/ 1944791 h 2244829"/>
              <a:gd name="connsiteX800" fmla="*/ 1357859 w 2528137"/>
              <a:gd name="connsiteY800" fmla="*/ 1960031 h 2244829"/>
              <a:gd name="connsiteX801" fmla="*/ 1287472 w 2528137"/>
              <a:gd name="connsiteY801" fmla="*/ 1978247 h 2244829"/>
              <a:gd name="connsiteX802" fmla="*/ 1278114 w 2528137"/>
              <a:gd name="connsiteY802" fmla="*/ 1987982 h 2244829"/>
              <a:gd name="connsiteX803" fmla="*/ 1383904 w 2528137"/>
              <a:gd name="connsiteY803" fmla="*/ 1989386 h 2244829"/>
              <a:gd name="connsiteX804" fmla="*/ 1383904 w 2528137"/>
              <a:gd name="connsiteY804" fmla="*/ 2004395 h 2244829"/>
              <a:gd name="connsiteX805" fmla="*/ 1182036 w 2528137"/>
              <a:gd name="connsiteY805" fmla="*/ 2017651 h 2244829"/>
              <a:gd name="connsiteX806" fmla="*/ 1169887 w 2528137"/>
              <a:gd name="connsiteY806" fmla="*/ 2010961 h 2244829"/>
              <a:gd name="connsiteX807" fmla="*/ 1169935 w 2528137"/>
              <a:gd name="connsiteY807" fmla="*/ 2010855 h 2244829"/>
              <a:gd name="connsiteX808" fmla="*/ 1144007 w 2528137"/>
              <a:gd name="connsiteY808" fmla="*/ 2017531 h 2244829"/>
              <a:gd name="connsiteX809" fmla="*/ 1091475 w 2528137"/>
              <a:gd name="connsiteY809" fmla="*/ 2053665 h 2244829"/>
              <a:gd name="connsiteX810" fmla="*/ 1048734 w 2528137"/>
              <a:gd name="connsiteY810" fmla="*/ 2169281 h 2244829"/>
              <a:gd name="connsiteX811" fmla="*/ 1051472 w 2528137"/>
              <a:gd name="connsiteY811" fmla="*/ 2179828 h 2244829"/>
              <a:gd name="connsiteX812" fmla="*/ 1081891 w 2528137"/>
              <a:gd name="connsiteY812" fmla="*/ 2183760 h 2244829"/>
              <a:gd name="connsiteX813" fmla="*/ 1132947 w 2528137"/>
              <a:gd name="connsiteY813" fmla="*/ 2184702 h 2244829"/>
              <a:gd name="connsiteX814" fmla="*/ 1129165 w 2528137"/>
              <a:gd name="connsiteY814" fmla="*/ 2199783 h 2244829"/>
              <a:gd name="connsiteX815" fmla="*/ 1078582 w 2528137"/>
              <a:gd name="connsiteY815" fmla="*/ 2198841 h 2244829"/>
              <a:gd name="connsiteX816" fmla="*/ 1055583 w 2528137"/>
              <a:gd name="connsiteY816" fmla="*/ 2195662 h 2244829"/>
              <a:gd name="connsiteX817" fmla="*/ 1057704 w 2528137"/>
              <a:gd name="connsiteY817" fmla="*/ 2203831 h 2244829"/>
              <a:gd name="connsiteX818" fmla="*/ 1046447 w 2528137"/>
              <a:gd name="connsiteY818" fmla="*/ 2215094 h 2244829"/>
              <a:gd name="connsiteX819" fmla="*/ 1036223 w 2528137"/>
              <a:gd name="connsiteY819" fmla="*/ 2192987 h 2244829"/>
              <a:gd name="connsiteX820" fmla="*/ 1030834 w 2528137"/>
              <a:gd name="connsiteY820" fmla="*/ 2192242 h 2244829"/>
              <a:gd name="connsiteX821" fmla="*/ 1030834 w 2528137"/>
              <a:gd name="connsiteY821" fmla="*/ 2177161 h 2244829"/>
              <a:gd name="connsiteX822" fmla="*/ 1033162 w 2528137"/>
              <a:gd name="connsiteY822" fmla="*/ 2177462 h 2244829"/>
              <a:gd name="connsiteX823" fmla="*/ 1031262 w 2528137"/>
              <a:gd name="connsiteY823" fmla="*/ 2160072 h 2244829"/>
              <a:gd name="connsiteX824" fmla="*/ 1121493 w 2528137"/>
              <a:gd name="connsiteY824" fmla="*/ 2004861 h 2244829"/>
              <a:gd name="connsiteX825" fmla="*/ 1200291 w 2528137"/>
              <a:gd name="connsiteY825" fmla="*/ 1986090 h 2244829"/>
              <a:gd name="connsiteX826" fmla="*/ 1297850 w 2528137"/>
              <a:gd name="connsiteY826" fmla="*/ 1926023 h 2244829"/>
              <a:gd name="connsiteX827" fmla="*/ 1313296 w 2528137"/>
              <a:gd name="connsiteY827" fmla="*/ 1911822 h 2244829"/>
              <a:gd name="connsiteX828" fmla="*/ 1313123 w 2528137"/>
              <a:gd name="connsiteY828" fmla="*/ 1911360 h 2244829"/>
              <a:gd name="connsiteX829" fmla="*/ 1319182 w 2528137"/>
              <a:gd name="connsiteY829" fmla="*/ 1906095 h 2244829"/>
              <a:gd name="connsiteX830" fmla="*/ 1319668 w 2528137"/>
              <a:gd name="connsiteY830" fmla="*/ 1905964 h 2244829"/>
              <a:gd name="connsiteX831" fmla="*/ 1361104 w 2528137"/>
              <a:gd name="connsiteY831" fmla="*/ 1867869 h 2244829"/>
              <a:gd name="connsiteX832" fmla="*/ 1346652 w 2528137"/>
              <a:gd name="connsiteY832" fmla="*/ 1870179 h 2244829"/>
              <a:gd name="connsiteX833" fmla="*/ 1342894 w 2528137"/>
              <a:gd name="connsiteY833" fmla="*/ 1855238 h 2244829"/>
              <a:gd name="connsiteX834" fmla="*/ 1378079 w 2528137"/>
              <a:gd name="connsiteY834" fmla="*/ 1848244 h 2244829"/>
              <a:gd name="connsiteX835" fmla="*/ 1391159 w 2528137"/>
              <a:gd name="connsiteY835" fmla="*/ 1831358 h 2244829"/>
              <a:gd name="connsiteX836" fmla="*/ 1373475 w 2528137"/>
              <a:gd name="connsiteY836" fmla="*/ 1839464 h 2244829"/>
              <a:gd name="connsiteX837" fmla="*/ 1366040 w 2528137"/>
              <a:gd name="connsiteY837" fmla="*/ 1824555 h 2244829"/>
              <a:gd name="connsiteX838" fmla="*/ 1414839 w 2528137"/>
              <a:gd name="connsiteY838" fmla="*/ 1800789 h 2244829"/>
              <a:gd name="connsiteX839" fmla="*/ 1425427 w 2528137"/>
              <a:gd name="connsiteY839" fmla="*/ 1787119 h 2244829"/>
              <a:gd name="connsiteX840" fmla="*/ 1435279 w 2528137"/>
              <a:gd name="connsiteY840" fmla="*/ 1767305 h 2244829"/>
              <a:gd name="connsiteX841" fmla="*/ 1406984 w 2528137"/>
              <a:gd name="connsiteY841" fmla="*/ 1779162 h 2244829"/>
              <a:gd name="connsiteX842" fmla="*/ 1403224 w 2528137"/>
              <a:gd name="connsiteY842" fmla="*/ 1764345 h 2244829"/>
              <a:gd name="connsiteX843" fmla="*/ 1446197 w 2528137"/>
              <a:gd name="connsiteY843" fmla="*/ 1745344 h 2244829"/>
              <a:gd name="connsiteX844" fmla="*/ 1466408 w 2528137"/>
              <a:gd name="connsiteY844" fmla="*/ 1704693 h 2244829"/>
              <a:gd name="connsiteX845" fmla="*/ 1461986 w 2528137"/>
              <a:gd name="connsiteY845" fmla="*/ 1702986 h 2244829"/>
              <a:gd name="connsiteX846" fmla="*/ 1466659 w 2528137"/>
              <a:gd name="connsiteY846" fmla="*/ 1692667 h 2244829"/>
              <a:gd name="connsiteX847" fmla="*/ 1472561 w 2528137"/>
              <a:gd name="connsiteY847" fmla="*/ 1689264 h 2244829"/>
              <a:gd name="connsiteX848" fmla="*/ 1480484 w 2528137"/>
              <a:gd name="connsiteY848" fmla="*/ 1658567 h 2244829"/>
              <a:gd name="connsiteX849" fmla="*/ 1478217 w 2528137"/>
              <a:gd name="connsiteY849" fmla="*/ 1652089 h 2244829"/>
              <a:gd name="connsiteX850" fmla="*/ 1483546 w 2528137"/>
              <a:gd name="connsiteY850" fmla="*/ 1646702 h 2244829"/>
              <a:gd name="connsiteX851" fmla="*/ 1493227 w 2528137"/>
              <a:gd name="connsiteY851" fmla="*/ 1609192 h 2244829"/>
              <a:gd name="connsiteX852" fmla="*/ 1481665 w 2528137"/>
              <a:gd name="connsiteY852" fmla="*/ 1614973 h 2244829"/>
              <a:gd name="connsiteX853" fmla="*/ 1470333 w 2528137"/>
              <a:gd name="connsiteY853" fmla="*/ 1607419 h 2244829"/>
              <a:gd name="connsiteX854" fmla="*/ 1496188 w 2528137"/>
              <a:gd name="connsiteY854" fmla="*/ 1575573 h 2244829"/>
              <a:gd name="connsiteX855" fmla="*/ 1496016 w 2528137"/>
              <a:gd name="connsiteY855" fmla="*/ 1569084 h 2244829"/>
              <a:gd name="connsiteX856" fmla="*/ 1473503 w 2528137"/>
              <a:gd name="connsiteY856" fmla="*/ 1570844 h 2244829"/>
              <a:gd name="connsiteX857" fmla="*/ 1470302 w 2528137"/>
              <a:gd name="connsiteY857" fmla="*/ 1572833 h 2244829"/>
              <a:gd name="connsiteX858" fmla="*/ 1469918 w 2528137"/>
              <a:gd name="connsiteY858" fmla="*/ 1573604 h 2244829"/>
              <a:gd name="connsiteX859" fmla="*/ 1468051 w 2528137"/>
              <a:gd name="connsiteY859" fmla="*/ 1575012 h 2244829"/>
              <a:gd name="connsiteX860" fmla="*/ 1467483 w 2528137"/>
              <a:gd name="connsiteY860" fmla="*/ 1574584 h 2244829"/>
              <a:gd name="connsiteX861" fmla="*/ 1466623 w 2528137"/>
              <a:gd name="connsiteY861" fmla="*/ 1575119 h 2244829"/>
              <a:gd name="connsiteX862" fmla="*/ 1469452 w 2528137"/>
              <a:gd name="connsiteY862" fmla="*/ 1584861 h 2244829"/>
              <a:gd name="connsiteX863" fmla="*/ 1458712 w 2528137"/>
              <a:gd name="connsiteY863" fmla="*/ 1584861 h 2244829"/>
              <a:gd name="connsiteX864" fmla="*/ 1457350 w 2528137"/>
              <a:gd name="connsiteY864" fmla="*/ 1580880 h 2244829"/>
              <a:gd name="connsiteX865" fmla="*/ 1451693 w 2528137"/>
              <a:gd name="connsiteY865" fmla="*/ 1584394 h 2244829"/>
              <a:gd name="connsiteX866" fmla="*/ 1442098 w 2528137"/>
              <a:gd name="connsiteY866" fmla="*/ 1589880 h 2244829"/>
              <a:gd name="connsiteX867" fmla="*/ 1440164 w 2528137"/>
              <a:gd name="connsiteY867" fmla="*/ 1595829 h 2244829"/>
              <a:gd name="connsiteX868" fmla="*/ 1421312 w 2528137"/>
              <a:gd name="connsiteY868" fmla="*/ 1610838 h 2244829"/>
              <a:gd name="connsiteX869" fmla="*/ 1411416 w 2528137"/>
              <a:gd name="connsiteY869" fmla="*/ 1609432 h 2244829"/>
              <a:gd name="connsiteX870" fmla="*/ 1411149 w 2528137"/>
              <a:gd name="connsiteY870" fmla="*/ 1607574 h 2244829"/>
              <a:gd name="connsiteX871" fmla="*/ 1372895 w 2528137"/>
              <a:gd name="connsiteY871" fmla="*/ 1629444 h 2244829"/>
              <a:gd name="connsiteX872" fmla="*/ 1244673 w 2528137"/>
              <a:gd name="connsiteY872" fmla="*/ 1664815 h 2244829"/>
              <a:gd name="connsiteX873" fmla="*/ 1244314 w 2528137"/>
              <a:gd name="connsiteY873" fmla="*/ 1664803 h 2244829"/>
              <a:gd name="connsiteX874" fmla="*/ 1246754 w 2528137"/>
              <a:gd name="connsiteY874" fmla="*/ 1669711 h 2244829"/>
              <a:gd name="connsiteX875" fmla="*/ 1237957 w 2528137"/>
              <a:gd name="connsiteY875" fmla="*/ 1674366 h 2244829"/>
              <a:gd name="connsiteX876" fmla="*/ 1229840 w 2528137"/>
              <a:gd name="connsiteY876" fmla="*/ 1666859 h 2244829"/>
              <a:gd name="connsiteX877" fmla="*/ 1229703 w 2528137"/>
              <a:gd name="connsiteY877" fmla="*/ 1664281 h 2244829"/>
              <a:gd name="connsiteX878" fmla="*/ 1200291 w 2528137"/>
              <a:gd name="connsiteY878" fmla="*/ 1663232 h 2244829"/>
              <a:gd name="connsiteX879" fmla="*/ 1121493 w 2528137"/>
              <a:gd name="connsiteY879" fmla="*/ 1633198 h 2244829"/>
              <a:gd name="connsiteX880" fmla="*/ 1111248 w 2528137"/>
              <a:gd name="connsiteY880" fmla="*/ 1627208 h 2244829"/>
              <a:gd name="connsiteX881" fmla="*/ 1110224 w 2528137"/>
              <a:gd name="connsiteY881" fmla="*/ 1629407 h 2244829"/>
              <a:gd name="connsiteX882" fmla="*/ 1095570 w 2528137"/>
              <a:gd name="connsiteY882" fmla="*/ 1621999 h 2244829"/>
              <a:gd name="connsiteX883" fmla="*/ 1097089 w 2528137"/>
              <a:gd name="connsiteY883" fmla="*/ 1618929 h 2244829"/>
              <a:gd name="connsiteX884" fmla="*/ 1084494 w 2528137"/>
              <a:gd name="connsiteY884" fmla="*/ 1611565 h 2244829"/>
              <a:gd name="connsiteX885" fmla="*/ 1084446 w 2528137"/>
              <a:gd name="connsiteY885" fmla="*/ 1611747 h 2244829"/>
              <a:gd name="connsiteX886" fmla="*/ 1072539 w 2528137"/>
              <a:gd name="connsiteY886" fmla="*/ 1610357 h 2244829"/>
              <a:gd name="connsiteX887" fmla="*/ 1071610 w 2528137"/>
              <a:gd name="connsiteY887" fmla="*/ 1604031 h 2244829"/>
              <a:gd name="connsiteX888" fmla="*/ 1049262 w 2528137"/>
              <a:gd name="connsiteY888" fmla="*/ 1590964 h 2244829"/>
              <a:gd name="connsiteX889" fmla="*/ 1036897 w 2528137"/>
              <a:gd name="connsiteY889" fmla="*/ 1586939 h 2244829"/>
              <a:gd name="connsiteX890" fmla="*/ 1031208 w 2528137"/>
              <a:gd name="connsiteY890" fmla="*/ 1595461 h 2244829"/>
              <a:gd name="connsiteX891" fmla="*/ 1016267 w 2528137"/>
              <a:gd name="connsiteY891" fmla="*/ 1591730 h 2244829"/>
              <a:gd name="connsiteX892" fmla="*/ 1021511 w 2528137"/>
              <a:gd name="connsiteY892" fmla="*/ 1581932 h 2244829"/>
              <a:gd name="connsiteX893" fmla="*/ 1010154 w 2528137"/>
              <a:gd name="connsiteY893" fmla="*/ 1578236 h 2244829"/>
              <a:gd name="connsiteX894" fmla="*/ 1001219 w 2528137"/>
              <a:gd name="connsiteY894" fmla="*/ 1588070 h 2244829"/>
              <a:gd name="connsiteX895" fmla="*/ 989908 w 2528137"/>
              <a:gd name="connsiteY895" fmla="*/ 1576864 h 2244829"/>
              <a:gd name="connsiteX896" fmla="*/ 993245 w 2528137"/>
              <a:gd name="connsiteY896" fmla="*/ 1572732 h 2244829"/>
              <a:gd name="connsiteX897" fmla="*/ 984705 w 2528137"/>
              <a:gd name="connsiteY897" fmla="*/ 1569953 h 2244829"/>
              <a:gd name="connsiteX898" fmla="*/ 975285 w 2528137"/>
              <a:gd name="connsiteY898" fmla="*/ 1584781 h 2244829"/>
              <a:gd name="connsiteX899" fmla="*/ 963928 w 2528137"/>
              <a:gd name="connsiteY899" fmla="*/ 1577196 h 2244829"/>
              <a:gd name="connsiteX900" fmla="*/ 969501 w 2528137"/>
              <a:gd name="connsiteY900" fmla="*/ 1565018 h 2244829"/>
              <a:gd name="connsiteX901" fmla="*/ 905433 w 2528137"/>
              <a:gd name="connsiteY901" fmla="*/ 1544636 h 2244829"/>
              <a:gd name="connsiteX902" fmla="*/ 903787 w 2528137"/>
              <a:gd name="connsiteY902" fmla="*/ 1547519 h 2244829"/>
              <a:gd name="connsiteX903" fmla="*/ 885531 w 2528137"/>
              <a:gd name="connsiteY903" fmla="*/ 1543682 h 2244829"/>
              <a:gd name="connsiteX904" fmla="*/ 888370 w 2528137"/>
              <a:gd name="connsiteY904" fmla="*/ 1539208 h 2244829"/>
              <a:gd name="connsiteX905" fmla="*/ 869622 w 2528137"/>
              <a:gd name="connsiteY905" fmla="*/ 1533243 h 2244829"/>
              <a:gd name="connsiteX906" fmla="*/ 776284 w 2528137"/>
              <a:gd name="connsiteY906" fmla="*/ 1486786 h 2244829"/>
              <a:gd name="connsiteX907" fmla="*/ 776045 w 2528137"/>
              <a:gd name="connsiteY907" fmla="*/ 1486667 h 2244829"/>
              <a:gd name="connsiteX908" fmla="*/ 775619 w 2528137"/>
              <a:gd name="connsiteY908" fmla="*/ 1487364 h 2244829"/>
              <a:gd name="connsiteX909" fmla="*/ 760678 w 2528137"/>
              <a:gd name="connsiteY909" fmla="*/ 1479805 h 2244829"/>
              <a:gd name="connsiteX910" fmla="*/ 761088 w 2528137"/>
              <a:gd name="connsiteY910" fmla="*/ 1479225 h 2244829"/>
              <a:gd name="connsiteX911" fmla="*/ 693609 w 2528137"/>
              <a:gd name="connsiteY911" fmla="*/ 1445653 h 2244829"/>
              <a:gd name="connsiteX912" fmla="*/ 693443 w 2528137"/>
              <a:gd name="connsiteY912" fmla="*/ 1445764 h 2244829"/>
              <a:gd name="connsiteX913" fmla="*/ 686498 w 2528137"/>
              <a:gd name="connsiteY913" fmla="*/ 1446230 h 2244829"/>
              <a:gd name="connsiteX914" fmla="*/ 683649 w 2528137"/>
              <a:gd name="connsiteY914" fmla="*/ 1440814 h 2244829"/>
              <a:gd name="connsiteX915" fmla="*/ 654325 w 2528137"/>
              <a:gd name="connsiteY915" fmla="*/ 1426725 h 2244829"/>
              <a:gd name="connsiteX916" fmla="*/ 649955 w 2528137"/>
              <a:gd name="connsiteY916" fmla="*/ 1425643 h 2244829"/>
              <a:gd name="connsiteX917" fmla="*/ 649814 w 2528137"/>
              <a:gd name="connsiteY917" fmla="*/ 1424558 h 2244829"/>
              <a:gd name="connsiteX918" fmla="*/ 607432 w 2528137"/>
              <a:gd name="connsiteY918" fmla="*/ 1404194 h 2244829"/>
              <a:gd name="connsiteX919" fmla="*/ 566157 w 2528137"/>
              <a:gd name="connsiteY919" fmla="*/ 1362898 h 2244829"/>
              <a:gd name="connsiteX920" fmla="*/ 521129 w 2528137"/>
              <a:gd name="connsiteY920" fmla="*/ 1336619 h 2244829"/>
              <a:gd name="connsiteX921" fmla="*/ 407154 w 2528137"/>
              <a:gd name="connsiteY921" fmla="*/ 1309871 h 2244829"/>
              <a:gd name="connsiteX922" fmla="*/ 365286 w 2528137"/>
              <a:gd name="connsiteY922" fmla="*/ 1292654 h 2244829"/>
              <a:gd name="connsiteX923" fmla="*/ 355902 w 2528137"/>
              <a:gd name="connsiteY923" fmla="*/ 1296875 h 2244829"/>
              <a:gd name="connsiteX924" fmla="*/ 352188 w 2528137"/>
              <a:gd name="connsiteY924" fmla="*/ 1287321 h 2244829"/>
              <a:gd name="connsiteX925" fmla="*/ 295993 w 2528137"/>
              <a:gd name="connsiteY925" fmla="*/ 1269044 h 2244829"/>
              <a:gd name="connsiteX926" fmla="*/ 295840 w 2528137"/>
              <a:gd name="connsiteY926" fmla="*/ 1269006 h 2244829"/>
              <a:gd name="connsiteX927" fmla="*/ 266081 w 2528137"/>
              <a:gd name="connsiteY927" fmla="*/ 1288000 h 2244829"/>
              <a:gd name="connsiteX928" fmla="*/ 254846 w 2528137"/>
              <a:gd name="connsiteY928" fmla="*/ 1276743 h 2244829"/>
              <a:gd name="connsiteX929" fmla="*/ 274297 w 2528137"/>
              <a:gd name="connsiteY929" fmla="*/ 1263559 h 2244829"/>
              <a:gd name="connsiteX930" fmla="*/ 208753 w 2528137"/>
              <a:gd name="connsiteY930" fmla="*/ 1246989 h 2244829"/>
              <a:gd name="connsiteX931" fmla="*/ 201246 w 2528137"/>
              <a:gd name="connsiteY931" fmla="*/ 1243930 h 2244829"/>
              <a:gd name="connsiteX932" fmla="*/ 186384 w 2528137"/>
              <a:gd name="connsiteY932" fmla="*/ 1261611 h 2244829"/>
              <a:gd name="connsiteX933" fmla="*/ 175096 w 2528137"/>
              <a:gd name="connsiteY933" fmla="*/ 1265341 h 2244829"/>
              <a:gd name="connsiteX934" fmla="*/ 167570 w 2528137"/>
              <a:gd name="connsiteY934" fmla="*/ 1257880 h 2244829"/>
              <a:gd name="connsiteX935" fmla="*/ 167570 w 2528137"/>
              <a:gd name="connsiteY935" fmla="*/ 1246688 h 2244829"/>
              <a:gd name="connsiteX936" fmla="*/ 169451 w 2528137"/>
              <a:gd name="connsiteY936" fmla="*/ 1237828 h 2244829"/>
              <a:gd name="connsiteX937" fmla="*/ 180514 w 2528137"/>
              <a:gd name="connsiteY937" fmla="*/ 1242137 h 2244829"/>
              <a:gd name="connsiteX938" fmla="*/ 177918 w 2528137"/>
              <a:gd name="connsiteY938" fmla="*/ 1243424 h 2244829"/>
              <a:gd name="connsiteX939" fmla="*/ 175096 w 2528137"/>
              <a:gd name="connsiteY939" fmla="*/ 1250419 h 2244829"/>
              <a:gd name="connsiteX940" fmla="*/ 182622 w 2528137"/>
              <a:gd name="connsiteY940" fmla="*/ 1257880 h 2244829"/>
              <a:gd name="connsiteX941" fmla="*/ 182622 w 2528137"/>
              <a:gd name="connsiteY941" fmla="*/ 1242958 h 2244829"/>
              <a:gd name="connsiteX942" fmla="*/ 180514 w 2528137"/>
              <a:gd name="connsiteY942" fmla="*/ 1242137 h 2244829"/>
              <a:gd name="connsiteX943" fmla="*/ 186384 w 2528137"/>
              <a:gd name="connsiteY943" fmla="*/ 1239227 h 2244829"/>
              <a:gd name="connsiteX944" fmla="*/ 187351 w 2528137"/>
              <a:gd name="connsiteY944" fmla="*/ 1238269 h 2244829"/>
              <a:gd name="connsiteX945" fmla="*/ 168298 w 2528137"/>
              <a:gd name="connsiteY945" fmla="*/ 1230505 h 2244829"/>
              <a:gd name="connsiteX946" fmla="*/ 136277 w 2528137"/>
              <a:gd name="connsiteY946" fmla="*/ 1210835 h 2244829"/>
              <a:gd name="connsiteX947" fmla="*/ 126348 w 2528137"/>
              <a:gd name="connsiteY947" fmla="*/ 1220647 h 2244829"/>
              <a:gd name="connsiteX948" fmla="*/ 115133 w 2528137"/>
              <a:gd name="connsiteY948" fmla="*/ 1213076 h 2244829"/>
              <a:gd name="connsiteX949" fmla="*/ 124494 w 2528137"/>
              <a:gd name="connsiteY949" fmla="*/ 1202912 h 2244829"/>
              <a:gd name="connsiteX950" fmla="*/ 64290 w 2528137"/>
              <a:gd name="connsiteY950" fmla="*/ 1150319 h 2244829"/>
              <a:gd name="connsiteX951" fmla="*/ 58676 w 2528137"/>
              <a:gd name="connsiteY951" fmla="*/ 1141894 h 2244829"/>
              <a:gd name="connsiteX952" fmla="*/ 49393 w 2528137"/>
              <a:gd name="connsiteY952" fmla="*/ 1146544 h 2244829"/>
              <a:gd name="connsiteX953" fmla="*/ 44720 w 2528137"/>
              <a:gd name="connsiteY953" fmla="*/ 1137649 h 2244829"/>
              <a:gd name="connsiteX954" fmla="*/ 50636 w 2528137"/>
              <a:gd name="connsiteY954" fmla="*/ 1129827 h 2244829"/>
              <a:gd name="connsiteX955" fmla="*/ 18324 w 2528137"/>
              <a:gd name="connsiteY955" fmla="*/ 1081336 h 2244829"/>
              <a:gd name="connsiteX956" fmla="*/ 97123 w 2528137"/>
              <a:gd name="connsiteY956" fmla="*/ 799774 h 2244829"/>
              <a:gd name="connsiteX957" fmla="*/ 112132 w 2528137"/>
              <a:gd name="connsiteY957" fmla="*/ 811036 h 2244829"/>
              <a:gd name="connsiteX958" fmla="*/ 30476 w 2528137"/>
              <a:gd name="connsiteY958" fmla="*/ 943217 h 2244829"/>
              <a:gd name="connsiteX959" fmla="*/ 29435 w 2528137"/>
              <a:gd name="connsiteY959" fmla="*/ 949720 h 2244829"/>
              <a:gd name="connsiteX960" fmla="*/ 54916 w 2528137"/>
              <a:gd name="connsiteY960" fmla="*/ 923770 h 2244829"/>
              <a:gd name="connsiteX961" fmla="*/ 94929 w 2528137"/>
              <a:gd name="connsiteY961" fmla="*/ 899278 h 2244829"/>
              <a:gd name="connsiteX962" fmla="*/ 96794 w 2528137"/>
              <a:gd name="connsiteY962" fmla="*/ 860303 h 2244829"/>
              <a:gd name="connsiteX963" fmla="*/ 137453 w 2528137"/>
              <a:gd name="connsiteY963" fmla="*/ 769627 h 2244829"/>
              <a:gd name="connsiteX964" fmla="*/ 216778 w 2528137"/>
              <a:gd name="connsiteY964" fmla="*/ 698776 h 2244829"/>
              <a:gd name="connsiteX965" fmla="*/ 237403 w 2528137"/>
              <a:gd name="connsiteY965" fmla="*/ 686240 h 2244829"/>
              <a:gd name="connsiteX966" fmla="*/ 177116 w 2528137"/>
              <a:gd name="connsiteY966" fmla="*/ 659960 h 2244829"/>
              <a:gd name="connsiteX967" fmla="*/ 40300 w 2528137"/>
              <a:gd name="connsiteY967" fmla="*/ 492138 h 2244829"/>
              <a:gd name="connsiteX968" fmla="*/ 30244 w 2528137"/>
              <a:gd name="connsiteY968" fmla="*/ 404081 h 2244829"/>
              <a:gd name="connsiteX969" fmla="*/ 40920 w 2528137"/>
              <a:gd name="connsiteY969" fmla="*/ 360115 h 2244829"/>
              <a:gd name="connsiteX970" fmla="*/ 35945 w 2528137"/>
              <a:gd name="connsiteY970" fmla="*/ 362297 h 2244829"/>
              <a:gd name="connsiteX971" fmla="*/ 32646 w 2528137"/>
              <a:gd name="connsiteY971" fmla="*/ 353371 h 2244829"/>
              <a:gd name="connsiteX972" fmla="*/ 46426 w 2528137"/>
              <a:gd name="connsiteY972" fmla="*/ 337438 h 2244829"/>
              <a:gd name="connsiteX973" fmla="*/ 49655 w 2528137"/>
              <a:gd name="connsiteY973" fmla="*/ 324141 h 2244829"/>
              <a:gd name="connsiteX974" fmla="*/ 137591 w 2528137"/>
              <a:gd name="connsiteY974" fmla="*/ 175908 h 2244829"/>
              <a:gd name="connsiteX975" fmla="*/ 150688 w 2528137"/>
              <a:gd name="connsiteY975" fmla="*/ 175908 h 2244829"/>
              <a:gd name="connsiteX976" fmla="*/ 152559 w 2528137"/>
              <a:gd name="connsiteY976" fmla="*/ 187202 h 2244829"/>
              <a:gd name="connsiteX977" fmla="*/ 107305 w 2528137"/>
              <a:gd name="connsiteY977" fmla="*/ 251436 h 2244829"/>
              <a:gd name="connsiteX978" fmla="*/ 73048 w 2528137"/>
              <a:gd name="connsiteY978" fmla="*/ 313672 h 2244829"/>
              <a:gd name="connsiteX979" fmla="*/ 85431 w 2528137"/>
              <a:gd name="connsiteY979" fmla="*/ 304515 h 2244829"/>
              <a:gd name="connsiteX980" fmla="*/ 157066 w 2528137"/>
              <a:gd name="connsiteY980" fmla="*/ 195528 h 2244829"/>
              <a:gd name="connsiteX981" fmla="*/ 165860 w 2528137"/>
              <a:gd name="connsiteY981" fmla="*/ 191544 h 2244829"/>
              <a:gd name="connsiteX982" fmla="*/ 189158 w 2528137"/>
              <a:gd name="connsiteY982" fmla="*/ 144982 h 2244829"/>
              <a:gd name="connsiteX983" fmla="*/ 362753 w 2528137"/>
              <a:gd name="connsiteY983" fmla="*/ 18888 h 2244829"/>
              <a:gd name="connsiteX984" fmla="*/ 529206 w 2528137"/>
              <a:gd name="connsiteY984" fmla="*/ 589 h 224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Lst>
            <a:rect l="l" t="t" r="r" b="b"/>
            <a:pathLst>
              <a:path w="2528137" h="2244829">
                <a:moveTo>
                  <a:pt x="1049919" y="2229814"/>
                </a:moveTo>
                <a:cubicBezTo>
                  <a:pt x="1049919" y="2233568"/>
                  <a:pt x="1049919" y="2237322"/>
                  <a:pt x="1049919" y="2244829"/>
                </a:cubicBezTo>
                <a:cubicBezTo>
                  <a:pt x="1038654" y="2244829"/>
                  <a:pt x="1038654" y="2229814"/>
                  <a:pt x="1049919" y="2229814"/>
                </a:cubicBezTo>
                <a:close/>
                <a:moveTo>
                  <a:pt x="1068249" y="2129417"/>
                </a:moveTo>
                <a:cubicBezTo>
                  <a:pt x="1109562" y="2136719"/>
                  <a:pt x="1154632" y="2144022"/>
                  <a:pt x="1199701" y="2144022"/>
                </a:cubicBezTo>
                <a:cubicBezTo>
                  <a:pt x="1210968" y="2147673"/>
                  <a:pt x="1207212" y="2162278"/>
                  <a:pt x="1195945" y="2162278"/>
                </a:cubicBezTo>
                <a:lnTo>
                  <a:pt x="1073134" y="2145222"/>
                </a:lnTo>
                <a:lnTo>
                  <a:pt x="1075760" y="2140371"/>
                </a:lnTo>
                <a:cubicBezTo>
                  <a:pt x="1075760" y="2136719"/>
                  <a:pt x="1075760" y="2133068"/>
                  <a:pt x="1072004" y="2133068"/>
                </a:cubicBezTo>
                <a:cubicBezTo>
                  <a:pt x="1072004" y="2136719"/>
                  <a:pt x="1068249" y="2140371"/>
                  <a:pt x="1064493" y="2144022"/>
                </a:cubicBezTo>
                <a:lnTo>
                  <a:pt x="1073134" y="2145222"/>
                </a:lnTo>
                <a:lnTo>
                  <a:pt x="1071065" y="2149042"/>
                </a:lnTo>
                <a:cubicBezTo>
                  <a:pt x="1067310" y="2150411"/>
                  <a:pt x="1062615" y="2149499"/>
                  <a:pt x="1060737" y="2144022"/>
                </a:cubicBezTo>
                <a:cubicBezTo>
                  <a:pt x="1060737" y="2144022"/>
                  <a:pt x="1060737" y="2140371"/>
                  <a:pt x="1056981" y="2136719"/>
                </a:cubicBezTo>
                <a:cubicBezTo>
                  <a:pt x="1056981" y="2133068"/>
                  <a:pt x="1060737" y="2125766"/>
                  <a:pt x="1068249" y="2129417"/>
                </a:cubicBezTo>
                <a:close/>
                <a:moveTo>
                  <a:pt x="1137275" y="2068010"/>
                </a:moveTo>
                <a:cubicBezTo>
                  <a:pt x="1187194" y="2066256"/>
                  <a:pt x="1239222" y="2082393"/>
                  <a:pt x="1287032" y="2088006"/>
                </a:cubicBezTo>
                <a:cubicBezTo>
                  <a:pt x="1298281" y="2091748"/>
                  <a:pt x="1298281" y="2106716"/>
                  <a:pt x="1287032" y="2102974"/>
                </a:cubicBezTo>
                <a:cubicBezTo>
                  <a:pt x="1227036" y="2095490"/>
                  <a:pt x="1155790" y="2073038"/>
                  <a:pt x="1095793" y="2091748"/>
                </a:cubicBezTo>
                <a:cubicBezTo>
                  <a:pt x="1084544" y="2095490"/>
                  <a:pt x="1080794" y="2080522"/>
                  <a:pt x="1088294" y="2076780"/>
                </a:cubicBezTo>
                <a:cubicBezTo>
                  <a:pt x="1104230" y="2071167"/>
                  <a:pt x="1120636" y="2068595"/>
                  <a:pt x="1137275" y="2068010"/>
                </a:cubicBezTo>
                <a:close/>
                <a:moveTo>
                  <a:pt x="1125381" y="2035856"/>
                </a:moveTo>
                <a:cubicBezTo>
                  <a:pt x="1155379" y="2039608"/>
                  <a:pt x="1185377" y="2050865"/>
                  <a:pt x="1215375" y="2054617"/>
                </a:cubicBezTo>
                <a:cubicBezTo>
                  <a:pt x="1249123" y="2058370"/>
                  <a:pt x="1286621" y="2054617"/>
                  <a:pt x="1320369" y="2047113"/>
                </a:cubicBezTo>
                <a:cubicBezTo>
                  <a:pt x="1331618" y="2043361"/>
                  <a:pt x="1331618" y="2062122"/>
                  <a:pt x="1324119" y="2062122"/>
                </a:cubicBezTo>
                <a:cubicBezTo>
                  <a:pt x="1290371" y="2069626"/>
                  <a:pt x="1256623" y="2073379"/>
                  <a:pt x="1222875" y="2069626"/>
                </a:cubicBezTo>
                <a:cubicBezTo>
                  <a:pt x="1189127" y="2069626"/>
                  <a:pt x="1159129" y="2058370"/>
                  <a:pt x="1125381" y="2050865"/>
                </a:cubicBezTo>
                <a:cubicBezTo>
                  <a:pt x="1114131" y="2050865"/>
                  <a:pt x="1117881" y="2032104"/>
                  <a:pt x="1125381" y="2035856"/>
                </a:cubicBezTo>
                <a:close/>
                <a:moveTo>
                  <a:pt x="1489219" y="1596088"/>
                </a:moveTo>
                <a:cubicBezTo>
                  <a:pt x="1485442" y="1596088"/>
                  <a:pt x="1477888" y="1603642"/>
                  <a:pt x="1474111" y="1603642"/>
                </a:cubicBezTo>
                <a:cubicBezTo>
                  <a:pt x="1477888" y="1607419"/>
                  <a:pt x="1481665" y="1611196"/>
                  <a:pt x="1485442" y="1611196"/>
                </a:cubicBezTo>
                <a:lnTo>
                  <a:pt x="1495736" y="1599469"/>
                </a:lnTo>
                <a:lnTo>
                  <a:pt x="1496609" y="1596088"/>
                </a:lnTo>
                <a:close/>
                <a:moveTo>
                  <a:pt x="1432594" y="1595313"/>
                </a:moveTo>
                <a:lnTo>
                  <a:pt x="1421144" y="1601860"/>
                </a:lnTo>
                <a:lnTo>
                  <a:pt x="1425083" y="1607086"/>
                </a:lnTo>
                <a:close/>
                <a:moveTo>
                  <a:pt x="1131468" y="1581234"/>
                </a:moveTo>
                <a:lnTo>
                  <a:pt x="1132204" y="1584957"/>
                </a:lnTo>
                <a:cubicBezTo>
                  <a:pt x="1128541" y="1592366"/>
                  <a:pt x="1124877" y="1598848"/>
                  <a:pt x="1121214" y="1605794"/>
                </a:cubicBezTo>
                <a:lnTo>
                  <a:pt x="1119685" y="1609079"/>
                </a:lnTo>
                <a:lnTo>
                  <a:pt x="1134157" y="1617243"/>
                </a:lnTo>
                <a:lnTo>
                  <a:pt x="1135279" y="1617721"/>
                </a:lnTo>
                <a:lnTo>
                  <a:pt x="1155406" y="1588724"/>
                </a:lnTo>
                <a:cubicBezTo>
                  <a:pt x="1162815" y="1581254"/>
                  <a:pt x="1177631" y="1592460"/>
                  <a:pt x="1170223" y="1599930"/>
                </a:cubicBezTo>
                <a:lnTo>
                  <a:pt x="1150850" y="1624351"/>
                </a:lnTo>
                <a:lnTo>
                  <a:pt x="1181998" y="1637615"/>
                </a:lnTo>
                <a:lnTo>
                  <a:pt x="1181927" y="1636967"/>
                </a:lnTo>
                <a:lnTo>
                  <a:pt x="1216390" y="1588145"/>
                </a:lnTo>
                <a:close/>
                <a:moveTo>
                  <a:pt x="1103815" y="1577712"/>
                </a:moveTo>
                <a:lnTo>
                  <a:pt x="1099209" y="1584428"/>
                </a:lnTo>
                <a:lnTo>
                  <a:pt x="1092732" y="1593874"/>
                </a:lnTo>
                <a:lnTo>
                  <a:pt x="1105826" y="1601261"/>
                </a:lnTo>
                <a:lnTo>
                  <a:pt x="1116337" y="1580003"/>
                </a:lnTo>
                <a:lnTo>
                  <a:pt x="1109999" y="1579487"/>
                </a:lnTo>
                <a:close/>
                <a:moveTo>
                  <a:pt x="1055187" y="1563761"/>
                </a:moveTo>
                <a:lnTo>
                  <a:pt x="1047083" y="1571679"/>
                </a:lnTo>
                <a:lnTo>
                  <a:pt x="1046667" y="1572303"/>
                </a:lnTo>
                <a:lnTo>
                  <a:pt x="1076759" y="1584864"/>
                </a:lnTo>
                <a:lnTo>
                  <a:pt x="1078937" y="1586092"/>
                </a:lnTo>
                <a:lnTo>
                  <a:pt x="1080159" y="1584428"/>
                </a:lnTo>
                <a:lnTo>
                  <a:pt x="1086911" y="1572863"/>
                </a:lnTo>
                <a:close/>
                <a:moveTo>
                  <a:pt x="1996962" y="1562064"/>
                </a:moveTo>
                <a:lnTo>
                  <a:pt x="1988142" y="1564179"/>
                </a:lnTo>
                <a:lnTo>
                  <a:pt x="1943336" y="1566807"/>
                </a:lnTo>
                <a:lnTo>
                  <a:pt x="1943336" y="1569612"/>
                </a:lnTo>
                <a:cubicBezTo>
                  <a:pt x="1937780" y="1577020"/>
                  <a:pt x="1930371" y="1584429"/>
                  <a:pt x="1924352" y="1592300"/>
                </a:cubicBezTo>
                <a:lnTo>
                  <a:pt x="1921271" y="1599667"/>
                </a:lnTo>
                <a:lnTo>
                  <a:pt x="1946888" y="1593241"/>
                </a:lnTo>
                <a:cubicBezTo>
                  <a:pt x="1963026" y="1586816"/>
                  <a:pt x="1978284" y="1577938"/>
                  <a:pt x="1992368" y="1565788"/>
                </a:cubicBezTo>
                <a:close/>
                <a:moveTo>
                  <a:pt x="1029896" y="1556505"/>
                </a:moveTo>
                <a:lnTo>
                  <a:pt x="1024101" y="1562884"/>
                </a:lnTo>
                <a:lnTo>
                  <a:pt x="1030316" y="1565478"/>
                </a:lnTo>
                <a:lnTo>
                  <a:pt x="1030741" y="1564684"/>
                </a:lnTo>
                <a:lnTo>
                  <a:pt x="1037222" y="1558607"/>
                </a:lnTo>
                <a:close/>
                <a:moveTo>
                  <a:pt x="1831047" y="1553987"/>
                </a:moveTo>
                <a:cubicBezTo>
                  <a:pt x="1834857" y="1550158"/>
                  <a:pt x="1840572" y="1551115"/>
                  <a:pt x="1844382" y="1553987"/>
                </a:cubicBezTo>
                <a:cubicBezTo>
                  <a:pt x="1848192" y="1556858"/>
                  <a:pt x="1850097" y="1561644"/>
                  <a:pt x="1846287" y="1565472"/>
                </a:cubicBezTo>
                <a:cubicBezTo>
                  <a:pt x="1834857" y="1576958"/>
                  <a:pt x="1827237" y="1588444"/>
                  <a:pt x="1815807" y="1599930"/>
                </a:cubicBezTo>
                <a:cubicBezTo>
                  <a:pt x="1811997" y="1611416"/>
                  <a:pt x="1796757" y="1599930"/>
                  <a:pt x="1804377" y="1592273"/>
                </a:cubicBezTo>
                <a:cubicBezTo>
                  <a:pt x="1811997" y="1576958"/>
                  <a:pt x="1823427" y="1565472"/>
                  <a:pt x="1831047" y="1553987"/>
                </a:cubicBezTo>
                <a:close/>
                <a:moveTo>
                  <a:pt x="999598" y="1546507"/>
                </a:moveTo>
                <a:lnTo>
                  <a:pt x="995136" y="1553533"/>
                </a:lnTo>
                <a:lnTo>
                  <a:pt x="1006378" y="1556470"/>
                </a:lnTo>
                <a:lnTo>
                  <a:pt x="1010778" y="1551020"/>
                </a:lnTo>
                <a:lnTo>
                  <a:pt x="1006150" y="1549692"/>
                </a:lnTo>
                <a:close/>
                <a:moveTo>
                  <a:pt x="2211718" y="1507227"/>
                </a:moveTo>
                <a:lnTo>
                  <a:pt x="2198792" y="1527808"/>
                </a:lnTo>
                <a:lnTo>
                  <a:pt x="2195168" y="1527808"/>
                </a:lnTo>
                <a:lnTo>
                  <a:pt x="2209287" y="1532983"/>
                </a:lnTo>
                <a:lnTo>
                  <a:pt x="2246361" y="1532974"/>
                </a:lnTo>
                <a:lnTo>
                  <a:pt x="2255801" y="1512659"/>
                </a:lnTo>
                <a:lnTo>
                  <a:pt x="2232776" y="1509822"/>
                </a:lnTo>
                <a:lnTo>
                  <a:pt x="2228783" y="1524421"/>
                </a:lnTo>
                <a:cubicBezTo>
                  <a:pt x="2224928" y="1532041"/>
                  <a:pt x="2209507" y="1532041"/>
                  <a:pt x="2213362" y="1520611"/>
                </a:cubicBezTo>
                <a:lnTo>
                  <a:pt x="2215004" y="1507631"/>
                </a:lnTo>
                <a:close/>
                <a:moveTo>
                  <a:pt x="974657" y="1497645"/>
                </a:moveTo>
                <a:cubicBezTo>
                  <a:pt x="985543" y="1501349"/>
                  <a:pt x="978286" y="1516166"/>
                  <a:pt x="967400" y="1512462"/>
                </a:cubicBezTo>
                <a:cubicBezTo>
                  <a:pt x="960143" y="1508757"/>
                  <a:pt x="967400" y="1493941"/>
                  <a:pt x="974657" y="1497645"/>
                </a:cubicBezTo>
                <a:close/>
                <a:moveTo>
                  <a:pt x="2177005" y="1491948"/>
                </a:moveTo>
                <a:lnTo>
                  <a:pt x="2172466" y="1512991"/>
                </a:lnTo>
                <a:lnTo>
                  <a:pt x="2167421" y="1516062"/>
                </a:lnTo>
                <a:lnTo>
                  <a:pt x="2176402" y="1520929"/>
                </a:lnTo>
                <a:lnTo>
                  <a:pt x="2184961" y="1524066"/>
                </a:lnTo>
                <a:lnTo>
                  <a:pt x="2183711" y="1516695"/>
                </a:lnTo>
                <a:lnTo>
                  <a:pt x="2194728" y="1500295"/>
                </a:lnTo>
                <a:close/>
                <a:moveTo>
                  <a:pt x="2338425" y="1490217"/>
                </a:moveTo>
                <a:lnTo>
                  <a:pt x="2308336" y="1504208"/>
                </a:lnTo>
                <a:lnTo>
                  <a:pt x="2278752" y="1509571"/>
                </a:lnTo>
                <a:lnTo>
                  <a:pt x="2266067" y="1532970"/>
                </a:lnTo>
                <a:lnTo>
                  <a:pt x="2266386" y="1532970"/>
                </a:lnTo>
                <a:cubicBezTo>
                  <a:pt x="2293896" y="1526831"/>
                  <a:pt x="2318993" y="1512050"/>
                  <a:pt x="2337828" y="1491139"/>
                </a:cubicBezTo>
                <a:close/>
                <a:moveTo>
                  <a:pt x="901820" y="1458991"/>
                </a:moveTo>
                <a:cubicBezTo>
                  <a:pt x="903447" y="1458208"/>
                  <a:pt x="905374" y="1458449"/>
                  <a:pt x="907302" y="1460376"/>
                </a:cubicBezTo>
                <a:cubicBezTo>
                  <a:pt x="918868" y="1464232"/>
                  <a:pt x="911157" y="1479653"/>
                  <a:pt x="903447" y="1475797"/>
                </a:cubicBezTo>
                <a:cubicBezTo>
                  <a:pt x="894772" y="1472906"/>
                  <a:pt x="896941" y="1461340"/>
                  <a:pt x="901820" y="1458991"/>
                </a:cubicBezTo>
                <a:close/>
                <a:moveTo>
                  <a:pt x="814056" y="1434732"/>
                </a:moveTo>
                <a:lnTo>
                  <a:pt x="812972" y="1438228"/>
                </a:lnTo>
                <a:cubicBezTo>
                  <a:pt x="805502" y="1445788"/>
                  <a:pt x="798031" y="1453347"/>
                  <a:pt x="791495" y="1461379"/>
                </a:cubicBezTo>
                <a:lnTo>
                  <a:pt x="784365" y="1473049"/>
                </a:lnTo>
                <a:lnTo>
                  <a:pt x="792700" y="1477401"/>
                </a:lnTo>
                <a:lnTo>
                  <a:pt x="822098" y="1493591"/>
                </a:lnTo>
                <a:lnTo>
                  <a:pt x="833830" y="1481425"/>
                </a:lnTo>
                <a:cubicBezTo>
                  <a:pt x="837142" y="1476693"/>
                  <a:pt x="839981" y="1471961"/>
                  <a:pt x="843767" y="1468175"/>
                </a:cubicBezTo>
                <a:cubicBezTo>
                  <a:pt x="847553" y="1464390"/>
                  <a:pt x="853231" y="1465336"/>
                  <a:pt x="857017" y="1468175"/>
                </a:cubicBezTo>
                <a:cubicBezTo>
                  <a:pt x="860802" y="1471014"/>
                  <a:pt x="862695" y="1475746"/>
                  <a:pt x="858909" y="1479531"/>
                </a:cubicBezTo>
                <a:cubicBezTo>
                  <a:pt x="853231" y="1485210"/>
                  <a:pt x="849445" y="1489942"/>
                  <a:pt x="845660" y="1494200"/>
                </a:cubicBezTo>
                <a:lnTo>
                  <a:pt x="837093" y="1501849"/>
                </a:lnTo>
                <a:lnTo>
                  <a:pt x="843825" y="1505557"/>
                </a:lnTo>
                <a:lnTo>
                  <a:pt x="897433" y="1524925"/>
                </a:lnTo>
                <a:lnTo>
                  <a:pt x="900136" y="1520664"/>
                </a:lnTo>
                <a:cubicBezTo>
                  <a:pt x="903787" y="1516827"/>
                  <a:pt x="909264" y="1516827"/>
                  <a:pt x="912915" y="1518745"/>
                </a:cubicBezTo>
                <a:cubicBezTo>
                  <a:pt x="916566" y="1520664"/>
                  <a:pt x="918392" y="1524500"/>
                  <a:pt x="914740" y="1528336"/>
                </a:cubicBezTo>
                <a:lnTo>
                  <a:pt x="913395" y="1530692"/>
                </a:lnTo>
                <a:lnTo>
                  <a:pt x="928251" y="1536059"/>
                </a:lnTo>
                <a:lnTo>
                  <a:pt x="978125" y="1549089"/>
                </a:lnTo>
                <a:lnTo>
                  <a:pt x="984976" y="1539398"/>
                </a:lnTo>
                <a:lnTo>
                  <a:pt x="907229" y="1501598"/>
                </a:lnTo>
                <a:cubicBezTo>
                  <a:pt x="880944" y="1484706"/>
                  <a:pt x="849965" y="1464999"/>
                  <a:pt x="822272" y="1442477"/>
                </a:cubicBezTo>
                <a:close/>
                <a:moveTo>
                  <a:pt x="689739" y="1427128"/>
                </a:moveTo>
                <a:lnTo>
                  <a:pt x="688582" y="1428292"/>
                </a:lnTo>
                <a:lnTo>
                  <a:pt x="689747" y="1428831"/>
                </a:lnTo>
                <a:lnTo>
                  <a:pt x="702899" y="1434309"/>
                </a:lnTo>
                <a:lnTo>
                  <a:pt x="699926" y="1427128"/>
                </a:lnTo>
                <a:cubicBezTo>
                  <a:pt x="696221" y="1424332"/>
                  <a:pt x="691591" y="1423401"/>
                  <a:pt x="689739" y="1427128"/>
                </a:cubicBezTo>
                <a:close/>
                <a:moveTo>
                  <a:pt x="557437" y="1243075"/>
                </a:moveTo>
                <a:lnTo>
                  <a:pt x="500743" y="1244827"/>
                </a:lnTo>
                <a:lnTo>
                  <a:pt x="506797" y="1250934"/>
                </a:lnTo>
                <a:cubicBezTo>
                  <a:pt x="508047" y="1254300"/>
                  <a:pt x="507874" y="1258198"/>
                  <a:pt x="505117" y="1261033"/>
                </a:cubicBezTo>
                <a:cubicBezTo>
                  <a:pt x="497764" y="1264813"/>
                  <a:pt x="490411" y="1272372"/>
                  <a:pt x="483058" y="1279932"/>
                </a:cubicBezTo>
                <a:cubicBezTo>
                  <a:pt x="479382" y="1283711"/>
                  <a:pt x="475706" y="1287491"/>
                  <a:pt x="472029" y="1291271"/>
                </a:cubicBezTo>
                <a:cubicBezTo>
                  <a:pt x="468353" y="1295051"/>
                  <a:pt x="468353" y="1295051"/>
                  <a:pt x="468353" y="1298830"/>
                </a:cubicBezTo>
                <a:cubicBezTo>
                  <a:pt x="464677" y="1302610"/>
                  <a:pt x="464677" y="1302610"/>
                  <a:pt x="461000" y="1298830"/>
                </a:cubicBezTo>
                <a:lnTo>
                  <a:pt x="461000" y="1307409"/>
                </a:lnTo>
                <a:lnTo>
                  <a:pt x="493590" y="1315602"/>
                </a:lnTo>
                <a:lnTo>
                  <a:pt x="494007" y="1313952"/>
                </a:lnTo>
                <a:cubicBezTo>
                  <a:pt x="503415" y="1297201"/>
                  <a:pt x="516585" y="1282312"/>
                  <a:pt x="530696" y="1268352"/>
                </a:cubicBezTo>
                <a:close/>
                <a:moveTo>
                  <a:pt x="408025" y="1235467"/>
                </a:moveTo>
                <a:lnTo>
                  <a:pt x="408046" y="1235900"/>
                </a:lnTo>
                <a:cubicBezTo>
                  <a:pt x="400462" y="1245281"/>
                  <a:pt x="391929" y="1253724"/>
                  <a:pt x="384344" y="1262636"/>
                </a:cubicBezTo>
                <a:lnTo>
                  <a:pt x="374649" y="1278540"/>
                </a:lnTo>
                <a:lnTo>
                  <a:pt x="383526" y="1281421"/>
                </a:lnTo>
                <a:cubicBezTo>
                  <a:pt x="403050" y="1288636"/>
                  <a:pt x="421929" y="1296027"/>
                  <a:pt x="440925" y="1302362"/>
                </a:cubicBezTo>
                <a:lnTo>
                  <a:pt x="449817" y="1304598"/>
                </a:lnTo>
                <a:lnTo>
                  <a:pt x="449512" y="1293633"/>
                </a:lnTo>
                <a:cubicBezTo>
                  <a:pt x="451810" y="1288436"/>
                  <a:pt x="455486" y="1283712"/>
                  <a:pt x="457324" y="1279932"/>
                </a:cubicBezTo>
                <a:cubicBezTo>
                  <a:pt x="468353" y="1268592"/>
                  <a:pt x="483058" y="1257253"/>
                  <a:pt x="494088" y="1245914"/>
                </a:cubicBezTo>
                <a:lnTo>
                  <a:pt x="497111" y="1244939"/>
                </a:lnTo>
                <a:lnTo>
                  <a:pt x="474348" y="1245643"/>
                </a:lnTo>
                <a:lnTo>
                  <a:pt x="465359" y="1244264"/>
                </a:lnTo>
                <a:lnTo>
                  <a:pt x="465430" y="1244333"/>
                </a:lnTo>
                <a:cubicBezTo>
                  <a:pt x="466700" y="1247631"/>
                  <a:pt x="466525" y="1251451"/>
                  <a:pt x="463723" y="1254229"/>
                </a:cubicBezTo>
                <a:cubicBezTo>
                  <a:pt x="448782" y="1265342"/>
                  <a:pt x="437576" y="1276454"/>
                  <a:pt x="426370" y="1291271"/>
                </a:cubicBezTo>
                <a:cubicBezTo>
                  <a:pt x="422635" y="1298679"/>
                  <a:pt x="407694" y="1291271"/>
                  <a:pt x="415164" y="1280158"/>
                </a:cubicBezTo>
                <a:cubicBezTo>
                  <a:pt x="418900" y="1272750"/>
                  <a:pt x="424503" y="1265342"/>
                  <a:pt x="431040" y="1258397"/>
                </a:cubicBezTo>
                <a:lnTo>
                  <a:pt x="449741" y="1241867"/>
                </a:lnTo>
                <a:close/>
                <a:moveTo>
                  <a:pt x="646775" y="1228339"/>
                </a:moveTo>
                <a:cubicBezTo>
                  <a:pt x="635457" y="1229477"/>
                  <a:pt x="623917" y="1231655"/>
                  <a:pt x="612872" y="1234030"/>
                </a:cubicBezTo>
                <a:lnTo>
                  <a:pt x="585205" y="1239977"/>
                </a:lnTo>
                <a:lnTo>
                  <a:pt x="584318" y="1243226"/>
                </a:lnTo>
                <a:cubicBezTo>
                  <a:pt x="573029" y="1254393"/>
                  <a:pt x="557978" y="1265560"/>
                  <a:pt x="542926" y="1276727"/>
                </a:cubicBezTo>
                <a:cubicBezTo>
                  <a:pt x="540103" y="1279519"/>
                  <a:pt x="522465" y="1299062"/>
                  <a:pt x="513822" y="1310229"/>
                </a:cubicBezTo>
                <a:lnTo>
                  <a:pt x="512090" y="1312937"/>
                </a:lnTo>
                <a:lnTo>
                  <a:pt x="501533" y="1310229"/>
                </a:lnTo>
                <a:cubicBezTo>
                  <a:pt x="501533" y="1310229"/>
                  <a:pt x="497770" y="1313952"/>
                  <a:pt x="497770" y="1313952"/>
                </a:cubicBezTo>
                <a:lnTo>
                  <a:pt x="507265" y="1317083"/>
                </a:lnTo>
                <a:lnTo>
                  <a:pt x="509419" y="1317113"/>
                </a:lnTo>
                <a:lnTo>
                  <a:pt x="512090" y="1312937"/>
                </a:lnTo>
                <a:lnTo>
                  <a:pt x="514233" y="1313486"/>
                </a:lnTo>
                <a:lnTo>
                  <a:pt x="513786" y="1317173"/>
                </a:lnTo>
                <a:lnTo>
                  <a:pt x="541745" y="1317561"/>
                </a:lnTo>
                <a:lnTo>
                  <a:pt x="549300" y="1302104"/>
                </a:lnTo>
                <a:cubicBezTo>
                  <a:pt x="556739" y="1295094"/>
                  <a:pt x="566037" y="1289487"/>
                  <a:pt x="573475" y="1283879"/>
                </a:cubicBezTo>
                <a:cubicBezTo>
                  <a:pt x="595791" y="1265187"/>
                  <a:pt x="625545" y="1253973"/>
                  <a:pt x="647861" y="1231543"/>
                </a:cubicBezTo>
                <a:cubicBezTo>
                  <a:pt x="651580" y="1227804"/>
                  <a:pt x="656229" y="1228739"/>
                  <a:pt x="659018" y="1231543"/>
                </a:cubicBezTo>
                <a:cubicBezTo>
                  <a:pt x="661808" y="1234346"/>
                  <a:pt x="662738" y="1239019"/>
                  <a:pt x="659019" y="1242758"/>
                </a:cubicBezTo>
                <a:cubicBezTo>
                  <a:pt x="644142" y="1257711"/>
                  <a:pt x="625545" y="1268926"/>
                  <a:pt x="606949" y="1280141"/>
                </a:cubicBezTo>
                <a:cubicBezTo>
                  <a:pt x="598581" y="1285748"/>
                  <a:pt x="573476" y="1299767"/>
                  <a:pt x="559877" y="1314311"/>
                </a:cubicBezTo>
                <a:lnTo>
                  <a:pt x="557778" y="1317784"/>
                </a:lnTo>
                <a:lnTo>
                  <a:pt x="562404" y="1317848"/>
                </a:lnTo>
                <a:cubicBezTo>
                  <a:pt x="566157" y="1317848"/>
                  <a:pt x="573661" y="1321603"/>
                  <a:pt x="573661" y="1325357"/>
                </a:cubicBezTo>
                <a:cubicBezTo>
                  <a:pt x="574130" y="1334273"/>
                  <a:pt x="576182" y="1342485"/>
                  <a:pt x="579524" y="1350081"/>
                </a:cubicBezTo>
                <a:lnTo>
                  <a:pt x="580621" y="1351778"/>
                </a:lnTo>
                <a:lnTo>
                  <a:pt x="671322" y="1257637"/>
                </a:lnTo>
                <a:cubicBezTo>
                  <a:pt x="673216" y="1254800"/>
                  <a:pt x="675348" y="1253382"/>
                  <a:pt x="677361" y="1252968"/>
                </a:cubicBezTo>
                <a:cubicBezTo>
                  <a:pt x="679374" y="1252555"/>
                  <a:pt x="681269" y="1253146"/>
                  <a:pt x="682690" y="1254328"/>
                </a:cubicBezTo>
                <a:cubicBezTo>
                  <a:pt x="685532" y="1256692"/>
                  <a:pt x="686480" y="1261419"/>
                  <a:pt x="682690" y="1265201"/>
                </a:cubicBezTo>
                <a:cubicBezTo>
                  <a:pt x="652374" y="1299239"/>
                  <a:pt x="625847" y="1333277"/>
                  <a:pt x="591742" y="1367314"/>
                </a:cubicBezTo>
                <a:cubicBezTo>
                  <a:pt x="595531" y="1363532"/>
                  <a:pt x="599321" y="1359750"/>
                  <a:pt x="599321" y="1355968"/>
                </a:cubicBezTo>
                <a:cubicBezTo>
                  <a:pt x="606900" y="1348404"/>
                  <a:pt x="595531" y="1337059"/>
                  <a:pt x="587952" y="1344622"/>
                </a:cubicBezTo>
                <a:lnTo>
                  <a:pt x="580685" y="1351876"/>
                </a:lnTo>
                <a:lnTo>
                  <a:pt x="589665" y="1365759"/>
                </a:lnTo>
                <a:lnTo>
                  <a:pt x="591742" y="1367314"/>
                </a:lnTo>
                <a:lnTo>
                  <a:pt x="590671" y="1367314"/>
                </a:lnTo>
                <a:lnTo>
                  <a:pt x="593126" y="1371111"/>
                </a:lnTo>
                <a:lnTo>
                  <a:pt x="605639" y="1380652"/>
                </a:lnTo>
                <a:lnTo>
                  <a:pt x="608705" y="1375999"/>
                </a:lnTo>
                <a:lnTo>
                  <a:pt x="611972" y="1376463"/>
                </a:lnTo>
                <a:lnTo>
                  <a:pt x="611053" y="1377400"/>
                </a:lnTo>
                <a:cubicBezTo>
                  <a:pt x="614811" y="1377400"/>
                  <a:pt x="618568" y="1381135"/>
                  <a:pt x="622325" y="1381135"/>
                </a:cubicBezTo>
                <a:cubicBezTo>
                  <a:pt x="622325" y="1377400"/>
                  <a:pt x="622325" y="1377400"/>
                  <a:pt x="618568" y="1377400"/>
                </a:cubicBezTo>
                <a:lnTo>
                  <a:pt x="611972" y="1376463"/>
                </a:lnTo>
                <a:lnTo>
                  <a:pt x="617863" y="1370455"/>
                </a:lnTo>
                <a:cubicBezTo>
                  <a:pt x="625612" y="1360124"/>
                  <a:pt x="635474" y="1341915"/>
                  <a:pt x="641110" y="1336312"/>
                </a:cubicBezTo>
                <a:cubicBezTo>
                  <a:pt x="656138" y="1313900"/>
                  <a:pt x="674924" y="1295224"/>
                  <a:pt x="693709" y="1272812"/>
                </a:cubicBezTo>
                <a:cubicBezTo>
                  <a:pt x="697466" y="1269076"/>
                  <a:pt x="702162" y="1269076"/>
                  <a:pt x="705450" y="1271411"/>
                </a:cubicBezTo>
                <a:cubicBezTo>
                  <a:pt x="708737" y="1273746"/>
                  <a:pt x="710616" y="1278415"/>
                  <a:pt x="708737" y="1284018"/>
                </a:cubicBezTo>
                <a:cubicBezTo>
                  <a:pt x="686195" y="1306429"/>
                  <a:pt x="667409" y="1332577"/>
                  <a:pt x="648624" y="1354988"/>
                </a:cubicBezTo>
                <a:cubicBezTo>
                  <a:pt x="644867" y="1360591"/>
                  <a:pt x="640171" y="1368996"/>
                  <a:pt x="635005" y="1376466"/>
                </a:cubicBezTo>
                <a:lnTo>
                  <a:pt x="619627" y="1391319"/>
                </a:lnTo>
                <a:lnTo>
                  <a:pt x="636512" y="1404194"/>
                </a:lnTo>
                <a:lnTo>
                  <a:pt x="651102" y="1410946"/>
                </a:lnTo>
                <a:lnTo>
                  <a:pt x="712240" y="1317296"/>
                </a:lnTo>
                <a:cubicBezTo>
                  <a:pt x="715987" y="1313543"/>
                  <a:pt x="721607" y="1313543"/>
                  <a:pt x="725353" y="1315420"/>
                </a:cubicBezTo>
                <a:cubicBezTo>
                  <a:pt x="729100" y="1317296"/>
                  <a:pt x="730973" y="1321048"/>
                  <a:pt x="727226" y="1324800"/>
                </a:cubicBezTo>
                <a:lnTo>
                  <a:pt x="667283" y="1411519"/>
                </a:lnTo>
                <a:lnTo>
                  <a:pt x="667283" y="1408757"/>
                </a:lnTo>
                <a:cubicBezTo>
                  <a:pt x="664473" y="1405474"/>
                  <a:pt x="659790" y="1403598"/>
                  <a:pt x="656043" y="1407350"/>
                </a:cubicBezTo>
                <a:lnTo>
                  <a:pt x="652026" y="1411374"/>
                </a:lnTo>
                <a:lnTo>
                  <a:pt x="663661" y="1416759"/>
                </a:lnTo>
                <a:lnTo>
                  <a:pt x="667283" y="1411519"/>
                </a:lnTo>
                <a:lnTo>
                  <a:pt x="667283" y="1418435"/>
                </a:lnTo>
                <a:lnTo>
                  <a:pt x="688044" y="1428043"/>
                </a:lnTo>
                <a:lnTo>
                  <a:pt x="701778" y="1403367"/>
                </a:lnTo>
                <a:cubicBezTo>
                  <a:pt x="710112" y="1392652"/>
                  <a:pt x="719373" y="1382402"/>
                  <a:pt x="726781" y="1371220"/>
                </a:cubicBezTo>
                <a:cubicBezTo>
                  <a:pt x="730485" y="1367493"/>
                  <a:pt x="736041" y="1368425"/>
                  <a:pt x="739282" y="1371220"/>
                </a:cubicBezTo>
                <a:cubicBezTo>
                  <a:pt x="742524" y="1374016"/>
                  <a:pt x="743450" y="1378675"/>
                  <a:pt x="737893" y="1382402"/>
                </a:cubicBezTo>
                <a:cubicBezTo>
                  <a:pt x="732337" y="1391720"/>
                  <a:pt x="724003" y="1400106"/>
                  <a:pt x="716594" y="1408958"/>
                </a:cubicBezTo>
                <a:lnTo>
                  <a:pt x="702980" y="1434342"/>
                </a:lnTo>
                <a:lnTo>
                  <a:pt x="736181" y="1448169"/>
                </a:lnTo>
                <a:lnTo>
                  <a:pt x="735285" y="1445257"/>
                </a:lnTo>
                <a:cubicBezTo>
                  <a:pt x="742769" y="1430441"/>
                  <a:pt x="753994" y="1423032"/>
                  <a:pt x="761478" y="1415624"/>
                </a:cubicBezTo>
                <a:cubicBezTo>
                  <a:pt x="765220" y="1411920"/>
                  <a:pt x="770833" y="1412846"/>
                  <a:pt x="774575" y="1415161"/>
                </a:cubicBezTo>
                <a:cubicBezTo>
                  <a:pt x="778317" y="1417476"/>
                  <a:pt x="780188" y="1421180"/>
                  <a:pt x="776446" y="1423032"/>
                </a:cubicBezTo>
                <a:cubicBezTo>
                  <a:pt x="765220" y="1434145"/>
                  <a:pt x="757736" y="1445257"/>
                  <a:pt x="750252" y="1452665"/>
                </a:cubicBezTo>
                <a:lnTo>
                  <a:pt x="748241" y="1454193"/>
                </a:lnTo>
                <a:lnTo>
                  <a:pt x="770541" y="1465833"/>
                </a:lnTo>
                <a:lnTo>
                  <a:pt x="798031" y="1426888"/>
                </a:lnTo>
                <a:lnTo>
                  <a:pt x="805735" y="1426888"/>
                </a:lnTo>
                <a:lnTo>
                  <a:pt x="784194" y="1406582"/>
                </a:lnTo>
                <a:cubicBezTo>
                  <a:pt x="772988" y="1393914"/>
                  <a:pt x="763600" y="1380541"/>
                  <a:pt x="757029" y="1366465"/>
                </a:cubicBezTo>
                <a:cubicBezTo>
                  <a:pt x="742009" y="1336435"/>
                  <a:pt x="734499" y="1302652"/>
                  <a:pt x="723234" y="1268869"/>
                </a:cubicBezTo>
                <a:cubicBezTo>
                  <a:pt x="712674" y="1230863"/>
                  <a:pt x="680727" y="1224924"/>
                  <a:pt x="646775" y="1228339"/>
                </a:cubicBezTo>
                <a:close/>
                <a:moveTo>
                  <a:pt x="359803" y="1224426"/>
                </a:moveTo>
                <a:lnTo>
                  <a:pt x="329276" y="1247663"/>
                </a:lnTo>
                <a:lnTo>
                  <a:pt x="312138" y="1258603"/>
                </a:lnTo>
                <a:lnTo>
                  <a:pt x="322259" y="1261536"/>
                </a:lnTo>
                <a:lnTo>
                  <a:pt x="358965" y="1273449"/>
                </a:lnTo>
                <a:lnTo>
                  <a:pt x="387541" y="1232324"/>
                </a:lnTo>
                <a:lnTo>
                  <a:pt x="374957" y="1230393"/>
                </a:lnTo>
                <a:close/>
                <a:moveTo>
                  <a:pt x="298837" y="1137434"/>
                </a:moveTo>
                <a:cubicBezTo>
                  <a:pt x="306094" y="1145145"/>
                  <a:pt x="302465" y="1160566"/>
                  <a:pt x="291579" y="1156710"/>
                </a:cubicBezTo>
                <a:cubicBezTo>
                  <a:pt x="280694" y="1149000"/>
                  <a:pt x="287951" y="1133579"/>
                  <a:pt x="298837" y="1137434"/>
                </a:cubicBezTo>
                <a:close/>
                <a:moveTo>
                  <a:pt x="223742" y="1109741"/>
                </a:moveTo>
                <a:cubicBezTo>
                  <a:pt x="225863" y="1108958"/>
                  <a:pt x="228455" y="1109199"/>
                  <a:pt x="231283" y="1111126"/>
                </a:cubicBezTo>
                <a:cubicBezTo>
                  <a:pt x="242594" y="1114982"/>
                  <a:pt x="235053" y="1130403"/>
                  <a:pt x="223743" y="1126547"/>
                </a:cubicBezTo>
                <a:cubicBezTo>
                  <a:pt x="215260" y="1123656"/>
                  <a:pt x="217380" y="1112090"/>
                  <a:pt x="223742" y="1109741"/>
                </a:cubicBezTo>
                <a:close/>
                <a:moveTo>
                  <a:pt x="158349" y="1109012"/>
                </a:moveTo>
                <a:cubicBezTo>
                  <a:pt x="164341" y="1110249"/>
                  <a:pt x="169276" y="1119439"/>
                  <a:pt x="163636" y="1122267"/>
                </a:cubicBezTo>
                <a:cubicBezTo>
                  <a:pt x="148597" y="1133578"/>
                  <a:pt x="129797" y="1144889"/>
                  <a:pt x="114758" y="1156200"/>
                </a:cubicBezTo>
                <a:cubicBezTo>
                  <a:pt x="107238" y="1163741"/>
                  <a:pt x="99719" y="1148660"/>
                  <a:pt x="107238" y="1141119"/>
                </a:cubicBezTo>
                <a:cubicBezTo>
                  <a:pt x="122278" y="1129808"/>
                  <a:pt x="137317" y="1122267"/>
                  <a:pt x="152357" y="1110956"/>
                </a:cubicBezTo>
                <a:cubicBezTo>
                  <a:pt x="154237" y="1109071"/>
                  <a:pt x="156352" y="1108600"/>
                  <a:pt x="158349" y="1109012"/>
                </a:cubicBezTo>
                <a:close/>
                <a:moveTo>
                  <a:pt x="266236" y="1106024"/>
                </a:moveTo>
                <a:cubicBezTo>
                  <a:pt x="267994" y="1105542"/>
                  <a:pt x="270262" y="1106024"/>
                  <a:pt x="272983" y="1107951"/>
                </a:cubicBezTo>
                <a:cubicBezTo>
                  <a:pt x="283869" y="1111807"/>
                  <a:pt x="276612" y="1127228"/>
                  <a:pt x="265726" y="1123372"/>
                </a:cubicBezTo>
                <a:cubicBezTo>
                  <a:pt x="260283" y="1117589"/>
                  <a:pt x="260963" y="1107469"/>
                  <a:pt x="266236" y="1106024"/>
                </a:cubicBezTo>
                <a:close/>
                <a:moveTo>
                  <a:pt x="44217" y="1074069"/>
                </a:moveTo>
                <a:cubicBezTo>
                  <a:pt x="47942" y="1074069"/>
                  <a:pt x="47942" y="1074069"/>
                  <a:pt x="47942" y="1074069"/>
                </a:cubicBezTo>
                <a:lnTo>
                  <a:pt x="44749" y="1075683"/>
                </a:lnTo>
                <a:close/>
                <a:moveTo>
                  <a:pt x="138436" y="1044121"/>
                </a:moveTo>
                <a:lnTo>
                  <a:pt x="107804" y="1083349"/>
                </a:lnTo>
                <a:lnTo>
                  <a:pt x="69676" y="1129331"/>
                </a:lnTo>
                <a:lnTo>
                  <a:pt x="108379" y="1171436"/>
                </a:lnTo>
                <a:lnTo>
                  <a:pt x="135419" y="1191049"/>
                </a:lnTo>
                <a:lnTo>
                  <a:pt x="153919" y="1170962"/>
                </a:lnTo>
                <a:cubicBezTo>
                  <a:pt x="169339" y="1159132"/>
                  <a:pt x="186161" y="1148721"/>
                  <a:pt x="201114" y="1137364"/>
                </a:cubicBezTo>
                <a:cubicBezTo>
                  <a:pt x="212329" y="1133579"/>
                  <a:pt x="223544" y="1148721"/>
                  <a:pt x="212329" y="1152507"/>
                </a:cubicBezTo>
                <a:cubicBezTo>
                  <a:pt x="197376" y="1161971"/>
                  <a:pt x="180554" y="1171435"/>
                  <a:pt x="165134" y="1182318"/>
                </a:cubicBezTo>
                <a:lnTo>
                  <a:pt x="147460" y="1199784"/>
                </a:lnTo>
                <a:lnTo>
                  <a:pt x="157628" y="1207159"/>
                </a:lnTo>
                <a:lnTo>
                  <a:pt x="200472" y="1225261"/>
                </a:lnTo>
                <a:lnTo>
                  <a:pt x="201436" y="1224305"/>
                </a:lnTo>
                <a:cubicBezTo>
                  <a:pt x="212725" y="1213112"/>
                  <a:pt x="227777" y="1205651"/>
                  <a:pt x="242829" y="1194459"/>
                </a:cubicBezTo>
                <a:cubicBezTo>
                  <a:pt x="250355" y="1190729"/>
                  <a:pt x="261644" y="1201921"/>
                  <a:pt x="254118" y="1209382"/>
                </a:cubicBezTo>
                <a:cubicBezTo>
                  <a:pt x="244711" y="1213113"/>
                  <a:pt x="237185" y="1217776"/>
                  <a:pt x="229659" y="1222906"/>
                </a:cubicBezTo>
                <a:lnTo>
                  <a:pt x="217116" y="1231275"/>
                </a:lnTo>
                <a:lnTo>
                  <a:pt x="264568" y="1244818"/>
                </a:lnTo>
                <a:lnTo>
                  <a:pt x="290752" y="1252406"/>
                </a:lnTo>
                <a:lnTo>
                  <a:pt x="342237" y="1217509"/>
                </a:lnTo>
                <a:lnTo>
                  <a:pt x="282608" y="1194029"/>
                </a:lnTo>
                <a:cubicBezTo>
                  <a:pt x="253858" y="1178076"/>
                  <a:pt x="227573" y="1158135"/>
                  <a:pt x="205043" y="1133736"/>
                </a:cubicBezTo>
                <a:cubicBezTo>
                  <a:pt x="181575" y="1109337"/>
                  <a:pt x="159983" y="1081419"/>
                  <a:pt x="142206" y="1051506"/>
                </a:cubicBezTo>
                <a:close/>
                <a:moveTo>
                  <a:pt x="113275" y="989611"/>
                </a:moveTo>
                <a:lnTo>
                  <a:pt x="85187" y="1030776"/>
                </a:lnTo>
                <a:lnTo>
                  <a:pt x="58054" y="1070543"/>
                </a:lnTo>
                <a:lnTo>
                  <a:pt x="55856" y="1063246"/>
                </a:lnTo>
                <a:cubicBezTo>
                  <a:pt x="52597" y="1060893"/>
                  <a:pt x="47942" y="1060893"/>
                  <a:pt x="44217" y="1066540"/>
                </a:cubicBezTo>
                <a:cubicBezTo>
                  <a:pt x="44217" y="1070305"/>
                  <a:pt x="40493" y="1074069"/>
                  <a:pt x="40493" y="1077834"/>
                </a:cubicBezTo>
                <a:lnTo>
                  <a:pt x="44749" y="1075683"/>
                </a:lnTo>
                <a:lnTo>
                  <a:pt x="47942" y="1085363"/>
                </a:lnTo>
                <a:lnTo>
                  <a:pt x="58054" y="1070543"/>
                </a:lnTo>
                <a:lnTo>
                  <a:pt x="59115" y="1074069"/>
                </a:lnTo>
                <a:cubicBezTo>
                  <a:pt x="55391" y="1081598"/>
                  <a:pt x="55391" y="1085363"/>
                  <a:pt x="51666" y="1089128"/>
                </a:cubicBezTo>
                <a:cubicBezTo>
                  <a:pt x="51666" y="1089128"/>
                  <a:pt x="49804" y="1089128"/>
                  <a:pt x="47942" y="1089128"/>
                </a:cubicBezTo>
                <a:lnTo>
                  <a:pt x="45151" y="1089128"/>
                </a:lnTo>
                <a:lnTo>
                  <a:pt x="61195" y="1115864"/>
                </a:lnTo>
                <a:lnTo>
                  <a:pt x="91449" y="1075859"/>
                </a:lnTo>
                <a:lnTo>
                  <a:pt x="129175" y="1025973"/>
                </a:lnTo>
                <a:lnTo>
                  <a:pt x="118642" y="1005333"/>
                </a:lnTo>
                <a:close/>
                <a:moveTo>
                  <a:pt x="95576" y="915443"/>
                </a:moveTo>
                <a:lnTo>
                  <a:pt x="65735" y="936349"/>
                </a:lnTo>
                <a:cubicBezTo>
                  <a:pt x="53505" y="945667"/>
                  <a:pt x="42216" y="955916"/>
                  <a:pt x="32809" y="968961"/>
                </a:cubicBezTo>
                <a:lnTo>
                  <a:pt x="26355" y="968962"/>
                </a:lnTo>
                <a:lnTo>
                  <a:pt x="23015" y="989828"/>
                </a:lnTo>
                <a:lnTo>
                  <a:pt x="25806" y="1027737"/>
                </a:lnTo>
                <a:lnTo>
                  <a:pt x="88923" y="961112"/>
                </a:lnTo>
                <a:cubicBezTo>
                  <a:pt x="100163" y="957366"/>
                  <a:pt x="107656" y="968605"/>
                  <a:pt x="100163" y="976098"/>
                </a:cubicBezTo>
                <a:cubicBezTo>
                  <a:pt x="73937" y="994831"/>
                  <a:pt x="55205" y="1017309"/>
                  <a:pt x="32726" y="1043535"/>
                </a:cubicBezTo>
                <a:lnTo>
                  <a:pt x="28696" y="1043535"/>
                </a:lnTo>
                <a:lnTo>
                  <a:pt x="36900" y="1068918"/>
                </a:lnTo>
                <a:lnTo>
                  <a:pt x="73548" y="1019953"/>
                </a:lnTo>
                <a:lnTo>
                  <a:pt x="107752" y="973430"/>
                </a:lnTo>
                <a:lnTo>
                  <a:pt x="102250" y="957312"/>
                </a:lnTo>
                <a:close/>
                <a:moveTo>
                  <a:pt x="1759614" y="476839"/>
                </a:moveTo>
                <a:cubicBezTo>
                  <a:pt x="1763369" y="476839"/>
                  <a:pt x="1767124" y="476839"/>
                  <a:pt x="1774634" y="476839"/>
                </a:cubicBezTo>
                <a:cubicBezTo>
                  <a:pt x="1774634" y="488100"/>
                  <a:pt x="1759614" y="484346"/>
                  <a:pt x="1759614" y="476839"/>
                </a:cubicBezTo>
                <a:close/>
                <a:moveTo>
                  <a:pt x="151014" y="239100"/>
                </a:moveTo>
                <a:lnTo>
                  <a:pt x="147641" y="244855"/>
                </a:lnTo>
                <a:cubicBezTo>
                  <a:pt x="140100" y="259417"/>
                  <a:pt x="132560" y="274450"/>
                  <a:pt x="123134" y="289482"/>
                </a:cubicBezTo>
                <a:cubicBezTo>
                  <a:pt x="113708" y="304515"/>
                  <a:pt x="98627" y="313910"/>
                  <a:pt x="84017" y="323306"/>
                </a:cubicBezTo>
                <a:lnTo>
                  <a:pt x="65550" y="336447"/>
                </a:lnTo>
                <a:lnTo>
                  <a:pt x="50474" y="388375"/>
                </a:lnTo>
                <a:lnTo>
                  <a:pt x="50672" y="403664"/>
                </a:lnTo>
                <a:lnTo>
                  <a:pt x="53482" y="399801"/>
                </a:lnTo>
                <a:cubicBezTo>
                  <a:pt x="60428" y="391805"/>
                  <a:pt x="68762" y="384279"/>
                  <a:pt x="74318" y="378634"/>
                </a:cubicBezTo>
                <a:cubicBezTo>
                  <a:pt x="92839" y="363582"/>
                  <a:pt x="111360" y="348531"/>
                  <a:pt x="133585" y="337242"/>
                </a:cubicBezTo>
                <a:cubicBezTo>
                  <a:pt x="140993" y="333479"/>
                  <a:pt x="152106" y="348531"/>
                  <a:pt x="140993" y="352294"/>
                </a:cubicBezTo>
                <a:cubicBezTo>
                  <a:pt x="126177" y="359819"/>
                  <a:pt x="111360" y="371108"/>
                  <a:pt x="96543" y="382397"/>
                </a:cubicBezTo>
                <a:cubicBezTo>
                  <a:pt x="89135" y="389923"/>
                  <a:pt x="81727" y="397449"/>
                  <a:pt x="74318" y="404975"/>
                </a:cubicBezTo>
                <a:lnTo>
                  <a:pt x="65949" y="412704"/>
                </a:lnTo>
                <a:lnTo>
                  <a:pt x="55797" y="408738"/>
                </a:lnTo>
                <a:cubicBezTo>
                  <a:pt x="55797" y="408738"/>
                  <a:pt x="52093" y="412501"/>
                  <a:pt x="52093" y="412501"/>
                </a:cubicBezTo>
                <a:lnTo>
                  <a:pt x="50797" y="413269"/>
                </a:lnTo>
                <a:lnTo>
                  <a:pt x="50834" y="416157"/>
                </a:lnTo>
                <a:lnTo>
                  <a:pt x="52093" y="416264"/>
                </a:lnTo>
                <a:cubicBezTo>
                  <a:pt x="52093" y="416264"/>
                  <a:pt x="55797" y="420027"/>
                  <a:pt x="59502" y="423790"/>
                </a:cubicBezTo>
                <a:cubicBezTo>
                  <a:pt x="57650" y="421908"/>
                  <a:pt x="60428" y="418145"/>
                  <a:pt x="64132" y="414383"/>
                </a:cubicBezTo>
                <a:lnTo>
                  <a:pt x="65949" y="412704"/>
                </a:lnTo>
                <a:lnTo>
                  <a:pt x="67836" y="413442"/>
                </a:lnTo>
                <a:cubicBezTo>
                  <a:pt x="69688" y="417205"/>
                  <a:pt x="68762" y="421908"/>
                  <a:pt x="63206" y="423790"/>
                </a:cubicBezTo>
                <a:cubicBezTo>
                  <a:pt x="59502" y="425671"/>
                  <a:pt x="57649" y="428494"/>
                  <a:pt x="55797" y="430375"/>
                </a:cubicBezTo>
                <a:lnTo>
                  <a:pt x="51026" y="430981"/>
                </a:lnTo>
                <a:lnTo>
                  <a:pt x="51526" y="469550"/>
                </a:lnTo>
                <a:lnTo>
                  <a:pt x="55784" y="482142"/>
                </a:lnTo>
                <a:lnTo>
                  <a:pt x="86964" y="435584"/>
                </a:lnTo>
                <a:cubicBezTo>
                  <a:pt x="99992" y="419229"/>
                  <a:pt x="114882" y="404276"/>
                  <a:pt x="133494" y="391192"/>
                </a:cubicBezTo>
                <a:cubicBezTo>
                  <a:pt x="140939" y="387454"/>
                  <a:pt x="152106" y="398669"/>
                  <a:pt x="144661" y="406145"/>
                </a:cubicBezTo>
                <a:cubicBezTo>
                  <a:pt x="107437" y="428575"/>
                  <a:pt x="85102" y="462220"/>
                  <a:pt x="66490" y="495864"/>
                </a:cubicBezTo>
                <a:lnTo>
                  <a:pt x="60950" y="497422"/>
                </a:lnTo>
                <a:lnTo>
                  <a:pt x="76784" y="544255"/>
                </a:lnTo>
                <a:cubicBezTo>
                  <a:pt x="85730" y="560579"/>
                  <a:pt x="96517" y="575247"/>
                  <a:pt x="108850" y="588510"/>
                </a:cubicBezTo>
                <a:lnTo>
                  <a:pt x="120695" y="598772"/>
                </a:lnTo>
                <a:lnTo>
                  <a:pt x="129686" y="571083"/>
                </a:lnTo>
                <a:cubicBezTo>
                  <a:pt x="147568" y="540413"/>
                  <a:pt x="182979" y="517721"/>
                  <a:pt x="205642" y="495030"/>
                </a:cubicBezTo>
                <a:cubicBezTo>
                  <a:pt x="213196" y="487466"/>
                  <a:pt x="228305" y="498812"/>
                  <a:pt x="220750" y="502594"/>
                </a:cubicBezTo>
                <a:cubicBezTo>
                  <a:pt x="190533" y="532849"/>
                  <a:pt x="141431" y="563106"/>
                  <a:pt x="137653" y="608489"/>
                </a:cubicBezTo>
                <a:lnTo>
                  <a:pt x="133955" y="610260"/>
                </a:lnTo>
                <a:lnTo>
                  <a:pt x="150191" y="624328"/>
                </a:lnTo>
                <a:lnTo>
                  <a:pt x="175757" y="637253"/>
                </a:lnTo>
                <a:lnTo>
                  <a:pt x="178649" y="621639"/>
                </a:lnTo>
                <a:cubicBezTo>
                  <a:pt x="182395" y="615525"/>
                  <a:pt x="188015" y="609880"/>
                  <a:pt x="193635" y="604236"/>
                </a:cubicBezTo>
                <a:cubicBezTo>
                  <a:pt x="208621" y="585421"/>
                  <a:pt x="227353" y="570369"/>
                  <a:pt x="242339" y="555317"/>
                </a:cubicBezTo>
                <a:cubicBezTo>
                  <a:pt x="249832" y="547791"/>
                  <a:pt x="264818" y="559080"/>
                  <a:pt x="257325" y="566606"/>
                </a:cubicBezTo>
                <a:cubicBezTo>
                  <a:pt x="242339" y="577895"/>
                  <a:pt x="231099" y="589184"/>
                  <a:pt x="219860" y="600473"/>
                </a:cubicBezTo>
                <a:cubicBezTo>
                  <a:pt x="212367" y="604236"/>
                  <a:pt x="189888" y="626813"/>
                  <a:pt x="193635" y="634339"/>
                </a:cubicBezTo>
                <a:lnTo>
                  <a:pt x="187224" y="643051"/>
                </a:lnTo>
                <a:lnTo>
                  <a:pt x="253406" y="676512"/>
                </a:lnTo>
                <a:lnTo>
                  <a:pt x="310183" y="642002"/>
                </a:lnTo>
                <a:cubicBezTo>
                  <a:pt x="351488" y="615726"/>
                  <a:pt x="313938" y="589450"/>
                  <a:pt x="291408" y="563174"/>
                </a:cubicBezTo>
                <a:cubicBezTo>
                  <a:pt x="265123" y="533144"/>
                  <a:pt x="238838" y="506869"/>
                  <a:pt x="212553" y="476839"/>
                </a:cubicBezTo>
                <a:lnTo>
                  <a:pt x="200511" y="459008"/>
                </a:lnTo>
                <a:lnTo>
                  <a:pt x="159670" y="498726"/>
                </a:lnTo>
                <a:cubicBezTo>
                  <a:pt x="141927" y="516609"/>
                  <a:pt x="125118" y="535432"/>
                  <a:pt x="112044" y="556137"/>
                </a:cubicBezTo>
                <a:cubicBezTo>
                  <a:pt x="104574" y="563666"/>
                  <a:pt x="93368" y="552372"/>
                  <a:pt x="97103" y="544843"/>
                </a:cubicBezTo>
                <a:cubicBezTo>
                  <a:pt x="110177" y="526020"/>
                  <a:pt x="126986" y="507197"/>
                  <a:pt x="144728" y="489315"/>
                </a:cubicBezTo>
                <a:lnTo>
                  <a:pt x="191425" y="445554"/>
                </a:lnTo>
                <a:lnTo>
                  <a:pt x="181167" y="430365"/>
                </a:lnTo>
                <a:lnTo>
                  <a:pt x="179475" y="434844"/>
                </a:lnTo>
                <a:cubicBezTo>
                  <a:pt x="145481" y="453658"/>
                  <a:pt x="115264" y="476236"/>
                  <a:pt x="100156" y="510103"/>
                </a:cubicBezTo>
                <a:cubicBezTo>
                  <a:pt x="96378" y="517629"/>
                  <a:pt x="77493" y="513866"/>
                  <a:pt x="81270" y="502577"/>
                </a:cubicBezTo>
                <a:cubicBezTo>
                  <a:pt x="100156" y="464947"/>
                  <a:pt x="134150" y="442369"/>
                  <a:pt x="168144" y="423555"/>
                </a:cubicBezTo>
                <a:lnTo>
                  <a:pt x="175331" y="421723"/>
                </a:lnTo>
                <a:lnTo>
                  <a:pt x="168799" y="412051"/>
                </a:lnTo>
                <a:cubicBezTo>
                  <a:pt x="146885" y="367286"/>
                  <a:pt x="139111" y="320027"/>
                  <a:pt x="143247" y="274206"/>
                </a:cubicBezTo>
                <a:close/>
                <a:moveTo>
                  <a:pt x="190432" y="226058"/>
                </a:moveTo>
                <a:cubicBezTo>
                  <a:pt x="201318" y="229762"/>
                  <a:pt x="194061" y="244579"/>
                  <a:pt x="186803" y="240875"/>
                </a:cubicBezTo>
                <a:cubicBezTo>
                  <a:pt x="175918" y="237170"/>
                  <a:pt x="183175" y="222354"/>
                  <a:pt x="190432" y="226058"/>
                </a:cubicBezTo>
                <a:close/>
                <a:moveTo>
                  <a:pt x="1004716" y="213424"/>
                </a:moveTo>
                <a:cubicBezTo>
                  <a:pt x="1016073" y="209654"/>
                  <a:pt x="1023644" y="220965"/>
                  <a:pt x="1016073" y="224735"/>
                </a:cubicBezTo>
                <a:cubicBezTo>
                  <a:pt x="1008502" y="232275"/>
                  <a:pt x="1000931" y="236046"/>
                  <a:pt x="993359" y="239816"/>
                </a:cubicBezTo>
                <a:cubicBezTo>
                  <a:pt x="982003" y="239816"/>
                  <a:pt x="974432" y="224735"/>
                  <a:pt x="985788" y="220965"/>
                </a:cubicBezTo>
                <a:cubicBezTo>
                  <a:pt x="993359" y="220965"/>
                  <a:pt x="997145" y="217194"/>
                  <a:pt x="1004716" y="213424"/>
                </a:cubicBezTo>
                <a:close/>
                <a:moveTo>
                  <a:pt x="2020991" y="121155"/>
                </a:moveTo>
                <a:cubicBezTo>
                  <a:pt x="2095394" y="119945"/>
                  <a:pt x="2175481" y="146045"/>
                  <a:pt x="2236500" y="176544"/>
                </a:cubicBezTo>
                <a:cubicBezTo>
                  <a:pt x="2473065" y="292908"/>
                  <a:pt x="2627020" y="664524"/>
                  <a:pt x="2454290" y="874731"/>
                </a:cubicBezTo>
                <a:cubicBezTo>
                  <a:pt x="2428005" y="904760"/>
                  <a:pt x="2397965" y="931036"/>
                  <a:pt x="2371680" y="961066"/>
                </a:cubicBezTo>
                <a:cubicBezTo>
                  <a:pt x="2334130" y="998603"/>
                  <a:pt x="2360415" y="998603"/>
                  <a:pt x="2390455" y="1021125"/>
                </a:cubicBezTo>
                <a:cubicBezTo>
                  <a:pt x="2424250" y="1039893"/>
                  <a:pt x="2454290" y="1066169"/>
                  <a:pt x="2473065" y="1103706"/>
                </a:cubicBezTo>
                <a:cubicBezTo>
                  <a:pt x="2514370" y="1175026"/>
                  <a:pt x="2510615" y="1253854"/>
                  <a:pt x="2480575" y="1325174"/>
                </a:cubicBezTo>
                <a:cubicBezTo>
                  <a:pt x="2465086" y="1370218"/>
                  <a:pt x="2434811" y="1416318"/>
                  <a:pt x="2395889" y="1451597"/>
                </a:cubicBezTo>
                <a:lnTo>
                  <a:pt x="2371205" y="1470140"/>
                </a:lnTo>
                <a:lnTo>
                  <a:pt x="2362313" y="1487284"/>
                </a:lnTo>
                <a:cubicBezTo>
                  <a:pt x="2348229" y="1506910"/>
                  <a:pt x="2328511" y="1522798"/>
                  <a:pt x="2304099" y="1535882"/>
                </a:cubicBezTo>
                <a:cubicBezTo>
                  <a:pt x="2251518" y="1565788"/>
                  <a:pt x="2206448" y="1554574"/>
                  <a:pt x="2153867" y="1528405"/>
                </a:cubicBezTo>
                <a:cubicBezTo>
                  <a:pt x="2144008" y="1522798"/>
                  <a:pt x="2134736" y="1519118"/>
                  <a:pt x="2125948" y="1517044"/>
                </a:cubicBezTo>
                <a:lnTo>
                  <a:pt x="2103340" y="1515487"/>
                </a:lnTo>
                <a:lnTo>
                  <a:pt x="2035518" y="1551228"/>
                </a:lnTo>
                <a:lnTo>
                  <a:pt x="2017602" y="1566256"/>
                </a:lnTo>
                <a:cubicBezTo>
                  <a:pt x="2004575" y="1578172"/>
                  <a:pt x="1991429" y="1590088"/>
                  <a:pt x="1977345" y="1599433"/>
                </a:cubicBezTo>
                <a:cubicBezTo>
                  <a:pt x="1964200" y="1608779"/>
                  <a:pt x="1949411" y="1615321"/>
                  <a:pt x="1933625" y="1619760"/>
                </a:cubicBezTo>
                <a:lnTo>
                  <a:pt x="1905155" y="1624177"/>
                </a:lnTo>
                <a:lnTo>
                  <a:pt x="1904443" y="1624711"/>
                </a:lnTo>
                <a:lnTo>
                  <a:pt x="1903974" y="1624360"/>
                </a:lnTo>
                <a:lnTo>
                  <a:pt x="1883920" y="1627471"/>
                </a:lnTo>
                <a:cubicBezTo>
                  <a:pt x="1849648" y="1629340"/>
                  <a:pt x="1813968" y="1625602"/>
                  <a:pt x="1782044" y="1621863"/>
                </a:cubicBezTo>
                <a:cubicBezTo>
                  <a:pt x="1774532" y="1621863"/>
                  <a:pt x="1774532" y="1606910"/>
                  <a:pt x="1785799" y="1606910"/>
                </a:cubicBezTo>
                <a:cubicBezTo>
                  <a:pt x="1804578" y="1607845"/>
                  <a:pt x="1823357" y="1608779"/>
                  <a:pt x="1841843" y="1608896"/>
                </a:cubicBezTo>
                <a:lnTo>
                  <a:pt x="1850456" y="1608433"/>
                </a:lnTo>
                <a:lnTo>
                  <a:pt x="1850266" y="1606904"/>
                </a:lnTo>
                <a:cubicBezTo>
                  <a:pt x="1865207" y="1591865"/>
                  <a:pt x="1876413" y="1576825"/>
                  <a:pt x="1887619" y="1561786"/>
                </a:cubicBezTo>
                <a:cubicBezTo>
                  <a:pt x="1891354" y="1554266"/>
                  <a:pt x="1906295" y="1565546"/>
                  <a:pt x="1898824" y="1573065"/>
                </a:cubicBezTo>
                <a:lnTo>
                  <a:pt x="1870434" y="1607358"/>
                </a:lnTo>
                <a:lnTo>
                  <a:pt x="1896126" y="1605975"/>
                </a:lnTo>
                <a:lnTo>
                  <a:pt x="1900576" y="1604859"/>
                </a:lnTo>
                <a:lnTo>
                  <a:pt x="1908146" y="1586744"/>
                </a:lnTo>
                <a:lnTo>
                  <a:pt x="1927068" y="1564547"/>
                </a:lnTo>
                <a:lnTo>
                  <a:pt x="1853489" y="1554149"/>
                </a:lnTo>
                <a:cubicBezTo>
                  <a:pt x="1815939" y="1539135"/>
                  <a:pt x="1793409" y="1535381"/>
                  <a:pt x="1778389" y="1572918"/>
                </a:cubicBezTo>
                <a:lnTo>
                  <a:pt x="1775519" y="1582440"/>
                </a:lnTo>
                <a:lnTo>
                  <a:pt x="1800627" y="1550739"/>
                </a:lnTo>
                <a:cubicBezTo>
                  <a:pt x="1807969" y="1543154"/>
                  <a:pt x="1818982" y="1554531"/>
                  <a:pt x="1815311" y="1562116"/>
                </a:cubicBezTo>
                <a:cubicBezTo>
                  <a:pt x="1800627" y="1573493"/>
                  <a:pt x="1793285" y="1588662"/>
                  <a:pt x="1778600" y="1600039"/>
                </a:cubicBezTo>
                <a:cubicBezTo>
                  <a:pt x="1777682" y="1602883"/>
                  <a:pt x="1776076" y="1604306"/>
                  <a:pt x="1774298" y="1604720"/>
                </a:cubicBezTo>
                <a:lnTo>
                  <a:pt x="1769197" y="1603417"/>
                </a:lnTo>
                <a:lnTo>
                  <a:pt x="1756328" y="1646115"/>
                </a:lnTo>
                <a:cubicBezTo>
                  <a:pt x="1750226" y="1670514"/>
                  <a:pt x="1744594" y="1694913"/>
                  <a:pt x="1737084" y="1719312"/>
                </a:cubicBezTo>
                <a:cubicBezTo>
                  <a:pt x="1646964" y="2008346"/>
                  <a:pt x="1365339" y="2226061"/>
                  <a:pt x="1049919" y="2244829"/>
                </a:cubicBezTo>
                <a:cubicBezTo>
                  <a:pt x="1100612" y="2240137"/>
                  <a:pt x="1147549" y="2229580"/>
                  <a:pt x="1190820" y="2214015"/>
                </a:cubicBezTo>
                <a:lnTo>
                  <a:pt x="1250960" y="2187900"/>
                </a:lnTo>
                <a:lnTo>
                  <a:pt x="1290357" y="2175327"/>
                </a:lnTo>
                <a:cubicBezTo>
                  <a:pt x="1513192" y="2082951"/>
                  <a:pt x="1677943" y="1884475"/>
                  <a:pt x="1737084" y="1647992"/>
                </a:cubicBezTo>
                <a:cubicBezTo>
                  <a:pt x="1744594" y="1614208"/>
                  <a:pt x="1755859" y="1550396"/>
                  <a:pt x="1785899" y="1527874"/>
                </a:cubicBezTo>
                <a:cubicBezTo>
                  <a:pt x="1808429" y="1512859"/>
                  <a:pt x="1849734" y="1535381"/>
                  <a:pt x="1872264" y="1539135"/>
                </a:cubicBezTo>
                <a:cubicBezTo>
                  <a:pt x="1919202" y="1551334"/>
                  <a:pt x="1962384" y="1551803"/>
                  <a:pt x="2001343" y="1543123"/>
                </a:cubicBezTo>
                <a:lnTo>
                  <a:pt x="2035067" y="1531175"/>
                </a:lnTo>
                <a:lnTo>
                  <a:pt x="2037907" y="1528873"/>
                </a:lnTo>
                <a:cubicBezTo>
                  <a:pt x="2052461" y="1516256"/>
                  <a:pt x="2067484" y="1504107"/>
                  <a:pt x="2086263" y="1494761"/>
                </a:cubicBezTo>
                <a:lnTo>
                  <a:pt x="2104230" y="1492760"/>
                </a:lnTo>
                <a:lnTo>
                  <a:pt x="2105075" y="1492214"/>
                </a:lnTo>
                <a:cubicBezTo>
                  <a:pt x="2165155" y="1443416"/>
                  <a:pt x="2206460" y="1368342"/>
                  <a:pt x="2225235" y="1287637"/>
                </a:cubicBezTo>
                <a:cubicBezTo>
                  <a:pt x="2228990" y="1280130"/>
                  <a:pt x="2247765" y="1280130"/>
                  <a:pt x="2244010" y="1291391"/>
                </a:cubicBezTo>
                <a:cubicBezTo>
                  <a:pt x="2228990" y="1349573"/>
                  <a:pt x="2205521" y="1404940"/>
                  <a:pt x="2170788" y="1450923"/>
                </a:cubicBezTo>
                <a:lnTo>
                  <a:pt x="2125956" y="1495911"/>
                </a:lnTo>
                <a:lnTo>
                  <a:pt x="2134149" y="1498032"/>
                </a:lnTo>
                <a:lnTo>
                  <a:pt x="2154063" y="1508823"/>
                </a:lnTo>
                <a:lnTo>
                  <a:pt x="2160348" y="1484102"/>
                </a:lnTo>
                <a:lnTo>
                  <a:pt x="2157645" y="1482829"/>
                </a:lnTo>
                <a:cubicBezTo>
                  <a:pt x="2146380" y="1479075"/>
                  <a:pt x="2157645" y="1464061"/>
                  <a:pt x="2165155" y="1471568"/>
                </a:cubicBezTo>
                <a:lnTo>
                  <a:pt x="2166885" y="1472341"/>
                </a:lnTo>
                <a:lnTo>
                  <a:pt x="2176170" y="1457428"/>
                </a:lnTo>
                <a:cubicBezTo>
                  <a:pt x="2183578" y="1446316"/>
                  <a:pt x="2198395" y="1457428"/>
                  <a:pt x="2190987" y="1468541"/>
                </a:cubicBezTo>
                <a:lnTo>
                  <a:pt x="2183697" y="1479854"/>
                </a:lnTo>
                <a:lnTo>
                  <a:pt x="2204060" y="1488953"/>
                </a:lnTo>
                <a:lnTo>
                  <a:pt x="2217643" y="1475950"/>
                </a:lnTo>
                <a:cubicBezTo>
                  <a:pt x="2221413" y="1472245"/>
                  <a:pt x="2226126" y="1474097"/>
                  <a:pt x="2228954" y="1477339"/>
                </a:cubicBezTo>
                <a:lnTo>
                  <a:pt x="2228954" y="1483135"/>
                </a:lnTo>
                <a:lnTo>
                  <a:pt x="2232639" y="1486321"/>
                </a:lnTo>
                <a:lnTo>
                  <a:pt x="2233021" y="1494443"/>
                </a:lnTo>
                <a:lnTo>
                  <a:pt x="2254160" y="1497023"/>
                </a:lnTo>
                <a:lnTo>
                  <a:pt x="2263820" y="1495403"/>
                </a:lnTo>
                <a:lnTo>
                  <a:pt x="2266169" y="1490349"/>
                </a:lnTo>
                <a:cubicBezTo>
                  <a:pt x="2269954" y="1486589"/>
                  <a:pt x="2275633" y="1486589"/>
                  <a:pt x="2279891" y="1488469"/>
                </a:cubicBezTo>
                <a:lnTo>
                  <a:pt x="2282039" y="1492348"/>
                </a:lnTo>
                <a:lnTo>
                  <a:pt x="2296573" y="1489912"/>
                </a:lnTo>
                <a:cubicBezTo>
                  <a:pt x="2310339" y="1485703"/>
                  <a:pt x="2323686" y="1479779"/>
                  <a:pt x="2336477" y="1472507"/>
                </a:cubicBezTo>
                <a:lnTo>
                  <a:pt x="2360909" y="1455466"/>
                </a:lnTo>
                <a:lnTo>
                  <a:pt x="2371703" y="1412517"/>
                </a:lnTo>
                <a:cubicBezTo>
                  <a:pt x="2371703" y="1408779"/>
                  <a:pt x="2376398" y="1406910"/>
                  <a:pt x="2380623" y="1407377"/>
                </a:cubicBezTo>
                <a:cubicBezTo>
                  <a:pt x="2384848" y="1407844"/>
                  <a:pt x="2388604" y="1410648"/>
                  <a:pt x="2386726" y="1416256"/>
                </a:cubicBezTo>
                <a:lnTo>
                  <a:pt x="2382462" y="1437870"/>
                </a:lnTo>
                <a:lnTo>
                  <a:pt x="2405416" y="1415615"/>
                </a:lnTo>
                <a:cubicBezTo>
                  <a:pt x="2425423" y="1393210"/>
                  <a:pt x="2442086" y="1368341"/>
                  <a:pt x="2454290" y="1343942"/>
                </a:cubicBezTo>
                <a:cubicBezTo>
                  <a:pt x="2521880" y="1216317"/>
                  <a:pt x="2480575" y="1069923"/>
                  <a:pt x="2334130" y="1009864"/>
                </a:cubicBezTo>
                <a:cubicBezTo>
                  <a:pt x="2330375" y="1006110"/>
                  <a:pt x="2330375" y="1002356"/>
                  <a:pt x="2330375" y="998603"/>
                </a:cubicBezTo>
                <a:cubicBezTo>
                  <a:pt x="2345395" y="946051"/>
                  <a:pt x="2390455" y="916021"/>
                  <a:pt x="2428005" y="878484"/>
                </a:cubicBezTo>
                <a:cubicBezTo>
                  <a:pt x="2491840" y="814672"/>
                  <a:pt x="2510615" y="735844"/>
                  <a:pt x="2506860" y="645755"/>
                </a:cubicBezTo>
                <a:cubicBezTo>
                  <a:pt x="2503105" y="503115"/>
                  <a:pt x="2435515" y="352967"/>
                  <a:pt x="2330375" y="255371"/>
                </a:cubicBezTo>
                <a:cubicBezTo>
                  <a:pt x="2232745" y="169036"/>
                  <a:pt x="2075035" y="112731"/>
                  <a:pt x="1951119" y="150268"/>
                </a:cubicBezTo>
                <a:cubicBezTo>
                  <a:pt x="1823449" y="191558"/>
                  <a:pt x="1778389" y="360475"/>
                  <a:pt x="1774634" y="476839"/>
                </a:cubicBezTo>
                <a:lnTo>
                  <a:pt x="1762810" y="440592"/>
                </a:lnTo>
                <a:lnTo>
                  <a:pt x="1767593" y="386340"/>
                </a:lnTo>
                <a:cubicBezTo>
                  <a:pt x="1783787" y="296427"/>
                  <a:pt x="1825326" y="211265"/>
                  <a:pt x="1898549" y="157775"/>
                </a:cubicBezTo>
                <a:cubicBezTo>
                  <a:pt x="1933752" y="132438"/>
                  <a:pt x="1976349" y="121881"/>
                  <a:pt x="2020991" y="121155"/>
                </a:cubicBezTo>
                <a:close/>
                <a:moveTo>
                  <a:pt x="529206" y="589"/>
                </a:moveTo>
                <a:cubicBezTo>
                  <a:pt x="674272" y="7041"/>
                  <a:pt x="827039" y="66279"/>
                  <a:pt x="926085" y="167306"/>
                </a:cubicBezTo>
                <a:lnTo>
                  <a:pt x="944852" y="190740"/>
                </a:lnTo>
                <a:lnTo>
                  <a:pt x="945423" y="187745"/>
                </a:lnTo>
                <a:cubicBezTo>
                  <a:pt x="986698" y="154027"/>
                  <a:pt x="1039230" y="146534"/>
                  <a:pt x="1084257" y="120309"/>
                </a:cubicBezTo>
                <a:cubicBezTo>
                  <a:pt x="1086133" y="118436"/>
                  <a:pt x="1088244" y="117967"/>
                  <a:pt x="1090237" y="118377"/>
                </a:cubicBezTo>
                <a:cubicBezTo>
                  <a:pt x="1096218" y="119606"/>
                  <a:pt x="1101143" y="128738"/>
                  <a:pt x="1095514" y="131548"/>
                </a:cubicBezTo>
                <a:cubicBezTo>
                  <a:pt x="1050487" y="157774"/>
                  <a:pt x="994203" y="165266"/>
                  <a:pt x="952928" y="198985"/>
                </a:cubicBezTo>
                <a:lnTo>
                  <a:pt x="951783" y="199395"/>
                </a:lnTo>
                <a:lnTo>
                  <a:pt x="957194" y="206151"/>
                </a:lnTo>
                <a:lnTo>
                  <a:pt x="1030971" y="172189"/>
                </a:lnTo>
                <a:cubicBezTo>
                  <a:pt x="1042144" y="168379"/>
                  <a:pt x="1045869" y="183619"/>
                  <a:pt x="1038420" y="187429"/>
                </a:cubicBezTo>
                <a:lnTo>
                  <a:pt x="968118" y="219792"/>
                </a:lnTo>
                <a:lnTo>
                  <a:pt x="978574" y="232849"/>
                </a:lnTo>
                <a:cubicBezTo>
                  <a:pt x="989839" y="247864"/>
                  <a:pt x="997349" y="277893"/>
                  <a:pt x="1012369" y="251617"/>
                </a:cubicBezTo>
                <a:cubicBezTo>
                  <a:pt x="1019879" y="232849"/>
                  <a:pt x="1031144" y="214080"/>
                  <a:pt x="1042409" y="195312"/>
                </a:cubicBezTo>
                <a:cubicBezTo>
                  <a:pt x="1064939" y="161529"/>
                  <a:pt x="1091224" y="131499"/>
                  <a:pt x="1125019" y="105223"/>
                </a:cubicBezTo>
                <a:cubicBezTo>
                  <a:pt x="1188854" y="56425"/>
                  <a:pt x="1271464" y="60179"/>
                  <a:pt x="1346564" y="78947"/>
                </a:cubicBezTo>
                <a:cubicBezTo>
                  <a:pt x="1463908" y="107100"/>
                  <a:pt x="1585652" y="182174"/>
                  <a:pt x="1670543" y="280342"/>
                </a:cubicBezTo>
                <a:lnTo>
                  <a:pt x="1680079" y="293038"/>
                </a:lnTo>
                <a:lnTo>
                  <a:pt x="1736333" y="223855"/>
                </a:lnTo>
                <a:cubicBezTo>
                  <a:pt x="1759345" y="202225"/>
                  <a:pt x="1785645" y="184357"/>
                  <a:pt x="1815701" y="173072"/>
                </a:cubicBezTo>
                <a:cubicBezTo>
                  <a:pt x="1817580" y="171191"/>
                  <a:pt x="1819458" y="170956"/>
                  <a:pt x="1821043" y="171720"/>
                </a:cubicBezTo>
                <a:cubicBezTo>
                  <a:pt x="1822628" y="172484"/>
                  <a:pt x="1823920" y="174248"/>
                  <a:pt x="1824624" y="176364"/>
                </a:cubicBezTo>
                <a:lnTo>
                  <a:pt x="1821182" y="184196"/>
                </a:lnTo>
                <a:lnTo>
                  <a:pt x="1794605" y="201245"/>
                </a:lnTo>
                <a:lnTo>
                  <a:pt x="1779950" y="208984"/>
                </a:lnTo>
                <a:cubicBezTo>
                  <a:pt x="1767681" y="217154"/>
                  <a:pt x="1756292" y="226441"/>
                  <a:pt x="1745725" y="236550"/>
                </a:cubicBezTo>
                <a:lnTo>
                  <a:pt x="1742005" y="241247"/>
                </a:lnTo>
                <a:lnTo>
                  <a:pt x="1680657" y="293807"/>
                </a:lnTo>
                <a:lnTo>
                  <a:pt x="1685701" y="300522"/>
                </a:lnTo>
                <a:lnTo>
                  <a:pt x="1688887" y="300141"/>
                </a:lnTo>
                <a:lnTo>
                  <a:pt x="1695513" y="299939"/>
                </a:lnTo>
                <a:lnTo>
                  <a:pt x="1742005" y="241247"/>
                </a:lnTo>
                <a:lnTo>
                  <a:pt x="1771086" y="216332"/>
                </a:lnTo>
                <a:lnTo>
                  <a:pt x="1794605" y="201245"/>
                </a:lnTo>
                <a:lnTo>
                  <a:pt x="1819458" y="188119"/>
                </a:lnTo>
                <a:lnTo>
                  <a:pt x="1821182" y="184196"/>
                </a:lnTo>
                <a:lnTo>
                  <a:pt x="1879572" y="146740"/>
                </a:lnTo>
                <a:cubicBezTo>
                  <a:pt x="1887086" y="142979"/>
                  <a:pt x="1898357" y="158025"/>
                  <a:pt x="1887086" y="161787"/>
                </a:cubicBezTo>
                <a:cubicBezTo>
                  <a:pt x="1851393" y="182477"/>
                  <a:pt x="1816640" y="204106"/>
                  <a:pt x="1783766" y="227617"/>
                </a:cubicBezTo>
                <a:lnTo>
                  <a:pt x="1697510" y="299878"/>
                </a:lnTo>
                <a:lnTo>
                  <a:pt x="1724853" y="299042"/>
                </a:lnTo>
                <a:cubicBezTo>
                  <a:pt x="1757904" y="287408"/>
                  <a:pt x="1783085" y="249209"/>
                  <a:pt x="1808267" y="229762"/>
                </a:cubicBezTo>
                <a:cubicBezTo>
                  <a:pt x="1819459" y="222354"/>
                  <a:pt x="1826920" y="237170"/>
                  <a:pt x="1819459" y="240875"/>
                </a:cubicBezTo>
                <a:cubicBezTo>
                  <a:pt x="1809200" y="248283"/>
                  <a:pt x="1799640" y="257775"/>
                  <a:pt x="1790139" y="267556"/>
                </a:cubicBezTo>
                <a:lnTo>
                  <a:pt x="1779901" y="277599"/>
                </a:lnTo>
                <a:lnTo>
                  <a:pt x="1789688" y="277599"/>
                </a:lnTo>
                <a:cubicBezTo>
                  <a:pt x="1792987" y="280456"/>
                  <a:pt x="1794872" y="285219"/>
                  <a:pt x="1792987" y="289029"/>
                </a:cubicBezTo>
                <a:cubicBezTo>
                  <a:pt x="1781676" y="304269"/>
                  <a:pt x="1774135" y="315699"/>
                  <a:pt x="1759054" y="327129"/>
                </a:cubicBezTo>
                <a:cubicBezTo>
                  <a:pt x="1755284" y="330939"/>
                  <a:pt x="1747743" y="334749"/>
                  <a:pt x="1740203" y="334749"/>
                </a:cubicBezTo>
                <a:cubicBezTo>
                  <a:pt x="1732662" y="334749"/>
                  <a:pt x="1728892" y="330939"/>
                  <a:pt x="1725121" y="338559"/>
                </a:cubicBezTo>
                <a:cubicBezTo>
                  <a:pt x="1717581" y="346179"/>
                  <a:pt x="1706270" y="330939"/>
                  <a:pt x="1713811" y="323319"/>
                </a:cubicBezTo>
                <a:cubicBezTo>
                  <a:pt x="1713811" y="323319"/>
                  <a:pt x="1721351" y="319509"/>
                  <a:pt x="1725121" y="319509"/>
                </a:cubicBezTo>
                <a:cubicBezTo>
                  <a:pt x="1728892" y="319509"/>
                  <a:pt x="1736432" y="319509"/>
                  <a:pt x="1740203" y="319509"/>
                </a:cubicBezTo>
                <a:cubicBezTo>
                  <a:pt x="1749628" y="315699"/>
                  <a:pt x="1757169" y="309031"/>
                  <a:pt x="1763296" y="301411"/>
                </a:cubicBezTo>
                <a:lnTo>
                  <a:pt x="1774891" y="282513"/>
                </a:lnTo>
                <a:lnTo>
                  <a:pt x="1761168" y="295974"/>
                </a:lnTo>
                <a:cubicBezTo>
                  <a:pt x="1746129" y="308823"/>
                  <a:pt x="1729778" y="318286"/>
                  <a:pt x="1709952" y="318308"/>
                </a:cubicBezTo>
                <a:lnTo>
                  <a:pt x="1697584" y="316341"/>
                </a:lnTo>
                <a:lnTo>
                  <a:pt x="1716725" y="341823"/>
                </a:lnTo>
                <a:lnTo>
                  <a:pt x="1731288" y="368959"/>
                </a:lnTo>
                <a:lnTo>
                  <a:pt x="1759451" y="353587"/>
                </a:lnTo>
                <a:cubicBezTo>
                  <a:pt x="1762279" y="351735"/>
                  <a:pt x="1764635" y="351504"/>
                  <a:pt x="1766461" y="352256"/>
                </a:cubicBezTo>
                <a:cubicBezTo>
                  <a:pt x="1771940" y="354513"/>
                  <a:pt x="1772647" y="365626"/>
                  <a:pt x="1766991" y="368404"/>
                </a:cubicBezTo>
                <a:lnTo>
                  <a:pt x="1738501" y="382399"/>
                </a:lnTo>
                <a:lnTo>
                  <a:pt x="1752082" y="407704"/>
                </a:lnTo>
                <a:lnTo>
                  <a:pt x="1762810" y="440592"/>
                </a:lnTo>
                <a:lnTo>
                  <a:pt x="1759614" y="476839"/>
                </a:lnTo>
                <a:cubicBezTo>
                  <a:pt x="1754451" y="454786"/>
                  <a:pt x="1747234" y="433378"/>
                  <a:pt x="1738228" y="412682"/>
                </a:cubicBezTo>
                <a:lnTo>
                  <a:pt x="1722542" y="383437"/>
                </a:lnTo>
                <a:lnTo>
                  <a:pt x="1720334" y="382295"/>
                </a:lnTo>
                <a:lnTo>
                  <a:pt x="1721111" y="380768"/>
                </a:lnTo>
                <a:lnTo>
                  <a:pt x="1706105" y="352791"/>
                </a:lnTo>
                <a:cubicBezTo>
                  <a:pt x="1632179" y="237541"/>
                  <a:pt x="1503335" y="150268"/>
                  <a:pt x="1376604" y="105223"/>
                </a:cubicBezTo>
                <a:cubicBezTo>
                  <a:pt x="1301504" y="75194"/>
                  <a:pt x="1218894" y="71440"/>
                  <a:pt x="1147549" y="112731"/>
                </a:cubicBezTo>
                <a:cubicBezTo>
                  <a:pt x="1113754" y="131499"/>
                  <a:pt x="1087469" y="158714"/>
                  <a:pt x="1065878" y="189212"/>
                </a:cubicBezTo>
                <a:lnTo>
                  <a:pt x="1061536" y="197017"/>
                </a:lnTo>
                <a:lnTo>
                  <a:pt x="1065146" y="195895"/>
                </a:lnTo>
                <a:cubicBezTo>
                  <a:pt x="1076032" y="199599"/>
                  <a:pt x="1068775" y="214416"/>
                  <a:pt x="1057889" y="210712"/>
                </a:cubicBezTo>
                <a:lnTo>
                  <a:pt x="1056578" y="205931"/>
                </a:lnTo>
                <a:lnTo>
                  <a:pt x="1033430" y="247542"/>
                </a:lnTo>
                <a:lnTo>
                  <a:pt x="1042920" y="243784"/>
                </a:lnTo>
                <a:cubicBezTo>
                  <a:pt x="1050631" y="247753"/>
                  <a:pt x="1042920" y="263628"/>
                  <a:pt x="1035210" y="259659"/>
                </a:cubicBezTo>
                <a:lnTo>
                  <a:pt x="1031439" y="251120"/>
                </a:lnTo>
                <a:lnTo>
                  <a:pt x="1012369" y="285401"/>
                </a:lnTo>
                <a:cubicBezTo>
                  <a:pt x="1008614" y="289154"/>
                  <a:pt x="1001104" y="292908"/>
                  <a:pt x="997349" y="285401"/>
                </a:cubicBezTo>
                <a:cubicBezTo>
                  <a:pt x="963554" y="240356"/>
                  <a:pt x="937269" y="195312"/>
                  <a:pt x="892209" y="157775"/>
                </a:cubicBezTo>
                <a:cubicBezTo>
                  <a:pt x="839639" y="112731"/>
                  <a:pt x="783314" y="82701"/>
                  <a:pt x="723234" y="60179"/>
                </a:cubicBezTo>
                <a:cubicBezTo>
                  <a:pt x="595564" y="15135"/>
                  <a:pt x="456629" y="3874"/>
                  <a:pt x="332713" y="45164"/>
                </a:cubicBezTo>
                <a:cubicBezTo>
                  <a:pt x="193778" y="90209"/>
                  <a:pt x="129943" y="255371"/>
                  <a:pt x="175003" y="386750"/>
                </a:cubicBezTo>
                <a:lnTo>
                  <a:pt x="204686" y="439191"/>
                </a:lnTo>
                <a:lnTo>
                  <a:pt x="211030" y="438963"/>
                </a:lnTo>
                <a:cubicBezTo>
                  <a:pt x="214765" y="441315"/>
                  <a:pt x="216633" y="445080"/>
                  <a:pt x="212897" y="446962"/>
                </a:cubicBezTo>
                <a:lnTo>
                  <a:pt x="210438" y="449354"/>
                </a:lnTo>
                <a:lnTo>
                  <a:pt x="210558" y="449566"/>
                </a:lnTo>
                <a:cubicBezTo>
                  <a:pt x="225226" y="469214"/>
                  <a:pt x="242124" y="487866"/>
                  <a:pt x="259491" y="506400"/>
                </a:cubicBezTo>
                <a:lnTo>
                  <a:pt x="301550" y="552019"/>
                </a:lnTo>
                <a:lnTo>
                  <a:pt x="310402" y="548320"/>
                </a:lnTo>
                <a:cubicBezTo>
                  <a:pt x="316185" y="550173"/>
                  <a:pt x="317149" y="554803"/>
                  <a:pt x="315222" y="558507"/>
                </a:cubicBezTo>
                <a:lnTo>
                  <a:pt x="309486" y="560627"/>
                </a:lnTo>
                <a:lnTo>
                  <a:pt x="311239" y="562529"/>
                </a:lnTo>
                <a:cubicBezTo>
                  <a:pt x="327785" y="581708"/>
                  <a:pt x="343040" y="601650"/>
                  <a:pt x="355243" y="623233"/>
                </a:cubicBezTo>
                <a:cubicBezTo>
                  <a:pt x="358998" y="626987"/>
                  <a:pt x="358998" y="630741"/>
                  <a:pt x="351488" y="634494"/>
                </a:cubicBezTo>
                <a:cubicBezTo>
                  <a:pt x="280143" y="683292"/>
                  <a:pt x="193778" y="724583"/>
                  <a:pt x="137453" y="795903"/>
                </a:cubicBezTo>
                <a:cubicBezTo>
                  <a:pt x="118678" y="818425"/>
                  <a:pt x="109291" y="844232"/>
                  <a:pt x="106827" y="871564"/>
                </a:cubicBezTo>
                <a:lnTo>
                  <a:pt x="107661" y="901015"/>
                </a:lnTo>
                <a:lnTo>
                  <a:pt x="108869" y="902185"/>
                </a:lnTo>
                <a:lnTo>
                  <a:pt x="107744" y="903946"/>
                </a:lnTo>
                <a:lnTo>
                  <a:pt x="108015" y="913485"/>
                </a:lnTo>
                <a:cubicBezTo>
                  <a:pt x="109936" y="927693"/>
                  <a:pt x="113280" y="942063"/>
                  <a:pt x="117740" y="956374"/>
                </a:cubicBezTo>
                <a:lnTo>
                  <a:pt x="122371" y="966629"/>
                </a:lnTo>
                <a:lnTo>
                  <a:pt x="124134" y="967520"/>
                </a:lnTo>
                <a:lnTo>
                  <a:pt x="123722" y="969620"/>
                </a:lnTo>
                <a:lnTo>
                  <a:pt x="143797" y="1014068"/>
                </a:lnTo>
                <a:lnTo>
                  <a:pt x="148458" y="1014069"/>
                </a:lnTo>
                <a:cubicBezTo>
                  <a:pt x="152196" y="1016877"/>
                  <a:pt x="155000" y="1021558"/>
                  <a:pt x="153130" y="1025303"/>
                </a:cubicBezTo>
                <a:lnTo>
                  <a:pt x="150431" y="1028759"/>
                </a:lnTo>
                <a:lnTo>
                  <a:pt x="155407" y="1039776"/>
                </a:lnTo>
                <a:cubicBezTo>
                  <a:pt x="170779" y="1066169"/>
                  <a:pt x="188146" y="1090568"/>
                  <a:pt x="205043" y="1111213"/>
                </a:cubicBezTo>
                <a:cubicBezTo>
                  <a:pt x="220063" y="1129043"/>
                  <a:pt x="237430" y="1144527"/>
                  <a:pt x="256499" y="1157900"/>
                </a:cubicBezTo>
                <a:lnTo>
                  <a:pt x="303674" y="1183925"/>
                </a:lnTo>
                <a:lnTo>
                  <a:pt x="303238" y="1183103"/>
                </a:lnTo>
                <a:cubicBezTo>
                  <a:pt x="303387" y="1180346"/>
                  <a:pt x="304875" y="1177785"/>
                  <a:pt x="307511" y="1177177"/>
                </a:cubicBezTo>
                <a:cubicBezTo>
                  <a:pt x="309269" y="1176772"/>
                  <a:pt x="311537" y="1177235"/>
                  <a:pt x="314258" y="1179087"/>
                </a:cubicBezTo>
                <a:cubicBezTo>
                  <a:pt x="319701" y="1180939"/>
                  <a:pt x="320609" y="1184643"/>
                  <a:pt x="318794" y="1187422"/>
                </a:cubicBezTo>
                <a:lnTo>
                  <a:pt x="312641" y="1188872"/>
                </a:lnTo>
                <a:lnTo>
                  <a:pt x="318163" y="1191918"/>
                </a:lnTo>
                <a:lnTo>
                  <a:pt x="359556" y="1205770"/>
                </a:lnTo>
                <a:lnTo>
                  <a:pt x="369517" y="1199018"/>
                </a:lnTo>
                <a:lnTo>
                  <a:pt x="378427" y="1201797"/>
                </a:lnTo>
                <a:cubicBezTo>
                  <a:pt x="378427" y="1194192"/>
                  <a:pt x="378427" y="1190440"/>
                  <a:pt x="382172" y="1190440"/>
                </a:cubicBezTo>
                <a:lnTo>
                  <a:pt x="369517" y="1199018"/>
                </a:lnTo>
                <a:lnTo>
                  <a:pt x="340979" y="1190440"/>
                </a:lnTo>
                <a:cubicBezTo>
                  <a:pt x="333489" y="1190440"/>
                  <a:pt x="333489" y="1171679"/>
                  <a:pt x="344723" y="1175431"/>
                </a:cubicBezTo>
                <a:cubicBezTo>
                  <a:pt x="363448" y="1175431"/>
                  <a:pt x="374682" y="1179183"/>
                  <a:pt x="389662" y="1190440"/>
                </a:cubicBezTo>
                <a:cubicBezTo>
                  <a:pt x="393407" y="1190440"/>
                  <a:pt x="393407" y="1197945"/>
                  <a:pt x="389662" y="1201797"/>
                </a:cubicBezTo>
                <a:lnTo>
                  <a:pt x="376752" y="1211525"/>
                </a:lnTo>
                <a:lnTo>
                  <a:pt x="386164" y="1214675"/>
                </a:lnTo>
                <a:cubicBezTo>
                  <a:pt x="409456" y="1220540"/>
                  <a:pt x="433160" y="1224763"/>
                  <a:pt x="456629" y="1227578"/>
                </a:cubicBezTo>
                <a:cubicBezTo>
                  <a:pt x="505444" y="1235085"/>
                  <a:pt x="558014" y="1227578"/>
                  <a:pt x="610584" y="1220071"/>
                </a:cubicBezTo>
                <a:cubicBezTo>
                  <a:pt x="629359" y="1216317"/>
                  <a:pt x="670664" y="1197548"/>
                  <a:pt x="693194" y="1208809"/>
                </a:cubicBezTo>
                <a:cubicBezTo>
                  <a:pt x="745764" y="1231332"/>
                  <a:pt x="749519" y="1302652"/>
                  <a:pt x="764539" y="1343942"/>
                </a:cubicBezTo>
                <a:cubicBezTo>
                  <a:pt x="792701" y="1419955"/>
                  <a:pt x="886342" y="1479075"/>
                  <a:pt x="971005" y="1516554"/>
                </a:cubicBezTo>
                <a:lnTo>
                  <a:pt x="1031218" y="1539512"/>
                </a:lnTo>
                <a:lnTo>
                  <a:pt x="1034681" y="1539512"/>
                </a:lnTo>
                <a:lnTo>
                  <a:pt x="1034738" y="1540854"/>
                </a:lnTo>
                <a:lnTo>
                  <a:pt x="1049919" y="1546642"/>
                </a:lnTo>
                <a:lnTo>
                  <a:pt x="1049969" y="1546655"/>
                </a:lnTo>
                <a:lnTo>
                  <a:pt x="1053619" y="1543233"/>
                </a:lnTo>
                <a:cubicBezTo>
                  <a:pt x="1055487" y="1540435"/>
                  <a:pt x="1057822" y="1539036"/>
                  <a:pt x="1060156" y="1538628"/>
                </a:cubicBezTo>
                <a:cubicBezTo>
                  <a:pt x="1062491" y="1538220"/>
                  <a:pt x="1064826" y="1538803"/>
                  <a:pt x="1066693" y="1539968"/>
                </a:cubicBezTo>
                <a:cubicBezTo>
                  <a:pt x="1070428" y="1542300"/>
                  <a:pt x="1072296" y="1546963"/>
                  <a:pt x="1068561" y="1550694"/>
                </a:cubicBezTo>
                <a:lnTo>
                  <a:pt x="1067910" y="1551331"/>
                </a:lnTo>
                <a:lnTo>
                  <a:pt x="1095781" y="1558594"/>
                </a:lnTo>
                <a:lnTo>
                  <a:pt x="1103019" y="1547387"/>
                </a:lnTo>
                <a:cubicBezTo>
                  <a:pt x="1106829" y="1539979"/>
                  <a:pt x="1122069" y="1551091"/>
                  <a:pt x="1114449" y="1562204"/>
                </a:cubicBezTo>
                <a:lnTo>
                  <a:pt x="1113719" y="1563269"/>
                </a:lnTo>
                <a:lnTo>
                  <a:pt x="1121176" y="1565213"/>
                </a:lnTo>
                <a:cubicBezTo>
                  <a:pt x="1286074" y="1593387"/>
                  <a:pt x="1440909" y="1519897"/>
                  <a:pt x="1575619" y="1437785"/>
                </a:cubicBezTo>
                <a:cubicBezTo>
                  <a:pt x="1579374" y="1434031"/>
                  <a:pt x="1590639" y="1437785"/>
                  <a:pt x="1590639" y="1445292"/>
                </a:cubicBezTo>
                <a:cubicBezTo>
                  <a:pt x="1615047" y="1728931"/>
                  <a:pt x="1510552" y="2054696"/>
                  <a:pt x="1252986" y="2187020"/>
                </a:cubicBezTo>
                <a:lnTo>
                  <a:pt x="1250960" y="2187900"/>
                </a:lnTo>
                <a:lnTo>
                  <a:pt x="1174318" y="2212358"/>
                </a:lnTo>
                <a:cubicBezTo>
                  <a:pt x="1134172" y="2221545"/>
                  <a:pt x="1092632" y="2227468"/>
                  <a:pt x="1049919" y="2229814"/>
                </a:cubicBezTo>
                <a:cubicBezTo>
                  <a:pt x="1380359" y="2196031"/>
                  <a:pt x="1545579" y="1903243"/>
                  <a:pt x="1575619" y="1606701"/>
                </a:cubicBezTo>
                <a:cubicBezTo>
                  <a:pt x="1575619" y="1569164"/>
                  <a:pt x="1575619" y="1531627"/>
                  <a:pt x="1575619" y="1494090"/>
                </a:cubicBezTo>
                <a:cubicBezTo>
                  <a:pt x="1575619" y="1441539"/>
                  <a:pt x="1560599" y="1467814"/>
                  <a:pt x="1523049" y="1490337"/>
                </a:cubicBezTo>
                <a:cubicBezTo>
                  <a:pt x="1462969" y="1524120"/>
                  <a:pt x="1395379" y="1554149"/>
                  <a:pt x="1324034" y="1572918"/>
                </a:cubicBezTo>
                <a:lnTo>
                  <a:pt x="1231531" y="1586056"/>
                </a:lnTo>
                <a:lnTo>
                  <a:pt x="1234221" y="1595390"/>
                </a:lnTo>
                <a:lnTo>
                  <a:pt x="1197092" y="1643208"/>
                </a:lnTo>
                <a:lnTo>
                  <a:pt x="1226960" y="1648655"/>
                </a:lnTo>
                <a:lnTo>
                  <a:pt x="1233369" y="1648579"/>
                </a:lnTo>
                <a:lnTo>
                  <a:pt x="1243513" y="1629672"/>
                </a:lnTo>
                <a:cubicBezTo>
                  <a:pt x="1257404" y="1611050"/>
                  <a:pt x="1276850" y="1592427"/>
                  <a:pt x="1282406" y="1584978"/>
                </a:cubicBezTo>
                <a:cubicBezTo>
                  <a:pt x="1289815" y="1581254"/>
                  <a:pt x="1304631" y="1592427"/>
                  <a:pt x="1297223" y="1599876"/>
                </a:cubicBezTo>
                <a:cubicBezTo>
                  <a:pt x="1286111" y="1607325"/>
                  <a:pt x="1278702" y="1618499"/>
                  <a:pt x="1267590" y="1625948"/>
                </a:cubicBezTo>
                <a:cubicBezTo>
                  <a:pt x="1263886" y="1633397"/>
                  <a:pt x="1256477" y="1640846"/>
                  <a:pt x="1252773" y="1648295"/>
                </a:cubicBezTo>
                <a:lnTo>
                  <a:pt x="1252747" y="1648349"/>
                </a:lnTo>
                <a:lnTo>
                  <a:pt x="1264079" y="1648215"/>
                </a:lnTo>
                <a:lnTo>
                  <a:pt x="1304039" y="1638134"/>
                </a:lnTo>
                <a:lnTo>
                  <a:pt x="1301456" y="1633111"/>
                </a:lnTo>
                <a:cubicBezTo>
                  <a:pt x="1301456" y="1610886"/>
                  <a:pt x="1328126" y="1596070"/>
                  <a:pt x="1335746" y="1577549"/>
                </a:cubicBezTo>
                <a:cubicBezTo>
                  <a:pt x="1339556" y="1573845"/>
                  <a:pt x="1345271" y="1573845"/>
                  <a:pt x="1349557" y="1575697"/>
                </a:cubicBezTo>
                <a:cubicBezTo>
                  <a:pt x="1353844" y="1577549"/>
                  <a:pt x="1356701" y="1581253"/>
                  <a:pt x="1354796" y="1584957"/>
                </a:cubicBezTo>
                <a:cubicBezTo>
                  <a:pt x="1349081" y="1594218"/>
                  <a:pt x="1340509" y="1601626"/>
                  <a:pt x="1332889" y="1609497"/>
                </a:cubicBezTo>
                <a:lnTo>
                  <a:pt x="1323514" y="1625313"/>
                </a:lnTo>
                <a:lnTo>
                  <a:pt x="1316696" y="1621999"/>
                </a:lnTo>
                <a:cubicBezTo>
                  <a:pt x="1312886" y="1625703"/>
                  <a:pt x="1309076" y="1625703"/>
                  <a:pt x="1305266" y="1629407"/>
                </a:cubicBezTo>
                <a:lnTo>
                  <a:pt x="1314614" y="1635466"/>
                </a:lnTo>
                <a:lnTo>
                  <a:pt x="1318003" y="1634611"/>
                </a:lnTo>
                <a:lnTo>
                  <a:pt x="1323514" y="1625313"/>
                </a:lnTo>
                <a:lnTo>
                  <a:pt x="1326221" y="1626629"/>
                </a:lnTo>
                <a:lnTo>
                  <a:pt x="1325062" y="1632830"/>
                </a:lnTo>
                <a:lnTo>
                  <a:pt x="1325230" y="1632788"/>
                </a:lnTo>
                <a:lnTo>
                  <a:pt x="1354155" y="1619960"/>
                </a:lnTo>
                <a:lnTo>
                  <a:pt x="1358190" y="1600925"/>
                </a:lnTo>
                <a:cubicBezTo>
                  <a:pt x="1366227" y="1582056"/>
                  <a:pt x="1383372" y="1567381"/>
                  <a:pt x="1391944" y="1550608"/>
                </a:cubicBezTo>
                <a:cubicBezTo>
                  <a:pt x="1395754" y="1546881"/>
                  <a:pt x="1400517" y="1547813"/>
                  <a:pt x="1403850" y="1550608"/>
                </a:cubicBezTo>
                <a:cubicBezTo>
                  <a:pt x="1407184" y="1553404"/>
                  <a:pt x="1409089" y="1558063"/>
                  <a:pt x="1407184" y="1561790"/>
                </a:cubicBezTo>
                <a:cubicBezTo>
                  <a:pt x="1401469" y="1571108"/>
                  <a:pt x="1392897" y="1580425"/>
                  <a:pt x="1385753" y="1589743"/>
                </a:cubicBezTo>
                <a:lnTo>
                  <a:pt x="1384593" y="1591524"/>
                </a:lnTo>
                <a:lnTo>
                  <a:pt x="1384324" y="1591607"/>
                </a:lnTo>
                <a:cubicBezTo>
                  <a:pt x="1376704" y="1599061"/>
                  <a:pt x="1369084" y="1606516"/>
                  <a:pt x="1361464" y="1613970"/>
                </a:cubicBezTo>
                <a:lnTo>
                  <a:pt x="1365036" y="1615135"/>
                </a:lnTo>
                <a:lnTo>
                  <a:pt x="1374736" y="1610833"/>
                </a:lnTo>
                <a:lnTo>
                  <a:pt x="1376645" y="1603720"/>
                </a:lnTo>
                <a:lnTo>
                  <a:pt x="1384593" y="1591524"/>
                </a:lnTo>
                <a:lnTo>
                  <a:pt x="1394802" y="1588346"/>
                </a:lnTo>
                <a:lnTo>
                  <a:pt x="1399018" y="1597832"/>
                </a:lnTo>
                <a:lnTo>
                  <a:pt x="1418931" y="1585911"/>
                </a:lnTo>
                <a:lnTo>
                  <a:pt x="1428382" y="1571440"/>
                </a:lnTo>
                <a:cubicBezTo>
                  <a:pt x="1434509" y="1562059"/>
                  <a:pt x="1440164" y="1552679"/>
                  <a:pt x="1443934" y="1543298"/>
                </a:cubicBezTo>
                <a:cubicBezTo>
                  <a:pt x="1447705" y="1537669"/>
                  <a:pt x="1453360" y="1536731"/>
                  <a:pt x="1457602" y="1538607"/>
                </a:cubicBezTo>
                <a:cubicBezTo>
                  <a:pt x="1461843" y="1540483"/>
                  <a:pt x="1464671" y="1545174"/>
                  <a:pt x="1462786" y="1550802"/>
                </a:cubicBezTo>
                <a:lnTo>
                  <a:pt x="1451980" y="1566127"/>
                </a:lnTo>
                <a:lnTo>
                  <a:pt x="1457858" y="1562608"/>
                </a:lnTo>
                <a:lnTo>
                  <a:pt x="1462447" y="1554843"/>
                </a:lnTo>
                <a:cubicBezTo>
                  <a:pt x="1469918" y="1543586"/>
                  <a:pt x="1481124" y="1532329"/>
                  <a:pt x="1492330" y="1521073"/>
                </a:cubicBezTo>
                <a:cubicBezTo>
                  <a:pt x="1494197" y="1518259"/>
                  <a:pt x="1496298" y="1516851"/>
                  <a:pt x="1498283" y="1516441"/>
                </a:cubicBezTo>
                <a:cubicBezTo>
                  <a:pt x="1504236" y="1515210"/>
                  <a:pt x="1509138" y="1522949"/>
                  <a:pt x="1503535" y="1528577"/>
                </a:cubicBezTo>
                <a:lnTo>
                  <a:pt x="1495256" y="1540220"/>
                </a:lnTo>
                <a:lnTo>
                  <a:pt x="1496720" y="1539344"/>
                </a:lnTo>
                <a:cubicBezTo>
                  <a:pt x="1500472" y="1535590"/>
                  <a:pt x="1504225" y="1539344"/>
                  <a:pt x="1507977" y="1546852"/>
                </a:cubicBezTo>
                <a:lnTo>
                  <a:pt x="1509452" y="1559377"/>
                </a:lnTo>
                <a:lnTo>
                  <a:pt x="1553430" y="1520545"/>
                </a:lnTo>
                <a:cubicBezTo>
                  <a:pt x="1557207" y="1516768"/>
                  <a:pt x="1562873" y="1517712"/>
                  <a:pt x="1566650" y="1520545"/>
                </a:cubicBezTo>
                <a:cubicBezTo>
                  <a:pt x="1570427" y="1523378"/>
                  <a:pt x="1572316" y="1528099"/>
                  <a:pt x="1568539" y="1531876"/>
                </a:cubicBezTo>
                <a:cubicBezTo>
                  <a:pt x="1553430" y="1545096"/>
                  <a:pt x="1537377" y="1556428"/>
                  <a:pt x="1522741" y="1568704"/>
                </a:cubicBezTo>
                <a:lnTo>
                  <a:pt x="1511991" y="1580951"/>
                </a:lnTo>
                <a:lnTo>
                  <a:pt x="1513532" y="1594036"/>
                </a:lnTo>
                <a:lnTo>
                  <a:pt x="1511085" y="1618860"/>
                </a:lnTo>
                <a:lnTo>
                  <a:pt x="1520559" y="1609282"/>
                </a:lnTo>
                <a:cubicBezTo>
                  <a:pt x="1534983" y="1595323"/>
                  <a:pt x="1548942" y="1581364"/>
                  <a:pt x="1560110" y="1566474"/>
                </a:cubicBezTo>
                <a:cubicBezTo>
                  <a:pt x="1565694" y="1562751"/>
                  <a:pt x="1571277" y="1563682"/>
                  <a:pt x="1574534" y="1566474"/>
                </a:cubicBezTo>
                <a:cubicBezTo>
                  <a:pt x="1577791" y="1569265"/>
                  <a:pt x="1578721" y="1573918"/>
                  <a:pt x="1574999" y="1577641"/>
                </a:cubicBezTo>
                <a:lnTo>
                  <a:pt x="1508108" y="1644533"/>
                </a:lnTo>
                <a:lnTo>
                  <a:pt x="1500064" y="1673405"/>
                </a:lnTo>
                <a:lnTo>
                  <a:pt x="1510584" y="1667340"/>
                </a:lnTo>
                <a:cubicBezTo>
                  <a:pt x="1524603" y="1657959"/>
                  <a:pt x="1537687" y="1647640"/>
                  <a:pt x="1548901" y="1636383"/>
                </a:cubicBezTo>
                <a:cubicBezTo>
                  <a:pt x="1552639" y="1632631"/>
                  <a:pt x="1558247" y="1633569"/>
                  <a:pt x="1561985" y="1635914"/>
                </a:cubicBezTo>
                <a:cubicBezTo>
                  <a:pt x="1565723" y="1638260"/>
                  <a:pt x="1567592" y="1642012"/>
                  <a:pt x="1563854" y="1643888"/>
                </a:cubicBezTo>
                <a:cubicBezTo>
                  <a:pt x="1550770" y="1658897"/>
                  <a:pt x="1535817" y="1671092"/>
                  <a:pt x="1520397" y="1681411"/>
                </a:cubicBezTo>
                <a:lnTo>
                  <a:pt x="1492238" y="1697398"/>
                </a:lnTo>
                <a:lnTo>
                  <a:pt x="1478052" y="1730187"/>
                </a:lnTo>
                <a:lnTo>
                  <a:pt x="1519780" y="1708783"/>
                </a:lnTo>
                <a:cubicBezTo>
                  <a:pt x="1531059" y="1705079"/>
                  <a:pt x="1534819" y="1719895"/>
                  <a:pt x="1527299" y="1723599"/>
                </a:cubicBezTo>
                <a:cubicBezTo>
                  <a:pt x="1508500" y="1732860"/>
                  <a:pt x="1489701" y="1743046"/>
                  <a:pt x="1469962" y="1752770"/>
                </a:cubicBezTo>
                <a:lnTo>
                  <a:pt x="1463460" y="1755495"/>
                </a:lnTo>
                <a:lnTo>
                  <a:pt x="1443877" y="1786646"/>
                </a:lnTo>
                <a:lnTo>
                  <a:pt x="1496138" y="1761193"/>
                </a:lnTo>
                <a:cubicBezTo>
                  <a:pt x="1503572" y="1757466"/>
                  <a:pt x="1511006" y="1772374"/>
                  <a:pt x="1503572" y="1779829"/>
                </a:cubicBezTo>
                <a:lnTo>
                  <a:pt x="1425731" y="1815511"/>
                </a:lnTo>
                <a:lnTo>
                  <a:pt x="1420385" y="1824015"/>
                </a:lnTo>
                <a:lnTo>
                  <a:pt x="1408369" y="1837853"/>
                </a:lnTo>
                <a:lnTo>
                  <a:pt x="1421815" y="1832826"/>
                </a:lnTo>
                <a:cubicBezTo>
                  <a:pt x="1447183" y="1822554"/>
                  <a:pt x="1472550" y="1812282"/>
                  <a:pt x="1500736" y="1810414"/>
                </a:cubicBezTo>
                <a:cubicBezTo>
                  <a:pt x="1512011" y="1806679"/>
                  <a:pt x="1515769" y="1825355"/>
                  <a:pt x="1504495" y="1825355"/>
                </a:cubicBezTo>
                <a:cubicBezTo>
                  <a:pt x="1462216" y="1828157"/>
                  <a:pt x="1426278" y="1851970"/>
                  <a:pt x="1387170" y="1863701"/>
                </a:cubicBezTo>
                <a:lnTo>
                  <a:pt x="1385723" y="1863932"/>
                </a:lnTo>
                <a:lnTo>
                  <a:pt x="1360979" y="1892428"/>
                </a:lnTo>
                <a:lnTo>
                  <a:pt x="1372783" y="1888388"/>
                </a:lnTo>
                <a:cubicBezTo>
                  <a:pt x="1398885" y="1880730"/>
                  <a:pt x="1424986" y="1873073"/>
                  <a:pt x="1451087" y="1869244"/>
                </a:cubicBezTo>
                <a:cubicBezTo>
                  <a:pt x="1462274" y="1865416"/>
                  <a:pt x="1469731" y="1880730"/>
                  <a:pt x="1458545" y="1884559"/>
                </a:cubicBezTo>
                <a:cubicBezTo>
                  <a:pt x="1436172" y="1888388"/>
                  <a:pt x="1413800" y="1896045"/>
                  <a:pt x="1391427" y="1899874"/>
                </a:cubicBezTo>
                <a:cubicBezTo>
                  <a:pt x="1376512" y="1907531"/>
                  <a:pt x="1365326" y="1911360"/>
                  <a:pt x="1350411" y="1915188"/>
                </a:cubicBezTo>
                <a:cubicBezTo>
                  <a:pt x="1342953" y="1915188"/>
                  <a:pt x="1335496" y="1919017"/>
                  <a:pt x="1331767" y="1919017"/>
                </a:cubicBezTo>
                <a:cubicBezTo>
                  <a:pt x="1328038" y="1920931"/>
                  <a:pt x="1326174" y="1922845"/>
                  <a:pt x="1325708" y="1923324"/>
                </a:cubicBezTo>
                <a:lnTo>
                  <a:pt x="1325963" y="1922853"/>
                </a:lnTo>
                <a:lnTo>
                  <a:pt x="1287062" y="1955587"/>
                </a:lnTo>
                <a:lnTo>
                  <a:pt x="1227398" y="1989849"/>
                </a:lnTo>
                <a:lnTo>
                  <a:pt x="1261710" y="1988576"/>
                </a:lnTo>
                <a:lnTo>
                  <a:pt x="1260742" y="1986701"/>
                </a:lnTo>
                <a:cubicBezTo>
                  <a:pt x="1268212" y="1960031"/>
                  <a:pt x="1313036" y="1952411"/>
                  <a:pt x="1335447" y="1948601"/>
                </a:cubicBezTo>
                <a:cubicBezTo>
                  <a:pt x="1369065" y="1940981"/>
                  <a:pt x="1402683" y="1933361"/>
                  <a:pt x="1436300" y="1929551"/>
                </a:cubicBezTo>
                <a:cubicBezTo>
                  <a:pt x="1443771" y="1925741"/>
                  <a:pt x="1447506" y="1944791"/>
                  <a:pt x="1436300" y="1944791"/>
                </a:cubicBezTo>
                <a:cubicBezTo>
                  <a:pt x="1410153" y="1948601"/>
                  <a:pt x="1384006" y="1956221"/>
                  <a:pt x="1357859" y="1960031"/>
                </a:cubicBezTo>
                <a:cubicBezTo>
                  <a:pt x="1343852" y="1962888"/>
                  <a:pt x="1306732" y="1967889"/>
                  <a:pt x="1287472" y="1978247"/>
                </a:cubicBezTo>
                <a:lnTo>
                  <a:pt x="1278114" y="1987982"/>
                </a:lnTo>
                <a:lnTo>
                  <a:pt x="1383904" y="1989386"/>
                </a:lnTo>
                <a:cubicBezTo>
                  <a:pt x="1395119" y="1989386"/>
                  <a:pt x="1395119" y="2004395"/>
                  <a:pt x="1383904" y="2004395"/>
                </a:cubicBezTo>
                <a:cubicBezTo>
                  <a:pt x="1316615" y="2008147"/>
                  <a:pt x="1245587" y="1993138"/>
                  <a:pt x="1182036" y="2017651"/>
                </a:cubicBezTo>
                <a:cubicBezTo>
                  <a:pt x="1176429" y="2017528"/>
                  <a:pt x="1171756" y="2014714"/>
                  <a:pt x="1169887" y="2010961"/>
                </a:cubicBezTo>
                <a:lnTo>
                  <a:pt x="1169935" y="2010855"/>
                </a:lnTo>
                <a:lnTo>
                  <a:pt x="1144007" y="2017531"/>
                </a:lnTo>
                <a:cubicBezTo>
                  <a:pt x="1124307" y="2023632"/>
                  <a:pt x="1106484" y="2033017"/>
                  <a:pt x="1091475" y="2053665"/>
                </a:cubicBezTo>
                <a:cubicBezTo>
                  <a:pt x="1074590" y="2079005"/>
                  <a:pt x="1049262" y="2129687"/>
                  <a:pt x="1048734" y="2169281"/>
                </a:cubicBezTo>
                <a:lnTo>
                  <a:pt x="1051472" y="2179828"/>
                </a:lnTo>
                <a:lnTo>
                  <a:pt x="1081891" y="2183760"/>
                </a:lnTo>
                <a:cubicBezTo>
                  <a:pt x="1098910" y="2184702"/>
                  <a:pt x="1115929" y="2184702"/>
                  <a:pt x="1132947" y="2184702"/>
                </a:cubicBezTo>
                <a:cubicBezTo>
                  <a:pt x="1144293" y="2184702"/>
                  <a:pt x="1140511" y="2203553"/>
                  <a:pt x="1129165" y="2199783"/>
                </a:cubicBezTo>
                <a:cubicBezTo>
                  <a:pt x="1112147" y="2199783"/>
                  <a:pt x="1095128" y="2199783"/>
                  <a:pt x="1078582" y="2198841"/>
                </a:cubicBezTo>
                <a:lnTo>
                  <a:pt x="1055583" y="2195662"/>
                </a:lnTo>
                <a:lnTo>
                  <a:pt x="1057704" y="2203831"/>
                </a:lnTo>
                <a:cubicBezTo>
                  <a:pt x="1065209" y="2215094"/>
                  <a:pt x="1050200" y="2222602"/>
                  <a:pt x="1046447" y="2215094"/>
                </a:cubicBezTo>
                <a:lnTo>
                  <a:pt x="1036223" y="2192987"/>
                </a:lnTo>
                <a:lnTo>
                  <a:pt x="1030834" y="2192242"/>
                </a:lnTo>
                <a:cubicBezTo>
                  <a:pt x="1015706" y="2192242"/>
                  <a:pt x="1019488" y="2173391"/>
                  <a:pt x="1030834" y="2177161"/>
                </a:cubicBezTo>
                <a:lnTo>
                  <a:pt x="1033162" y="2177462"/>
                </a:lnTo>
                <a:lnTo>
                  <a:pt x="1031262" y="2160072"/>
                </a:lnTo>
                <a:cubicBezTo>
                  <a:pt x="1032846" y="2099888"/>
                  <a:pt x="1079280" y="2030201"/>
                  <a:pt x="1121493" y="2004861"/>
                </a:cubicBezTo>
                <a:cubicBezTo>
                  <a:pt x="1144007" y="1993598"/>
                  <a:pt x="1174025" y="1993598"/>
                  <a:pt x="1200291" y="1986090"/>
                </a:cubicBezTo>
                <a:cubicBezTo>
                  <a:pt x="1237813" y="1974827"/>
                  <a:pt x="1267832" y="1944794"/>
                  <a:pt x="1297850" y="1926023"/>
                </a:cubicBezTo>
                <a:lnTo>
                  <a:pt x="1313296" y="1911822"/>
                </a:lnTo>
                <a:lnTo>
                  <a:pt x="1313123" y="1911360"/>
                </a:lnTo>
                <a:cubicBezTo>
                  <a:pt x="1313123" y="1909446"/>
                  <a:pt x="1315920" y="1907531"/>
                  <a:pt x="1319182" y="1906095"/>
                </a:cubicBezTo>
                <a:lnTo>
                  <a:pt x="1319668" y="1905964"/>
                </a:lnTo>
                <a:lnTo>
                  <a:pt x="1361104" y="1867869"/>
                </a:lnTo>
                <a:lnTo>
                  <a:pt x="1346652" y="1870179"/>
                </a:lnTo>
                <a:cubicBezTo>
                  <a:pt x="1335377" y="1870179"/>
                  <a:pt x="1331619" y="1855238"/>
                  <a:pt x="1342894" y="1855238"/>
                </a:cubicBezTo>
                <a:lnTo>
                  <a:pt x="1378079" y="1848244"/>
                </a:lnTo>
                <a:lnTo>
                  <a:pt x="1391159" y="1831358"/>
                </a:lnTo>
                <a:lnTo>
                  <a:pt x="1373475" y="1839464"/>
                </a:lnTo>
                <a:cubicBezTo>
                  <a:pt x="1362323" y="1843191"/>
                  <a:pt x="1358606" y="1828282"/>
                  <a:pt x="1366040" y="1824555"/>
                </a:cubicBezTo>
                <a:lnTo>
                  <a:pt x="1414839" y="1800789"/>
                </a:lnTo>
                <a:lnTo>
                  <a:pt x="1425427" y="1787119"/>
                </a:lnTo>
                <a:lnTo>
                  <a:pt x="1435279" y="1767305"/>
                </a:lnTo>
                <a:lnTo>
                  <a:pt x="1406984" y="1779162"/>
                </a:lnTo>
                <a:cubicBezTo>
                  <a:pt x="1399464" y="1782866"/>
                  <a:pt x="1391944" y="1768049"/>
                  <a:pt x="1403224" y="1764345"/>
                </a:cubicBezTo>
                <a:lnTo>
                  <a:pt x="1446197" y="1745344"/>
                </a:lnTo>
                <a:lnTo>
                  <a:pt x="1466408" y="1704693"/>
                </a:lnTo>
                <a:lnTo>
                  <a:pt x="1461986" y="1702986"/>
                </a:lnTo>
                <a:cubicBezTo>
                  <a:pt x="1460117" y="1699234"/>
                  <a:pt x="1461052" y="1694544"/>
                  <a:pt x="1466659" y="1692667"/>
                </a:cubicBezTo>
                <a:lnTo>
                  <a:pt x="1472561" y="1689264"/>
                </a:lnTo>
                <a:lnTo>
                  <a:pt x="1480484" y="1658567"/>
                </a:lnTo>
                <a:lnTo>
                  <a:pt x="1478217" y="1652089"/>
                </a:lnTo>
                <a:lnTo>
                  <a:pt x="1483546" y="1646702"/>
                </a:lnTo>
                <a:lnTo>
                  <a:pt x="1493227" y="1609192"/>
                </a:lnTo>
                <a:lnTo>
                  <a:pt x="1481665" y="1614973"/>
                </a:lnTo>
                <a:cubicBezTo>
                  <a:pt x="1477888" y="1622528"/>
                  <a:pt x="1466556" y="1614973"/>
                  <a:pt x="1470333" y="1607419"/>
                </a:cubicBezTo>
                <a:lnTo>
                  <a:pt x="1496188" y="1575573"/>
                </a:lnTo>
                <a:lnTo>
                  <a:pt x="1496016" y="1569084"/>
                </a:lnTo>
                <a:cubicBezTo>
                  <a:pt x="1493202" y="1559112"/>
                  <a:pt x="1485698" y="1562984"/>
                  <a:pt x="1473503" y="1570844"/>
                </a:cubicBezTo>
                <a:lnTo>
                  <a:pt x="1470302" y="1572833"/>
                </a:lnTo>
                <a:lnTo>
                  <a:pt x="1469918" y="1573604"/>
                </a:lnTo>
                <a:cubicBezTo>
                  <a:pt x="1468051" y="1575481"/>
                  <a:pt x="1468051" y="1575481"/>
                  <a:pt x="1468051" y="1575012"/>
                </a:cubicBezTo>
                <a:lnTo>
                  <a:pt x="1467483" y="1574584"/>
                </a:lnTo>
                <a:lnTo>
                  <a:pt x="1466623" y="1575119"/>
                </a:lnTo>
                <a:lnTo>
                  <a:pt x="1469452" y="1584861"/>
                </a:lnTo>
                <a:cubicBezTo>
                  <a:pt x="1467117" y="1587676"/>
                  <a:pt x="1462448" y="1588614"/>
                  <a:pt x="1458712" y="1584861"/>
                </a:cubicBezTo>
                <a:lnTo>
                  <a:pt x="1457350" y="1580880"/>
                </a:lnTo>
                <a:lnTo>
                  <a:pt x="1451693" y="1584394"/>
                </a:lnTo>
                <a:lnTo>
                  <a:pt x="1442098" y="1589880"/>
                </a:lnTo>
                <a:lnTo>
                  <a:pt x="1440164" y="1595829"/>
                </a:lnTo>
                <a:cubicBezTo>
                  <a:pt x="1432623" y="1603334"/>
                  <a:pt x="1428853" y="1607086"/>
                  <a:pt x="1421312" y="1610838"/>
                </a:cubicBezTo>
                <a:cubicBezTo>
                  <a:pt x="1417542" y="1612715"/>
                  <a:pt x="1413772" y="1611777"/>
                  <a:pt x="1411416" y="1609432"/>
                </a:cubicBezTo>
                <a:lnTo>
                  <a:pt x="1411149" y="1607574"/>
                </a:lnTo>
                <a:lnTo>
                  <a:pt x="1372895" y="1629444"/>
                </a:lnTo>
                <a:cubicBezTo>
                  <a:pt x="1330682" y="1649154"/>
                  <a:pt x="1288469" y="1662528"/>
                  <a:pt x="1244673" y="1664815"/>
                </a:cubicBezTo>
                <a:lnTo>
                  <a:pt x="1244314" y="1664803"/>
                </a:lnTo>
                <a:lnTo>
                  <a:pt x="1246754" y="1669711"/>
                </a:lnTo>
                <a:cubicBezTo>
                  <a:pt x="1245365" y="1673435"/>
                  <a:pt x="1241661" y="1676229"/>
                  <a:pt x="1237957" y="1674366"/>
                </a:cubicBezTo>
                <a:cubicBezTo>
                  <a:pt x="1233790" y="1672504"/>
                  <a:pt x="1231185" y="1669943"/>
                  <a:pt x="1229840" y="1666859"/>
                </a:cubicBezTo>
                <a:lnTo>
                  <a:pt x="1229703" y="1664281"/>
                </a:lnTo>
                <a:lnTo>
                  <a:pt x="1200291" y="1663232"/>
                </a:lnTo>
                <a:cubicBezTo>
                  <a:pt x="1170272" y="1663232"/>
                  <a:pt x="1144007" y="1648215"/>
                  <a:pt x="1121493" y="1633198"/>
                </a:cubicBezTo>
                <a:lnTo>
                  <a:pt x="1111248" y="1627208"/>
                </a:lnTo>
                <a:lnTo>
                  <a:pt x="1110224" y="1629407"/>
                </a:lnTo>
                <a:cubicBezTo>
                  <a:pt x="1110224" y="1636816"/>
                  <a:pt x="1091906" y="1629407"/>
                  <a:pt x="1095570" y="1621999"/>
                </a:cubicBezTo>
                <a:lnTo>
                  <a:pt x="1097089" y="1618929"/>
                </a:lnTo>
                <a:lnTo>
                  <a:pt x="1084494" y="1611565"/>
                </a:lnTo>
                <a:lnTo>
                  <a:pt x="1084446" y="1611747"/>
                </a:lnTo>
                <a:cubicBezTo>
                  <a:pt x="1081112" y="1614062"/>
                  <a:pt x="1076349" y="1614062"/>
                  <a:pt x="1072539" y="1610357"/>
                </a:cubicBezTo>
                <a:lnTo>
                  <a:pt x="1071610" y="1604031"/>
                </a:lnTo>
                <a:lnTo>
                  <a:pt x="1049262" y="1590964"/>
                </a:lnTo>
                <a:lnTo>
                  <a:pt x="1036897" y="1586939"/>
                </a:lnTo>
                <a:lnTo>
                  <a:pt x="1031208" y="1595461"/>
                </a:lnTo>
                <a:cubicBezTo>
                  <a:pt x="1031208" y="1606653"/>
                  <a:pt x="1012531" y="1602922"/>
                  <a:pt x="1016267" y="1591730"/>
                </a:cubicBezTo>
                <a:lnTo>
                  <a:pt x="1021511" y="1581932"/>
                </a:lnTo>
                <a:lnTo>
                  <a:pt x="1010154" y="1578236"/>
                </a:lnTo>
                <a:lnTo>
                  <a:pt x="1001219" y="1588070"/>
                </a:lnTo>
                <a:cubicBezTo>
                  <a:pt x="993679" y="1595541"/>
                  <a:pt x="982368" y="1584335"/>
                  <a:pt x="989908" y="1576864"/>
                </a:cubicBezTo>
                <a:lnTo>
                  <a:pt x="993245" y="1572732"/>
                </a:lnTo>
                <a:lnTo>
                  <a:pt x="984705" y="1569953"/>
                </a:lnTo>
                <a:lnTo>
                  <a:pt x="975285" y="1584781"/>
                </a:lnTo>
                <a:cubicBezTo>
                  <a:pt x="975285" y="1592366"/>
                  <a:pt x="960143" y="1588573"/>
                  <a:pt x="963928" y="1577196"/>
                </a:cubicBezTo>
                <a:lnTo>
                  <a:pt x="969501" y="1565018"/>
                </a:lnTo>
                <a:lnTo>
                  <a:pt x="905433" y="1544636"/>
                </a:lnTo>
                <a:lnTo>
                  <a:pt x="903787" y="1547519"/>
                </a:lnTo>
                <a:cubicBezTo>
                  <a:pt x="900136" y="1559028"/>
                  <a:pt x="885531" y="1551355"/>
                  <a:pt x="885531" y="1543682"/>
                </a:cubicBezTo>
                <a:lnTo>
                  <a:pt x="888370" y="1539208"/>
                </a:lnTo>
                <a:lnTo>
                  <a:pt x="869622" y="1533243"/>
                </a:lnTo>
                <a:cubicBezTo>
                  <a:pt x="837258" y="1520573"/>
                  <a:pt x="806302" y="1505557"/>
                  <a:pt x="776284" y="1486786"/>
                </a:cubicBezTo>
                <a:lnTo>
                  <a:pt x="776045" y="1486667"/>
                </a:lnTo>
                <a:lnTo>
                  <a:pt x="775619" y="1487364"/>
                </a:lnTo>
                <a:cubicBezTo>
                  <a:pt x="771884" y="1498704"/>
                  <a:pt x="756943" y="1491144"/>
                  <a:pt x="760678" y="1479805"/>
                </a:cubicBezTo>
                <a:lnTo>
                  <a:pt x="761088" y="1479225"/>
                </a:lnTo>
                <a:lnTo>
                  <a:pt x="693609" y="1445653"/>
                </a:lnTo>
                <a:lnTo>
                  <a:pt x="693443" y="1445764"/>
                </a:lnTo>
                <a:cubicBezTo>
                  <a:pt x="691591" y="1447628"/>
                  <a:pt x="688813" y="1447628"/>
                  <a:pt x="686498" y="1446230"/>
                </a:cubicBezTo>
                <a:lnTo>
                  <a:pt x="683649" y="1440814"/>
                </a:lnTo>
                <a:lnTo>
                  <a:pt x="654325" y="1426725"/>
                </a:lnTo>
                <a:lnTo>
                  <a:pt x="649955" y="1425643"/>
                </a:lnTo>
                <a:lnTo>
                  <a:pt x="649814" y="1424558"/>
                </a:lnTo>
                <a:lnTo>
                  <a:pt x="607432" y="1404194"/>
                </a:lnTo>
                <a:cubicBezTo>
                  <a:pt x="592422" y="1392932"/>
                  <a:pt x="573661" y="1377915"/>
                  <a:pt x="566157" y="1362898"/>
                </a:cubicBezTo>
                <a:cubicBezTo>
                  <a:pt x="554900" y="1332865"/>
                  <a:pt x="554900" y="1336619"/>
                  <a:pt x="521129" y="1336619"/>
                </a:cubicBezTo>
                <a:cubicBezTo>
                  <a:pt x="479854" y="1336619"/>
                  <a:pt x="443270" y="1324418"/>
                  <a:pt x="407154" y="1309871"/>
                </a:cubicBezTo>
                <a:lnTo>
                  <a:pt x="365286" y="1292654"/>
                </a:lnTo>
                <a:lnTo>
                  <a:pt x="355902" y="1296875"/>
                </a:lnTo>
                <a:lnTo>
                  <a:pt x="352188" y="1287321"/>
                </a:lnTo>
                <a:lnTo>
                  <a:pt x="295993" y="1269044"/>
                </a:lnTo>
                <a:lnTo>
                  <a:pt x="295840" y="1269006"/>
                </a:lnTo>
                <a:lnTo>
                  <a:pt x="266081" y="1288000"/>
                </a:lnTo>
                <a:cubicBezTo>
                  <a:pt x="258591" y="1295504"/>
                  <a:pt x="247357" y="1284247"/>
                  <a:pt x="254846" y="1276743"/>
                </a:cubicBezTo>
                <a:lnTo>
                  <a:pt x="274297" y="1263559"/>
                </a:lnTo>
                <a:lnTo>
                  <a:pt x="208753" y="1246989"/>
                </a:lnTo>
                <a:lnTo>
                  <a:pt x="201246" y="1243930"/>
                </a:lnTo>
                <a:lnTo>
                  <a:pt x="186384" y="1261611"/>
                </a:lnTo>
                <a:cubicBezTo>
                  <a:pt x="182622" y="1265341"/>
                  <a:pt x="178859" y="1265341"/>
                  <a:pt x="175096" y="1265341"/>
                </a:cubicBezTo>
                <a:cubicBezTo>
                  <a:pt x="171333" y="1265341"/>
                  <a:pt x="167570" y="1261611"/>
                  <a:pt x="167570" y="1257880"/>
                </a:cubicBezTo>
                <a:cubicBezTo>
                  <a:pt x="167570" y="1254149"/>
                  <a:pt x="167570" y="1250419"/>
                  <a:pt x="167570" y="1246688"/>
                </a:cubicBezTo>
                <a:cubicBezTo>
                  <a:pt x="163807" y="1242958"/>
                  <a:pt x="165688" y="1239227"/>
                  <a:pt x="169451" y="1237828"/>
                </a:cubicBezTo>
                <a:lnTo>
                  <a:pt x="180514" y="1242137"/>
                </a:lnTo>
                <a:lnTo>
                  <a:pt x="177918" y="1243424"/>
                </a:lnTo>
                <a:cubicBezTo>
                  <a:pt x="175096" y="1245756"/>
                  <a:pt x="173214" y="1248554"/>
                  <a:pt x="175096" y="1250419"/>
                </a:cubicBezTo>
                <a:cubicBezTo>
                  <a:pt x="178859" y="1250419"/>
                  <a:pt x="182622" y="1254149"/>
                  <a:pt x="182622" y="1257880"/>
                </a:cubicBezTo>
                <a:cubicBezTo>
                  <a:pt x="182622" y="1250419"/>
                  <a:pt x="182622" y="1246688"/>
                  <a:pt x="182622" y="1242958"/>
                </a:cubicBezTo>
                <a:lnTo>
                  <a:pt x="180514" y="1242137"/>
                </a:lnTo>
                <a:lnTo>
                  <a:pt x="186384" y="1239227"/>
                </a:lnTo>
                <a:lnTo>
                  <a:pt x="187351" y="1238269"/>
                </a:lnTo>
                <a:lnTo>
                  <a:pt x="168298" y="1230505"/>
                </a:lnTo>
                <a:lnTo>
                  <a:pt x="136277" y="1210835"/>
                </a:lnTo>
                <a:lnTo>
                  <a:pt x="126348" y="1220647"/>
                </a:lnTo>
                <a:cubicBezTo>
                  <a:pt x="122610" y="1232004"/>
                  <a:pt x="107657" y="1220647"/>
                  <a:pt x="115133" y="1213076"/>
                </a:cubicBezTo>
                <a:lnTo>
                  <a:pt x="124494" y="1202912"/>
                </a:lnTo>
                <a:lnTo>
                  <a:pt x="64290" y="1150319"/>
                </a:lnTo>
                <a:lnTo>
                  <a:pt x="58676" y="1141894"/>
                </a:lnTo>
                <a:lnTo>
                  <a:pt x="49393" y="1146544"/>
                </a:lnTo>
                <a:cubicBezTo>
                  <a:pt x="45655" y="1145139"/>
                  <a:pt x="42851" y="1141394"/>
                  <a:pt x="44720" y="1137649"/>
                </a:cubicBezTo>
                <a:lnTo>
                  <a:pt x="50636" y="1129827"/>
                </a:lnTo>
                <a:lnTo>
                  <a:pt x="18324" y="1081336"/>
                </a:lnTo>
                <a:cubicBezTo>
                  <a:pt x="-30455" y="979974"/>
                  <a:pt x="25829" y="874857"/>
                  <a:pt x="97123" y="799774"/>
                </a:cubicBezTo>
                <a:cubicBezTo>
                  <a:pt x="104627" y="792265"/>
                  <a:pt x="119636" y="803528"/>
                  <a:pt x="112132" y="811036"/>
                </a:cubicBezTo>
                <a:cubicBezTo>
                  <a:pt x="71326" y="851863"/>
                  <a:pt x="43184" y="896913"/>
                  <a:pt x="30476" y="943217"/>
                </a:cubicBezTo>
                <a:lnTo>
                  <a:pt x="29435" y="949720"/>
                </a:lnTo>
                <a:lnTo>
                  <a:pt x="54916" y="923770"/>
                </a:lnTo>
                <a:lnTo>
                  <a:pt x="94929" y="899278"/>
                </a:lnTo>
                <a:lnTo>
                  <a:pt x="96794" y="860303"/>
                </a:lnTo>
                <a:cubicBezTo>
                  <a:pt x="102017" y="828513"/>
                  <a:pt x="114923" y="797780"/>
                  <a:pt x="137453" y="769627"/>
                </a:cubicBezTo>
                <a:cubicBezTo>
                  <a:pt x="158106" y="741475"/>
                  <a:pt x="186268" y="718952"/>
                  <a:pt x="216778" y="698776"/>
                </a:cubicBezTo>
                <a:lnTo>
                  <a:pt x="237403" y="686240"/>
                </a:lnTo>
                <a:lnTo>
                  <a:pt x="177116" y="659960"/>
                </a:lnTo>
                <a:cubicBezTo>
                  <a:pt x="110462" y="624136"/>
                  <a:pt x="62752" y="574020"/>
                  <a:pt x="40300" y="492138"/>
                </a:cubicBezTo>
                <a:cubicBezTo>
                  <a:pt x="30945" y="461080"/>
                  <a:pt x="28139" y="431904"/>
                  <a:pt x="30244" y="404081"/>
                </a:cubicBezTo>
                <a:lnTo>
                  <a:pt x="40920" y="360115"/>
                </a:lnTo>
                <a:lnTo>
                  <a:pt x="35945" y="362297"/>
                </a:lnTo>
                <a:cubicBezTo>
                  <a:pt x="31704" y="360887"/>
                  <a:pt x="28876" y="357129"/>
                  <a:pt x="32646" y="353371"/>
                </a:cubicBezTo>
                <a:lnTo>
                  <a:pt x="46426" y="337438"/>
                </a:lnTo>
                <a:lnTo>
                  <a:pt x="49655" y="324141"/>
                </a:lnTo>
                <a:cubicBezTo>
                  <a:pt x="70236" y="272848"/>
                  <a:pt x="103914" y="224849"/>
                  <a:pt x="137591" y="175908"/>
                </a:cubicBezTo>
                <a:cubicBezTo>
                  <a:pt x="141333" y="172144"/>
                  <a:pt x="146946" y="173085"/>
                  <a:pt x="150688" y="175908"/>
                </a:cubicBezTo>
                <a:cubicBezTo>
                  <a:pt x="154430" y="178732"/>
                  <a:pt x="156301" y="183437"/>
                  <a:pt x="152559" y="187202"/>
                </a:cubicBezTo>
                <a:cubicBezTo>
                  <a:pt x="136656" y="208849"/>
                  <a:pt x="121220" y="230025"/>
                  <a:pt x="107305" y="251436"/>
                </a:cubicBezTo>
                <a:lnTo>
                  <a:pt x="73048" y="313672"/>
                </a:lnTo>
                <a:lnTo>
                  <a:pt x="85431" y="304515"/>
                </a:lnTo>
                <a:cubicBezTo>
                  <a:pt x="119363" y="278208"/>
                  <a:pt x="134444" y="229352"/>
                  <a:pt x="157066" y="195528"/>
                </a:cubicBezTo>
                <a:lnTo>
                  <a:pt x="165860" y="191544"/>
                </a:lnTo>
                <a:lnTo>
                  <a:pt x="189158" y="144982"/>
                </a:lnTo>
                <a:cubicBezTo>
                  <a:pt x="227749" y="86455"/>
                  <a:pt x="288123" y="40003"/>
                  <a:pt x="362753" y="18888"/>
                </a:cubicBezTo>
                <a:cubicBezTo>
                  <a:pt x="414385" y="3874"/>
                  <a:pt x="471179" y="-1992"/>
                  <a:pt x="529206" y="589"/>
                </a:cubicBez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endParaRPr lang="zh-CN" altLang="en-US"/>
          </a:p>
        </p:txBody>
      </p:sp>
      <p:sp>
        <p:nvSpPr>
          <p:cNvPr id="3" name="文本框 2"/>
          <p:cNvSpPr txBox="1"/>
          <p:nvPr/>
        </p:nvSpPr>
        <p:spPr>
          <a:xfrm rot="408593">
            <a:off x="3398615" y="2185609"/>
            <a:ext cx="4624985" cy="1538883"/>
          </a:xfrm>
          <a:prstGeom prst="rect">
            <a:avLst/>
          </a:prstGeom>
          <a:noFill/>
        </p:spPr>
        <p:txBody>
          <a:bodyPr wrap="none" rtlCol="0">
            <a:spAutoFit/>
          </a:bodyPr>
          <a:lstStyle/>
          <a:p>
            <a:pPr algn="ctr"/>
            <a:r>
              <a:rPr lang="en-US" altLang="zh-CN" sz="5400" dirty="0">
                <a:solidFill>
                  <a:schemeClr val="tx1">
                    <a:lumMod val="75000"/>
                    <a:lumOff val="25000"/>
                  </a:schemeClr>
                </a:solidFill>
                <a:latin typeface="方正喵呜体" panose="02010600010101010101" pitchFamily="2" charset="-122"/>
                <a:ea typeface="方正喵呜体" panose="02010600010101010101" pitchFamily="2" charset="-122"/>
              </a:rPr>
              <a:t>THANK YOU</a:t>
            </a:r>
            <a:endParaRPr lang="en-US" altLang="zh-CN" sz="5400" dirty="0">
              <a:solidFill>
                <a:schemeClr val="tx1">
                  <a:lumMod val="75000"/>
                  <a:lumOff val="25000"/>
                </a:schemeClr>
              </a:solidFill>
              <a:latin typeface="方正喵呜体" panose="02010600010101010101" pitchFamily="2" charset="-122"/>
              <a:ea typeface="方正喵呜体" panose="02010600010101010101" pitchFamily="2" charset="-122"/>
            </a:endParaRPr>
          </a:p>
          <a:p>
            <a:pPr algn="ctr"/>
            <a:r>
              <a:rPr lang="en-US" altLang="zh-CN" sz="4000" dirty="0">
                <a:solidFill>
                  <a:schemeClr val="tx1">
                    <a:lumMod val="75000"/>
                    <a:lumOff val="25000"/>
                  </a:schemeClr>
                </a:solidFill>
                <a:latin typeface="方正喵呜体" panose="02010600010101010101" pitchFamily="2" charset="-122"/>
                <a:ea typeface="方正喵呜体" panose="02010600010101010101" pitchFamily="2" charset="-122"/>
              </a:rPr>
              <a:t>       FOR WATCHING</a:t>
            </a:r>
            <a:endParaRPr lang="zh-CN" altLang="en-US" sz="4000"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pic>
        <p:nvPicPr>
          <p:cNvPr id="6" name="图片 5"/>
          <p:cNvPicPr>
            <a:picLocks noChangeAspect="1"/>
          </p:cNvPicPr>
          <p:nvPr/>
        </p:nvPicPr>
        <p:blipFill>
          <a:blip r:embed="rId1"/>
          <a:stretch>
            <a:fillRect/>
          </a:stretch>
        </p:blipFill>
        <p:spPr>
          <a:xfrm flipH="1">
            <a:off x="7068108" y="3638480"/>
            <a:ext cx="3292523" cy="5551160"/>
          </a:xfrm>
          <a:prstGeom prst="rect">
            <a:avLst/>
          </a:prstGeom>
          <a:effectLst>
            <a:outerShdw blurRad="241300" dist="330200" dir="2700000" algn="tl" rotWithShape="0">
              <a:prstClr val="black">
                <a:alpha val="40000"/>
              </a:prst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8" presetClass="emph" presetSubtype="0" fill="hold" grpId="0" nodeType="withEffect">
                                  <p:stCondLst>
                                    <p:cond delay="0"/>
                                  </p:stCondLst>
                                  <p:childTnLst>
                                    <p:animRot by="21600000">
                                      <p:cBhvr>
                                        <p:cTn id="11" dur="1000" fill="hold"/>
                                        <p:tgtEl>
                                          <p:spTgt spid="2"/>
                                        </p:tgtEl>
                                        <p:attrNameLst>
                                          <p:attrName>r</p:attrName>
                                        </p:attrNameLst>
                                      </p:cBhvr>
                                    </p:animRo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5" presetClass="entr" presetSubtype="0" fill="hold" grpId="0"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calcmode="lin" valueType="num">
                                      <p:cBhvr>
                                        <p:cTn id="20" dur="750" fill="hold"/>
                                        <p:tgtEl>
                                          <p:spTgt spid="3"/>
                                        </p:tgtEl>
                                        <p:attrNameLst>
                                          <p:attrName>ppt_w</p:attrName>
                                        </p:attrNameLst>
                                      </p:cBhvr>
                                      <p:tavLst>
                                        <p:tav tm="0">
                                          <p:val>
                                            <p:strVal val="#ppt_w*0.70"/>
                                          </p:val>
                                        </p:tav>
                                        <p:tav tm="100000">
                                          <p:val>
                                            <p:strVal val="#ppt_w"/>
                                          </p:val>
                                        </p:tav>
                                      </p:tavLst>
                                    </p:anim>
                                    <p:anim calcmode="lin" valueType="num">
                                      <p:cBhvr>
                                        <p:cTn id="21" dur="750" fill="hold"/>
                                        <p:tgtEl>
                                          <p:spTgt spid="3"/>
                                        </p:tgtEl>
                                        <p:attrNameLst>
                                          <p:attrName>ppt_h</p:attrName>
                                        </p:attrNameLst>
                                      </p:cBhvr>
                                      <p:tavLst>
                                        <p:tav tm="0">
                                          <p:val>
                                            <p:strVal val="#ppt_h"/>
                                          </p:val>
                                        </p:tav>
                                        <p:tav tm="100000">
                                          <p:val>
                                            <p:strVal val="#ppt_h"/>
                                          </p:val>
                                        </p:tav>
                                      </p:tavLst>
                                    </p:anim>
                                    <p:animEffect transition="in" filter="fade">
                                      <p:cBhvr>
                                        <p:cTn id="2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7810932" y="874546"/>
            <a:ext cx="3502116" cy="3935449"/>
          </a:xfrm>
          <a:prstGeom prst="rect">
            <a:avLst/>
          </a:prstGeom>
        </p:spPr>
      </p:pic>
      <p:pic>
        <p:nvPicPr>
          <p:cNvPr id="3" name="图片 2"/>
          <p:cNvPicPr>
            <a:picLocks noChangeAspect="1"/>
          </p:cNvPicPr>
          <p:nvPr/>
        </p:nvPicPr>
        <p:blipFill>
          <a:blip r:embed="rId2" cstate="screen"/>
          <a:stretch>
            <a:fillRect/>
          </a:stretch>
        </p:blipFill>
        <p:spPr>
          <a:xfrm>
            <a:off x="363" y="3412642"/>
            <a:ext cx="9588025" cy="3040694"/>
          </a:xfrm>
          <a:prstGeom prst="rect">
            <a:avLst/>
          </a:prstGeom>
        </p:spPr>
      </p:pic>
      <p:pic>
        <p:nvPicPr>
          <p:cNvPr id="4" name="图片 3"/>
          <p:cNvPicPr>
            <a:picLocks noChangeAspect="1"/>
          </p:cNvPicPr>
          <p:nvPr/>
        </p:nvPicPr>
        <p:blipFill>
          <a:blip r:embed="rId3"/>
          <a:stretch>
            <a:fillRect/>
          </a:stretch>
        </p:blipFill>
        <p:spPr>
          <a:xfrm rot="17700588" flipH="1">
            <a:off x="11464919" y="2612746"/>
            <a:ext cx="3947777" cy="6655913"/>
          </a:xfrm>
          <a:prstGeom prst="rect">
            <a:avLst/>
          </a:prstGeom>
          <a:effectLst>
            <a:outerShdw blurRad="241300" dist="330200" dir="2700000" algn="tl" rotWithShape="0">
              <a:prstClr val="black">
                <a:alpha val="40000"/>
              </a:prstClr>
            </a:outerShdw>
          </a:effectLst>
        </p:spPr>
      </p:pic>
      <p:sp>
        <p:nvSpPr>
          <p:cNvPr id="5" name="文本框 4"/>
          <p:cNvSpPr txBox="1"/>
          <p:nvPr/>
        </p:nvSpPr>
        <p:spPr>
          <a:xfrm>
            <a:off x="921197" y="551381"/>
            <a:ext cx="2031325" cy="646331"/>
          </a:xfrm>
          <a:prstGeom prst="rect">
            <a:avLst/>
          </a:prstGeom>
          <a:noFill/>
        </p:spPr>
        <p:txBody>
          <a:bodyPr wrap="none" rtlCol="0">
            <a:spAutoFit/>
          </a:bodyPr>
          <a:lstStyle/>
          <a:p>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公司概述</a:t>
            </a:r>
            <a:endPar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6" name="TextBox 15"/>
          <p:cNvSpPr txBox="1"/>
          <p:nvPr/>
        </p:nvSpPr>
        <p:spPr>
          <a:xfrm>
            <a:off x="1019436" y="1313172"/>
            <a:ext cx="5910508"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dirty="0">
                <a:sym typeface="微软雅黑" panose="020B0503020204020204" pitchFamily="34" charset="-122"/>
              </a:rPr>
              <a:t>有家（中国）行业有限公司是一家专注于熊猫产品及服务的综合性公司，在行业内拥有领先地位。在此录入上述图表的综合描述说明，在此录入上述图表的综合描述说明。在此录入上述图表的描述说明。右键点击图片选择设置图片格式可直接替换图片。您可以点击文字框输入您的描述说明，或者通过复制粘贴，在此录入您的描述说明。</a:t>
            </a:r>
            <a:endParaRPr lang="en-US" altLang="zh-CN" dirty="0">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8" presetClass="emph" presetSubtype="0" fill="hold" nodeType="withEffect">
                                  <p:stCondLst>
                                    <p:cond delay="0"/>
                                  </p:stCondLst>
                                  <p:childTnLst>
                                    <p:animRot by="21600000">
                                      <p:cBhvr>
                                        <p:cTn id="18" dur="3250" fill="hold"/>
                                        <p:tgtEl>
                                          <p:spTgt spid="2"/>
                                        </p:tgtEl>
                                        <p:attrNameLst>
                                          <p:attrName>r</p:attrName>
                                        </p:attrNameLst>
                                      </p:cBhvr>
                                    </p:animRot>
                                  </p:childTnLst>
                                </p:cTn>
                              </p:par>
                              <p:par>
                                <p:cTn id="19" presetID="47" presetClass="entr" presetSubtype="0" fill="hold" grpId="0" nodeType="with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ppt_y-.1"/>
                                          </p:val>
                                        </p:tav>
                                        <p:tav tm="100000">
                                          <p:val>
                                            <p:strVal val="#ppt_y"/>
                                          </p:val>
                                        </p:tav>
                                      </p:tavLst>
                                    </p:anim>
                                  </p:childTnLst>
                                </p:cTn>
                              </p:par>
                              <p:par>
                                <p:cTn id="24" presetID="22" presetClass="entr" presetSubtype="1" fill="hold" grpId="0" nodeType="withEffect">
                                  <p:stCondLst>
                                    <p:cond delay="100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screen"/>
          <a:stretch>
            <a:fillRect/>
          </a:stretch>
        </p:blipFill>
        <p:spPr>
          <a:xfrm>
            <a:off x="6815686" y="-315416"/>
            <a:ext cx="5725030" cy="3511148"/>
          </a:xfrm>
          <a:prstGeom prst="rect">
            <a:avLst/>
          </a:prstGeom>
        </p:spPr>
      </p:pic>
      <p:pic>
        <p:nvPicPr>
          <p:cNvPr id="4" name="图片 3"/>
          <p:cNvPicPr>
            <a:picLocks noChangeAspect="1"/>
          </p:cNvPicPr>
          <p:nvPr/>
        </p:nvPicPr>
        <p:blipFill>
          <a:blip r:embed="rId2" cstate="screen"/>
          <a:stretch>
            <a:fillRect/>
          </a:stretch>
        </p:blipFill>
        <p:spPr>
          <a:xfrm>
            <a:off x="6384032" y="2672916"/>
            <a:ext cx="4090757" cy="3832928"/>
          </a:xfrm>
          <a:prstGeom prst="rect">
            <a:avLst/>
          </a:prstGeom>
        </p:spPr>
      </p:pic>
      <p:pic>
        <p:nvPicPr>
          <p:cNvPr id="7" name="图片 6"/>
          <p:cNvPicPr>
            <a:picLocks noChangeAspect="1"/>
          </p:cNvPicPr>
          <p:nvPr/>
        </p:nvPicPr>
        <p:blipFill>
          <a:blip r:embed="rId3" cstate="screen"/>
          <a:stretch>
            <a:fillRect/>
          </a:stretch>
        </p:blipFill>
        <p:spPr>
          <a:xfrm>
            <a:off x="7176120" y="6739312"/>
            <a:ext cx="2232248" cy="182076"/>
          </a:xfrm>
          <a:prstGeom prst="rect">
            <a:avLst/>
          </a:prstGeom>
        </p:spPr>
      </p:pic>
      <p:sp>
        <p:nvSpPr>
          <p:cNvPr id="9" name="文本框 8"/>
          <p:cNvSpPr txBox="1"/>
          <p:nvPr/>
        </p:nvSpPr>
        <p:spPr>
          <a:xfrm>
            <a:off x="921197" y="551381"/>
            <a:ext cx="2031325" cy="646331"/>
          </a:xfrm>
          <a:prstGeom prst="rect">
            <a:avLst/>
          </a:prstGeom>
          <a:noFill/>
        </p:spPr>
        <p:txBody>
          <a:bodyPr wrap="none" rtlCol="0">
            <a:spAutoFit/>
          </a:bodyPr>
          <a:lstStyle/>
          <a:p>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地理位置</a:t>
            </a:r>
            <a:endPar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grpSp>
        <p:nvGrpSpPr>
          <p:cNvPr id="10" name="组合 9"/>
          <p:cNvGrpSpPr/>
          <p:nvPr/>
        </p:nvGrpSpPr>
        <p:grpSpPr>
          <a:xfrm>
            <a:off x="1800101" y="1501470"/>
            <a:ext cx="4799758" cy="3388523"/>
            <a:chOff x="3246438" y="1068388"/>
            <a:chExt cx="5711825" cy="4678363"/>
          </a:xfrm>
          <a:solidFill>
            <a:schemeClr val="tx1"/>
          </a:solidFill>
        </p:grpSpPr>
        <p:sp>
          <p:nvSpPr>
            <p:cNvPr id="11"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2"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3"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4"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5"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6"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grpSp>
          <p:nvGrpSpPr>
            <p:cNvPr id="18" name="组合 17"/>
            <p:cNvGrpSpPr/>
            <p:nvPr/>
          </p:nvGrpSpPr>
          <p:grpSpPr>
            <a:xfrm>
              <a:off x="3517901" y="1225551"/>
              <a:ext cx="5260975" cy="4090987"/>
              <a:chOff x="3517901" y="1225551"/>
              <a:chExt cx="5260975" cy="4090987"/>
            </a:xfrm>
            <a:grpFill/>
          </p:grpSpPr>
          <p:sp>
            <p:nvSpPr>
              <p:cNvPr id="19"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0"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1"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2"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3"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4"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5"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6"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7"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8"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9"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0"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1"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2"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3"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4"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5"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6"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7"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8"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9"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0"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1"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2"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3"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4"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5"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6"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7"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8"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9"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0"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1"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2"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3"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4"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5"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6"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7"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8"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9"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0"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1"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2"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3"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4"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5"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6"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7"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8"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9"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0"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1"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2"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3"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4"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5"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6"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7"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8"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9"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0"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1"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2"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3"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4"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5"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6"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7"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8"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9"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0"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1"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2"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3"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4"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5"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6"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7"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8"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9"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grpSp>
      </p:grpSp>
      <p:sp>
        <p:nvSpPr>
          <p:cNvPr id="8" name="矩形 7"/>
          <p:cNvSpPr/>
          <p:nvPr/>
        </p:nvSpPr>
        <p:spPr>
          <a:xfrm>
            <a:off x="2175481" y="2166540"/>
            <a:ext cx="3636309" cy="195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5000"/>
              </a:lnSpc>
              <a:spcBef>
                <a:spcPct val="0"/>
              </a:spcBef>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25000"/>
              </a:lnSpc>
              <a:spcBef>
                <a:spcPct val="0"/>
              </a:spcBef>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可直接替换图片。您可以点击文字框输入</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25000"/>
              </a:lnSpc>
              <a:spcBef>
                <a:spcPct val="0"/>
              </a:spcBef>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您的描述说明，或者通过复制粘贴，在此录入上述图表的综合描述说明。</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25000"/>
              </a:lnSpc>
              <a:spcBef>
                <a:spcPct val="0"/>
              </a:spcBef>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25000"/>
              </a:lnSpc>
              <a:spcBef>
                <a:spcPct val="0"/>
              </a:spcBef>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述图表的综合描述说明。</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20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1700"/>
                            </p:stCondLst>
                            <p:childTnLst>
                              <p:par>
                                <p:cTn id="25" presetID="53" presetClass="entr" presetSubtype="52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anim calcmode="lin" valueType="num">
                                      <p:cBhvr>
                                        <p:cTn id="30" dur="500" fill="hold"/>
                                        <p:tgtEl>
                                          <p:spTgt spid="10"/>
                                        </p:tgtEl>
                                        <p:attrNameLst>
                                          <p:attrName>ppt_x</p:attrName>
                                        </p:attrNameLst>
                                      </p:cBhvr>
                                      <p:tavLst>
                                        <p:tav tm="0">
                                          <p:val>
                                            <p:fltVal val="0.5"/>
                                          </p:val>
                                        </p:tav>
                                        <p:tav tm="100000">
                                          <p:val>
                                            <p:strVal val="#ppt_x"/>
                                          </p:val>
                                        </p:tav>
                                      </p:tavLst>
                                    </p:anim>
                                    <p:anim calcmode="lin" valueType="num">
                                      <p:cBhvr>
                                        <p:cTn id="31" dur="500" fill="hold"/>
                                        <p:tgtEl>
                                          <p:spTgt spid="10"/>
                                        </p:tgtEl>
                                        <p:attrNameLst>
                                          <p:attrName>ppt_y</p:attrName>
                                        </p:attrNameLst>
                                      </p:cBhvr>
                                      <p:tavLst>
                                        <p:tav tm="0">
                                          <p:val>
                                            <p:fltVal val="0.5"/>
                                          </p:val>
                                        </p:tav>
                                        <p:tav tm="100000">
                                          <p:val>
                                            <p:strVal val="#ppt_y"/>
                                          </p:val>
                                        </p:tav>
                                      </p:tavLst>
                                    </p:anim>
                                  </p:childTnLst>
                                </p:cTn>
                              </p:par>
                            </p:childTnLst>
                          </p:cTn>
                        </p:par>
                        <p:par>
                          <p:cTn id="32" fill="hold">
                            <p:stCondLst>
                              <p:cond delay="2200"/>
                            </p:stCondLst>
                            <p:childTnLst>
                              <p:par>
                                <p:cTn id="33" presetID="26" presetClass="emph" presetSubtype="0" fill="hold" nodeType="afterEffect">
                                  <p:stCondLst>
                                    <p:cond delay="0"/>
                                  </p:stCondLst>
                                  <p:childTnLst>
                                    <p:animEffect transition="out" filter="fade">
                                      <p:cBhvr>
                                        <p:cTn id="34" dur="500" tmFilter="0, 0; .2, .5; .8, .5; 1, 0"/>
                                        <p:tgtEl>
                                          <p:spTgt spid="10"/>
                                        </p:tgtEl>
                                      </p:cBhvr>
                                    </p:animEffect>
                                    <p:animScale>
                                      <p:cBhvr>
                                        <p:cTn id="35" dur="250" autoRev="1" fill="hold"/>
                                        <p:tgtEl>
                                          <p:spTgt spid="10"/>
                                        </p:tgtEl>
                                      </p:cBhvr>
                                      <p:by x="105000" y="105000"/>
                                    </p:animScale>
                                  </p:childTnLst>
                                </p:cTn>
                              </p:par>
                            </p:childTnLst>
                          </p:cTn>
                        </p:par>
                        <p:par>
                          <p:cTn id="36" fill="hold">
                            <p:stCondLst>
                              <p:cond delay="2700"/>
                            </p:stCondLst>
                            <p:childTnLst>
                              <p:par>
                                <p:cTn id="37" presetID="22" presetClass="entr" presetSubtype="1"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6312023" y="1081388"/>
            <a:ext cx="3574031" cy="5587972"/>
          </a:xfrm>
          <a:prstGeom prst="rect">
            <a:avLst/>
          </a:prstGeom>
        </p:spPr>
      </p:pic>
      <p:pic>
        <p:nvPicPr>
          <p:cNvPr id="4" name="图片 3"/>
          <p:cNvPicPr>
            <a:picLocks noChangeAspect="1"/>
          </p:cNvPicPr>
          <p:nvPr/>
        </p:nvPicPr>
        <p:blipFill rotWithShape="1">
          <a:blip r:embed="rId2" cstate="screen"/>
          <a:srcRect l="1" r="33"/>
          <a:stretch>
            <a:fillRect/>
          </a:stretch>
        </p:blipFill>
        <p:spPr>
          <a:xfrm rot="18762690">
            <a:off x="7611017" y="-1545476"/>
            <a:ext cx="7057823" cy="5253727"/>
          </a:xfrm>
          <a:prstGeom prst="rect">
            <a:avLst/>
          </a:prstGeom>
          <a:effectLst>
            <a:outerShdw blurRad="241300" dist="330200" dir="2700000" algn="tl" rotWithShape="0">
              <a:prstClr val="black">
                <a:alpha val="40000"/>
              </a:prstClr>
            </a:outerShdw>
          </a:effectLst>
        </p:spPr>
      </p:pic>
      <p:sp>
        <p:nvSpPr>
          <p:cNvPr id="5" name="文本框 4"/>
          <p:cNvSpPr txBox="1"/>
          <p:nvPr/>
        </p:nvSpPr>
        <p:spPr>
          <a:xfrm>
            <a:off x="921197" y="551381"/>
            <a:ext cx="2031325" cy="646331"/>
          </a:xfrm>
          <a:prstGeom prst="rect">
            <a:avLst/>
          </a:prstGeom>
          <a:noFill/>
        </p:spPr>
        <p:txBody>
          <a:bodyPr wrap="none" rtlCol="0">
            <a:spAutoFit/>
          </a:bodyPr>
          <a:lstStyle/>
          <a:p>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团队建设</a:t>
            </a:r>
            <a:endPar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6" name="矩形 47"/>
          <p:cNvSpPr>
            <a:spLocks noChangeArrowheads="1"/>
          </p:cNvSpPr>
          <p:nvPr/>
        </p:nvSpPr>
        <p:spPr bwMode="auto">
          <a:xfrm>
            <a:off x="983432" y="1317083"/>
            <a:ext cx="612068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75000"/>
                    <a:lumOff val="25000"/>
                  </a:schemeClr>
                </a:solidFill>
              </a:rPr>
              <a:t>众人拾柴火焰高，建立和打造一个一流的团队，是我们一直以来努力的方向。我们的团队是一个团结的队伍、高效的队伍、专业的队伍。</a:t>
            </a:r>
            <a:endParaRPr lang="en-US" altLang="zh-CN" sz="1400" dirty="0">
              <a:solidFill>
                <a:schemeClr val="tx1">
                  <a:lumMod val="75000"/>
                  <a:lumOff val="25000"/>
                </a:schemeClr>
              </a:solidFill>
            </a:endParaRPr>
          </a:p>
        </p:txBody>
      </p:sp>
      <p:sp>
        <p:nvSpPr>
          <p:cNvPr id="125" name="文本框 124"/>
          <p:cNvSpPr txBox="1"/>
          <p:nvPr/>
        </p:nvSpPr>
        <p:spPr>
          <a:xfrm>
            <a:off x="983432" y="3149498"/>
            <a:ext cx="5076564" cy="2911823"/>
          </a:xfrm>
          <a:prstGeom prst="rect">
            <a:avLst/>
          </a:prstGeom>
          <a:noFill/>
        </p:spPr>
        <p:txBody>
          <a:bodyPr wrap="square" rtlCol="0">
            <a:spAutoFit/>
          </a:bodyPr>
          <a:lstStyle/>
          <a:p>
            <a:pPr marL="285750" indent="-285750">
              <a:lnSpc>
                <a:spcPct val="120000"/>
              </a:lnSpc>
              <a:spcBef>
                <a:spcPct val="0"/>
              </a:spcBef>
              <a:spcAft>
                <a:spcPts val="1000"/>
              </a:spcAft>
              <a:buFont typeface="Wingdings" panose="05000000000000000000" pitchFamily="2" charset="2"/>
              <a:buChar char="n"/>
            </a:pPr>
            <a:r>
              <a:rPr lang="zh-CN" altLang="en-US" sz="1400" dirty="0">
                <a:solidFill>
                  <a:schemeClr val="tx1">
                    <a:lumMod val="75000"/>
                    <a:lumOff val="25000"/>
                  </a:schemeClr>
                </a:solidFill>
              </a:rPr>
              <a:t>意识力。要注重培养团队成员的大局意识，注重工作的整体性，要有为团队的奉献精神。其次，发挥团队成员个性，是团队精神的基础。</a:t>
            </a:r>
            <a:endParaRPr lang="zh-CN" altLang="en-US" sz="1400" dirty="0">
              <a:solidFill>
                <a:schemeClr val="tx1">
                  <a:lumMod val="75000"/>
                  <a:lumOff val="25000"/>
                </a:schemeClr>
              </a:solidFill>
            </a:endParaRPr>
          </a:p>
          <a:p>
            <a:pPr marL="285750" indent="-285750">
              <a:lnSpc>
                <a:spcPct val="120000"/>
              </a:lnSpc>
              <a:spcBef>
                <a:spcPct val="0"/>
              </a:spcBef>
              <a:spcAft>
                <a:spcPts val="1000"/>
              </a:spcAft>
              <a:buFont typeface="Wingdings" panose="05000000000000000000" pitchFamily="2" charset="2"/>
              <a:buChar char="n"/>
            </a:pPr>
            <a:r>
              <a:rPr lang="zh-CN" altLang="en-US" sz="1400" dirty="0">
                <a:solidFill>
                  <a:schemeClr val="tx1">
                    <a:lumMod val="75000"/>
                    <a:lumOff val="25000"/>
                  </a:schemeClr>
                </a:solidFill>
              </a:rPr>
              <a:t>协作力。协同合作是团队精神的核心。发挥团队精神，互补互助以共同发挥最大效率的能力，这就是团队协作能力。团队协作能力对于一个团队至关重要。</a:t>
            </a:r>
            <a:endParaRPr lang="en-US" altLang="zh-CN" sz="1400" dirty="0">
              <a:solidFill>
                <a:schemeClr val="tx1">
                  <a:lumMod val="75000"/>
                  <a:lumOff val="25000"/>
                </a:schemeClr>
              </a:solidFill>
            </a:endParaRPr>
          </a:p>
          <a:p>
            <a:pPr marL="285750" indent="-285750">
              <a:lnSpc>
                <a:spcPct val="120000"/>
              </a:lnSpc>
              <a:spcBef>
                <a:spcPct val="0"/>
              </a:spcBef>
              <a:spcAft>
                <a:spcPts val="1000"/>
              </a:spcAft>
              <a:buFont typeface="Wingdings" panose="05000000000000000000" pitchFamily="2" charset="2"/>
              <a:buChar char="n"/>
            </a:pPr>
            <a:r>
              <a:rPr lang="zh-CN" altLang="en-US" sz="1400" dirty="0">
                <a:solidFill>
                  <a:schemeClr val="tx1">
                    <a:lumMod val="75000"/>
                    <a:lumOff val="25000"/>
                  </a:schemeClr>
                </a:solidFill>
              </a:rPr>
              <a:t>凝聚力。凝聚力是团队精神的境界，团队精神表现为团队强烈的归属感和一体性，每个团队成员都能强烈地感受到自己是团队当中的一分子，把个人工作和团队目标联系在一起，对团队表现出一种忠诚。</a:t>
            </a:r>
            <a:endParaRPr lang="zh-CN" altLang="zh-CN" sz="1400" dirty="0">
              <a:solidFill>
                <a:schemeClr val="tx1">
                  <a:lumMod val="75000"/>
                  <a:lumOff val="25000"/>
                </a:schemeClr>
              </a:solidFill>
            </a:endParaRPr>
          </a:p>
        </p:txBody>
      </p:sp>
      <p:sp>
        <p:nvSpPr>
          <p:cNvPr id="7" name="任意多边形 6"/>
          <p:cNvSpPr/>
          <p:nvPr/>
        </p:nvSpPr>
        <p:spPr>
          <a:xfrm>
            <a:off x="990600" y="6557156"/>
            <a:ext cx="10458450" cy="76200"/>
          </a:xfrm>
          <a:custGeom>
            <a:avLst/>
            <a:gdLst>
              <a:gd name="connsiteX0" fmla="*/ 0 w 10458450"/>
              <a:gd name="connsiteY0" fmla="*/ 76200 h 76200"/>
              <a:gd name="connsiteX1" fmla="*/ 95250 w 10458450"/>
              <a:gd name="connsiteY1" fmla="*/ 38100 h 76200"/>
              <a:gd name="connsiteX2" fmla="*/ 400050 w 10458450"/>
              <a:gd name="connsiteY2" fmla="*/ 0 h 76200"/>
              <a:gd name="connsiteX3" fmla="*/ 1771650 w 10458450"/>
              <a:gd name="connsiteY3" fmla="*/ 19050 h 76200"/>
              <a:gd name="connsiteX4" fmla="*/ 2038350 w 10458450"/>
              <a:gd name="connsiteY4" fmla="*/ 38100 h 76200"/>
              <a:gd name="connsiteX5" fmla="*/ 10458450 w 10458450"/>
              <a:gd name="connsiteY5" fmla="*/ 5715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58450" h="76200">
                <a:moveTo>
                  <a:pt x="0" y="76200"/>
                </a:moveTo>
                <a:cubicBezTo>
                  <a:pt x="31750" y="63500"/>
                  <a:pt x="61658" y="44498"/>
                  <a:pt x="95250" y="38100"/>
                </a:cubicBezTo>
                <a:cubicBezTo>
                  <a:pt x="195832" y="18941"/>
                  <a:pt x="400050" y="0"/>
                  <a:pt x="400050" y="0"/>
                </a:cubicBezTo>
                <a:lnTo>
                  <a:pt x="1771650" y="19050"/>
                </a:lnTo>
                <a:cubicBezTo>
                  <a:pt x="1860752" y="21122"/>
                  <a:pt x="1949229" y="37126"/>
                  <a:pt x="2038350" y="38100"/>
                </a:cubicBezTo>
                <a:lnTo>
                  <a:pt x="10458450" y="57150"/>
                </a:lnTo>
              </a:path>
            </a:pathLst>
          </a:cu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2" presetClass="entr" presetSubtype="3"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1000"/>
                                        <p:tgtEl>
                                          <p:spTgt spid="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3000"/>
                            </p:stCondLst>
                            <p:childTnLst>
                              <p:par>
                                <p:cTn id="27" presetID="52" presetClass="entr" presetSubtype="0" fill="hold" grpId="0" nodeType="afterEffect">
                                  <p:stCondLst>
                                    <p:cond delay="0"/>
                                  </p:stCondLst>
                                  <p:childTnLst>
                                    <p:set>
                                      <p:cBhvr>
                                        <p:cTn id="28" dur="1" fill="hold">
                                          <p:stCondLst>
                                            <p:cond delay="0"/>
                                          </p:stCondLst>
                                        </p:cTn>
                                        <p:tgtEl>
                                          <p:spTgt spid="125">
                                            <p:txEl>
                                              <p:pRg st="0" end="0"/>
                                            </p:txEl>
                                          </p:spTgt>
                                        </p:tgtEl>
                                        <p:attrNameLst>
                                          <p:attrName>style.visibility</p:attrName>
                                        </p:attrNameLst>
                                      </p:cBhvr>
                                      <p:to>
                                        <p:strVal val="visible"/>
                                      </p:to>
                                    </p:set>
                                    <p:animScale>
                                      <p:cBhvr>
                                        <p:cTn id="29" dur="750" decel="50000" fill="hold">
                                          <p:stCondLst>
                                            <p:cond delay="0"/>
                                          </p:stCondLst>
                                        </p:cTn>
                                        <p:tgtEl>
                                          <p:spTgt spid="12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750" decel="50000" fill="hold">
                                          <p:stCondLst>
                                            <p:cond delay="0"/>
                                          </p:stCondLst>
                                        </p:cTn>
                                        <p:tgtEl>
                                          <p:spTgt spid="125">
                                            <p:txEl>
                                              <p:pRg st="0" end="0"/>
                                            </p:txEl>
                                          </p:spTgt>
                                        </p:tgtEl>
                                        <p:attrNameLst>
                                          <p:attrName>ppt_x</p:attrName>
                                          <p:attrName>ppt_y</p:attrName>
                                        </p:attrNameLst>
                                      </p:cBhvr>
                                    </p:animMotion>
                                    <p:animEffect transition="in" filter="fade">
                                      <p:cBhvr>
                                        <p:cTn id="31" dur="750"/>
                                        <p:tgtEl>
                                          <p:spTgt spid="125">
                                            <p:txEl>
                                              <p:pRg st="0" end="0"/>
                                            </p:txEl>
                                          </p:spTgt>
                                        </p:tgtEl>
                                      </p:cBhvr>
                                    </p:animEffect>
                                  </p:childTnLst>
                                </p:cTn>
                              </p:par>
                            </p:childTnLst>
                          </p:cTn>
                        </p:par>
                        <p:par>
                          <p:cTn id="32" fill="hold">
                            <p:stCondLst>
                              <p:cond delay="4000"/>
                            </p:stCondLst>
                            <p:childTnLst>
                              <p:par>
                                <p:cTn id="33" presetID="52" presetClass="entr" presetSubtype="0" fill="hold" grpId="0" nodeType="afterEffect">
                                  <p:stCondLst>
                                    <p:cond delay="0"/>
                                  </p:stCondLst>
                                  <p:childTnLst>
                                    <p:set>
                                      <p:cBhvr>
                                        <p:cTn id="34" dur="1" fill="hold">
                                          <p:stCondLst>
                                            <p:cond delay="0"/>
                                          </p:stCondLst>
                                        </p:cTn>
                                        <p:tgtEl>
                                          <p:spTgt spid="125">
                                            <p:txEl>
                                              <p:pRg st="1" end="1"/>
                                            </p:txEl>
                                          </p:spTgt>
                                        </p:tgtEl>
                                        <p:attrNameLst>
                                          <p:attrName>style.visibility</p:attrName>
                                        </p:attrNameLst>
                                      </p:cBhvr>
                                      <p:to>
                                        <p:strVal val="visible"/>
                                      </p:to>
                                    </p:set>
                                    <p:animScale>
                                      <p:cBhvr>
                                        <p:cTn id="35" dur="750" decel="50000" fill="hold">
                                          <p:stCondLst>
                                            <p:cond delay="0"/>
                                          </p:stCondLst>
                                        </p:cTn>
                                        <p:tgtEl>
                                          <p:spTgt spid="12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750" decel="50000" fill="hold">
                                          <p:stCondLst>
                                            <p:cond delay="0"/>
                                          </p:stCondLst>
                                        </p:cTn>
                                        <p:tgtEl>
                                          <p:spTgt spid="125">
                                            <p:txEl>
                                              <p:pRg st="1" end="1"/>
                                            </p:txEl>
                                          </p:spTgt>
                                        </p:tgtEl>
                                        <p:attrNameLst>
                                          <p:attrName>ppt_x</p:attrName>
                                          <p:attrName>ppt_y</p:attrName>
                                        </p:attrNameLst>
                                      </p:cBhvr>
                                    </p:animMotion>
                                    <p:animEffect transition="in" filter="fade">
                                      <p:cBhvr>
                                        <p:cTn id="37" dur="750"/>
                                        <p:tgtEl>
                                          <p:spTgt spid="125">
                                            <p:txEl>
                                              <p:pRg st="1" end="1"/>
                                            </p:txEl>
                                          </p:spTgt>
                                        </p:tgtEl>
                                      </p:cBhvr>
                                    </p:animEffect>
                                  </p:childTnLst>
                                </p:cTn>
                              </p:par>
                            </p:childTnLst>
                          </p:cTn>
                        </p:par>
                        <p:par>
                          <p:cTn id="38" fill="hold">
                            <p:stCondLst>
                              <p:cond delay="5000"/>
                            </p:stCondLst>
                            <p:childTnLst>
                              <p:par>
                                <p:cTn id="39" presetID="52" presetClass="entr" presetSubtype="0" fill="hold" grpId="0" nodeType="afterEffect">
                                  <p:stCondLst>
                                    <p:cond delay="0"/>
                                  </p:stCondLst>
                                  <p:childTnLst>
                                    <p:set>
                                      <p:cBhvr>
                                        <p:cTn id="40" dur="1" fill="hold">
                                          <p:stCondLst>
                                            <p:cond delay="0"/>
                                          </p:stCondLst>
                                        </p:cTn>
                                        <p:tgtEl>
                                          <p:spTgt spid="125">
                                            <p:txEl>
                                              <p:pRg st="2" end="2"/>
                                            </p:txEl>
                                          </p:spTgt>
                                        </p:tgtEl>
                                        <p:attrNameLst>
                                          <p:attrName>style.visibility</p:attrName>
                                        </p:attrNameLst>
                                      </p:cBhvr>
                                      <p:to>
                                        <p:strVal val="visible"/>
                                      </p:to>
                                    </p:set>
                                    <p:animScale>
                                      <p:cBhvr>
                                        <p:cTn id="41" dur="750" decel="50000" fill="hold">
                                          <p:stCondLst>
                                            <p:cond delay="0"/>
                                          </p:stCondLst>
                                        </p:cTn>
                                        <p:tgtEl>
                                          <p:spTgt spid="12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750" decel="50000" fill="hold">
                                          <p:stCondLst>
                                            <p:cond delay="0"/>
                                          </p:stCondLst>
                                        </p:cTn>
                                        <p:tgtEl>
                                          <p:spTgt spid="125">
                                            <p:txEl>
                                              <p:pRg st="2" end="2"/>
                                            </p:txEl>
                                          </p:spTgt>
                                        </p:tgtEl>
                                        <p:attrNameLst>
                                          <p:attrName>ppt_x</p:attrName>
                                          <p:attrName>ppt_y</p:attrName>
                                        </p:attrNameLst>
                                      </p:cBhvr>
                                    </p:animMotion>
                                    <p:animEffect transition="in" filter="fade">
                                      <p:cBhvr>
                                        <p:cTn id="43" dur="750"/>
                                        <p:tgtEl>
                                          <p:spTgt spid="1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5" grpId="0" uiExpand="1" build="p"/>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437157" y="1808820"/>
            <a:ext cx="2800369" cy="2658322"/>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 name="connsiteX0-355" fmla="*/ 39466 w 5628110"/>
              <a:gd name="connsiteY0-356" fmla="*/ 878272 h 4512443"/>
              <a:gd name="connsiteX1-357" fmla="*/ 55794 w 5628110"/>
              <a:gd name="connsiteY1-358" fmla="*/ 1896977 h 4512443"/>
              <a:gd name="connsiteX2-359" fmla="*/ 153766 w 5628110"/>
              <a:gd name="connsiteY2-360" fmla="*/ 4133992 h 4512443"/>
              <a:gd name="connsiteX3-361" fmla="*/ 1786623 w 5628110"/>
              <a:gd name="connsiteY3-362" fmla="*/ 4427906 h 4512443"/>
              <a:gd name="connsiteX4-363" fmla="*/ 5347003 w 5628110"/>
              <a:gd name="connsiteY4-364" fmla="*/ 4375659 h 4512443"/>
              <a:gd name="connsiteX5-365" fmla="*/ 5525865 w 5628110"/>
              <a:gd name="connsiteY5-366" fmla="*/ 2517463 h 4512443"/>
              <a:gd name="connsiteX6-367" fmla="*/ 5460551 w 5628110"/>
              <a:gd name="connsiteY6-368" fmla="*/ 149820 h 4512443"/>
              <a:gd name="connsiteX7-369" fmla="*/ 2390780 w 5628110"/>
              <a:gd name="connsiteY7-370" fmla="*/ 35520 h 4512443"/>
              <a:gd name="connsiteX8-371" fmla="*/ 1715175 w 5628110"/>
              <a:gd name="connsiteY8-372" fmla="*/ 62165 h 4512443"/>
              <a:gd name="connsiteX0-373" fmla="*/ 39466 w 5628110"/>
              <a:gd name="connsiteY0-374" fmla="*/ 878272 h 4512443"/>
              <a:gd name="connsiteX1-375" fmla="*/ 55794 w 5628110"/>
              <a:gd name="connsiteY1-376" fmla="*/ 1896977 h 4512443"/>
              <a:gd name="connsiteX2-377" fmla="*/ 153766 w 5628110"/>
              <a:gd name="connsiteY2-378" fmla="*/ 4133992 h 4512443"/>
              <a:gd name="connsiteX3-379" fmla="*/ 1786623 w 5628110"/>
              <a:gd name="connsiteY3-380" fmla="*/ 4427906 h 4512443"/>
              <a:gd name="connsiteX4-381" fmla="*/ 5347003 w 5628110"/>
              <a:gd name="connsiteY4-382" fmla="*/ 4375659 h 4512443"/>
              <a:gd name="connsiteX5-383" fmla="*/ 5525865 w 5628110"/>
              <a:gd name="connsiteY5-384" fmla="*/ 2517463 h 4512443"/>
              <a:gd name="connsiteX6-385" fmla="*/ 5460551 w 5628110"/>
              <a:gd name="connsiteY6-386" fmla="*/ 149820 h 4512443"/>
              <a:gd name="connsiteX7-387" fmla="*/ 2390780 w 5628110"/>
              <a:gd name="connsiteY7-388" fmla="*/ 35520 h 4512443"/>
              <a:gd name="connsiteX8-389" fmla="*/ 1828094 w 5628110"/>
              <a:gd name="connsiteY8-390" fmla="*/ 12423 h 4512443"/>
              <a:gd name="connsiteX0-391" fmla="*/ 32141 w 5620785"/>
              <a:gd name="connsiteY0-392" fmla="*/ 878272 h 4509682"/>
              <a:gd name="connsiteX1-393" fmla="*/ 48469 w 5620785"/>
              <a:gd name="connsiteY1-394" fmla="*/ 1896977 h 4509682"/>
              <a:gd name="connsiteX2-395" fmla="*/ 178633 w 5620785"/>
              <a:gd name="connsiteY2-396" fmla="*/ 4188230 h 4509682"/>
              <a:gd name="connsiteX3-397" fmla="*/ 1779298 w 5620785"/>
              <a:gd name="connsiteY3-398" fmla="*/ 4427906 h 4509682"/>
              <a:gd name="connsiteX4-399" fmla="*/ 5339678 w 5620785"/>
              <a:gd name="connsiteY4-400" fmla="*/ 4375659 h 4509682"/>
              <a:gd name="connsiteX5-401" fmla="*/ 5518540 w 5620785"/>
              <a:gd name="connsiteY5-402" fmla="*/ 2517463 h 4509682"/>
              <a:gd name="connsiteX6-403" fmla="*/ 5453226 w 5620785"/>
              <a:gd name="connsiteY6-404" fmla="*/ 149820 h 4509682"/>
              <a:gd name="connsiteX7-405" fmla="*/ 2383455 w 5620785"/>
              <a:gd name="connsiteY7-406" fmla="*/ 35520 h 4509682"/>
              <a:gd name="connsiteX8-407" fmla="*/ 1820769 w 5620785"/>
              <a:gd name="connsiteY8-408" fmla="*/ 12423 h 4509682"/>
              <a:gd name="connsiteX0-409" fmla="*/ 32141 w 5666452"/>
              <a:gd name="connsiteY0-410" fmla="*/ 878272 h 4565105"/>
              <a:gd name="connsiteX1-411" fmla="*/ 48469 w 5666452"/>
              <a:gd name="connsiteY1-412" fmla="*/ 1896977 h 4565105"/>
              <a:gd name="connsiteX2-413" fmla="*/ 178633 w 5666452"/>
              <a:gd name="connsiteY2-414" fmla="*/ 4188230 h 4565105"/>
              <a:gd name="connsiteX3-415" fmla="*/ 1779298 w 5666452"/>
              <a:gd name="connsiteY3-416" fmla="*/ 4482144 h 4565105"/>
              <a:gd name="connsiteX4-417" fmla="*/ 5339678 w 5666452"/>
              <a:gd name="connsiteY4-418" fmla="*/ 4375659 h 4565105"/>
              <a:gd name="connsiteX5-419" fmla="*/ 5518540 w 5666452"/>
              <a:gd name="connsiteY5-420" fmla="*/ 2517463 h 4565105"/>
              <a:gd name="connsiteX6-421" fmla="*/ 5453226 w 5666452"/>
              <a:gd name="connsiteY6-422" fmla="*/ 149820 h 4565105"/>
              <a:gd name="connsiteX7-423" fmla="*/ 2383455 w 5666452"/>
              <a:gd name="connsiteY7-424" fmla="*/ 35520 h 4565105"/>
              <a:gd name="connsiteX8-425" fmla="*/ 1820769 w 5666452"/>
              <a:gd name="connsiteY8-426" fmla="*/ 12423 h 4565105"/>
              <a:gd name="connsiteX0-427" fmla="*/ 32141 w 5620785"/>
              <a:gd name="connsiteY0-428" fmla="*/ 878272 h 4489282"/>
              <a:gd name="connsiteX1-429" fmla="*/ 48469 w 5620785"/>
              <a:gd name="connsiteY1-430" fmla="*/ 1896977 h 4489282"/>
              <a:gd name="connsiteX2-431" fmla="*/ 178633 w 5620785"/>
              <a:gd name="connsiteY2-432" fmla="*/ 4188230 h 4489282"/>
              <a:gd name="connsiteX3-433" fmla="*/ 1779298 w 5620785"/>
              <a:gd name="connsiteY3-434" fmla="*/ 4482144 h 4489282"/>
              <a:gd name="connsiteX4-435" fmla="*/ 5339678 w 5620785"/>
              <a:gd name="connsiteY4-436" fmla="*/ 4375659 h 4489282"/>
              <a:gd name="connsiteX5-437" fmla="*/ 5518540 w 5620785"/>
              <a:gd name="connsiteY5-438" fmla="*/ 2517463 h 4489282"/>
              <a:gd name="connsiteX6-439" fmla="*/ 5453226 w 5620785"/>
              <a:gd name="connsiteY6-440" fmla="*/ 149820 h 4489282"/>
              <a:gd name="connsiteX7-441" fmla="*/ 2383455 w 5620785"/>
              <a:gd name="connsiteY7-442" fmla="*/ 35520 h 4489282"/>
              <a:gd name="connsiteX8-443" fmla="*/ 1820769 w 5620785"/>
              <a:gd name="connsiteY8-444" fmla="*/ 12423 h 4489282"/>
              <a:gd name="connsiteX0-445" fmla="*/ 32141 w 5620785"/>
              <a:gd name="connsiteY0-446" fmla="*/ 878272 h 4493860"/>
              <a:gd name="connsiteX1-447" fmla="*/ 48469 w 5620785"/>
              <a:gd name="connsiteY1-448" fmla="*/ 1896977 h 4493860"/>
              <a:gd name="connsiteX2-449" fmla="*/ 178633 w 5620785"/>
              <a:gd name="connsiteY2-450" fmla="*/ 4188230 h 4493860"/>
              <a:gd name="connsiteX3-451" fmla="*/ 1779298 w 5620785"/>
              <a:gd name="connsiteY3-452" fmla="*/ 4482144 h 4493860"/>
              <a:gd name="connsiteX4-453" fmla="*/ 5339678 w 5620785"/>
              <a:gd name="connsiteY4-454" fmla="*/ 4429897 h 4493860"/>
              <a:gd name="connsiteX5-455" fmla="*/ 5518540 w 5620785"/>
              <a:gd name="connsiteY5-456" fmla="*/ 2517463 h 4493860"/>
              <a:gd name="connsiteX6-457" fmla="*/ 5453226 w 5620785"/>
              <a:gd name="connsiteY6-458" fmla="*/ 149820 h 4493860"/>
              <a:gd name="connsiteX7-459" fmla="*/ 2383455 w 5620785"/>
              <a:gd name="connsiteY7-460" fmla="*/ 35520 h 4493860"/>
              <a:gd name="connsiteX8-461" fmla="*/ 1820769 w 5620785"/>
              <a:gd name="connsiteY8-462" fmla="*/ 12423 h 4493860"/>
              <a:gd name="connsiteX0-463" fmla="*/ 32141 w 5620785"/>
              <a:gd name="connsiteY0-464" fmla="*/ 878272 h 4493858"/>
              <a:gd name="connsiteX1-465" fmla="*/ 48469 w 5620785"/>
              <a:gd name="connsiteY1-466" fmla="*/ 1896977 h 4493858"/>
              <a:gd name="connsiteX2-467" fmla="*/ 178633 w 5620785"/>
              <a:gd name="connsiteY2-468" fmla="*/ 4188230 h 4493858"/>
              <a:gd name="connsiteX3-469" fmla="*/ 1779298 w 5620785"/>
              <a:gd name="connsiteY3-470" fmla="*/ 4482144 h 4493858"/>
              <a:gd name="connsiteX4-471" fmla="*/ 5339678 w 5620785"/>
              <a:gd name="connsiteY4-472" fmla="*/ 4429897 h 4493858"/>
              <a:gd name="connsiteX5-473" fmla="*/ 5518540 w 5620785"/>
              <a:gd name="connsiteY5-474" fmla="*/ 2517463 h 4493858"/>
              <a:gd name="connsiteX6-475" fmla="*/ 5453226 w 5620785"/>
              <a:gd name="connsiteY6-476" fmla="*/ 149820 h 4493858"/>
              <a:gd name="connsiteX7-477" fmla="*/ 2383455 w 5620785"/>
              <a:gd name="connsiteY7-478" fmla="*/ 35520 h 4493858"/>
              <a:gd name="connsiteX8-479" fmla="*/ 1820769 w 5620785"/>
              <a:gd name="connsiteY8-480" fmla="*/ 12423 h 4493858"/>
              <a:gd name="connsiteX0-481" fmla="*/ 39466 w 5628110"/>
              <a:gd name="connsiteY0-482" fmla="*/ 878272 h 4493860"/>
              <a:gd name="connsiteX1-483" fmla="*/ 55794 w 5628110"/>
              <a:gd name="connsiteY1-484" fmla="*/ 1896977 h 4493860"/>
              <a:gd name="connsiteX2-485" fmla="*/ 153766 w 5628110"/>
              <a:gd name="connsiteY2-486" fmla="*/ 4188230 h 4493860"/>
              <a:gd name="connsiteX3-487" fmla="*/ 1786623 w 5628110"/>
              <a:gd name="connsiteY3-488" fmla="*/ 4482144 h 4493860"/>
              <a:gd name="connsiteX4-489" fmla="*/ 5347003 w 5628110"/>
              <a:gd name="connsiteY4-490" fmla="*/ 4429897 h 4493860"/>
              <a:gd name="connsiteX5-491" fmla="*/ 5525865 w 5628110"/>
              <a:gd name="connsiteY5-492" fmla="*/ 2517463 h 4493860"/>
              <a:gd name="connsiteX6-493" fmla="*/ 5460551 w 5628110"/>
              <a:gd name="connsiteY6-494" fmla="*/ 149820 h 4493860"/>
              <a:gd name="connsiteX7-495" fmla="*/ 2390780 w 5628110"/>
              <a:gd name="connsiteY7-496" fmla="*/ 35520 h 4493860"/>
              <a:gd name="connsiteX8-497" fmla="*/ 1828094 w 5628110"/>
              <a:gd name="connsiteY8-498" fmla="*/ 12423 h 4493860"/>
              <a:gd name="connsiteX0-499" fmla="*/ 30949 w 5619593"/>
              <a:gd name="connsiteY0-500" fmla="*/ 878272 h 4493858"/>
              <a:gd name="connsiteX1-501" fmla="*/ 47277 w 5619593"/>
              <a:gd name="connsiteY1-502" fmla="*/ 1896977 h 4493858"/>
              <a:gd name="connsiteX2-503" fmla="*/ 145249 w 5619593"/>
              <a:gd name="connsiteY2-504" fmla="*/ 4188230 h 4493858"/>
              <a:gd name="connsiteX3-505" fmla="*/ 1778106 w 5619593"/>
              <a:gd name="connsiteY3-506" fmla="*/ 4482144 h 4493858"/>
              <a:gd name="connsiteX4-507" fmla="*/ 5338486 w 5619593"/>
              <a:gd name="connsiteY4-508" fmla="*/ 4429897 h 4493858"/>
              <a:gd name="connsiteX5-509" fmla="*/ 5517348 w 5619593"/>
              <a:gd name="connsiteY5-510" fmla="*/ 2517463 h 4493858"/>
              <a:gd name="connsiteX6-511" fmla="*/ 5452034 w 5619593"/>
              <a:gd name="connsiteY6-512" fmla="*/ 149820 h 4493858"/>
              <a:gd name="connsiteX7-513" fmla="*/ 2382263 w 5619593"/>
              <a:gd name="connsiteY7-514" fmla="*/ 35520 h 4493858"/>
              <a:gd name="connsiteX8-515" fmla="*/ 1819577 w 5619593"/>
              <a:gd name="connsiteY8-516" fmla="*/ 12423 h 4493858"/>
              <a:gd name="connsiteX0-517" fmla="*/ 30950 w 5619593"/>
              <a:gd name="connsiteY0-518" fmla="*/ 498606 h 4493860"/>
              <a:gd name="connsiteX1-519" fmla="*/ 47277 w 5619593"/>
              <a:gd name="connsiteY1-520" fmla="*/ 1896977 h 4493860"/>
              <a:gd name="connsiteX2-521" fmla="*/ 145249 w 5619593"/>
              <a:gd name="connsiteY2-522" fmla="*/ 4188230 h 4493860"/>
              <a:gd name="connsiteX3-523" fmla="*/ 1778106 w 5619593"/>
              <a:gd name="connsiteY3-524" fmla="*/ 4482144 h 4493860"/>
              <a:gd name="connsiteX4-525" fmla="*/ 5338486 w 5619593"/>
              <a:gd name="connsiteY4-526" fmla="*/ 4429897 h 4493860"/>
              <a:gd name="connsiteX5-527" fmla="*/ 5517348 w 5619593"/>
              <a:gd name="connsiteY5-528" fmla="*/ 2517463 h 4493860"/>
              <a:gd name="connsiteX6-529" fmla="*/ 5452034 w 5619593"/>
              <a:gd name="connsiteY6-530" fmla="*/ 149820 h 4493860"/>
              <a:gd name="connsiteX7-531" fmla="*/ 2382263 w 5619593"/>
              <a:gd name="connsiteY7-532" fmla="*/ 35520 h 4493860"/>
              <a:gd name="connsiteX8-533" fmla="*/ 1819577 w 5619593"/>
              <a:gd name="connsiteY8-534" fmla="*/ 12423 h 4493860"/>
              <a:gd name="connsiteX0-535" fmla="*/ 30950 w 5619593"/>
              <a:gd name="connsiteY0-536" fmla="*/ 498606 h 4493858"/>
              <a:gd name="connsiteX1-537" fmla="*/ 47277 w 5619593"/>
              <a:gd name="connsiteY1-538" fmla="*/ 1896977 h 4493858"/>
              <a:gd name="connsiteX2-539" fmla="*/ 145249 w 5619593"/>
              <a:gd name="connsiteY2-540" fmla="*/ 4188230 h 4493858"/>
              <a:gd name="connsiteX3-541" fmla="*/ 1778106 w 5619593"/>
              <a:gd name="connsiteY3-542" fmla="*/ 4482144 h 4493858"/>
              <a:gd name="connsiteX4-543" fmla="*/ 5338486 w 5619593"/>
              <a:gd name="connsiteY4-544" fmla="*/ 4429897 h 4493858"/>
              <a:gd name="connsiteX5-545" fmla="*/ 5517348 w 5619593"/>
              <a:gd name="connsiteY5-546" fmla="*/ 2517463 h 4493858"/>
              <a:gd name="connsiteX6-547" fmla="*/ 5452034 w 5619593"/>
              <a:gd name="connsiteY6-548" fmla="*/ 149820 h 4493858"/>
              <a:gd name="connsiteX7-549" fmla="*/ 2382263 w 5619593"/>
              <a:gd name="connsiteY7-550" fmla="*/ 35520 h 4493858"/>
              <a:gd name="connsiteX8-551" fmla="*/ 1948345 w 5619593"/>
              <a:gd name="connsiteY8-552" fmla="*/ 12423 h 44938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619593" h="4493858">
                <a:moveTo>
                  <a:pt x="30950" y="498606"/>
                </a:moveTo>
                <a:cubicBezTo>
                  <a:pt x="-38667" y="817013"/>
                  <a:pt x="28227" y="1282040"/>
                  <a:pt x="47277" y="1896977"/>
                </a:cubicBezTo>
                <a:cubicBezTo>
                  <a:pt x="66327" y="2511914"/>
                  <a:pt x="17737" y="3730248"/>
                  <a:pt x="145249" y="4188230"/>
                </a:cubicBezTo>
                <a:cubicBezTo>
                  <a:pt x="272761" y="4646212"/>
                  <a:pt x="912567" y="4441866"/>
                  <a:pt x="1778106" y="4482144"/>
                </a:cubicBezTo>
                <a:cubicBezTo>
                  <a:pt x="2643645" y="4522422"/>
                  <a:pt x="4151693" y="4447313"/>
                  <a:pt x="5338486" y="4429897"/>
                </a:cubicBezTo>
                <a:cubicBezTo>
                  <a:pt x="5768541" y="4210925"/>
                  <a:pt x="5498423" y="3230809"/>
                  <a:pt x="5517348" y="2517463"/>
                </a:cubicBezTo>
                <a:cubicBezTo>
                  <a:pt x="5536273" y="1804117"/>
                  <a:pt x="5774057" y="419798"/>
                  <a:pt x="5452034" y="149820"/>
                </a:cubicBezTo>
                <a:cubicBezTo>
                  <a:pt x="5130011" y="-120178"/>
                  <a:pt x="3213438" y="62734"/>
                  <a:pt x="2382263" y="35520"/>
                </a:cubicBezTo>
                <a:cubicBezTo>
                  <a:pt x="1551088" y="8306"/>
                  <a:pt x="2250423" y="-6627"/>
                  <a:pt x="1948345" y="12423"/>
                </a:cubicBezTo>
              </a:path>
            </a:pathLst>
          </a:custGeom>
          <a:noFill/>
          <a:ln w="25400"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5790"/>
              </a:solidFill>
            </a:endParaRPr>
          </a:p>
        </p:txBody>
      </p:sp>
      <p:sp>
        <p:nvSpPr>
          <p:cNvPr id="3" name="文本框 2"/>
          <p:cNvSpPr txBox="1"/>
          <p:nvPr/>
        </p:nvSpPr>
        <p:spPr>
          <a:xfrm>
            <a:off x="1127448" y="1517241"/>
            <a:ext cx="1604153" cy="553998"/>
          </a:xfrm>
          <a:prstGeom prst="rect">
            <a:avLst/>
          </a:prstGeom>
          <a:noFill/>
        </p:spPr>
        <p:txBody>
          <a:bodyPr wrap="square" rtlCol="0">
            <a:spAutoFit/>
          </a:bodyPr>
          <a:lstStyle/>
          <a:p>
            <a:r>
              <a:rPr lang="zh-CN" altLang="en-US" sz="3000" b="1" dirty="0">
                <a:solidFill>
                  <a:schemeClr val="tx1">
                    <a:lumMod val="75000"/>
                    <a:lumOff val="25000"/>
                  </a:schemeClr>
                </a:solidFill>
                <a:latin typeface="方正喵呜体" panose="02010600010101010101" pitchFamily="2" charset="-122"/>
                <a:ea typeface="方正喵呜体" panose="02010600010101010101" pitchFamily="2" charset="-122"/>
              </a:rPr>
              <a:t>熊猫办公</a:t>
            </a:r>
            <a:endParaRPr lang="zh-CN" altLang="en-US" sz="30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4" name="矩形 3"/>
          <p:cNvSpPr/>
          <p:nvPr/>
        </p:nvSpPr>
        <p:spPr>
          <a:xfrm>
            <a:off x="1629117" y="2013033"/>
            <a:ext cx="2412203" cy="2249896"/>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5790"/>
              </a:solidFill>
            </a:endParaRPr>
          </a:p>
        </p:txBody>
      </p:sp>
      <p:sp>
        <p:nvSpPr>
          <p:cNvPr id="13" name="任意多边形 12"/>
          <p:cNvSpPr/>
          <p:nvPr/>
        </p:nvSpPr>
        <p:spPr>
          <a:xfrm>
            <a:off x="4850670" y="1808820"/>
            <a:ext cx="2800369" cy="2658322"/>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 name="connsiteX0-355" fmla="*/ 39466 w 5628110"/>
              <a:gd name="connsiteY0-356" fmla="*/ 878272 h 4512443"/>
              <a:gd name="connsiteX1-357" fmla="*/ 55794 w 5628110"/>
              <a:gd name="connsiteY1-358" fmla="*/ 1896977 h 4512443"/>
              <a:gd name="connsiteX2-359" fmla="*/ 153766 w 5628110"/>
              <a:gd name="connsiteY2-360" fmla="*/ 4133992 h 4512443"/>
              <a:gd name="connsiteX3-361" fmla="*/ 1786623 w 5628110"/>
              <a:gd name="connsiteY3-362" fmla="*/ 4427906 h 4512443"/>
              <a:gd name="connsiteX4-363" fmla="*/ 5347003 w 5628110"/>
              <a:gd name="connsiteY4-364" fmla="*/ 4375659 h 4512443"/>
              <a:gd name="connsiteX5-365" fmla="*/ 5525865 w 5628110"/>
              <a:gd name="connsiteY5-366" fmla="*/ 2517463 h 4512443"/>
              <a:gd name="connsiteX6-367" fmla="*/ 5460551 w 5628110"/>
              <a:gd name="connsiteY6-368" fmla="*/ 149820 h 4512443"/>
              <a:gd name="connsiteX7-369" fmla="*/ 2390780 w 5628110"/>
              <a:gd name="connsiteY7-370" fmla="*/ 35520 h 4512443"/>
              <a:gd name="connsiteX8-371" fmla="*/ 1715175 w 5628110"/>
              <a:gd name="connsiteY8-372" fmla="*/ 62165 h 4512443"/>
              <a:gd name="connsiteX0-373" fmla="*/ 39466 w 5628110"/>
              <a:gd name="connsiteY0-374" fmla="*/ 878272 h 4512443"/>
              <a:gd name="connsiteX1-375" fmla="*/ 55794 w 5628110"/>
              <a:gd name="connsiteY1-376" fmla="*/ 1896977 h 4512443"/>
              <a:gd name="connsiteX2-377" fmla="*/ 153766 w 5628110"/>
              <a:gd name="connsiteY2-378" fmla="*/ 4133992 h 4512443"/>
              <a:gd name="connsiteX3-379" fmla="*/ 1786623 w 5628110"/>
              <a:gd name="connsiteY3-380" fmla="*/ 4427906 h 4512443"/>
              <a:gd name="connsiteX4-381" fmla="*/ 5347003 w 5628110"/>
              <a:gd name="connsiteY4-382" fmla="*/ 4375659 h 4512443"/>
              <a:gd name="connsiteX5-383" fmla="*/ 5525865 w 5628110"/>
              <a:gd name="connsiteY5-384" fmla="*/ 2517463 h 4512443"/>
              <a:gd name="connsiteX6-385" fmla="*/ 5460551 w 5628110"/>
              <a:gd name="connsiteY6-386" fmla="*/ 149820 h 4512443"/>
              <a:gd name="connsiteX7-387" fmla="*/ 2390780 w 5628110"/>
              <a:gd name="connsiteY7-388" fmla="*/ 35520 h 4512443"/>
              <a:gd name="connsiteX8-389" fmla="*/ 1828094 w 5628110"/>
              <a:gd name="connsiteY8-390" fmla="*/ 12423 h 4512443"/>
              <a:gd name="connsiteX0-391" fmla="*/ 32141 w 5620785"/>
              <a:gd name="connsiteY0-392" fmla="*/ 878272 h 4509682"/>
              <a:gd name="connsiteX1-393" fmla="*/ 48469 w 5620785"/>
              <a:gd name="connsiteY1-394" fmla="*/ 1896977 h 4509682"/>
              <a:gd name="connsiteX2-395" fmla="*/ 178633 w 5620785"/>
              <a:gd name="connsiteY2-396" fmla="*/ 4188230 h 4509682"/>
              <a:gd name="connsiteX3-397" fmla="*/ 1779298 w 5620785"/>
              <a:gd name="connsiteY3-398" fmla="*/ 4427906 h 4509682"/>
              <a:gd name="connsiteX4-399" fmla="*/ 5339678 w 5620785"/>
              <a:gd name="connsiteY4-400" fmla="*/ 4375659 h 4509682"/>
              <a:gd name="connsiteX5-401" fmla="*/ 5518540 w 5620785"/>
              <a:gd name="connsiteY5-402" fmla="*/ 2517463 h 4509682"/>
              <a:gd name="connsiteX6-403" fmla="*/ 5453226 w 5620785"/>
              <a:gd name="connsiteY6-404" fmla="*/ 149820 h 4509682"/>
              <a:gd name="connsiteX7-405" fmla="*/ 2383455 w 5620785"/>
              <a:gd name="connsiteY7-406" fmla="*/ 35520 h 4509682"/>
              <a:gd name="connsiteX8-407" fmla="*/ 1820769 w 5620785"/>
              <a:gd name="connsiteY8-408" fmla="*/ 12423 h 4509682"/>
              <a:gd name="connsiteX0-409" fmla="*/ 32141 w 5666452"/>
              <a:gd name="connsiteY0-410" fmla="*/ 878272 h 4565105"/>
              <a:gd name="connsiteX1-411" fmla="*/ 48469 w 5666452"/>
              <a:gd name="connsiteY1-412" fmla="*/ 1896977 h 4565105"/>
              <a:gd name="connsiteX2-413" fmla="*/ 178633 w 5666452"/>
              <a:gd name="connsiteY2-414" fmla="*/ 4188230 h 4565105"/>
              <a:gd name="connsiteX3-415" fmla="*/ 1779298 w 5666452"/>
              <a:gd name="connsiteY3-416" fmla="*/ 4482144 h 4565105"/>
              <a:gd name="connsiteX4-417" fmla="*/ 5339678 w 5666452"/>
              <a:gd name="connsiteY4-418" fmla="*/ 4375659 h 4565105"/>
              <a:gd name="connsiteX5-419" fmla="*/ 5518540 w 5666452"/>
              <a:gd name="connsiteY5-420" fmla="*/ 2517463 h 4565105"/>
              <a:gd name="connsiteX6-421" fmla="*/ 5453226 w 5666452"/>
              <a:gd name="connsiteY6-422" fmla="*/ 149820 h 4565105"/>
              <a:gd name="connsiteX7-423" fmla="*/ 2383455 w 5666452"/>
              <a:gd name="connsiteY7-424" fmla="*/ 35520 h 4565105"/>
              <a:gd name="connsiteX8-425" fmla="*/ 1820769 w 5666452"/>
              <a:gd name="connsiteY8-426" fmla="*/ 12423 h 4565105"/>
              <a:gd name="connsiteX0-427" fmla="*/ 32141 w 5620785"/>
              <a:gd name="connsiteY0-428" fmla="*/ 878272 h 4489282"/>
              <a:gd name="connsiteX1-429" fmla="*/ 48469 w 5620785"/>
              <a:gd name="connsiteY1-430" fmla="*/ 1896977 h 4489282"/>
              <a:gd name="connsiteX2-431" fmla="*/ 178633 w 5620785"/>
              <a:gd name="connsiteY2-432" fmla="*/ 4188230 h 4489282"/>
              <a:gd name="connsiteX3-433" fmla="*/ 1779298 w 5620785"/>
              <a:gd name="connsiteY3-434" fmla="*/ 4482144 h 4489282"/>
              <a:gd name="connsiteX4-435" fmla="*/ 5339678 w 5620785"/>
              <a:gd name="connsiteY4-436" fmla="*/ 4375659 h 4489282"/>
              <a:gd name="connsiteX5-437" fmla="*/ 5518540 w 5620785"/>
              <a:gd name="connsiteY5-438" fmla="*/ 2517463 h 4489282"/>
              <a:gd name="connsiteX6-439" fmla="*/ 5453226 w 5620785"/>
              <a:gd name="connsiteY6-440" fmla="*/ 149820 h 4489282"/>
              <a:gd name="connsiteX7-441" fmla="*/ 2383455 w 5620785"/>
              <a:gd name="connsiteY7-442" fmla="*/ 35520 h 4489282"/>
              <a:gd name="connsiteX8-443" fmla="*/ 1820769 w 5620785"/>
              <a:gd name="connsiteY8-444" fmla="*/ 12423 h 4489282"/>
              <a:gd name="connsiteX0-445" fmla="*/ 32141 w 5620785"/>
              <a:gd name="connsiteY0-446" fmla="*/ 878272 h 4493860"/>
              <a:gd name="connsiteX1-447" fmla="*/ 48469 w 5620785"/>
              <a:gd name="connsiteY1-448" fmla="*/ 1896977 h 4493860"/>
              <a:gd name="connsiteX2-449" fmla="*/ 178633 w 5620785"/>
              <a:gd name="connsiteY2-450" fmla="*/ 4188230 h 4493860"/>
              <a:gd name="connsiteX3-451" fmla="*/ 1779298 w 5620785"/>
              <a:gd name="connsiteY3-452" fmla="*/ 4482144 h 4493860"/>
              <a:gd name="connsiteX4-453" fmla="*/ 5339678 w 5620785"/>
              <a:gd name="connsiteY4-454" fmla="*/ 4429897 h 4493860"/>
              <a:gd name="connsiteX5-455" fmla="*/ 5518540 w 5620785"/>
              <a:gd name="connsiteY5-456" fmla="*/ 2517463 h 4493860"/>
              <a:gd name="connsiteX6-457" fmla="*/ 5453226 w 5620785"/>
              <a:gd name="connsiteY6-458" fmla="*/ 149820 h 4493860"/>
              <a:gd name="connsiteX7-459" fmla="*/ 2383455 w 5620785"/>
              <a:gd name="connsiteY7-460" fmla="*/ 35520 h 4493860"/>
              <a:gd name="connsiteX8-461" fmla="*/ 1820769 w 5620785"/>
              <a:gd name="connsiteY8-462" fmla="*/ 12423 h 4493860"/>
              <a:gd name="connsiteX0-463" fmla="*/ 32141 w 5620785"/>
              <a:gd name="connsiteY0-464" fmla="*/ 878272 h 4493858"/>
              <a:gd name="connsiteX1-465" fmla="*/ 48469 w 5620785"/>
              <a:gd name="connsiteY1-466" fmla="*/ 1896977 h 4493858"/>
              <a:gd name="connsiteX2-467" fmla="*/ 178633 w 5620785"/>
              <a:gd name="connsiteY2-468" fmla="*/ 4188230 h 4493858"/>
              <a:gd name="connsiteX3-469" fmla="*/ 1779298 w 5620785"/>
              <a:gd name="connsiteY3-470" fmla="*/ 4482144 h 4493858"/>
              <a:gd name="connsiteX4-471" fmla="*/ 5339678 w 5620785"/>
              <a:gd name="connsiteY4-472" fmla="*/ 4429897 h 4493858"/>
              <a:gd name="connsiteX5-473" fmla="*/ 5518540 w 5620785"/>
              <a:gd name="connsiteY5-474" fmla="*/ 2517463 h 4493858"/>
              <a:gd name="connsiteX6-475" fmla="*/ 5453226 w 5620785"/>
              <a:gd name="connsiteY6-476" fmla="*/ 149820 h 4493858"/>
              <a:gd name="connsiteX7-477" fmla="*/ 2383455 w 5620785"/>
              <a:gd name="connsiteY7-478" fmla="*/ 35520 h 4493858"/>
              <a:gd name="connsiteX8-479" fmla="*/ 1820769 w 5620785"/>
              <a:gd name="connsiteY8-480" fmla="*/ 12423 h 4493858"/>
              <a:gd name="connsiteX0-481" fmla="*/ 39466 w 5628110"/>
              <a:gd name="connsiteY0-482" fmla="*/ 878272 h 4493860"/>
              <a:gd name="connsiteX1-483" fmla="*/ 55794 w 5628110"/>
              <a:gd name="connsiteY1-484" fmla="*/ 1896977 h 4493860"/>
              <a:gd name="connsiteX2-485" fmla="*/ 153766 w 5628110"/>
              <a:gd name="connsiteY2-486" fmla="*/ 4188230 h 4493860"/>
              <a:gd name="connsiteX3-487" fmla="*/ 1786623 w 5628110"/>
              <a:gd name="connsiteY3-488" fmla="*/ 4482144 h 4493860"/>
              <a:gd name="connsiteX4-489" fmla="*/ 5347003 w 5628110"/>
              <a:gd name="connsiteY4-490" fmla="*/ 4429897 h 4493860"/>
              <a:gd name="connsiteX5-491" fmla="*/ 5525865 w 5628110"/>
              <a:gd name="connsiteY5-492" fmla="*/ 2517463 h 4493860"/>
              <a:gd name="connsiteX6-493" fmla="*/ 5460551 w 5628110"/>
              <a:gd name="connsiteY6-494" fmla="*/ 149820 h 4493860"/>
              <a:gd name="connsiteX7-495" fmla="*/ 2390780 w 5628110"/>
              <a:gd name="connsiteY7-496" fmla="*/ 35520 h 4493860"/>
              <a:gd name="connsiteX8-497" fmla="*/ 1828094 w 5628110"/>
              <a:gd name="connsiteY8-498" fmla="*/ 12423 h 4493860"/>
              <a:gd name="connsiteX0-499" fmla="*/ 30949 w 5619593"/>
              <a:gd name="connsiteY0-500" fmla="*/ 878272 h 4493858"/>
              <a:gd name="connsiteX1-501" fmla="*/ 47277 w 5619593"/>
              <a:gd name="connsiteY1-502" fmla="*/ 1896977 h 4493858"/>
              <a:gd name="connsiteX2-503" fmla="*/ 145249 w 5619593"/>
              <a:gd name="connsiteY2-504" fmla="*/ 4188230 h 4493858"/>
              <a:gd name="connsiteX3-505" fmla="*/ 1778106 w 5619593"/>
              <a:gd name="connsiteY3-506" fmla="*/ 4482144 h 4493858"/>
              <a:gd name="connsiteX4-507" fmla="*/ 5338486 w 5619593"/>
              <a:gd name="connsiteY4-508" fmla="*/ 4429897 h 4493858"/>
              <a:gd name="connsiteX5-509" fmla="*/ 5517348 w 5619593"/>
              <a:gd name="connsiteY5-510" fmla="*/ 2517463 h 4493858"/>
              <a:gd name="connsiteX6-511" fmla="*/ 5452034 w 5619593"/>
              <a:gd name="connsiteY6-512" fmla="*/ 149820 h 4493858"/>
              <a:gd name="connsiteX7-513" fmla="*/ 2382263 w 5619593"/>
              <a:gd name="connsiteY7-514" fmla="*/ 35520 h 4493858"/>
              <a:gd name="connsiteX8-515" fmla="*/ 1819577 w 5619593"/>
              <a:gd name="connsiteY8-516" fmla="*/ 12423 h 4493858"/>
              <a:gd name="connsiteX0-517" fmla="*/ 30950 w 5619593"/>
              <a:gd name="connsiteY0-518" fmla="*/ 498606 h 4493860"/>
              <a:gd name="connsiteX1-519" fmla="*/ 47277 w 5619593"/>
              <a:gd name="connsiteY1-520" fmla="*/ 1896977 h 4493860"/>
              <a:gd name="connsiteX2-521" fmla="*/ 145249 w 5619593"/>
              <a:gd name="connsiteY2-522" fmla="*/ 4188230 h 4493860"/>
              <a:gd name="connsiteX3-523" fmla="*/ 1778106 w 5619593"/>
              <a:gd name="connsiteY3-524" fmla="*/ 4482144 h 4493860"/>
              <a:gd name="connsiteX4-525" fmla="*/ 5338486 w 5619593"/>
              <a:gd name="connsiteY4-526" fmla="*/ 4429897 h 4493860"/>
              <a:gd name="connsiteX5-527" fmla="*/ 5517348 w 5619593"/>
              <a:gd name="connsiteY5-528" fmla="*/ 2517463 h 4493860"/>
              <a:gd name="connsiteX6-529" fmla="*/ 5452034 w 5619593"/>
              <a:gd name="connsiteY6-530" fmla="*/ 149820 h 4493860"/>
              <a:gd name="connsiteX7-531" fmla="*/ 2382263 w 5619593"/>
              <a:gd name="connsiteY7-532" fmla="*/ 35520 h 4493860"/>
              <a:gd name="connsiteX8-533" fmla="*/ 1819577 w 5619593"/>
              <a:gd name="connsiteY8-534" fmla="*/ 12423 h 4493860"/>
              <a:gd name="connsiteX0-535" fmla="*/ 30950 w 5619593"/>
              <a:gd name="connsiteY0-536" fmla="*/ 498606 h 4493858"/>
              <a:gd name="connsiteX1-537" fmla="*/ 47277 w 5619593"/>
              <a:gd name="connsiteY1-538" fmla="*/ 1896977 h 4493858"/>
              <a:gd name="connsiteX2-539" fmla="*/ 145249 w 5619593"/>
              <a:gd name="connsiteY2-540" fmla="*/ 4188230 h 4493858"/>
              <a:gd name="connsiteX3-541" fmla="*/ 1778106 w 5619593"/>
              <a:gd name="connsiteY3-542" fmla="*/ 4482144 h 4493858"/>
              <a:gd name="connsiteX4-543" fmla="*/ 5338486 w 5619593"/>
              <a:gd name="connsiteY4-544" fmla="*/ 4429897 h 4493858"/>
              <a:gd name="connsiteX5-545" fmla="*/ 5517348 w 5619593"/>
              <a:gd name="connsiteY5-546" fmla="*/ 2517463 h 4493858"/>
              <a:gd name="connsiteX6-547" fmla="*/ 5452034 w 5619593"/>
              <a:gd name="connsiteY6-548" fmla="*/ 149820 h 4493858"/>
              <a:gd name="connsiteX7-549" fmla="*/ 2382263 w 5619593"/>
              <a:gd name="connsiteY7-550" fmla="*/ 35520 h 4493858"/>
              <a:gd name="connsiteX8-551" fmla="*/ 1948345 w 5619593"/>
              <a:gd name="connsiteY8-552" fmla="*/ 12423 h 44938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619593" h="4493858">
                <a:moveTo>
                  <a:pt x="30950" y="498606"/>
                </a:moveTo>
                <a:cubicBezTo>
                  <a:pt x="-38667" y="817013"/>
                  <a:pt x="28227" y="1282040"/>
                  <a:pt x="47277" y="1896977"/>
                </a:cubicBezTo>
                <a:cubicBezTo>
                  <a:pt x="66327" y="2511914"/>
                  <a:pt x="17737" y="3730248"/>
                  <a:pt x="145249" y="4188230"/>
                </a:cubicBezTo>
                <a:cubicBezTo>
                  <a:pt x="272761" y="4646212"/>
                  <a:pt x="912567" y="4441866"/>
                  <a:pt x="1778106" y="4482144"/>
                </a:cubicBezTo>
                <a:cubicBezTo>
                  <a:pt x="2643645" y="4522422"/>
                  <a:pt x="4151693" y="4447313"/>
                  <a:pt x="5338486" y="4429897"/>
                </a:cubicBezTo>
                <a:cubicBezTo>
                  <a:pt x="5768541" y="4210925"/>
                  <a:pt x="5498423" y="3230809"/>
                  <a:pt x="5517348" y="2517463"/>
                </a:cubicBezTo>
                <a:cubicBezTo>
                  <a:pt x="5536273" y="1804117"/>
                  <a:pt x="5774057" y="419798"/>
                  <a:pt x="5452034" y="149820"/>
                </a:cubicBezTo>
                <a:cubicBezTo>
                  <a:pt x="5130011" y="-120178"/>
                  <a:pt x="3213438" y="62734"/>
                  <a:pt x="2382263" y="35520"/>
                </a:cubicBezTo>
                <a:cubicBezTo>
                  <a:pt x="1551088" y="8306"/>
                  <a:pt x="2250423" y="-6627"/>
                  <a:pt x="1948345" y="12423"/>
                </a:cubicBezTo>
              </a:path>
            </a:pathLst>
          </a:custGeom>
          <a:noFill/>
          <a:ln w="25400"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5790"/>
              </a:solidFill>
            </a:endParaRPr>
          </a:p>
        </p:txBody>
      </p:sp>
      <p:sp>
        <p:nvSpPr>
          <p:cNvPr id="14" name="文本框 13"/>
          <p:cNvSpPr txBox="1"/>
          <p:nvPr/>
        </p:nvSpPr>
        <p:spPr>
          <a:xfrm>
            <a:off x="4540961" y="1517241"/>
            <a:ext cx="1604153" cy="553998"/>
          </a:xfrm>
          <a:prstGeom prst="rect">
            <a:avLst/>
          </a:prstGeom>
          <a:noFill/>
        </p:spPr>
        <p:txBody>
          <a:bodyPr wrap="square" rtlCol="0">
            <a:spAutoFit/>
          </a:bodyPr>
          <a:lstStyle/>
          <a:p>
            <a:r>
              <a:rPr lang="zh-CN" altLang="en-US" sz="3000" b="1" dirty="0">
                <a:solidFill>
                  <a:schemeClr val="tx1">
                    <a:lumMod val="75000"/>
                    <a:lumOff val="25000"/>
                  </a:schemeClr>
                </a:solidFill>
                <a:latin typeface="方正喵呜体" panose="02010600010101010101" pitchFamily="2" charset="-122"/>
                <a:ea typeface="方正喵呜体" panose="02010600010101010101" pitchFamily="2" charset="-122"/>
              </a:rPr>
              <a:t>张熊猫</a:t>
            </a:r>
            <a:endParaRPr lang="zh-CN" altLang="en-US" sz="30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15" name="矩形 14"/>
          <p:cNvSpPr/>
          <p:nvPr/>
        </p:nvSpPr>
        <p:spPr>
          <a:xfrm>
            <a:off x="5042630" y="2013033"/>
            <a:ext cx="2412203" cy="2249896"/>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5790"/>
              </a:solidFill>
            </a:endParaRPr>
          </a:p>
        </p:txBody>
      </p:sp>
      <p:sp>
        <p:nvSpPr>
          <p:cNvPr id="17" name="任意多边形 16"/>
          <p:cNvSpPr/>
          <p:nvPr/>
        </p:nvSpPr>
        <p:spPr>
          <a:xfrm>
            <a:off x="8264183" y="1808820"/>
            <a:ext cx="2800369" cy="2658322"/>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 name="connsiteX0-355" fmla="*/ 39466 w 5628110"/>
              <a:gd name="connsiteY0-356" fmla="*/ 878272 h 4512443"/>
              <a:gd name="connsiteX1-357" fmla="*/ 55794 w 5628110"/>
              <a:gd name="connsiteY1-358" fmla="*/ 1896977 h 4512443"/>
              <a:gd name="connsiteX2-359" fmla="*/ 153766 w 5628110"/>
              <a:gd name="connsiteY2-360" fmla="*/ 4133992 h 4512443"/>
              <a:gd name="connsiteX3-361" fmla="*/ 1786623 w 5628110"/>
              <a:gd name="connsiteY3-362" fmla="*/ 4427906 h 4512443"/>
              <a:gd name="connsiteX4-363" fmla="*/ 5347003 w 5628110"/>
              <a:gd name="connsiteY4-364" fmla="*/ 4375659 h 4512443"/>
              <a:gd name="connsiteX5-365" fmla="*/ 5525865 w 5628110"/>
              <a:gd name="connsiteY5-366" fmla="*/ 2517463 h 4512443"/>
              <a:gd name="connsiteX6-367" fmla="*/ 5460551 w 5628110"/>
              <a:gd name="connsiteY6-368" fmla="*/ 149820 h 4512443"/>
              <a:gd name="connsiteX7-369" fmla="*/ 2390780 w 5628110"/>
              <a:gd name="connsiteY7-370" fmla="*/ 35520 h 4512443"/>
              <a:gd name="connsiteX8-371" fmla="*/ 1715175 w 5628110"/>
              <a:gd name="connsiteY8-372" fmla="*/ 62165 h 4512443"/>
              <a:gd name="connsiteX0-373" fmla="*/ 39466 w 5628110"/>
              <a:gd name="connsiteY0-374" fmla="*/ 878272 h 4512443"/>
              <a:gd name="connsiteX1-375" fmla="*/ 55794 w 5628110"/>
              <a:gd name="connsiteY1-376" fmla="*/ 1896977 h 4512443"/>
              <a:gd name="connsiteX2-377" fmla="*/ 153766 w 5628110"/>
              <a:gd name="connsiteY2-378" fmla="*/ 4133992 h 4512443"/>
              <a:gd name="connsiteX3-379" fmla="*/ 1786623 w 5628110"/>
              <a:gd name="connsiteY3-380" fmla="*/ 4427906 h 4512443"/>
              <a:gd name="connsiteX4-381" fmla="*/ 5347003 w 5628110"/>
              <a:gd name="connsiteY4-382" fmla="*/ 4375659 h 4512443"/>
              <a:gd name="connsiteX5-383" fmla="*/ 5525865 w 5628110"/>
              <a:gd name="connsiteY5-384" fmla="*/ 2517463 h 4512443"/>
              <a:gd name="connsiteX6-385" fmla="*/ 5460551 w 5628110"/>
              <a:gd name="connsiteY6-386" fmla="*/ 149820 h 4512443"/>
              <a:gd name="connsiteX7-387" fmla="*/ 2390780 w 5628110"/>
              <a:gd name="connsiteY7-388" fmla="*/ 35520 h 4512443"/>
              <a:gd name="connsiteX8-389" fmla="*/ 1828094 w 5628110"/>
              <a:gd name="connsiteY8-390" fmla="*/ 12423 h 4512443"/>
              <a:gd name="connsiteX0-391" fmla="*/ 32141 w 5620785"/>
              <a:gd name="connsiteY0-392" fmla="*/ 878272 h 4509682"/>
              <a:gd name="connsiteX1-393" fmla="*/ 48469 w 5620785"/>
              <a:gd name="connsiteY1-394" fmla="*/ 1896977 h 4509682"/>
              <a:gd name="connsiteX2-395" fmla="*/ 178633 w 5620785"/>
              <a:gd name="connsiteY2-396" fmla="*/ 4188230 h 4509682"/>
              <a:gd name="connsiteX3-397" fmla="*/ 1779298 w 5620785"/>
              <a:gd name="connsiteY3-398" fmla="*/ 4427906 h 4509682"/>
              <a:gd name="connsiteX4-399" fmla="*/ 5339678 w 5620785"/>
              <a:gd name="connsiteY4-400" fmla="*/ 4375659 h 4509682"/>
              <a:gd name="connsiteX5-401" fmla="*/ 5518540 w 5620785"/>
              <a:gd name="connsiteY5-402" fmla="*/ 2517463 h 4509682"/>
              <a:gd name="connsiteX6-403" fmla="*/ 5453226 w 5620785"/>
              <a:gd name="connsiteY6-404" fmla="*/ 149820 h 4509682"/>
              <a:gd name="connsiteX7-405" fmla="*/ 2383455 w 5620785"/>
              <a:gd name="connsiteY7-406" fmla="*/ 35520 h 4509682"/>
              <a:gd name="connsiteX8-407" fmla="*/ 1820769 w 5620785"/>
              <a:gd name="connsiteY8-408" fmla="*/ 12423 h 4509682"/>
              <a:gd name="connsiteX0-409" fmla="*/ 32141 w 5666452"/>
              <a:gd name="connsiteY0-410" fmla="*/ 878272 h 4565105"/>
              <a:gd name="connsiteX1-411" fmla="*/ 48469 w 5666452"/>
              <a:gd name="connsiteY1-412" fmla="*/ 1896977 h 4565105"/>
              <a:gd name="connsiteX2-413" fmla="*/ 178633 w 5666452"/>
              <a:gd name="connsiteY2-414" fmla="*/ 4188230 h 4565105"/>
              <a:gd name="connsiteX3-415" fmla="*/ 1779298 w 5666452"/>
              <a:gd name="connsiteY3-416" fmla="*/ 4482144 h 4565105"/>
              <a:gd name="connsiteX4-417" fmla="*/ 5339678 w 5666452"/>
              <a:gd name="connsiteY4-418" fmla="*/ 4375659 h 4565105"/>
              <a:gd name="connsiteX5-419" fmla="*/ 5518540 w 5666452"/>
              <a:gd name="connsiteY5-420" fmla="*/ 2517463 h 4565105"/>
              <a:gd name="connsiteX6-421" fmla="*/ 5453226 w 5666452"/>
              <a:gd name="connsiteY6-422" fmla="*/ 149820 h 4565105"/>
              <a:gd name="connsiteX7-423" fmla="*/ 2383455 w 5666452"/>
              <a:gd name="connsiteY7-424" fmla="*/ 35520 h 4565105"/>
              <a:gd name="connsiteX8-425" fmla="*/ 1820769 w 5666452"/>
              <a:gd name="connsiteY8-426" fmla="*/ 12423 h 4565105"/>
              <a:gd name="connsiteX0-427" fmla="*/ 32141 w 5620785"/>
              <a:gd name="connsiteY0-428" fmla="*/ 878272 h 4489282"/>
              <a:gd name="connsiteX1-429" fmla="*/ 48469 w 5620785"/>
              <a:gd name="connsiteY1-430" fmla="*/ 1896977 h 4489282"/>
              <a:gd name="connsiteX2-431" fmla="*/ 178633 w 5620785"/>
              <a:gd name="connsiteY2-432" fmla="*/ 4188230 h 4489282"/>
              <a:gd name="connsiteX3-433" fmla="*/ 1779298 w 5620785"/>
              <a:gd name="connsiteY3-434" fmla="*/ 4482144 h 4489282"/>
              <a:gd name="connsiteX4-435" fmla="*/ 5339678 w 5620785"/>
              <a:gd name="connsiteY4-436" fmla="*/ 4375659 h 4489282"/>
              <a:gd name="connsiteX5-437" fmla="*/ 5518540 w 5620785"/>
              <a:gd name="connsiteY5-438" fmla="*/ 2517463 h 4489282"/>
              <a:gd name="connsiteX6-439" fmla="*/ 5453226 w 5620785"/>
              <a:gd name="connsiteY6-440" fmla="*/ 149820 h 4489282"/>
              <a:gd name="connsiteX7-441" fmla="*/ 2383455 w 5620785"/>
              <a:gd name="connsiteY7-442" fmla="*/ 35520 h 4489282"/>
              <a:gd name="connsiteX8-443" fmla="*/ 1820769 w 5620785"/>
              <a:gd name="connsiteY8-444" fmla="*/ 12423 h 4489282"/>
              <a:gd name="connsiteX0-445" fmla="*/ 32141 w 5620785"/>
              <a:gd name="connsiteY0-446" fmla="*/ 878272 h 4493860"/>
              <a:gd name="connsiteX1-447" fmla="*/ 48469 w 5620785"/>
              <a:gd name="connsiteY1-448" fmla="*/ 1896977 h 4493860"/>
              <a:gd name="connsiteX2-449" fmla="*/ 178633 w 5620785"/>
              <a:gd name="connsiteY2-450" fmla="*/ 4188230 h 4493860"/>
              <a:gd name="connsiteX3-451" fmla="*/ 1779298 w 5620785"/>
              <a:gd name="connsiteY3-452" fmla="*/ 4482144 h 4493860"/>
              <a:gd name="connsiteX4-453" fmla="*/ 5339678 w 5620785"/>
              <a:gd name="connsiteY4-454" fmla="*/ 4429897 h 4493860"/>
              <a:gd name="connsiteX5-455" fmla="*/ 5518540 w 5620785"/>
              <a:gd name="connsiteY5-456" fmla="*/ 2517463 h 4493860"/>
              <a:gd name="connsiteX6-457" fmla="*/ 5453226 w 5620785"/>
              <a:gd name="connsiteY6-458" fmla="*/ 149820 h 4493860"/>
              <a:gd name="connsiteX7-459" fmla="*/ 2383455 w 5620785"/>
              <a:gd name="connsiteY7-460" fmla="*/ 35520 h 4493860"/>
              <a:gd name="connsiteX8-461" fmla="*/ 1820769 w 5620785"/>
              <a:gd name="connsiteY8-462" fmla="*/ 12423 h 4493860"/>
              <a:gd name="connsiteX0-463" fmla="*/ 32141 w 5620785"/>
              <a:gd name="connsiteY0-464" fmla="*/ 878272 h 4493858"/>
              <a:gd name="connsiteX1-465" fmla="*/ 48469 w 5620785"/>
              <a:gd name="connsiteY1-466" fmla="*/ 1896977 h 4493858"/>
              <a:gd name="connsiteX2-467" fmla="*/ 178633 w 5620785"/>
              <a:gd name="connsiteY2-468" fmla="*/ 4188230 h 4493858"/>
              <a:gd name="connsiteX3-469" fmla="*/ 1779298 w 5620785"/>
              <a:gd name="connsiteY3-470" fmla="*/ 4482144 h 4493858"/>
              <a:gd name="connsiteX4-471" fmla="*/ 5339678 w 5620785"/>
              <a:gd name="connsiteY4-472" fmla="*/ 4429897 h 4493858"/>
              <a:gd name="connsiteX5-473" fmla="*/ 5518540 w 5620785"/>
              <a:gd name="connsiteY5-474" fmla="*/ 2517463 h 4493858"/>
              <a:gd name="connsiteX6-475" fmla="*/ 5453226 w 5620785"/>
              <a:gd name="connsiteY6-476" fmla="*/ 149820 h 4493858"/>
              <a:gd name="connsiteX7-477" fmla="*/ 2383455 w 5620785"/>
              <a:gd name="connsiteY7-478" fmla="*/ 35520 h 4493858"/>
              <a:gd name="connsiteX8-479" fmla="*/ 1820769 w 5620785"/>
              <a:gd name="connsiteY8-480" fmla="*/ 12423 h 4493858"/>
              <a:gd name="connsiteX0-481" fmla="*/ 39466 w 5628110"/>
              <a:gd name="connsiteY0-482" fmla="*/ 878272 h 4493860"/>
              <a:gd name="connsiteX1-483" fmla="*/ 55794 w 5628110"/>
              <a:gd name="connsiteY1-484" fmla="*/ 1896977 h 4493860"/>
              <a:gd name="connsiteX2-485" fmla="*/ 153766 w 5628110"/>
              <a:gd name="connsiteY2-486" fmla="*/ 4188230 h 4493860"/>
              <a:gd name="connsiteX3-487" fmla="*/ 1786623 w 5628110"/>
              <a:gd name="connsiteY3-488" fmla="*/ 4482144 h 4493860"/>
              <a:gd name="connsiteX4-489" fmla="*/ 5347003 w 5628110"/>
              <a:gd name="connsiteY4-490" fmla="*/ 4429897 h 4493860"/>
              <a:gd name="connsiteX5-491" fmla="*/ 5525865 w 5628110"/>
              <a:gd name="connsiteY5-492" fmla="*/ 2517463 h 4493860"/>
              <a:gd name="connsiteX6-493" fmla="*/ 5460551 w 5628110"/>
              <a:gd name="connsiteY6-494" fmla="*/ 149820 h 4493860"/>
              <a:gd name="connsiteX7-495" fmla="*/ 2390780 w 5628110"/>
              <a:gd name="connsiteY7-496" fmla="*/ 35520 h 4493860"/>
              <a:gd name="connsiteX8-497" fmla="*/ 1828094 w 5628110"/>
              <a:gd name="connsiteY8-498" fmla="*/ 12423 h 4493860"/>
              <a:gd name="connsiteX0-499" fmla="*/ 30949 w 5619593"/>
              <a:gd name="connsiteY0-500" fmla="*/ 878272 h 4493858"/>
              <a:gd name="connsiteX1-501" fmla="*/ 47277 w 5619593"/>
              <a:gd name="connsiteY1-502" fmla="*/ 1896977 h 4493858"/>
              <a:gd name="connsiteX2-503" fmla="*/ 145249 w 5619593"/>
              <a:gd name="connsiteY2-504" fmla="*/ 4188230 h 4493858"/>
              <a:gd name="connsiteX3-505" fmla="*/ 1778106 w 5619593"/>
              <a:gd name="connsiteY3-506" fmla="*/ 4482144 h 4493858"/>
              <a:gd name="connsiteX4-507" fmla="*/ 5338486 w 5619593"/>
              <a:gd name="connsiteY4-508" fmla="*/ 4429897 h 4493858"/>
              <a:gd name="connsiteX5-509" fmla="*/ 5517348 w 5619593"/>
              <a:gd name="connsiteY5-510" fmla="*/ 2517463 h 4493858"/>
              <a:gd name="connsiteX6-511" fmla="*/ 5452034 w 5619593"/>
              <a:gd name="connsiteY6-512" fmla="*/ 149820 h 4493858"/>
              <a:gd name="connsiteX7-513" fmla="*/ 2382263 w 5619593"/>
              <a:gd name="connsiteY7-514" fmla="*/ 35520 h 4493858"/>
              <a:gd name="connsiteX8-515" fmla="*/ 1819577 w 5619593"/>
              <a:gd name="connsiteY8-516" fmla="*/ 12423 h 4493858"/>
              <a:gd name="connsiteX0-517" fmla="*/ 30950 w 5619593"/>
              <a:gd name="connsiteY0-518" fmla="*/ 498606 h 4493860"/>
              <a:gd name="connsiteX1-519" fmla="*/ 47277 w 5619593"/>
              <a:gd name="connsiteY1-520" fmla="*/ 1896977 h 4493860"/>
              <a:gd name="connsiteX2-521" fmla="*/ 145249 w 5619593"/>
              <a:gd name="connsiteY2-522" fmla="*/ 4188230 h 4493860"/>
              <a:gd name="connsiteX3-523" fmla="*/ 1778106 w 5619593"/>
              <a:gd name="connsiteY3-524" fmla="*/ 4482144 h 4493860"/>
              <a:gd name="connsiteX4-525" fmla="*/ 5338486 w 5619593"/>
              <a:gd name="connsiteY4-526" fmla="*/ 4429897 h 4493860"/>
              <a:gd name="connsiteX5-527" fmla="*/ 5517348 w 5619593"/>
              <a:gd name="connsiteY5-528" fmla="*/ 2517463 h 4493860"/>
              <a:gd name="connsiteX6-529" fmla="*/ 5452034 w 5619593"/>
              <a:gd name="connsiteY6-530" fmla="*/ 149820 h 4493860"/>
              <a:gd name="connsiteX7-531" fmla="*/ 2382263 w 5619593"/>
              <a:gd name="connsiteY7-532" fmla="*/ 35520 h 4493860"/>
              <a:gd name="connsiteX8-533" fmla="*/ 1819577 w 5619593"/>
              <a:gd name="connsiteY8-534" fmla="*/ 12423 h 4493860"/>
              <a:gd name="connsiteX0-535" fmla="*/ 30950 w 5619593"/>
              <a:gd name="connsiteY0-536" fmla="*/ 498606 h 4493858"/>
              <a:gd name="connsiteX1-537" fmla="*/ 47277 w 5619593"/>
              <a:gd name="connsiteY1-538" fmla="*/ 1896977 h 4493858"/>
              <a:gd name="connsiteX2-539" fmla="*/ 145249 w 5619593"/>
              <a:gd name="connsiteY2-540" fmla="*/ 4188230 h 4493858"/>
              <a:gd name="connsiteX3-541" fmla="*/ 1778106 w 5619593"/>
              <a:gd name="connsiteY3-542" fmla="*/ 4482144 h 4493858"/>
              <a:gd name="connsiteX4-543" fmla="*/ 5338486 w 5619593"/>
              <a:gd name="connsiteY4-544" fmla="*/ 4429897 h 4493858"/>
              <a:gd name="connsiteX5-545" fmla="*/ 5517348 w 5619593"/>
              <a:gd name="connsiteY5-546" fmla="*/ 2517463 h 4493858"/>
              <a:gd name="connsiteX6-547" fmla="*/ 5452034 w 5619593"/>
              <a:gd name="connsiteY6-548" fmla="*/ 149820 h 4493858"/>
              <a:gd name="connsiteX7-549" fmla="*/ 2382263 w 5619593"/>
              <a:gd name="connsiteY7-550" fmla="*/ 35520 h 4493858"/>
              <a:gd name="connsiteX8-551" fmla="*/ 1948345 w 5619593"/>
              <a:gd name="connsiteY8-552" fmla="*/ 12423 h 44938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619593" h="4493858">
                <a:moveTo>
                  <a:pt x="30950" y="498606"/>
                </a:moveTo>
                <a:cubicBezTo>
                  <a:pt x="-38667" y="817013"/>
                  <a:pt x="28227" y="1282040"/>
                  <a:pt x="47277" y="1896977"/>
                </a:cubicBezTo>
                <a:cubicBezTo>
                  <a:pt x="66327" y="2511914"/>
                  <a:pt x="17737" y="3730248"/>
                  <a:pt x="145249" y="4188230"/>
                </a:cubicBezTo>
                <a:cubicBezTo>
                  <a:pt x="272761" y="4646212"/>
                  <a:pt x="912567" y="4441866"/>
                  <a:pt x="1778106" y="4482144"/>
                </a:cubicBezTo>
                <a:cubicBezTo>
                  <a:pt x="2643645" y="4522422"/>
                  <a:pt x="4151693" y="4447313"/>
                  <a:pt x="5338486" y="4429897"/>
                </a:cubicBezTo>
                <a:cubicBezTo>
                  <a:pt x="5768541" y="4210925"/>
                  <a:pt x="5498423" y="3230809"/>
                  <a:pt x="5517348" y="2517463"/>
                </a:cubicBezTo>
                <a:cubicBezTo>
                  <a:pt x="5536273" y="1804117"/>
                  <a:pt x="5774057" y="419798"/>
                  <a:pt x="5452034" y="149820"/>
                </a:cubicBezTo>
                <a:cubicBezTo>
                  <a:pt x="5130011" y="-120178"/>
                  <a:pt x="3213438" y="62734"/>
                  <a:pt x="2382263" y="35520"/>
                </a:cubicBezTo>
                <a:cubicBezTo>
                  <a:pt x="1551088" y="8306"/>
                  <a:pt x="2250423" y="-6627"/>
                  <a:pt x="1948345" y="12423"/>
                </a:cubicBezTo>
              </a:path>
            </a:pathLst>
          </a:custGeom>
          <a:noFill/>
          <a:ln w="25400"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5790"/>
              </a:solidFill>
            </a:endParaRPr>
          </a:p>
        </p:txBody>
      </p:sp>
      <p:sp>
        <p:nvSpPr>
          <p:cNvPr id="18" name="文本框 17"/>
          <p:cNvSpPr txBox="1"/>
          <p:nvPr/>
        </p:nvSpPr>
        <p:spPr>
          <a:xfrm>
            <a:off x="7954474" y="1517241"/>
            <a:ext cx="1604153" cy="553998"/>
          </a:xfrm>
          <a:prstGeom prst="rect">
            <a:avLst/>
          </a:prstGeom>
          <a:noFill/>
        </p:spPr>
        <p:txBody>
          <a:bodyPr wrap="square" rtlCol="0">
            <a:spAutoFit/>
          </a:bodyPr>
          <a:lstStyle/>
          <a:p>
            <a:r>
              <a:rPr lang="zh-CN" altLang="en-US" sz="3000" b="1" dirty="0">
                <a:solidFill>
                  <a:schemeClr val="tx1">
                    <a:lumMod val="75000"/>
                    <a:lumOff val="25000"/>
                  </a:schemeClr>
                </a:solidFill>
                <a:latin typeface="方正喵呜体" panose="02010600010101010101" pitchFamily="2" charset="-122"/>
                <a:ea typeface="方正喵呜体" panose="02010600010101010101" pitchFamily="2" charset="-122"/>
              </a:rPr>
              <a:t>李熊猫</a:t>
            </a:r>
            <a:endParaRPr lang="zh-CN" altLang="en-US" sz="30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19" name="矩形 18"/>
          <p:cNvSpPr/>
          <p:nvPr/>
        </p:nvSpPr>
        <p:spPr>
          <a:xfrm>
            <a:off x="8457160" y="2013033"/>
            <a:ext cx="2412203" cy="2249896"/>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5790"/>
              </a:solidFill>
            </a:endParaRPr>
          </a:p>
        </p:txBody>
      </p:sp>
      <p:sp>
        <p:nvSpPr>
          <p:cNvPr id="22" name="文本框 21"/>
          <p:cNvSpPr txBox="1"/>
          <p:nvPr/>
        </p:nvSpPr>
        <p:spPr>
          <a:xfrm>
            <a:off x="5080336" y="551381"/>
            <a:ext cx="2031325" cy="646331"/>
          </a:xfrm>
          <a:prstGeom prst="rect">
            <a:avLst/>
          </a:prstGeom>
          <a:noFill/>
        </p:spPr>
        <p:txBody>
          <a:bodyPr wrap="none" rtlCol="0">
            <a:spAutoFit/>
          </a:bodyPr>
          <a:lstStyle/>
          <a:p>
            <a:pPr algn="ct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主要成员</a:t>
            </a:r>
            <a:endPar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24" name="矩形 47"/>
          <p:cNvSpPr>
            <a:spLocks noChangeArrowheads="1"/>
          </p:cNvSpPr>
          <p:nvPr/>
        </p:nvSpPr>
        <p:spPr bwMode="auto">
          <a:xfrm>
            <a:off x="1629117" y="5089023"/>
            <a:ext cx="2412204" cy="104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10000"/>
              </a:lnSpc>
              <a:spcBef>
                <a:spcPct val="0"/>
              </a:spcBef>
              <a:buNone/>
            </a:pPr>
            <a:r>
              <a:rPr lang="zh-CN" altLang="en-US" sz="1400" dirty="0">
                <a:solidFill>
                  <a:schemeClr val="tx1">
                    <a:lumMod val="75000"/>
                    <a:lumOff val="25000"/>
                  </a:schemeClr>
                </a:solidFill>
                <a:sym typeface="微软雅黑" panose="020B0503020204020204" pitchFamily="34" charset="-122"/>
              </a:rPr>
              <a:t>点击录入你的主要经历及成绩，点击录入你的主要经历及成绩，点击录入你的主要经历及成绩。</a:t>
            </a:r>
            <a:endParaRPr lang="zh-CN" altLang="en-US" sz="1400" dirty="0">
              <a:solidFill>
                <a:schemeClr val="tx1">
                  <a:lumMod val="75000"/>
                  <a:lumOff val="25000"/>
                </a:schemeClr>
              </a:solidFill>
              <a:sym typeface="微软雅黑" panose="020B0503020204020204" pitchFamily="34" charset="-122"/>
            </a:endParaRPr>
          </a:p>
        </p:txBody>
      </p:sp>
      <p:sp>
        <p:nvSpPr>
          <p:cNvPr id="25" name="矩形 24"/>
          <p:cNvSpPr/>
          <p:nvPr/>
        </p:nvSpPr>
        <p:spPr>
          <a:xfrm>
            <a:off x="2409461" y="4804517"/>
            <a:ext cx="851515" cy="292388"/>
          </a:xfrm>
          <a:prstGeom prst="rect">
            <a:avLst/>
          </a:prstGeom>
        </p:spPr>
        <p:txBody>
          <a:bodyPr wrap="none">
            <a:spAutoFit/>
          </a:bodyPr>
          <a:lstStyle/>
          <a:p>
            <a:pPr algn="ctr">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Calibri" panose="020F0502020204030204" pitchFamily="34" charset="0"/>
              </a:rPr>
              <a:t>公司职务</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6" name="矩形 47"/>
          <p:cNvSpPr>
            <a:spLocks noChangeArrowheads="1"/>
          </p:cNvSpPr>
          <p:nvPr/>
        </p:nvSpPr>
        <p:spPr bwMode="auto">
          <a:xfrm>
            <a:off x="5038130" y="5089023"/>
            <a:ext cx="2412204" cy="104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10000"/>
              </a:lnSpc>
              <a:spcBef>
                <a:spcPct val="0"/>
              </a:spcBef>
              <a:buNone/>
            </a:pPr>
            <a:r>
              <a:rPr lang="zh-CN" altLang="en-US" sz="1400" dirty="0">
                <a:solidFill>
                  <a:schemeClr val="tx1">
                    <a:lumMod val="75000"/>
                    <a:lumOff val="25000"/>
                  </a:schemeClr>
                </a:solidFill>
                <a:sym typeface="微软雅黑" panose="020B0503020204020204" pitchFamily="34" charset="-122"/>
              </a:rPr>
              <a:t>点击录入你的主要经历及成绩，点击录入你的主要经历及成绩，点击录入你的主要经历及成绩。</a:t>
            </a:r>
            <a:endParaRPr lang="zh-CN" altLang="en-US" sz="1400" dirty="0">
              <a:solidFill>
                <a:schemeClr val="tx1">
                  <a:lumMod val="75000"/>
                  <a:lumOff val="25000"/>
                </a:schemeClr>
              </a:solidFill>
              <a:sym typeface="微软雅黑" panose="020B0503020204020204" pitchFamily="34" charset="-122"/>
            </a:endParaRPr>
          </a:p>
        </p:txBody>
      </p:sp>
      <p:sp>
        <p:nvSpPr>
          <p:cNvPr id="27" name="矩形 26"/>
          <p:cNvSpPr/>
          <p:nvPr/>
        </p:nvSpPr>
        <p:spPr>
          <a:xfrm>
            <a:off x="5818474" y="4804517"/>
            <a:ext cx="851515" cy="292388"/>
          </a:xfrm>
          <a:prstGeom prst="rect">
            <a:avLst/>
          </a:prstGeom>
        </p:spPr>
        <p:txBody>
          <a:bodyPr wrap="none">
            <a:spAutoFit/>
          </a:bodyPr>
          <a:lstStyle/>
          <a:p>
            <a:pPr algn="ctr">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Calibri" panose="020F0502020204030204" pitchFamily="34" charset="0"/>
              </a:rPr>
              <a:t>公司职务</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8" name="矩形 47"/>
          <p:cNvSpPr>
            <a:spLocks noChangeArrowheads="1"/>
          </p:cNvSpPr>
          <p:nvPr/>
        </p:nvSpPr>
        <p:spPr bwMode="auto">
          <a:xfrm>
            <a:off x="8457159" y="5089023"/>
            <a:ext cx="2412204" cy="104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10000"/>
              </a:lnSpc>
              <a:spcBef>
                <a:spcPct val="0"/>
              </a:spcBef>
              <a:buNone/>
            </a:pPr>
            <a:r>
              <a:rPr lang="zh-CN" altLang="en-US" sz="1400" dirty="0">
                <a:solidFill>
                  <a:schemeClr val="tx1">
                    <a:lumMod val="75000"/>
                    <a:lumOff val="25000"/>
                  </a:schemeClr>
                </a:solidFill>
                <a:sym typeface="微软雅黑" panose="020B0503020204020204" pitchFamily="34" charset="-122"/>
              </a:rPr>
              <a:t>点击录入你的主要经历及成绩，点击录入你的主要经历及成绩，点击录入你的主要经历及成绩。</a:t>
            </a:r>
            <a:endParaRPr lang="zh-CN" altLang="en-US" sz="1400" dirty="0">
              <a:solidFill>
                <a:schemeClr val="tx1">
                  <a:lumMod val="75000"/>
                  <a:lumOff val="25000"/>
                </a:schemeClr>
              </a:solidFill>
              <a:sym typeface="微软雅黑" panose="020B0503020204020204" pitchFamily="34" charset="-122"/>
            </a:endParaRPr>
          </a:p>
        </p:txBody>
      </p:sp>
      <p:sp>
        <p:nvSpPr>
          <p:cNvPr id="29" name="矩形 28"/>
          <p:cNvSpPr/>
          <p:nvPr/>
        </p:nvSpPr>
        <p:spPr>
          <a:xfrm>
            <a:off x="9237504" y="4804517"/>
            <a:ext cx="851515" cy="292388"/>
          </a:xfrm>
          <a:prstGeom prst="rect">
            <a:avLst/>
          </a:prstGeom>
        </p:spPr>
        <p:txBody>
          <a:bodyPr wrap="none">
            <a:spAutoFit/>
          </a:bodyPr>
          <a:lstStyle/>
          <a:p>
            <a:pPr algn="ctr">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Calibri" panose="020F0502020204030204" pitchFamily="34" charset="0"/>
              </a:rPr>
              <a:t>公司职务</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pic>
        <p:nvPicPr>
          <p:cNvPr id="30" name="图片 29"/>
          <p:cNvPicPr>
            <a:picLocks noChangeAspect="1"/>
          </p:cNvPicPr>
          <p:nvPr/>
        </p:nvPicPr>
        <p:blipFill>
          <a:blip r:embed="rId4" cstate="print"/>
          <a:stretch>
            <a:fillRect/>
          </a:stretch>
        </p:blipFill>
        <p:spPr>
          <a:xfrm rot="19055562" flipH="1">
            <a:off x="10180490" y="2434553"/>
            <a:ext cx="5532579" cy="651288"/>
          </a:xfrm>
          <a:prstGeom prst="rect">
            <a:avLst/>
          </a:prstGeom>
          <a:effectLst>
            <a:outerShdw blurRad="317500" dist="177800" dir="2700000" algn="tl" rotWithShape="0">
              <a:prstClr val="black">
                <a:alpha val="48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1000"/>
                                        <p:tgtEl>
                                          <p:spTgt spid="2"/>
                                        </p:tgtEl>
                                      </p:cBhvr>
                                    </p:animEffect>
                                  </p:childTnLst>
                                </p:cTn>
                              </p:par>
                              <p:par>
                                <p:cTn id="14" presetID="21" presetClass="entr" presetSubtype="1" fill="hold" grpId="0" nodeType="withEffect">
                                  <p:stCondLst>
                                    <p:cond delay="25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1000"/>
                                        <p:tgtEl>
                                          <p:spTgt spid="13"/>
                                        </p:tgtEl>
                                      </p:cBhvr>
                                    </p:animEffect>
                                  </p:childTnLst>
                                </p:cTn>
                              </p:par>
                              <p:par>
                                <p:cTn id="17" presetID="21" presetClass="entr" presetSubtype="1" fill="hold" grpId="0" nodeType="withEffect">
                                  <p:stCondLst>
                                    <p:cond delay="500"/>
                                  </p:stCondLst>
                                  <p:childTnLst>
                                    <p:set>
                                      <p:cBhvr>
                                        <p:cTn id="18" dur="1" fill="hold">
                                          <p:stCondLst>
                                            <p:cond delay="0"/>
                                          </p:stCondLst>
                                        </p:cTn>
                                        <p:tgtEl>
                                          <p:spTgt spid="17"/>
                                        </p:tgtEl>
                                        <p:attrNameLst>
                                          <p:attrName>style.visibility</p:attrName>
                                        </p:attrNameLst>
                                      </p:cBhvr>
                                      <p:to>
                                        <p:strVal val="visible"/>
                                      </p:to>
                                    </p:set>
                                    <p:animEffect transition="in" filter="wheel(1)">
                                      <p:cBhvr>
                                        <p:cTn id="19" dur="1000"/>
                                        <p:tgtEl>
                                          <p:spTgt spid="17"/>
                                        </p:tgtEl>
                                      </p:cBhvr>
                                    </p:animEffect>
                                  </p:childTnLst>
                                </p:cTn>
                              </p:par>
                              <p:par>
                                <p:cTn id="20" presetID="22" presetClass="entr" presetSubtype="8" fill="hold" grpId="0"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par>
                                <p:cTn id="23" presetID="22" presetClass="entr" presetSubtype="8" fill="hold" grpId="0" nodeType="withEffect">
                                  <p:stCondLst>
                                    <p:cond delay="125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22" presetClass="entr" presetSubtype="8" fill="hold" grpId="0" nodeType="withEffect">
                                  <p:stCondLst>
                                    <p:cond delay="150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750"/>
                                        <p:tgtEl>
                                          <p:spTgt spid="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5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750"/>
                                        <p:tgtEl>
                                          <p:spTgt spid="19"/>
                                        </p:tgtEl>
                                      </p:cBhvr>
                                    </p:animEffect>
                                  </p:childTnLst>
                                </p:cTn>
                              </p:par>
                            </p:childTnLst>
                          </p:cTn>
                        </p:par>
                        <p:par>
                          <p:cTn id="39" fill="hold">
                            <p:stCondLst>
                              <p:cond delay="2500"/>
                            </p:stCondLst>
                            <p:childTnLst>
                              <p:par>
                                <p:cTn id="40" presetID="37" presetClass="entr" presetSubtype="0"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anim calcmode="lin" valueType="num">
                                      <p:cBhvr>
                                        <p:cTn id="43" dur="500" fill="hold"/>
                                        <p:tgtEl>
                                          <p:spTgt spid="30"/>
                                        </p:tgtEl>
                                        <p:attrNameLst>
                                          <p:attrName>ppt_x</p:attrName>
                                        </p:attrNameLst>
                                      </p:cBhvr>
                                      <p:tavLst>
                                        <p:tav tm="0">
                                          <p:val>
                                            <p:strVal val="#ppt_x"/>
                                          </p:val>
                                        </p:tav>
                                        <p:tav tm="100000">
                                          <p:val>
                                            <p:strVal val="#ppt_x"/>
                                          </p:val>
                                        </p:tav>
                                      </p:tavLst>
                                    </p:anim>
                                    <p:anim calcmode="lin" valueType="num">
                                      <p:cBhvr>
                                        <p:cTn id="44" dur="450" decel="100000" fill="hold"/>
                                        <p:tgtEl>
                                          <p:spTgt spid="30"/>
                                        </p:tgtEl>
                                        <p:attrNameLst>
                                          <p:attrName>ppt_y</p:attrName>
                                        </p:attrNameLst>
                                      </p:cBhvr>
                                      <p:tavLst>
                                        <p:tav tm="0">
                                          <p:val>
                                            <p:strVal val="#ppt_y+1"/>
                                          </p:val>
                                        </p:tav>
                                        <p:tav tm="100000">
                                          <p:val>
                                            <p:strVal val="#ppt_y-.03"/>
                                          </p:val>
                                        </p:tav>
                                      </p:tavLst>
                                    </p:anim>
                                    <p:anim calcmode="lin" valueType="num">
                                      <p:cBhvr>
                                        <p:cTn id="45" dur="50" accel="100000" fill="hold">
                                          <p:stCondLst>
                                            <p:cond delay="450"/>
                                          </p:stCondLst>
                                        </p:cTn>
                                        <p:tgtEl>
                                          <p:spTgt spid="30"/>
                                        </p:tgtEl>
                                        <p:attrNameLst>
                                          <p:attrName>ppt_y</p:attrName>
                                        </p:attrNameLst>
                                      </p:cBhvr>
                                      <p:tavLst>
                                        <p:tav tm="0">
                                          <p:val>
                                            <p:strVal val="#ppt_y-.03"/>
                                          </p:val>
                                        </p:tav>
                                        <p:tav tm="100000">
                                          <p:val>
                                            <p:strVal val="#ppt_y"/>
                                          </p:val>
                                        </p:tav>
                                      </p:tavLst>
                                    </p:anim>
                                  </p:childTnLst>
                                </p:cTn>
                              </p:par>
                            </p:childTnLst>
                          </p:cTn>
                        </p:par>
                        <p:par>
                          <p:cTn id="46" fill="hold">
                            <p:stCondLst>
                              <p:cond delay="3000"/>
                            </p:stCondLst>
                            <p:childTnLst>
                              <p:par>
                                <p:cTn id="47" presetID="22" presetClass="entr" presetSubtype="1"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up)">
                                      <p:cBhvr>
                                        <p:cTn id="49" dur="250"/>
                                        <p:tgtEl>
                                          <p:spTgt spid="25"/>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up)">
                                      <p:cBhvr>
                                        <p:cTn id="53" dur="250"/>
                                        <p:tgtEl>
                                          <p:spTgt spid="24"/>
                                        </p:tgtEl>
                                      </p:cBhvr>
                                    </p:animEffect>
                                  </p:childTnLst>
                                </p:cTn>
                              </p:par>
                            </p:childTnLst>
                          </p:cTn>
                        </p:par>
                        <p:par>
                          <p:cTn id="54" fill="hold">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up)">
                                      <p:cBhvr>
                                        <p:cTn id="57" dur="250"/>
                                        <p:tgtEl>
                                          <p:spTgt spid="27"/>
                                        </p:tgtEl>
                                      </p:cBhvr>
                                    </p:animEffect>
                                  </p:childTnLst>
                                </p:cTn>
                              </p:par>
                            </p:childTnLst>
                          </p:cTn>
                        </p:par>
                        <p:par>
                          <p:cTn id="58" fill="hold">
                            <p:stCondLst>
                              <p:cond delay="4500"/>
                            </p:stCondLst>
                            <p:childTnLst>
                              <p:par>
                                <p:cTn id="59" presetID="22" presetClass="entr" presetSubtype="1"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up)">
                                      <p:cBhvr>
                                        <p:cTn id="61" dur="250"/>
                                        <p:tgtEl>
                                          <p:spTgt spid="26"/>
                                        </p:tgtEl>
                                      </p:cBhvr>
                                    </p:animEffect>
                                  </p:childTnLst>
                                </p:cTn>
                              </p:par>
                            </p:childTnLst>
                          </p:cTn>
                        </p:par>
                        <p:par>
                          <p:cTn id="62" fill="hold">
                            <p:stCondLst>
                              <p:cond delay="5000"/>
                            </p:stCondLst>
                            <p:childTnLst>
                              <p:par>
                                <p:cTn id="63" presetID="22" presetClass="entr" presetSubtype="1"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up)">
                                      <p:cBhvr>
                                        <p:cTn id="65" dur="250"/>
                                        <p:tgtEl>
                                          <p:spTgt spid="29"/>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up)">
                                      <p:cBhvr>
                                        <p:cTn id="69"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13" grpId="0" animBg="1"/>
      <p:bldP spid="14" grpId="0"/>
      <p:bldP spid="15" grpId="0" animBg="1"/>
      <p:bldP spid="17" grpId="0" animBg="1"/>
      <p:bldP spid="18" grpId="0"/>
      <p:bldP spid="19" grpId="0" animBg="1"/>
      <p:bldP spid="22" grpId="0"/>
      <p:bldP spid="24" grpId="0"/>
      <p:bldP spid="25"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screen"/>
          <a:stretch>
            <a:fillRect/>
          </a:stretch>
        </p:blipFill>
        <p:spPr>
          <a:xfrm>
            <a:off x="659396" y="1540069"/>
            <a:ext cx="3551924" cy="5321751"/>
          </a:xfrm>
          <a:prstGeom prst="rect">
            <a:avLst/>
          </a:prstGeom>
        </p:spPr>
      </p:pic>
      <p:pic>
        <p:nvPicPr>
          <p:cNvPr id="7" name="图片 6"/>
          <p:cNvPicPr>
            <a:picLocks noChangeAspect="1"/>
          </p:cNvPicPr>
          <p:nvPr/>
        </p:nvPicPr>
        <p:blipFill>
          <a:blip r:embed="rId2" cstate="print"/>
          <a:stretch>
            <a:fillRect/>
          </a:stretch>
        </p:blipFill>
        <p:spPr>
          <a:xfrm rot="20216508">
            <a:off x="3686145" y="-2941077"/>
            <a:ext cx="9552910" cy="7108747"/>
          </a:xfrm>
          <a:prstGeom prst="rect">
            <a:avLst/>
          </a:prstGeom>
          <a:effectLst>
            <a:outerShdw blurRad="241300" dist="330200" dir="2700000" algn="tl" rotWithShape="0">
              <a:prstClr val="black">
                <a:alpha val="40000"/>
              </a:prstClr>
            </a:outerShdw>
          </a:effectLst>
        </p:spPr>
      </p:pic>
      <p:sp>
        <p:nvSpPr>
          <p:cNvPr id="12" name="矩形 11"/>
          <p:cNvSpPr/>
          <p:nvPr/>
        </p:nvSpPr>
        <p:spPr>
          <a:xfrm>
            <a:off x="2135560" y="5759600"/>
            <a:ext cx="896381" cy="646323"/>
          </a:xfrm>
          <a:prstGeom prst="rect">
            <a:avLst/>
          </a:prstGeom>
        </p:spPr>
        <p:txBody>
          <a:bodyPr wrap="none" lIns="91431" tIns="45716" rIns="91431" bIns="45716">
            <a:spAutoFit/>
          </a:bodyPr>
          <a:lstStyle/>
          <a:p>
            <a:r>
              <a:rPr lang="en-US" altLang="zh-CN" sz="3600" b="1" dirty="0">
                <a:solidFill>
                  <a:schemeClr val="tx1">
                    <a:lumMod val="75000"/>
                    <a:lumOff val="25000"/>
                  </a:schemeClr>
                </a:solidFill>
                <a:latin typeface="方正喵呜体" panose="02010600010101010101" pitchFamily="2" charset="-122"/>
                <a:ea typeface="方正喵呜体" panose="02010600010101010101" pitchFamily="2" charset="-122"/>
              </a:rPr>
              <a:t>2016</a:t>
            </a:r>
            <a:endParaRPr lang="en-US" altLang="zh-CN"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13" name="矩形 47"/>
          <p:cNvSpPr>
            <a:spLocks noChangeArrowheads="1"/>
          </p:cNvSpPr>
          <p:nvPr/>
        </p:nvSpPr>
        <p:spPr bwMode="auto">
          <a:xfrm>
            <a:off x="3039025" y="5778066"/>
            <a:ext cx="3666211"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
        <p:nvSpPr>
          <p:cNvPr id="14" name="文本框 13"/>
          <p:cNvSpPr txBox="1"/>
          <p:nvPr/>
        </p:nvSpPr>
        <p:spPr>
          <a:xfrm>
            <a:off x="9406056" y="5805264"/>
            <a:ext cx="2031326" cy="646331"/>
          </a:xfrm>
          <a:prstGeom prst="rect">
            <a:avLst/>
          </a:prstGeom>
          <a:noFill/>
        </p:spPr>
        <p:txBody>
          <a:bodyPr wrap="none" rtlCol="0" anchor="ctr">
            <a:spAutoFit/>
          </a:bodyPr>
          <a:lstStyle/>
          <a:p>
            <a:pPr algn="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发展历程</a:t>
            </a:r>
            <a:endPar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22" name="矩形 21"/>
          <p:cNvSpPr/>
          <p:nvPr/>
        </p:nvSpPr>
        <p:spPr>
          <a:xfrm>
            <a:off x="2826720" y="4838718"/>
            <a:ext cx="880351" cy="646323"/>
          </a:xfrm>
          <a:prstGeom prst="rect">
            <a:avLst/>
          </a:prstGeom>
        </p:spPr>
        <p:txBody>
          <a:bodyPr wrap="none" lIns="91431" tIns="45716" rIns="91431" bIns="45716">
            <a:spAutoFit/>
          </a:bodyPr>
          <a:lstStyle/>
          <a:p>
            <a:r>
              <a:rPr lang="en-US" altLang="zh-CN" sz="3600" b="1" dirty="0">
                <a:solidFill>
                  <a:schemeClr val="tx1">
                    <a:lumMod val="75000"/>
                    <a:lumOff val="25000"/>
                  </a:schemeClr>
                </a:solidFill>
                <a:latin typeface="方正喵呜体" panose="02010600010101010101" pitchFamily="2" charset="-122"/>
                <a:ea typeface="方正喵呜体" panose="02010600010101010101" pitchFamily="2" charset="-122"/>
              </a:rPr>
              <a:t>2017</a:t>
            </a:r>
            <a:endParaRPr lang="en-US" altLang="zh-CN"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23" name="矩形 47"/>
          <p:cNvSpPr>
            <a:spLocks noChangeArrowheads="1"/>
          </p:cNvSpPr>
          <p:nvPr/>
        </p:nvSpPr>
        <p:spPr bwMode="auto">
          <a:xfrm>
            <a:off x="3730185" y="4857184"/>
            <a:ext cx="3666211"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
        <p:nvSpPr>
          <p:cNvPr id="24" name="矩形 23"/>
          <p:cNvSpPr/>
          <p:nvPr/>
        </p:nvSpPr>
        <p:spPr>
          <a:xfrm>
            <a:off x="3517880" y="3917835"/>
            <a:ext cx="904397" cy="646323"/>
          </a:xfrm>
          <a:prstGeom prst="rect">
            <a:avLst/>
          </a:prstGeom>
        </p:spPr>
        <p:txBody>
          <a:bodyPr wrap="none" lIns="91431" tIns="45716" rIns="91431" bIns="45716">
            <a:spAutoFit/>
          </a:bodyPr>
          <a:lstStyle/>
          <a:p>
            <a:r>
              <a:rPr lang="en-US" altLang="zh-CN" sz="3600" b="1" dirty="0">
                <a:solidFill>
                  <a:schemeClr val="tx1">
                    <a:lumMod val="75000"/>
                    <a:lumOff val="25000"/>
                  </a:schemeClr>
                </a:solidFill>
                <a:latin typeface="方正喵呜体" panose="02010600010101010101" pitchFamily="2" charset="-122"/>
                <a:ea typeface="方正喵呜体" panose="02010600010101010101" pitchFamily="2" charset="-122"/>
              </a:rPr>
              <a:t>2018</a:t>
            </a:r>
            <a:endParaRPr lang="en-US" altLang="zh-CN"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25" name="矩形 47"/>
          <p:cNvSpPr>
            <a:spLocks noChangeArrowheads="1"/>
          </p:cNvSpPr>
          <p:nvPr/>
        </p:nvSpPr>
        <p:spPr bwMode="auto">
          <a:xfrm>
            <a:off x="4421345" y="3936301"/>
            <a:ext cx="3666211"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
        <p:nvSpPr>
          <p:cNvPr id="26" name="矩形 25"/>
          <p:cNvSpPr/>
          <p:nvPr/>
        </p:nvSpPr>
        <p:spPr>
          <a:xfrm>
            <a:off x="4209041" y="2996952"/>
            <a:ext cx="896381" cy="646323"/>
          </a:xfrm>
          <a:prstGeom prst="rect">
            <a:avLst/>
          </a:prstGeom>
        </p:spPr>
        <p:txBody>
          <a:bodyPr wrap="none" lIns="91431" tIns="45716" rIns="91431" bIns="45716">
            <a:spAutoFit/>
          </a:bodyPr>
          <a:lstStyle/>
          <a:p>
            <a:r>
              <a:rPr lang="en-US" altLang="zh-CN" sz="3600" b="1" dirty="0">
                <a:solidFill>
                  <a:schemeClr val="tx1">
                    <a:lumMod val="75000"/>
                    <a:lumOff val="25000"/>
                  </a:schemeClr>
                </a:solidFill>
                <a:latin typeface="方正喵呜体" panose="02010600010101010101" pitchFamily="2" charset="-122"/>
                <a:ea typeface="方正喵呜体" panose="02010600010101010101" pitchFamily="2" charset="-122"/>
              </a:rPr>
              <a:t>2019</a:t>
            </a:r>
            <a:endParaRPr lang="en-US" altLang="zh-CN"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27" name="矩形 47"/>
          <p:cNvSpPr>
            <a:spLocks noChangeArrowheads="1"/>
          </p:cNvSpPr>
          <p:nvPr/>
        </p:nvSpPr>
        <p:spPr bwMode="auto">
          <a:xfrm>
            <a:off x="5112506" y="3015418"/>
            <a:ext cx="3666211"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0" presetClass="path" presetSubtype="0" accel="50000" decel="50000" fill="hold" nodeType="withEffect">
                                  <p:stCondLst>
                                    <p:cond delay="0"/>
                                  </p:stCondLst>
                                  <p:childTnLst>
                                    <p:animMotion origin="layout" path="M -0.26419 0.50417 L -0.26419 0.5044 C -0.25495 0.50509 -0.24544 0.5044 -0.2362 0.50695 C -0.23424 0.50741 -0.23333 0.51204 -0.23151 0.5125 C -0.22109 0.51482 -0.21068 0.51435 -0.20026 0.51528 C -0.19297 0.51343 -0.18516 0.51459 -0.17838 0.50972 C -0.17656 0.50834 -0.18008 0.50371 -0.18151 0.50139 C -0.18437 0.49607 -0.18789 0.49259 -0.19088 0.4875 C -0.19323 0.4831 -0.19466 0.47778 -0.19713 0.47361 C -0.19896 0.47014 -0.2013 0.46806 -0.20338 0.46528 C -0.20651 0.46065 -0.20963 0.45602 -0.21276 0.45139 C -0.22721 0.42801 -0.21211 0.44931 -0.2237 0.43472 C -0.22578 0.43195 -0.22799 0.42963 -0.22995 0.42639 C -0.23125 0.42384 -0.23151 0.42014 -0.23307 0.41806 C -0.23424 0.41621 -0.2362 0.41621 -0.23776 0.41528 C -0.23984 0.4125 -0.24232 0.41042 -0.24401 0.40695 C -0.24505 0.40463 -0.247 0.39977 -0.24557 0.39861 C -0.2431 0.3963 -0.24023 0.40023 -0.23776 0.40139 C -0.23398 0.40301 -0.23047 0.40533 -0.22682 0.40695 C -0.22318 0.4081 -0.2194 0.40834 -0.21588 0.40972 C -0.21159 0.41111 -0.20755 0.41366 -0.20338 0.41528 C -0.20026 0.41644 -0.197 0.41667 -0.19401 0.41806 C -0.17174 0.42778 -0.19974 0.4206 -0.17057 0.42639 C -0.16641 0.42824 -0.16224 0.43009 -0.15807 0.43195 C -0.15026 0.43472 -0.14232 0.43681 -0.13463 0.44028 C -0.13047 0.44213 -0.1263 0.44421 -0.12213 0.44584 C -0.11575 0.44815 -0.10625 0.45 -0.10026 0.45139 C -0.09388 0.45509 -0.09206 0.45857 -0.0987 0.4375 C -0.09974 0.43403 -0.10182 0.43195 -0.10338 0.42917 C -0.12396 0.38773 -0.09948 0.43148 -0.11901 0.40417 C -0.12904 0.38982 -0.13828 0.37338 -0.1487 0.35972 C -0.15286 0.35417 -0.15677 0.34815 -0.1612 0.34306 C -0.16458 0.33889 -0.16849 0.33565 -0.17213 0.33195 C -0.1737 0.33009 -0.17539 0.32847 -0.17682 0.32639 C -0.18008 0.32107 -0.18294 0.31505 -0.1862 0.30972 C -0.21641 0.25996 -0.18385 0.31435 -0.20338 0.28472 C -0.20495 0.28195 -0.21003 0.27778 -0.20807 0.27639 C -0.20417 0.27361 -0.19961 0.27755 -0.19557 0.27894 C -0.18398 0.2831 -0.17266 0.28843 -0.1612 0.29306 C -0.13138 0.30486 -0.16393 0.2919 -0.12995 0.30394 C -0.12513 0.30579 -0.12044 0.30764 -0.11588 0.30972 C -0.11159 0.31134 -0.10755 0.31366 -0.10338 0.31528 C -0.09922 0.31644 -0.09505 0.3169 -0.09088 0.31806 C -0.08724 0.31875 -0.08346 0.31945 -0.07995 0.32084 C -0.05312 0.32963 -0.07904 0.32408 -0.0487 0.32917 C 0.01003 0.34884 -0.03724 0.33125 0.0013 0.34861 C 0.01901 0.35625 -0.00156 0.34491 0.01849 0.35695 C 0.01237 0.34051 0.01927 0.35579 0.00912 0.34306 C 0.00742 0.34074 0.00612 0.33704 0.00443 0.33472 C -0.00325 0.32315 -0.01107 0.31227 -0.01901 0.30139 C -0.02357 0.29468 -0.02838 0.28843 -0.03307 0.28195 C -0.03568 0.27824 -0.03802 0.27408 -0.04088 0.27084 C -0.04401 0.26713 -0.04713 0.26343 -0.05026 0.25972 C -0.05286 0.25602 -0.05521 0.25162 -0.05807 0.24861 C -0.06771 0.23773 -0.07969 0.23241 -0.08776 0.21806 C -0.09193 0.21065 -0.09622 0.20347 -0.10026 0.19584 C -0.10143 0.19329 -0.10195 0.18982 -0.10338 0.1875 C -0.10469 0.18496 -0.10651 0.1838 -0.10807 0.18195 C -0.11068 0.17824 -0.11341 0.17477 -0.11588 0.17084 C -0.12226 0.16042 -0.1237 0.15718 -0.12838 0.14584 C -0.12943 0.14306 -0.13333 0.13796 -0.13151 0.1375 C -0.12669 0.13611 -0.122 0.14097 -0.11745 0.14306 C -0.09792 0.15162 -0.11484 0.14653 -0.09088 0.15417 C -0.08724 0.15509 -0.08346 0.15556 -0.07995 0.15695 C -0.07617 0.15834 -0.07266 0.16088 -0.06901 0.1625 C -0.06536 0.16366 -0.06172 0.16412 -0.05807 0.16528 C -0.05495 0.16597 -0.05182 0.16713 -0.0487 0.16806 C -0.04401 0.16898 -0.03919 0.16945 -0.03463 0.17084 C -0.00846 0.17847 -0.03112 0.17292 -0.0112 0.18195 C -0.0056 0.18426 0.00755 0.18658 0.01224 0.1875 C 0.02852 0.18681 0.09505 0.21991 0.0763 0.17361 C 0.075 0.17037 0.07318 0.16806 0.07162 0.16528 C 0.06966 0.1544 0.07005 0.1544 0.06537 0.14306 C 0.06198 0.13426 0.05716 0.12732 0.05443 0.11806 C 0.04883 0.09815 0.04896 0.09584 0.04193 0.07917 C 0.03841 0.0706 0.03412 0.0632 0.03099 0.05417 C 0.02943 0.04954 0.02813 0.04445 0.0263 0.04028 C 0.01953 0.02408 0.02409 0.03866 0.01537 0.02639 C 0.0069 0.01412 0.00755 0.01505 0.00443 0.00417 " pathEditMode="relative" rAng="0" ptsTypes="AAAAAAAAAAAAAAAAAAAAAAAAAAAAAAAAAAAAAAAAAAAAAAAAAAAAAAAAAAAAAAAAAAAAAAAAAAAAAAA">
                                      <p:cBhvr>
                                        <p:cTn id="9" dur="2000" fill="hold"/>
                                        <p:tgtEl>
                                          <p:spTgt spid="7"/>
                                        </p:tgtEl>
                                        <p:attrNameLst>
                                          <p:attrName>ppt_x</p:attrName>
                                          <p:attrName>ppt_y</p:attrName>
                                        </p:attrNameLst>
                                      </p:cBhvr>
                                      <p:rCtr x="17188" y="-24444"/>
                                    </p:animMotion>
                                  </p:childTnLst>
                                </p:cTn>
                              </p:par>
                              <p:par>
                                <p:cTn id="10" presetID="18" presetClass="entr" presetSubtype="3"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strips(upRight)">
                                      <p:cBhvr>
                                        <p:cTn id="12" dur="1500"/>
                                        <p:tgtEl>
                                          <p:spTgt spid="3"/>
                                        </p:tgtEl>
                                      </p:cBhvr>
                                    </p:animEffect>
                                  </p:childTnLst>
                                </p:cTn>
                              </p:par>
                            </p:childTnLst>
                          </p:cTn>
                        </p:par>
                        <p:par>
                          <p:cTn id="13" fill="hold">
                            <p:stCondLst>
                              <p:cond delay="500"/>
                            </p:stCondLst>
                            <p:childTnLst>
                              <p:par>
                                <p:cTn id="14" presetID="2" presetClass="entr" presetSubtype="2" decel="10000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1+#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2" grpId="0"/>
      <p:bldP spid="23" grpId="0"/>
      <p:bldP spid="24" grpId="0"/>
      <p:bldP spid="25"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1" cstate="screen"/>
          <a:stretch>
            <a:fillRect/>
          </a:stretch>
        </p:blipFill>
        <p:spPr>
          <a:xfrm>
            <a:off x="8689280" y="3287839"/>
            <a:ext cx="4934910" cy="4615670"/>
          </a:xfrm>
          <a:prstGeom prst="rect">
            <a:avLst/>
          </a:prstGeom>
          <a:effectLst>
            <a:outerShdw blurRad="292100" dist="355600" dir="6000000" algn="tl" rotWithShape="0">
              <a:prstClr val="black">
                <a:alpha val="40000"/>
              </a:prstClr>
            </a:outerShdw>
          </a:effectLst>
        </p:spPr>
      </p:pic>
      <p:grpSp>
        <p:nvGrpSpPr>
          <p:cNvPr id="2" name="组合 1"/>
          <p:cNvGrpSpPr/>
          <p:nvPr/>
        </p:nvGrpSpPr>
        <p:grpSpPr>
          <a:xfrm>
            <a:off x="5051884" y="1520788"/>
            <a:ext cx="6012668" cy="4689865"/>
            <a:chOff x="1248207" y="1074501"/>
            <a:chExt cx="5407191" cy="4756567"/>
          </a:xfrm>
          <a:solidFill>
            <a:schemeClr val="bg1">
              <a:alpha val="20000"/>
            </a:schemeClr>
          </a:solidFill>
        </p:grpSpPr>
        <p:sp>
          <p:nvSpPr>
            <p:cNvPr id="3" name="Freeform 3"/>
            <p:cNvSpPr/>
            <p:nvPr/>
          </p:nvSpPr>
          <p:spPr bwMode="invGray">
            <a:xfrm>
              <a:off x="4396680" y="5556888"/>
              <a:ext cx="297052" cy="274180"/>
            </a:xfrm>
            <a:custGeom>
              <a:avLst/>
              <a:gdLst>
                <a:gd name="T0" fmla="*/ 116 w 177"/>
                <a:gd name="T1" fmla="*/ 27 h 161"/>
                <a:gd name="T2" fmla="*/ 158 w 177"/>
                <a:gd name="T3" fmla="*/ 27 h 161"/>
                <a:gd name="T4" fmla="*/ 198 w 177"/>
                <a:gd name="T5" fmla="*/ 13 h 161"/>
                <a:gd name="T6" fmla="*/ 237 w 177"/>
                <a:gd name="T7" fmla="*/ 27 h 161"/>
                <a:gd name="T8" fmla="*/ 296 w 177"/>
                <a:gd name="T9" fmla="*/ 0 h 161"/>
                <a:gd name="T10" fmla="*/ 375 w 177"/>
                <a:gd name="T11" fmla="*/ 13 h 161"/>
                <a:gd name="T12" fmla="*/ 414 w 177"/>
                <a:gd name="T13" fmla="*/ 0 h 161"/>
                <a:gd name="T14" fmla="*/ 435 w 177"/>
                <a:gd name="T15" fmla="*/ 53 h 161"/>
                <a:gd name="T16" fmla="*/ 375 w 177"/>
                <a:gd name="T17" fmla="*/ 80 h 161"/>
                <a:gd name="T18" fmla="*/ 355 w 177"/>
                <a:gd name="T19" fmla="*/ 171 h 161"/>
                <a:gd name="T20" fmla="*/ 314 w 177"/>
                <a:gd name="T21" fmla="*/ 199 h 161"/>
                <a:gd name="T22" fmla="*/ 314 w 177"/>
                <a:gd name="T23" fmla="*/ 239 h 161"/>
                <a:gd name="T24" fmla="*/ 259 w 177"/>
                <a:gd name="T25" fmla="*/ 224 h 161"/>
                <a:gd name="T26" fmla="*/ 237 w 177"/>
                <a:gd name="T27" fmla="*/ 239 h 161"/>
                <a:gd name="T28" fmla="*/ 237 w 177"/>
                <a:gd name="T29" fmla="*/ 265 h 161"/>
                <a:gd name="T30" fmla="*/ 198 w 177"/>
                <a:gd name="T31" fmla="*/ 265 h 161"/>
                <a:gd name="T32" fmla="*/ 116 w 177"/>
                <a:gd name="T33" fmla="*/ 239 h 161"/>
                <a:gd name="T34" fmla="*/ 20 w 177"/>
                <a:gd name="T35" fmla="*/ 224 h 161"/>
                <a:gd name="T36" fmla="*/ 0 w 177"/>
                <a:gd name="T37" fmla="*/ 144 h 161"/>
                <a:gd name="T38" fmla="*/ 0 w 177"/>
                <a:gd name="T39" fmla="*/ 105 h 161"/>
                <a:gd name="T40" fmla="*/ 97 w 177"/>
                <a:gd name="T41" fmla="*/ 53 h 161"/>
                <a:gd name="T42" fmla="*/ 116 w 177"/>
                <a:gd name="T43" fmla="*/ 27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4" name="Freeform 4"/>
            <p:cNvSpPr/>
            <p:nvPr/>
          </p:nvSpPr>
          <p:spPr bwMode="invGray">
            <a:xfrm>
              <a:off x="5469992" y="1074501"/>
              <a:ext cx="1185406" cy="1190682"/>
            </a:xfrm>
            <a:custGeom>
              <a:avLst/>
              <a:gdLst>
                <a:gd name="T0" fmla="*/ 41 w 705"/>
                <a:gd name="T1" fmla="*/ 107 h 697"/>
                <a:gd name="T2" fmla="*/ 79 w 705"/>
                <a:gd name="T3" fmla="*/ 173 h 697"/>
                <a:gd name="T4" fmla="*/ 179 w 705"/>
                <a:gd name="T5" fmla="*/ 173 h 697"/>
                <a:gd name="T6" fmla="*/ 259 w 705"/>
                <a:gd name="T7" fmla="*/ 294 h 697"/>
                <a:gd name="T8" fmla="*/ 397 w 705"/>
                <a:gd name="T9" fmla="*/ 266 h 697"/>
                <a:gd name="T10" fmla="*/ 577 w 705"/>
                <a:gd name="T11" fmla="*/ 280 h 697"/>
                <a:gd name="T12" fmla="*/ 538 w 705"/>
                <a:gd name="T13" fmla="*/ 521 h 697"/>
                <a:gd name="T14" fmla="*/ 476 w 705"/>
                <a:gd name="T15" fmla="*/ 653 h 697"/>
                <a:gd name="T16" fmla="*/ 259 w 705"/>
                <a:gd name="T17" fmla="*/ 773 h 697"/>
                <a:gd name="T18" fmla="*/ 377 w 705"/>
                <a:gd name="T19" fmla="*/ 813 h 697"/>
                <a:gd name="T20" fmla="*/ 338 w 705"/>
                <a:gd name="T21" fmla="*/ 867 h 697"/>
                <a:gd name="T22" fmla="*/ 438 w 705"/>
                <a:gd name="T23" fmla="*/ 908 h 697"/>
                <a:gd name="T24" fmla="*/ 476 w 705"/>
                <a:gd name="T25" fmla="*/ 960 h 697"/>
                <a:gd name="T26" fmla="*/ 718 w 705"/>
                <a:gd name="T27" fmla="*/ 974 h 697"/>
                <a:gd name="T28" fmla="*/ 797 w 705"/>
                <a:gd name="T29" fmla="*/ 988 h 697"/>
                <a:gd name="T30" fmla="*/ 956 w 705"/>
                <a:gd name="T31" fmla="*/ 1067 h 697"/>
                <a:gd name="T32" fmla="*/ 1056 w 705"/>
                <a:gd name="T33" fmla="*/ 1106 h 697"/>
                <a:gd name="T34" fmla="*/ 1074 w 705"/>
                <a:gd name="T35" fmla="*/ 1039 h 697"/>
                <a:gd name="T36" fmla="*/ 1194 w 705"/>
                <a:gd name="T37" fmla="*/ 1161 h 697"/>
                <a:gd name="T38" fmla="*/ 1234 w 705"/>
                <a:gd name="T39" fmla="*/ 1133 h 697"/>
                <a:gd name="T40" fmla="*/ 1373 w 705"/>
                <a:gd name="T41" fmla="*/ 1133 h 697"/>
                <a:gd name="T42" fmla="*/ 1471 w 705"/>
                <a:gd name="T43" fmla="*/ 1052 h 697"/>
                <a:gd name="T44" fmla="*/ 1493 w 705"/>
                <a:gd name="T45" fmla="*/ 881 h 697"/>
                <a:gd name="T46" fmla="*/ 1651 w 705"/>
                <a:gd name="T47" fmla="*/ 894 h 697"/>
                <a:gd name="T48" fmla="*/ 1692 w 705"/>
                <a:gd name="T49" fmla="*/ 573 h 697"/>
                <a:gd name="T50" fmla="*/ 1730 w 705"/>
                <a:gd name="T51" fmla="*/ 493 h 697"/>
                <a:gd name="T52" fmla="*/ 1752 w 705"/>
                <a:gd name="T53" fmla="*/ 429 h 697"/>
                <a:gd name="T54" fmla="*/ 1513 w 705"/>
                <a:gd name="T55" fmla="*/ 533 h 697"/>
                <a:gd name="T56" fmla="*/ 1392 w 705"/>
                <a:gd name="T57" fmla="*/ 601 h 697"/>
                <a:gd name="T58" fmla="*/ 1216 w 705"/>
                <a:gd name="T59" fmla="*/ 506 h 697"/>
                <a:gd name="T60" fmla="*/ 1096 w 705"/>
                <a:gd name="T61" fmla="*/ 466 h 697"/>
                <a:gd name="T62" fmla="*/ 935 w 705"/>
                <a:gd name="T63" fmla="*/ 429 h 697"/>
                <a:gd name="T64" fmla="*/ 895 w 705"/>
                <a:gd name="T65" fmla="*/ 401 h 697"/>
                <a:gd name="T66" fmla="*/ 836 w 705"/>
                <a:gd name="T67" fmla="*/ 414 h 697"/>
                <a:gd name="T68" fmla="*/ 656 w 705"/>
                <a:gd name="T69" fmla="*/ 214 h 697"/>
                <a:gd name="T70" fmla="*/ 619 w 705"/>
                <a:gd name="T71" fmla="*/ 146 h 697"/>
                <a:gd name="T72" fmla="*/ 360 w 705"/>
                <a:gd name="T73" fmla="*/ 41 h 697"/>
                <a:gd name="T74" fmla="*/ 41 w 705"/>
                <a:gd name="T75" fmla="*/ 27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5" name="Freeform 5"/>
            <p:cNvSpPr/>
            <p:nvPr/>
          </p:nvSpPr>
          <p:spPr bwMode="invGray">
            <a:xfrm>
              <a:off x="5583488" y="1995624"/>
              <a:ext cx="889755" cy="685451"/>
            </a:xfrm>
            <a:custGeom>
              <a:avLst/>
              <a:gdLst>
                <a:gd name="T0" fmla="*/ 1316 w 529"/>
                <a:gd name="T1" fmla="*/ 244 h 401"/>
                <a:gd name="T2" fmla="*/ 1194 w 529"/>
                <a:gd name="T3" fmla="*/ 244 h 401"/>
                <a:gd name="T4" fmla="*/ 1137 w 529"/>
                <a:gd name="T5" fmla="*/ 202 h 401"/>
                <a:gd name="T6" fmla="*/ 1056 w 529"/>
                <a:gd name="T7" fmla="*/ 257 h 401"/>
                <a:gd name="T8" fmla="*/ 1036 w 529"/>
                <a:gd name="T9" fmla="*/ 229 h 401"/>
                <a:gd name="T10" fmla="*/ 1017 w 529"/>
                <a:gd name="T11" fmla="*/ 271 h 401"/>
                <a:gd name="T12" fmla="*/ 898 w 529"/>
                <a:gd name="T13" fmla="*/ 215 h 401"/>
                <a:gd name="T14" fmla="*/ 898 w 529"/>
                <a:gd name="T15" fmla="*/ 149 h 401"/>
                <a:gd name="T16" fmla="*/ 857 w 529"/>
                <a:gd name="T17" fmla="*/ 162 h 401"/>
                <a:gd name="T18" fmla="*/ 879 w 529"/>
                <a:gd name="T19" fmla="*/ 215 h 401"/>
                <a:gd name="T20" fmla="*/ 819 w 529"/>
                <a:gd name="T21" fmla="*/ 215 h 401"/>
                <a:gd name="T22" fmla="*/ 778 w 529"/>
                <a:gd name="T23" fmla="*/ 175 h 401"/>
                <a:gd name="T24" fmla="*/ 736 w 529"/>
                <a:gd name="T25" fmla="*/ 175 h 401"/>
                <a:gd name="T26" fmla="*/ 619 w 529"/>
                <a:gd name="T27" fmla="*/ 94 h 401"/>
                <a:gd name="T28" fmla="*/ 538 w 529"/>
                <a:gd name="T29" fmla="*/ 122 h 401"/>
                <a:gd name="T30" fmla="*/ 538 w 529"/>
                <a:gd name="T31" fmla="*/ 94 h 401"/>
                <a:gd name="T32" fmla="*/ 397 w 529"/>
                <a:gd name="T33" fmla="*/ 109 h 401"/>
                <a:gd name="T34" fmla="*/ 300 w 529"/>
                <a:gd name="T35" fmla="*/ 67 h 401"/>
                <a:gd name="T36" fmla="*/ 300 w 529"/>
                <a:gd name="T37" fmla="*/ 0 h 401"/>
                <a:gd name="T38" fmla="*/ 259 w 529"/>
                <a:gd name="T39" fmla="*/ 13 h 401"/>
                <a:gd name="T40" fmla="*/ 158 w 529"/>
                <a:gd name="T41" fmla="*/ 13 h 401"/>
                <a:gd name="T42" fmla="*/ 179 w 529"/>
                <a:gd name="T43" fmla="*/ 94 h 401"/>
                <a:gd name="T44" fmla="*/ 121 w 529"/>
                <a:gd name="T45" fmla="*/ 94 h 401"/>
                <a:gd name="T46" fmla="*/ 20 w 529"/>
                <a:gd name="T47" fmla="*/ 54 h 401"/>
                <a:gd name="T48" fmla="*/ 0 w 529"/>
                <a:gd name="T49" fmla="*/ 94 h 401"/>
                <a:gd name="T50" fmla="*/ 79 w 529"/>
                <a:gd name="T51" fmla="*/ 149 h 401"/>
                <a:gd name="T52" fmla="*/ 60 w 529"/>
                <a:gd name="T53" fmla="*/ 202 h 401"/>
                <a:gd name="T54" fmla="*/ 121 w 529"/>
                <a:gd name="T55" fmla="*/ 271 h 401"/>
                <a:gd name="T56" fmla="*/ 218 w 529"/>
                <a:gd name="T57" fmla="*/ 229 h 401"/>
                <a:gd name="T58" fmla="*/ 278 w 529"/>
                <a:gd name="T59" fmla="*/ 310 h 401"/>
                <a:gd name="T60" fmla="*/ 278 w 529"/>
                <a:gd name="T61" fmla="*/ 377 h 401"/>
                <a:gd name="T62" fmla="*/ 377 w 529"/>
                <a:gd name="T63" fmla="*/ 377 h 401"/>
                <a:gd name="T64" fmla="*/ 418 w 529"/>
                <a:gd name="T65" fmla="*/ 445 h 401"/>
                <a:gd name="T66" fmla="*/ 438 w 529"/>
                <a:gd name="T67" fmla="*/ 390 h 401"/>
                <a:gd name="T68" fmla="*/ 519 w 529"/>
                <a:gd name="T69" fmla="*/ 472 h 401"/>
                <a:gd name="T70" fmla="*/ 577 w 529"/>
                <a:gd name="T71" fmla="*/ 538 h 401"/>
                <a:gd name="T72" fmla="*/ 577 w 529"/>
                <a:gd name="T73" fmla="*/ 580 h 401"/>
                <a:gd name="T74" fmla="*/ 659 w 529"/>
                <a:gd name="T75" fmla="*/ 674 h 401"/>
                <a:gd name="T76" fmla="*/ 718 w 529"/>
                <a:gd name="T77" fmla="*/ 633 h 401"/>
                <a:gd name="T78" fmla="*/ 757 w 529"/>
                <a:gd name="T79" fmla="*/ 552 h 401"/>
                <a:gd name="T80" fmla="*/ 797 w 529"/>
                <a:gd name="T81" fmla="*/ 538 h 401"/>
                <a:gd name="T82" fmla="*/ 837 w 529"/>
                <a:gd name="T83" fmla="*/ 552 h 401"/>
                <a:gd name="T84" fmla="*/ 819 w 529"/>
                <a:gd name="T85" fmla="*/ 580 h 401"/>
                <a:gd name="T86" fmla="*/ 935 w 529"/>
                <a:gd name="T87" fmla="*/ 580 h 401"/>
                <a:gd name="T88" fmla="*/ 977 w 529"/>
                <a:gd name="T89" fmla="*/ 552 h 401"/>
                <a:gd name="T90" fmla="*/ 977 w 529"/>
                <a:gd name="T91" fmla="*/ 525 h 401"/>
                <a:gd name="T92" fmla="*/ 957 w 529"/>
                <a:gd name="T93" fmla="*/ 497 h 401"/>
                <a:gd name="T94" fmla="*/ 1078 w 529"/>
                <a:gd name="T95" fmla="*/ 458 h 401"/>
                <a:gd name="T96" fmla="*/ 1096 w 529"/>
                <a:gd name="T97" fmla="*/ 445 h 401"/>
                <a:gd name="T98" fmla="*/ 1096 w 529"/>
                <a:gd name="T99" fmla="*/ 416 h 401"/>
                <a:gd name="T100" fmla="*/ 1137 w 529"/>
                <a:gd name="T101" fmla="*/ 403 h 401"/>
                <a:gd name="T102" fmla="*/ 1137 w 529"/>
                <a:gd name="T103" fmla="*/ 323 h 401"/>
                <a:gd name="T104" fmla="*/ 1178 w 529"/>
                <a:gd name="T105" fmla="*/ 323 h 401"/>
                <a:gd name="T106" fmla="*/ 1194 w 529"/>
                <a:gd name="T107" fmla="*/ 363 h 401"/>
                <a:gd name="T108" fmla="*/ 1256 w 529"/>
                <a:gd name="T109" fmla="*/ 390 h 401"/>
                <a:gd name="T110" fmla="*/ 1277 w 529"/>
                <a:gd name="T111" fmla="*/ 377 h 401"/>
                <a:gd name="T112" fmla="*/ 1256 w 529"/>
                <a:gd name="T113" fmla="*/ 350 h 401"/>
                <a:gd name="T114" fmla="*/ 1256 w 529"/>
                <a:gd name="T115" fmla="*/ 323 h 401"/>
                <a:gd name="T116" fmla="*/ 1316 w 529"/>
                <a:gd name="T117" fmla="*/ 310 h 401"/>
                <a:gd name="T118" fmla="*/ 1316 w 529"/>
                <a:gd name="T119" fmla="*/ 244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6" name="Freeform 6"/>
            <p:cNvSpPr/>
            <p:nvPr/>
          </p:nvSpPr>
          <p:spPr bwMode="gray">
            <a:xfrm>
              <a:off x="5395728" y="2376088"/>
              <a:ext cx="634739" cy="673128"/>
            </a:xfrm>
            <a:custGeom>
              <a:avLst/>
              <a:gdLst>
                <a:gd name="T0" fmla="*/ 941 w 377"/>
                <a:gd name="T1" fmla="*/ 299 h 393"/>
                <a:gd name="T2" fmla="*/ 842 w 377"/>
                <a:gd name="T3" fmla="*/ 203 h 393"/>
                <a:gd name="T4" fmla="*/ 860 w 377"/>
                <a:gd name="T5" fmla="*/ 163 h 393"/>
                <a:gd name="T6" fmla="*/ 782 w 377"/>
                <a:gd name="T7" fmla="*/ 67 h 393"/>
                <a:gd name="T8" fmla="*/ 722 w 377"/>
                <a:gd name="T9" fmla="*/ 13 h 393"/>
                <a:gd name="T10" fmla="*/ 701 w 377"/>
                <a:gd name="T11" fmla="*/ 67 h 393"/>
                <a:gd name="T12" fmla="*/ 661 w 377"/>
                <a:gd name="T13" fmla="*/ 0 h 393"/>
                <a:gd name="T14" fmla="*/ 582 w 377"/>
                <a:gd name="T15" fmla="*/ 0 h 393"/>
                <a:gd name="T16" fmla="*/ 601 w 377"/>
                <a:gd name="T17" fmla="*/ 41 h 393"/>
                <a:gd name="T18" fmla="*/ 500 w 377"/>
                <a:gd name="T19" fmla="*/ 96 h 393"/>
                <a:gd name="T20" fmla="*/ 440 w 377"/>
                <a:gd name="T21" fmla="*/ 96 h 393"/>
                <a:gd name="T22" fmla="*/ 121 w 377"/>
                <a:gd name="T23" fmla="*/ 245 h 393"/>
                <a:gd name="T24" fmla="*/ 60 w 377"/>
                <a:gd name="T25" fmla="*/ 191 h 393"/>
                <a:gd name="T26" fmla="*/ 20 w 377"/>
                <a:gd name="T27" fmla="*/ 191 h 393"/>
                <a:gd name="T28" fmla="*/ 41 w 377"/>
                <a:gd name="T29" fmla="*/ 231 h 393"/>
                <a:gd name="T30" fmla="*/ 41 w 377"/>
                <a:gd name="T31" fmla="*/ 272 h 393"/>
                <a:gd name="T32" fmla="*/ 60 w 377"/>
                <a:gd name="T33" fmla="*/ 314 h 393"/>
                <a:gd name="T34" fmla="*/ 20 w 377"/>
                <a:gd name="T35" fmla="*/ 314 h 393"/>
                <a:gd name="T36" fmla="*/ 20 w 377"/>
                <a:gd name="T37" fmla="*/ 367 h 393"/>
                <a:gd name="T38" fmla="*/ 0 w 377"/>
                <a:gd name="T39" fmla="*/ 395 h 393"/>
                <a:gd name="T40" fmla="*/ 79 w 377"/>
                <a:gd name="T41" fmla="*/ 408 h 393"/>
                <a:gd name="T42" fmla="*/ 162 w 377"/>
                <a:gd name="T43" fmla="*/ 504 h 393"/>
                <a:gd name="T44" fmla="*/ 260 w 377"/>
                <a:gd name="T45" fmla="*/ 408 h 393"/>
                <a:gd name="T46" fmla="*/ 300 w 377"/>
                <a:gd name="T47" fmla="*/ 354 h 393"/>
                <a:gd name="T48" fmla="*/ 401 w 377"/>
                <a:gd name="T49" fmla="*/ 340 h 393"/>
                <a:gd name="T50" fmla="*/ 463 w 377"/>
                <a:gd name="T51" fmla="*/ 367 h 393"/>
                <a:gd name="T52" fmla="*/ 463 w 377"/>
                <a:gd name="T53" fmla="*/ 380 h 393"/>
                <a:gd name="T54" fmla="*/ 482 w 377"/>
                <a:gd name="T55" fmla="*/ 380 h 393"/>
                <a:gd name="T56" fmla="*/ 422 w 377"/>
                <a:gd name="T57" fmla="*/ 476 h 393"/>
                <a:gd name="T58" fmla="*/ 381 w 377"/>
                <a:gd name="T59" fmla="*/ 476 h 393"/>
                <a:gd name="T60" fmla="*/ 401 w 377"/>
                <a:gd name="T61" fmla="*/ 530 h 393"/>
                <a:gd name="T62" fmla="*/ 381 w 377"/>
                <a:gd name="T63" fmla="*/ 544 h 393"/>
                <a:gd name="T64" fmla="*/ 422 w 377"/>
                <a:gd name="T65" fmla="*/ 544 h 393"/>
                <a:gd name="T66" fmla="*/ 341 w 377"/>
                <a:gd name="T67" fmla="*/ 639 h 393"/>
                <a:gd name="T68" fmla="*/ 360 w 377"/>
                <a:gd name="T69" fmla="*/ 666 h 393"/>
                <a:gd name="T70" fmla="*/ 401 w 377"/>
                <a:gd name="T71" fmla="*/ 639 h 393"/>
                <a:gd name="T72" fmla="*/ 422 w 377"/>
                <a:gd name="T73" fmla="*/ 598 h 393"/>
                <a:gd name="T74" fmla="*/ 463 w 377"/>
                <a:gd name="T75" fmla="*/ 598 h 393"/>
                <a:gd name="T76" fmla="*/ 500 w 377"/>
                <a:gd name="T77" fmla="*/ 573 h 393"/>
                <a:gd name="T78" fmla="*/ 500 w 377"/>
                <a:gd name="T79" fmla="*/ 530 h 393"/>
                <a:gd name="T80" fmla="*/ 643 w 377"/>
                <a:gd name="T81" fmla="*/ 476 h 393"/>
                <a:gd name="T82" fmla="*/ 761 w 377"/>
                <a:gd name="T83" fmla="*/ 450 h 393"/>
                <a:gd name="T84" fmla="*/ 782 w 377"/>
                <a:gd name="T85" fmla="*/ 380 h 393"/>
                <a:gd name="T86" fmla="*/ 860 w 377"/>
                <a:gd name="T87" fmla="*/ 340 h 393"/>
                <a:gd name="T88" fmla="*/ 922 w 377"/>
                <a:gd name="T89" fmla="*/ 327 h 393"/>
                <a:gd name="T90" fmla="*/ 941 w 377"/>
                <a:gd name="T91" fmla="*/ 299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7" name="Freeform 7"/>
            <p:cNvSpPr/>
            <p:nvPr/>
          </p:nvSpPr>
          <p:spPr bwMode="gray">
            <a:xfrm>
              <a:off x="4912318" y="2528581"/>
              <a:ext cx="592703" cy="916502"/>
            </a:xfrm>
            <a:custGeom>
              <a:avLst/>
              <a:gdLst>
                <a:gd name="T0" fmla="*/ 790 w 353"/>
                <a:gd name="T1" fmla="*/ 266 h 537"/>
                <a:gd name="T2" fmla="*/ 731 w 353"/>
                <a:gd name="T3" fmla="*/ 160 h 537"/>
                <a:gd name="T4" fmla="*/ 614 w 353"/>
                <a:gd name="T5" fmla="*/ 148 h 537"/>
                <a:gd name="T6" fmla="*/ 552 w 353"/>
                <a:gd name="T7" fmla="*/ 0 h 537"/>
                <a:gd name="T8" fmla="*/ 435 w 353"/>
                <a:gd name="T9" fmla="*/ 109 h 537"/>
                <a:gd name="T10" fmla="*/ 336 w 353"/>
                <a:gd name="T11" fmla="*/ 135 h 537"/>
                <a:gd name="T12" fmla="*/ 198 w 353"/>
                <a:gd name="T13" fmla="*/ 173 h 537"/>
                <a:gd name="T14" fmla="*/ 79 w 353"/>
                <a:gd name="T15" fmla="*/ 122 h 537"/>
                <a:gd name="T16" fmla="*/ 20 w 353"/>
                <a:gd name="T17" fmla="*/ 201 h 537"/>
                <a:gd name="T18" fmla="*/ 138 w 353"/>
                <a:gd name="T19" fmla="*/ 335 h 537"/>
                <a:gd name="T20" fmla="*/ 60 w 353"/>
                <a:gd name="T21" fmla="*/ 388 h 537"/>
                <a:gd name="T22" fmla="*/ 158 w 353"/>
                <a:gd name="T23" fmla="*/ 454 h 537"/>
                <a:gd name="T24" fmla="*/ 79 w 353"/>
                <a:gd name="T25" fmla="*/ 480 h 537"/>
                <a:gd name="T26" fmla="*/ 41 w 353"/>
                <a:gd name="T27" fmla="*/ 546 h 537"/>
                <a:gd name="T28" fmla="*/ 79 w 353"/>
                <a:gd name="T29" fmla="*/ 668 h 537"/>
                <a:gd name="T30" fmla="*/ 60 w 353"/>
                <a:gd name="T31" fmla="*/ 854 h 537"/>
                <a:gd name="T32" fmla="*/ 217 w 353"/>
                <a:gd name="T33" fmla="*/ 882 h 537"/>
                <a:gd name="T34" fmla="*/ 277 w 353"/>
                <a:gd name="T35" fmla="*/ 854 h 537"/>
                <a:gd name="T36" fmla="*/ 375 w 353"/>
                <a:gd name="T37" fmla="*/ 708 h 537"/>
                <a:gd name="T38" fmla="*/ 573 w 353"/>
                <a:gd name="T39" fmla="*/ 628 h 537"/>
                <a:gd name="T40" fmla="*/ 593 w 353"/>
                <a:gd name="T41" fmla="*/ 575 h 537"/>
                <a:gd name="T42" fmla="*/ 476 w 353"/>
                <a:gd name="T43" fmla="*/ 534 h 537"/>
                <a:gd name="T44" fmla="*/ 454 w 353"/>
                <a:gd name="T45" fmla="*/ 480 h 537"/>
                <a:gd name="T46" fmla="*/ 397 w 353"/>
                <a:gd name="T47" fmla="*/ 442 h 537"/>
                <a:gd name="T48" fmla="*/ 259 w 353"/>
                <a:gd name="T49" fmla="*/ 429 h 537"/>
                <a:gd name="T50" fmla="*/ 336 w 353"/>
                <a:gd name="T51" fmla="*/ 280 h 537"/>
                <a:gd name="T52" fmla="*/ 397 w 353"/>
                <a:gd name="T53" fmla="*/ 227 h 537"/>
                <a:gd name="T54" fmla="*/ 476 w 353"/>
                <a:gd name="T55" fmla="*/ 253 h 537"/>
                <a:gd name="T56" fmla="*/ 513 w 353"/>
                <a:gd name="T57" fmla="*/ 307 h 537"/>
                <a:gd name="T58" fmla="*/ 552 w 353"/>
                <a:gd name="T59" fmla="*/ 335 h 537"/>
                <a:gd name="T60" fmla="*/ 633 w 353"/>
                <a:gd name="T61" fmla="*/ 429 h 537"/>
                <a:gd name="T62" fmla="*/ 673 w 353"/>
                <a:gd name="T63" fmla="*/ 480 h 537"/>
                <a:gd name="T64" fmla="*/ 810 w 353"/>
                <a:gd name="T65" fmla="*/ 361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8" name="Freeform 8"/>
            <p:cNvSpPr/>
            <p:nvPr/>
          </p:nvSpPr>
          <p:spPr bwMode="gray">
            <a:xfrm>
              <a:off x="5084664" y="2761172"/>
              <a:ext cx="190562" cy="218728"/>
            </a:xfrm>
            <a:custGeom>
              <a:avLst/>
              <a:gdLst>
                <a:gd name="T0" fmla="*/ 283 w 113"/>
                <a:gd name="T1" fmla="*/ 103 h 129"/>
                <a:gd name="T2" fmla="*/ 243 w 113"/>
                <a:gd name="T3" fmla="*/ 64 h 129"/>
                <a:gd name="T4" fmla="*/ 283 w 113"/>
                <a:gd name="T5" fmla="*/ 26 h 129"/>
                <a:gd name="T6" fmla="*/ 202 w 113"/>
                <a:gd name="T7" fmla="*/ 26 h 129"/>
                <a:gd name="T8" fmla="*/ 183 w 113"/>
                <a:gd name="T9" fmla="*/ 0 h 129"/>
                <a:gd name="T10" fmla="*/ 141 w 113"/>
                <a:gd name="T11" fmla="*/ 0 h 129"/>
                <a:gd name="T12" fmla="*/ 122 w 113"/>
                <a:gd name="T13" fmla="*/ 52 h 129"/>
                <a:gd name="T14" fmla="*/ 83 w 113"/>
                <a:gd name="T15" fmla="*/ 52 h 129"/>
                <a:gd name="T16" fmla="*/ 0 w 113"/>
                <a:gd name="T17" fmla="*/ 143 h 129"/>
                <a:gd name="T18" fmla="*/ 0 w 113"/>
                <a:gd name="T19" fmla="*/ 194 h 129"/>
                <a:gd name="T20" fmla="*/ 83 w 113"/>
                <a:gd name="T21" fmla="*/ 194 h 129"/>
                <a:gd name="T22" fmla="*/ 122 w 113"/>
                <a:gd name="T23" fmla="*/ 207 h 129"/>
                <a:gd name="T24" fmla="*/ 202 w 113"/>
                <a:gd name="T25" fmla="*/ 181 h 129"/>
                <a:gd name="T26" fmla="*/ 202 w 113"/>
                <a:gd name="T27" fmla="*/ 156 h 129"/>
                <a:gd name="T28" fmla="*/ 183 w 113"/>
                <a:gd name="T29" fmla="*/ 130 h 129"/>
                <a:gd name="T30" fmla="*/ 243 w 113"/>
                <a:gd name="T31" fmla="*/ 130 h 129"/>
                <a:gd name="T32" fmla="*/ 283 w 113"/>
                <a:gd name="T33" fmla="*/ 10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9" name="Freeform 9"/>
            <p:cNvSpPr/>
            <p:nvPr/>
          </p:nvSpPr>
          <p:spPr bwMode="gray">
            <a:xfrm>
              <a:off x="5206568" y="2868996"/>
              <a:ext cx="149927" cy="206405"/>
            </a:xfrm>
            <a:custGeom>
              <a:avLst/>
              <a:gdLst>
                <a:gd name="T0" fmla="*/ 221 w 89"/>
                <a:gd name="T1" fmla="*/ 135 h 121"/>
                <a:gd name="T2" fmla="*/ 200 w 89"/>
                <a:gd name="T3" fmla="*/ 93 h 121"/>
                <a:gd name="T4" fmla="*/ 141 w 89"/>
                <a:gd name="T5" fmla="*/ 66 h 121"/>
                <a:gd name="T6" fmla="*/ 121 w 89"/>
                <a:gd name="T7" fmla="*/ 13 h 121"/>
                <a:gd name="T8" fmla="*/ 79 w 89"/>
                <a:gd name="T9" fmla="*/ 0 h 121"/>
                <a:gd name="T10" fmla="*/ 60 w 89"/>
                <a:gd name="T11" fmla="*/ 13 h 121"/>
                <a:gd name="T12" fmla="*/ 79 w 89"/>
                <a:gd name="T13" fmla="*/ 80 h 121"/>
                <a:gd name="T14" fmla="*/ 20 w 89"/>
                <a:gd name="T15" fmla="*/ 80 h 121"/>
                <a:gd name="T16" fmla="*/ 0 w 89"/>
                <a:gd name="T17" fmla="*/ 186 h 121"/>
                <a:gd name="T18" fmla="*/ 41 w 89"/>
                <a:gd name="T19" fmla="*/ 200 h 121"/>
                <a:gd name="T20" fmla="*/ 141 w 89"/>
                <a:gd name="T21" fmla="*/ 186 h 121"/>
                <a:gd name="T22" fmla="*/ 141 w 89"/>
                <a:gd name="T23" fmla="*/ 135 h 121"/>
                <a:gd name="T24" fmla="*/ 221 w 89"/>
                <a:gd name="T25" fmla="*/ 135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0" name="Freeform 10"/>
            <p:cNvSpPr/>
            <p:nvPr/>
          </p:nvSpPr>
          <p:spPr bwMode="gray">
            <a:xfrm>
              <a:off x="5206568" y="2882859"/>
              <a:ext cx="57449" cy="69315"/>
            </a:xfrm>
            <a:custGeom>
              <a:avLst/>
              <a:gdLst>
                <a:gd name="T0" fmla="*/ 96 w 33"/>
                <a:gd name="T1" fmla="*/ 64 h 41"/>
                <a:gd name="T2" fmla="*/ 24 w 33"/>
                <a:gd name="T3" fmla="*/ 64 h 41"/>
                <a:gd name="T4" fmla="*/ 24 w 33"/>
                <a:gd name="T5" fmla="*/ 38 h 41"/>
                <a:gd name="T6" fmla="*/ 0 w 33"/>
                <a:gd name="T7" fmla="*/ 0 h 41"/>
                <a:gd name="T8" fmla="*/ 71 w 33"/>
                <a:gd name="T9" fmla="*/ 13 h 41"/>
                <a:gd name="T10" fmla="*/ 96 w 33"/>
                <a:gd name="T11" fmla="*/ 64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grp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1" name="Freeform 11"/>
            <p:cNvSpPr/>
            <p:nvPr/>
          </p:nvSpPr>
          <p:spPr bwMode="gray">
            <a:xfrm>
              <a:off x="5072054" y="3129313"/>
              <a:ext cx="730020" cy="494449"/>
            </a:xfrm>
            <a:custGeom>
              <a:avLst/>
              <a:gdLst>
                <a:gd name="T0" fmla="*/ 384 w 433"/>
                <a:gd name="T1" fmla="*/ 13 h 289"/>
                <a:gd name="T2" fmla="*/ 343 w 433"/>
                <a:gd name="T3" fmla="*/ 41 h 289"/>
                <a:gd name="T4" fmla="*/ 243 w 433"/>
                <a:gd name="T5" fmla="*/ 54 h 289"/>
                <a:gd name="T6" fmla="*/ 141 w 433"/>
                <a:gd name="T7" fmla="*/ 122 h 289"/>
                <a:gd name="T8" fmla="*/ 41 w 433"/>
                <a:gd name="T9" fmla="*/ 215 h 289"/>
                <a:gd name="T10" fmla="*/ 41 w 433"/>
                <a:gd name="T11" fmla="*/ 271 h 289"/>
                <a:gd name="T12" fmla="*/ 83 w 433"/>
                <a:gd name="T13" fmla="*/ 311 h 289"/>
                <a:gd name="T14" fmla="*/ 122 w 433"/>
                <a:gd name="T15" fmla="*/ 298 h 289"/>
                <a:gd name="T16" fmla="*/ 162 w 433"/>
                <a:gd name="T17" fmla="*/ 298 h 289"/>
                <a:gd name="T18" fmla="*/ 20 w 433"/>
                <a:gd name="T19" fmla="*/ 380 h 289"/>
                <a:gd name="T20" fmla="*/ 0 w 433"/>
                <a:gd name="T21" fmla="*/ 419 h 289"/>
                <a:gd name="T22" fmla="*/ 41 w 433"/>
                <a:gd name="T23" fmla="*/ 432 h 289"/>
                <a:gd name="T24" fmla="*/ 122 w 433"/>
                <a:gd name="T25" fmla="*/ 486 h 289"/>
                <a:gd name="T26" fmla="*/ 202 w 433"/>
                <a:gd name="T27" fmla="*/ 486 h 289"/>
                <a:gd name="T28" fmla="*/ 243 w 433"/>
                <a:gd name="T29" fmla="*/ 459 h 289"/>
                <a:gd name="T30" fmla="*/ 243 w 433"/>
                <a:gd name="T31" fmla="*/ 432 h 289"/>
                <a:gd name="T32" fmla="*/ 283 w 433"/>
                <a:gd name="T33" fmla="*/ 445 h 289"/>
                <a:gd name="T34" fmla="*/ 301 w 433"/>
                <a:gd name="T35" fmla="*/ 459 h 289"/>
                <a:gd name="T36" fmla="*/ 384 w 433"/>
                <a:gd name="T37" fmla="*/ 486 h 289"/>
                <a:gd name="T38" fmla="*/ 422 w 433"/>
                <a:gd name="T39" fmla="*/ 459 h 289"/>
                <a:gd name="T40" fmla="*/ 484 w 433"/>
                <a:gd name="T41" fmla="*/ 459 h 289"/>
                <a:gd name="T42" fmla="*/ 484 w 433"/>
                <a:gd name="T43" fmla="*/ 486 h 289"/>
                <a:gd name="T44" fmla="*/ 525 w 433"/>
                <a:gd name="T45" fmla="*/ 472 h 289"/>
                <a:gd name="T46" fmla="*/ 606 w 433"/>
                <a:gd name="T47" fmla="*/ 393 h 289"/>
                <a:gd name="T48" fmla="*/ 646 w 433"/>
                <a:gd name="T49" fmla="*/ 393 h 289"/>
                <a:gd name="T50" fmla="*/ 746 w 433"/>
                <a:gd name="T51" fmla="*/ 285 h 289"/>
                <a:gd name="T52" fmla="*/ 746 w 433"/>
                <a:gd name="T53" fmla="*/ 244 h 289"/>
                <a:gd name="T54" fmla="*/ 766 w 433"/>
                <a:gd name="T55" fmla="*/ 231 h 289"/>
                <a:gd name="T56" fmla="*/ 786 w 433"/>
                <a:gd name="T57" fmla="*/ 258 h 289"/>
                <a:gd name="T58" fmla="*/ 868 w 433"/>
                <a:gd name="T59" fmla="*/ 163 h 289"/>
                <a:gd name="T60" fmla="*/ 948 w 433"/>
                <a:gd name="T61" fmla="*/ 136 h 289"/>
                <a:gd name="T62" fmla="*/ 948 w 433"/>
                <a:gd name="T63" fmla="*/ 149 h 289"/>
                <a:gd name="T64" fmla="*/ 1010 w 433"/>
                <a:gd name="T65" fmla="*/ 109 h 289"/>
                <a:gd name="T66" fmla="*/ 1052 w 433"/>
                <a:gd name="T67" fmla="*/ 122 h 289"/>
                <a:gd name="T68" fmla="*/ 1090 w 433"/>
                <a:gd name="T69" fmla="*/ 41 h 289"/>
                <a:gd name="T70" fmla="*/ 1070 w 433"/>
                <a:gd name="T71" fmla="*/ 27 h 289"/>
                <a:gd name="T72" fmla="*/ 1010 w 433"/>
                <a:gd name="T73" fmla="*/ 27 h 289"/>
                <a:gd name="T74" fmla="*/ 969 w 433"/>
                <a:gd name="T75" fmla="*/ 41 h 289"/>
                <a:gd name="T76" fmla="*/ 868 w 433"/>
                <a:gd name="T77" fmla="*/ 41 h 289"/>
                <a:gd name="T78" fmla="*/ 828 w 433"/>
                <a:gd name="T79" fmla="*/ 0 h 289"/>
                <a:gd name="T80" fmla="*/ 685 w 433"/>
                <a:gd name="T81" fmla="*/ 67 h 289"/>
                <a:gd name="T82" fmla="*/ 668 w 433"/>
                <a:gd name="T83" fmla="*/ 109 h 289"/>
                <a:gd name="T84" fmla="*/ 626 w 433"/>
                <a:gd name="T85" fmla="*/ 109 h 289"/>
                <a:gd name="T86" fmla="*/ 505 w 433"/>
                <a:gd name="T87" fmla="*/ 109 h 289"/>
                <a:gd name="T88" fmla="*/ 505 w 433"/>
                <a:gd name="T89" fmla="*/ 81 h 289"/>
                <a:gd name="T90" fmla="*/ 546 w 433"/>
                <a:gd name="T91" fmla="*/ 54 h 289"/>
                <a:gd name="T92" fmla="*/ 505 w 433"/>
                <a:gd name="T93" fmla="*/ 0 h 289"/>
                <a:gd name="T94" fmla="*/ 444 w 433"/>
                <a:gd name="T95" fmla="*/ 0 h 289"/>
                <a:gd name="T96" fmla="*/ 422 w 433"/>
                <a:gd name="T97" fmla="*/ 0 h 289"/>
                <a:gd name="T98" fmla="*/ 404 w 433"/>
                <a:gd name="T99" fmla="*/ 27 h 289"/>
                <a:gd name="T100" fmla="*/ 384 w 433"/>
                <a:gd name="T101" fmla="*/ 13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2" name="Freeform 12"/>
            <p:cNvSpPr/>
            <p:nvPr/>
          </p:nvSpPr>
          <p:spPr bwMode="gray">
            <a:xfrm>
              <a:off x="5221981" y="3525180"/>
              <a:ext cx="605314" cy="546820"/>
            </a:xfrm>
            <a:custGeom>
              <a:avLst/>
              <a:gdLst>
                <a:gd name="T0" fmla="*/ 413 w 361"/>
                <a:gd name="T1" fmla="*/ 0 h 321"/>
                <a:gd name="T2" fmla="*/ 373 w 361"/>
                <a:gd name="T3" fmla="*/ 0 h 321"/>
                <a:gd name="T4" fmla="*/ 296 w 361"/>
                <a:gd name="T5" fmla="*/ 80 h 321"/>
                <a:gd name="T6" fmla="*/ 236 w 361"/>
                <a:gd name="T7" fmla="*/ 93 h 321"/>
                <a:gd name="T8" fmla="*/ 236 w 361"/>
                <a:gd name="T9" fmla="*/ 66 h 321"/>
                <a:gd name="T10" fmla="*/ 197 w 361"/>
                <a:gd name="T11" fmla="*/ 66 h 321"/>
                <a:gd name="T12" fmla="*/ 158 w 361"/>
                <a:gd name="T13" fmla="*/ 93 h 321"/>
                <a:gd name="T14" fmla="*/ 78 w 361"/>
                <a:gd name="T15" fmla="*/ 66 h 321"/>
                <a:gd name="T16" fmla="*/ 60 w 361"/>
                <a:gd name="T17" fmla="*/ 53 h 321"/>
                <a:gd name="T18" fmla="*/ 20 w 361"/>
                <a:gd name="T19" fmla="*/ 40 h 321"/>
                <a:gd name="T20" fmla="*/ 20 w 361"/>
                <a:gd name="T21" fmla="*/ 66 h 321"/>
                <a:gd name="T22" fmla="*/ 0 w 361"/>
                <a:gd name="T23" fmla="*/ 80 h 321"/>
                <a:gd name="T24" fmla="*/ 78 w 361"/>
                <a:gd name="T25" fmla="*/ 93 h 321"/>
                <a:gd name="T26" fmla="*/ 97 w 361"/>
                <a:gd name="T27" fmla="*/ 130 h 321"/>
                <a:gd name="T28" fmla="*/ 138 w 361"/>
                <a:gd name="T29" fmla="*/ 130 h 321"/>
                <a:gd name="T30" fmla="*/ 197 w 361"/>
                <a:gd name="T31" fmla="*/ 186 h 321"/>
                <a:gd name="T32" fmla="*/ 254 w 361"/>
                <a:gd name="T33" fmla="*/ 171 h 321"/>
                <a:gd name="T34" fmla="*/ 254 w 361"/>
                <a:gd name="T35" fmla="*/ 239 h 321"/>
                <a:gd name="T36" fmla="*/ 334 w 361"/>
                <a:gd name="T37" fmla="*/ 304 h 321"/>
                <a:gd name="T38" fmla="*/ 373 w 361"/>
                <a:gd name="T39" fmla="*/ 304 h 321"/>
                <a:gd name="T40" fmla="*/ 393 w 361"/>
                <a:gd name="T41" fmla="*/ 279 h 321"/>
                <a:gd name="T42" fmla="*/ 451 w 361"/>
                <a:gd name="T43" fmla="*/ 316 h 321"/>
                <a:gd name="T44" fmla="*/ 413 w 361"/>
                <a:gd name="T45" fmla="*/ 344 h 321"/>
                <a:gd name="T46" fmla="*/ 393 w 361"/>
                <a:gd name="T47" fmla="*/ 331 h 321"/>
                <a:gd name="T48" fmla="*/ 354 w 361"/>
                <a:gd name="T49" fmla="*/ 316 h 321"/>
                <a:gd name="T50" fmla="*/ 354 w 361"/>
                <a:gd name="T51" fmla="*/ 370 h 321"/>
                <a:gd name="T52" fmla="*/ 334 w 361"/>
                <a:gd name="T53" fmla="*/ 396 h 321"/>
                <a:gd name="T54" fmla="*/ 393 w 361"/>
                <a:gd name="T55" fmla="*/ 450 h 321"/>
                <a:gd name="T56" fmla="*/ 393 w 361"/>
                <a:gd name="T57" fmla="*/ 489 h 321"/>
                <a:gd name="T58" fmla="*/ 489 w 361"/>
                <a:gd name="T59" fmla="*/ 489 h 321"/>
                <a:gd name="T60" fmla="*/ 530 w 361"/>
                <a:gd name="T61" fmla="*/ 516 h 321"/>
                <a:gd name="T62" fmla="*/ 588 w 361"/>
                <a:gd name="T63" fmla="*/ 503 h 321"/>
                <a:gd name="T64" fmla="*/ 668 w 361"/>
                <a:gd name="T65" fmla="*/ 529 h 321"/>
                <a:gd name="T66" fmla="*/ 726 w 361"/>
                <a:gd name="T67" fmla="*/ 489 h 321"/>
                <a:gd name="T68" fmla="*/ 785 w 361"/>
                <a:gd name="T69" fmla="*/ 424 h 321"/>
                <a:gd name="T70" fmla="*/ 707 w 361"/>
                <a:gd name="T71" fmla="*/ 396 h 321"/>
                <a:gd name="T72" fmla="*/ 785 w 361"/>
                <a:gd name="T73" fmla="*/ 384 h 321"/>
                <a:gd name="T74" fmla="*/ 805 w 361"/>
                <a:gd name="T75" fmla="*/ 396 h 321"/>
                <a:gd name="T76" fmla="*/ 883 w 361"/>
                <a:gd name="T77" fmla="*/ 384 h 321"/>
                <a:gd name="T78" fmla="*/ 883 w 361"/>
                <a:gd name="T79" fmla="*/ 370 h 321"/>
                <a:gd name="T80" fmla="*/ 785 w 361"/>
                <a:gd name="T81" fmla="*/ 331 h 321"/>
                <a:gd name="T82" fmla="*/ 785 w 361"/>
                <a:gd name="T83" fmla="*/ 304 h 321"/>
                <a:gd name="T84" fmla="*/ 748 w 361"/>
                <a:gd name="T85" fmla="*/ 292 h 321"/>
                <a:gd name="T86" fmla="*/ 707 w 361"/>
                <a:gd name="T87" fmla="*/ 279 h 321"/>
                <a:gd name="T88" fmla="*/ 668 w 361"/>
                <a:gd name="T89" fmla="*/ 212 h 321"/>
                <a:gd name="T90" fmla="*/ 570 w 361"/>
                <a:gd name="T91" fmla="*/ 106 h 321"/>
                <a:gd name="T92" fmla="*/ 570 w 361"/>
                <a:gd name="T93" fmla="*/ 66 h 321"/>
                <a:gd name="T94" fmla="*/ 471 w 361"/>
                <a:gd name="T95" fmla="*/ 53 h 321"/>
                <a:gd name="T96" fmla="*/ 432 w 361"/>
                <a:gd name="T97" fmla="*/ 40 h 321"/>
                <a:gd name="T98" fmla="*/ 413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3" name="Freeform 13"/>
            <p:cNvSpPr/>
            <p:nvPr/>
          </p:nvSpPr>
          <p:spPr bwMode="invGray">
            <a:xfrm>
              <a:off x="5719403" y="3962637"/>
              <a:ext cx="107892" cy="93961"/>
            </a:xfrm>
            <a:custGeom>
              <a:avLst/>
              <a:gdLst>
                <a:gd name="T0" fmla="*/ 54 w 65"/>
                <a:gd name="T1" fmla="*/ 0 h 57"/>
                <a:gd name="T2" fmla="*/ 0 w 65"/>
                <a:gd name="T3" fmla="*/ 56 h 57"/>
                <a:gd name="T4" fmla="*/ 54 w 65"/>
                <a:gd name="T5" fmla="*/ 78 h 57"/>
                <a:gd name="T6" fmla="*/ 150 w 65"/>
                <a:gd name="T7" fmla="*/ 56 h 57"/>
                <a:gd name="T8" fmla="*/ 150 w 65"/>
                <a:gd name="T9" fmla="*/ 34 h 57"/>
                <a:gd name="T10" fmla="*/ 54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grp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4" name="Freeform 14"/>
            <p:cNvSpPr/>
            <p:nvPr/>
          </p:nvSpPr>
          <p:spPr bwMode="gray">
            <a:xfrm>
              <a:off x="5450375" y="4028871"/>
              <a:ext cx="403543" cy="506772"/>
            </a:xfrm>
            <a:custGeom>
              <a:avLst/>
              <a:gdLst>
                <a:gd name="T0" fmla="*/ 448 w 241"/>
                <a:gd name="T1" fmla="*/ 27 h 297"/>
                <a:gd name="T2" fmla="*/ 388 w 241"/>
                <a:gd name="T3" fmla="*/ 0 h 297"/>
                <a:gd name="T4" fmla="*/ 332 w 241"/>
                <a:gd name="T5" fmla="*/ 41 h 297"/>
                <a:gd name="T6" fmla="*/ 253 w 241"/>
                <a:gd name="T7" fmla="*/ 13 h 297"/>
                <a:gd name="T8" fmla="*/ 196 w 241"/>
                <a:gd name="T9" fmla="*/ 27 h 297"/>
                <a:gd name="T10" fmla="*/ 176 w 241"/>
                <a:gd name="T11" fmla="*/ 53 h 297"/>
                <a:gd name="T12" fmla="*/ 155 w 241"/>
                <a:gd name="T13" fmla="*/ 80 h 297"/>
                <a:gd name="T14" fmla="*/ 176 w 241"/>
                <a:gd name="T15" fmla="*/ 122 h 297"/>
                <a:gd name="T16" fmla="*/ 137 w 241"/>
                <a:gd name="T17" fmla="*/ 122 h 297"/>
                <a:gd name="T18" fmla="*/ 116 w 241"/>
                <a:gd name="T19" fmla="*/ 107 h 297"/>
                <a:gd name="T20" fmla="*/ 97 w 241"/>
                <a:gd name="T21" fmla="*/ 107 h 297"/>
                <a:gd name="T22" fmla="*/ 97 w 241"/>
                <a:gd name="T23" fmla="*/ 135 h 297"/>
                <a:gd name="T24" fmla="*/ 97 w 241"/>
                <a:gd name="T25" fmla="*/ 160 h 297"/>
                <a:gd name="T26" fmla="*/ 97 w 241"/>
                <a:gd name="T27" fmla="*/ 160 h 297"/>
                <a:gd name="T28" fmla="*/ 97 w 241"/>
                <a:gd name="T29" fmla="*/ 186 h 297"/>
                <a:gd name="T30" fmla="*/ 20 w 241"/>
                <a:gd name="T31" fmla="*/ 227 h 297"/>
                <a:gd name="T32" fmla="*/ 0 w 241"/>
                <a:gd name="T33" fmla="*/ 240 h 297"/>
                <a:gd name="T34" fmla="*/ 0 w 241"/>
                <a:gd name="T35" fmla="*/ 294 h 297"/>
                <a:gd name="T36" fmla="*/ 60 w 241"/>
                <a:gd name="T37" fmla="*/ 320 h 297"/>
                <a:gd name="T38" fmla="*/ 60 w 241"/>
                <a:gd name="T39" fmla="*/ 388 h 297"/>
                <a:gd name="T40" fmla="*/ 116 w 241"/>
                <a:gd name="T41" fmla="*/ 388 h 297"/>
                <a:gd name="T42" fmla="*/ 116 w 241"/>
                <a:gd name="T43" fmla="*/ 414 h 297"/>
                <a:gd name="T44" fmla="*/ 137 w 241"/>
                <a:gd name="T45" fmla="*/ 440 h 297"/>
                <a:gd name="T46" fmla="*/ 155 w 241"/>
                <a:gd name="T47" fmla="*/ 480 h 297"/>
                <a:gd name="T48" fmla="*/ 213 w 241"/>
                <a:gd name="T49" fmla="*/ 480 h 297"/>
                <a:gd name="T50" fmla="*/ 253 w 241"/>
                <a:gd name="T51" fmla="*/ 440 h 297"/>
                <a:gd name="T52" fmla="*/ 272 w 241"/>
                <a:gd name="T53" fmla="*/ 440 h 297"/>
                <a:gd name="T54" fmla="*/ 272 w 241"/>
                <a:gd name="T55" fmla="*/ 466 h 297"/>
                <a:gd name="T56" fmla="*/ 292 w 241"/>
                <a:gd name="T57" fmla="*/ 480 h 297"/>
                <a:gd name="T58" fmla="*/ 332 w 241"/>
                <a:gd name="T59" fmla="*/ 480 h 297"/>
                <a:gd name="T60" fmla="*/ 332 w 241"/>
                <a:gd name="T61" fmla="*/ 466 h 297"/>
                <a:gd name="T62" fmla="*/ 370 w 241"/>
                <a:gd name="T63" fmla="*/ 466 h 297"/>
                <a:gd name="T64" fmla="*/ 370 w 241"/>
                <a:gd name="T65" fmla="*/ 480 h 297"/>
                <a:gd name="T66" fmla="*/ 388 w 241"/>
                <a:gd name="T67" fmla="*/ 493 h 297"/>
                <a:gd name="T68" fmla="*/ 429 w 241"/>
                <a:gd name="T69" fmla="*/ 480 h 297"/>
                <a:gd name="T70" fmla="*/ 448 w 241"/>
                <a:gd name="T71" fmla="*/ 429 h 297"/>
                <a:gd name="T72" fmla="*/ 448 w 241"/>
                <a:gd name="T73" fmla="*/ 374 h 297"/>
                <a:gd name="T74" fmla="*/ 489 w 241"/>
                <a:gd name="T75" fmla="*/ 374 h 297"/>
                <a:gd name="T76" fmla="*/ 489 w 241"/>
                <a:gd name="T77" fmla="*/ 361 h 297"/>
                <a:gd name="T78" fmla="*/ 489 w 241"/>
                <a:gd name="T79" fmla="*/ 335 h 297"/>
                <a:gd name="T80" fmla="*/ 526 w 241"/>
                <a:gd name="T81" fmla="*/ 361 h 297"/>
                <a:gd name="T82" fmla="*/ 565 w 241"/>
                <a:gd name="T83" fmla="*/ 320 h 297"/>
                <a:gd name="T84" fmla="*/ 526 w 241"/>
                <a:gd name="T85" fmla="*/ 294 h 297"/>
                <a:gd name="T86" fmla="*/ 526 w 241"/>
                <a:gd name="T87" fmla="*/ 280 h 297"/>
                <a:gd name="T88" fmla="*/ 565 w 241"/>
                <a:gd name="T89" fmla="*/ 266 h 297"/>
                <a:gd name="T90" fmla="*/ 545 w 241"/>
                <a:gd name="T91" fmla="*/ 227 h 297"/>
                <a:gd name="T92" fmla="*/ 526 w 241"/>
                <a:gd name="T93" fmla="*/ 214 h 297"/>
                <a:gd name="T94" fmla="*/ 586 w 241"/>
                <a:gd name="T95" fmla="*/ 227 h 297"/>
                <a:gd name="T96" fmla="*/ 586 w 241"/>
                <a:gd name="T97" fmla="*/ 173 h 297"/>
                <a:gd name="T98" fmla="*/ 526 w 241"/>
                <a:gd name="T99" fmla="*/ 201 h 297"/>
                <a:gd name="T100" fmla="*/ 586 w 241"/>
                <a:gd name="T101" fmla="*/ 135 h 297"/>
                <a:gd name="T102" fmla="*/ 489 w 241"/>
                <a:gd name="T103" fmla="*/ 93 h 297"/>
                <a:gd name="T104" fmla="*/ 429 w 241"/>
                <a:gd name="T105" fmla="*/ 93 h 297"/>
                <a:gd name="T106" fmla="*/ 388 w 241"/>
                <a:gd name="T107" fmla="*/ 122 h 297"/>
                <a:gd name="T108" fmla="*/ 370 w 241"/>
                <a:gd name="T109" fmla="*/ 80 h 297"/>
                <a:gd name="T110" fmla="*/ 388 w 241"/>
                <a:gd name="T111" fmla="*/ 66 h 297"/>
                <a:gd name="T112" fmla="*/ 448 w 241"/>
                <a:gd name="T113" fmla="*/ 2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5" name="Freeform 15"/>
            <p:cNvSpPr/>
            <p:nvPr/>
          </p:nvSpPr>
          <p:spPr bwMode="gray">
            <a:xfrm>
              <a:off x="5247202" y="4426279"/>
              <a:ext cx="459590" cy="629999"/>
            </a:xfrm>
            <a:custGeom>
              <a:avLst/>
              <a:gdLst>
                <a:gd name="T0" fmla="*/ 681 w 273"/>
                <a:gd name="T1" fmla="*/ 93 h 369"/>
                <a:gd name="T2" fmla="*/ 681 w 273"/>
                <a:gd name="T3" fmla="*/ 80 h 369"/>
                <a:gd name="T4" fmla="*/ 643 w 273"/>
                <a:gd name="T5" fmla="*/ 80 h 369"/>
                <a:gd name="T6" fmla="*/ 643 w 273"/>
                <a:gd name="T7" fmla="*/ 93 h 369"/>
                <a:gd name="T8" fmla="*/ 601 w 273"/>
                <a:gd name="T9" fmla="*/ 93 h 369"/>
                <a:gd name="T10" fmla="*/ 580 w 273"/>
                <a:gd name="T11" fmla="*/ 93 h 369"/>
                <a:gd name="T12" fmla="*/ 580 w 273"/>
                <a:gd name="T13" fmla="*/ 53 h 369"/>
                <a:gd name="T14" fmla="*/ 560 w 273"/>
                <a:gd name="T15" fmla="*/ 53 h 369"/>
                <a:gd name="T16" fmla="*/ 520 w 273"/>
                <a:gd name="T17" fmla="*/ 93 h 369"/>
                <a:gd name="T18" fmla="*/ 461 w 273"/>
                <a:gd name="T19" fmla="*/ 93 h 369"/>
                <a:gd name="T20" fmla="*/ 440 w 273"/>
                <a:gd name="T21" fmla="*/ 53 h 369"/>
                <a:gd name="T22" fmla="*/ 422 w 273"/>
                <a:gd name="T23" fmla="*/ 27 h 369"/>
                <a:gd name="T24" fmla="*/ 401 w 273"/>
                <a:gd name="T25" fmla="*/ 0 h 369"/>
                <a:gd name="T26" fmla="*/ 360 w 273"/>
                <a:gd name="T27" fmla="*/ 0 h 369"/>
                <a:gd name="T28" fmla="*/ 360 w 273"/>
                <a:gd name="T29" fmla="*/ 13 h 369"/>
                <a:gd name="T30" fmla="*/ 281 w 273"/>
                <a:gd name="T31" fmla="*/ 27 h 369"/>
                <a:gd name="T32" fmla="*/ 281 w 273"/>
                <a:gd name="T33" fmla="*/ 53 h 369"/>
                <a:gd name="T34" fmla="*/ 199 w 273"/>
                <a:gd name="T35" fmla="*/ 53 h 369"/>
                <a:gd name="T36" fmla="*/ 162 w 273"/>
                <a:gd name="T37" fmla="*/ 80 h 369"/>
                <a:gd name="T38" fmla="*/ 162 w 273"/>
                <a:gd name="T39" fmla="*/ 122 h 369"/>
                <a:gd name="T40" fmla="*/ 181 w 273"/>
                <a:gd name="T41" fmla="*/ 149 h 369"/>
                <a:gd name="T42" fmla="*/ 121 w 273"/>
                <a:gd name="T43" fmla="*/ 186 h 369"/>
                <a:gd name="T44" fmla="*/ 101 w 273"/>
                <a:gd name="T45" fmla="*/ 186 h 369"/>
                <a:gd name="T46" fmla="*/ 79 w 273"/>
                <a:gd name="T47" fmla="*/ 241 h 369"/>
                <a:gd name="T48" fmla="*/ 79 w 273"/>
                <a:gd name="T49" fmla="*/ 267 h 369"/>
                <a:gd name="T50" fmla="*/ 79 w 273"/>
                <a:gd name="T51" fmla="*/ 294 h 369"/>
                <a:gd name="T52" fmla="*/ 41 w 273"/>
                <a:gd name="T53" fmla="*/ 336 h 369"/>
                <a:gd name="T54" fmla="*/ 20 w 273"/>
                <a:gd name="T55" fmla="*/ 361 h 369"/>
                <a:gd name="T56" fmla="*/ 0 w 273"/>
                <a:gd name="T57" fmla="*/ 429 h 369"/>
                <a:gd name="T58" fmla="*/ 20 w 273"/>
                <a:gd name="T59" fmla="*/ 454 h 369"/>
                <a:gd name="T60" fmla="*/ 138 w 273"/>
                <a:gd name="T61" fmla="*/ 454 h 369"/>
                <a:gd name="T62" fmla="*/ 199 w 273"/>
                <a:gd name="T63" fmla="*/ 549 h 369"/>
                <a:gd name="T64" fmla="*/ 221 w 273"/>
                <a:gd name="T65" fmla="*/ 615 h 369"/>
                <a:gd name="T66" fmla="*/ 281 w 273"/>
                <a:gd name="T67" fmla="*/ 549 h 369"/>
                <a:gd name="T68" fmla="*/ 300 w 273"/>
                <a:gd name="T69" fmla="*/ 562 h 369"/>
                <a:gd name="T70" fmla="*/ 381 w 273"/>
                <a:gd name="T71" fmla="*/ 510 h 369"/>
                <a:gd name="T72" fmla="*/ 381 w 273"/>
                <a:gd name="T73" fmla="*/ 468 h 369"/>
                <a:gd name="T74" fmla="*/ 461 w 273"/>
                <a:gd name="T75" fmla="*/ 454 h 369"/>
                <a:gd name="T76" fmla="*/ 500 w 273"/>
                <a:gd name="T77" fmla="*/ 388 h 369"/>
                <a:gd name="T78" fmla="*/ 542 w 273"/>
                <a:gd name="T79" fmla="*/ 375 h 369"/>
                <a:gd name="T80" fmla="*/ 542 w 273"/>
                <a:gd name="T81" fmla="*/ 336 h 369"/>
                <a:gd name="T82" fmla="*/ 601 w 273"/>
                <a:gd name="T83" fmla="*/ 336 h 369"/>
                <a:gd name="T84" fmla="*/ 621 w 273"/>
                <a:gd name="T85" fmla="*/ 267 h 369"/>
                <a:gd name="T86" fmla="*/ 601 w 273"/>
                <a:gd name="T87" fmla="*/ 214 h 369"/>
                <a:gd name="T88" fmla="*/ 621 w 273"/>
                <a:gd name="T89" fmla="*/ 201 h 369"/>
                <a:gd name="T90" fmla="*/ 580 w 273"/>
                <a:gd name="T91" fmla="*/ 173 h 369"/>
                <a:gd name="T92" fmla="*/ 621 w 273"/>
                <a:gd name="T93" fmla="*/ 160 h 369"/>
                <a:gd name="T94" fmla="*/ 643 w 273"/>
                <a:gd name="T95" fmla="*/ 173 h 369"/>
                <a:gd name="T96" fmla="*/ 681 w 273"/>
                <a:gd name="T97" fmla="*/ 135 h 369"/>
                <a:gd name="T98" fmla="*/ 681 w 273"/>
                <a:gd name="T99" fmla="*/ 93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6" name="Freeform 16"/>
            <p:cNvSpPr/>
            <p:nvPr/>
          </p:nvSpPr>
          <p:spPr bwMode="gray">
            <a:xfrm>
              <a:off x="4546608" y="4822146"/>
              <a:ext cx="850522" cy="656184"/>
            </a:xfrm>
            <a:custGeom>
              <a:avLst/>
              <a:gdLst>
                <a:gd name="T0" fmla="*/ 1244 w 505"/>
                <a:gd name="T1" fmla="*/ 158 h 385"/>
                <a:gd name="T2" fmla="*/ 1065 w 505"/>
                <a:gd name="T3" fmla="*/ 66 h 385"/>
                <a:gd name="T4" fmla="*/ 1023 w 505"/>
                <a:gd name="T5" fmla="*/ 93 h 385"/>
                <a:gd name="T6" fmla="*/ 944 w 505"/>
                <a:gd name="T7" fmla="*/ 66 h 385"/>
                <a:gd name="T8" fmla="*/ 782 w 505"/>
                <a:gd name="T9" fmla="*/ 93 h 385"/>
                <a:gd name="T10" fmla="*/ 782 w 505"/>
                <a:gd name="T11" fmla="*/ 0 h 385"/>
                <a:gd name="T12" fmla="*/ 703 w 505"/>
                <a:gd name="T13" fmla="*/ 0 h 385"/>
                <a:gd name="T14" fmla="*/ 543 w 505"/>
                <a:gd name="T15" fmla="*/ 13 h 385"/>
                <a:gd name="T16" fmla="*/ 522 w 505"/>
                <a:gd name="T17" fmla="*/ 66 h 385"/>
                <a:gd name="T18" fmla="*/ 422 w 505"/>
                <a:gd name="T19" fmla="*/ 41 h 385"/>
                <a:gd name="T20" fmla="*/ 361 w 505"/>
                <a:gd name="T21" fmla="*/ 80 h 385"/>
                <a:gd name="T22" fmla="*/ 381 w 505"/>
                <a:gd name="T23" fmla="*/ 145 h 385"/>
                <a:gd name="T24" fmla="*/ 361 w 505"/>
                <a:gd name="T25" fmla="*/ 186 h 385"/>
                <a:gd name="T26" fmla="*/ 281 w 505"/>
                <a:gd name="T27" fmla="*/ 279 h 385"/>
                <a:gd name="T28" fmla="*/ 181 w 505"/>
                <a:gd name="T29" fmla="*/ 371 h 385"/>
                <a:gd name="T30" fmla="*/ 79 w 505"/>
                <a:gd name="T31" fmla="*/ 450 h 385"/>
                <a:gd name="T32" fmla="*/ 0 w 505"/>
                <a:gd name="T33" fmla="*/ 492 h 385"/>
                <a:gd name="T34" fmla="*/ 20 w 505"/>
                <a:gd name="T35" fmla="*/ 518 h 385"/>
                <a:gd name="T36" fmla="*/ 41 w 505"/>
                <a:gd name="T37" fmla="*/ 596 h 385"/>
                <a:gd name="T38" fmla="*/ 141 w 505"/>
                <a:gd name="T39" fmla="*/ 636 h 385"/>
                <a:gd name="T40" fmla="*/ 101 w 505"/>
                <a:gd name="T41" fmla="*/ 572 h 385"/>
                <a:gd name="T42" fmla="*/ 200 w 505"/>
                <a:gd name="T43" fmla="*/ 505 h 385"/>
                <a:gd name="T44" fmla="*/ 381 w 505"/>
                <a:gd name="T45" fmla="*/ 465 h 385"/>
                <a:gd name="T46" fmla="*/ 482 w 505"/>
                <a:gd name="T47" fmla="*/ 492 h 385"/>
                <a:gd name="T48" fmla="*/ 601 w 505"/>
                <a:gd name="T49" fmla="*/ 411 h 385"/>
                <a:gd name="T50" fmla="*/ 662 w 505"/>
                <a:gd name="T51" fmla="*/ 398 h 385"/>
                <a:gd name="T52" fmla="*/ 662 w 505"/>
                <a:gd name="T53" fmla="*/ 357 h 385"/>
                <a:gd name="T54" fmla="*/ 703 w 505"/>
                <a:gd name="T55" fmla="*/ 344 h 385"/>
                <a:gd name="T56" fmla="*/ 844 w 505"/>
                <a:gd name="T57" fmla="*/ 384 h 385"/>
                <a:gd name="T58" fmla="*/ 844 w 505"/>
                <a:gd name="T59" fmla="*/ 332 h 385"/>
                <a:gd name="T60" fmla="*/ 944 w 505"/>
                <a:gd name="T61" fmla="*/ 319 h 385"/>
                <a:gd name="T62" fmla="*/ 982 w 505"/>
                <a:gd name="T63" fmla="*/ 332 h 385"/>
                <a:gd name="T64" fmla="*/ 1004 w 505"/>
                <a:gd name="T65" fmla="*/ 306 h 385"/>
                <a:gd name="T66" fmla="*/ 1124 w 505"/>
                <a:gd name="T67" fmla="*/ 292 h 385"/>
                <a:gd name="T68" fmla="*/ 1204 w 505"/>
                <a:gd name="T69" fmla="*/ 22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7" name="Freeform 17"/>
            <p:cNvSpPr/>
            <p:nvPr/>
          </p:nvSpPr>
          <p:spPr bwMode="gray">
            <a:xfrm>
              <a:off x="3980527" y="4698919"/>
              <a:ext cx="837911" cy="656184"/>
            </a:xfrm>
            <a:custGeom>
              <a:avLst/>
              <a:gdLst>
                <a:gd name="T0" fmla="*/ 868 w 497"/>
                <a:gd name="T1" fmla="*/ 572 h 385"/>
                <a:gd name="T2" fmla="*/ 1052 w 497"/>
                <a:gd name="T3" fmla="*/ 492 h 385"/>
                <a:gd name="T4" fmla="*/ 1131 w 497"/>
                <a:gd name="T5" fmla="*/ 398 h 385"/>
                <a:gd name="T6" fmla="*/ 1210 w 497"/>
                <a:gd name="T7" fmla="*/ 306 h 385"/>
                <a:gd name="T8" fmla="*/ 1251 w 497"/>
                <a:gd name="T9" fmla="*/ 266 h 385"/>
                <a:gd name="T10" fmla="*/ 1210 w 497"/>
                <a:gd name="T11" fmla="*/ 214 h 385"/>
                <a:gd name="T12" fmla="*/ 1151 w 497"/>
                <a:gd name="T13" fmla="*/ 158 h 385"/>
                <a:gd name="T14" fmla="*/ 1109 w 497"/>
                <a:gd name="T15" fmla="*/ 186 h 385"/>
                <a:gd name="T16" fmla="*/ 1070 w 497"/>
                <a:gd name="T17" fmla="*/ 173 h 385"/>
                <a:gd name="T18" fmla="*/ 1109 w 497"/>
                <a:gd name="T19" fmla="*/ 93 h 385"/>
                <a:gd name="T20" fmla="*/ 1109 w 497"/>
                <a:gd name="T21" fmla="*/ 27 h 385"/>
                <a:gd name="T22" fmla="*/ 1029 w 497"/>
                <a:gd name="T23" fmla="*/ 13 h 385"/>
                <a:gd name="T24" fmla="*/ 948 w 497"/>
                <a:gd name="T25" fmla="*/ 41 h 385"/>
                <a:gd name="T26" fmla="*/ 907 w 497"/>
                <a:gd name="T27" fmla="*/ 41 h 385"/>
                <a:gd name="T28" fmla="*/ 806 w 497"/>
                <a:gd name="T29" fmla="*/ 53 h 385"/>
                <a:gd name="T30" fmla="*/ 728 w 497"/>
                <a:gd name="T31" fmla="*/ 106 h 385"/>
                <a:gd name="T32" fmla="*/ 668 w 497"/>
                <a:gd name="T33" fmla="*/ 120 h 385"/>
                <a:gd name="T34" fmla="*/ 566 w 497"/>
                <a:gd name="T35" fmla="*/ 158 h 385"/>
                <a:gd name="T36" fmla="*/ 463 w 497"/>
                <a:gd name="T37" fmla="*/ 145 h 385"/>
                <a:gd name="T38" fmla="*/ 404 w 497"/>
                <a:gd name="T39" fmla="*/ 120 h 385"/>
                <a:gd name="T40" fmla="*/ 362 w 497"/>
                <a:gd name="T41" fmla="*/ 145 h 385"/>
                <a:gd name="T42" fmla="*/ 243 w 497"/>
                <a:gd name="T43" fmla="*/ 214 h 385"/>
                <a:gd name="T44" fmla="*/ 83 w 497"/>
                <a:gd name="T45" fmla="*/ 186 h 385"/>
                <a:gd name="T46" fmla="*/ 0 w 497"/>
                <a:gd name="T47" fmla="*/ 214 h 385"/>
                <a:gd name="T48" fmla="*/ 83 w 497"/>
                <a:gd name="T49" fmla="*/ 239 h 385"/>
                <a:gd name="T50" fmla="*/ 223 w 497"/>
                <a:gd name="T51" fmla="*/ 279 h 385"/>
                <a:gd name="T52" fmla="*/ 261 w 497"/>
                <a:gd name="T53" fmla="*/ 344 h 385"/>
                <a:gd name="T54" fmla="*/ 141 w 497"/>
                <a:gd name="T55" fmla="*/ 371 h 385"/>
                <a:gd name="T56" fmla="*/ 223 w 497"/>
                <a:gd name="T57" fmla="*/ 411 h 385"/>
                <a:gd name="T58" fmla="*/ 343 w 497"/>
                <a:gd name="T59" fmla="*/ 465 h 385"/>
                <a:gd name="T60" fmla="*/ 343 w 497"/>
                <a:gd name="T61" fmla="*/ 505 h 385"/>
                <a:gd name="T62" fmla="*/ 525 w 497"/>
                <a:gd name="T63" fmla="*/ 596 h 385"/>
                <a:gd name="T64" fmla="*/ 626 w 497"/>
                <a:gd name="T65" fmla="*/ 596 h 385"/>
                <a:gd name="T66" fmla="*/ 646 w 497"/>
                <a:gd name="T67" fmla="*/ 572 h 385"/>
                <a:gd name="T68" fmla="*/ 746 w 497"/>
                <a:gd name="T69" fmla="*/ 623 h 385"/>
                <a:gd name="T70" fmla="*/ 847 w 497"/>
                <a:gd name="T71" fmla="*/ 610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8" name="Freeform 18"/>
            <p:cNvSpPr/>
            <p:nvPr/>
          </p:nvSpPr>
          <p:spPr bwMode="invGray">
            <a:xfrm>
              <a:off x="3900659" y="4330778"/>
              <a:ext cx="622128" cy="603813"/>
            </a:xfrm>
            <a:custGeom>
              <a:avLst/>
              <a:gdLst>
                <a:gd name="T0" fmla="*/ 122 w 369"/>
                <a:gd name="T1" fmla="*/ 540 h 353"/>
                <a:gd name="T2" fmla="*/ 83 w 369"/>
                <a:gd name="T3" fmla="*/ 445 h 353"/>
                <a:gd name="T4" fmla="*/ 141 w 369"/>
                <a:gd name="T5" fmla="*/ 324 h 353"/>
                <a:gd name="T6" fmla="*/ 20 w 369"/>
                <a:gd name="T7" fmla="*/ 271 h 353"/>
                <a:gd name="T8" fmla="*/ 41 w 369"/>
                <a:gd name="T9" fmla="*/ 231 h 353"/>
                <a:gd name="T10" fmla="*/ 122 w 369"/>
                <a:gd name="T11" fmla="*/ 231 h 353"/>
                <a:gd name="T12" fmla="*/ 261 w 369"/>
                <a:gd name="T13" fmla="*/ 202 h 353"/>
                <a:gd name="T14" fmla="*/ 422 w 369"/>
                <a:gd name="T15" fmla="*/ 189 h 353"/>
                <a:gd name="T16" fmla="*/ 343 w 369"/>
                <a:gd name="T17" fmla="*/ 135 h 353"/>
                <a:gd name="T18" fmla="*/ 362 w 369"/>
                <a:gd name="T19" fmla="*/ 67 h 353"/>
                <a:gd name="T20" fmla="*/ 463 w 369"/>
                <a:gd name="T21" fmla="*/ 67 h 353"/>
                <a:gd name="T22" fmla="*/ 525 w 369"/>
                <a:gd name="T23" fmla="*/ 81 h 353"/>
                <a:gd name="T24" fmla="*/ 585 w 369"/>
                <a:gd name="T25" fmla="*/ 67 h 353"/>
                <a:gd name="T26" fmla="*/ 626 w 369"/>
                <a:gd name="T27" fmla="*/ 0 h 353"/>
                <a:gd name="T28" fmla="*/ 728 w 369"/>
                <a:gd name="T29" fmla="*/ 27 h 353"/>
                <a:gd name="T30" fmla="*/ 806 w 369"/>
                <a:gd name="T31" fmla="*/ 122 h 353"/>
                <a:gd name="T32" fmla="*/ 868 w 369"/>
                <a:gd name="T33" fmla="*/ 149 h 353"/>
                <a:gd name="T34" fmla="*/ 907 w 369"/>
                <a:gd name="T35" fmla="*/ 109 h 353"/>
                <a:gd name="T36" fmla="*/ 907 w 369"/>
                <a:gd name="T37" fmla="*/ 163 h 353"/>
                <a:gd name="T38" fmla="*/ 907 w 369"/>
                <a:gd name="T39" fmla="*/ 215 h 353"/>
                <a:gd name="T40" fmla="*/ 847 w 369"/>
                <a:gd name="T41" fmla="*/ 285 h 353"/>
                <a:gd name="T42" fmla="*/ 928 w 369"/>
                <a:gd name="T43" fmla="*/ 311 h 353"/>
                <a:gd name="T44" fmla="*/ 907 w 369"/>
                <a:gd name="T45" fmla="*/ 351 h 353"/>
                <a:gd name="T46" fmla="*/ 928 w 369"/>
                <a:gd name="T47" fmla="*/ 393 h 353"/>
                <a:gd name="T48" fmla="*/ 868 w 369"/>
                <a:gd name="T49" fmla="*/ 432 h 353"/>
                <a:gd name="T50" fmla="*/ 868 w 369"/>
                <a:gd name="T51" fmla="*/ 472 h 353"/>
                <a:gd name="T52" fmla="*/ 786 w 369"/>
                <a:gd name="T53" fmla="*/ 486 h 353"/>
                <a:gd name="T54" fmla="*/ 685 w 369"/>
                <a:gd name="T55" fmla="*/ 525 h 353"/>
                <a:gd name="T56" fmla="*/ 585 w 369"/>
                <a:gd name="T57" fmla="*/ 513 h 353"/>
                <a:gd name="T58" fmla="*/ 525 w 369"/>
                <a:gd name="T59" fmla="*/ 486 h 353"/>
                <a:gd name="T60" fmla="*/ 485 w 369"/>
                <a:gd name="T61" fmla="*/ 513 h 353"/>
                <a:gd name="T62" fmla="*/ 362 w 369"/>
                <a:gd name="T63" fmla="*/ 594 h 353"/>
                <a:gd name="T64" fmla="*/ 202 w 369"/>
                <a:gd name="T65" fmla="*/ 554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9" name="Freeform 19"/>
            <p:cNvSpPr/>
            <p:nvPr/>
          </p:nvSpPr>
          <p:spPr bwMode="invGray">
            <a:xfrm>
              <a:off x="3198663" y="4289189"/>
              <a:ext cx="958414" cy="1052052"/>
            </a:xfrm>
            <a:custGeom>
              <a:avLst/>
              <a:gdLst>
                <a:gd name="T0" fmla="*/ 1325 w 569"/>
                <a:gd name="T1" fmla="*/ 745 h 617"/>
                <a:gd name="T2" fmla="*/ 1406 w 569"/>
                <a:gd name="T3" fmla="*/ 690 h 617"/>
                <a:gd name="T4" fmla="*/ 1325 w 569"/>
                <a:gd name="T5" fmla="*/ 677 h 617"/>
                <a:gd name="T6" fmla="*/ 1244 w 569"/>
                <a:gd name="T7" fmla="*/ 638 h 617"/>
                <a:gd name="T8" fmla="*/ 1166 w 569"/>
                <a:gd name="T9" fmla="*/ 599 h 617"/>
                <a:gd name="T10" fmla="*/ 1206 w 569"/>
                <a:gd name="T11" fmla="*/ 531 h 617"/>
                <a:gd name="T12" fmla="*/ 1185 w 569"/>
                <a:gd name="T13" fmla="*/ 413 h 617"/>
                <a:gd name="T14" fmla="*/ 1065 w 569"/>
                <a:gd name="T15" fmla="*/ 373 h 617"/>
                <a:gd name="T16" fmla="*/ 1043 w 569"/>
                <a:gd name="T17" fmla="*/ 293 h 617"/>
                <a:gd name="T18" fmla="*/ 1125 w 569"/>
                <a:gd name="T19" fmla="*/ 279 h 617"/>
                <a:gd name="T20" fmla="*/ 1283 w 569"/>
                <a:gd name="T21" fmla="*/ 266 h 617"/>
                <a:gd name="T22" fmla="*/ 1283 w 569"/>
                <a:gd name="T23" fmla="*/ 186 h 617"/>
                <a:gd name="T24" fmla="*/ 1166 w 569"/>
                <a:gd name="T25" fmla="*/ 186 h 617"/>
                <a:gd name="T26" fmla="*/ 1084 w 569"/>
                <a:gd name="T27" fmla="*/ 106 h 617"/>
                <a:gd name="T28" fmla="*/ 1023 w 569"/>
                <a:gd name="T29" fmla="*/ 159 h 617"/>
                <a:gd name="T30" fmla="*/ 964 w 569"/>
                <a:gd name="T31" fmla="*/ 239 h 617"/>
                <a:gd name="T32" fmla="*/ 922 w 569"/>
                <a:gd name="T33" fmla="*/ 399 h 617"/>
                <a:gd name="T34" fmla="*/ 844 w 569"/>
                <a:gd name="T35" fmla="*/ 373 h 617"/>
                <a:gd name="T36" fmla="*/ 722 w 569"/>
                <a:gd name="T37" fmla="*/ 399 h 617"/>
                <a:gd name="T38" fmla="*/ 682 w 569"/>
                <a:gd name="T39" fmla="*/ 373 h 617"/>
                <a:gd name="T40" fmla="*/ 582 w 569"/>
                <a:gd name="T41" fmla="*/ 173 h 617"/>
                <a:gd name="T42" fmla="*/ 543 w 569"/>
                <a:gd name="T43" fmla="*/ 186 h 617"/>
                <a:gd name="T44" fmla="*/ 523 w 569"/>
                <a:gd name="T45" fmla="*/ 122 h 617"/>
                <a:gd name="T46" fmla="*/ 402 w 569"/>
                <a:gd name="T47" fmla="*/ 66 h 617"/>
                <a:gd name="T48" fmla="*/ 341 w 569"/>
                <a:gd name="T49" fmla="*/ 135 h 617"/>
                <a:gd name="T50" fmla="*/ 341 w 569"/>
                <a:gd name="T51" fmla="*/ 0 h 617"/>
                <a:gd name="T52" fmla="*/ 281 w 569"/>
                <a:gd name="T53" fmla="*/ 0 h 617"/>
                <a:gd name="T54" fmla="*/ 240 w 569"/>
                <a:gd name="T55" fmla="*/ 53 h 617"/>
                <a:gd name="T56" fmla="*/ 221 w 569"/>
                <a:gd name="T57" fmla="*/ 106 h 617"/>
                <a:gd name="T58" fmla="*/ 200 w 569"/>
                <a:gd name="T59" fmla="*/ 159 h 617"/>
                <a:gd name="T60" fmla="*/ 260 w 569"/>
                <a:gd name="T61" fmla="*/ 186 h 617"/>
                <a:gd name="T62" fmla="*/ 221 w 569"/>
                <a:gd name="T63" fmla="*/ 399 h 617"/>
                <a:gd name="T64" fmla="*/ 60 w 569"/>
                <a:gd name="T65" fmla="*/ 466 h 617"/>
                <a:gd name="T66" fmla="*/ 20 w 569"/>
                <a:gd name="T67" fmla="*/ 518 h 617"/>
                <a:gd name="T68" fmla="*/ 0 w 569"/>
                <a:gd name="T69" fmla="*/ 623 h 617"/>
                <a:gd name="T70" fmla="*/ 121 w 569"/>
                <a:gd name="T71" fmla="*/ 611 h 617"/>
                <a:gd name="T72" fmla="*/ 200 w 569"/>
                <a:gd name="T73" fmla="*/ 651 h 617"/>
                <a:gd name="T74" fmla="*/ 221 w 569"/>
                <a:gd name="T75" fmla="*/ 677 h 617"/>
                <a:gd name="T76" fmla="*/ 240 w 569"/>
                <a:gd name="T77" fmla="*/ 745 h 617"/>
                <a:gd name="T78" fmla="*/ 301 w 569"/>
                <a:gd name="T79" fmla="*/ 772 h 617"/>
                <a:gd name="T80" fmla="*/ 281 w 569"/>
                <a:gd name="T81" fmla="*/ 838 h 617"/>
                <a:gd name="T82" fmla="*/ 260 w 569"/>
                <a:gd name="T83" fmla="*/ 876 h 617"/>
                <a:gd name="T84" fmla="*/ 362 w 569"/>
                <a:gd name="T85" fmla="*/ 930 h 617"/>
                <a:gd name="T86" fmla="*/ 501 w 569"/>
                <a:gd name="T87" fmla="*/ 959 h 617"/>
                <a:gd name="T88" fmla="*/ 560 w 569"/>
                <a:gd name="T89" fmla="*/ 943 h 617"/>
                <a:gd name="T90" fmla="*/ 582 w 569"/>
                <a:gd name="T91" fmla="*/ 997 h 617"/>
                <a:gd name="T92" fmla="*/ 662 w 569"/>
                <a:gd name="T93" fmla="*/ 984 h 617"/>
                <a:gd name="T94" fmla="*/ 682 w 569"/>
                <a:gd name="T95" fmla="*/ 851 h 617"/>
                <a:gd name="T96" fmla="*/ 823 w 569"/>
                <a:gd name="T97" fmla="*/ 838 h 617"/>
                <a:gd name="T98" fmla="*/ 882 w 569"/>
                <a:gd name="T99" fmla="*/ 851 h 617"/>
                <a:gd name="T100" fmla="*/ 964 w 569"/>
                <a:gd name="T101" fmla="*/ 851 h 617"/>
                <a:gd name="T102" fmla="*/ 1043 w 569"/>
                <a:gd name="T103" fmla="*/ 866 h 617"/>
                <a:gd name="T104" fmla="*/ 1106 w 569"/>
                <a:gd name="T105" fmla="*/ 838 h 617"/>
                <a:gd name="T106" fmla="*/ 1227 w 569"/>
                <a:gd name="T107" fmla="*/ 784 h 617"/>
                <a:gd name="T108" fmla="*/ 1305 w 569"/>
                <a:gd name="T109" fmla="*/ 772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0" name="Freeform 20"/>
            <p:cNvSpPr/>
            <p:nvPr/>
          </p:nvSpPr>
          <p:spPr bwMode="invGray">
            <a:xfrm>
              <a:off x="1409344" y="3072321"/>
              <a:ext cx="2037330" cy="1340095"/>
            </a:xfrm>
            <a:custGeom>
              <a:avLst/>
              <a:gdLst>
                <a:gd name="T0" fmla="*/ 2979 w 1209"/>
                <a:gd name="T1" fmla="*/ 1217 h 785"/>
                <a:gd name="T2" fmla="*/ 2919 w 1209"/>
                <a:gd name="T3" fmla="*/ 1217 h 785"/>
                <a:gd name="T4" fmla="*/ 2919 w 1209"/>
                <a:gd name="T5" fmla="*/ 1311 h 785"/>
                <a:gd name="T6" fmla="*/ 2797 w 1209"/>
                <a:gd name="T7" fmla="*/ 1270 h 785"/>
                <a:gd name="T8" fmla="*/ 2736 w 1209"/>
                <a:gd name="T9" fmla="*/ 1257 h 785"/>
                <a:gd name="T10" fmla="*/ 2577 w 1209"/>
                <a:gd name="T11" fmla="*/ 1204 h 785"/>
                <a:gd name="T12" fmla="*/ 2618 w 1209"/>
                <a:gd name="T13" fmla="*/ 1161 h 785"/>
                <a:gd name="T14" fmla="*/ 2595 w 1209"/>
                <a:gd name="T15" fmla="*/ 1138 h 785"/>
                <a:gd name="T16" fmla="*/ 2517 w 1209"/>
                <a:gd name="T17" fmla="*/ 1110 h 785"/>
                <a:gd name="T18" fmla="*/ 2456 w 1209"/>
                <a:gd name="T19" fmla="*/ 1138 h 785"/>
                <a:gd name="T20" fmla="*/ 2334 w 1209"/>
                <a:gd name="T21" fmla="*/ 1084 h 785"/>
                <a:gd name="T22" fmla="*/ 2094 w 1209"/>
                <a:gd name="T23" fmla="*/ 1161 h 785"/>
                <a:gd name="T24" fmla="*/ 2034 w 1209"/>
                <a:gd name="T25" fmla="*/ 1204 h 785"/>
                <a:gd name="T26" fmla="*/ 1834 w 1209"/>
                <a:gd name="T27" fmla="*/ 1230 h 785"/>
                <a:gd name="T28" fmla="*/ 1650 w 1209"/>
                <a:gd name="T29" fmla="*/ 1190 h 785"/>
                <a:gd name="T30" fmla="*/ 1590 w 1209"/>
                <a:gd name="T31" fmla="*/ 1138 h 785"/>
                <a:gd name="T32" fmla="*/ 1468 w 1209"/>
                <a:gd name="T33" fmla="*/ 1177 h 785"/>
                <a:gd name="T34" fmla="*/ 1349 w 1209"/>
                <a:gd name="T35" fmla="*/ 1217 h 785"/>
                <a:gd name="T36" fmla="*/ 1147 w 1209"/>
                <a:gd name="T37" fmla="*/ 1124 h 785"/>
                <a:gd name="T38" fmla="*/ 1027 w 1209"/>
                <a:gd name="T39" fmla="*/ 1069 h 785"/>
                <a:gd name="T40" fmla="*/ 907 w 1209"/>
                <a:gd name="T41" fmla="*/ 1044 h 785"/>
                <a:gd name="T42" fmla="*/ 806 w 1209"/>
                <a:gd name="T43" fmla="*/ 990 h 785"/>
                <a:gd name="T44" fmla="*/ 684 w 1209"/>
                <a:gd name="T45" fmla="*/ 869 h 785"/>
                <a:gd name="T46" fmla="*/ 623 w 1209"/>
                <a:gd name="T47" fmla="*/ 854 h 785"/>
                <a:gd name="T48" fmla="*/ 523 w 1209"/>
                <a:gd name="T49" fmla="*/ 762 h 785"/>
                <a:gd name="T50" fmla="*/ 402 w 1209"/>
                <a:gd name="T51" fmla="*/ 643 h 785"/>
                <a:gd name="T52" fmla="*/ 301 w 1209"/>
                <a:gd name="T53" fmla="*/ 682 h 785"/>
                <a:gd name="T54" fmla="*/ 162 w 1209"/>
                <a:gd name="T55" fmla="*/ 549 h 785"/>
                <a:gd name="T56" fmla="*/ 79 w 1209"/>
                <a:gd name="T57" fmla="*/ 454 h 785"/>
                <a:gd name="T58" fmla="*/ 0 w 1209"/>
                <a:gd name="T59" fmla="*/ 429 h 785"/>
                <a:gd name="T60" fmla="*/ 41 w 1209"/>
                <a:gd name="T61" fmla="*/ 294 h 785"/>
                <a:gd name="T62" fmla="*/ 121 w 1209"/>
                <a:gd name="T63" fmla="*/ 321 h 785"/>
                <a:gd name="T64" fmla="*/ 200 w 1209"/>
                <a:gd name="T65" fmla="*/ 307 h 785"/>
                <a:gd name="T66" fmla="*/ 200 w 1209"/>
                <a:gd name="T67" fmla="*/ 214 h 785"/>
                <a:gd name="T68" fmla="*/ 141 w 1209"/>
                <a:gd name="T69" fmla="*/ 160 h 785"/>
                <a:gd name="T70" fmla="*/ 200 w 1209"/>
                <a:gd name="T71" fmla="*/ 80 h 785"/>
                <a:gd name="T72" fmla="*/ 384 w 1209"/>
                <a:gd name="T73" fmla="*/ 66 h 785"/>
                <a:gd name="T74" fmla="*/ 523 w 1209"/>
                <a:gd name="T75" fmla="*/ 13 h 785"/>
                <a:gd name="T76" fmla="*/ 723 w 1209"/>
                <a:gd name="T77" fmla="*/ 27 h 785"/>
                <a:gd name="T78" fmla="*/ 866 w 1209"/>
                <a:gd name="T79" fmla="*/ 93 h 785"/>
                <a:gd name="T80" fmla="*/ 1087 w 1209"/>
                <a:gd name="T81" fmla="*/ 93 h 785"/>
                <a:gd name="T82" fmla="*/ 1329 w 1209"/>
                <a:gd name="T83" fmla="*/ 66 h 785"/>
                <a:gd name="T84" fmla="*/ 1672 w 1209"/>
                <a:gd name="T85" fmla="*/ 93 h 785"/>
                <a:gd name="T86" fmla="*/ 1791 w 1209"/>
                <a:gd name="T87" fmla="*/ 122 h 785"/>
                <a:gd name="T88" fmla="*/ 1771 w 1209"/>
                <a:gd name="T89" fmla="*/ 160 h 785"/>
                <a:gd name="T90" fmla="*/ 1834 w 1209"/>
                <a:gd name="T91" fmla="*/ 227 h 785"/>
                <a:gd name="T92" fmla="*/ 1791 w 1209"/>
                <a:gd name="T93" fmla="*/ 307 h 785"/>
                <a:gd name="T94" fmla="*/ 1751 w 1209"/>
                <a:gd name="T95" fmla="*/ 416 h 785"/>
                <a:gd name="T96" fmla="*/ 1851 w 1209"/>
                <a:gd name="T97" fmla="*/ 535 h 785"/>
                <a:gd name="T98" fmla="*/ 2094 w 1209"/>
                <a:gd name="T99" fmla="*/ 615 h 785"/>
                <a:gd name="T100" fmla="*/ 2355 w 1209"/>
                <a:gd name="T101" fmla="*/ 695 h 785"/>
                <a:gd name="T102" fmla="*/ 2497 w 1209"/>
                <a:gd name="T103" fmla="*/ 708 h 785"/>
                <a:gd name="T104" fmla="*/ 2535 w 1209"/>
                <a:gd name="T105" fmla="*/ 804 h 785"/>
                <a:gd name="T106" fmla="*/ 2618 w 1209"/>
                <a:gd name="T107" fmla="*/ 830 h 785"/>
                <a:gd name="T108" fmla="*/ 2655 w 1209"/>
                <a:gd name="T109" fmla="*/ 790 h 785"/>
                <a:gd name="T110" fmla="*/ 2718 w 1209"/>
                <a:gd name="T111" fmla="*/ 804 h 785"/>
                <a:gd name="T112" fmla="*/ 2756 w 1209"/>
                <a:gd name="T113" fmla="*/ 776 h 785"/>
                <a:gd name="T114" fmla="*/ 2857 w 1209"/>
                <a:gd name="T115" fmla="*/ 737 h 785"/>
                <a:gd name="T116" fmla="*/ 2960 w 1209"/>
                <a:gd name="T117" fmla="*/ 762 h 785"/>
                <a:gd name="T118" fmla="*/ 3039 w 1209"/>
                <a:gd name="T119" fmla="*/ 895 h 785"/>
                <a:gd name="T120" fmla="*/ 3039 w 1209"/>
                <a:gd name="T121" fmla="*/ 963 h 785"/>
                <a:gd name="T122" fmla="*/ 3019 w 1209"/>
                <a:gd name="T123" fmla="*/ 1190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1" name="Freeform 21"/>
            <p:cNvSpPr/>
            <p:nvPr/>
          </p:nvSpPr>
          <p:spPr bwMode="gray">
            <a:xfrm>
              <a:off x="3323369" y="3620681"/>
              <a:ext cx="1279286" cy="1079778"/>
            </a:xfrm>
            <a:custGeom>
              <a:avLst/>
              <a:gdLst>
                <a:gd name="T0" fmla="*/ 1730 w 761"/>
                <a:gd name="T1" fmla="*/ 812 h 633"/>
                <a:gd name="T2" fmla="*/ 1670 w 761"/>
                <a:gd name="T3" fmla="*/ 838 h 633"/>
                <a:gd name="T4" fmla="*/ 1630 w 761"/>
                <a:gd name="T5" fmla="*/ 812 h 633"/>
                <a:gd name="T6" fmla="*/ 1512 w 761"/>
                <a:gd name="T7" fmla="*/ 719 h 633"/>
                <a:gd name="T8" fmla="*/ 1453 w 761"/>
                <a:gd name="T9" fmla="*/ 707 h 633"/>
                <a:gd name="T10" fmla="*/ 1371 w 761"/>
                <a:gd name="T11" fmla="*/ 732 h 633"/>
                <a:gd name="T12" fmla="*/ 1332 w 761"/>
                <a:gd name="T13" fmla="*/ 786 h 633"/>
                <a:gd name="T14" fmla="*/ 1273 w 761"/>
                <a:gd name="T15" fmla="*/ 773 h 633"/>
                <a:gd name="T16" fmla="*/ 1173 w 761"/>
                <a:gd name="T17" fmla="*/ 786 h 633"/>
                <a:gd name="T18" fmla="*/ 1254 w 761"/>
                <a:gd name="T19" fmla="*/ 825 h 633"/>
                <a:gd name="T20" fmla="*/ 1133 w 761"/>
                <a:gd name="T21" fmla="*/ 880 h 633"/>
                <a:gd name="T22" fmla="*/ 1035 w 761"/>
                <a:gd name="T23" fmla="*/ 867 h 633"/>
                <a:gd name="T24" fmla="*/ 974 w 761"/>
                <a:gd name="T25" fmla="*/ 759 h 633"/>
                <a:gd name="T26" fmla="*/ 894 w 761"/>
                <a:gd name="T27" fmla="*/ 812 h 633"/>
                <a:gd name="T28" fmla="*/ 834 w 761"/>
                <a:gd name="T29" fmla="*/ 838 h 633"/>
                <a:gd name="T30" fmla="*/ 735 w 761"/>
                <a:gd name="T31" fmla="*/ 894 h 633"/>
                <a:gd name="T32" fmla="*/ 675 w 761"/>
                <a:gd name="T33" fmla="*/ 1052 h 633"/>
                <a:gd name="T34" fmla="*/ 619 w 761"/>
                <a:gd name="T35" fmla="*/ 1052 h 633"/>
                <a:gd name="T36" fmla="*/ 537 w 761"/>
                <a:gd name="T37" fmla="*/ 1039 h 633"/>
                <a:gd name="T38" fmla="*/ 498 w 761"/>
                <a:gd name="T39" fmla="*/ 960 h 633"/>
                <a:gd name="T40" fmla="*/ 360 w 761"/>
                <a:gd name="T41" fmla="*/ 825 h 633"/>
                <a:gd name="T42" fmla="*/ 319 w 761"/>
                <a:gd name="T43" fmla="*/ 800 h 633"/>
                <a:gd name="T44" fmla="*/ 259 w 761"/>
                <a:gd name="T45" fmla="*/ 707 h 633"/>
                <a:gd name="T46" fmla="*/ 199 w 761"/>
                <a:gd name="T47" fmla="*/ 773 h 633"/>
                <a:gd name="T48" fmla="*/ 179 w 761"/>
                <a:gd name="T49" fmla="*/ 414 h 633"/>
                <a:gd name="T50" fmla="*/ 179 w 761"/>
                <a:gd name="T51" fmla="*/ 359 h 633"/>
                <a:gd name="T52" fmla="*/ 101 w 761"/>
                <a:gd name="T53" fmla="*/ 227 h 633"/>
                <a:gd name="T54" fmla="*/ 0 w 761"/>
                <a:gd name="T55" fmla="*/ 173 h 633"/>
                <a:gd name="T56" fmla="*/ 20 w 761"/>
                <a:gd name="T57" fmla="*/ 106 h 633"/>
                <a:gd name="T58" fmla="*/ 41 w 761"/>
                <a:gd name="T59" fmla="*/ 53 h 633"/>
                <a:gd name="T60" fmla="*/ 79 w 761"/>
                <a:gd name="T61" fmla="*/ 0 h 633"/>
                <a:gd name="T62" fmla="*/ 158 w 761"/>
                <a:gd name="T63" fmla="*/ 27 h 633"/>
                <a:gd name="T64" fmla="*/ 218 w 761"/>
                <a:gd name="T65" fmla="*/ 135 h 633"/>
                <a:gd name="T66" fmla="*/ 319 w 761"/>
                <a:gd name="T67" fmla="*/ 200 h 633"/>
                <a:gd name="T68" fmla="*/ 377 w 761"/>
                <a:gd name="T69" fmla="*/ 173 h 633"/>
                <a:gd name="T70" fmla="*/ 438 w 761"/>
                <a:gd name="T71" fmla="*/ 214 h 633"/>
                <a:gd name="T72" fmla="*/ 558 w 761"/>
                <a:gd name="T73" fmla="*/ 159 h 633"/>
                <a:gd name="T74" fmla="*/ 716 w 761"/>
                <a:gd name="T75" fmla="*/ 159 h 633"/>
                <a:gd name="T76" fmla="*/ 735 w 761"/>
                <a:gd name="T77" fmla="*/ 66 h 633"/>
                <a:gd name="T78" fmla="*/ 795 w 761"/>
                <a:gd name="T79" fmla="*/ 53 h 633"/>
                <a:gd name="T80" fmla="*/ 855 w 761"/>
                <a:gd name="T81" fmla="*/ 80 h 633"/>
                <a:gd name="T82" fmla="*/ 995 w 761"/>
                <a:gd name="T83" fmla="*/ 122 h 633"/>
                <a:gd name="T84" fmla="*/ 1035 w 761"/>
                <a:gd name="T85" fmla="*/ 227 h 633"/>
                <a:gd name="T86" fmla="*/ 1173 w 761"/>
                <a:gd name="T87" fmla="*/ 266 h 633"/>
                <a:gd name="T88" fmla="*/ 1273 w 761"/>
                <a:gd name="T89" fmla="*/ 227 h 633"/>
                <a:gd name="T90" fmla="*/ 1371 w 761"/>
                <a:gd name="T91" fmla="*/ 239 h 633"/>
                <a:gd name="T92" fmla="*/ 1554 w 761"/>
                <a:gd name="T93" fmla="*/ 307 h 633"/>
                <a:gd name="T94" fmla="*/ 1752 w 761"/>
                <a:gd name="T95" fmla="*/ 374 h 633"/>
                <a:gd name="T96" fmla="*/ 1890 w 761"/>
                <a:gd name="T97" fmla="*/ 427 h 633"/>
                <a:gd name="T98" fmla="*/ 1850 w 761"/>
                <a:gd name="T99" fmla="*/ 493 h 633"/>
                <a:gd name="T100" fmla="*/ 1651 w 761"/>
                <a:gd name="T101" fmla="*/ 520 h 633"/>
                <a:gd name="T102" fmla="*/ 1609 w 761"/>
                <a:gd name="T103" fmla="*/ 559 h 633"/>
                <a:gd name="T104" fmla="*/ 1630 w 761"/>
                <a:gd name="T105" fmla="*/ 600 h 633"/>
                <a:gd name="T106" fmla="*/ 1630 w 761"/>
                <a:gd name="T107" fmla="*/ 627 h 633"/>
                <a:gd name="T108" fmla="*/ 1752 w 761"/>
                <a:gd name="T109" fmla="*/ 759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2" name="Freeform 22"/>
            <p:cNvSpPr/>
            <p:nvPr/>
          </p:nvSpPr>
          <p:spPr bwMode="invGray">
            <a:xfrm>
              <a:off x="2582140" y="2868996"/>
              <a:ext cx="1321322" cy="1053592"/>
            </a:xfrm>
            <a:custGeom>
              <a:avLst/>
              <a:gdLst>
                <a:gd name="T0" fmla="*/ 1679 w 785"/>
                <a:gd name="T1" fmla="*/ 898 h 617"/>
                <a:gd name="T2" fmla="*/ 1541 w 785"/>
                <a:gd name="T3" fmla="*/ 951 h 617"/>
                <a:gd name="T4" fmla="*/ 1481 w 785"/>
                <a:gd name="T5" fmla="*/ 910 h 617"/>
                <a:gd name="T6" fmla="*/ 1420 w 785"/>
                <a:gd name="T7" fmla="*/ 938 h 617"/>
                <a:gd name="T8" fmla="*/ 1320 w 785"/>
                <a:gd name="T9" fmla="*/ 870 h 617"/>
                <a:gd name="T10" fmla="*/ 1260 w 785"/>
                <a:gd name="T11" fmla="*/ 765 h 617"/>
                <a:gd name="T12" fmla="*/ 1181 w 785"/>
                <a:gd name="T13" fmla="*/ 737 h 617"/>
                <a:gd name="T14" fmla="*/ 1140 w 785"/>
                <a:gd name="T15" fmla="*/ 765 h 617"/>
                <a:gd name="T16" fmla="*/ 1160 w 785"/>
                <a:gd name="T17" fmla="*/ 804 h 617"/>
                <a:gd name="T18" fmla="*/ 1102 w 785"/>
                <a:gd name="T19" fmla="*/ 898 h 617"/>
                <a:gd name="T20" fmla="*/ 1140 w 785"/>
                <a:gd name="T21" fmla="*/ 925 h 617"/>
                <a:gd name="T22" fmla="*/ 1060 w 785"/>
                <a:gd name="T23" fmla="*/ 977 h 617"/>
                <a:gd name="T24" fmla="*/ 1002 w 785"/>
                <a:gd name="T25" fmla="*/ 1004 h 617"/>
                <a:gd name="T26" fmla="*/ 941 w 785"/>
                <a:gd name="T27" fmla="*/ 991 h 617"/>
                <a:gd name="T28" fmla="*/ 920 w 785"/>
                <a:gd name="T29" fmla="*/ 1018 h 617"/>
                <a:gd name="T30" fmla="*/ 841 w 785"/>
                <a:gd name="T31" fmla="*/ 1004 h 617"/>
                <a:gd name="T32" fmla="*/ 800 w 785"/>
                <a:gd name="T33" fmla="*/ 951 h 617"/>
                <a:gd name="T34" fmla="*/ 580 w 785"/>
                <a:gd name="T35" fmla="*/ 898 h 617"/>
                <a:gd name="T36" fmla="*/ 339 w 785"/>
                <a:gd name="T37" fmla="*/ 830 h 617"/>
                <a:gd name="T38" fmla="*/ 101 w 785"/>
                <a:gd name="T39" fmla="*/ 737 h 617"/>
                <a:gd name="T40" fmla="*/ 0 w 785"/>
                <a:gd name="T41" fmla="*/ 615 h 617"/>
                <a:gd name="T42" fmla="*/ 41 w 785"/>
                <a:gd name="T43" fmla="*/ 510 h 617"/>
                <a:gd name="T44" fmla="*/ 79 w 785"/>
                <a:gd name="T45" fmla="*/ 416 h 617"/>
                <a:gd name="T46" fmla="*/ 20 w 785"/>
                <a:gd name="T47" fmla="*/ 361 h 617"/>
                <a:gd name="T48" fmla="*/ 121 w 785"/>
                <a:gd name="T49" fmla="*/ 349 h 617"/>
                <a:gd name="T50" fmla="*/ 259 w 785"/>
                <a:gd name="T51" fmla="*/ 375 h 617"/>
                <a:gd name="T52" fmla="*/ 239 w 785"/>
                <a:gd name="T53" fmla="*/ 308 h 617"/>
                <a:gd name="T54" fmla="*/ 321 w 785"/>
                <a:gd name="T55" fmla="*/ 227 h 617"/>
                <a:gd name="T56" fmla="*/ 221 w 785"/>
                <a:gd name="T57" fmla="*/ 122 h 617"/>
                <a:gd name="T58" fmla="*/ 381 w 785"/>
                <a:gd name="T59" fmla="*/ 27 h 617"/>
                <a:gd name="T60" fmla="*/ 722 w 785"/>
                <a:gd name="T61" fmla="*/ 0 h 617"/>
                <a:gd name="T62" fmla="*/ 961 w 785"/>
                <a:gd name="T63" fmla="*/ 67 h 617"/>
                <a:gd name="T64" fmla="*/ 1140 w 785"/>
                <a:gd name="T65" fmla="*/ 173 h 617"/>
                <a:gd name="T66" fmla="*/ 1181 w 785"/>
                <a:gd name="T67" fmla="*/ 80 h 617"/>
                <a:gd name="T68" fmla="*/ 1320 w 785"/>
                <a:gd name="T69" fmla="*/ 122 h 617"/>
                <a:gd name="T70" fmla="*/ 1481 w 785"/>
                <a:gd name="T71" fmla="*/ 161 h 617"/>
                <a:gd name="T72" fmla="*/ 1642 w 785"/>
                <a:gd name="T73" fmla="*/ 201 h 617"/>
                <a:gd name="T74" fmla="*/ 1822 w 785"/>
                <a:gd name="T75" fmla="*/ 294 h 617"/>
                <a:gd name="T76" fmla="*/ 1922 w 785"/>
                <a:gd name="T77" fmla="*/ 388 h 617"/>
                <a:gd name="T78" fmla="*/ 1963 w 785"/>
                <a:gd name="T79" fmla="*/ 562 h 617"/>
                <a:gd name="T80" fmla="*/ 1880 w 785"/>
                <a:gd name="T81" fmla="*/ 602 h 617"/>
                <a:gd name="T82" fmla="*/ 1780 w 785"/>
                <a:gd name="T83" fmla="*/ 682 h 617"/>
                <a:gd name="T84" fmla="*/ 1842 w 785"/>
                <a:gd name="T85" fmla="*/ 724 h 617"/>
                <a:gd name="T86" fmla="*/ 1761 w 785"/>
                <a:gd name="T87" fmla="*/ 765 h 617"/>
                <a:gd name="T88" fmla="*/ 1642 w 785"/>
                <a:gd name="T89" fmla="*/ 751 h 617"/>
                <a:gd name="T90" fmla="*/ 1663 w 785"/>
                <a:gd name="T91" fmla="*/ 817 h 617"/>
                <a:gd name="T92" fmla="*/ 1780 w 785"/>
                <a:gd name="T93" fmla="*/ 845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3" name="Freeform 23"/>
            <p:cNvSpPr/>
            <p:nvPr/>
          </p:nvSpPr>
          <p:spPr bwMode="gray">
            <a:xfrm>
              <a:off x="4978174" y="4206010"/>
              <a:ext cx="514237" cy="728580"/>
            </a:xfrm>
            <a:custGeom>
              <a:avLst/>
              <a:gdLst>
                <a:gd name="T0" fmla="*/ 685 w 305"/>
                <a:gd name="T1" fmla="*/ 69 h 425"/>
                <a:gd name="T2" fmla="*/ 708 w 305"/>
                <a:gd name="T3" fmla="*/ 122 h 425"/>
                <a:gd name="T4" fmla="*/ 766 w 305"/>
                <a:gd name="T5" fmla="*/ 150 h 425"/>
                <a:gd name="T6" fmla="*/ 766 w 305"/>
                <a:gd name="T7" fmla="*/ 231 h 425"/>
                <a:gd name="T8" fmla="*/ 685 w 305"/>
                <a:gd name="T9" fmla="*/ 259 h 425"/>
                <a:gd name="T10" fmla="*/ 685 w 305"/>
                <a:gd name="T11" fmla="*/ 273 h 425"/>
                <a:gd name="T12" fmla="*/ 606 w 305"/>
                <a:gd name="T13" fmla="*/ 273 h 425"/>
                <a:gd name="T14" fmla="*/ 566 w 305"/>
                <a:gd name="T15" fmla="*/ 300 h 425"/>
                <a:gd name="T16" fmla="*/ 566 w 305"/>
                <a:gd name="T17" fmla="*/ 342 h 425"/>
                <a:gd name="T18" fmla="*/ 585 w 305"/>
                <a:gd name="T19" fmla="*/ 354 h 425"/>
                <a:gd name="T20" fmla="*/ 525 w 305"/>
                <a:gd name="T21" fmla="*/ 410 h 425"/>
                <a:gd name="T22" fmla="*/ 485 w 305"/>
                <a:gd name="T23" fmla="*/ 410 h 425"/>
                <a:gd name="T24" fmla="*/ 485 w 305"/>
                <a:gd name="T25" fmla="*/ 464 h 425"/>
                <a:gd name="T26" fmla="*/ 485 w 305"/>
                <a:gd name="T27" fmla="*/ 479 h 425"/>
                <a:gd name="T28" fmla="*/ 485 w 305"/>
                <a:gd name="T29" fmla="*/ 518 h 425"/>
                <a:gd name="T30" fmla="*/ 444 w 305"/>
                <a:gd name="T31" fmla="*/ 546 h 425"/>
                <a:gd name="T32" fmla="*/ 422 w 305"/>
                <a:gd name="T33" fmla="*/ 614 h 425"/>
                <a:gd name="T34" fmla="*/ 404 w 305"/>
                <a:gd name="T35" fmla="*/ 656 h 425"/>
                <a:gd name="T36" fmla="*/ 404 w 305"/>
                <a:gd name="T37" fmla="*/ 669 h 425"/>
                <a:gd name="T38" fmla="*/ 384 w 305"/>
                <a:gd name="T39" fmla="*/ 710 h 425"/>
                <a:gd name="T40" fmla="*/ 343 w 305"/>
                <a:gd name="T41" fmla="*/ 710 h 425"/>
                <a:gd name="T42" fmla="*/ 322 w 305"/>
                <a:gd name="T43" fmla="*/ 696 h 425"/>
                <a:gd name="T44" fmla="*/ 162 w 305"/>
                <a:gd name="T45" fmla="*/ 723 h 425"/>
                <a:gd name="T46" fmla="*/ 141 w 305"/>
                <a:gd name="T47" fmla="*/ 710 h 425"/>
                <a:gd name="T48" fmla="*/ 202 w 305"/>
                <a:gd name="T49" fmla="*/ 629 h 425"/>
                <a:gd name="T50" fmla="*/ 141 w 305"/>
                <a:gd name="T51" fmla="*/ 614 h 425"/>
                <a:gd name="T52" fmla="*/ 101 w 305"/>
                <a:gd name="T53" fmla="*/ 629 h 425"/>
                <a:gd name="T54" fmla="*/ 61 w 305"/>
                <a:gd name="T55" fmla="*/ 614 h 425"/>
                <a:gd name="T56" fmla="*/ 61 w 305"/>
                <a:gd name="T57" fmla="*/ 546 h 425"/>
                <a:gd name="T58" fmla="*/ 101 w 305"/>
                <a:gd name="T59" fmla="*/ 533 h 425"/>
                <a:gd name="T60" fmla="*/ 122 w 305"/>
                <a:gd name="T61" fmla="*/ 533 h 425"/>
                <a:gd name="T62" fmla="*/ 122 w 305"/>
                <a:gd name="T63" fmla="*/ 492 h 425"/>
                <a:gd name="T64" fmla="*/ 83 w 305"/>
                <a:gd name="T65" fmla="*/ 492 h 425"/>
                <a:gd name="T66" fmla="*/ 83 w 305"/>
                <a:gd name="T67" fmla="*/ 464 h 425"/>
                <a:gd name="T68" fmla="*/ 41 w 305"/>
                <a:gd name="T69" fmla="*/ 451 h 425"/>
                <a:gd name="T70" fmla="*/ 41 w 305"/>
                <a:gd name="T71" fmla="*/ 368 h 425"/>
                <a:gd name="T72" fmla="*/ 0 w 305"/>
                <a:gd name="T73" fmla="*/ 342 h 425"/>
                <a:gd name="T74" fmla="*/ 20 w 305"/>
                <a:gd name="T75" fmla="*/ 300 h 425"/>
                <a:gd name="T76" fmla="*/ 83 w 305"/>
                <a:gd name="T77" fmla="*/ 259 h 425"/>
                <a:gd name="T78" fmla="*/ 83 w 305"/>
                <a:gd name="T79" fmla="*/ 218 h 425"/>
                <a:gd name="T80" fmla="*/ 61 w 305"/>
                <a:gd name="T81" fmla="*/ 206 h 425"/>
                <a:gd name="T82" fmla="*/ 83 w 305"/>
                <a:gd name="T83" fmla="*/ 178 h 425"/>
                <a:gd name="T84" fmla="*/ 41 w 305"/>
                <a:gd name="T85" fmla="*/ 136 h 425"/>
                <a:gd name="T86" fmla="*/ 83 w 305"/>
                <a:gd name="T87" fmla="*/ 109 h 425"/>
                <a:gd name="T88" fmla="*/ 141 w 305"/>
                <a:gd name="T89" fmla="*/ 96 h 425"/>
                <a:gd name="T90" fmla="*/ 283 w 305"/>
                <a:gd name="T91" fmla="*/ 41 h 425"/>
                <a:gd name="T92" fmla="*/ 362 w 305"/>
                <a:gd name="T93" fmla="*/ 13 h 425"/>
                <a:gd name="T94" fmla="*/ 422 w 305"/>
                <a:gd name="T95" fmla="*/ 13 h 425"/>
                <a:gd name="T96" fmla="*/ 463 w 305"/>
                <a:gd name="T97" fmla="*/ 0 h 425"/>
                <a:gd name="T98" fmla="*/ 485 w 305"/>
                <a:gd name="T99" fmla="*/ 13 h 425"/>
                <a:gd name="T100" fmla="*/ 463 w 305"/>
                <a:gd name="T101" fmla="*/ 27 h 425"/>
                <a:gd name="T102" fmla="*/ 463 w 305"/>
                <a:gd name="T103" fmla="*/ 56 h 425"/>
                <a:gd name="T104" fmla="*/ 525 w 305"/>
                <a:gd name="T105" fmla="*/ 56 h 425"/>
                <a:gd name="T106" fmla="*/ 525 w 305"/>
                <a:gd name="T107" fmla="*/ 27 h 425"/>
                <a:gd name="T108" fmla="*/ 546 w 305"/>
                <a:gd name="T109" fmla="*/ 0 h 425"/>
                <a:gd name="T110" fmla="*/ 585 w 305"/>
                <a:gd name="T111" fmla="*/ 27 h 425"/>
                <a:gd name="T112" fmla="*/ 606 w 305"/>
                <a:gd name="T113" fmla="*/ 56 h 425"/>
                <a:gd name="T114" fmla="*/ 685 w 305"/>
                <a:gd name="T115" fmla="*/ 56 h 425"/>
                <a:gd name="T116" fmla="*/ 685 w 305"/>
                <a:gd name="T117" fmla="*/ 69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4" name="Freeform 24"/>
            <p:cNvSpPr/>
            <p:nvPr/>
          </p:nvSpPr>
          <p:spPr bwMode="gray">
            <a:xfrm>
              <a:off x="4465339" y="4206010"/>
              <a:ext cx="594104" cy="714717"/>
            </a:xfrm>
            <a:custGeom>
              <a:avLst/>
              <a:gdLst>
                <a:gd name="T0" fmla="*/ 841 w 353"/>
                <a:gd name="T1" fmla="*/ 178 h 417"/>
                <a:gd name="T2" fmla="*/ 860 w 353"/>
                <a:gd name="T3" fmla="*/ 218 h 417"/>
                <a:gd name="T4" fmla="*/ 781 w 353"/>
                <a:gd name="T5" fmla="*/ 300 h 417"/>
                <a:gd name="T6" fmla="*/ 799 w 353"/>
                <a:gd name="T7" fmla="*/ 367 h 417"/>
                <a:gd name="T8" fmla="*/ 799 w 353"/>
                <a:gd name="T9" fmla="*/ 451 h 417"/>
                <a:gd name="T10" fmla="*/ 819 w 353"/>
                <a:gd name="T11" fmla="*/ 491 h 417"/>
                <a:gd name="T12" fmla="*/ 880 w 353"/>
                <a:gd name="T13" fmla="*/ 532 h 417"/>
                <a:gd name="T14" fmla="*/ 819 w 353"/>
                <a:gd name="T15" fmla="*/ 546 h 417"/>
                <a:gd name="T16" fmla="*/ 799 w 353"/>
                <a:gd name="T17" fmla="*/ 626 h 417"/>
                <a:gd name="T18" fmla="*/ 681 w 353"/>
                <a:gd name="T19" fmla="*/ 682 h 417"/>
                <a:gd name="T20" fmla="*/ 560 w 353"/>
                <a:gd name="T21" fmla="*/ 640 h 417"/>
                <a:gd name="T22" fmla="*/ 539 w 353"/>
                <a:gd name="T23" fmla="*/ 695 h 417"/>
                <a:gd name="T24" fmla="*/ 480 w 353"/>
                <a:gd name="T25" fmla="*/ 710 h 417"/>
                <a:gd name="T26" fmla="*/ 422 w 353"/>
                <a:gd name="T27" fmla="*/ 655 h 417"/>
                <a:gd name="T28" fmla="*/ 381 w 353"/>
                <a:gd name="T29" fmla="*/ 682 h 417"/>
                <a:gd name="T30" fmla="*/ 360 w 353"/>
                <a:gd name="T31" fmla="*/ 601 h 417"/>
                <a:gd name="T32" fmla="*/ 381 w 353"/>
                <a:gd name="T33" fmla="*/ 532 h 417"/>
                <a:gd name="T34" fmla="*/ 360 w 353"/>
                <a:gd name="T35" fmla="*/ 491 h 417"/>
                <a:gd name="T36" fmla="*/ 239 w 353"/>
                <a:gd name="T37" fmla="*/ 532 h 417"/>
                <a:gd name="T38" fmla="*/ 160 w 353"/>
                <a:gd name="T39" fmla="*/ 517 h 417"/>
                <a:gd name="T40" fmla="*/ 79 w 353"/>
                <a:gd name="T41" fmla="*/ 532 h 417"/>
                <a:gd name="T42" fmla="*/ 60 w 353"/>
                <a:gd name="T43" fmla="*/ 517 h 417"/>
                <a:gd name="T44" fmla="*/ 41 w 353"/>
                <a:gd name="T45" fmla="*/ 451 h 417"/>
                <a:gd name="T46" fmla="*/ 60 w 353"/>
                <a:gd name="T47" fmla="*/ 408 h 417"/>
                <a:gd name="T48" fmla="*/ 0 w 353"/>
                <a:gd name="T49" fmla="*/ 382 h 417"/>
                <a:gd name="T50" fmla="*/ 60 w 353"/>
                <a:gd name="T51" fmla="*/ 286 h 417"/>
                <a:gd name="T52" fmla="*/ 60 w 353"/>
                <a:gd name="T53" fmla="*/ 231 h 417"/>
                <a:gd name="T54" fmla="*/ 60 w 353"/>
                <a:gd name="T55" fmla="*/ 206 h 417"/>
                <a:gd name="T56" fmla="*/ 121 w 353"/>
                <a:gd name="T57" fmla="*/ 56 h 417"/>
                <a:gd name="T58" fmla="*/ 259 w 353"/>
                <a:gd name="T59" fmla="*/ 69 h 417"/>
                <a:gd name="T60" fmla="*/ 281 w 353"/>
                <a:gd name="T61" fmla="*/ 0 h 417"/>
                <a:gd name="T62" fmla="*/ 459 w 353"/>
                <a:gd name="T63" fmla="*/ 27 h 417"/>
                <a:gd name="T64" fmla="*/ 620 w 353"/>
                <a:gd name="T65" fmla="*/ 69 h 417"/>
                <a:gd name="T66" fmla="*/ 722 w 353"/>
                <a:gd name="T67" fmla="*/ 56 h 417"/>
                <a:gd name="T68" fmla="*/ 759 w 353"/>
                <a:gd name="T69" fmla="*/ 13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5" name="Freeform 25"/>
            <p:cNvSpPr/>
            <p:nvPr/>
          </p:nvSpPr>
          <p:spPr bwMode="gray">
            <a:xfrm>
              <a:off x="4413495" y="3799361"/>
              <a:ext cx="822498" cy="545280"/>
            </a:xfrm>
            <a:custGeom>
              <a:avLst/>
              <a:gdLst>
                <a:gd name="T0" fmla="*/ 1216 w 489"/>
                <a:gd name="T1" fmla="*/ 404 h 321"/>
                <a:gd name="T2" fmla="*/ 1116 w 489"/>
                <a:gd name="T3" fmla="*/ 430 h 321"/>
                <a:gd name="T4" fmla="*/ 977 w 489"/>
                <a:gd name="T5" fmla="*/ 483 h 321"/>
                <a:gd name="T6" fmla="*/ 918 w 489"/>
                <a:gd name="T7" fmla="*/ 495 h 321"/>
                <a:gd name="T8" fmla="*/ 879 w 489"/>
                <a:gd name="T9" fmla="*/ 522 h 321"/>
                <a:gd name="T10" fmla="*/ 819 w 489"/>
                <a:gd name="T11" fmla="*/ 522 h 321"/>
                <a:gd name="T12" fmla="*/ 837 w 489"/>
                <a:gd name="T13" fmla="*/ 444 h 321"/>
                <a:gd name="T14" fmla="*/ 797 w 489"/>
                <a:gd name="T15" fmla="*/ 444 h 321"/>
                <a:gd name="T16" fmla="*/ 718 w 489"/>
                <a:gd name="T17" fmla="*/ 471 h 321"/>
                <a:gd name="T18" fmla="*/ 697 w 489"/>
                <a:gd name="T19" fmla="*/ 458 h 321"/>
                <a:gd name="T20" fmla="*/ 598 w 489"/>
                <a:gd name="T21" fmla="*/ 458 h 321"/>
                <a:gd name="T22" fmla="*/ 559 w 489"/>
                <a:gd name="T23" fmla="*/ 417 h 321"/>
                <a:gd name="T24" fmla="*/ 459 w 489"/>
                <a:gd name="T25" fmla="*/ 417 h 321"/>
                <a:gd name="T26" fmla="*/ 360 w 489"/>
                <a:gd name="T27" fmla="*/ 391 h 321"/>
                <a:gd name="T28" fmla="*/ 319 w 489"/>
                <a:gd name="T29" fmla="*/ 404 h 321"/>
                <a:gd name="T30" fmla="*/ 339 w 489"/>
                <a:gd name="T31" fmla="*/ 458 h 321"/>
                <a:gd name="T32" fmla="*/ 278 w 489"/>
                <a:gd name="T33" fmla="*/ 444 h 321"/>
                <a:gd name="T34" fmla="*/ 199 w 489"/>
                <a:gd name="T35" fmla="*/ 444 h 321"/>
                <a:gd name="T36" fmla="*/ 121 w 489"/>
                <a:gd name="T37" fmla="*/ 522 h 321"/>
                <a:gd name="T38" fmla="*/ 20 w 489"/>
                <a:gd name="T39" fmla="*/ 444 h 321"/>
                <a:gd name="T40" fmla="*/ 0 w 489"/>
                <a:gd name="T41" fmla="*/ 444 h 321"/>
                <a:gd name="T42" fmla="*/ 20 w 489"/>
                <a:gd name="T43" fmla="*/ 417 h 321"/>
                <a:gd name="T44" fmla="*/ 41 w 489"/>
                <a:gd name="T45" fmla="*/ 404 h 321"/>
                <a:gd name="T46" fmla="*/ 0 w 489"/>
                <a:gd name="T47" fmla="*/ 378 h 321"/>
                <a:gd name="T48" fmla="*/ 0 w 489"/>
                <a:gd name="T49" fmla="*/ 365 h 321"/>
                <a:gd name="T50" fmla="*/ 41 w 489"/>
                <a:gd name="T51" fmla="*/ 340 h 321"/>
                <a:gd name="T52" fmla="*/ 179 w 489"/>
                <a:gd name="T53" fmla="*/ 340 h 321"/>
                <a:gd name="T54" fmla="*/ 239 w 489"/>
                <a:gd name="T55" fmla="*/ 314 h 321"/>
                <a:gd name="T56" fmla="*/ 278 w 489"/>
                <a:gd name="T57" fmla="*/ 300 h 321"/>
                <a:gd name="T58" fmla="*/ 278 w 489"/>
                <a:gd name="T59" fmla="*/ 260 h 321"/>
                <a:gd name="T60" fmla="*/ 199 w 489"/>
                <a:gd name="T61" fmla="*/ 196 h 321"/>
                <a:gd name="T62" fmla="*/ 179 w 489"/>
                <a:gd name="T63" fmla="*/ 130 h 321"/>
                <a:gd name="T64" fmla="*/ 218 w 489"/>
                <a:gd name="T65" fmla="*/ 92 h 321"/>
                <a:gd name="T66" fmla="*/ 218 w 489"/>
                <a:gd name="T67" fmla="*/ 66 h 321"/>
                <a:gd name="T68" fmla="*/ 179 w 489"/>
                <a:gd name="T69" fmla="*/ 13 h 321"/>
                <a:gd name="T70" fmla="*/ 319 w 489"/>
                <a:gd name="T71" fmla="*/ 13 h 321"/>
                <a:gd name="T72" fmla="*/ 360 w 489"/>
                <a:gd name="T73" fmla="*/ 26 h 321"/>
                <a:gd name="T74" fmla="*/ 418 w 489"/>
                <a:gd name="T75" fmla="*/ 0 h 321"/>
                <a:gd name="T76" fmla="*/ 519 w 489"/>
                <a:gd name="T77" fmla="*/ 117 h 321"/>
                <a:gd name="T78" fmla="*/ 697 w 489"/>
                <a:gd name="T79" fmla="*/ 117 h 321"/>
                <a:gd name="T80" fmla="*/ 736 w 489"/>
                <a:gd name="T81" fmla="*/ 130 h 321"/>
                <a:gd name="T82" fmla="*/ 778 w 489"/>
                <a:gd name="T83" fmla="*/ 117 h 321"/>
                <a:gd name="T84" fmla="*/ 837 w 489"/>
                <a:gd name="T85" fmla="*/ 143 h 321"/>
                <a:gd name="T86" fmla="*/ 837 w 489"/>
                <a:gd name="T87" fmla="*/ 184 h 321"/>
                <a:gd name="T88" fmla="*/ 879 w 489"/>
                <a:gd name="T89" fmla="*/ 208 h 321"/>
                <a:gd name="T90" fmla="*/ 898 w 489"/>
                <a:gd name="T91" fmla="*/ 184 h 321"/>
                <a:gd name="T92" fmla="*/ 935 w 489"/>
                <a:gd name="T93" fmla="*/ 208 h 321"/>
                <a:gd name="T94" fmla="*/ 1017 w 489"/>
                <a:gd name="T95" fmla="*/ 208 h 321"/>
                <a:gd name="T96" fmla="*/ 1036 w 489"/>
                <a:gd name="T97" fmla="*/ 196 h 321"/>
                <a:gd name="T98" fmla="*/ 1157 w 489"/>
                <a:gd name="T99" fmla="*/ 248 h 321"/>
                <a:gd name="T100" fmla="*/ 1178 w 489"/>
                <a:gd name="T101" fmla="*/ 314 h 321"/>
                <a:gd name="T102" fmla="*/ 1178 w 489"/>
                <a:gd name="T103" fmla="*/ 352 h 321"/>
                <a:gd name="T104" fmla="*/ 1216 w 489"/>
                <a:gd name="T105" fmla="*/ 404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6" name="Freeform 26"/>
            <p:cNvSpPr/>
            <p:nvPr/>
          </p:nvSpPr>
          <p:spPr bwMode="gray">
            <a:xfrm>
              <a:off x="5072054" y="3606818"/>
              <a:ext cx="512835" cy="657725"/>
            </a:xfrm>
            <a:custGeom>
              <a:avLst/>
              <a:gdLst>
                <a:gd name="T0" fmla="*/ 218 w 305"/>
                <a:gd name="T1" fmla="*/ 0 h 385"/>
                <a:gd name="T2" fmla="*/ 319 w 305"/>
                <a:gd name="T3" fmla="*/ 53 h 385"/>
                <a:gd name="T4" fmla="*/ 438 w 305"/>
                <a:gd name="T5" fmla="*/ 109 h 385"/>
                <a:gd name="T6" fmla="*/ 498 w 305"/>
                <a:gd name="T7" fmla="*/ 161 h 385"/>
                <a:gd name="T8" fmla="*/ 598 w 305"/>
                <a:gd name="T9" fmla="*/ 227 h 385"/>
                <a:gd name="T10" fmla="*/ 676 w 305"/>
                <a:gd name="T11" fmla="*/ 241 h 385"/>
                <a:gd name="T12" fmla="*/ 619 w 305"/>
                <a:gd name="T13" fmla="*/ 241 h 385"/>
                <a:gd name="T14" fmla="*/ 577 w 305"/>
                <a:gd name="T15" fmla="*/ 295 h 385"/>
                <a:gd name="T16" fmla="*/ 619 w 305"/>
                <a:gd name="T17" fmla="*/ 375 h 385"/>
                <a:gd name="T18" fmla="*/ 718 w 305"/>
                <a:gd name="T19" fmla="*/ 416 h 385"/>
                <a:gd name="T20" fmla="*/ 718 w 305"/>
                <a:gd name="T21" fmla="*/ 497 h 385"/>
                <a:gd name="T22" fmla="*/ 697 w 305"/>
                <a:gd name="T23" fmla="*/ 538 h 385"/>
                <a:gd name="T24" fmla="*/ 656 w 305"/>
                <a:gd name="T25" fmla="*/ 523 h 385"/>
                <a:gd name="T26" fmla="*/ 676 w 305"/>
                <a:gd name="T27" fmla="*/ 578 h 385"/>
                <a:gd name="T28" fmla="*/ 656 w 305"/>
                <a:gd name="T29" fmla="*/ 604 h 385"/>
                <a:gd name="T30" fmla="*/ 559 w 305"/>
                <a:gd name="T31" fmla="*/ 643 h 385"/>
                <a:gd name="T32" fmla="*/ 458 w 305"/>
                <a:gd name="T33" fmla="*/ 643 h 385"/>
                <a:gd name="T34" fmla="*/ 377 w 305"/>
                <a:gd name="T35" fmla="*/ 618 h 385"/>
                <a:gd name="T36" fmla="*/ 319 w 305"/>
                <a:gd name="T37" fmla="*/ 643 h 385"/>
                <a:gd name="T38" fmla="*/ 338 w 305"/>
                <a:gd name="T39" fmla="*/ 604 h 385"/>
                <a:gd name="T40" fmla="*/ 300 w 305"/>
                <a:gd name="T41" fmla="*/ 618 h 385"/>
                <a:gd name="T42" fmla="*/ 199 w 305"/>
                <a:gd name="T43" fmla="*/ 523 h 385"/>
                <a:gd name="T44" fmla="*/ 179 w 305"/>
                <a:gd name="T45" fmla="*/ 443 h 385"/>
                <a:gd name="T46" fmla="*/ 179 w 305"/>
                <a:gd name="T47" fmla="*/ 363 h 385"/>
                <a:gd name="T48" fmla="*/ 179 w 305"/>
                <a:gd name="T49" fmla="*/ 267 h 385"/>
                <a:gd name="T50" fmla="*/ 60 w 305"/>
                <a:gd name="T51" fmla="*/ 255 h 385"/>
                <a:gd name="T52" fmla="*/ 0 w 305"/>
                <a:gd name="T53" fmla="*/ 227 h 385"/>
                <a:gd name="T54" fmla="*/ 79 w 305"/>
                <a:gd name="T55" fmla="*/ 202 h 385"/>
                <a:gd name="T56" fmla="*/ 101 w 305"/>
                <a:gd name="T57" fmla="*/ 67 h 385"/>
                <a:gd name="T58" fmla="*/ 179 w 305"/>
                <a:gd name="T59" fmla="*/ 94 h 385"/>
                <a:gd name="T60" fmla="*/ 259 w 305"/>
                <a:gd name="T61" fmla="*/ 80 h 385"/>
                <a:gd name="T62" fmla="*/ 199 w 305"/>
                <a:gd name="T63" fmla="*/ 27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7" name="Freeform 27"/>
            <p:cNvSpPr/>
            <p:nvPr/>
          </p:nvSpPr>
          <p:spPr bwMode="gray">
            <a:xfrm>
              <a:off x="4615266" y="3401953"/>
              <a:ext cx="634739" cy="614595"/>
            </a:xfrm>
            <a:custGeom>
              <a:avLst/>
              <a:gdLst>
                <a:gd name="T0" fmla="*/ 500 w 377"/>
                <a:gd name="T1" fmla="*/ 13 h 361"/>
                <a:gd name="T2" fmla="*/ 621 w 377"/>
                <a:gd name="T3" fmla="*/ 0 h 361"/>
                <a:gd name="T4" fmla="*/ 661 w 377"/>
                <a:gd name="T5" fmla="*/ 27 h 361"/>
                <a:gd name="T6" fmla="*/ 761 w 377"/>
                <a:gd name="T7" fmla="*/ 40 h 361"/>
                <a:gd name="T8" fmla="*/ 803 w 377"/>
                <a:gd name="T9" fmla="*/ 27 h 361"/>
                <a:gd name="T10" fmla="*/ 842 w 377"/>
                <a:gd name="T11" fmla="*/ 27 h 361"/>
                <a:gd name="T12" fmla="*/ 701 w 377"/>
                <a:gd name="T13" fmla="*/ 105 h 361"/>
                <a:gd name="T14" fmla="*/ 681 w 377"/>
                <a:gd name="T15" fmla="*/ 144 h 361"/>
                <a:gd name="T16" fmla="*/ 701 w 377"/>
                <a:gd name="T17" fmla="*/ 158 h 361"/>
                <a:gd name="T18" fmla="*/ 722 w 377"/>
                <a:gd name="T19" fmla="*/ 158 h 361"/>
                <a:gd name="T20" fmla="*/ 803 w 377"/>
                <a:gd name="T21" fmla="*/ 210 h 361"/>
                <a:gd name="T22" fmla="*/ 881 w 377"/>
                <a:gd name="T23" fmla="*/ 210 h 361"/>
                <a:gd name="T24" fmla="*/ 881 w 377"/>
                <a:gd name="T25" fmla="*/ 239 h 361"/>
                <a:gd name="T26" fmla="*/ 941 w 377"/>
                <a:gd name="T27" fmla="*/ 252 h 361"/>
                <a:gd name="T28" fmla="*/ 941 w 377"/>
                <a:gd name="T29" fmla="*/ 279 h 361"/>
                <a:gd name="T30" fmla="*/ 881 w 377"/>
                <a:gd name="T31" fmla="*/ 316 h 361"/>
                <a:gd name="T32" fmla="*/ 881 w 377"/>
                <a:gd name="T33" fmla="*/ 292 h 361"/>
                <a:gd name="T34" fmla="*/ 821 w 377"/>
                <a:gd name="T35" fmla="*/ 265 h 361"/>
                <a:gd name="T36" fmla="*/ 782 w 377"/>
                <a:gd name="T37" fmla="*/ 265 h 361"/>
                <a:gd name="T38" fmla="*/ 782 w 377"/>
                <a:gd name="T39" fmla="*/ 344 h 361"/>
                <a:gd name="T40" fmla="*/ 761 w 377"/>
                <a:gd name="T41" fmla="*/ 396 h 361"/>
                <a:gd name="T42" fmla="*/ 701 w 377"/>
                <a:gd name="T43" fmla="*/ 396 h 361"/>
                <a:gd name="T44" fmla="*/ 681 w 377"/>
                <a:gd name="T45" fmla="*/ 409 h 361"/>
                <a:gd name="T46" fmla="*/ 722 w 377"/>
                <a:gd name="T47" fmla="*/ 422 h 361"/>
                <a:gd name="T48" fmla="*/ 743 w 377"/>
                <a:gd name="T49" fmla="*/ 450 h 361"/>
                <a:gd name="T50" fmla="*/ 803 w 377"/>
                <a:gd name="T51" fmla="*/ 474 h 361"/>
                <a:gd name="T52" fmla="*/ 860 w 377"/>
                <a:gd name="T53" fmla="*/ 462 h 361"/>
                <a:gd name="T54" fmla="*/ 881 w 377"/>
                <a:gd name="T55" fmla="*/ 554 h 361"/>
                <a:gd name="T56" fmla="*/ 761 w 377"/>
                <a:gd name="T57" fmla="*/ 594 h 361"/>
                <a:gd name="T58" fmla="*/ 743 w 377"/>
                <a:gd name="T59" fmla="*/ 580 h 361"/>
                <a:gd name="T60" fmla="*/ 722 w 377"/>
                <a:gd name="T61" fmla="*/ 594 h 361"/>
                <a:gd name="T62" fmla="*/ 643 w 377"/>
                <a:gd name="T63" fmla="*/ 594 h 361"/>
                <a:gd name="T64" fmla="*/ 601 w 377"/>
                <a:gd name="T65" fmla="*/ 567 h 361"/>
                <a:gd name="T66" fmla="*/ 582 w 377"/>
                <a:gd name="T67" fmla="*/ 594 h 361"/>
                <a:gd name="T68" fmla="*/ 542 w 377"/>
                <a:gd name="T69" fmla="*/ 567 h 361"/>
                <a:gd name="T70" fmla="*/ 542 w 377"/>
                <a:gd name="T71" fmla="*/ 527 h 361"/>
                <a:gd name="T72" fmla="*/ 482 w 377"/>
                <a:gd name="T73" fmla="*/ 501 h 361"/>
                <a:gd name="T74" fmla="*/ 440 w 377"/>
                <a:gd name="T75" fmla="*/ 514 h 361"/>
                <a:gd name="T76" fmla="*/ 401 w 377"/>
                <a:gd name="T77" fmla="*/ 501 h 361"/>
                <a:gd name="T78" fmla="*/ 221 w 377"/>
                <a:gd name="T79" fmla="*/ 487 h 361"/>
                <a:gd name="T80" fmla="*/ 121 w 377"/>
                <a:gd name="T81" fmla="*/ 382 h 361"/>
                <a:gd name="T82" fmla="*/ 41 w 377"/>
                <a:gd name="T83" fmla="*/ 303 h 361"/>
                <a:gd name="T84" fmla="*/ 0 w 377"/>
                <a:gd name="T85" fmla="*/ 210 h 361"/>
                <a:gd name="T86" fmla="*/ 79 w 377"/>
                <a:gd name="T87" fmla="*/ 210 h 361"/>
                <a:gd name="T88" fmla="*/ 281 w 377"/>
                <a:gd name="T89" fmla="*/ 130 h 361"/>
                <a:gd name="T90" fmla="*/ 341 w 377"/>
                <a:gd name="T91" fmla="*/ 130 h 361"/>
                <a:gd name="T92" fmla="*/ 422 w 377"/>
                <a:gd name="T93" fmla="*/ 130 h 361"/>
                <a:gd name="T94" fmla="*/ 482 w 377"/>
                <a:gd name="T95" fmla="*/ 80 h 361"/>
                <a:gd name="T96" fmla="*/ 500 w 377"/>
                <a:gd name="T97" fmla="*/ 13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8" name="Freeform 28"/>
            <p:cNvSpPr/>
            <p:nvPr/>
          </p:nvSpPr>
          <p:spPr bwMode="invGray">
            <a:xfrm>
              <a:off x="4602655" y="2842810"/>
              <a:ext cx="418956" cy="780952"/>
            </a:xfrm>
            <a:custGeom>
              <a:avLst/>
              <a:gdLst>
                <a:gd name="T0" fmla="*/ 519 w 249"/>
                <a:gd name="T1" fmla="*/ 565 h 457"/>
                <a:gd name="T2" fmla="*/ 498 w 249"/>
                <a:gd name="T3" fmla="*/ 632 h 457"/>
                <a:gd name="T4" fmla="*/ 438 w 249"/>
                <a:gd name="T5" fmla="*/ 687 h 457"/>
                <a:gd name="T6" fmla="*/ 339 w 249"/>
                <a:gd name="T7" fmla="*/ 673 h 457"/>
                <a:gd name="T8" fmla="*/ 199 w 249"/>
                <a:gd name="T9" fmla="*/ 724 h 457"/>
                <a:gd name="T10" fmla="*/ 101 w 249"/>
                <a:gd name="T11" fmla="*/ 765 h 457"/>
                <a:gd name="T12" fmla="*/ 20 w 249"/>
                <a:gd name="T13" fmla="*/ 765 h 457"/>
                <a:gd name="T14" fmla="*/ 0 w 249"/>
                <a:gd name="T15" fmla="*/ 752 h 457"/>
                <a:gd name="T16" fmla="*/ 41 w 249"/>
                <a:gd name="T17" fmla="*/ 646 h 457"/>
                <a:gd name="T18" fmla="*/ 60 w 249"/>
                <a:gd name="T19" fmla="*/ 619 h 457"/>
                <a:gd name="T20" fmla="*/ 20 w 249"/>
                <a:gd name="T21" fmla="*/ 551 h 457"/>
                <a:gd name="T22" fmla="*/ 41 w 249"/>
                <a:gd name="T23" fmla="*/ 444 h 457"/>
                <a:gd name="T24" fmla="*/ 60 w 249"/>
                <a:gd name="T25" fmla="*/ 376 h 457"/>
                <a:gd name="T26" fmla="*/ 79 w 249"/>
                <a:gd name="T27" fmla="*/ 349 h 457"/>
                <a:gd name="T28" fmla="*/ 41 w 249"/>
                <a:gd name="T29" fmla="*/ 323 h 457"/>
                <a:gd name="T30" fmla="*/ 79 w 249"/>
                <a:gd name="T31" fmla="*/ 270 h 457"/>
                <a:gd name="T32" fmla="*/ 138 w 249"/>
                <a:gd name="T33" fmla="*/ 189 h 457"/>
                <a:gd name="T34" fmla="*/ 138 w 249"/>
                <a:gd name="T35" fmla="*/ 135 h 457"/>
                <a:gd name="T36" fmla="*/ 179 w 249"/>
                <a:gd name="T37" fmla="*/ 135 h 457"/>
                <a:gd name="T38" fmla="*/ 300 w 249"/>
                <a:gd name="T39" fmla="*/ 41 h 457"/>
                <a:gd name="T40" fmla="*/ 360 w 249"/>
                <a:gd name="T41" fmla="*/ 27 h 457"/>
                <a:gd name="T42" fmla="*/ 421 w 249"/>
                <a:gd name="T43" fmla="*/ 0 h 457"/>
                <a:gd name="T44" fmla="*/ 438 w 249"/>
                <a:gd name="T45" fmla="*/ 13 h 457"/>
                <a:gd name="T46" fmla="*/ 538 w 249"/>
                <a:gd name="T47" fmla="*/ 0 h 457"/>
                <a:gd name="T48" fmla="*/ 598 w 249"/>
                <a:gd name="T49" fmla="*/ 41 h 457"/>
                <a:gd name="T50" fmla="*/ 538 w 249"/>
                <a:gd name="T51" fmla="*/ 54 h 457"/>
                <a:gd name="T52" fmla="*/ 519 w 249"/>
                <a:gd name="T53" fmla="*/ 80 h 457"/>
                <a:gd name="T54" fmla="*/ 598 w 249"/>
                <a:gd name="T55" fmla="*/ 80 h 457"/>
                <a:gd name="T56" fmla="*/ 620 w 249"/>
                <a:gd name="T57" fmla="*/ 149 h 457"/>
                <a:gd name="T58" fmla="*/ 580 w 249"/>
                <a:gd name="T59" fmla="*/ 202 h 457"/>
                <a:gd name="T60" fmla="*/ 538 w 249"/>
                <a:gd name="T61" fmla="*/ 175 h 457"/>
                <a:gd name="T62" fmla="*/ 480 w 249"/>
                <a:gd name="T63" fmla="*/ 202 h 457"/>
                <a:gd name="T64" fmla="*/ 498 w 249"/>
                <a:gd name="T65" fmla="*/ 229 h 457"/>
                <a:gd name="T66" fmla="*/ 459 w 249"/>
                <a:gd name="T67" fmla="*/ 270 h 457"/>
                <a:gd name="T68" fmla="*/ 560 w 249"/>
                <a:gd name="T69" fmla="*/ 363 h 457"/>
                <a:gd name="T70" fmla="*/ 480 w 249"/>
                <a:gd name="T71" fmla="*/ 510 h 457"/>
                <a:gd name="T72" fmla="*/ 519 w 249"/>
                <a:gd name="T73" fmla="*/ 565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9" name="Freeform 29"/>
            <p:cNvSpPr/>
            <p:nvPr/>
          </p:nvSpPr>
          <p:spPr bwMode="gray">
            <a:xfrm>
              <a:off x="4157077" y="2978360"/>
              <a:ext cx="540859" cy="1038189"/>
            </a:xfrm>
            <a:custGeom>
              <a:avLst/>
              <a:gdLst>
                <a:gd name="T0" fmla="*/ 806 w 321"/>
                <a:gd name="T1" fmla="*/ 797 h 609"/>
                <a:gd name="T2" fmla="*/ 744 w 321"/>
                <a:gd name="T3" fmla="*/ 825 h 609"/>
                <a:gd name="T4" fmla="*/ 705 w 321"/>
                <a:gd name="T5" fmla="*/ 811 h 609"/>
                <a:gd name="T6" fmla="*/ 562 w 321"/>
                <a:gd name="T7" fmla="*/ 811 h 609"/>
                <a:gd name="T8" fmla="*/ 605 w 321"/>
                <a:gd name="T9" fmla="*/ 863 h 609"/>
                <a:gd name="T10" fmla="*/ 562 w 321"/>
                <a:gd name="T11" fmla="*/ 930 h 609"/>
                <a:gd name="T12" fmla="*/ 583 w 321"/>
                <a:gd name="T13" fmla="*/ 1010 h 609"/>
                <a:gd name="T14" fmla="*/ 503 w 321"/>
                <a:gd name="T15" fmla="*/ 996 h 609"/>
                <a:gd name="T16" fmla="*/ 384 w 321"/>
                <a:gd name="T17" fmla="*/ 943 h 609"/>
                <a:gd name="T18" fmla="*/ 240 w 321"/>
                <a:gd name="T19" fmla="*/ 916 h 609"/>
                <a:gd name="T20" fmla="*/ 141 w 321"/>
                <a:gd name="T21" fmla="*/ 863 h 609"/>
                <a:gd name="T22" fmla="*/ 41 w 321"/>
                <a:gd name="T23" fmla="*/ 863 h 609"/>
                <a:gd name="T24" fmla="*/ 41 w 321"/>
                <a:gd name="T25" fmla="*/ 851 h 609"/>
                <a:gd name="T26" fmla="*/ 0 w 321"/>
                <a:gd name="T27" fmla="*/ 838 h 609"/>
                <a:gd name="T28" fmla="*/ 20 w 321"/>
                <a:gd name="T29" fmla="*/ 825 h 609"/>
                <a:gd name="T30" fmla="*/ 20 w 321"/>
                <a:gd name="T31" fmla="*/ 784 h 609"/>
                <a:gd name="T32" fmla="*/ 0 w 321"/>
                <a:gd name="T33" fmla="*/ 771 h 609"/>
                <a:gd name="T34" fmla="*/ 41 w 321"/>
                <a:gd name="T35" fmla="*/ 758 h 609"/>
                <a:gd name="T36" fmla="*/ 121 w 321"/>
                <a:gd name="T37" fmla="*/ 758 h 609"/>
                <a:gd name="T38" fmla="*/ 121 w 321"/>
                <a:gd name="T39" fmla="*/ 572 h 609"/>
                <a:gd name="T40" fmla="*/ 221 w 321"/>
                <a:gd name="T41" fmla="*/ 572 h 609"/>
                <a:gd name="T42" fmla="*/ 221 w 321"/>
                <a:gd name="T43" fmla="*/ 597 h 609"/>
                <a:gd name="T44" fmla="*/ 281 w 321"/>
                <a:gd name="T45" fmla="*/ 597 h 609"/>
                <a:gd name="T46" fmla="*/ 281 w 321"/>
                <a:gd name="T47" fmla="*/ 545 h 609"/>
                <a:gd name="T48" fmla="*/ 402 w 321"/>
                <a:gd name="T49" fmla="*/ 545 h 609"/>
                <a:gd name="T50" fmla="*/ 422 w 321"/>
                <a:gd name="T51" fmla="*/ 466 h 609"/>
                <a:gd name="T52" fmla="*/ 422 w 321"/>
                <a:gd name="T53" fmla="*/ 411 h 609"/>
                <a:gd name="T54" fmla="*/ 362 w 321"/>
                <a:gd name="T55" fmla="*/ 385 h 609"/>
                <a:gd name="T56" fmla="*/ 281 w 321"/>
                <a:gd name="T57" fmla="*/ 345 h 609"/>
                <a:gd name="T58" fmla="*/ 240 w 321"/>
                <a:gd name="T59" fmla="*/ 307 h 609"/>
                <a:gd name="T60" fmla="*/ 260 w 321"/>
                <a:gd name="T61" fmla="*/ 239 h 609"/>
                <a:gd name="T62" fmla="*/ 301 w 321"/>
                <a:gd name="T63" fmla="*/ 214 h 609"/>
                <a:gd name="T64" fmla="*/ 362 w 321"/>
                <a:gd name="T65" fmla="*/ 239 h 609"/>
                <a:gd name="T66" fmla="*/ 444 w 321"/>
                <a:gd name="T67" fmla="*/ 239 h 609"/>
                <a:gd name="T68" fmla="*/ 463 w 321"/>
                <a:gd name="T69" fmla="*/ 199 h 609"/>
                <a:gd name="T70" fmla="*/ 503 w 321"/>
                <a:gd name="T71" fmla="*/ 199 h 609"/>
                <a:gd name="T72" fmla="*/ 483 w 321"/>
                <a:gd name="T73" fmla="*/ 145 h 609"/>
                <a:gd name="T74" fmla="*/ 622 w 321"/>
                <a:gd name="T75" fmla="*/ 53 h 609"/>
                <a:gd name="T76" fmla="*/ 622 w 321"/>
                <a:gd name="T77" fmla="*/ 27 h 609"/>
                <a:gd name="T78" fmla="*/ 705 w 321"/>
                <a:gd name="T79" fmla="*/ 27 h 609"/>
                <a:gd name="T80" fmla="*/ 723 w 321"/>
                <a:gd name="T81" fmla="*/ 41 h 609"/>
                <a:gd name="T82" fmla="*/ 744 w 321"/>
                <a:gd name="T83" fmla="*/ 13 h 609"/>
                <a:gd name="T84" fmla="*/ 765 w 321"/>
                <a:gd name="T85" fmla="*/ 0 h 609"/>
                <a:gd name="T86" fmla="*/ 806 w 321"/>
                <a:gd name="T87" fmla="*/ 41 h 609"/>
                <a:gd name="T88" fmla="*/ 806 w 321"/>
                <a:gd name="T89" fmla="*/ 53 h 609"/>
                <a:gd name="T90" fmla="*/ 705 w 321"/>
                <a:gd name="T91" fmla="*/ 186 h 609"/>
                <a:gd name="T92" fmla="*/ 744 w 321"/>
                <a:gd name="T93" fmla="*/ 214 h 609"/>
                <a:gd name="T94" fmla="*/ 705 w 321"/>
                <a:gd name="T95" fmla="*/ 307 h 609"/>
                <a:gd name="T96" fmla="*/ 684 w 321"/>
                <a:gd name="T97" fmla="*/ 411 h 609"/>
                <a:gd name="T98" fmla="*/ 723 w 321"/>
                <a:gd name="T99" fmla="*/ 479 h 609"/>
                <a:gd name="T100" fmla="*/ 663 w 321"/>
                <a:gd name="T101" fmla="*/ 597 h 609"/>
                <a:gd name="T102" fmla="*/ 684 w 321"/>
                <a:gd name="T103" fmla="*/ 623 h 609"/>
                <a:gd name="T104" fmla="*/ 723 w 321"/>
                <a:gd name="T105" fmla="*/ 716 h 609"/>
                <a:gd name="T106" fmla="*/ 806 w 321"/>
                <a:gd name="T107" fmla="*/ 797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30" name="Freeform 30"/>
            <p:cNvSpPr/>
            <p:nvPr/>
          </p:nvSpPr>
          <p:spPr bwMode="invGray">
            <a:xfrm>
              <a:off x="4056191" y="2992223"/>
              <a:ext cx="295651" cy="534498"/>
            </a:xfrm>
            <a:custGeom>
              <a:avLst/>
              <a:gdLst>
                <a:gd name="T0" fmla="*/ 423 w 177"/>
                <a:gd name="T1" fmla="*/ 201 h 313"/>
                <a:gd name="T2" fmla="*/ 386 w 177"/>
                <a:gd name="T3" fmla="*/ 173 h 313"/>
                <a:gd name="T4" fmla="*/ 288 w 177"/>
                <a:gd name="T5" fmla="*/ 149 h 313"/>
                <a:gd name="T6" fmla="*/ 327 w 177"/>
                <a:gd name="T7" fmla="*/ 53 h 313"/>
                <a:gd name="T8" fmla="*/ 309 w 177"/>
                <a:gd name="T9" fmla="*/ 0 h 313"/>
                <a:gd name="T10" fmla="*/ 175 w 177"/>
                <a:gd name="T11" fmla="*/ 93 h 313"/>
                <a:gd name="T12" fmla="*/ 154 w 177"/>
                <a:gd name="T13" fmla="*/ 187 h 313"/>
                <a:gd name="T14" fmla="*/ 97 w 177"/>
                <a:gd name="T15" fmla="*/ 201 h 313"/>
                <a:gd name="T16" fmla="*/ 20 w 177"/>
                <a:gd name="T17" fmla="*/ 241 h 313"/>
                <a:gd name="T18" fmla="*/ 0 w 177"/>
                <a:gd name="T19" fmla="*/ 280 h 313"/>
                <a:gd name="T20" fmla="*/ 97 w 177"/>
                <a:gd name="T21" fmla="*/ 322 h 313"/>
                <a:gd name="T22" fmla="*/ 97 w 177"/>
                <a:gd name="T23" fmla="*/ 375 h 313"/>
                <a:gd name="T24" fmla="*/ 116 w 177"/>
                <a:gd name="T25" fmla="*/ 402 h 313"/>
                <a:gd name="T26" fmla="*/ 97 w 177"/>
                <a:gd name="T27" fmla="*/ 442 h 313"/>
                <a:gd name="T28" fmla="*/ 116 w 177"/>
                <a:gd name="T29" fmla="*/ 468 h 313"/>
                <a:gd name="T30" fmla="*/ 230 w 177"/>
                <a:gd name="T31" fmla="*/ 523 h 313"/>
                <a:gd name="T32" fmla="*/ 272 w 177"/>
                <a:gd name="T33" fmla="*/ 523 h 313"/>
                <a:gd name="T34" fmla="*/ 272 w 177"/>
                <a:gd name="T35" fmla="*/ 497 h 313"/>
                <a:gd name="T36" fmla="*/ 309 w 177"/>
                <a:gd name="T37" fmla="*/ 456 h 313"/>
                <a:gd name="T38" fmla="*/ 288 w 177"/>
                <a:gd name="T39" fmla="*/ 402 h 313"/>
                <a:gd name="T40" fmla="*/ 272 w 177"/>
                <a:gd name="T41" fmla="*/ 402 h 313"/>
                <a:gd name="T42" fmla="*/ 250 w 177"/>
                <a:gd name="T43" fmla="*/ 349 h 313"/>
                <a:gd name="T44" fmla="*/ 288 w 177"/>
                <a:gd name="T45" fmla="*/ 349 h 313"/>
                <a:gd name="T46" fmla="*/ 288 w 177"/>
                <a:gd name="T47" fmla="*/ 294 h 313"/>
                <a:gd name="T48" fmla="*/ 327 w 177"/>
                <a:gd name="T49" fmla="*/ 294 h 313"/>
                <a:gd name="T50" fmla="*/ 365 w 177"/>
                <a:gd name="T51" fmla="*/ 308 h 313"/>
                <a:gd name="T52" fmla="*/ 386 w 177"/>
                <a:gd name="T53" fmla="*/ 227 h 313"/>
                <a:gd name="T54" fmla="*/ 423 w 177"/>
                <a:gd name="T55" fmla="*/ 201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31" name="Freeform 31"/>
            <p:cNvSpPr/>
            <p:nvPr/>
          </p:nvSpPr>
          <p:spPr bwMode="invGray">
            <a:xfrm>
              <a:off x="2998293" y="2460806"/>
              <a:ext cx="1443225" cy="1434056"/>
            </a:xfrm>
            <a:custGeom>
              <a:avLst/>
              <a:gdLst>
                <a:gd name="T0" fmla="*/ 1584 w 857"/>
                <a:gd name="T1" fmla="*/ 798 h 841"/>
                <a:gd name="T2" fmla="*/ 1686 w 857"/>
                <a:gd name="T3" fmla="*/ 890 h 841"/>
                <a:gd name="T4" fmla="*/ 1686 w 857"/>
                <a:gd name="T5" fmla="*/ 943 h 841"/>
                <a:gd name="T6" fmla="*/ 1847 w 857"/>
                <a:gd name="T7" fmla="*/ 1038 h 841"/>
                <a:gd name="T8" fmla="*/ 1865 w 857"/>
                <a:gd name="T9" fmla="*/ 997 h 841"/>
                <a:gd name="T10" fmla="*/ 1885 w 857"/>
                <a:gd name="T11" fmla="*/ 917 h 841"/>
                <a:gd name="T12" fmla="*/ 1847 w 857"/>
                <a:gd name="T13" fmla="*/ 866 h 841"/>
                <a:gd name="T14" fmla="*/ 1885 w 857"/>
                <a:gd name="T15" fmla="*/ 811 h 841"/>
                <a:gd name="T16" fmla="*/ 2005 w 857"/>
                <a:gd name="T17" fmla="*/ 851 h 841"/>
                <a:gd name="T18" fmla="*/ 2148 w 857"/>
                <a:gd name="T19" fmla="*/ 917 h 841"/>
                <a:gd name="T20" fmla="*/ 2005 w 857"/>
                <a:gd name="T21" fmla="*/ 1052 h 841"/>
                <a:gd name="T22" fmla="*/ 1946 w 857"/>
                <a:gd name="T23" fmla="*/ 1104 h 841"/>
                <a:gd name="T24" fmla="*/ 1847 w 857"/>
                <a:gd name="T25" fmla="*/ 1077 h 841"/>
                <a:gd name="T26" fmla="*/ 1766 w 857"/>
                <a:gd name="T27" fmla="*/ 1250 h 841"/>
                <a:gd name="T28" fmla="*/ 1745 w 857"/>
                <a:gd name="T29" fmla="*/ 1291 h 841"/>
                <a:gd name="T30" fmla="*/ 1726 w 857"/>
                <a:gd name="T31" fmla="*/ 1343 h 841"/>
                <a:gd name="T32" fmla="*/ 1584 w 857"/>
                <a:gd name="T33" fmla="*/ 1397 h 841"/>
                <a:gd name="T34" fmla="*/ 1487 w 857"/>
                <a:gd name="T35" fmla="*/ 1263 h 841"/>
                <a:gd name="T36" fmla="*/ 1445 w 857"/>
                <a:gd name="T37" fmla="*/ 1250 h 841"/>
                <a:gd name="T38" fmla="*/ 1324 w 857"/>
                <a:gd name="T39" fmla="*/ 1156 h 841"/>
                <a:gd name="T40" fmla="*/ 1244 w 857"/>
                <a:gd name="T41" fmla="*/ 1182 h 841"/>
                <a:gd name="T42" fmla="*/ 1224 w 857"/>
                <a:gd name="T43" fmla="*/ 1210 h 841"/>
                <a:gd name="T44" fmla="*/ 1203 w 857"/>
                <a:gd name="T45" fmla="*/ 1291 h 841"/>
                <a:gd name="T46" fmla="*/ 1165 w 857"/>
                <a:gd name="T47" fmla="*/ 1238 h 841"/>
                <a:gd name="T48" fmla="*/ 1043 w 857"/>
                <a:gd name="T49" fmla="*/ 1210 h 841"/>
                <a:gd name="T50" fmla="*/ 1023 w 857"/>
                <a:gd name="T51" fmla="*/ 1145 h 841"/>
                <a:gd name="T52" fmla="*/ 1144 w 857"/>
                <a:gd name="T53" fmla="*/ 1156 h 841"/>
                <a:gd name="T54" fmla="*/ 1224 w 857"/>
                <a:gd name="T55" fmla="*/ 1118 h 841"/>
                <a:gd name="T56" fmla="*/ 1165 w 857"/>
                <a:gd name="T57" fmla="*/ 1064 h 841"/>
                <a:gd name="T58" fmla="*/ 1264 w 857"/>
                <a:gd name="T59" fmla="*/ 997 h 841"/>
                <a:gd name="T60" fmla="*/ 1344 w 857"/>
                <a:gd name="T61" fmla="*/ 943 h 841"/>
                <a:gd name="T62" fmla="*/ 1203 w 857"/>
                <a:gd name="T63" fmla="*/ 679 h 841"/>
                <a:gd name="T64" fmla="*/ 1023 w 857"/>
                <a:gd name="T65" fmla="*/ 599 h 841"/>
                <a:gd name="T66" fmla="*/ 861 w 857"/>
                <a:gd name="T67" fmla="*/ 559 h 841"/>
                <a:gd name="T68" fmla="*/ 703 w 857"/>
                <a:gd name="T69" fmla="*/ 518 h 841"/>
                <a:gd name="T70" fmla="*/ 522 w 857"/>
                <a:gd name="T71" fmla="*/ 559 h 841"/>
                <a:gd name="T72" fmla="*/ 121 w 857"/>
                <a:gd name="T73" fmla="*/ 399 h 841"/>
                <a:gd name="T74" fmla="*/ 20 w 857"/>
                <a:gd name="T75" fmla="*/ 266 h 841"/>
                <a:gd name="T76" fmla="*/ 121 w 857"/>
                <a:gd name="T77" fmla="*/ 252 h 841"/>
                <a:gd name="T78" fmla="*/ 281 w 857"/>
                <a:gd name="T79" fmla="*/ 159 h 841"/>
                <a:gd name="T80" fmla="*/ 341 w 857"/>
                <a:gd name="T81" fmla="*/ 106 h 841"/>
                <a:gd name="T82" fmla="*/ 542 w 857"/>
                <a:gd name="T83" fmla="*/ 53 h 841"/>
                <a:gd name="T84" fmla="*/ 582 w 857"/>
                <a:gd name="T85" fmla="*/ 0 h 841"/>
                <a:gd name="T86" fmla="*/ 722 w 857"/>
                <a:gd name="T87" fmla="*/ 122 h 841"/>
                <a:gd name="T88" fmla="*/ 743 w 857"/>
                <a:gd name="T89" fmla="*/ 214 h 841"/>
                <a:gd name="T90" fmla="*/ 782 w 857"/>
                <a:gd name="T91" fmla="*/ 293 h 841"/>
                <a:gd name="T92" fmla="*/ 844 w 857"/>
                <a:gd name="T93" fmla="*/ 320 h 841"/>
                <a:gd name="T94" fmla="*/ 1023 w 857"/>
                <a:gd name="T95" fmla="*/ 293 h 841"/>
                <a:gd name="T96" fmla="*/ 1023 w 857"/>
                <a:gd name="T97" fmla="*/ 359 h 841"/>
                <a:gd name="T98" fmla="*/ 964 w 857"/>
                <a:gd name="T99" fmla="*/ 424 h 841"/>
                <a:gd name="T100" fmla="*/ 1083 w 857"/>
                <a:gd name="T101" fmla="*/ 546 h 841"/>
                <a:gd name="T102" fmla="*/ 1244 w 857"/>
                <a:gd name="T103" fmla="*/ 572 h 841"/>
                <a:gd name="T104" fmla="*/ 1324 w 857"/>
                <a:gd name="T105" fmla="*/ 531 h 841"/>
                <a:gd name="T106" fmla="*/ 1465 w 857"/>
                <a:gd name="T107" fmla="*/ 531 h 841"/>
                <a:gd name="T108" fmla="*/ 1565 w 857"/>
                <a:gd name="T109" fmla="*/ 559 h 841"/>
                <a:gd name="T110" fmla="*/ 1445 w 857"/>
                <a:gd name="T111" fmla="*/ 651 h 841"/>
                <a:gd name="T112" fmla="*/ 1505 w 857"/>
                <a:gd name="T113" fmla="*/ 758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32" name="Freeform 32"/>
            <p:cNvSpPr/>
            <p:nvPr/>
          </p:nvSpPr>
          <p:spPr bwMode="invGray">
            <a:xfrm>
              <a:off x="3456482" y="1136115"/>
              <a:ext cx="2397436" cy="2117966"/>
            </a:xfrm>
            <a:custGeom>
              <a:avLst/>
              <a:gdLst>
                <a:gd name="T0" fmla="*/ 41 w 1425"/>
                <a:gd name="T1" fmla="*/ 1497 h 1241"/>
                <a:gd name="T2" fmla="*/ 158 w 1425"/>
                <a:gd name="T3" fmla="*/ 1617 h 1241"/>
                <a:gd name="T4" fmla="*/ 339 w 1425"/>
                <a:gd name="T5" fmla="*/ 1629 h 1241"/>
                <a:gd name="T6" fmla="*/ 279 w 1425"/>
                <a:gd name="T7" fmla="*/ 1722 h 1241"/>
                <a:gd name="T8" fmla="*/ 538 w 1425"/>
                <a:gd name="T9" fmla="*/ 1885 h 1241"/>
                <a:gd name="T10" fmla="*/ 639 w 1425"/>
                <a:gd name="T11" fmla="*/ 1829 h 1241"/>
                <a:gd name="T12" fmla="*/ 879 w 1425"/>
                <a:gd name="T13" fmla="*/ 1843 h 1241"/>
                <a:gd name="T14" fmla="*/ 819 w 1425"/>
                <a:gd name="T15" fmla="*/ 2070 h 1241"/>
                <a:gd name="T16" fmla="*/ 1058 w 1425"/>
                <a:gd name="T17" fmla="*/ 2004 h 1241"/>
                <a:gd name="T18" fmla="*/ 1240 w 1425"/>
                <a:gd name="T19" fmla="*/ 1856 h 1241"/>
                <a:gd name="T20" fmla="*/ 1396 w 1425"/>
                <a:gd name="T21" fmla="*/ 2043 h 1241"/>
                <a:gd name="T22" fmla="*/ 1498 w 1425"/>
                <a:gd name="T23" fmla="*/ 2004 h 1241"/>
                <a:gd name="T24" fmla="*/ 1657 w 1425"/>
                <a:gd name="T25" fmla="*/ 1856 h 1241"/>
                <a:gd name="T26" fmla="*/ 1758 w 1425"/>
                <a:gd name="T27" fmla="*/ 1829 h 1241"/>
                <a:gd name="T28" fmla="*/ 1837 w 1425"/>
                <a:gd name="T29" fmla="*/ 1829 h 1241"/>
                <a:gd name="T30" fmla="*/ 1998 w 1425"/>
                <a:gd name="T31" fmla="*/ 1712 h 1241"/>
                <a:gd name="T32" fmla="*/ 2155 w 1425"/>
                <a:gd name="T33" fmla="*/ 1684 h 1241"/>
                <a:gd name="T34" fmla="*/ 2236 w 1425"/>
                <a:gd name="T35" fmla="*/ 1536 h 1241"/>
                <a:gd name="T36" fmla="*/ 2355 w 1425"/>
                <a:gd name="T37" fmla="*/ 1522 h 1241"/>
                <a:gd name="T38" fmla="*/ 2515 w 1425"/>
                <a:gd name="T39" fmla="*/ 1456 h 1241"/>
                <a:gd name="T40" fmla="*/ 2715 w 1425"/>
                <a:gd name="T41" fmla="*/ 1376 h 1241"/>
                <a:gd name="T42" fmla="*/ 2814 w 1425"/>
                <a:gd name="T43" fmla="*/ 1536 h 1241"/>
                <a:gd name="T44" fmla="*/ 2933 w 1425"/>
                <a:gd name="T45" fmla="*/ 1482 h 1241"/>
                <a:gd name="T46" fmla="*/ 2933 w 1425"/>
                <a:gd name="T47" fmla="*/ 1403 h 1241"/>
                <a:gd name="T48" fmla="*/ 3374 w 1425"/>
                <a:gd name="T49" fmla="*/ 1310 h 1241"/>
                <a:gd name="T50" fmla="*/ 3434 w 1425"/>
                <a:gd name="T51" fmla="*/ 1217 h 1241"/>
                <a:gd name="T52" fmla="*/ 3274 w 1425"/>
                <a:gd name="T53" fmla="*/ 1122 h 1241"/>
                <a:gd name="T54" fmla="*/ 3155 w 1425"/>
                <a:gd name="T55" fmla="*/ 934 h 1241"/>
                <a:gd name="T56" fmla="*/ 3334 w 1425"/>
                <a:gd name="T57" fmla="*/ 934 h 1241"/>
                <a:gd name="T58" fmla="*/ 3374 w 1425"/>
                <a:gd name="T59" fmla="*/ 788 h 1241"/>
                <a:gd name="T60" fmla="*/ 3233 w 1425"/>
                <a:gd name="T61" fmla="*/ 721 h 1241"/>
                <a:gd name="T62" fmla="*/ 3472 w 1425"/>
                <a:gd name="T63" fmla="*/ 493 h 1241"/>
                <a:gd name="T64" fmla="*/ 3554 w 1425"/>
                <a:gd name="T65" fmla="*/ 214 h 1241"/>
                <a:gd name="T66" fmla="*/ 3355 w 1425"/>
                <a:gd name="T67" fmla="*/ 214 h 1241"/>
                <a:gd name="T68" fmla="*/ 3155 w 1425"/>
                <a:gd name="T69" fmla="*/ 122 h 1241"/>
                <a:gd name="T70" fmla="*/ 2974 w 1425"/>
                <a:gd name="T71" fmla="*/ 109 h 1241"/>
                <a:gd name="T72" fmla="*/ 2914 w 1425"/>
                <a:gd name="T73" fmla="*/ 0 h 1241"/>
                <a:gd name="T74" fmla="*/ 2896 w 1425"/>
                <a:gd name="T75" fmla="*/ 109 h 1241"/>
                <a:gd name="T76" fmla="*/ 2814 w 1425"/>
                <a:gd name="T77" fmla="*/ 280 h 1241"/>
                <a:gd name="T78" fmla="*/ 2795 w 1425"/>
                <a:gd name="T79" fmla="*/ 401 h 1241"/>
                <a:gd name="T80" fmla="*/ 2476 w 1425"/>
                <a:gd name="T81" fmla="*/ 466 h 1241"/>
                <a:gd name="T82" fmla="*/ 2476 w 1425"/>
                <a:gd name="T83" fmla="*/ 721 h 1241"/>
                <a:gd name="T84" fmla="*/ 2634 w 1425"/>
                <a:gd name="T85" fmla="*/ 695 h 1241"/>
                <a:gd name="T86" fmla="*/ 2836 w 1425"/>
                <a:gd name="T87" fmla="*/ 748 h 1241"/>
                <a:gd name="T88" fmla="*/ 2836 w 1425"/>
                <a:gd name="T89" fmla="*/ 841 h 1241"/>
                <a:gd name="T90" fmla="*/ 2596 w 1425"/>
                <a:gd name="T91" fmla="*/ 895 h 1241"/>
                <a:gd name="T92" fmla="*/ 2476 w 1425"/>
                <a:gd name="T93" fmla="*/ 988 h 1241"/>
                <a:gd name="T94" fmla="*/ 2155 w 1425"/>
                <a:gd name="T95" fmla="*/ 1109 h 1241"/>
                <a:gd name="T96" fmla="*/ 1897 w 1425"/>
                <a:gd name="T97" fmla="*/ 1082 h 1241"/>
                <a:gd name="T98" fmla="*/ 1916 w 1425"/>
                <a:gd name="T99" fmla="*/ 1255 h 1241"/>
                <a:gd name="T100" fmla="*/ 1596 w 1425"/>
                <a:gd name="T101" fmla="*/ 1415 h 1241"/>
                <a:gd name="T102" fmla="*/ 1139 w 1425"/>
                <a:gd name="T103" fmla="*/ 1469 h 1241"/>
                <a:gd name="T104" fmla="*/ 879 w 1425"/>
                <a:gd name="T105" fmla="*/ 1482 h 1241"/>
                <a:gd name="T106" fmla="*/ 620 w 1425"/>
                <a:gd name="T107" fmla="*/ 1441 h 1241"/>
                <a:gd name="T108" fmla="*/ 239 w 1425"/>
                <a:gd name="T109" fmla="*/ 1363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33" name="Freeform 33"/>
            <p:cNvSpPr/>
            <p:nvPr/>
          </p:nvSpPr>
          <p:spPr bwMode="invGray">
            <a:xfrm>
              <a:off x="1248207" y="1491933"/>
              <a:ext cx="2142419" cy="1762148"/>
            </a:xfrm>
            <a:custGeom>
              <a:avLst/>
              <a:gdLst>
                <a:gd name="T0" fmla="*/ 3140 w 1273"/>
                <a:gd name="T1" fmla="*/ 960 h 1033"/>
                <a:gd name="T2" fmla="*/ 3099 w 1273"/>
                <a:gd name="T3" fmla="*/ 1052 h 1033"/>
                <a:gd name="T4" fmla="*/ 2939 w 1273"/>
                <a:gd name="T5" fmla="*/ 1052 h 1033"/>
                <a:gd name="T6" fmla="*/ 2879 w 1273"/>
                <a:gd name="T7" fmla="*/ 1105 h 1033"/>
                <a:gd name="T8" fmla="*/ 2699 w 1273"/>
                <a:gd name="T9" fmla="*/ 1199 h 1033"/>
                <a:gd name="T10" fmla="*/ 2620 w 1273"/>
                <a:gd name="T11" fmla="*/ 1213 h 1033"/>
                <a:gd name="T12" fmla="*/ 2339 w 1273"/>
                <a:gd name="T13" fmla="*/ 1373 h 1033"/>
                <a:gd name="T14" fmla="*/ 2200 w 1273"/>
                <a:gd name="T15" fmla="*/ 1467 h 1033"/>
                <a:gd name="T16" fmla="*/ 2300 w 1273"/>
                <a:gd name="T17" fmla="*/ 1571 h 1033"/>
                <a:gd name="T18" fmla="*/ 2222 w 1273"/>
                <a:gd name="T19" fmla="*/ 1653 h 1033"/>
                <a:gd name="T20" fmla="*/ 2239 w 1273"/>
                <a:gd name="T21" fmla="*/ 1720 h 1033"/>
                <a:gd name="T22" fmla="*/ 2101 w 1273"/>
                <a:gd name="T23" fmla="*/ 1692 h 1033"/>
                <a:gd name="T24" fmla="*/ 2018 w 1273"/>
                <a:gd name="T25" fmla="*/ 1666 h 1033"/>
                <a:gd name="T26" fmla="*/ 1841 w 1273"/>
                <a:gd name="T27" fmla="*/ 1598 h 1033"/>
                <a:gd name="T28" fmla="*/ 1500 w 1273"/>
                <a:gd name="T29" fmla="*/ 1640 h 1033"/>
                <a:gd name="T30" fmla="*/ 1282 w 1273"/>
                <a:gd name="T31" fmla="*/ 1653 h 1033"/>
                <a:gd name="T32" fmla="*/ 1079 w 1273"/>
                <a:gd name="T33" fmla="*/ 1585 h 1033"/>
                <a:gd name="T34" fmla="*/ 920 w 1273"/>
                <a:gd name="T35" fmla="*/ 1598 h 1033"/>
                <a:gd name="T36" fmla="*/ 681 w 1273"/>
                <a:gd name="T37" fmla="*/ 1545 h 1033"/>
                <a:gd name="T38" fmla="*/ 539 w 1273"/>
                <a:gd name="T39" fmla="*/ 1640 h 1033"/>
                <a:gd name="T40" fmla="*/ 381 w 1273"/>
                <a:gd name="T41" fmla="*/ 1571 h 1033"/>
                <a:gd name="T42" fmla="*/ 259 w 1273"/>
                <a:gd name="T43" fmla="*/ 1440 h 1033"/>
                <a:gd name="T44" fmla="*/ 138 w 1273"/>
                <a:gd name="T45" fmla="*/ 1332 h 1033"/>
                <a:gd name="T46" fmla="*/ 160 w 1273"/>
                <a:gd name="T47" fmla="*/ 1291 h 1033"/>
                <a:gd name="T48" fmla="*/ 101 w 1273"/>
                <a:gd name="T49" fmla="*/ 1187 h 1033"/>
                <a:gd name="T50" fmla="*/ 0 w 1273"/>
                <a:gd name="T51" fmla="*/ 1146 h 1033"/>
                <a:gd name="T52" fmla="*/ 79 w 1273"/>
                <a:gd name="T53" fmla="*/ 1146 h 1033"/>
                <a:gd name="T54" fmla="*/ 79 w 1273"/>
                <a:gd name="T55" fmla="*/ 1026 h 1033"/>
                <a:gd name="T56" fmla="*/ 60 w 1273"/>
                <a:gd name="T57" fmla="*/ 947 h 1033"/>
                <a:gd name="T58" fmla="*/ 0 w 1273"/>
                <a:gd name="T59" fmla="*/ 867 h 1033"/>
                <a:gd name="T60" fmla="*/ 221 w 1273"/>
                <a:gd name="T61" fmla="*/ 773 h 1033"/>
                <a:gd name="T62" fmla="*/ 339 w 1273"/>
                <a:gd name="T63" fmla="*/ 760 h 1033"/>
                <a:gd name="T64" fmla="*/ 381 w 1273"/>
                <a:gd name="T65" fmla="*/ 800 h 1033"/>
                <a:gd name="T66" fmla="*/ 500 w 1273"/>
                <a:gd name="T67" fmla="*/ 800 h 1033"/>
                <a:gd name="T68" fmla="*/ 759 w 1273"/>
                <a:gd name="T69" fmla="*/ 760 h 1033"/>
                <a:gd name="T70" fmla="*/ 1041 w 1273"/>
                <a:gd name="T71" fmla="*/ 708 h 1033"/>
                <a:gd name="T72" fmla="*/ 1059 w 1273"/>
                <a:gd name="T73" fmla="*/ 627 h 1033"/>
                <a:gd name="T74" fmla="*/ 1179 w 1273"/>
                <a:gd name="T75" fmla="*/ 388 h 1033"/>
                <a:gd name="T76" fmla="*/ 1140 w 1273"/>
                <a:gd name="T77" fmla="*/ 332 h 1033"/>
                <a:gd name="T78" fmla="*/ 1480 w 1273"/>
                <a:gd name="T79" fmla="*/ 374 h 1033"/>
                <a:gd name="T80" fmla="*/ 1660 w 1273"/>
                <a:gd name="T81" fmla="*/ 159 h 1033"/>
                <a:gd name="T82" fmla="*/ 1959 w 1273"/>
                <a:gd name="T83" fmla="*/ 214 h 1033"/>
                <a:gd name="T84" fmla="*/ 1959 w 1273"/>
                <a:gd name="T85" fmla="*/ 135 h 1033"/>
                <a:gd name="T86" fmla="*/ 2101 w 1273"/>
                <a:gd name="T87" fmla="*/ 66 h 1033"/>
                <a:gd name="T88" fmla="*/ 2200 w 1273"/>
                <a:gd name="T89" fmla="*/ 0 h 1033"/>
                <a:gd name="T90" fmla="*/ 2319 w 1273"/>
                <a:gd name="T91" fmla="*/ 27 h 1033"/>
                <a:gd name="T92" fmla="*/ 2319 w 1273"/>
                <a:gd name="T93" fmla="*/ 80 h 1033"/>
                <a:gd name="T94" fmla="*/ 2401 w 1273"/>
                <a:gd name="T95" fmla="*/ 186 h 1033"/>
                <a:gd name="T96" fmla="*/ 2560 w 1273"/>
                <a:gd name="T97" fmla="*/ 239 h 1033"/>
                <a:gd name="T98" fmla="*/ 2599 w 1273"/>
                <a:gd name="T99" fmla="*/ 414 h 1033"/>
                <a:gd name="T100" fmla="*/ 2539 w 1273"/>
                <a:gd name="T101" fmla="*/ 559 h 1033"/>
                <a:gd name="T102" fmla="*/ 2782 w 1273"/>
                <a:gd name="T103" fmla="*/ 615 h 1033"/>
                <a:gd name="T104" fmla="*/ 3021 w 1273"/>
                <a:gd name="T105" fmla="*/ 732 h 1033"/>
                <a:gd name="T106" fmla="*/ 3082 w 1273"/>
                <a:gd name="T107" fmla="*/ 800 h 1033"/>
                <a:gd name="T108" fmla="*/ 3179 w 1273"/>
                <a:gd name="T109" fmla="*/ 9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34" name="Freeform 34"/>
            <p:cNvSpPr/>
            <p:nvPr/>
          </p:nvSpPr>
          <p:spPr bwMode="invGray">
            <a:xfrm>
              <a:off x="5706793" y="4726645"/>
              <a:ext cx="214382" cy="440537"/>
            </a:xfrm>
            <a:custGeom>
              <a:avLst/>
              <a:gdLst>
                <a:gd name="T0" fmla="*/ 55 w 129"/>
                <a:gd name="T1" fmla="*/ 395 h 257"/>
                <a:gd name="T2" fmla="*/ 75 w 129"/>
                <a:gd name="T3" fmla="*/ 424 h 257"/>
                <a:gd name="T4" fmla="*/ 130 w 129"/>
                <a:gd name="T5" fmla="*/ 437 h 257"/>
                <a:gd name="T6" fmla="*/ 151 w 129"/>
                <a:gd name="T7" fmla="*/ 382 h 257"/>
                <a:gd name="T8" fmla="*/ 243 w 129"/>
                <a:gd name="T9" fmla="*/ 315 h 257"/>
                <a:gd name="T10" fmla="*/ 243 w 129"/>
                <a:gd name="T11" fmla="*/ 218 h 257"/>
                <a:gd name="T12" fmla="*/ 280 w 129"/>
                <a:gd name="T13" fmla="*/ 164 h 257"/>
                <a:gd name="T14" fmla="*/ 300 w 129"/>
                <a:gd name="T15" fmla="*/ 122 h 257"/>
                <a:gd name="T16" fmla="*/ 263 w 129"/>
                <a:gd name="T17" fmla="*/ 96 h 257"/>
                <a:gd name="T18" fmla="*/ 243 w 129"/>
                <a:gd name="T19" fmla="*/ 0 h 257"/>
                <a:gd name="T20" fmla="*/ 151 w 129"/>
                <a:gd name="T21" fmla="*/ 41 h 257"/>
                <a:gd name="T22" fmla="*/ 114 w 129"/>
                <a:gd name="T23" fmla="*/ 41 h 257"/>
                <a:gd name="T24" fmla="*/ 130 w 129"/>
                <a:gd name="T25" fmla="*/ 69 h 257"/>
                <a:gd name="T26" fmla="*/ 55 w 129"/>
                <a:gd name="T27" fmla="*/ 122 h 257"/>
                <a:gd name="T28" fmla="*/ 55 w 129"/>
                <a:gd name="T29" fmla="*/ 191 h 257"/>
                <a:gd name="T30" fmla="*/ 0 w 129"/>
                <a:gd name="T31" fmla="*/ 231 h 257"/>
                <a:gd name="T32" fmla="*/ 18 w 129"/>
                <a:gd name="T33" fmla="*/ 286 h 257"/>
                <a:gd name="T34" fmla="*/ 38 w 129"/>
                <a:gd name="T35" fmla="*/ 382 h 257"/>
                <a:gd name="T36" fmla="*/ 55 w 129"/>
                <a:gd name="T37" fmla="*/ 395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grpSp>
      <p:sp>
        <p:nvSpPr>
          <p:cNvPr id="36" name="文本框 35"/>
          <p:cNvSpPr txBox="1"/>
          <p:nvPr/>
        </p:nvSpPr>
        <p:spPr>
          <a:xfrm>
            <a:off x="921197" y="551381"/>
            <a:ext cx="2031325" cy="646331"/>
          </a:xfrm>
          <a:prstGeom prst="rect">
            <a:avLst/>
          </a:prstGeom>
          <a:noFill/>
        </p:spPr>
        <p:txBody>
          <a:bodyPr wrap="none" rtlCol="0">
            <a:spAutoFit/>
          </a:bodyPr>
          <a:lstStyle/>
          <a:p>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业务分布</a:t>
            </a:r>
            <a:endPar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37" name="矩形 47"/>
          <p:cNvSpPr>
            <a:spLocks noChangeArrowheads="1"/>
          </p:cNvSpPr>
          <p:nvPr/>
        </p:nvSpPr>
        <p:spPr bwMode="auto">
          <a:xfrm>
            <a:off x="983431" y="1304764"/>
            <a:ext cx="7853939" cy="6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43" name="Freeform 6"/>
          <p:cNvSpPr/>
          <p:nvPr/>
        </p:nvSpPr>
        <p:spPr bwMode="gray">
          <a:xfrm>
            <a:off x="9663828" y="2804122"/>
            <a:ext cx="705815" cy="663688"/>
          </a:xfrm>
          <a:custGeom>
            <a:avLst/>
            <a:gdLst>
              <a:gd name="T0" fmla="*/ 941 w 377"/>
              <a:gd name="T1" fmla="*/ 299 h 393"/>
              <a:gd name="T2" fmla="*/ 842 w 377"/>
              <a:gd name="T3" fmla="*/ 203 h 393"/>
              <a:gd name="T4" fmla="*/ 860 w 377"/>
              <a:gd name="T5" fmla="*/ 163 h 393"/>
              <a:gd name="T6" fmla="*/ 782 w 377"/>
              <a:gd name="T7" fmla="*/ 67 h 393"/>
              <a:gd name="T8" fmla="*/ 722 w 377"/>
              <a:gd name="T9" fmla="*/ 13 h 393"/>
              <a:gd name="T10" fmla="*/ 701 w 377"/>
              <a:gd name="T11" fmla="*/ 67 h 393"/>
              <a:gd name="T12" fmla="*/ 661 w 377"/>
              <a:gd name="T13" fmla="*/ 0 h 393"/>
              <a:gd name="T14" fmla="*/ 582 w 377"/>
              <a:gd name="T15" fmla="*/ 0 h 393"/>
              <a:gd name="T16" fmla="*/ 601 w 377"/>
              <a:gd name="T17" fmla="*/ 41 h 393"/>
              <a:gd name="T18" fmla="*/ 500 w 377"/>
              <a:gd name="T19" fmla="*/ 96 h 393"/>
              <a:gd name="T20" fmla="*/ 440 w 377"/>
              <a:gd name="T21" fmla="*/ 96 h 393"/>
              <a:gd name="T22" fmla="*/ 121 w 377"/>
              <a:gd name="T23" fmla="*/ 245 h 393"/>
              <a:gd name="T24" fmla="*/ 60 w 377"/>
              <a:gd name="T25" fmla="*/ 191 h 393"/>
              <a:gd name="T26" fmla="*/ 20 w 377"/>
              <a:gd name="T27" fmla="*/ 191 h 393"/>
              <a:gd name="T28" fmla="*/ 41 w 377"/>
              <a:gd name="T29" fmla="*/ 231 h 393"/>
              <a:gd name="T30" fmla="*/ 41 w 377"/>
              <a:gd name="T31" fmla="*/ 272 h 393"/>
              <a:gd name="T32" fmla="*/ 60 w 377"/>
              <a:gd name="T33" fmla="*/ 314 h 393"/>
              <a:gd name="T34" fmla="*/ 20 w 377"/>
              <a:gd name="T35" fmla="*/ 314 h 393"/>
              <a:gd name="T36" fmla="*/ 20 w 377"/>
              <a:gd name="T37" fmla="*/ 367 h 393"/>
              <a:gd name="T38" fmla="*/ 0 w 377"/>
              <a:gd name="T39" fmla="*/ 395 h 393"/>
              <a:gd name="T40" fmla="*/ 79 w 377"/>
              <a:gd name="T41" fmla="*/ 408 h 393"/>
              <a:gd name="T42" fmla="*/ 162 w 377"/>
              <a:gd name="T43" fmla="*/ 504 h 393"/>
              <a:gd name="T44" fmla="*/ 260 w 377"/>
              <a:gd name="T45" fmla="*/ 408 h 393"/>
              <a:gd name="T46" fmla="*/ 300 w 377"/>
              <a:gd name="T47" fmla="*/ 354 h 393"/>
              <a:gd name="T48" fmla="*/ 401 w 377"/>
              <a:gd name="T49" fmla="*/ 340 h 393"/>
              <a:gd name="T50" fmla="*/ 463 w 377"/>
              <a:gd name="T51" fmla="*/ 367 h 393"/>
              <a:gd name="T52" fmla="*/ 463 w 377"/>
              <a:gd name="T53" fmla="*/ 380 h 393"/>
              <a:gd name="T54" fmla="*/ 482 w 377"/>
              <a:gd name="T55" fmla="*/ 380 h 393"/>
              <a:gd name="T56" fmla="*/ 422 w 377"/>
              <a:gd name="T57" fmla="*/ 476 h 393"/>
              <a:gd name="T58" fmla="*/ 381 w 377"/>
              <a:gd name="T59" fmla="*/ 476 h 393"/>
              <a:gd name="T60" fmla="*/ 401 w 377"/>
              <a:gd name="T61" fmla="*/ 530 h 393"/>
              <a:gd name="T62" fmla="*/ 381 w 377"/>
              <a:gd name="T63" fmla="*/ 544 h 393"/>
              <a:gd name="T64" fmla="*/ 422 w 377"/>
              <a:gd name="T65" fmla="*/ 544 h 393"/>
              <a:gd name="T66" fmla="*/ 341 w 377"/>
              <a:gd name="T67" fmla="*/ 639 h 393"/>
              <a:gd name="T68" fmla="*/ 360 w 377"/>
              <a:gd name="T69" fmla="*/ 666 h 393"/>
              <a:gd name="T70" fmla="*/ 401 w 377"/>
              <a:gd name="T71" fmla="*/ 639 h 393"/>
              <a:gd name="T72" fmla="*/ 422 w 377"/>
              <a:gd name="T73" fmla="*/ 598 h 393"/>
              <a:gd name="T74" fmla="*/ 463 w 377"/>
              <a:gd name="T75" fmla="*/ 598 h 393"/>
              <a:gd name="T76" fmla="*/ 500 w 377"/>
              <a:gd name="T77" fmla="*/ 573 h 393"/>
              <a:gd name="T78" fmla="*/ 500 w 377"/>
              <a:gd name="T79" fmla="*/ 530 h 393"/>
              <a:gd name="T80" fmla="*/ 643 w 377"/>
              <a:gd name="T81" fmla="*/ 476 h 393"/>
              <a:gd name="T82" fmla="*/ 761 w 377"/>
              <a:gd name="T83" fmla="*/ 450 h 393"/>
              <a:gd name="T84" fmla="*/ 782 w 377"/>
              <a:gd name="T85" fmla="*/ 380 h 393"/>
              <a:gd name="T86" fmla="*/ 860 w 377"/>
              <a:gd name="T87" fmla="*/ 340 h 393"/>
              <a:gd name="T88" fmla="*/ 922 w 377"/>
              <a:gd name="T89" fmla="*/ 327 h 393"/>
              <a:gd name="T90" fmla="*/ 941 w 377"/>
              <a:gd name="T91" fmla="*/ 299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pattFill prst="wdUpDiag">
            <a:fgClr>
              <a:schemeClr val="bg1"/>
            </a:fgClr>
            <a:bgClr>
              <a:schemeClr val="accent1"/>
            </a:bgClr>
          </a:patt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9317932" y="3183806"/>
            <a:ext cx="302270" cy="309822"/>
            <a:chOff x="9256423" y="3183806"/>
            <a:chExt cx="302270" cy="309822"/>
          </a:xfrm>
        </p:grpSpPr>
        <p:sp>
          <p:nvSpPr>
            <p:cNvPr id="45" name="Freeform 8"/>
            <p:cNvSpPr/>
            <p:nvPr/>
          </p:nvSpPr>
          <p:spPr bwMode="gray">
            <a:xfrm>
              <a:off x="9256423" y="3183806"/>
              <a:ext cx="211900" cy="215661"/>
            </a:xfrm>
            <a:custGeom>
              <a:avLst/>
              <a:gdLst>
                <a:gd name="T0" fmla="*/ 283 w 113"/>
                <a:gd name="T1" fmla="*/ 103 h 129"/>
                <a:gd name="T2" fmla="*/ 243 w 113"/>
                <a:gd name="T3" fmla="*/ 64 h 129"/>
                <a:gd name="T4" fmla="*/ 283 w 113"/>
                <a:gd name="T5" fmla="*/ 26 h 129"/>
                <a:gd name="T6" fmla="*/ 202 w 113"/>
                <a:gd name="T7" fmla="*/ 26 h 129"/>
                <a:gd name="T8" fmla="*/ 183 w 113"/>
                <a:gd name="T9" fmla="*/ 0 h 129"/>
                <a:gd name="T10" fmla="*/ 141 w 113"/>
                <a:gd name="T11" fmla="*/ 0 h 129"/>
                <a:gd name="T12" fmla="*/ 122 w 113"/>
                <a:gd name="T13" fmla="*/ 52 h 129"/>
                <a:gd name="T14" fmla="*/ 83 w 113"/>
                <a:gd name="T15" fmla="*/ 52 h 129"/>
                <a:gd name="T16" fmla="*/ 0 w 113"/>
                <a:gd name="T17" fmla="*/ 143 h 129"/>
                <a:gd name="T18" fmla="*/ 0 w 113"/>
                <a:gd name="T19" fmla="*/ 194 h 129"/>
                <a:gd name="T20" fmla="*/ 83 w 113"/>
                <a:gd name="T21" fmla="*/ 194 h 129"/>
                <a:gd name="T22" fmla="*/ 122 w 113"/>
                <a:gd name="T23" fmla="*/ 207 h 129"/>
                <a:gd name="T24" fmla="*/ 202 w 113"/>
                <a:gd name="T25" fmla="*/ 181 h 129"/>
                <a:gd name="T26" fmla="*/ 202 w 113"/>
                <a:gd name="T27" fmla="*/ 156 h 129"/>
                <a:gd name="T28" fmla="*/ 183 w 113"/>
                <a:gd name="T29" fmla="*/ 130 h 129"/>
                <a:gd name="T30" fmla="*/ 243 w 113"/>
                <a:gd name="T31" fmla="*/ 130 h 129"/>
                <a:gd name="T32" fmla="*/ 283 w 113"/>
                <a:gd name="T33" fmla="*/ 10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pattFill prst="wdUpDiag">
              <a:fgClr>
                <a:schemeClr val="bg1"/>
              </a:fgClr>
              <a:bgClr>
                <a:srgbClr val="C00000"/>
              </a:bgClr>
            </a:patt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46" name="Freeform 9"/>
            <p:cNvSpPr/>
            <p:nvPr/>
          </p:nvSpPr>
          <p:spPr bwMode="gray">
            <a:xfrm>
              <a:off x="9391978" y="3290118"/>
              <a:ext cx="166715" cy="203510"/>
            </a:xfrm>
            <a:custGeom>
              <a:avLst/>
              <a:gdLst>
                <a:gd name="T0" fmla="*/ 221 w 89"/>
                <a:gd name="T1" fmla="*/ 135 h 121"/>
                <a:gd name="T2" fmla="*/ 200 w 89"/>
                <a:gd name="T3" fmla="*/ 93 h 121"/>
                <a:gd name="T4" fmla="*/ 141 w 89"/>
                <a:gd name="T5" fmla="*/ 66 h 121"/>
                <a:gd name="T6" fmla="*/ 121 w 89"/>
                <a:gd name="T7" fmla="*/ 13 h 121"/>
                <a:gd name="T8" fmla="*/ 79 w 89"/>
                <a:gd name="T9" fmla="*/ 0 h 121"/>
                <a:gd name="T10" fmla="*/ 60 w 89"/>
                <a:gd name="T11" fmla="*/ 13 h 121"/>
                <a:gd name="T12" fmla="*/ 79 w 89"/>
                <a:gd name="T13" fmla="*/ 80 h 121"/>
                <a:gd name="T14" fmla="*/ 20 w 89"/>
                <a:gd name="T15" fmla="*/ 80 h 121"/>
                <a:gd name="T16" fmla="*/ 0 w 89"/>
                <a:gd name="T17" fmla="*/ 186 h 121"/>
                <a:gd name="T18" fmla="*/ 41 w 89"/>
                <a:gd name="T19" fmla="*/ 200 h 121"/>
                <a:gd name="T20" fmla="*/ 141 w 89"/>
                <a:gd name="T21" fmla="*/ 186 h 121"/>
                <a:gd name="T22" fmla="*/ 141 w 89"/>
                <a:gd name="T23" fmla="*/ 135 h 121"/>
                <a:gd name="T24" fmla="*/ 221 w 89"/>
                <a:gd name="T25" fmla="*/ 135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pattFill prst="wdUpDiag">
              <a:fgClr>
                <a:schemeClr val="bg1"/>
              </a:fgClr>
              <a:bgClr>
                <a:srgbClr val="C00000"/>
              </a:bgClr>
            </a:patt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47" name="Freeform 10"/>
            <p:cNvSpPr/>
            <p:nvPr/>
          </p:nvSpPr>
          <p:spPr bwMode="gray">
            <a:xfrm>
              <a:off x="9391978" y="3303786"/>
              <a:ext cx="63882" cy="68343"/>
            </a:xfrm>
            <a:custGeom>
              <a:avLst/>
              <a:gdLst>
                <a:gd name="T0" fmla="*/ 96 w 33"/>
                <a:gd name="T1" fmla="*/ 64 h 41"/>
                <a:gd name="T2" fmla="*/ 24 w 33"/>
                <a:gd name="T3" fmla="*/ 64 h 41"/>
                <a:gd name="T4" fmla="*/ 24 w 33"/>
                <a:gd name="T5" fmla="*/ 38 h 41"/>
                <a:gd name="T6" fmla="*/ 0 w 33"/>
                <a:gd name="T7" fmla="*/ 0 h 41"/>
                <a:gd name="T8" fmla="*/ 71 w 33"/>
                <a:gd name="T9" fmla="*/ 13 h 41"/>
                <a:gd name="T10" fmla="*/ 96 w 33"/>
                <a:gd name="T11" fmla="*/ 64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pattFill prst="wdUpDiag">
              <a:fgClr>
                <a:schemeClr val="bg1"/>
              </a:fgClr>
              <a:bgClr>
                <a:srgbClr val="C00000"/>
              </a:bgClr>
            </a:patt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9470626" y="3937100"/>
            <a:ext cx="702698" cy="996292"/>
            <a:chOff x="9409117" y="3937100"/>
            <a:chExt cx="702698" cy="996292"/>
          </a:xfrm>
        </p:grpSpPr>
        <p:sp>
          <p:nvSpPr>
            <p:cNvPr id="49" name="Freeform 12"/>
            <p:cNvSpPr/>
            <p:nvPr/>
          </p:nvSpPr>
          <p:spPr bwMode="gray">
            <a:xfrm>
              <a:off x="9409117" y="3937100"/>
              <a:ext cx="673095" cy="539152"/>
            </a:xfrm>
            <a:custGeom>
              <a:avLst/>
              <a:gdLst>
                <a:gd name="T0" fmla="*/ 413 w 361"/>
                <a:gd name="T1" fmla="*/ 0 h 321"/>
                <a:gd name="T2" fmla="*/ 373 w 361"/>
                <a:gd name="T3" fmla="*/ 0 h 321"/>
                <a:gd name="T4" fmla="*/ 296 w 361"/>
                <a:gd name="T5" fmla="*/ 80 h 321"/>
                <a:gd name="T6" fmla="*/ 236 w 361"/>
                <a:gd name="T7" fmla="*/ 93 h 321"/>
                <a:gd name="T8" fmla="*/ 236 w 361"/>
                <a:gd name="T9" fmla="*/ 66 h 321"/>
                <a:gd name="T10" fmla="*/ 197 w 361"/>
                <a:gd name="T11" fmla="*/ 66 h 321"/>
                <a:gd name="T12" fmla="*/ 158 w 361"/>
                <a:gd name="T13" fmla="*/ 93 h 321"/>
                <a:gd name="T14" fmla="*/ 78 w 361"/>
                <a:gd name="T15" fmla="*/ 66 h 321"/>
                <a:gd name="T16" fmla="*/ 60 w 361"/>
                <a:gd name="T17" fmla="*/ 53 h 321"/>
                <a:gd name="T18" fmla="*/ 20 w 361"/>
                <a:gd name="T19" fmla="*/ 40 h 321"/>
                <a:gd name="T20" fmla="*/ 20 w 361"/>
                <a:gd name="T21" fmla="*/ 66 h 321"/>
                <a:gd name="T22" fmla="*/ 0 w 361"/>
                <a:gd name="T23" fmla="*/ 80 h 321"/>
                <a:gd name="T24" fmla="*/ 78 w 361"/>
                <a:gd name="T25" fmla="*/ 93 h 321"/>
                <a:gd name="T26" fmla="*/ 97 w 361"/>
                <a:gd name="T27" fmla="*/ 130 h 321"/>
                <a:gd name="T28" fmla="*/ 138 w 361"/>
                <a:gd name="T29" fmla="*/ 130 h 321"/>
                <a:gd name="T30" fmla="*/ 197 w 361"/>
                <a:gd name="T31" fmla="*/ 186 h 321"/>
                <a:gd name="T32" fmla="*/ 254 w 361"/>
                <a:gd name="T33" fmla="*/ 171 h 321"/>
                <a:gd name="T34" fmla="*/ 254 w 361"/>
                <a:gd name="T35" fmla="*/ 239 h 321"/>
                <a:gd name="T36" fmla="*/ 334 w 361"/>
                <a:gd name="T37" fmla="*/ 304 h 321"/>
                <a:gd name="T38" fmla="*/ 373 w 361"/>
                <a:gd name="T39" fmla="*/ 304 h 321"/>
                <a:gd name="T40" fmla="*/ 393 w 361"/>
                <a:gd name="T41" fmla="*/ 279 h 321"/>
                <a:gd name="T42" fmla="*/ 451 w 361"/>
                <a:gd name="T43" fmla="*/ 316 h 321"/>
                <a:gd name="T44" fmla="*/ 413 w 361"/>
                <a:gd name="T45" fmla="*/ 344 h 321"/>
                <a:gd name="T46" fmla="*/ 393 w 361"/>
                <a:gd name="T47" fmla="*/ 331 h 321"/>
                <a:gd name="T48" fmla="*/ 354 w 361"/>
                <a:gd name="T49" fmla="*/ 316 h 321"/>
                <a:gd name="T50" fmla="*/ 354 w 361"/>
                <a:gd name="T51" fmla="*/ 370 h 321"/>
                <a:gd name="T52" fmla="*/ 334 w 361"/>
                <a:gd name="T53" fmla="*/ 396 h 321"/>
                <a:gd name="T54" fmla="*/ 393 w 361"/>
                <a:gd name="T55" fmla="*/ 450 h 321"/>
                <a:gd name="T56" fmla="*/ 393 w 361"/>
                <a:gd name="T57" fmla="*/ 489 h 321"/>
                <a:gd name="T58" fmla="*/ 489 w 361"/>
                <a:gd name="T59" fmla="*/ 489 h 321"/>
                <a:gd name="T60" fmla="*/ 530 w 361"/>
                <a:gd name="T61" fmla="*/ 516 h 321"/>
                <a:gd name="T62" fmla="*/ 588 w 361"/>
                <a:gd name="T63" fmla="*/ 503 h 321"/>
                <a:gd name="T64" fmla="*/ 668 w 361"/>
                <a:gd name="T65" fmla="*/ 529 h 321"/>
                <a:gd name="T66" fmla="*/ 726 w 361"/>
                <a:gd name="T67" fmla="*/ 489 h 321"/>
                <a:gd name="T68" fmla="*/ 785 w 361"/>
                <a:gd name="T69" fmla="*/ 424 h 321"/>
                <a:gd name="T70" fmla="*/ 707 w 361"/>
                <a:gd name="T71" fmla="*/ 396 h 321"/>
                <a:gd name="T72" fmla="*/ 785 w 361"/>
                <a:gd name="T73" fmla="*/ 384 h 321"/>
                <a:gd name="T74" fmla="*/ 805 w 361"/>
                <a:gd name="T75" fmla="*/ 396 h 321"/>
                <a:gd name="T76" fmla="*/ 883 w 361"/>
                <a:gd name="T77" fmla="*/ 384 h 321"/>
                <a:gd name="T78" fmla="*/ 883 w 361"/>
                <a:gd name="T79" fmla="*/ 370 h 321"/>
                <a:gd name="T80" fmla="*/ 785 w 361"/>
                <a:gd name="T81" fmla="*/ 331 h 321"/>
                <a:gd name="T82" fmla="*/ 785 w 361"/>
                <a:gd name="T83" fmla="*/ 304 h 321"/>
                <a:gd name="T84" fmla="*/ 748 w 361"/>
                <a:gd name="T85" fmla="*/ 292 h 321"/>
                <a:gd name="T86" fmla="*/ 707 w 361"/>
                <a:gd name="T87" fmla="*/ 279 h 321"/>
                <a:gd name="T88" fmla="*/ 668 w 361"/>
                <a:gd name="T89" fmla="*/ 212 h 321"/>
                <a:gd name="T90" fmla="*/ 570 w 361"/>
                <a:gd name="T91" fmla="*/ 106 h 321"/>
                <a:gd name="T92" fmla="*/ 570 w 361"/>
                <a:gd name="T93" fmla="*/ 66 h 321"/>
                <a:gd name="T94" fmla="*/ 471 w 361"/>
                <a:gd name="T95" fmla="*/ 53 h 321"/>
                <a:gd name="T96" fmla="*/ 432 w 361"/>
                <a:gd name="T97" fmla="*/ 40 h 321"/>
                <a:gd name="T98" fmla="*/ 413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pattFill prst="wdUpDiag">
              <a:fgClr>
                <a:schemeClr val="bg1"/>
              </a:fgClr>
              <a:bgClr>
                <a:srgbClr val="C00000"/>
              </a:bgClr>
            </a:patt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50" name="Freeform 13"/>
            <p:cNvSpPr/>
            <p:nvPr/>
          </p:nvSpPr>
          <p:spPr bwMode="invGray">
            <a:xfrm>
              <a:off x="9962238" y="4368422"/>
              <a:ext cx="119973" cy="92643"/>
            </a:xfrm>
            <a:custGeom>
              <a:avLst/>
              <a:gdLst>
                <a:gd name="T0" fmla="*/ 54 w 65"/>
                <a:gd name="T1" fmla="*/ 0 h 57"/>
                <a:gd name="T2" fmla="*/ 0 w 65"/>
                <a:gd name="T3" fmla="*/ 56 h 57"/>
                <a:gd name="T4" fmla="*/ 54 w 65"/>
                <a:gd name="T5" fmla="*/ 78 h 57"/>
                <a:gd name="T6" fmla="*/ 150 w 65"/>
                <a:gd name="T7" fmla="*/ 56 h 57"/>
                <a:gd name="T8" fmla="*/ 150 w 65"/>
                <a:gd name="T9" fmla="*/ 34 h 57"/>
                <a:gd name="T10" fmla="*/ 54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pattFill prst="wdUpDiag">
              <a:fgClr>
                <a:schemeClr val="bg1"/>
              </a:fgClr>
              <a:bgClr>
                <a:srgbClr val="C00000"/>
              </a:bgClr>
            </a:patt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51" name="Freeform 14"/>
            <p:cNvSpPr/>
            <p:nvPr/>
          </p:nvSpPr>
          <p:spPr bwMode="gray">
            <a:xfrm>
              <a:off x="9663085" y="4433727"/>
              <a:ext cx="448730" cy="499665"/>
            </a:xfrm>
            <a:custGeom>
              <a:avLst/>
              <a:gdLst>
                <a:gd name="T0" fmla="*/ 448 w 241"/>
                <a:gd name="T1" fmla="*/ 27 h 297"/>
                <a:gd name="T2" fmla="*/ 388 w 241"/>
                <a:gd name="T3" fmla="*/ 0 h 297"/>
                <a:gd name="T4" fmla="*/ 332 w 241"/>
                <a:gd name="T5" fmla="*/ 41 h 297"/>
                <a:gd name="T6" fmla="*/ 253 w 241"/>
                <a:gd name="T7" fmla="*/ 13 h 297"/>
                <a:gd name="T8" fmla="*/ 196 w 241"/>
                <a:gd name="T9" fmla="*/ 27 h 297"/>
                <a:gd name="T10" fmla="*/ 176 w 241"/>
                <a:gd name="T11" fmla="*/ 53 h 297"/>
                <a:gd name="T12" fmla="*/ 155 w 241"/>
                <a:gd name="T13" fmla="*/ 80 h 297"/>
                <a:gd name="T14" fmla="*/ 176 w 241"/>
                <a:gd name="T15" fmla="*/ 122 h 297"/>
                <a:gd name="T16" fmla="*/ 137 w 241"/>
                <a:gd name="T17" fmla="*/ 122 h 297"/>
                <a:gd name="T18" fmla="*/ 116 w 241"/>
                <a:gd name="T19" fmla="*/ 107 h 297"/>
                <a:gd name="T20" fmla="*/ 97 w 241"/>
                <a:gd name="T21" fmla="*/ 107 h 297"/>
                <a:gd name="T22" fmla="*/ 97 w 241"/>
                <a:gd name="T23" fmla="*/ 135 h 297"/>
                <a:gd name="T24" fmla="*/ 97 w 241"/>
                <a:gd name="T25" fmla="*/ 160 h 297"/>
                <a:gd name="T26" fmla="*/ 97 w 241"/>
                <a:gd name="T27" fmla="*/ 160 h 297"/>
                <a:gd name="T28" fmla="*/ 97 w 241"/>
                <a:gd name="T29" fmla="*/ 186 h 297"/>
                <a:gd name="T30" fmla="*/ 20 w 241"/>
                <a:gd name="T31" fmla="*/ 227 h 297"/>
                <a:gd name="T32" fmla="*/ 0 w 241"/>
                <a:gd name="T33" fmla="*/ 240 h 297"/>
                <a:gd name="T34" fmla="*/ 0 w 241"/>
                <a:gd name="T35" fmla="*/ 294 h 297"/>
                <a:gd name="T36" fmla="*/ 60 w 241"/>
                <a:gd name="T37" fmla="*/ 320 h 297"/>
                <a:gd name="T38" fmla="*/ 60 w 241"/>
                <a:gd name="T39" fmla="*/ 388 h 297"/>
                <a:gd name="T40" fmla="*/ 116 w 241"/>
                <a:gd name="T41" fmla="*/ 388 h 297"/>
                <a:gd name="T42" fmla="*/ 116 w 241"/>
                <a:gd name="T43" fmla="*/ 414 h 297"/>
                <a:gd name="T44" fmla="*/ 137 w 241"/>
                <a:gd name="T45" fmla="*/ 440 h 297"/>
                <a:gd name="T46" fmla="*/ 155 w 241"/>
                <a:gd name="T47" fmla="*/ 480 h 297"/>
                <a:gd name="T48" fmla="*/ 213 w 241"/>
                <a:gd name="T49" fmla="*/ 480 h 297"/>
                <a:gd name="T50" fmla="*/ 253 w 241"/>
                <a:gd name="T51" fmla="*/ 440 h 297"/>
                <a:gd name="T52" fmla="*/ 272 w 241"/>
                <a:gd name="T53" fmla="*/ 440 h 297"/>
                <a:gd name="T54" fmla="*/ 272 w 241"/>
                <a:gd name="T55" fmla="*/ 466 h 297"/>
                <a:gd name="T56" fmla="*/ 292 w 241"/>
                <a:gd name="T57" fmla="*/ 480 h 297"/>
                <a:gd name="T58" fmla="*/ 332 w 241"/>
                <a:gd name="T59" fmla="*/ 480 h 297"/>
                <a:gd name="T60" fmla="*/ 332 w 241"/>
                <a:gd name="T61" fmla="*/ 466 h 297"/>
                <a:gd name="T62" fmla="*/ 370 w 241"/>
                <a:gd name="T63" fmla="*/ 466 h 297"/>
                <a:gd name="T64" fmla="*/ 370 w 241"/>
                <a:gd name="T65" fmla="*/ 480 h 297"/>
                <a:gd name="T66" fmla="*/ 388 w 241"/>
                <a:gd name="T67" fmla="*/ 493 h 297"/>
                <a:gd name="T68" fmla="*/ 429 w 241"/>
                <a:gd name="T69" fmla="*/ 480 h 297"/>
                <a:gd name="T70" fmla="*/ 448 w 241"/>
                <a:gd name="T71" fmla="*/ 429 h 297"/>
                <a:gd name="T72" fmla="*/ 448 w 241"/>
                <a:gd name="T73" fmla="*/ 374 h 297"/>
                <a:gd name="T74" fmla="*/ 489 w 241"/>
                <a:gd name="T75" fmla="*/ 374 h 297"/>
                <a:gd name="T76" fmla="*/ 489 w 241"/>
                <a:gd name="T77" fmla="*/ 361 h 297"/>
                <a:gd name="T78" fmla="*/ 489 w 241"/>
                <a:gd name="T79" fmla="*/ 335 h 297"/>
                <a:gd name="T80" fmla="*/ 526 w 241"/>
                <a:gd name="T81" fmla="*/ 361 h 297"/>
                <a:gd name="T82" fmla="*/ 565 w 241"/>
                <a:gd name="T83" fmla="*/ 320 h 297"/>
                <a:gd name="T84" fmla="*/ 526 w 241"/>
                <a:gd name="T85" fmla="*/ 294 h 297"/>
                <a:gd name="T86" fmla="*/ 526 w 241"/>
                <a:gd name="T87" fmla="*/ 280 h 297"/>
                <a:gd name="T88" fmla="*/ 565 w 241"/>
                <a:gd name="T89" fmla="*/ 266 h 297"/>
                <a:gd name="T90" fmla="*/ 545 w 241"/>
                <a:gd name="T91" fmla="*/ 227 h 297"/>
                <a:gd name="T92" fmla="*/ 526 w 241"/>
                <a:gd name="T93" fmla="*/ 214 h 297"/>
                <a:gd name="T94" fmla="*/ 586 w 241"/>
                <a:gd name="T95" fmla="*/ 227 h 297"/>
                <a:gd name="T96" fmla="*/ 586 w 241"/>
                <a:gd name="T97" fmla="*/ 173 h 297"/>
                <a:gd name="T98" fmla="*/ 526 w 241"/>
                <a:gd name="T99" fmla="*/ 201 h 297"/>
                <a:gd name="T100" fmla="*/ 586 w 241"/>
                <a:gd name="T101" fmla="*/ 135 h 297"/>
                <a:gd name="T102" fmla="*/ 489 w 241"/>
                <a:gd name="T103" fmla="*/ 93 h 297"/>
                <a:gd name="T104" fmla="*/ 429 w 241"/>
                <a:gd name="T105" fmla="*/ 93 h 297"/>
                <a:gd name="T106" fmla="*/ 388 w 241"/>
                <a:gd name="T107" fmla="*/ 122 h 297"/>
                <a:gd name="T108" fmla="*/ 370 w 241"/>
                <a:gd name="T109" fmla="*/ 80 h 297"/>
                <a:gd name="T110" fmla="*/ 388 w 241"/>
                <a:gd name="T111" fmla="*/ 66 h 297"/>
                <a:gd name="T112" fmla="*/ 448 w 241"/>
                <a:gd name="T113" fmla="*/ 2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pattFill prst="wdUpDiag">
              <a:fgClr>
                <a:schemeClr val="bg1"/>
              </a:fgClr>
              <a:bgClr>
                <a:schemeClr val="accent4"/>
              </a:bgClr>
            </a:patt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grpSp>
      <p:sp>
        <p:nvSpPr>
          <p:cNvPr id="58" name="Freeform 21"/>
          <p:cNvSpPr/>
          <p:nvPr/>
        </p:nvSpPr>
        <p:spPr bwMode="gray">
          <a:xfrm>
            <a:off x="7359414" y="4031261"/>
            <a:ext cx="1422536" cy="1064636"/>
          </a:xfrm>
          <a:custGeom>
            <a:avLst/>
            <a:gdLst>
              <a:gd name="T0" fmla="*/ 1730 w 761"/>
              <a:gd name="T1" fmla="*/ 812 h 633"/>
              <a:gd name="T2" fmla="*/ 1670 w 761"/>
              <a:gd name="T3" fmla="*/ 838 h 633"/>
              <a:gd name="T4" fmla="*/ 1630 w 761"/>
              <a:gd name="T5" fmla="*/ 812 h 633"/>
              <a:gd name="T6" fmla="*/ 1512 w 761"/>
              <a:gd name="T7" fmla="*/ 719 h 633"/>
              <a:gd name="T8" fmla="*/ 1453 w 761"/>
              <a:gd name="T9" fmla="*/ 707 h 633"/>
              <a:gd name="T10" fmla="*/ 1371 w 761"/>
              <a:gd name="T11" fmla="*/ 732 h 633"/>
              <a:gd name="T12" fmla="*/ 1332 w 761"/>
              <a:gd name="T13" fmla="*/ 786 h 633"/>
              <a:gd name="T14" fmla="*/ 1273 w 761"/>
              <a:gd name="T15" fmla="*/ 773 h 633"/>
              <a:gd name="T16" fmla="*/ 1173 w 761"/>
              <a:gd name="T17" fmla="*/ 786 h 633"/>
              <a:gd name="T18" fmla="*/ 1254 w 761"/>
              <a:gd name="T19" fmla="*/ 825 h 633"/>
              <a:gd name="T20" fmla="*/ 1133 w 761"/>
              <a:gd name="T21" fmla="*/ 880 h 633"/>
              <a:gd name="T22" fmla="*/ 1035 w 761"/>
              <a:gd name="T23" fmla="*/ 867 h 633"/>
              <a:gd name="T24" fmla="*/ 974 w 761"/>
              <a:gd name="T25" fmla="*/ 759 h 633"/>
              <a:gd name="T26" fmla="*/ 894 w 761"/>
              <a:gd name="T27" fmla="*/ 812 h 633"/>
              <a:gd name="T28" fmla="*/ 834 w 761"/>
              <a:gd name="T29" fmla="*/ 838 h 633"/>
              <a:gd name="T30" fmla="*/ 735 w 761"/>
              <a:gd name="T31" fmla="*/ 894 h 633"/>
              <a:gd name="T32" fmla="*/ 675 w 761"/>
              <a:gd name="T33" fmla="*/ 1052 h 633"/>
              <a:gd name="T34" fmla="*/ 619 w 761"/>
              <a:gd name="T35" fmla="*/ 1052 h 633"/>
              <a:gd name="T36" fmla="*/ 537 w 761"/>
              <a:gd name="T37" fmla="*/ 1039 h 633"/>
              <a:gd name="T38" fmla="*/ 498 w 761"/>
              <a:gd name="T39" fmla="*/ 960 h 633"/>
              <a:gd name="T40" fmla="*/ 360 w 761"/>
              <a:gd name="T41" fmla="*/ 825 h 633"/>
              <a:gd name="T42" fmla="*/ 319 w 761"/>
              <a:gd name="T43" fmla="*/ 800 h 633"/>
              <a:gd name="T44" fmla="*/ 259 w 761"/>
              <a:gd name="T45" fmla="*/ 707 h 633"/>
              <a:gd name="T46" fmla="*/ 199 w 761"/>
              <a:gd name="T47" fmla="*/ 773 h 633"/>
              <a:gd name="T48" fmla="*/ 179 w 761"/>
              <a:gd name="T49" fmla="*/ 414 h 633"/>
              <a:gd name="T50" fmla="*/ 179 w 761"/>
              <a:gd name="T51" fmla="*/ 359 h 633"/>
              <a:gd name="T52" fmla="*/ 101 w 761"/>
              <a:gd name="T53" fmla="*/ 227 h 633"/>
              <a:gd name="T54" fmla="*/ 0 w 761"/>
              <a:gd name="T55" fmla="*/ 173 h 633"/>
              <a:gd name="T56" fmla="*/ 20 w 761"/>
              <a:gd name="T57" fmla="*/ 106 h 633"/>
              <a:gd name="T58" fmla="*/ 41 w 761"/>
              <a:gd name="T59" fmla="*/ 53 h 633"/>
              <a:gd name="T60" fmla="*/ 79 w 761"/>
              <a:gd name="T61" fmla="*/ 0 h 633"/>
              <a:gd name="T62" fmla="*/ 158 w 761"/>
              <a:gd name="T63" fmla="*/ 27 h 633"/>
              <a:gd name="T64" fmla="*/ 218 w 761"/>
              <a:gd name="T65" fmla="*/ 135 h 633"/>
              <a:gd name="T66" fmla="*/ 319 w 761"/>
              <a:gd name="T67" fmla="*/ 200 h 633"/>
              <a:gd name="T68" fmla="*/ 377 w 761"/>
              <a:gd name="T69" fmla="*/ 173 h 633"/>
              <a:gd name="T70" fmla="*/ 438 w 761"/>
              <a:gd name="T71" fmla="*/ 214 h 633"/>
              <a:gd name="T72" fmla="*/ 558 w 761"/>
              <a:gd name="T73" fmla="*/ 159 h 633"/>
              <a:gd name="T74" fmla="*/ 716 w 761"/>
              <a:gd name="T75" fmla="*/ 159 h 633"/>
              <a:gd name="T76" fmla="*/ 735 w 761"/>
              <a:gd name="T77" fmla="*/ 66 h 633"/>
              <a:gd name="T78" fmla="*/ 795 w 761"/>
              <a:gd name="T79" fmla="*/ 53 h 633"/>
              <a:gd name="T80" fmla="*/ 855 w 761"/>
              <a:gd name="T81" fmla="*/ 80 h 633"/>
              <a:gd name="T82" fmla="*/ 995 w 761"/>
              <a:gd name="T83" fmla="*/ 122 h 633"/>
              <a:gd name="T84" fmla="*/ 1035 w 761"/>
              <a:gd name="T85" fmla="*/ 227 h 633"/>
              <a:gd name="T86" fmla="*/ 1173 w 761"/>
              <a:gd name="T87" fmla="*/ 266 h 633"/>
              <a:gd name="T88" fmla="*/ 1273 w 761"/>
              <a:gd name="T89" fmla="*/ 227 h 633"/>
              <a:gd name="T90" fmla="*/ 1371 w 761"/>
              <a:gd name="T91" fmla="*/ 239 h 633"/>
              <a:gd name="T92" fmla="*/ 1554 w 761"/>
              <a:gd name="T93" fmla="*/ 307 h 633"/>
              <a:gd name="T94" fmla="*/ 1752 w 761"/>
              <a:gd name="T95" fmla="*/ 374 h 633"/>
              <a:gd name="T96" fmla="*/ 1890 w 761"/>
              <a:gd name="T97" fmla="*/ 427 h 633"/>
              <a:gd name="T98" fmla="*/ 1850 w 761"/>
              <a:gd name="T99" fmla="*/ 493 h 633"/>
              <a:gd name="T100" fmla="*/ 1651 w 761"/>
              <a:gd name="T101" fmla="*/ 520 h 633"/>
              <a:gd name="T102" fmla="*/ 1609 w 761"/>
              <a:gd name="T103" fmla="*/ 559 h 633"/>
              <a:gd name="T104" fmla="*/ 1630 w 761"/>
              <a:gd name="T105" fmla="*/ 600 h 633"/>
              <a:gd name="T106" fmla="*/ 1630 w 761"/>
              <a:gd name="T107" fmla="*/ 627 h 633"/>
              <a:gd name="T108" fmla="*/ 1752 w 761"/>
              <a:gd name="T109" fmla="*/ 759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pattFill prst="wdUpDiag">
            <a:fgClr>
              <a:schemeClr val="bg1"/>
            </a:fgClr>
            <a:bgClr>
              <a:schemeClr val="accent2"/>
            </a:bgClr>
          </a:pattFill>
          <a:ln w="22225">
            <a:solidFill>
              <a:schemeClr val="tx1">
                <a:lumMod val="65000"/>
                <a:lumOff val="35000"/>
              </a:schemeClr>
            </a:solidFill>
            <a:prstDash val="solid"/>
            <a:rou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81" name="任意多边形 80"/>
          <p:cNvSpPr/>
          <p:nvPr/>
        </p:nvSpPr>
        <p:spPr bwMode="auto">
          <a:xfrm>
            <a:off x="983431" y="2994990"/>
            <a:ext cx="556804" cy="565279"/>
          </a:xfrm>
          <a:custGeom>
            <a:avLst/>
            <a:gdLst>
              <a:gd name="connsiteX0" fmla="*/ 470086 w 712090"/>
              <a:gd name="connsiteY0" fmla="*/ 687830 h 722928"/>
              <a:gd name="connsiteX1" fmla="*/ 466335 w 712090"/>
              <a:gd name="connsiteY1" fmla="*/ 689593 h 722928"/>
              <a:gd name="connsiteX2" fmla="*/ 398641 w 712090"/>
              <a:gd name="connsiteY2" fmla="*/ 712129 h 722928"/>
              <a:gd name="connsiteX3" fmla="*/ 377463 w 712090"/>
              <a:gd name="connsiteY3" fmla="*/ 705190 h 722928"/>
              <a:gd name="connsiteX4" fmla="*/ 380990 w 712090"/>
              <a:gd name="connsiteY4" fmla="*/ 710297 h 722928"/>
              <a:gd name="connsiteX5" fmla="*/ 390957 w 712090"/>
              <a:gd name="connsiteY5" fmla="*/ 716746 h 722928"/>
              <a:gd name="connsiteX6" fmla="*/ 466003 w 712090"/>
              <a:gd name="connsiteY6" fmla="*/ 690481 h 722928"/>
              <a:gd name="connsiteX7" fmla="*/ 144247 w 712090"/>
              <a:gd name="connsiteY7" fmla="*/ 618258 h 722928"/>
              <a:gd name="connsiteX8" fmla="*/ 145724 w 712090"/>
              <a:gd name="connsiteY8" fmla="*/ 619976 h 722928"/>
              <a:gd name="connsiteX9" fmla="*/ 146727 w 712090"/>
              <a:gd name="connsiteY9" fmla="*/ 620494 h 722928"/>
              <a:gd name="connsiteX10" fmla="*/ 145452 w 712090"/>
              <a:gd name="connsiteY10" fmla="*/ 618332 h 722928"/>
              <a:gd name="connsiteX11" fmla="*/ 164345 w 712090"/>
              <a:gd name="connsiteY11" fmla="*/ 618189 h 722928"/>
              <a:gd name="connsiteX12" fmla="*/ 162454 w 712090"/>
              <a:gd name="connsiteY12" fmla="*/ 622038 h 722928"/>
              <a:gd name="connsiteX13" fmla="*/ 165797 w 712090"/>
              <a:gd name="connsiteY13" fmla="*/ 618636 h 722928"/>
              <a:gd name="connsiteX14" fmla="*/ 259397 w 712090"/>
              <a:gd name="connsiteY14" fmla="*/ 615291 h 722928"/>
              <a:gd name="connsiteX15" fmla="*/ 267017 w 712090"/>
              <a:gd name="connsiteY15" fmla="*/ 622276 h 722928"/>
              <a:gd name="connsiteX16" fmla="*/ 270827 w 712090"/>
              <a:gd name="connsiteY16" fmla="*/ 629262 h 722928"/>
              <a:gd name="connsiteX17" fmla="*/ 267017 w 712090"/>
              <a:gd name="connsiteY17" fmla="*/ 632754 h 722928"/>
              <a:gd name="connsiteX18" fmla="*/ 263207 w 712090"/>
              <a:gd name="connsiteY18" fmla="*/ 625769 h 722928"/>
              <a:gd name="connsiteX19" fmla="*/ 255587 w 712090"/>
              <a:gd name="connsiteY19" fmla="*/ 618784 h 722928"/>
              <a:gd name="connsiteX20" fmla="*/ 259397 w 712090"/>
              <a:gd name="connsiteY20" fmla="*/ 615291 h 722928"/>
              <a:gd name="connsiteX21" fmla="*/ 149994 w 712090"/>
              <a:gd name="connsiteY21" fmla="*/ 613812 h 722928"/>
              <a:gd name="connsiteX22" fmla="*/ 155046 w 712090"/>
              <a:gd name="connsiteY22" fmla="*/ 618268 h 722928"/>
              <a:gd name="connsiteX23" fmla="*/ 151341 w 712090"/>
              <a:gd name="connsiteY23" fmla="*/ 618268 h 722928"/>
              <a:gd name="connsiteX24" fmla="*/ 149952 w 712090"/>
              <a:gd name="connsiteY24" fmla="*/ 614026 h 722928"/>
              <a:gd name="connsiteX25" fmla="*/ 533377 w 712090"/>
              <a:gd name="connsiteY25" fmla="*/ 612898 h 722928"/>
              <a:gd name="connsiteX26" fmla="*/ 533542 w 712090"/>
              <a:gd name="connsiteY26" fmla="*/ 617116 h 722928"/>
              <a:gd name="connsiteX27" fmla="*/ 533929 w 712090"/>
              <a:gd name="connsiteY27" fmla="*/ 615291 h 722928"/>
              <a:gd name="connsiteX28" fmla="*/ 537633 w 712090"/>
              <a:gd name="connsiteY28" fmla="*/ 621641 h 722928"/>
              <a:gd name="connsiteX29" fmla="*/ 533653 w 712090"/>
              <a:gd name="connsiteY29" fmla="*/ 619935 h 722928"/>
              <a:gd name="connsiteX30" fmla="*/ 534028 w 712090"/>
              <a:gd name="connsiteY30" fmla="*/ 629497 h 722928"/>
              <a:gd name="connsiteX31" fmla="*/ 530268 w 712090"/>
              <a:gd name="connsiteY31" fmla="*/ 659545 h 722928"/>
              <a:gd name="connsiteX32" fmla="*/ 516833 w 712090"/>
              <a:gd name="connsiteY32" fmla="*/ 665860 h 722928"/>
              <a:gd name="connsiteX33" fmla="*/ 522287 w 712090"/>
              <a:gd name="connsiteY33" fmla="*/ 664215 h 722928"/>
              <a:gd name="connsiteX34" fmla="*/ 536210 w 712090"/>
              <a:gd name="connsiteY34" fmla="*/ 659475 h 722928"/>
              <a:gd name="connsiteX35" fmla="*/ 533929 w 712090"/>
              <a:gd name="connsiteY35" fmla="*/ 652438 h 722928"/>
              <a:gd name="connsiteX36" fmla="*/ 537633 w 712090"/>
              <a:gd name="connsiteY36" fmla="*/ 652438 h 722928"/>
              <a:gd name="connsiteX37" fmla="*/ 540366 w 712090"/>
              <a:gd name="connsiteY37" fmla="*/ 658060 h 722928"/>
              <a:gd name="connsiteX38" fmla="*/ 544331 w 712090"/>
              <a:gd name="connsiteY38" fmla="*/ 656710 h 722928"/>
              <a:gd name="connsiteX39" fmla="*/ 545678 w 712090"/>
              <a:gd name="connsiteY39" fmla="*/ 653542 h 722928"/>
              <a:gd name="connsiteX40" fmla="*/ 541496 w 712090"/>
              <a:gd name="connsiteY40" fmla="*/ 650018 h 722928"/>
              <a:gd name="connsiteX41" fmla="*/ 537210 w 712090"/>
              <a:gd name="connsiteY41" fmla="*/ 641220 h 722928"/>
              <a:gd name="connsiteX42" fmla="*/ 541020 w 712090"/>
              <a:gd name="connsiteY42" fmla="*/ 641220 h 722928"/>
              <a:gd name="connsiteX43" fmla="*/ 547128 w 712090"/>
              <a:gd name="connsiteY43" fmla="*/ 650129 h 722928"/>
              <a:gd name="connsiteX44" fmla="*/ 550735 w 712090"/>
              <a:gd name="connsiteY44" fmla="*/ 641643 h 722928"/>
              <a:gd name="connsiteX45" fmla="*/ 548640 w 712090"/>
              <a:gd name="connsiteY45" fmla="*/ 641643 h 722928"/>
              <a:gd name="connsiteX46" fmla="*/ 537210 w 712090"/>
              <a:gd name="connsiteY46" fmla="*/ 614973 h 722928"/>
              <a:gd name="connsiteX47" fmla="*/ 537175 w 712090"/>
              <a:gd name="connsiteY47" fmla="*/ 614797 h 722928"/>
              <a:gd name="connsiteX48" fmla="*/ 140229 w 712090"/>
              <a:gd name="connsiteY48" fmla="*/ 603187 h 722928"/>
              <a:gd name="connsiteX49" fmla="*/ 151341 w 712090"/>
              <a:gd name="connsiteY49" fmla="*/ 622038 h 722928"/>
              <a:gd name="connsiteX50" fmla="*/ 155046 w 712090"/>
              <a:gd name="connsiteY50" fmla="*/ 618268 h 722928"/>
              <a:gd name="connsiteX51" fmla="*/ 152731 w 712090"/>
              <a:gd name="connsiteY51" fmla="*/ 622981 h 722928"/>
              <a:gd name="connsiteX52" fmla="*/ 150880 w 712090"/>
              <a:gd name="connsiteY52" fmla="*/ 622638 h 722928"/>
              <a:gd name="connsiteX53" fmla="*/ 173236 w 712090"/>
              <a:gd name="connsiteY53" fmla="*/ 634183 h 722928"/>
              <a:gd name="connsiteX54" fmla="*/ 229968 w 712090"/>
              <a:gd name="connsiteY54" fmla="*/ 628371 h 722928"/>
              <a:gd name="connsiteX55" fmla="*/ 229797 w 712090"/>
              <a:gd name="connsiteY55" fmla="*/ 608644 h 722928"/>
              <a:gd name="connsiteX56" fmla="*/ 222250 w 712090"/>
              <a:gd name="connsiteY56" fmla="*/ 612413 h 722928"/>
              <a:gd name="connsiteX57" fmla="*/ 208165 w 712090"/>
              <a:gd name="connsiteY57" fmla="*/ 619447 h 722928"/>
              <a:gd name="connsiteX58" fmla="*/ 207433 w 712090"/>
              <a:gd name="connsiteY58" fmla="*/ 621641 h 722928"/>
              <a:gd name="connsiteX59" fmla="*/ 205261 w 712090"/>
              <a:gd name="connsiteY59" fmla="*/ 620897 h 722928"/>
              <a:gd name="connsiteX60" fmla="*/ 203081 w 712090"/>
              <a:gd name="connsiteY60" fmla="*/ 621985 h 722928"/>
              <a:gd name="connsiteX61" fmla="*/ 192942 w 712090"/>
              <a:gd name="connsiteY61" fmla="*/ 622173 h 722928"/>
              <a:gd name="connsiteX62" fmla="*/ 203994 w 712090"/>
              <a:gd name="connsiteY62" fmla="*/ 629050 h 722928"/>
              <a:gd name="connsiteX63" fmla="*/ 200025 w 712090"/>
              <a:gd name="connsiteY63" fmla="*/ 632754 h 722928"/>
              <a:gd name="connsiteX64" fmla="*/ 188119 w 712090"/>
              <a:gd name="connsiteY64" fmla="*/ 629050 h 722928"/>
              <a:gd name="connsiteX65" fmla="*/ 187126 w 712090"/>
              <a:gd name="connsiteY65" fmla="*/ 623957 h 722928"/>
              <a:gd name="connsiteX66" fmla="*/ 190864 w 712090"/>
              <a:gd name="connsiteY66" fmla="*/ 622212 h 722928"/>
              <a:gd name="connsiteX67" fmla="*/ 178184 w 712090"/>
              <a:gd name="connsiteY67" fmla="*/ 622447 h 722928"/>
              <a:gd name="connsiteX68" fmla="*/ 177310 w 712090"/>
              <a:gd name="connsiteY68" fmla="*/ 622179 h 722928"/>
              <a:gd name="connsiteX69" fmla="*/ 178197 w 712090"/>
              <a:gd name="connsiteY69" fmla="*/ 625337 h 722928"/>
              <a:gd name="connsiteX70" fmla="*/ 173566 w 712090"/>
              <a:gd name="connsiteY70" fmla="*/ 625809 h 722928"/>
              <a:gd name="connsiteX71" fmla="*/ 168628 w 712090"/>
              <a:gd name="connsiteY71" fmla="*/ 620782 h 722928"/>
              <a:gd name="connsiteX72" fmla="*/ 169171 w 712090"/>
              <a:gd name="connsiteY72" fmla="*/ 619675 h 722928"/>
              <a:gd name="connsiteX73" fmla="*/ 166833 w 712090"/>
              <a:gd name="connsiteY73" fmla="*/ 618955 h 722928"/>
              <a:gd name="connsiteX74" fmla="*/ 168628 w 712090"/>
              <a:gd name="connsiteY74" fmla="*/ 620782 h 722928"/>
              <a:gd name="connsiteX75" fmla="*/ 166158 w 712090"/>
              <a:gd name="connsiteY75" fmla="*/ 625809 h 722928"/>
              <a:gd name="connsiteX76" fmla="*/ 162454 w 712090"/>
              <a:gd name="connsiteY76" fmla="*/ 625809 h 722928"/>
              <a:gd name="connsiteX77" fmla="*/ 155046 w 712090"/>
              <a:gd name="connsiteY77" fmla="*/ 615755 h 722928"/>
              <a:gd name="connsiteX78" fmla="*/ 155046 w 712090"/>
              <a:gd name="connsiteY78" fmla="*/ 613722 h 722928"/>
              <a:gd name="connsiteX79" fmla="*/ 151687 w 712090"/>
              <a:gd name="connsiteY79" fmla="*/ 610727 h 722928"/>
              <a:gd name="connsiteX80" fmla="*/ 151341 w 712090"/>
              <a:gd name="connsiteY80" fmla="*/ 610727 h 722928"/>
              <a:gd name="connsiteX81" fmla="*/ 155046 w 712090"/>
              <a:gd name="connsiteY81" fmla="*/ 615755 h 722928"/>
              <a:gd name="connsiteX82" fmla="*/ 155046 w 712090"/>
              <a:gd name="connsiteY82" fmla="*/ 618268 h 722928"/>
              <a:gd name="connsiteX83" fmla="*/ 150601 w 712090"/>
              <a:gd name="connsiteY83" fmla="*/ 610727 h 722928"/>
              <a:gd name="connsiteX84" fmla="*/ 150762 w 712090"/>
              <a:gd name="connsiteY84" fmla="*/ 609903 h 722928"/>
              <a:gd name="connsiteX85" fmla="*/ 149398 w 712090"/>
              <a:gd name="connsiteY85" fmla="*/ 608687 h 722928"/>
              <a:gd name="connsiteX86" fmla="*/ 150601 w 712090"/>
              <a:gd name="connsiteY86" fmla="*/ 610727 h 722928"/>
              <a:gd name="connsiteX87" fmla="*/ 149994 w 712090"/>
              <a:gd name="connsiteY87" fmla="*/ 613812 h 722928"/>
              <a:gd name="connsiteX88" fmla="*/ 148100 w 712090"/>
              <a:gd name="connsiteY88" fmla="*/ 612141 h 722928"/>
              <a:gd name="connsiteX89" fmla="*/ 144433 w 712090"/>
              <a:gd name="connsiteY89" fmla="*/ 604260 h 722928"/>
              <a:gd name="connsiteX90" fmla="*/ 143229 w 712090"/>
              <a:gd name="connsiteY90" fmla="*/ 603187 h 722928"/>
              <a:gd name="connsiteX91" fmla="*/ 123971 w 712090"/>
              <a:gd name="connsiteY91" fmla="*/ 584503 h 722928"/>
              <a:gd name="connsiteX92" fmla="*/ 128475 w 712090"/>
              <a:gd name="connsiteY92" fmla="*/ 599914 h 722928"/>
              <a:gd name="connsiteX93" fmla="*/ 142664 w 712090"/>
              <a:gd name="connsiteY93" fmla="*/ 616417 h 722928"/>
              <a:gd name="connsiteX94" fmla="*/ 143664 w 712090"/>
              <a:gd name="connsiteY94" fmla="*/ 615297 h 722928"/>
              <a:gd name="connsiteX95" fmla="*/ 136525 w 712090"/>
              <a:gd name="connsiteY95" fmla="*/ 603187 h 722928"/>
              <a:gd name="connsiteX96" fmla="*/ 140792 w 712090"/>
              <a:gd name="connsiteY96" fmla="*/ 601015 h 722928"/>
              <a:gd name="connsiteX97" fmla="*/ 126397 w 712090"/>
              <a:gd name="connsiteY97" fmla="*/ 588181 h 722928"/>
              <a:gd name="connsiteX98" fmla="*/ 114206 w 712090"/>
              <a:gd name="connsiteY98" fmla="*/ 569691 h 722928"/>
              <a:gd name="connsiteX99" fmla="*/ 115742 w 712090"/>
              <a:gd name="connsiteY99" fmla="*/ 573310 h 722928"/>
              <a:gd name="connsiteX100" fmla="*/ 116213 w 712090"/>
              <a:gd name="connsiteY100" fmla="*/ 572735 h 722928"/>
              <a:gd name="connsiteX101" fmla="*/ 590020 w 712090"/>
              <a:gd name="connsiteY101" fmla="*/ 532741 h 722928"/>
              <a:gd name="connsiteX102" fmla="*/ 601133 w 712090"/>
              <a:gd name="connsiteY102" fmla="*/ 543219 h 722928"/>
              <a:gd name="connsiteX103" fmla="*/ 597428 w 712090"/>
              <a:gd name="connsiteY103" fmla="*/ 546712 h 722928"/>
              <a:gd name="connsiteX104" fmla="*/ 586316 w 712090"/>
              <a:gd name="connsiteY104" fmla="*/ 539726 h 722928"/>
              <a:gd name="connsiteX105" fmla="*/ 590020 w 712090"/>
              <a:gd name="connsiteY105" fmla="*/ 532741 h 722928"/>
              <a:gd name="connsiteX106" fmla="*/ 589152 w 712090"/>
              <a:gd name="connsiteY106" fmla="*/ 510475 h 722928"/>
              <a:gd name="connsiteX107" fmla="*/ 575861 w 712090"/>
              <a:gd name="connsiteY107" fmla="*/ 536488 h 722928"/>
              <a:gd name="connsiteX108" fmla="*/ 577122 w 712090"/>
              <a:gd name="connsiteY108" fmla="*/ 536909 h 722928"/>
              <a:gd name="connsiteX109" fmla="*/ 575733 w 712090"/>
              <a:gd name="connsiteY109" fmla="*/ 540150 h 722928"/>
              <a:gd name="connsiteX110" fmla="*/ 574058 w 712090"/>
              <a:gd name="connsiteY110" fmla="*/ 539964 h 722928"/>
              <a:gd name="connsiteX111" fmla="*/ 566141 w 712090"/>
              <a:gd name="connsiteY111" fmla="*/ 554430 h 722928"/>
              <a:gd name="connsiteX112" fmla="*/ 568523 w 712090"/>
              <a:gd name="connsiteY112" fmla="*/ 554668 h 722928"/>
              <a:gd name="connsiteX113" fmla="*/ 567531 w 712090"/>
              <a:gd name="connsiteY113" fmla="*/ 558141 h 722928"/>
              <a:gd name="connsiteX114" fmla="*/ 565320 w 712090"/>
              <a:gd name="connsiteY114" fmla="*/ 555930 h 722928"/>
              <a:gd name="connsiteX115" fmla="*/ 564114 w 712090"/>
              <a:gd name="connsiteY115" fmla="*/ 558133 h 722928"/>
              <a:gd name="connsiteX116" fmla="*/ 537789 w 712090"/>
              <a:gd name="connsiteY116" fmla="*/ 584425 h 722928"/>
              <a:gd name="connsiteX117" fmla="*/ 535939 w 712090"/>
              <a:gd name="connsiteY117" fmla="*/ 592741 h 722928"/>
              <a:gd name="connsiteX118" fmla="*/ 538750 w 712090"/>
              <a:gd name="connsiteY118" fmla="*/ 596259 h 722928"/>
              <a:gd name="connsiteX119" fmla="*/ 555436 w 712090"/>
              <a:gd name="connsiteY119" fmla="*/ 598520 h 722928"/>
              <a:gd name="connsiteX120" fmla="*/ 549048 w 712090"/>
              <a:gd name="connsiteY120" fmla="*/ 592273 h 722928"/>
              <a:gd name="connsiteX121" fmla="*/ 541337 w 712090"/>
              <a:gd name="connsiteY121" fmla="*/ 584732 h 722928"/>
              <a:gd name="connsiteX122" fmla="*/ 545192 w 712090"/>
              <a:gd name="connsiteY122" fmla="*/ 580962 h 722928"/>
              <a:gd name="connsiteX123" fmla="*/ 557240 w 712090"/>
              <a:gd name="connsiteY123" fmla="*/ 592273 h 722928"/>
              <a:gd name="connsiteX124" fmla="*/ 559657 w 712090"/>
              <a:gd name="connsiteY124" fmla="*/ 595684 h 722928"/>
              <a:gd name="connsiteX125" fmla="*/ 570560 w 712090"/>
              <a:gd name="connsiteY125" fmla="*/ 587681 h 722928"/>
              <a:gd name="connsiteX126" fmla="*/ 561816 w 712090"/>
              <a:gd name="connsiteY126" fmla="*/ 584996 h 722928"/>
              <a:gd name="connsiteX127" fmla="*/ 555625 w 712090"/>
              <a:gd name="connsiteY127" fmla="*/ 576662 h 722928"/>
              <a:gd name="connsiteX128" fmla="*/ 563245 w 712090"/>
              <a:gd name="connsiteY128" fmla="*/ 572957 h 722928"/>
              <a:gd name="connsiteX129" fmla="*/ 567055 w 712090"/>
              <a:gd name="connsiteY129" fmla="*/ 580366 h 722928"/>
              <a:gd name="connsiteX130" fmla="*/ 567055 w 712090"/>
              <a:gd name="connsiteY130" fmla="*/ 584070 h 722928"/>
              <a:gd name="connsiteX131" fmla="*/ 573246 w 712090"/>
              <a:gd name="connsiteY131" fmla="*/ 584533 h 722928"/>
              <a:gd name="connsiteX132" fmla="*/ 571371 w 712090"/>
              <a:gd name="connsiteY132" fmla="*/ 587085 h 722928"/>
              <a:gd name="connsiteX133" fmla="*/ 572623 w 712090"/>
              <a:gd name="connsiteY133" fmla="*/ 586166 h 722928"/>
              <a:gd name="connsiteX134" fmla="*/ 579369 w 712090"/>
              <a:gd name="connsiteY134" fmla="*/ 577606 h 722928"/>
              <a:gd name="connsiteX135" fmla="*/ 579239 w 712090"/>
              <a:gd name="connsiteY135" fmla="*/ 577645 h 722928"/>
              <a:gd name="connsiteX136" fmla="*/ 578803 w 712090"/>
              <a:gd name="connsiteY136" fmla="*/ 573109 h 722928"/>
              <a:gd name="connsiteX137" fmla="*/ 568325 w 712090"/>
              <a:gd name="connsiteY137" fmla="*/ 562223 h 722928"/>
              <a:gd name="connsiteX138" fmla="*/ 571817 w 712090"/>
              <a:gd name="connsiteY138" fmla="*/ 558595 h 722928"/>
              <a:gd name="connsiteX139" fmla="*/ 580986 w 712090"/>
              <a:gd name="connsiteY139" fmla="*/ 566306 h 722928"/>
              <a:gd name="connsiteX140" fmla="*/ 581987 w 712090"/>
              <a:gd name="connsiteY140" fmla="*/ 574284 h 722928"/>
              <a:gd name="connsiteX141" fmla="*/ 587280 w 712090"/>
              <a:gd name="connsiteY141" fmla="*/ 567568 h 722928"/>
              <a:gd name="connsiteX142" fmla="*/ 593569 w 712090"/>
              <a:gd name="connsiteY142" fmla="*/ 557612 h 722928"/>
              <a:gd name="connsiteX143" fmla="*/ 590153 w 712090"/>
              <a:gd name="connsiteY143" fmla="*/ 557612 h 722928"/>
              <a:gd name="connsiteX144" fmla="*/ 579437 w 712090"/>
              <a:gd name="connsiteY144" fmla="*/ 542795 h 722928"/>
              <a:gd name="connsiteX145" fmla="*/ 583009 w 712090"/>
              <a:gd name="connsiteY145" fmla="*/ 539091 h 722928"/>
              <a:gd name="connsiteX146" fmla="*/ 593650 w 712090"/>
              <a:gd name="connsiteY146" fmla="*/ 557483 h 722928"/>
              <a:gd name="connsiteX147" fmla="*/ 597580 w 712090"/>
              <a:gd name="connsiteY147" fmla="*/ 551262 h 722928"/>
              <a:gd name="connsiteX148" fmla="*/ 607186 w 712090"/>
              <a:gd name="connsiteY148" fmla="*/ 540043 h 722928"/>
              <a:gd name="connsiteX149" fmla="*/ 601662 w 712090"/>
              <a:gd name="connsiteY149" fmla="*/ 540043 h 722928"/>
              <a:gd name="connsiteX150" fmla="*/ 589756 w 712090"/>
              <a:gd name="connsiteY150" fmla="*/ 513373 h 722928"/>
              <a:gd name="connsiteX151" fmla="*/ 650813 w 712090"/>
              <a:gd name="connsiteY151" fmla="*/ 505728 h 722928"/>
              <a:gd name="connsiteX152" fmla="*/ 649990 w 712090"/>
              <a:gd name="connsiteY152" fmla="*/ 505748 h 722928"/>
              <a:gd name="connsiteX153" fmla="*/ 652326 w 712090"/>
              <a:gd name="connsiteY153" fmla="*/ 509953 h 722928"/>
              <a:gd name="connsiteX154" fmla="*/ 597694 w 712090"/>
              <a:gd name="connsiteY154" fmla="*/ 502578 h 722928"/>
              <a:gd name="connsiteX155" fmla="*/ 597694 w 712090"/>
              <a:gd name="connsiteY155" fmla="*/ 505753 h 722928"/>
              <a:gd name="connsiteX156" fmla="*/ 597694 w 712090"/>
              <a:gd name="connsiteY156" fmla="*/ 502578 h 722928"/>
              <a:gd name="connsiteX157" fmla="*/ 602023 w 712090"/>
              <a:gd name="connsiteY157" fmla="*/ 497790 h 722928"/>
              <a:gd name="connsiteX158" fmla="*/ 590851 w 712090"/>
              <a:gd name="connsiteY158" fmla="*/ 507149 h 722928"/>
              <a:gd name="connsiteX159" fmla="*/ 589984 w 712090"/>
              <a:gd name="connsiteY159" fmla="*/ 508845 h 722928"/>
              <a:gd name="connsiteX160" fmla="*/ 593724 w 712090"/>
              <a:gd name="connsiteY160" fmla="*/ 509563 h 722928"/>
              <a:gd name="connsiteX161" fmla="*/ 608687 w 712090"/>
              <a:gd name="connsiteY161" fmla="*/ 538291 h 722928"/>
              <a:gd name="connsiteX162" fmla="*/ 618572 w 712090"/>
              <a:gd name="connsiteY162" fmla="*/ 526746 h 722928"/>
              <a:gd name="connsiteX163" fmla="*/ 612708 w 712090"/>
              <a:gd name="connsiteY163" fmla="*/ 515279 h 722928"/>
              <a:gd name="connsiteX164" fmla="*/ 608541 w 712090"/>
              <a:gd name="connsiteY164" fmla="*/ 501697 h 722928"/>
              <a:gd name="connsiteX165" fmla="*/ 612245 w 712090"/>
              <a:gd name="connsiteY165" fmla="*/ 501697 h 722928"/>
              <a:gd name="connsiteX166" fmla="*/ 622973 w 712090"/>
              <a:gd name="connsiteY166" fmla="*/ 524175 h 722928"/>
              <a:gd name="connsiteX167" fmla="*/ 648296 w 712090"/>
              <a:gd name="connsiteY167" fmla="*/ 514455 h 722928"/>
              <a:gd name="connsiteX168" fmla="*/ 646430 w 712090"/>
              <a:gd name="connsiteY168" fmla="*/ 513056 h 722928"/>
              <a:gd name="connsiteX169" fmla="*/ 635000 w 712090"/>
              <a:gd name="connsiteY169" fmla="*/ 505436 h 722928"/>
              <a:gd name="connsiteX170" fmla="*/ 635110 w 712090"/>
              <a:gd name="connsiteY170" fmla="*/ 504665 h 722928"/>
              <a:gd name="connsiteX171" fmla="*/ 616765 w 712090"/>
              <a:gd name="connsiteY171" fmla="*/ 498038 h 722928"/>
              <a:gd name="connsiteX172" fmla="*/ 602023 w 712090"/>
              <a:gd name="connsiteY172" fmla="*/ 497790 h 722928"/>
              <a:gd name="connsiteX173" fmla="*/ 267758 w 712090"/>
              <a:gd name="connsiteY173" fmla="*/ 449397 h 722928"/>
              <a:gd name="connsiteX174" fmla="*/ 267758 w 712090"/>
              <a:gd name="connsiteY174" fmla="*/ 453366 h 722928"/>
              <a:gd name="connsiteX175" fmla="*/ 267758 w 712090"/>
              <a:gd name="connsiteY175" fmla="*/ 449397 h 722928"/>
              <a:gd name="connsiteX176" fmla="*/ 338045 w 712090"/>
              <a:gd name="connsiteY176" fmla="*/ 377886 h 722928"/>
              <a:gd name="connsiteX177" fmla="*/ 338267 w 712090"/>
              <a:gd name="connsiteY177" fmla="*/ 378114 h 722928"/>
              <a:gd name="connsiteX178" fmla="*/ 337307 w 712090"/>
              <a:gd name="connsiteY178" fmla="*/ 377946 h 722928"/>
              <a:gd name="connsiteX179" fmla="*/ 329792 w 712090"/>
              <a:gd name="connsiteY179" fmla="*/ 376628 h 722928"/>
              <a:gd name="connsiteX180" fmla="*/ 337307 w 712090"/>
              <a:gd name="connsiteY180" fmla="*/ 377946 h 722928"/>
              <a:gd name="connsiteX181" fmla="*/ 336562 w 712090"/>
              <a:gd name="connsiteY181" fmla="*/ 378006 h 722928"/>
              <a:gd name="connsiteX182" fmla="*/ 331093 w 712090"/>
              <a:gd name="connsiteY182" fmla="*/ 377356 h 722928"/>
              <a:gd name="connsiteX183" fmla="*/ 367819 w 712090"/>
              <a:gd name="connsiteY183" fmla="*/ 374695 h 722928"/>
              <a:gd name="connsiteX184" fmla="*/ 367720 w 712090"/>
              <a:gd name="connsiteY184" fmla="*/ 374762 h 722928"/>
              <a:gd name="connsiteX185" fmla="*/ 367782 w 712090"/>
              <a:gd name="connsiteY185" fmla="*/ 374752 h 722928"/>
              <a:gd name="connsiteX186" fmla="*/ 333810 w 712090"/>
              <a:gd name="connsiteY186" fmla="*/ 373524 h 722928"/>
              <a:gd name="connsiteX187" fmla="*/ 343155 w 712090"/>
              <a:gd name="connsiteY187" fmla="*/ 376784 h 722928"/>
              <a:gd name="connsiteX188" fmla="*/ 340488 w 712090"/>
              <a:gd name="connsiteY188" fmla="*/ 377686 h 722928"/>
              <a:gd name="connsiteX189" fmla="*/ 338045 w 712090"/>
              <a:gd name="connsiteY189" fmla="*/ 377886 h 722928"/>
              <a:gd name="connsiteX190" fmla="*/ 340420 w 712090"/>
              <a:gd name="connsiteY190" fmla="*/ 372503 h 722928"/>
              <a:gd name="connsiteX191" fmla="*/ 340469 w 712090"/>
              <a:gd name="connsiteY191" fmla="*/ 372552 h 722928"/>
              <a:gd name="connsiteX192" fmla="*/ 340542 w 712090"/>
              <a:gd name="connsiteY192" fmla="*/ 372558 h 722928"/>
              <a:gd name="connsiteX193" fmla="*/ 332148 w 712090"/>
              <a:gd name="connsiteY193" fmla="*/ 371812 h 722928"/>
              <a:gd name="connsiteX194" fmla="*/ 336769 w 712090"/>
              <a:gd name="connsiteY194" fmla="*/ 372520 h 722928"/>
              <a:gd name="connsiteX195" fmla="*/ 334237 w 712090"/>
              <a:gd name="connsiteY195" fmla="*/ 373131 h 722928"/>
              <a:gd name="connsiteX196" fmla="*/ 333148 w 712090"/>
              <a:gd name="connsiteY196" fmla="*/ 372842 h 722928"/>
              <a:gd name="connsiteX197" fmla="*/ 327762 w 712090"/>
              <a:gd name="connsiteY197" fmla="*/ 371413 h 722928"/>
              <a:gd name="connsiteX198" fmla="*/ 333148 w 712090"/>
              <a:gd name="connsiteY198" fmla="*/ 372842 h 722928"/>
              <a:gd name="connsiteX199" fmla="*/ 333810 w 712090"/>
              <a:gd name="connsiteY199" fmla="*/ 373524 h 722928"/>
              <a:gd name="connsiteX200" fmla="*/ 325327 w 712090"/>
              <a:gd name="connsiteY200" fmla="*/ 370768 h 722928"/>
              <a:gd name="connsiteX201" fmla="*/ 326367 w 712090"/>
              <a:gd name="connsiteY201" fmla="*/ 370927 h 722928"/>
              <a:gd name="connsiteX202" fmla="*/ 327762 w 712090"/>
              <a:gd name="connsiteY202" fmla="*/ 371413 h 722928"/>
              <a:gd name="connsiteX203" fmla="*/ 323677 w 712090"/>
              <a:gd name="connsiteY203" fmla="*/ 370330 h 722928"/>
              <a:gd name="connsiteX204" fmla="*/ 325327 w 712090"/>
              <a:gd name="connsiteY204" fmla="*/ 370768 h 722928"/>
              <a:gd name="connsiteX205" fmla="*/ 323755 w 712090"/>
              <a:gd name="connsiteY205" fmla="*/ 370527 h 722928"/>
              <a:gd name="connsiteX206" fmla="*/ 324844 w 712090"/>
              <a:gd name="connsiteY206" fmla="*/ 370100 h 722928"/>
              <a:gd name="connsiteX207" fmla="*/ 331675 w 712090"/>
              <a:gd name="connsiteY207" fmla="*/ 371395 h 722928"/>
              <a:gd name="connsiteX208" fmla="*/ 331741 w 712090"/>
              <a:gd name="connsiteY208" fmla="*/ 371393 h 722928"/>
              <a:gd name="connsiteX209" fmla="*/ 332148 w 712090"/>
              <a:gd name="connsiteY209" fmla="*/ 371812 h 722928"/>
              <a:gd name="connsiteX210" fmla="*/ 326367 w 712090"/>
              <a:gd name="connsiteY210" fmla="*/ 370927 h 722928"/>
              <a:gd name="connsiteX211" fmla="*/ 325386 w 712090"/>
              <a:gd name="connsiteY211" fmla="*/ 370584 h 722928"/>
              <a:gd name="connsiteX212" fmla="*/ 317714 w 712090"/>
              <a:gd name="connsiteY212" fmla="*/ 368749 h 722928"/>
              <a:gd name="connsiteX213" fmla="*/ 323483 w 712090"/>
              <a:gd name="connsiteY213" fmla="*/ 369842 h 722928"/>
              <a:gd name="connsiteX214" fmla="*/ 323677 w 712090"/>
              <a:gd name="connsiteY214" fmla="*/ 370330 h 722928"/>
              <a:gd name="connsiteX215" fmla="*/ 352334 w 712090"/>
              <a:gd name="connsiteY215" fmla="*/ 368564 h 722928"/>
              <a:gd name="connsiteX216" fmla="*/ 352847 w 712090"/>
              <a:gd name="connsiteY216" fmla="*/ 368641 h 722928"/>
              <a:gd name="connsiteX217" fmla="*/ 351027 w 712090"/>
              <a:gd name="connsiteY217" fmla="*/ 369080 h 722928"/>
              <a:gd name="connsiteX218" fmla="*/ 322895 w 712090"/>
              <a:gd name="connsiteY218" fmla="*/ 368357 h 722928"/>
              <a:gd name="connsiteX219" fmla="*/ 324844 w 712090"/>
              <a:gd name="connsiteY219" fmla="*/ 370100 h 722928"/>
              <a:gd name="connsiteX220" fmla="*/ 323483 w 712090"/>
              <a:gd name="connsiteY220" fmla="*/ 369842 h 722928"/>
              <a:gd name="connsiteX221" fmla="*/ 357485 w 712090"/>
              <a:gd name="connsiteY221" fmla="*/ 367522 h 722928"/>
              <a:gd name="connsiteX222" fmla="*/ 354621 w 712090"/>
              <a:gd name="connsiteY222" fmla="*/ 368906 h 722928"/>
              <a:gd name="connsiteX223" fmla="*/ 352847 w 712090"/>
              <a:gd name="connsiteY223" fmla="*/ 368641 h 722928"/>
              <a:gd name="connsiteX224" fmla="*/ 326913 w 712090"/>
              <a:gd name="connsiteY224" fmla="*/ 366414 h 722928"/>
              <a:gd name="connsiteX225" fmla="*/ 327715 w 712090"/>
              <a:gd name="connsiteY225" fmla="*/ 367112 h 722928"/>
              <a:gd name="connsiteX226" fmla="*/ 328260 w 712090"/>
              <a:gd name="connsiteY226" fmla="*/ 367021 h 722928"/>
              <a:gd name="connsiteX227" fmla="*/ 334030 w 712090"/>
              <a:gd name="connsiteY227" fmla="*/ 366066 h 722928"/>
              <a:gd name="connsiteX228" fmla="*/ 335036 w 712090"/>
              <a:gd name="connsiteY228" fmla="*/ 367079 h 722928"/>
              <a:gd name="connsiteX229" fmla="*/ 332962 w 712090"/>
              <a:gd name="connsiteY229" fmla="*/ 366243 h 722928"/>
              <a:gd name="connsiteX230" fmla="*/ 329941 w 712090"/>
              <a:gd name="connsiteY230" fmla="*/ 365024 h 722928"/>
              <a:gd name="connsiteX231" fmla="*/ 332962 w 712090"/>
              <a:gd name="connsiteY231" fmla="*/ 366243 h 722928"/>
              <a:gd name="connsiteX232" fmla="*/ 332017 w 712090"/>
              <a:gd name="connsiteY232" fmla="*/ 366399 h 722928"/>
              <a:gd name="connsiteX233" fmla="*/ 330510 w 712090"/>
              <a:gd name="connsiteY233" fmla="*/ 365723 h 722928"/>
              <a:gd name="connsiteX234" fmla="*/ 523562 w 712090"/>
              <a:gd name="connsiteY234" fmla="*/ 359900 h 722928"/>
              <a:gd name="connsiteX235" fmla="*/ 524059 w 712090"/>
              <a:gd name="connsiteY235" fmla="*/ 360149 h 722928"/>
              <a:gd name="connsiteX236" fmla="*/ 523119 w 712090"/>
              <a:gd name="connsiteY236" fmla="*/ 363451 h 722928"/>
              <a:gd name="connsiteX237" fmla="*/ 538162 w 712090"/>
              <a:gd name="connsiteY237" fmla="*/ 359678 h 722928"/>
              <a:gd name="connsiteX238" fmla="*/ 538162 w 712090"/>
              <a:gd name="connsiteY238" fmla="*/ 386093 h 722928"/>
              <a:gd name="connsiteX239" fmla="*/ 530640 w 712090"/>
              <a:gd name="connsiteY239" fmla="*/ 386093 h 722928"/>
              <a:gd name="connsiteX240" fmla="*/ 533546 w 712090"/>
              <a:gd name="connsiteY240" fmla="*/ 362765 h 722928"/>
              <a:gd name="connsiteX241" fmla="*/ 523632 w 712090"/>
              <a:gd name="connsiteY241" fmla="*/ 359335 h 722928"/>
              <a:gd name="connsiteX242" fmla="*/ 523562 w 712090"/>
              <a:gd name="connsiteY242" fmla="*/ 359900 h 722928"/>
              <a:gd name="connsiteX243" fmla="*/ 523119 w 712090"/>
              <a:gd name="connsiteY243" fmla="*/ 359678 h 722928"/>
              <a:gd name="connsiteX244" fmla="*/ 368410 w 712090"/>
              <a:gd name="connsiteY244" fmla="*/ 358768 h 722928"/>
              <a:gd name="connsiteX245" fmla="*/ 366459 w 712090"/>
              <a:gd name="connsiteY245" fmla="*/ 363695 h 722928"/>
              <a:gd name="connsiteX246" fmla="*/ 361987 w 712090"/>
              <a:gd name="connsiteY246" fmla="*/ 366039 h 722928"/>
              <a:gd name="connsiteX247" fmla="*/ 358464 w 712090"/>
              <a:gd name="connsiteY247" fmla="*/ 367285 h 722928"/>
              <a:gd name="connsiteX248" fmla="*/ 357485 w 712090"/>
              <a:gd name="connsiteY248" fmla="*/ 367522 h 722928"/>
              <a:gd name="connsiteX249" fmla="*/ 363123 w 712090"/>
              <a:gd name="connsiteY249" fmla="*/ 364797 h 722928"/>
              <a:gd name="connsiteX250" fmla="*/ 364910 w 712090"/>
              <a:gd name="connsiteY250" fmla="*/ 361689 h 722928"/>
              <a:gd name="connsiteX251" fmla="*/ 527632 w 712090"/>
              <a:gd name="connsiteY251" fmla="*/ 356659 h 722928"/>
              <a:gd name="connsiteX252" fmla="*/ 525000 w 712090"/>
              <a:gd name="connsiteY252" fmla="*/ 360621 h 722928"/>
              <a:gd name="connsiteX253" fmla="*/ 524059 w 712090"/>
              <a:gd name="connsiteY253" fmla="*/ 360149 h 722928"/>
              <a:gd name="connsiteX254" fmla="*/ 524446 w 712090"/>
              <a:gd name="connsiteY254" fmla="*/ 358790 h 722928"/>
              <a:gd name="connsiteX255" fmla="*/ 368412 w 712090"/>
              <a:gd name="connsiteY255" fmla="*/ 355599 h 722928"/>
              <a:gd name="connsiteX256" fmla="*/ 364910 w 712090"/>
              <a:gd name="connsiteY256" fmla="*/ 361689 h 722928"/>
              <a:gd name="connsiteX257" fmla="*/ 360561 w 712090"/>
              <a:gd name="connsiteY257" fmla="*/ 365318 h 722928"/>
              <a:gd name="connsiteX258" fmla="*/ 352334 w 712090"/>
              <a:gd name="connsiteY258" fmla="*/ 368564 h 722928"/>
              <a:gd name="connsiteX259" fmla="*/ 342624 w 712090"/>
              <a:gd name="connsiteY259" fmla="*/ 367112 h 722928"/>
              <a:gd name="connsiteX260" fmla="*/ 340806 w 712090"/>
              <a:gd name="connsiteY260" fmla="*/ 364944 h 722928"/>
              <a:gd name="connsiteX261" fmla="*/ 350078 w 712090"/>
              <a:gd name="connsiteY261" fmla="*/ 363408 h 722928"/>
              <a:gd name="connsiteX262" fmla="*/ 373550 w 712090"/>
              <a:gd name="connsiteY262" fmla="*/ 354480 h 722928"/>
              <a:gd name="connsiteX263" fmla="*/ 369610 w 712090"/>
              <a:gd name="connsiteY263" fmla="*/ 363342 h 722928"/>
              <a:gd name="connsiteX264" fmla="*/ 366108 w 712090"/>
              <a:gd name="connsiteY264" fmla="*/ 364581 h 722928"/>
              <a:gd name="connsiteX265" fmla="*/ 366459 w 712090"/>
              <a:gd name="connsiteY265" fmla="*/ 363695 h 722928"/>
              <a:gd name="connsiteX266" fmla="*/ 369879 w 712090"/>
              <a:gd name="connsiteY266" fmla="*/ 361903 h 722928"/>
              <a:gd name="connsiteX267" fmla="*/ 373411 w 712090"/>
              <a:gd name="connsiteY267" fmla="*/ 354596 h 722928"/>
              <a:gd name="connsiteX268" fmla="*/ 374096 w 712090"/>
              <a:gd name="connsiteY268" fmla="*/ 353178 h 722928"/>
              <a:gd name="connsiteX269" fmla="*/ 373411 w 712090"/>
              <a:gd name="connsiteY269" fmla="*/ 354596 h 722928"/>
              <a:gd name="connsiteX270" fmla="*/ 368410 w 712090"/>
              <a:gd name="connsiteY270" fmla="*/ 358768 h 722928"/>
              <a:gd name="connsiteX271" fmla="*/ 369920 w 712090"/>
              <a:gd name="connsiteY271" fmla="*/ 354957 h 722928"/>
              <a:gd name="connsiteX272" fmla="*/ 374919 w 712090"/>
              <a:gd name="connsiteY272" fmla="*/ 352827 h 722928"/>
              <a:gd name="connsiteX273" fmla="*/ 374720 w 712090"/>
              <a:gd name="connsiteY273" fmla="*/ 353504 h 722928"/>
              <a:gd name="connsiteX274" fmla="*/ 373550 w 712090"/>
              <a:gd name="connsiteY274" fmla="*/ 354480 h 722928"/>
              <a:gd name="connsiteX275" fmla="*/ 374137 w 712090"/>
              <a:gd name="connsiteY275" fmla="*/ 353161 h 722928"/>
              <a:gd name="connsiteX276" fmla="*/ 374501 w 712090"/>
              <a:gd name="connsiteY276" fmla="*/ 352341 h 722928"/>
              <a:gd name="connsiteX277" fmla="*/ 374137 w 712090"/>
              <a:gd name="connsiteY277" fmla="*/ 353161 h 722928"/>
              <a:gd name="connsiteX278" fmla="*/ 374096 w 712090"/>
              <a:gd name="connsiteY278" fmla="*/ 353178 h 722928"/>
              <a:gd name="connsiteX279" fmla="*/ 534401 w 712090"/>
              <a:gd name="connsiteY279" fmla="*/ 352131 h 722928"/>
              <a:gd name="connsiteX280" fmla="*/ 538162 w 712090"/>
              <a:gd name="connsiteY280" fmla="*/ 355904 h 722928"/>
              <a:gd name="connsiteX281" fmla="*/ 538162 w 712090"/>
              <a:gd name="connsiteY281" fmla="*/ 359678 h 722928"/>
              <a:gd name="connsiteX282" fmla="*/ 534401 w 712090"/>
              <a:gd name="connsiteY282" fmla="*/ 355904 h 722928"/>
              <a:gd name="connsiteX283" fmla="*/ 533546 w 712090"/>
              <a:gd name="connsiteY283" fmla="*/ 362765 h 722928"/>
              <a:gd name="connsiteX284" fmla="*/ 526880 w 712090"/>
              <a:gd name="connsiteY284" fmla="*/ 367225 h 722928"/>
              <a:gd name="connsiteX285" fmla="*/ 523119 w 712090"/>
              <a:gd name="connsiteY285" fmla="*/ 363451 h 722928"/>
              <a:gd name="connsiteX286" fmla="*/ 525000 w 712090"/>
              <a:gd name="connsiteY286" fmla="*/ 360621 h 722928"/>
              <a:gd name="connsiteX287" fmla="*/ 530640 w 712090"/>
              <a:gd name="connsiteY287" fmla="*/ 363451 h 722928"/>
              <a:gd name="connsiteX288" fmla="*/ 534401 w 712090"/>
              <a:gd name="connsiteY288" fmla="*/ 352131 h 722928"/>
              <a:gd name="connsiteX289" fmla="*/ 372441 w 712090"/>
              <a:gd name="connsiteY289" fmla="*/ 348591 h 722928"/>
              <a:gd name="connsiteX290" fmla="*/ 369920 w 712090"/>
              <a:gd name="connsiteY290" fmla="*/ 354957 h 722928"/>
              <a:gd name="connsiteX291" fmla="*/ 368412 w 712090"/>
              <a:gd name="connsiteY291" fmla="*/ 355599 h 722928"/>
              <a:gd name="connsiteX292" fmla="*/ 538162 w 712090"/>
              <a:gd name="connsiteY292" fmla="*/ 340810 h 722928"/>
              <a:gd name="connsiteX293" fmla="*/ 534401 w 712090"/>
              <a:gd name="connsiteY293" fmla="*/ 352131 h 722928"/>
              <a:gd name="connsiteX294" fmla="*/ 527632 w 712090"/>
              <a:gd name="connsiteY294" fmla="*/ 356659 h 722928"/>
              <a:gd name="connsiteX295" fmla="*/ 517831 w 712090"/>
              <a:gd name="connsiteY295" fmla="*/ 339277 h 722928"/>
              <a:gd name="connsiteX296" fmla="*/ 518941 w 712090"/>
              <a:gd name="connsiteY296" fmla="*/ 340391 h 722928"/>
              <a:gd name="connsiteX297" fmla="*/ 518792 w 712090"/>
              <a:gd name="connsiteY297" fmla="*/ 340913 h 722928"/>
              <a:gd name="connsiteX298" fmla="*/ 516014 w 712090"/>
              <a:gd name="connsiteY298" fmla="*/ 341420 h 722928"/>
              <a:gd name="connsiteX299" fmla="*/ 516068 w 712090"/>
              <a:gd name="connsiteY299" fmla="*/ 341282 h 722928"/>
              <a:gd name="connsiteX300" fmla="*/ 519358 w 712090"/>
              <a:gd name="connsiteY300" fmla="*/ 338924 h 722928"/>
              <a:gd name="connsiteX301" fmla="*/ 519358 w 712090"/>
              <a:gd name="connsiteY301" fmla="*/ 340810 h 722928"/>
              <a:gd name="connsiteX302" fmla="*/ 518941 w 712090"/>
              <a:gd name="connsiteY302" fmla="*/ 340391 h 722928"/>
              <a:gd name="connsiteX303" fmla="*/ 515953 w 712090"/>
              <a:gd name="connsiteY303" fmla="*/ 337392 h 722928"/>
              <a:gd name="connsiteX304" fmla="*/ 517102 w 712090"/>
              <a:gd name="connsiteY304" fmla="*/ 338546 h 722928"/>
              <a:gd name="connsiteX305" fmla="*/ 515598 w 712090"/>
              <a:gd name="connsiteY305" fmla="*/ 340810 h 722928"/>
              <a:gd name="connsiteX306" fmla="*/ 530640 w 712090"/>
              <a:gd name="connsiteY306" fmla="*/ 337036 h 722928"/>
              <a:gd name="connsiteX307" fmla="*/ 524446 w 712090"/>
              <a:gd name="connsiteY307" fmla="*/ 358790 h 722928"/>
              <a:gd name="connsiteX308" fmla="*/ 523632 w 712090"/>
              <a:gd name="connsiteY308" fmla="*/ 359335 h 722928"/>
              <a:gd name="connsiteX309" fmla="*/ 524668 w 712090"/>
              <a:gd name="connsiteY309" fmla="*/ 351020 h 722928"/>
              <a:gd name="connsiteX310" fmla="*/ 519941 w 712090"/>
              <a:gd name="connsiteY310" fmla="*/ 336877 h 722928"/>
              <a:gd name="connsiteX311" fmla="*/ 519358 w 712090"/>
              <a:gd name="connsiteY311" fmla="*/ 338924 h 722928"/>
              <a:gd name="connsiteX312" fmla="*/ 519358 w 712090"/>
              <a:gd name="connsiteY312" fmla="*/ 337540 h 722928"/>
              <a:gd name="connsiteX313" fmla="*/ 526437 w 712090"/>
              <a:gd name="connsiteY313" fmla="*/ 336814 h 722928"/>
              <a:gd name="connsiteX314" fmla="*/ 526880 w 712090"/>
              <a:gd name="connsiteY314" fmla="*/ 337036 h 722928"/>
              <a:gd name="connsiteX315" fmla="*/ 526316 w 712090"/>
              <a:gd name="connsiteY315" fmla="*/ 337791 h 722928"/>
              <a:gd name="connsiteX316" fmla="*/ 519358 w 712090"/>
              <a:gd name="connsiteY316" fmla="*/ 335150 h 722928"/>
              <a:gd name="connsiteX317" fmla="*/ 519358 w 712090"/>
              <a:gd name="connsiteY317" fmla="*/ 337540 h 722928"/>
              <a:gd name="connsiteX318" fmla="*/ 517831 w 712090"/>
              <a:gd name="connsiteY318" fmla="*/ 339277 h 722928"/>
              <a:gd name="connsiteX319" fmla="*/ 517102 w 712090"/>
              <a:gd name="connsiteY319" fmla="*/ 338546 h 722928"/>
              <a:gd name="connsiteX320" fmla="*/ 521484 w 712090"/>
              <a:gd name="connsiteY320" fmla="*/ 335123 h 722928"/>
              <a:gd name="connsiteX321" fmla="*/ 519358 w 712090"/>
              <a:gd name="connsiteY321" fmla="*/ 340810 h 722928"/>
              <a:gd name="connsiteX322" fmla="*/ 520645 w 712090"/>
              <a:gd name="connsiteY322" fmla="*/ 336077 h 722928"/>
              <a:gd name="connsiteX323" fmla="*/ 516198 w 712090"/>
              <a:gd name="connsiteY323" fmla="*/ 335029 h 722928"/>
              <a:gd name="connsiteX324" fmla="*/ 515953 w 712090"/>
              <a:gd name="connsiteY324" fmla="*/ 337392 h 722928"/>
              <a:gd name="connsiteX325" fmla="*/ 515598 w 712090"/>
              <a:gd name="connsiteY325" fmla="*/ 337036 h 722928"/>
              <a:gd name="connsiteX326" fmla="*/ 521733 w 712090"/>
              <a:gd name="connsiteY326" fmla="*/ 334454 h 722928"/>
              <a:gd name="connsiteX327" fmla="*/ 521968 w 712090"/>
              <a:gd name="connsiteY327" fmla="*/ 334572 h 722928"/>
              <a:gd name="connsiteX328" fmla="*/ 521484 w 712090"/>
              <a:gd name="connsiteY328" fmla="*/ 335123 h 722928"/>
              <a:gd name="connsiteX329" fmla="*/ 520769 w 712090"/>
              <a:gd name="connsiteY329" fmla="*/ 333970 h 722928"/>
              <a:gd name="connsiteX330" fmla="*/ 521163 w 712090"/>
              <a:gd name="connsiteY330" fmla="*/ 334168 h 722928"/>
              <a:gd name="connsiteX331" fmla="*/ 520645 w 712090"/>
              <a:gd name="connsiteY331" fmla="*/ 336077 h 722928"/>
              <a:gd name="connsiteX332" fmla="*/ 519941 w 712090"/>
              <a:gd name="connsiteY332" fmla="*/ 336877 h 722928"/>
              <a:gd name="connsiteX333" fmla="*/ 523119 w 712090"/>
              <a:gd name="connsiteY333" fmla="*/ 333263 h 722928"/>
              <a:gd name="connsiteX334" fmla="*/ 526880 w 712090"/>
              <a:gd name="connsiteY334" fmla="*/ 333263 h 722928"/>
              <a:gd name="connsiteX335" fmla="*/ 526437 w 712090"/>
              <a:gd name="connsiteY335" fmla="*/ 336814 h 722928"/>
              <a:gd name="connsiteX336" fmla="*/ 521968 w 712090"/>
              <a:gd name="connsiteY336" fmla="*/ 334572 h 722928"/>
              <a:gd name="connsiteX337" fmla="*/ 519358 w 712090"/>
              <a:gd name="connsiteY337" fmla="*/ 333263 h 722928"/>
              <a:gd name="connsiteX338" fmla="*/ 520299 w 712090"/>
              <a:gd name="connsiteY338" fmla="*/ 333735 h 722928"/>
              <a:gd name="connsiteX339" fmla="*/ 519358 w 712090"/>
              <a:gd name="connsiteY339" fmla="*/ 335150 h 722928"/>
              <a:gd name="connsiteX340" fmla="*/ 521239 w 712090"/>
              <a:gd name="connsiteY340" fmla="*/ 332320 h 722928"/>
              <a:gd name="connsiteX341" fmla="*/ 520769 w 712090"/>
              <a:gd name="connsiteY341" fmla="*/ 333970 h 722928"/>
              <a:gd name="connsiteX342" fmla="*/ 520299 w 712090"/>
              <a:gd name="connsiteY342" fmla="*/ 333735 h 722928"/>
              <a:gd name="connsiteX343" fmla="*/ 516729 w 712090"/>
              <a:gd name="connsiteY343" fmla="*/ 329915 h 722928"/>
              <a:gd name="connsiteX344" fmla="*/ 517626 w 712090"/>
              <a:gd name="connsiteY344" fmla="*/ 330252 h 722928"/>
              <a:gd name="connsiteX345" fmla="*/ 516198 w 712090"/>
              <a:gd name="connsiteY345" fmla="*/ 335029 h 722928"/>
              <a:gd name="connsiteX346" fmla="*/ 522357 w 712090"/>
              <a:gd name="connsiteY346" fmla="*/ 329776 h 722928"/>
              <a:gd name="connsiteX347" fmla="*/ 521961 w 712090"/>
              <a:gd name="connsiteY347" fmla="*/ 331232 h 722928"/>
              <a:gd name="connsiteX348" fmla="*/ 521239 w 712090"/>
              <a:gd name="connsiteY348" fmla="*/ 332320 h 722928"/>
              <a:gd name="connsiteX349" fmla="*/ 521916 w 712090"/>
              <a:gd name="connsiteY349" fmla="*/ 329942 h 722928"/>
              <a:gd name="connsiteX350" fmla="*/ 522517 w 712090"/>
              <a:gd name="connsiteY350" fmla="*/ 329187 h 722928"/>
              <a:gd name="connsiteX351" fmla="*/ 523119 w 712090"/>
              <a:gd name="connsiteY351" fmla="*/ 329489 h 722928"/>
              <a:gd name="connsiteX352" fmla="*/ 522357 w 712090"/>
              <a:gd name="connsiteY352" fmla="*/ 329776 h 722928"/>
              <a:gd name="connsiteX353" fmla="*/ 515360 w 712090"/>
              <a:gd name="connsiteY353" fmla="*/ 327384 h 722928"/>
              <a:gd name="connsiteX354" fmla="*/ 515380 w 712090"/>
              <a:gd name="connsiteY354" fmla="*/ 327556 h 722928"/>
              <a:gd name="connsiteX355" fmla="*/ 515308 w 712090"/>
              <a:gd name="connsiteY355" fmla="*/ 327747 h 722928"/>
              <a:gd name="connsiteX356" fmla="*/ 518541 w 712090"/>
              <a:gd name="connsiteY356" fmla="*/ 327192 h 722928"/>
              <a:gd name="connsiteX357" fmla="*/ 522179 w 712090"/>
              <a:gd name="connsiteY357" fmla="*/ 329017 h 722928"/>
              <a:gd name="connsiteX358" fmla="*/ 521916 w 712090"/>
              <a:gd name="connsiteY358" fmla="*/ 329942 h 722928"/>
              <a:gd name="connsiteX359" fmla="*/ 519358 w 712090"/>
              <a:gd name="connsiteY359" fmla="*/ 330904 h 722928"/>
              <a:gd name="connsiteX360" fmla="*/ 517626 w 712090"/>
              <a:gd name="connsiteY360" fmla="*/ 330252 h 722928"/>
              <a:gd name="connsiteX361" fmla="*/ 515994 w 712090"/>
              <a:gd name="connsiteY361" fmla="*/ 325914 h 722928"/>
              <a:gd name="connsiteX362" fmla="*/ 517087 w 712090"/>
              <a:gd name="connsiteY362" fmla="*/ 326463 h 722928"/>
              <a:gd name="connsiteX363" fmla="*/ 516729 w 712090"/>
              <a:gd name="connsiteY363" fmla="*/ 329915 h 722928"/>
              <a:gd name="connsiteX364" fmla="*/ 515598 w 712090"/>
              <a:gd name="connsiteY364" fmla="*/ 329489 h 722928"/>
              <a:gd name="connsiteX365" fmla="*/ 515380 w 712090"/>
              <a:gd name="connsiteY365" fmla="*/ 327556 h 722928"/>
              <a:gd name="connsiteX366" fmla="*/ 515598 w 712090"/>
              <a:gd name="connsiteY366" fmla="*/ 325715 h 722928"/>
              <a:gd name="connsiteX367" fmla="*/ 515360 w 712090"/>
              <a:gd name="connsiteY367" fmla="*/ 327384 h 722928"/>
              <a:gd name="connsiteX368" fmla="*/ 515280 w 712090"/>
              <a:gd name="connsiteY368" fmla="*/ 326672 h 722928"/>
              <a:gd name="connsiteX369" fmla="*/ 517668 w 712090"/>
              <a:gd name="connsiteY369" fmla="*/ 320869 h 722928"/>
              <a:gd name="connsiteX370" fmla="*/ 517587 w 712090"/>
              <a:gd name="connsiteY370" fmla="*/ 321652 h 722928"/>
              <a:gd name="connsiteX371" fmla="*/ 516068 w 712090"/>
              <a:gd name="connsiteY371" fmla="*/ 325715 h 722928"/>
              <a:gd name="connsiteX372" fmla="*/ 515994 w 712090"/>
              <a:gd name="connsiteY372" fmla="*/ 325914 h 722928"/>
              <a:gd name="connsiteX373" fmla="*/ 515598 w 712090"/>
              <a:gd name="connsiteY373" fmla="*/ 325715 h 722928"/>
              <a:gd name="connsiteX374" fmla="*/ 513642 w 712090"/>
              <a:gd name="connsiteY374" fmla="*/ 317263 h 722928"/>
              <a:gd name="connsiteX375" fmla="*/ 513631 w 712090"/>
              <a:gd name="connsiteY375" fmla="*/ 317403 h 722928"/>
              <a:gd name="connsiteX376" fmla="*/ 513605 w 712090"/>
              <a:gd name="connsiteY376" fmla="*/ 317281 h 722928"/>
              <a:gd name="connsiteX377" fmla="*/ 520551 w 712090"/>
              <a:gd name="connsiteY377" fmla="*/ 314118 h 722928"/>
              <a:gd name="connsiteX378" fmla="*/ 521359 w 712090"/>
              <a:gd name="connsiteY378" fmla="*/ 317767 h 722928"/>
              <a:gd name="connsiteX379" fmla="*/ 518982 w 712090"/>
              <a:gd name="connsiteY379" fmla="*/ 325715 h 722928"/>
              <a:gd name="connsiteX380" fmla="*/ 518541 w 712090"/>
              <a:gd name="connsiteY380" fmla="*/ 327192 h 722928"/>
              <a:gd name="connsiteX381" fmla="*/ 517087 w 712090"/>
              <a:gd name="connsiteY381" fmla="*/ 326463 h 722928"/>
              <a:gd name="connsiteX382" fmla="*/ 517165 w 712090"/>
              <a:gd name="connsiteY382" fmla="*/ 325715 h 722928"/>
              <a:gd name="connsiteX383" fmla="*/ 517587 w 712090"/>
              <a:gd name="connsiteY383" fmla="*/ 321652 h 722928"/>
              <a:gd name="connsiteX384" fmla="*/ 519359 w 712090"/>
              <a:gd name="connsiteY384" fmla="*/ 316908 h 722928"/>
              <a:gd name="connsiteX385" fmla="*/ 520487 w 712090"/>
              <a:gd name="connsiteY385" fmla="*/ 313829 h 722928"/>
              <a:gd name="connsiteX386" fmla="*/ 520495 w 712090"/>
              <a:gd name="connsiteY386" fmla="*/ 313868 h 722928"/>
              <a:gd name="connsiteX387" fmla="*/ 519359 w 712090"/>
              <a:gd name="connsiteY387" fmla="*/ 316908 h 722928"/>
              <a:gd name="connsiteX388" fmla="*/ 517668 w 712090"/>
              <a:gd name="connsiteY388" fmla="*/ 320869 h 722928"/>
              <a:gd name="connsiteX389" fmla="*/ 517948 w 712090"/>
              <a:gd name="connsiteY389" fmla="*/ 318168 h 722928"/>
              <a:gd name="connsiteX390" fmla="*/ 518739 w 712090"/>
              <a:gd name="connsiteY390" fmla="*/ 314705 h 722928"/>
              <a:gd name="connsiteX391" fmla="*/ 520726 w 712090"/>
              <a:gd name="connsiteY391" fmla="*/ 313709 h 722928"/>
              <a:gd name="connsiteX392" fmla="*/ 520551 w 712090"/>
              <a:gd name="connsiteY392" fmla="*/ 314118 h 722928"/>
              <a:gd name="connsiteX393" fmla="*/ 520495 w 712090"/>
              <a:gd name="connsiteY393" fmla="*/ 313868 h 722928"/>
              <a:gd name="connsiteX394" fmla="*/ 520516 w 712090"/>
              <a:gd name="connsiteY394" fmla="*/ 313814 h 722928"/>
              <a:gd name="connsiteX395" fmla="*/ 507241 w 712090"/>
              <a:gd name="connsiteY395" fmla="*/ 310621 h 722928"/>
              <a:gd name="connsiteX396" fmla="*/ 511585 w 712090"/>
              <a:gd name="connsiteY396" fmla="*/ 310621 h 722928"/>
              <a:gd name="connsiteX397" fmla="*/ 512777 w 712090"/>
              <a:gd name="connsiteY397" fmla="*/ 313451 h 722928"/>
              <a:gd name="connsiteX398" fmla="*/ 513605 w 712090"/>
              <a:gd name="connsiteY398" fmla="*/ 317281 h 722928"/>
              <a:gd name="connsiteX399" fmla="*/ 511837 w 712090"/>
              <a:gd name="connsiteY399" fmla="*/ 318168 h 722928"/>
              <a:gd name="connsiteX400" fmla="*/ 508076 w 712090"/>
              <a:gd name="connsiteY400" fmla="*/ 318168 h 722928"/>
              <a:gd name="connsiteX401" fmla="*/ 528969 w 712090"/>
              <a:gd name="connsiteY401" fmla="*/ 308944 h 722928"/>
              <a:gd name="connsiteX402" fmla="*/ 530640 w 712090"/>
              <a:gd name="connsiteY402" fmla="*/ 310621 h 722928"/>
              <a:gd name="connsiteX403" fmla="*/ 521733 w 712090"/>
              <a:gd name="connsiteY403" fmla="*/ 334454 h 722928"/>
              <a:gd name="connsiteX404" fmla="*/ 521163 w 712090"/>
              <a:gd name="connsiteY404" fmla="*/ 334168 h 722928"/>
              <a:gd name="connsiteX405" fmla="*/ 521961 w 712090"/>
              <a:gd name="connsiteY405" fmla="*/ 331232 h 722928"/>
              <a:gd name="connsiteX406" fmla="*/ 523119 w 712090"/>
              <a:gd name="connsiteY406" fmla="*/ 329489 h 722928"/>
              <a:gd name="connsiteX407" fmla="*/ 522456 w 712090"/>
              <a:gd name="connsiteY407" fmla="*/ 308623 h 722928"/>
              <a:gd name="connsiteX408" fmla="*/ 520516 w 712090"/>
              <a:gd name="connsiteY408" fmla="*/ 313814 h 722928"/>
              <a:gd name="connsiteX409" fmla="*/ 520487 w 712090"/>
              <a:gd name="connsiteY409" fmla="*/ 313829 h 722928"/>
              <a:gd name="connsiteX410" fmla="*/ 519725 w 712090"/>
              <a:gd name="connsiteY410" fmla="*/ 310389 h 722928"/>
              <a:gd name="connsiteX411" fmla="*/ 519893 w 712090"/>
              <a:gd name="connsiteY411" fmla="*/ 309652 h 722928"/>
              <a:gd name="connsiteX412" fmla="*/ 524194 w 712090"/>
              <a:gd name="connsiteY412" fmla="*/ 307926 h 722928"/>
              <a:gd name="connsiteX413" fmla="*/ 524276 w 712090"/>
              <a:gd name="connsiteY413" fmla="*/ 308009 h 722928"/>
              <a:gd name="connsiteX414" fmla="*/ 522898 w 712090"/>
              <a:gd name="connsiteY414" fmla="*/ 312619 h 722928"/>
              <a:gd name="connsiteX415" fmla="*/ 520726 w 712090"/>
              <a:gd name="connsiteY415" fmla="*/ 313709 h 722928"/>
              <a:gd name="connsiteX416" fmla="*/ 522989 w 712090"/>
              <a:gd name="connsiteY416" fmla="*/ 308409 h 722928"/>
              <a:gd name="connsiteX417" fmla="*/ 342072 w 712090"/>
              <a:gd name="connsiteY417" fmla="*/ 307352 h 722928"/>
              <a:gd name="connsiteX418" fmla="*/ 368162 w 712090"/>
              <a:gd name="connsiteY418" fmla="*/ 318140 h 722928"/>
              <a:gd name="connsiteX419" fmla="*/ 382139 w 712090"/>
              <a:gd name="connsiteY419" fmla="*/ 337839 h 722928"/>
              <a:gd name="connsiteX420" fmla="*/ 382259 w 712090"/>
              <a:gd name="connsiteY420" fmla="*/ 338737 h 722928"/>
              <a:gd name="connsiteX421" fmla="*/ 383070 w 712090"/>
              <a:gd name="connsiteY421" fmla="*/ 336526 h 722928"/>
              <a:gd name="connsiteX422" fmla="*/ 390525 w 712090"/>
              <a:gd name="connsiteY422" fmla="*/ 336526 h 722928"/>
              <a:gd name="connsiteX423" fmla="*/ 386687 w 712090"/>
              <a:gd name="connsiteY423" fmla="*/ 344063 h 722928"/>
              <a:gd name="connsiteX424" fmla="*/ 387350 w 712090"/>
              <a:gd name="connsiteY424" fmla="*/ 344887 h 722928"/>
              <a:gd name="connsiteX425" fmla="*/ 383819 w 712090"/>
              <a:gd name="connsiteY425" fmla="*/ 351036 h 722928"/>
              <a:gd name="connsiteX426" fmla="*/ 379343 w 712090"/>
              <a:gd name="connsiteY426" fmla="*/ 363167 h 722928"/>
              <a:gd name="connsiteX427" fmla="*/ 375007 w 712090"/>
              <a:gd name="connsiteY427" fmla="*/ 367000 h 722928"/>
              <a:gd name="connsiteX428" fmla="*/ 372821 w 712090"/>
              <a:gd name="connsiteY428" fmla="*/ 371293 h 722928"/>
              <a:gd name="connsiteX429" fmla="*/ 371979 w 712090"/>
              <a:gd name="connsiteY429" fmla="*/ 371866 h 722928"/>
              <a:gd name="connsiteX430" fmla="*/ 369354 w 712090"/>
              <a:gd name="connsiteY430" fmla="*/ 377125 h 722928"/>
              <a:gd name="connsiteX431" fmla="*/ 351476 w 712090"/>
              <a:gd name="connsiteY431" fmla="*/ 386096 h 722928"/>
              <a:gd name="connsiteX432" fmla="*/ 341359 w 712090"/>
              <a:gd name="connsiteY432" fmla="*/ 385411 h 722928"/>
              <a:gd name="connsiteX433" fmla="*/ 338344 w 712090"/>
              <a:gd name="connsiteY433" fmla="*/ 386056 h 722928"/>
              <a:gd name="connsiteX434" fmla="*/ 333094 w 712090"/>
              <a:gd name="connsiteY434" fmla="*/ 384851 h 722928"/>
              <a:gd name="connsiteX435" fmla="*/ 330103 w 712090"/>
              <a:gd name="connsiteY435" fmla="*/ 384649 h 722928"/>
              <a:gd name="connsiteX436" fmla="*/ 328185 w 712090"/>
              <a:gd name="connsiteY436" fmla="*/ 383725 h 722928"/>
              <a:gd name="connsiteX437" fmla="*/ 315515 w 712090"/>
              <a:gd name="connsiteY437" fmla="*/ 380817 h 722928"/>
              <a:gd name="connsiteX438" fmla="*/ 313516 w 712090"/>
              <a:gd name="connsiteY438" fmla="*/ 376658 h 722928"/>
              <a:gd name="connsiteX439" fmla="*/ 309079 w 712090"/>
              <a:gd name="connsiteY439" fmla="*/ 374520 h 722928"/>
              <a:gd name="connsiteX440" fmla="*/ 312752 w 712090"/>
              <a:gd name="connsiteY440" fmla="*/ 375069 h 722928"/>
              <a:gd name="connsiteX441" fmla="*/ 310823 w 712090"/>
              <a:gd name="connsiteY441" fmla="*/ 371054 h 722928"/>
              <a:gd name="connsiteX442" fmla="*/ 309079 w 712090"/>
              <a:gd name="connsiteY442" fmla="*/ 374520 h 722928"/>
              <a:gd name="connsiteX443" fmla="*/ 309079 w 712090"/>
              <a:gd name="connsiteY443" fmla="*/ 367112 h 722928"/>
              <a:gd name="connsiteX444" fmla="*/ 310911 w 712090"/>
              <a:gd name="connsiteY444" fmla="*/ 367459 h 722928"/>
              <a:gd name="connsiteX445" fmla="*/ 311660 w 712090"/>
              <a:gd name="connsiteY445" fmla="*/ 360831 h 722928"/>
              <a:gd name="connsiteX446" fmla="*/ 309079 w 712090"/>
              <a:gd name="connsiteY446" fmla="*/ 355999 h 722928"/>
              <a:gd name="connsiteX447" fmla="*/ 311919 w 712090"/>
              <a:gd name="connsiteY447" fmla="*/ 358540 h 722928"/>
              <a:gd name="connsiteX448" fmla="*/ 312254 w 712090"/>
              <a:gd name="connsiteY448" fmla="*/ 355576 h 722928"/>
              <a:gd name="connsiteX449" fmla="*/ 315981 w 712090"/>
              <a:gd name="connsiteY449" fmla="*/ 359386 h 722928"/>
              <a:gd name="connsiteX450" fmla="*/ 315981 w 712090"/>
              <a:gd name="connsiteY450" fmla="*/ 362173 h 722928"/>
              <a:gd name="connsiteX451" fmla="*/ 316890 w 712090"/>
              <a:gd name="connsiteY451" fmla="*/ 362985 h 722928"/>
              <a:gd name="connsiteX452" fmla="*/ 316999 w 712090"/>
              <a:gd name="connsiteY452" fmla="*/ 368559 h 722928"/>
              <a:gd name="connsiteX453" fmla="*/ 317714 w 712090"/>
              <a:gd name="connsiteY453" fmla="*/ 368749 h 722928"/>
              <a:gd name="connsiteX454" fmla="*/ 315981 w 712090"/>
              <a:gd name="connsiteY454" fmla="*/ 368420 h 722928"/>
              <a:gd name="connsiteX455" fmla="*/ 315981 w 712090"/>
              <a:gd name="connsiteY455" fmla="*/ 368890 h 722928"/>
              <a:gd name="connsiteX456" fmla="*/ 329792 w 712090"/>
              <a:gd name="connsiteY456" fmla="*/ 376628 h 722928"/>
              <a:gd name="connsiteX457" fmla="*/ 319096 w 712090"/>
              <a:gd name="connsiteY457" fmla="*/ 374752 h 722928"/>
              <a:gd name="connsiteX458" fmla="*/ 315981 w 712090"/>
              <a:gd name="connsiteY458" fmla="*/ 368921 h 722928"/>
              <a:gd name="connsiteX459" fmla="*/ 315981 w 712090"/>
              <a:gd name="connsiteY459" fmla="*/ 372543 h 722928"/>
              <a:gd name="connsiteX460" fmla="*/ 320911 w 712090"/>
              <a:gd name="connsiteY460" fmla="*/ 376287 h 722928"/>
              <a:gd name="connsiteX461" fmla="*/ 333888 w 712090"/>
              <a:gd name="connsiteY461" fmla="*/ 378225 h 722928"/>
              <a:gd name="connsiteX462" fmla="*/ 336562 w 712090"/>
              <a:gd name="connsiteY462" fmla="*/ 378006 h 722928"/>
              <a:gd name="connsiteX463" fmla="*/ 338371 w 712090"/>
              <a:gd name="connsiteY463" fmla="*/ 378222 h 722928"/>
              <a:gd name="connsiteX464" fmla="*/ 338430 w 712090"/>
              <a:gd name="connsiteY464" fmla="*/ 378282 h 722928"/>
              <a:gd name="connsiteX465" fmla="*/ 339721 w 712090"/>
              <a:gd name="connsiteY465" fmla="*/ 378382 h 722928"/>
              <a:gd name="connsiteX466" fmla="*/ 341461 w 712090"/>
              <a:gd name="connsiteY466" fmla="*/ 378589 h 722928"/>
              <a:gd name="connsiteX467" fmla="*/ 342215 w 712090"/>
              <a:gd name="connsiteY467" fmla="*/ 378575 h 722928"/>
              <a:gd name="connsiteX468" fmla="*/ 339721 w 712090"/>
              <a:gd name="connsiteY468" fmla="*/ 378382 h 722928"/>
              <a:gd name="connsiteX469" fmla="*/ 338371 w 712090"/>
              <a:gd name="connsiteY469" fmla="*/ 378222 h 722928"/>
              <a:gd name="connsiteX470" fmla="*/ 338267 w 712090"/>
              <a:gd name="connsiteY470" fmla="*/ 378114 h 722928"/>
              <a:gd name="connsiteX471" fmla="*/ 338897 w 712090"/>
              <a:gd name="connsiteY471" fmla="*/ 378224 h 722928"/>
              <a:gd name="connsiteX472" fmla="*/ 340488 w 712090"/>
              <a:gd name="connsiteY472" fmla="*/ 377686 h 722928"/>
              <a:gd name="connsiteX473" fmla="*/ 344746 w 712090"/>
              <a:gd name="connsiteY473" fmla="*/ 377339 h 722928"/>
              <a:gd name="connsiteX474" fmla="*/ 347283 w 712090"/>
              <a:gd name="connsiteY474" fmla="*/ 378224 h 722928"/>
              <a:gd name="connsiteX475" fmla="*/ 350780 w 712090"/>
              <a:gd name="connsiteY475" fmla="*/ 377632 h 722928"/>
              <a:gd name="connsiteX476" fmla="*/ 351629 w 712090"/>
              <a:gd name="connsiteY476" fmla="*/ 377087 h 722928"/>
              <a:gd name="connsiteX477" fmla="*/ 350924 w 712090"/>
              <a:gd name="connsiteY477" fmla="*/ 377238 h 722928"/>
              <a:gd name="connsiteX478" fmla="*/ 350168 w 712090"/>
              <a:gd name="connsiteY478" fmla="*/ 376897 h 722928"/>
              <a:gd name="connsiteX479" fmla="*/ 344746 w 712090"/>
              <a:gd name="connsiteY479" fmla="*/ 377339 h 722928"/>
              <a:gd name="connsiteX480" fmla="*/ 343155 w 712090"/>
              <a:gd name="connsiteY480" fmla="*/ 376784 h 722928"/>
              <a:gd name="connsiteX481" fmla="*/ 347020 w 712090"/>
              <a:gd name="connsiteY481" fmla="*/ 375478 h 722928"/>
              <a:gd name="connsiteX482" fmla="*/ 341322 w 712090"/>
              <a:gd name="connsiteY482" fmla="*/ 372910 h 722928"/>
              <a:gd name="connsiteX483" fmla="*/ 340760 w 712090"/>
              <a:gd name="connsiteY483" fmla="*/ 373131 h 722928"/>
              <a:gd name="connsiteX484" fmla="*/ 336769 w 712090"/>
              <a:gd name="connsiteY484" fmla="*/ 372520 h 722928"/>
              <a:gd name="connsiteX485" fmla="*/ 339172 w 712090"/>
              <a:gd name="connsiteY485" fmla="*/ 371940 h 722928"/>
              <a:gd name="connsiteX486" fmla="*/ 337602 w 712090"/>
              <a:gd name="connsiteY486" fmla="*/ 371233 h 722928"/>
              <a:gd name="connsiteX487" fmla="*/ 331741 w 712090"/>
              <a:gd name="connsiteY487" fmla="*/ 371393 h 722928"/>
              <a:gd name="connsiteX488" fmla="*/ 326903 w 712090"/>
              <a:gd name="connsiteY488" fmla="*/ 366410 h 722928"/>
              <a:gd name="connsiteX489" fmla="*/ 321085 w 712090"/>
              <a:gd name="connsiteY489" fmla="*/ 363787 h 722928"/>
              <a:gd name="connsiteX490" fmla="*/ 322895 w 712090"/>
              <a:gd name="connsiteY490" fmla="*/ 368357 h 722928"/>
              <a:gd name="connsiteX491" fmla="*/ 316890 w 712090"/>
              <a:gd name="connsiteY491" fmla="*/ 362985 h 722928"/>
              <a:gd name="connsiteX492" fmla="*/ 316753 w 712090"/>
              <a:gd name="connsiteY492" fmla="*/ 356064 h 722928"/>
              <a:gd name="connsiteX493" fmla="*/ 315416 w 712090"/>
              <a:gd name="connsiteY493" fmla="*/ 352850 h 722928"/>
              <a:gd name="connsiteX494" fmla="*/ 309079 w 712090"/>
              <a:gd name="connsiteY494" fmla="*/ 355999 h 722928"/>
              <a:gd name="connsiteX495" fmla="*/ 311409 w 712090"/>
              <a:gd name="connsiteY495" fmla="*/ 351369 h 722928"/>
              <a:gd name="connsiteX496" fmla="*/ 315075 w 712090"/>
              <a:gd name="connsiteY496" fmla="*/ 352032 h 722928"/>
              <a:gd name="connsiteX497" fmla="*/ 313244 w 712090"/>
              <a:gd name="connsiteY497" fmla="*/ 347630 h 722928"/>
              <a:gd name="connsiteX498" fmla="*/ 315515 w 712090"/>
              <a:gd name="connsiteY498" fmla="*/ 331742 h 722928"/>
              <a:gd name="connsiteX499" fmla="*/ 321005 w 712090"/>
              <a:gd name="connsiteY499" fmla="*/ 324922 h 722928"/>
              <a:gd name="connsiteX500" fmla="*/ 337406 w 712090"/>
              <a:gd name="connsiteY500" fmla="*/ 315788 h 722928"/>
              <a:gd name="connsiteX501" fmla="*/ 342071 w 712090"/>
              <a:gd name="connsiteY501" fmla="*/ 314387 h 722928"/>
              <a:gd name="connsiteX502" fmla="*/ 342071 w 712090"/>
              <a:gd name="connsiteY502" fmla="*/ 321892 h 722928"/>
              <a:gd name="connsiteX503" fmla="*/ 319708 w 712090"/>
              <a:gd name="connsiteY503" fmla="*/ 340653 h 722928"/>
              <a:gd name="connsiteX504" fmla="*/ 319708 w 712090"/>
              <a:gd name="connsiteY504" fmla="*/ 344887 h 722928"/>
              <a:gd name="connsiteX505" fmla="*/ 323988 w 712090"/>
              <a:gd name="connsiteY505" fmla="*/ 344887 h 722928"/>
              <a:gd name="connsiteX506" fmla="*/ 340806 w 712090"/>
              <a:gd name="connsiteY506" fmla="*/ 364944 h 722928"/>
              <a:gd name="connsiteX507" fmla="*/ 334030 w 712090"/>
              <a:gd name="connsiteY507" fmla="*/ 366066 h 722928"/>
              <a:gd name="connsiteX508" fmla="*/ 327715 w 712090"/>
              <a:gd name="connsiteY508" fmla="*/ 359703 h 722928"/>
              <a:gd name="connsiteX509" fmla="*/ 325851 w 712090"/>
              <a:gd name="connsiteY509" fmla="*/ 358777 h 722928"/>
              <a:gd name="connsiteX510" fmla="*/ 325519 w 712090"/>
              <a:gd name="connsiteY510" fmla="*/ 359604 h 722928"/>
              <a:gd name="connsiteX511" fmla="*/ 321937 w 712090"/>
              <a:gd name="connsiteY511" fmla="*/ 355214 h 722928"/>
              <a:gd name="connsiteX512" fmla="*/ 323988 w 712090"/>
              <a:gd name="connsiteY512" fmla="*/ 348591 h 722928"/>
              <a:gd name="connsiteX513" fmla="*/ 319708 w 712090"/>
              <a:gd name="connsiteY513" fmla="*/ 348591 h 722928"/>
              <a:gd name="connsiteX514" fmla="*/ 319708 w 712090"/>
              <a:gd name="connsiteY514" fmla="*/ 352482 h 722928"/>
              <a:gd name="connsiteX515" fmla="*/ 321937 w 712090"/>
              <a:gd name="connsiteY515" fmla="*/ 355214 h 722928"/>
              <a:gd name="connsiteX516" fmla="*/ 321667 w 712090"/>
              <a:gd name="connsiteY516" fmla="*/ 356087 h 722928"/>
              <a:gd name="connsiteX517" fmla="*/ 325243 w 712090"/>
              <a:gd name="connsiteY517" fmla="*/ 360288 h 722928"/>
              <a:gd name="connsiteX518" fmla="*/ 325519 w 712090"/>
              <a:gd name="connsiteY518" fmla="*/ 359604 h 722928"/>
              <a:gd name="connsiteX519" fmla="*/ 329941 w 712090"/>
              <a:gd name="connsiteY519" fmla="*/ 365024 h 722928"/>
              <a:gd name="connsiteX520" fmla="*/ 329520 w 712090"/>
              <a:gd name="connsiteY520" fmla="*/ 364855 h 722928"/>
              <a:gd name="connsiteX521" fmla="*/ 327323 w 712090"/>
              <a:gd name="connsiteY521" fmla="*/ 362730 h 722928"/>
              <a:gd name="connsiteX522" fmla="*/ 330641 w 712090"/>
              <a:gd name="connsiteY522" fmla="*/ 366627 h 722928"/>
              <a:gd name="connsiteX523" fmla="*/ 332017 w 712090"/>
              <a:gd name="connsiteY523" fmla="*/ 366399 h 722928"/>
              <a:gd name="connsiteX524" fmla="*/ 336252 w 712090"/>
              <a:gd name="connsiteY524" fmla="*/ 368304 h 722928"/>
              <a:gd name="connsiteX525" fmla="*/ 336533 w 712090"/>
              <a:gd name="connsiteY525" fmla="*/ 368587 h 722928"/>
              <a:gd name="connsiteX526" fmla="*/ 337548 w 712090"/>
              <a:gd name="connsiteY526" fmla="*/ 368887 h 722928"/>
              <a:gd name="connsiteX527" fmla="*/ 336252 w 712090"/>
              <a:gd name="connsiteY527" fmla="*/ 368304 h 722928"/>
              <a:gd name="connsiteX528" fmla="*/ 335036 w 712090"/>
              <a:gd name="connsiteY528" fmla="*/ 367079 h 722928"/>
              <a:gd name="connsiteX529" fmla="*/ 343120 w 712090"/>
              <a:gd name="connsiteY529" fmla="*/ 370339 h 722928"/>
              <a:gd name="connsiteX530" fmla="*/ 347022 w 712090"/>
              <a:gd name="connsiteY530" fmla="*/ 370046 h 722928"/>
              <a:gd name="connsiteX531" fmla="*/ 351027 w 712090"/>
              <a:gd name="connsiteY531" fmla="*/ 369080 h 722928"/>
              <a:gd name="connsiteX532" fmla="*/ 348943 w 712090"/>
              <a:gd name="connsiteY532" fmla="*/ 369902 h 722928"/>
              <a:gd name="connsiteX533" fmla="*/ 355564 w 712090"/>
              <a:gd name="connsiteY533" fmla="*/ 369405 h 722928"/>
              <a:gd name="connsiteX534" fmla="*/ 361987 w 712090"/>
              <a:gd name="connsiteY534" fmla="*/ 366039 h 722928"/>
              <a:gd name="connsiteX535" fmla="*/ 366108 w 712090"/>
              <a:gd name="connsiteY535" fmla="*/ 364581 h 722928"/>
              <a:gd name="connsiteX536" fmla="*/ 365977 w 712090"/>
              <a:gd name="connsiteY536" fmla="*/ 364912 h 722928"/>
              <a:gd name="connsiteX537" fmla="*/ 364810 w 712090"/>
              <a:gd name="connsiteY537" fmla="*/ 365777 h 722928"/>
              <a:gd name="connsiteX538" fmla="*/ 369518 w 712090"/>
              <a:gd name="connsiteY538" fmla="*/ 363548 h 722928"/>
              <a:gd name="connsiteX539" fmla="*/ 369610 w 712090"/>
              <a:gd name="connsiteY539" fmla="*/ 363342 h 722928"/>
              <a:gd name="connsiteX540" fmla="*/ 370253 w 712090"/>
              <a:gd name="connsiteY540" fmla="*/ 363114 h 722928"/>
              <a:gd name="connsiteX541" fmla="*/ 374506 w 712090"/>
              <a:gd name="connsiteY541" fmla="*/ 354230 h 722928"/>
              <a:gd name="connsiteX542" fmla="*/ 374720 w 712090"/>
              <a:gd name="connsiteY542" fmla="*/ 353504 h 722928"/>
              <a:gd name="connsiteX543" fmla="*/ 374942 w 712090"/>
              <a:gd name="connsiteY543" fmla="*/ 353318 h 722928"/>
              <a:gd name="connsiteX544" fmla="*/ 375243 w 712090"/>
              <a:gd name="connsiteY544" fmla="*/ 352689 h 722928"/>
              <a:gd name="connsiteX545" fmla="*/ 374919 w 712090"/>
              <a:gd name="connsiteY545" fmla="*/ 352827 h 722928"/>
              <a:gd name="connsiteX546" fmla="*/ 375507 w 712090"/>
              <a:gd name="connsiteY546" fmla="*/ 350835 h 722928"/>
              <a:gd name="connsiteX547" fmla="*/ 375458 w 712090"/>
              <a:gd name="connsiteY547" fmla="*/ 350360 h 722928"/>
              <a:gd name="connsiteX548" fmla="*/ 374501 w 712090"/>
              <a:gd name="connsiteY548" fmla="*/ 352341 h 722928"/>
              <a:gd name="connsiteX549" fmla="*/ 375444 w 712090"/>
              <a:gd name="connsiteY549" fmla="*/ 350220 h 722928"/>
              <a:gd name="connsiteX550" fmla="*/ 375278 w 712090"/>
              <a:gd name="connsiteY550" fmla="*/ 348591 h 722928"/>
              <a:gd name="connsiteX551" fmla="*/ 373752 w 712090"/>
              <a:gd name="connsiteY551" fmla="*/ 333618 h 722928"/>
              <a:gd name="connsiteX552" fmla="*/ 360707 w 712090"/>
              <a:gd name="connsiteY552" fmla="*/ 318140 h 722928"/>
              <a:gd name="connsiteX553" fmla="*/ 341606 w 712090"/>
              <a:gd name="connsiteY553" fmla="*/ 313449 h 722928"/>
              <a:gd name="connsiteX554" fmla="*/ 337406 w 712090"/>
              <a:gd name="connsiteY554" fmla="*/ 315788 h 722928"/>
              <a:gd name="connsiteX555" fmla="*/ 325474 w 712090"/>
              <a:gd name="connsiteY555" fmla="*/ 319371 h 722928"/>
              <a:gd name="connsiteX556" fmla="*/ 321005 w 712090"/>
              <a:gd name="connsiteY556" fmla="*/ 324922 h 722928"/>
              <a:gd name="connsiteX557" fmla="*/ 319708 w 712090"/>
              <a:gd name="connsiteY557" fmla="*/ 325644 h 722928"/>
              <a:gd name="connsiteX558" fmla="*/ 315981 w 712090"/>
              <a:gd name="connsiteY558" fmla="*/ 321892 h 722928"/>
              <a:gd name="connsiteX559" fmla="*/ 342072 w 712090"/>
              <a:gd name="connsiteY559" fmla="*/ 307352 h 722928"/>
              <a:gd name="connsiteX560" fmla="*/ 526880 w 712090"/>
              <a:gd name="connsiteY560" fmla="*/ 306848 h 722928"/>
              <a:gd name="connsiteX561" fmla="*/ 528223 w 712090"/>
              <a:gd name="connsiteY561" fmla="*/ 308195 h 722928"/>
              <a:gd name="connsiteX562" fmla="*/ 522517 w 712090"/>
              <a:gd name="connsiteY562" fmla="*/ 329187 h 722928"/>
              <a:gd name="connsiteX563" fmla="*/ 522179 w 712090"/>
              <a:gd name="connsiteY563" fmla="*/ 329017 h 722928"/>
              <a:gd name="connsiteX564" fmla="*/ 523119 w 712090"/>
              <a:gd name="connsiteY564" fmla="*/ 325715 h 722928"/>
              <a:gd name="connsiteX565" fmla="*/ 521359 w 712090"/>
              <a:gd name="connsiteY565" fmla="*/ 317767 h 722928"/>
              <a:gd name="connsiteX566" fmla="*/ 522898 w 712090"/>
              <a:gd name="connsiteY566" fmla="*/ 312619 h 722928"/>
              <a:gd name="connsiteX567" fmla="*/ 526880 w 712090"/>
              <a:gd name="connsiteY567" fmla="*/ 310621 h 722928"/>
              <a:gd name="connsiteX568" fmla="*/ 524276 w 712090"/>
              <a:gd name="connsiteY568" fmla="*/ 308009 h 722928"/>
              <a:gd name="connsiteX569" fmla="*/ 524316 w 712090"/>
              <a:gd name="connsiteY569" fmla="*/ 307877 h 722928"/>
              <a:gd name="connsiteX570" fmla="*/ 523119 w 712090"/>
              <a:gd name="connsiteY570" fmla="*/ 306848 h 722928"/>
              <a:gd name="connsiteX571" fmla="*/ 523495 w 712090"/>
              <a:gd name="connsiteY571" fmla="*/ 307225 h 722928"/>
              <a:gd name="connsiteX572" fmla="*/ 522989 w 712090"/>
              <a:gd name="connsiteY572" fmla="*/ 308409 h 722928"/>
              <a:gd name="connsiteX573" fmla="*/ 522456 w 712090"/>
              <a:gd name="connsiteY573" fmla="*/ 308623 h 722928"/>
              <a:gd name="connsiteX574" fmla="*/ 515427 w 712090"/>
              <a:gd name="connsiteY574" fmla="*/ 305818 h 722928"/>
              <a:gd name="connsiteX575" fmla="*/ 515598 w 712090"/>
              <a:gd name="connsiteY575" fmla="*/ 306848 h 722928"/>
              <a:gd name="connsiteX576" fmla="*/ 519522 w 712090"/>
              <a:gd name="connsiteY576" fmla="*/ 309473 h 722928"/>
              <a:gd name="connsiteX577" fmla="*/ 519725 w 712090"/>
              <a:gd name="connsiteY577" fmla="*/ 310389 h 722928"/>
              <a:gd name="connsiteX578" fmla="*/ 518739 w 712090"/>
              <a:gd name="connsiteY578" fmla="*/ 314705 h 722928"/>
              <a:gd name="connsiteX579" fmla="*/ 513642 w 712090"/>
              <a:gd name="connsiteY579" fmla="*/ 317263 h 722928"/>
              <a:gd name="connsiteX580" fmla="*/ 514416 w 712090"/>
              <a:gd name="connsiteY580" fmla="*/ 307171 h 722928"/>
              <a:gd name="connsiteX581" fmla="*/ 505331 w 712090"/>
              <a:gd name="connsiteY581" fmla="*/ 303487 h 722928"/>
              <a:gd name="connsiteX582" fmla="*/ 506503 w 712090"/>
              <a:gd name="connsiteY582" fmla="*/ 303963 h 722928"/>
              <a:gd name="connsiteX583" fmla="*/ 507241 w 712090"/>
              <a:gd name="connsiteY583" fmla="*/ 310621 h 722928"/>
              <a:gd name="connsiteX584" fmla="*/ 504316 w 712090"/>
              <a:gd name="connsiteY584" fmla="*/ 310621 h 722928"/>
              <a:gd name="connsiteX585" fmla="*/ 501558 w 712090"/>
              <a:gd name="connsiteY585" fmla="*/ 299804 h 722928"/>
              <a:gd name="connsiteX586" fmla="*/ 505569 w 712090"/>
              <a:gd name="connsiteY586" fmla="*/ 301816 h 722928"/>
              <a:gd name="connsiteX587" fmla="*/ 505331 w 712090"/>
              <a:gd name="connsiteY587" fmla="*/ 303487 h 722928"/>
              <a:gd name="connsiteX588" fmla="*/ 504316 w 712090"/>
              <a:gd name="connsiteY588" fmla="*/ 303074 h 722928"/>
              <a:gd name="connsiteX589" fmla="*/ 500555 w 712090"/>
              <a:gd name="connsiteY589" fmla="*/ 303074 h 722928"/>
              <a:gd name="connsiteX590" fmla="*/ 526880 w 712090"/>
              <a:gd name="connsiteY590" fmla="*/ 299300 h 722928"/>
              <a:gd name="connsiteX591" fmla="*/ 524316 w 712090"/>
              <a:gd name="connsiteY591" fmla="*/ 307877 h 722928"/>
              <a:gd name="connsiteX592" fmla="*/ 524194 w 712090"/>
              <a:gd name="connsiteY592" fmla="*/ 307926 h 722928"/>
              <a:gd name="connsiteX593" fmla="*/ 523495 w 712090"/>
              <a:gd name="connsiteY593" fmla="*/ 307225 h 722928"/>
              <a:gd name="connsiteX594" fmla="*/ 505961 w 712090"/>
              <a:gd name="connsiteY594" fmla="*/ 299065 h 722928"/>
              <a:gd name="connsiteX595" fmla="*/ 506307 w 712090"/>
              <a:gd name="connsiteY595" fmla="*/ 302186 h 722928"/>
              <a:gd name="connsiteX596" fmla="*/ 505569 w 712090"/>
              <a:gd name="connsiteY596" fmla="*/ 301816 h 722928"/>
              <a:gd name="connsiteX597" fmla="*/ 502148 w 712090"/>
              <a:gd name="connsiteY597" fmla="*/ 297880 h 722928"/>
              <a:gd name="connsiteX598" fmla="*/ 501712 w 712090"/>
              <a:gd name="connsiteY598" fmla="*/ 299300 h 722928"/>
              <a:gd name="connsiteX599" fmla="*/ 501558 w 712090"/>
              <a:gd name="connsiteY599" fmla="*/ 299804 h 722928"/>
              <a:gd name="connsiteX600" fmla="*/ 500555 w 712090"/>
              <a:gd name="connsiteY600" fmla="*/ 299300 h 722928"/>
              <a:gd name="connsiteX601" fmla="*/ 523119 w 712090"/>
              <a:gd name="connsiteY601" fmla="*/ 295527 h 722928"/>
              <a:gd name="connsiteX602" fmla="*/ 519893 w 712090"/>
              <a:gd name="connsiteY602" fmla="*/ 309652 h 722928"/>
              <a:gd name="connsiteX603" fmla="*/ 519829 w 712090"/>
              <a:gd name="connsiteY603" fmla="*/ 309678 h 722928"/>
              <a:gd name="connsiteX604" fmla="*/ 519522 w 712090"/>
              <a:gd name="connsiteY604" fmla="*/ 309473 h 722928"/>
              <a:gd name="connsiteX605" fmla="*/ 517962 w 712090"/>
              <a:gd name="connsiteY605" fmla="*/ 302427 h 722928"/>
              <a:gd name="connsiteX606" fmla="*/ 188540 w 712090"/>
              <a:gd name="connsiteY606" fmla="*/ 295132 h 722928"/>
              <a:gd name="connsiteX607" fmla="*/ 188419 w 712090"/>
              <a:gd name="connsiteY607" fmla="*/ 295527 h 722928"/>
              <a:gd name="connsiteX608" fmla="*/ 188419 w 712090"/>
              <a:gd name="connsiteY608" fmla="*/ 295372 h 722928"/>
              <a:gd name="connsiteX609" fmla="*/ 506603 w 712090"/>
              <a:gd name="connsiteY609" fmla="*/ 294554 h 722928"/>
              <a:gd name="connsiteX610" fmla="*/ 506367 w 712090"/>
              <a:gd name="connsiteY610" fmla="*/ 296213 h 722928"/>
              <a:gd name="connsiteX611" fmla="*/ 505961 w 712090"/>
              <a:gd name="connsiteY611" fmla="*/ 299065 h 722928"/>
              <a:gd name="connsiteX612" fmla="*/ 505748 w 712090"/>
              <a:gd name="connsiteY612" fmla="*/ 297144 h 722928"/>
              <a:gd name="connsiteX613" fmla="*/ 505525 w 712090"/>
              <a:gd name="connsiteY613" fmla="*/ 295131 h 722928"/>
              <a:gd name="connsiteX614" fmla="*/ 510516 w 712090"/>
              <a:gd name="connsiteY614" fmla="*/ 292460 h 722928"/>
              <a:gd name="connsiteX615" fmla="*/ 509780 w 712090"/>
              <a:gd name="connsiteY615" fmla="*/ 297060 h 722928"/>
              <a:gd name="connsiteX616" fmla="*/ 509486 w 712090"/>
              <a:gd name="connsiteY616" fmla="*/ 302131 h 722928"/>
              <a:gd name="connsiteX617" fmla="*/ 513642 w 712090"/>
              <a:gd name="connsiteY617" fmla="*/ 295074 h 722928"/>
              <a:gd name="connsiteX618" fmla="*/ 514806 w 712090"/>
              <a:gd name="connsiteY618" fmla="*/ 302081 h 722928"/>
              <a:gd name="connsiteX619" fmla="*/ 514416 w 712090"/>
              <a:gd name="connsiteY619" fmla="*/ 307171 h 722928"/>
              <a:gd name="connsiteX620" fmla="*/ 511837 w 712090"/>
              <a:gd name="connsiteY620" fmla="*/ 310621 h 722928"/>
              <a:gd name="connsiteX621" fmla="*/ 511585 w 712090"/>
              <a:gd name="connsiteY621" fmla="*/ 310621 h 722928"/>
              <a:gd name="connsiteX622" fmla="*/ 509251 w 712090"/>
              <a:gd name="connsiteY622" fmla="*/ 305079 h 722928"/>
              <a:gd name="connsiteX623" fmla="*/ 506503 w 712090"/>
              <a:gd name="connsiteY623" fmla="*/ 303963 h 722928"/>
              <a:gd name="connsiteX624" fmla="*/ 506307 w 712090"/>
              <a:gd name="connsiteY624" fmla="*/ 302186 h 722928"/>
              <a:gd name="connsiteX625" fmla="*/ 508076 w 712090"/>
              <a:gd name="connsiteY625" fmla="*/ 303074 h 722928"/>
              <a:gd name="connsiteX626" fmla="*/ 508885 w 712090"/>
              <a:gd name="connsiteY626" fmla="*/ 293333 h 722928"/>
              <a:gd name="connsiteX627" fmla="*/ 515598 w 712090"/>
              <a:gd name="connsiteY627" fmla="*/ 291753 h 722928"/>
              <a:gd name="connsiteX628" fmla="*/ 517962 w 712090"/>
              <a:gd name="connsiteY628" fmla="*/ 302427 h 722928"/>
              <a:gd name="connsiteX629" fmla="*/ 515427 w 712090"/>
              <a:gd name="connsiteY629" fmla="*/ 305818 h 722928"/>
              <a:gd name="connsiteX630" fmla="*/ 514806 w 712090"/>
              <a:gd name="connsiteY630" fmla="*/ 302081 h 722928"/>
              <a:gd name="connsiteX631" fmla="*/ 513090 w 712090"/>
              <a:gd name="connsiteY631" fmla="*/ 291753 h 722928"/>
              <a:gd name="connsiteX632" fmla="*/ 515598 w 712090"/>
              <a:gd name="connsiteY632" fmla="*/ 291753 h 722928"/>
              <a:gd name="connsiteX633" fmla="*/ 513642 w 712090"/>
              <a:gd name="connsiteY633" fmla="*/ 295074 h 722928"/>
              <a:gd name="connsiteX634" fmla="*/ 520769 w 712090"/>
              <a:gd name="connsiteY634" fmla="*/ 289395 h 722928"/>
              <a:gd name="connsiteX635" fmla="*/ 523119 w 712090"/>
              <a:gd name="connsiteY635" fmla="*/ 295527 h 722928"/>
              <a:gd name="connsiteX636" fmla="*/ 515598 w 712090"/>
              <a:gd name="connsiteY636" fmla="*/ 291753 h 722928"/>
              <a:gd name="connsiteX637" fmla="*/ 520769 w 712090"/>
              <a:gd name="connsiteY637" fmla="*/ 289395 h 722928"/>
              <a:gd name="connsiteX638" fmla="*/ 504801 w 712090"/>
              <a:gd name="connsiteY638" fmla="*/ 288588 h 722928"/>
              <a:gd name="connsiteX639" fmla="*/ 505525 w 712090"/>
              <a:gd name="connsiteY639" fmla="*/ 295131 h 722928"/>
              <a:gd name="connsiteX640" fmla="*/ 504786 w 712090"/>
              <a:gd name="connsiteY640" fmla="*/ 295527 h 722928"/>
              <a:gd name="connsiteX641" fmla="*/ 502148 w 712090"/>
              <a:gd name="connsiteY641" fmla="*/ 297880 h 722928"/>
              <a:gd name="connsiteX642" fmla="*/ 504316 w 712090"/>
              <a:gd name="connsiteY642" fmla="*/ 290810 h 722928"/>
              <a:gd name="connsiteX643" fmla="*/ 503991 w 712090"/>
              <a:gd name="connsiteY643" fmla="*/ 289671 h 722928"/>
              <a:gd name="connsiteX644" fmla="*/ 507516 w 712090"/>
              <a:gd name="connsiteY644" fmla="*/ 288140 h 722928"/>
              <a:gd name="connsiteX645" fmla="*/ 509016 w 712090"/>
              <a:gd name="connsiteY645" fmla="*/ 291753 h 722928"/>
              <a:gd name="connsiteX646" fmla="*/ 508972 w 712090"/>
              <a:gd name="connsiteY646" fmla="*/ 292292 h 722928"/>
              <a:gd name="connsiteX647" fmla="*/ 508885 w 712090"/>
              <a:gd name="connsiteY647" fmla="*/ 293333 h 722928"/>
              <a:gd name="connsiteX648" fmla="*/ 507947 w 712090"/>
              <a:gd name="connsiteY648" fmla="*/ 293835 h 722928"/>
              <a:gd name="connsiteX649" fmla="*/ 506603 w 712090"/>
              <a:gd name="connsiteY649" fmla="*/ 294554 h 722928"/>
              <a:gd name="connsiteX650" fmla="*/ 2560 w 712090"/>
              <a:gd name="connsiteY650" fmla="*/ 286663 h 722928"/>
              <a:gd name="connsiteX651" fmla="*/ 5938 w 712090"/>
              <a:gd name="connsiteY651" fmla="*/ 300156 h 722928"/>
              <a:gd name="connsiteX652" fmla="*/ 3761 w 712090"/>
              <a:gd name="connsiteY652" fmla="*/ 301787 h 722928"/>
              <a:gd name="connsiteX653" fmla="*/ 0 w 712090"/>
              <a:gd name="connsiteY653" fmla="*/ 298970 h 722928"/>
              <a:gd name="connsiteX654" fmla="*/ 503119 w 712090"/>
              <a:gd name="connsiteY654" fmla="*/ 286608 h 722928"/>
              <a:gd name="connsiteX655" fmla="*/ 503991 w 712090"/>
              <a:gd name="connsiteY655" fmla="*/ 289671 h 722928"/>
              <a:gd name="connsiteX656" fmla="*/ 496794 w 712090"/>
              <a:gd name="connsiteY656" fmla="*/ 299300 h 722928"/>
              <a:gd name="connsiteX657" fmla="*/ 507051 w 712090"/>
              <a:gd name="connsiteY657" fmla="*/ 285578 h 722928"/>
              <a:gd name="connsiteX658" fmla="*/ 507826 w 712090"/>
              <a:gd name="connsiteY658" fmla="*/ 285967 h 722928"/>
              <a:gd name="connsiteX659" fmla="*/ 507516 w 712090"/>
              <a:gd name="connsiteY659" fmla="*/ 288140 h 722928"/>
              <a:gd name="connsiteX660" fmla="*/ 506666 w 712090"/>
              <a:gd name="connsiteY660" fmla="*/ 286093 h 722928"/>
              <a:gd name="connsiteX661" fmla="*/ 511837 w 712090"/>
              <a:gd name="connsiteY661" fmla="*/ 284206 h 722928"/>
              <a:gd name="connsiteX662" fmla="*/ 513090 w 712090"/>
              <a:gd name="connsiteY662" fmla="*/ 291753 h 722928"/>
              <a:gd name="connsiteX663" fmla="*/ 511837 w 712090"/>
              <a:gd name="connsiteY663" fmla="*/ 291753 h 722928"/>
              <a:gd name="connsiteX664" fmla="*/ 510516 w 712090"/>
              <a:gd name="connsiteY664" fmla="*/ 292460 h 722928"/>
              <a:gd name="connsiteX665" fmla="*/ 511042 w 712090"/>
              <a:gd name="connsiteY665" fmla="*/ 289177 h 722928"/>
              <a:gd name="connsiteX666" fmla="*/ 511278 w 712090"/>
              <a:gd name="connsiteY666" fmla="*/ 287699 h 722928"/>
              <a:gd name="connsiteX667" fmla="*/ 511837 w 712090"/>
              <a:gd name="connsiteY667" fmla="*/ 287980 h 722928"/>
              <a:gd name="connsiteX668" fmla="*/ 511317 w 712090"/>
              <a:gd name="connsiteY668" fmla="*/ 287458 h 722928"/>
              <a:gd name="connsiteX669" fmla="*/ 508076 w 712090"/>
              <a:gd name="connsiteY669" fmla="*/ 284206 h 722928"/>
              <a:gd name="connsiteX670" fmla="*/ 511317 w 712090"/>
              <a:gd name="connsiteY670" fmla="*/ 287458 h 722928"/>
              <a:gd name="connsiteX671" fmla="*/ 511278 w 712090"/>
              <a:gd name="connsiteY671" fmla="*/ 287699 h 722928"/>
              <a:gd name="connsiteX672" fmla="*/ 507826 w 712090"/>
              <a:gd name="connsiteY672" fmla="*/ 285967 h 722928"/>
              <a:gd name="connsiteX673" fmla="*/ 504316 w 712090"/>
              <a:gd name="connsiteY673" fmla="*/ 284206 h 722928"/>
              <a:gd name="connsiteX674" fmla="*/ 506295 w 712090"/>
              <a:gd name="connsiteY674" fmla="*/ 285199 h 722928"/>
              <a:gd name="connsiteX675" fmla="*/ 506666 w 712090"/>
              <a:gd name="connsiteY675" fmla="*/ 286093 h 722928"/>
              <a:gd name="connsiteX676" fmla="*/ 504801 w 712090"/>
              <a:gd name="connsiteY676" fmla="*/ 288588 h 722928"/>
              <a:gd name="connsiteX677" fmla="*/ 512777 w 712090"/>
              <a:gd name="connsiteY677" fmla="*/ 282791 h 722928"/>
              <a:gd name="connsiteX678" fmla="*/ 511837 w 712090"/>
              <a:gd name="connsiteY678" fmla="*/ 284206 h 722928"/>
              <a:gd name="connsiteX679" fmla="*/ 510583 w 712090"/>
              <a:gd name="connsiteY679" fmla="*/ 283452 h 722928"/>
              <a:gd name="connsiteX680" fmla="*/ 509486 w 712090"/>
              <a:gd name="connsiteY680" fmla="*/ 282791 h 722928"/>
              <a:gd name="connsiteX681" fmla="*/ 510583 w 712090"/>
              <a:gd name="connsiteY681" fmla="*/ 283452 h 722928"/>
              <a:gd name="connsiteX682" fmla="*/ 508076 w 712090"/>
              <a:gd name="connsiteY682" fmla="*/ 284206 h 722928"/>
              <a:gd name="connsiteX683" fmla="*/ 507051 w 712090"/>
              <a:gd name="connsiteY683" fmla="*/ 285578 h 722928"/>
              <a:gd name="connsiteX684" fmla="*/ 506295 w 712090"/>
              <a:gd name="connsiteY684" fmla="*/ 285199 h 722928"/>
              <a:gd name="connsiteX685" fmla="*/ 505723 w 712090"/>
              <a:gd name="connsiteY685" fmla="*/ 283821 h 722928"/>
              <a:gd name="connsiteX686" fmla="*/ 193433 w 712090"/>
              <a:gd name="connsiteY686" fmla="*/ 279175 h 722928"/>
              <a:gd name="connsiteX687" fmla="*/ 195940 w 712090"/>
              <a:gd name="connsiteY687" fmla="*/ 280433 h 722928"/>
              <a:gd name="connsiteX688" fmla="*/ 188540 w 712090"/>
              <a:gd name="connsiteY688" fmla="*/ 295132 h 722928"/>
              <a:gd name="connsiteX689" fmla="*/ 193589 w 712090"/>
              <a:gd name="connsiteY689" fmla="*/ 275716 h 722928"/>
              <a:gd name="connsiteX690" fmla="*/ 194149 w 712090"/>
              <a:gd name="connsiteY690" fmla="*/ 276839 h 722928"/>
              <a:gd name="connsiteX691" fmla="*/ 193433 w 712090"/>
              <a:gd name="connsiteY691" fmla="*/ 279175 h 722928"/>
              <a:gd name="connsiteX692" fmla="*/ 188419 w 712090"/>
              <a:gd name="connsiteY692" fmla="*/ 276659 h 722928"/>
              <a:gd name="connsiteX693" fmla="*/ 193589 w 712090"/>
              <a:gd name="connsiteY693" fmla="*/ 275716 h 722928"/>
              <a:gd name="connsiteX694" fmla="*/ 5232 w 712090"/>
              <a:gd name="connsiteY694" fmla="*/ 273821 h 722928"/>
              <a:gd name="connsiteX695" fmla="*/ 2560 w 712090"/>
              <a:gd name="connsiteY695" fmla="*/ 286663 h 722928"/>
              <a:gd name="connsiteX696" fmla="*/ 0 w 712090"/>
              <a:gd name="connsiteY696" fmla="*/ 276434 h 722928"/>
              <a:gd name="connsiteX697" fmla="*/ 481752 w 712090"/>
              <a:gd name="connsiteY697" fmla="*/ 269112 h 722928"/>
              <a:gd name="connsiteX698" fmla="*/ 485512 w 712090"/>
              <a:gd name="connsiteY698" fmla="*/ 272885 h 722928"/>
              <a:gd name="connsiteX699" fmla="*/ 481752 w 712090"/>
              <a:gd name="connsiteY699" fmla="*/ 269112 h 722928"/>
              <a:gd name="connsiteX700" fmla="*/ 201436 w 712090"/>
              <a:gd name="connsiteY700" fmla="*/ 269112 h 722928"/>
              <a:gd name="connsiteX701" fmla="*/ 207222 w 712090"/>
              <a:gd name="connsiteY701" fmla="*/ 269112 h 722928"/>
              <a:gd name="connsiteX702" fmla="*/ 203461 w 712090"/>
              <a:gd name="connsiteY702" fmla="*/ 271942 h 722928"/>
              <a:gd name="connsiteX703" fmla="*/ 201111 w 712090"/>
              <a:gd name="connsiteY703" fmla="*/ 270173 h 722928"/>
              <a:gd name="connsiteX704" fmla="*/ 508365 w 712090"/>
              <a:gd name="connsiteY704" fmla="*/ 259243 h 722928"/>
              <a:gd name="connsiteX705" fmla="*/ 506196 w 712090"/>
              <a:gd name="connsiteY705" fmla="*/ 264867 h 722928"/>
              <a:gd name="connsiteX706" fmla="*/ 500555 w 712090"/>
              <a:gd name="connsiteY706" fmla="*/ 276659 h 722928"/>
              <a:gd name="connsiteX707" fmla="*/ 504316 w 712090"/>
              <a:gd name="connsiteY707" fmla="*/ 280433 h 722928"/>
              <a:gd name="connsiteX708" fmla="*/ 505723 w 712090"/>
              <a:gd name="connsiteY708" fmla="*/ 283821 h 722928"/>
              <a:gd name="connsiteX709" fmla="*/ 504316 w 712090"/>
              <a:gd name="connsiteY709" fmla="*/ 284206 h 722928"/>
              <a:gd name="connsiteX710" fmla="*/ 503119 w 712090"/>
              <a:gd name="connsiteY710" fmla="*/ 286608 h 722928"/>
              <a:gd name="connsiteX711" fmla="*/ 502670 w 712090"/>
              <a:gd name="connsiteY711" fmla="*/ 285032 h 722928"/>
              <a:gd name="connsiteX712" fmla="*/ 496794 w 712090"/>
              <a:gd name="connsiteY712" fmla="*/ 284206 h 722928"/>
              <a:gd name="connsiteX713" fmla="*/ 493034 w 712090"/>
              <a:gd name="connsiteY713" fmla="*/ 280433 h 722928"/>
              <a:gd name="connsiteX714" fmla="*/ 494705 w 712090"/>
              <a:gd name="connsiteY714" fmla="*/ 277079 h 722928"/>
              <a:gd name="connsiteX715" fmla="*/ 494914 w 712090"/>
              <a:gd name="connsiteY715" fmla="*/ 277603 h 722928"/>
              <a:gd name="connsiteX716" fmla="*/ 496794 w 712090"/>
              <a:gd name="connsiteY716" fmla="*/ 276659 h 722928"/>
              <a:gd name="connsiteX717" fmla="*/ 206055 w 712090"/>
              <a:gd name="connsiteY717" fmla="*/ 249073 h 722928"/>
              <a:gd name="connsiteX718" fmla="*/ 207222 w 712090"/>
              <a:gd name="connsiteY718" fmla="*/ 250244 h 722928"/>
              <a:gd name="connsiteX719" fmla="*/ 201436 w 712090"/>
              <a:gd name="connsiteY719" fmla="*/ 269112 h 722928"/>
              <a:gd name="connsiteX720" fmla="*/ 199701 w 712090"/>
              <a:gd name="connsiteY720" fmla="*/ 269112 h 722928"/>
              <a:gd name="connsiteX721" fmla="*/ 213110 w 712090"/>
              <a:gd name="connsiteY721" fmla="*/ 248605 h 722928"/>
              <a:gd name="connsiteX722" fmla="*/ 214743 w 712090"/>
              <a:gd name="connsiteY722" fmla="*/ 250244 h 722928"/>
              <a:gd name="connsiteX723" fmla="*/ 212451 w 712090"/>
              <a:gd name="connsiteY723" fmla="*/ 250901 h 722928"/>
              <a:gd name="connsiteX724" fmla="*/ 203461 w 712090"/>
              <a:gd name="connsiteY724" fmla="*/ 246470 h 722928"/>
              <a:gd name="connsiteX725" fmla="*/ 199701 w 712090"/>
              <a:gd name="connsiteY725" fmla="*/ 269112 h 722928"/>
              <a:gd name="connsiteX726" fmla="*/ 201111 w 712090"/>
              <a:gd name="connsiteY726" fmla="*/ 270173 h 722928"/>
              <a:gd name="connsiteX727" fmla="*/ 192179 w 712090"/>
              <a:gd name="connsiteY727" fmla="*/ 299300 h 722928"/>
              <a:gd name="connsiteX728" fmla="*/ 188419 w 712090"/>
              <a:gd name="connsiteY728" fmla="*/ 295527 h 722928"/>
              <a:gd name="connsiteX729" fmla="*/ 192179 w 712090"/>
              <a:gd name="connsiteY729" fmla="*/ 295527 h 722928"/>
              <a:gd name="connsiteX730" fmla="*/ 195940 w 712090"/>
              <a:gd name="connsiteY730" fmla="*/ 280433 h 722928"/>
              <a:gd name="connsiteX731" fmla="*/ 194149 w 712090"/>
              <a:gd name="connsiteY731" fmla="*/ 276839 h 722928"/>
              <a:gd name="connsiteX732" fmla="*/ 479318 w 712090"/>
              <a:gd name="connsiteY732" fmla="*/ 245582 h 722928"/>
              <a:gd name="connsiteX733" fmla="*/ 478827 w 712090"/>
              <a:gd name="connsiteY733" fmla="*/ 247309 h 722928"/>
              <a:gd name="connsiteX734" fmla="*/ 477991 w 712090"/>
              <a:gd name="connsiteY734" fmla="*/ 246470 h 722928"/>
              <a:gd name="connsiteX735" fmla="*/ 205342 w 712090"/>
              <a:gd name="connsiteY735" fmla="*/ 245527 h 722928"/>
              <a:gd name="connsiteX736" fmla="*/ 206365 w 712090"/>
              <a:gd name="connsiteY736" fmla="*/ 248095 h 722928"/>
              <a:gd name="connsiteX737" fmla="*/ 206055 w 712090"/>
              <a:gd name="connsiteY737" fmla="*/ 249073 h 722928"/>
              <a:gd name="connsiteX738" fmla="*/ 203461 w 712090"/>
              <a:gd name="connsiteY738" fmla="*/ 246470 h 722928"/>
              <a:gd name="connsiteX739" fmla="*/ 205342 w 712090"/>
              <a:gd name="connsiteY739" fmla="*/ 245527 h 722928"/>
              <a:gd name="connsiteX740" fmla="*/ 496794 w 712090"/>
              <a:gd name="connsiteY740" fmla="*/ 242697 h 722928"/>
              <a:gd name="connsiteX741" fmla="*/ 494629 w 712090"/>
              <a:gd name="connsiteY741" fmla="*/ 260078 h 722928"/>
              <a:gd name="connsiteX742" fmla="*/ 485512 w 712090"/>
              <a:gd name="connsiteY742" fmla="*/ 272885 h 722928"/>
              <a:gd name="connsiteX743" fmla="*/ 490109 w 712090"/>
              <a:gd name="connsiteY743" fmla="*/ 254437 h 722928"/>
              <a:gd name="connsiteX744" fmla="*/ 489273 w 712090"/>
              <a:gd name="connsiteY744" fmla="*/ 238923 h 722928"/>
              <a:gd name="connsiteX745" fmla="*/ 493034 w 712090"/>
              <a:gd name="connsiteY745" fmla="*/ 242697 h 722928"/>
              <a:gd name="connsiteX746" fmla="*/ 490109 w 712090"/>
              <a:gd name="connsiteY746" fmla="*/ 254437 h 722928"/>
              <a:gd name="connsiteX747" fmla="*/ 481752 w 712090"/>
              <a:gd name="connsiteY747" fmla="*/ 269112 h 722928"/>
              <a:gd name="connsiteX748" fmla="*/ 484487 w 712090"/>
              <a:gd name="connsiteY748" fmla="*/ 249901 h 722928"/>
              <a:gd name="connsiteX749" fmla="*/ 489273 w 712090"/>
              <a:gd name="connsiteY749" fmla="*/ 242697 h 722928"/>
              <a:gd name="connsiteX750" fmla="*/ 485512 w 712090"/>
              <a:gd name="connsiteY750" fmla="*/ 242697 h 722928"/>
              <a:gd name="connsiteX751" fmla="*/ 484487 w 712090"/>
              <a:gd name="connsiteY751" fmla="*/ 249901 h 722928"/>
              <a:gd name="connsiteX752" fmla="*/ 481752 w 712090"/>
              <a:gd name="connsiteY752" fmla="*/ 254018 h 722928"/>
              <a:gd name="connsiteX753" fmla="*/ 477991 w 712090"/>
              <a:gd name="connsiteY753" fmla="*/ 250244 h 722928"/>
              <a:gd name="connsiteX754" fmla="*/ 478827 w 712090"/>
              <a:gd name="connsiteY754" fmla="*/ 247309 h 722928"/>
              <a:gd name="connsiteX755" fmla="*/ 481752 w 712090"/>
              <a:gd name="connsiteY755" fmla="*/ 250244 h 722928"/>
              <a:gd name="connsiteX756" fmla="*/ 483964 w 712090"/>
              <a:gd name="connsiteY756" fmla="*/ 242475 h 722928"/>
              <a:gd name="connsiteX757" fmla="*/ 222683 w 712090"/>
              <a:gd name="connsiteY757" fmla="*/ 235569 h 722928"/>
              <a:gd name="connsiteX758" fmla="*/ 226025 w 712090"/>
              <a:gd name="connsiteY758" fmla="*/ 238923 h 722928"/>
              <a:gd name="connsiteX759" fmla="*/ 222265 w 712090"/>
              <a:gd name="connsiteY759" fmla="*/ 238923 h 722928"/>
              <a:gd name="connsiteX760" fmla="*/ 237307 w 712090"/>
              <a:gd name="connsiteY760" fmla="*/ 227603 h 722928"/>
              <a:gd name="connsiteX761" fmla="*/ 244829 w 712090"/>
              <a:gd name="connsiteY761" fmla="*/ 231376 h 722928"/>
              <a:gd name="connsiteX762" fmla="*/ 237307 w 712090"/>
              <a:gd name="connsiteY762" fmla="*/ 227603 h 722928"/>
              <a:gd name="connsiteX763" fmla="*/ 429102 w 712090"/>
              <a:gd name="connsiteY763" fmla="*/ 220055 h 722928"/>
              <a:gd name="connsiteX764" fmla="*/ 432863 w 712090"/>
              <a:gd name="connsiteY764" fmla="*/ 220055 h 722928"/>
              <a:gd name="connsiteX765" fmla="*/ 429102 w 712090"/>
              <a:gd name="connsiteY765" fmla="*/ 220055 h 722928"/>
              <a:gd name="connsiteX766" fmla="*/ 224705 w 712090"/>
              <a:gd name="connsiteY766" fmla="*/ 219335 h 722928"/>
              <a:gd name="connsiteX767" fmla="*/ 222892 w 712090"/>
              <a:gd name="connsiteY767" fmla="*/ 233892 h 722928"/>
              <a:gd name="connsiteX768" fmla="*/ 222266 w 712090"/>
              <a:gd name="connsiteY768" fmla="*/ 235148 h 722928"/>
              <a:gd name="connsiteX769" fmla="*/ 222863 w 712090"/>
              <a:gd name="connsiteY769" fmla="*/ 234121 h 722928"/>
              <a:gd name="connsiteX770" fmla="*/ 222683 w 712090"/>
              <a:gd name="connsiteY770" fmla="*/ 235569 h 722928"/>
              <a:gd name="connsiteX771" fmla="*/ 222265 w 712090"/>
              <a:gd name="connsiteY771" fmla="*/ 235150 h 722928"/>
              <a:gd name="connsiteX772" fmla="*/ 214743 w 712090"/>
              <a:gd name="connsiteY772" fmla="*/ 250244 h 722928"/>
              <a:gd name="connsiteX773" fmla="*/ 222371 w 712090"/>
              <a:gd name="connsiteY773" fmla="*/ 224732 h 722928"/>
              <a:gd name="connsiteX774" fmla="*/ 231666 w 712090"/>
              <a:gd name="connsiteY774" fmla="*/ 216282 h 722928"/>
              <a:gd name="connsiteX775" fmla="*/ 230491 w 712090"/>
              <a:gd name="connsiteY775" fmla="*/ 220999 h 722928"/>
              <a:gd name="connsiteX776" fmla="*/ 222863 w 712090"/>
              <a:gd name="connsiteY776" fmla="*/ 234121 h 722928"/>
              <a:gd name="connsiteX777" fmla="*/ 222892 w 712090"/>
              <a:gd name="connsiteY777" fmla="*/ 233892 h 722928"/>
              <a:gd name="connsiteX778" fmla="*/ 225190 w 712090"/>
              <a:gd name="connsiteY778" fmla="*/ 215443 h 722928"/>
              <a:gd name="connsiteX779" fmla="*/ 226025 w 712090"/>
              <a:gd name="connsiteY779" fmla="*/ 216282 h 722928"/>
              <a:gd name="connsiteX780" fmla="*/ 224705 w 712090"/>
              <a:gd name="connsiteY780" fmla="*/ 219335 h 722928"/>
              <a:gd name="connsiteX781" fmla="*/ 225219 w 712090"/>
              <a:gd name="connsiteY781" fmla="*/ 215203 h 722928"/>
              <a:gd name="connsiteX782" fmla="*/ 225190 w 712090"/>
              <a:gd name="connsiteY782" fmla="*/ 215443 h 722928"/>
              <a:gd name="connsiteX783" fmla="*/ 225157 w 712090"/>
              <a:gd name="connsiteY783" fmla="*/ 215411 h 722928"/>
              <a:gd name="connsiteX784" fmla="*/ 223876 w 712090"/>
              <a:gd name="connsiteY784" fmla="*/ 214125 h 722928"/>
              <a:gd name="connsiteX785" fmla="*/ 225157 w 712090"/>
              <a:gd name="connsiteY785" fmla="*/ 215411 h 722928"/>
              <a:gd name="connsiteX786" fmla="*/ 222371 w 712090"/>
              <a:gd name="connsiteY786" fmla="*/ 224732 h 722928"/>
              <a:gd name="connsiteX787" fmla="*/ 215213 w 712090"/>
              <a:gd name="connsiteY787" fmla="*/ 241282 h 722928"/>
              <a:gd name="connsiteX788" fmla="*/ 213110 w 712090"/>
              <a:gd name="connsiteY788" fmla="*/ 248605 h 722928"/>
              <a:gd name="connsiteX789" fmla="*/ 210983 w 712090"/>
              <a:gd name="connsiteY789" fmla="*/ 246470 h 722928"/>
              <a:gd name="connsiteX790" fmla="*/ 435517 w 712090"/>
              <a:gd name="connsiteY790" fmla="*/ 213840 h 722928"/>
              <a:gd name="connsiteX791" fmla="*/ 435871 w 712090"/>
              <a:gd name="connsiteY791" fmla="*/ 214018 h 722928"/>
              <a:gd name="connsiteX792" fmla="*/ 432863 w 712090"/>
              <a:gd name="connsiteY792" fmla="*/ 220055 h 722928"/>
              <a:gd name="connsiteX793" fmla="*/ 222265 w 712090"/>
              <a:gd name="connsiteY793" fmla="*/ 212508 h 722928"/>
              <a:gd name="connsiteX794" fmla="*/ 210983 w 712090"/>
              <a:gd name="connsiteY794" fmla="*/ 246470 h 722928"/>
              <a:gd name="connsiteX795" fmla="*/ 211453 w 712090"/>
              <a:gd name="connsiteY795" fmla="*/ 251188 h 722928"/>
              <a:gd name="connsiteX796" fmla="*/ 212451 w 712090"/>
              <a:gd name="connsiteY796" fmla="*/ 250901 h 722928"/>
              <a:gd name="connsiteX797" fmla="*/ 207222 w 712090"/>
              <a:gd name="connsiteY797" fmla="*/ 269112 h 722928"/>
              <a:gd name="connsiteX798" fmla="*/ 207222 w 712090"/>
              <a:gd name="connsiteY798" fmla="*/ 250244 h 722928"/>
              <a:gd name="connsiteX799" fmla="*/ 206365 w 712090"/>
              <a:gd name="connsiteY799" fmla="*/ 248095 h 722928"/>
              <a:gd name="connsiteX800" fmla="*/ 209572 w 712090"/>
              <a:gd name="connsiteY800" fmla="*/ 237980 h 722928"/>
              <a:gd name="connsiteX801" fmla="*/ 222265 w 712090"/>
              <a:gd name="connsiteY801" fmla="*/ 212508 h 722928"/>
              <a:gd name="connsiteX802" fmla="*/ 225595 w 712090"/>
              <a:gd name="connsiteY802" fmla="*/ 212185 h 722928"/>
              <a:gd name="connsiteX803" fmla="*/ 226025 w 712090"/>
              <a:gd name="connsiteY803" fmla="*/ 212508 h 722928"/>
              <a:gd name="connsiteX804" fmla="*/ 225219 w 712090"/>
              <a:gd name="connsiteY804" fmla="*/ 215203 h 722928"/>
              <a:gd name="connsiteX805" fmla="*/ 232711 w 712090"/>
              <a:gd name="connsiteY805" fmla="*/ 212089 h 722928"/>
              <a:gd name="connsiteX806" fmla="*/ 233547 w 712090"/>
              <a:gd name="connsiteY806" fmla="*/ 212508 h 722928"/>
              <a:gd name="connsiteX807" fmla="*/ 231666 w 712090"/>
              <a:gd name="connsiteY807" fmla="*/ 216282 h 722928"/>
              <a:gd name="connsiteX808" fmla="*/ 210960 w 712090"/>
              <a:gd name="connsiteY808" fmla="*/ 211745 h 722928"/>
              <a:gd name="connsiteX809" fmla="*/ 198234 w 712090"/>
              <a:gd name="connsiteY809" fmla="*/ 233655 h 722928"/>
              <a:gd name="connsiteX810" fmla="*/ 184290 w 712090"/>
              <a:gd name="connsiteY810" fmla="*/ 246551 h 722928"/>
              <a:gd name="connsiteX811" fmla="*/ 180525 w 712090"/>
              <a:gd name="connsiteY811" fmla="*/ 242789 h 722928"/>
              <a:gd name="connsiteX812" fmla="*/ 224145 w 712090"/>
              <a:gd name="connsiteY812" fmla="*/ 211093 h 722928"/>
              <a:gd name="connsiteX813" fmla="*/ 224868 w 712090"/>
              <a:gd name="connsiteY813" fmla="*/ 211637 h 722928"/>
              <a:gd name="connsiteX814" fmla="*/ 223876 w 712090"/>
              <a:gd name="connsiteY814" fmla="*/ 214125 h 722928"/>
              <a:gd name="connsiteX815" fmla="*/ 222265 w 712090"/>
              <a:gd name="connsiteY815" fmla="*/ 212508 h 722928"/>
              <a:gd name="connsiteX816" fmla="*/ 224145 w 712090"/>
              <a:gd name="connsiteY816" fmla="*/ 211093 h 722928"/>
              <a:gd name="connsiteX817" fmla="*/ 271154 w 712090"/>
              <a:gd name="connsiteY817" fmla="*/ 208735 h 722928"/>
              <a:gd name="connsiteX818" fmla="*/ 274914 w 712090"/>
              <a:gd name="connsiteY818" fmla="*/ 212508 h 722928"/>
              <a:gd name="connsiteX819" fmla="*/ 271154 w 712090"/>
              <a:gd name="connsiteY819" fmla="*/ 208735 h 722928"/>
              <a:gd name="connsiteX820" fmla="*/ 226025 w 712090"/>
              <a:gd name="connsiteY820" fmla="*/ 208735 h 722928"/>
              <a:gd name="connsiteX821" fmla="*/ 225595 w 712090"/>
              <a:gd name="connsiteY821" fmla="*/ 212185 h 722928"/>
              <a:gd name="connsiteX822" fmla="*/ 224868 w 712090"/>
              <a:gd name="connsiteY822" fmla="*/ 211637 h 722928"/>
              <a:gd name="connsiteX823" fmla="*/ 229786 w 712090"/>
              <a:gd name="connsiteY823" fmla="*/ 205905 h 722928"/>
              <a:gd name="connsiteX824" fmla="*/ 233547 w 712090"/>
              <a:gd name="connsiteY824" fmla="*/ 208735 h 722928"/>
              <a:gd name="connsiteX825" fmla="*/ 232711 w 712090"/>
              <a:gd name="connsiteY825" fmla="*/ 212089 h 722928"/>
              <a:gd name="connsiteX826" fmla="*/ 226025 w 712090"/>
              <a:gd name="connsiteY826" fmla="*/ 208735 h 722928"/>
              <a:gd name="connsiteX827" fmla="*/ 229786 w 712090"/>
              <a:gd name="connsiteY827" fmla="*/ 205905 h 722928"/>
              <a:gd name="connsiteX828" fmla="*/ 440384 w 712090"/>
              <a:gd name="connsiteY828" fmla="*/ 204961 h 722928"/>
              <a:gd name="connsiteX829" fmla="*/ 440384 w 712090"/>
              <a:gd name="connsiteY829" fmla="*/ 208734 h 722928"/>
              <a:gd name="connsiteX830" fmla="*/ 436624 w 712090"/>
              <a:gd name="connsiteY830" fmla="*/ 212508 h 722928"/>
              <a:gd name="connsiteX831" fmla="*/ 327257 w 712090"/>
              <a:gd name="connsiteY831" fmla="*/ 204912 h 722928"/>
              <a:gd name="connsiteX832" fmla="*/ 222904 w 712090"/>
              <a:gd name="connsiteY832" fmla="*/ 269539 h 722928"/>
              <a:gd name="connsiteX833" fmla="*/ 191047 w 712090"/>
              <a:gd name="connsiteY833" fmla="*/ 327456 h 722928"/>
              <a:gd name="connsiteX834" fmla="*/ 172434 w 712090"/>
              <a:gd name="connsiteY834" fmla="*/ 387410 h 722928"/>
              <a:gd name="connsiteX835" fmla="*/ 180035 w 712090"/>
              <a:gd name="connsiteY835" fmla="*/ 431115 h 722928"/>
              <a:gd name="connsiteX836" fmla="*/ 206881 w 712090"/>
              <a:gd name="connsiteY836" fmla="*/ 483555 h 722928"/>
              <a:gd name="connsiteX837" fmla="*/ 342422 w 712090"/>
              <a:gd name="connsiteY837" fmla="*/ 555032 h 722928"/>
              <a:gd name="connsiteX838" fmla="*/ 496789 w 712090"/>
              <a:gd name="connsiteY838" fmla="*/ 491079 h 722928"/>
              <a:gd name="connsiteX839" fmla="*/ 538204 w 712090"/>
              <a:gd name="connsiteY839" fmla="*/ 325552 h 722928"/>
              <a:gd name="connsiteX840" fmla="*/ 529928 w 712090"/>
              <a:gd name="connsiteY840" fmla="*/ 305577 h 722928"/>
              <a:gd name="connsiteX841" fmla="*/ 528969 w 712090"/>
              <a:gd name="connsiteY841" fmla="*/ 308944 h 722928"/>
              <a:gd name="connsiteX842" fmla="*/ 528223 w 712090"/>
              <a:gd name="connsiteY842" fmla="*/ 308195 h 722928"/>
              <a:gd name="connsiteX843" fmla="*/ 529328 w 712090"/>
              <a:gd name="connsiteY843" fmla="*/ 304129 h 722928"/>
              <a:gd name="connsiteX844" fmla="*/ 527645 w 712090"/>
              <a:gd name="connsiteY844" fmla="*/ 300069 h 722928"/>
              <a:gd name="connsiteX845" fmla="*/ 526880 w 712090"/>
              <a:gd name="connsiteY845" fmla="*/ 299300 h 722928"/>
              <a:gd name="connsiteX846" fmla="*/ 527221 w 712090"/>
              <a:gd name="connsiteY846" fmla="*/ 299044 h 722928"/>
              <a:gd name="connsiteX847" fmla="*/ 509821 w 712090"/>
              <a:gd name="connsiteY847" fmla="*/ 257052 h 722928"/>
              <a:gd name="connsiteX848" fmla="*/ 508365 w 712090"/>
              <a:gd name="connsiteY848" fmla="*/ 259243 h 722928"/>
              <a:gd name="connsiteX849" fmla="*/ 509505 w 712090"/>
              <a:gd name="connsiteY849" fmla="*/ 256289 h 722928"/>
              <a:gd name="connsiteX850" fmla="*/ 507613 w 712090"/>
              <a:gd name="connsiteY850" fmla="*/ 251723 h 722928"/>
              <a:gd name="connsiteX851" fmla="*/ 507428 w 712090"/>
              <a:gd name="connsiteY851" fmla="*/ 251545 h 722928"/>
              <a:gd name="connsiteX852" fmla="*/ 494705 w 712090"/>
              <a:gd name="connsiteY852" fmla="*/ 277079 h 722928"/>
              <a:gd name="connsiteX853" fmla="*/ 493034 w 712090"/>
              <a:gd name="connsiteY853" fmla="*/ 272885 h 722928"/>
              <a:gd name="connsiteX854" fmla="*/ 496794 w 712090"/>
              <a:gd name="connsiteY854" fmla="*/ 272885 h 722928"/>
              <a:gd name="connsiteX855" fmla="*/ 499615 w 712090"/>
              <a:gd name="connsiteY855" fmla="*/ 262980 h 722928"/>
              <a:gd name="connsiteX856" fmla="*/ 507297 w 712090"/>
              <a:gd name="connsiteY856" fmla="*/ 251418 h 722928"/>
              <a:gd name="connsiteX857" fmla="*/ 503854 w 712090"/>
              <a:gd name="connsiteY857" fmla="*/ 248093 h 722928"/>
              <a:gd name="connsiteX858" fmla="*/ 499615 w 712090"/>
              <a:gd name="connsiteY858" fmla="*/ 262980 h 722928"/>
              <a:gd name="connsiteX859" fmla="*/ 493034 w 712090"/>
              <a:gd name="connsiteY859" fmla="*/ 272885 h 722928"/>
              <a:gd name="connsiteX860" fmla="*/ 494629 w 712090"/>
              <a:gd name="connsiteY860" fmla="*/ 260078 h 722928"/>
              <a:gd name="connsiteX861" fmla="*/ 503443 w 712090"/>
              <a:gd name="connsiteY861" fmla="*/ 247696 h 722928"/>
              <a:gd name="connsiteX862" fmla="*/ 499856 w 712090"/>
              <a:gd name="connsiteY862" fmla="*/ 244233 h 722928"/>
              <a:gd name="connsiteX863" fmla="*/ 496794 w 712090"/>
              <a:gd name="connsiteY863" fmla="*/ 242697 h 722928"/>
              <a:gd name="connsiteX864" fmla="*/ 498032 w 712090"/>
              <a:gd name="connsiteY864" fmla="*/ 242471 h 722928"/>
              <a:gd name="connsiteX865" fmla="*/ 486998 w 712090"/>
              <a:gd name="connsiteY865" fmla="*/ 231817 h 722928"/>
              <a:gd name="connsiteX866" fmla="*/ 483964 w 712090"/>
              <a:gd name="connsiteY866" fmla="*/ 242475 h 722928"/>
              <a:gd name="connsiteX867" fmla="*/ 479318 w 712090"/>
              <a:gd name="connsiteY867" fmla="*/ 245582 h 722928"/>
              <a:gd name="connsiteX868" fmla="*/ 483329 w 712090"/>
              <a:gd name="connsiteY868" fmla="*/ 231498 h 722928"/>
              <a:gd name="connsiteX869" fmla="*/ 484758 w 712090"/>
              <a:gd name="connsiteY869" fmla="*/ 229654 h 722928"/>
              <a:gd name="connsiteX870" fmla="*/ 484049 w 712090"/>
              <a:gd name="connsiteY870" fmla="*/ 228969 h 722928"/>
              <a:gd name="connsiteX871" fmla="*/ 483329 w 712090"/>
              <a:gd name="connsiteY871" fmla="*/ 231498 h 722928"/>
              <a:gd name="connsiteX872" fmla="*/ 464491 w 712090"/>
              <a:gd name="connsiteY872" fmla="*/ 255801 h 722928"/>
              <a:gd name="connsiteX873" fmla="*/ 481972 w 712090"/>
              <a:gd name="connsiteY873" fmla="*/ 273306 h 722928"/>
              <a:gd name="connsiteX874" fmla="*/ 512394 w 712090"/>
              <a:gd name="connsiteY874" fmla="*/ 333537 h 722928"/>
              <a:gd name="connsiteX875" fmla="*/ 513631 w 712090"/>
              <a:gd name="connsiteY875" fmla="*/ 317403 h 722928"/>
              <a:gd name="connsiteX876" fmla="*/ 514893 w 712090"/>
              <a:gd name="connsiteY876" fmla="*/ 323239 h 722928"/>
              <a:gd name="connsiteX877" fmla="*/ 515280 w 712090"/>
              <a:gd name="connsiteY877" fmla="*/ 326672 h 722928"/>
              <a:gd name="connsiteX878" fmla="*/ 512759 w 712090"/>
              <a:gd name="connsiteY878" fmla="*/ 334260 h 722928"/>
              <a:gd name="connsiteX879" fmla="*/ 512825 w 712090"/>
              <a:gd name="connsiteY879" fmla="*/ 334391 h 722928"/>
              <a:gd name="connsiteX880" fmla="*/ 515308 w 712090"/>
              <a:gd name="connsiteY880" fmla="*/ 327747 h 722928"/>
              <a:gd name="connsiteX881" fmla="*/ 513821 w 712090"/>
              <a:gd name="connsiteY881" fmla="*/ 338193 h 722928"/>
              <a:gd name="connsiteX882" fmla="*/ 514092 w 712090"/>
              <a:gd name="connsiteY882" fmla="*/ 339299 h 722928"/>
              <a:gd name="connsiteX883" fmla="*/ 515598 w 712090"/>
              <a:gd name="connsiteY883" fmla="*/ 340810 h 722928"/>
              <a:gd name="connsiteX884" fmla="*/ 514570 w 712090"/>
              <a:gd name="connsiteY884" fmla="*/ 341252 h 722928"/>
              <a:gd name="connsiteX885" fmla="*/ 514672 w 712090"/>
              <a:gd name="connsiteY885" fmla="*/ 341665 h 722928"/>
              <a:gd name="connsiteX886" fmla="*/ 516014 w 712090"/>
              <a:gd name="connsiteY886" fmla="*/ 341420 h 722928"/>
              <a:gd name="connsiteX887" fmla="*/ 515153 w 712090"/>
              <a:gd name="connsiteY887" fmla="*/ 343628 h 722928"/>
              <a:gd name="connsiteX888" fmla="*/ 516478 w 712090"/>
              <a:gd name="connsiteY888" fmla="*/ 349039 h 722928"/>
              <a:gd name="connsiteX889" fmla="*/ 518792 w 712090"/>
              <a:gd name="connsiteY889" fmla="*/ 340913 h 722928"/>
              <a:gd name="connsiteX890" fmla="*/ 519358 w 712090"/>
              <a:gd name="connsiteY890" fmla="*/ 340810 h 722928"/>
              <a:gd name="connsiteX891" fmla="*/ 519358 w 712090"/>
              <a:gd name="connsiteY891" fmla="*/ 347099 h 722928"/>
              <a:gd name="connsiteX892" fmla="*/ 516831 w 712090"/>
              <a:gd name="connsiteY892" fmla="*/ 350480 h 722928"/>
              <a:gd name="connsiteX893" fmla="*/ 519358 w 712090"/>
              <a:gd name="connsiteY893" fmla="*/ 360795 h 722928"/>
              <a:gd name="connsiteX894" fmla="*/ 519358 w 712090"/>
              <a:gd name="connsiteY894" fmla="*/ 347099 h 722928"/>
              <a:gd name="connsiteX895" fmla="*/ 526316 w 712090"/>
              <a:gd name="connsiteY895" fmla="*/ 337791 h 722928"/>
              <a:gd name="connsiteX896" fmla="*/ 524668 w 712090"/>
              <a:gd name="connsiteY896" fmla="*/ 351020 h 722928"/>
              <a:gd name="connsiteX897" fmla="*/ 519772 w 712090"/>
              <a:gd name="connsiteY897" fmla="*/ 362483 h 722928"/>
              <a:gd name="connsiteX898" fmla="*/ 520009 w 712090"/>
              <a:gd name="connsiteY898" fmla="*/ 363451 h 722928"/>
              <a:gd name="connsiteX899" fmla="*/ 530225 w 712090"/>
              <a:gd name="connsiteY899" fmla="*/ 405149 h 722928"/>
              <a:gd name="connsiteX900" fmla="*/ 526477 w 712090"/>
              <a:gd name="connsiteY900" fmla="*/ 405149 h 722928"/>
              <a:gd name="connsiteX901" fmla="*/ 512789 w 712090"/>
              <a:gd name="connsiteY901" fmla="*/ 352131 h 722928"/>
              <a:gd name="connsiteX902" fmla="*/ 512410 w 712090"/>
              <a:gd name="connsiteY902" fmla="*/ 350662 h 722928"/>
              <a:gd name="connsiteX903" fmla="*/ 511837 w 712090"/>
              <a:gd name="connsiteY903" fmla="*/ 352131 h 722928"/>
              <a:gd name="connsiteX904" fmla="*/ 512175 w 712090"/>
              <a:gd name="connsiteY904" fmla="*/ 349753 h 722928"/>
              <a:gd name="connsiteX905" fmla="*/ 509260 w 712090"/>
              <a:gd name="connsiteY905" fmla="*/ 338463 h 722928"/>
              <a:gd name="connsiteX906" fmla="*/ 369069 w 712090"/>
              <a:gd name="connsiteY906" fmla="*/ 205501 h 722928"/>
              <a:gd name="connsiteX907" fmla="*/ 327257 w 712090"/>
              <a:gd name="connsiteY907" fmla="*/ 204912 h 722928"/>
              <a:gd name="connsiteX908" fmla="*/ 440181 w 712090"/>
              <a:gd name="connsiteY908" fmla="*/ 202921 h 722928"/>
              <a:gd name="connsiteX909" fmla="*/ 440384 w 712090"/>
              <a:gd name="connsiteY909" fmla="*/ 204961 h 722928"/>
              <a:gd name="connsiteX910" fmla="*/ 439632 w 712090"/>
              <a:gd name="connsiteY910" fmla="*/ 204206 h 722928"/>
              <a:gd name="connsiteX911" fmla="*/ 447905 w 712090"/>
              <a:gd name="connsiteY911" fmla="*/ 201188 h 722928"/>
              <a:gd name="connsiteX912" fmla="*/ 451666 w 712090"/>
              <a:gd name="connsiteY912" fmla="*/ 204961 h 722928"/>
              <a:gd name="connsiteX913" fmla="*/ 451666 w 712090"/>
              <a:gd name="connsiteY913" fmla="*/ 210891 h 722928"/>
              <a:gd name="connsiteX914" fmla="*/ 448845 w 712090"/>
              <a:gd name="connsiteY914" fmla="*/ 212508 h 722928"/>
              <a:gd name="connsiteX915" fmla="*/ 447905 w 712090"/>
              <a:gd name="connsiteY915" fmla="*/ 216282 h 722928"/>
              <a:gd name="connsiteX916" fmla="*/ 440384 w 712090"/>
              <a:gd name="connsiteY916" fmla="*/ 216282 h 722928"/>
              <a:gd name="connsiteX917" fmla="*/ 435871 w 712090"/>
              <a:gd name="connsiteY917" fmla="*/ 214018 h 722928"/>
              <a:gd name="connsiteX918" fmla="*/ 436623 w 712090"/>
              <a:gd name="connsiteY918" fmla="*/ 212508 h 722928"/>
              <a:gd name="connsiteX919" fmla="*/ 440384 w 712090"/>
              <a:gd name="connsiteY919" fmla="*/ 212508 h 722928"/>
              <a:gd name="connsiteX920" fmla="*/ 440384 w 712090"/>
              <a:gd name="connsiteY920" fmla="*/ 208734 h 722928"/>
              <a:gd name="connsiteX921" fmla="*/ 436623 w 712090"/>
              <a:gd name="connsiteY921" fmla="*/ 201188 h 722928"/>
              <a:gd name="connsiteX922" fmla="*/ 439632 w 712090"/>
              <a:gd name="connsiteY922" fmla="*/ 204206 h 722928"/>
              <a:gd name="connsiteX923" fmla="*/ 435517 w 712090"/>
              <a:gd name="connsiteY923" fmla="*/ 213840 h 722928"/>
              <a:gd name="connsiteX924" fmla="*/ 432863 w 712090"/>
              <a:gd name="connsiteY924" fmla="*/ 212508 h 722928"/>
              <a:gd name="connsiteX925" fmla="*/ 436623 w 712090"/>
              <a:gd name="connsiteY925" fmla="*/ 201188 h 722928"/>
              <a:gd name="connsiteX926" fmla="*/ 399017 w 712090"/>
              <a:gd name="connsiteY926" fmla="*/ 201188 h 722928"/>
              <a:gd name="connsiteX927" fmla="*/ 402777 w 712090"/>
              <a:gd name="connsiteY927" fmla="*/ 204961 h 722928"/>
              <a:gd name="connsiteX928" fmla="*/ 399017 w 712090"/>
              <a:gd name="connsiteY928" fmla="*/ 201188 h 722928"/>
              <a:gd name="connsiteX929" fmla="*/ 242867 w 712090"/>
              <a:gd name="connsiteY929" fmla="*/ 199711 h 722928"/>
              <a:gd name="connsiteX930" fmla="*/ 239760 w 712090"/>
              <a:gd name="connsiteY930" fmla="*/ 215298 h 722928"/>
              <a:gd name="connsiteX931" fmla="*/ 239188 w 712090"/>
              <a:gd name="connsiteY931" fmla="*/ 216282 h 722928"/>
              <a:gd name="connsiteX932" fmla="*/ 226025 w 712090"/>
              <a:gd name="connsiteY932" fmla="*/ 238923 h 722928"/>
              <a:gd name="connsiteX933" fmla="*/ 230491 w 712090"/>
              <a:gd name="connsiteY933" fmla="*/ 220999 h 722928"/>
              <a:gd name="connsiteX934" fmla="*/ 430258 w 712090"/>
              <a:gd name="connsiteY934" fmla="*/ 195963 h 722928"/>
              <a:gd name="connsiteX935" fmla="*/ 423386 w 712090"/>
              <a:gd name="connsiteY935" fmla="*/ 202093 h 722928"/>
              <a:gd name="connsiteX936" fmla="*/ 423085 w 712090"/>
              <a:gd name="connsiteY936" fmla="*/ 201942 h 722928"/>
              <a:gd name="connsiteX937" fmla="*/ 424267 w 712090"/>
              <a:gd name="connsiteY937" fmla="*/ 199570 h 722928"/>
              <a:gd name="connsiteX938" fmla="*/ 251357 w 712090"/>
              <a:gd name="connsiteY938" fmla="*/ 195349 h 722928"/>
              <a:gd name="connsiteX939" fmla="*/ 250201 w 712090"/>
              <a:gd name="connsiteY939" fmla="*/ 201726 h 722928"/>
              <a:gd name="connsiteX940" fmla="*/ 237307 w 712090"/>
              <a:gd name="connsiteY940" fmla="*/ 227603 h 722928"/>
              <a:gd name="connsiteX941" fmla="*/ 239760 w 712090"/>
              <a:gd name="connsiteY941" fmla="*/ 215298 h 722928"/>
              <a:gd name="connsiteX942" fmla="*/ 400384 w 712090"/>
              <a:gd name="connsiteY942" fmla="*/ 193983 h 722928"/>
              <a:gd name="connsiteX943" fmla="*/ 399017 w 712090"/>
              <a:gd name="connsiteY943" fmla="*/ 197414 h 722928"/>
              <a:gd name="connsiteX944" fmla="*/ 397512 w 712090"/>
              <a:gd name="connsiteY944" fmla="*/ 195904 h 722928"/>
              <a:gd name="connsiteX945" fmla="*/ 432863 w 712090"/>
              <a:gd name="connsiteY945" fmla="*/ 193640 h 722928"/>
              <a:gd name="connsiteX946" fmla="*/ 432549 w 712090"/>
              <a:gd name="connsiteY946" fmla="*/ 194584 h 722928"/>
              <a:gd name="connsiteX947" fmla="*/ 430258 w 712090"/>
              <a:gd name="connsiteY947" fmla="*/ 195963 h 722928"/>
              <a:gd name="connsiteX948" fmla="*/ 251723 w 712090"/>
              <a:gd name="connsiteY948" fmla="*/ 193326 h 722928"/>
              <a:gd name="connsiteX949" fmla="*/ 252350 w 712090"/>
              <a:gd name="connsiteY949" fmla="*/ 193640 h 722928"/>
              <a:gd name="connsiteX950" fmla="*/ 251357 w 712090"/>
              <a:gd name="connsiteY950" fmla="*/ 195349 h 722928"/>
              <a:gd name="connsiteX951" fmla="*/ 435960 w 712090"/>
              <a:gd name="connsiteY951" fmla="*/ 192531 h 722928"/>
              <a:gd name="connsiteX952" fmla="*/ 433568 w 712090"/>
              <a:gd name="connsiteY952" fmla="*/ 202131 h 722928"/>
              <a:gd name="connsiteX953" fmla="*/ 425341 w 712090"/>
              <a:gd name="connsiteY953" fmla="*/ 208735 h 722928"/>
              <a:gd name="connsiteX954" fmla="*/ 421581 w 712090"/>
              <a:gd name="connsiteY954" fmla="*/ 204961 h 722928"/>
              <a:gd name="connsiteX955" fmla="*/ 422709 w 712090"/>
              <a:gd name="connsiteY955" fmla="*/ 202697 h 722928"/>
              <a:gd name="connsiteX956" fmla="*/ 423386 w 712090"/>
              <a:gd name="connsiteY956" fmla="*/ 202093 h 722928"/>
              <a:gd name="connsiteX957" fmla="*/ 429102 w 712090"/>
              <a:gd name="connsiteY957" fmla="*/ 204961 h 722928"/>
              <a:gd name="connsiteX958" fmla="*/ 432549 w 712090"/>
              <a:gd name="connsiteY958" fmla="*/ 194584 h 722928"/>
              <a:gd name="connsiteX959" fmla="*/ 634254 w 712090"/>
              <a:gd name="connsiteY959" fmla="*/ 191580 h 722928"/>
              <a:gd name="connsiteX960" fmla="*/ 624569 w 712090"/>
              <a:gd name="connsiteY960" fmla="*/ 194821 h 722928"/>
              <a:gd name="connsiteX961" fmla="*/ 623358 w 712090"/>
              <a:gd name="connsiteY961" fmla="*/ 204764 h 722928"/>
              <a:gd name="connsiteX962" fmla="*/ 619654 w 712090"/>
              <a:gd name="connsiteY962" fmla="*/ 208415 h 722928"/>
              <a:gd name="connsiteX963" fmla="*/ 619654 w 712090"/>
              <a:gd name="connsiteY963" fmla="*/ 200689 h 722928"/>
              <a:gd name="connsiteX964" fmla="*/ 616765 w 712090"/>
              <a:gd name="connsiteY964" fmla="*/ 205070 h 722928"/>
              <a:gd name="connsiteX965" fmla="*/ 617481 w 712090"/>
              <a:gd name="connsiteY965" fmla="*/ 222945 h 722928"/>
              <a:gd name="connsiteX966" fmla="*/ 632043 w 712090"/>
              <a:gd name="connsiteY966" fmla="*/ 218294 h 722928"/>
              <a:gd name="connsiteX967" fmla="*/ 327564 w 712090"/>
              <a:gd name="connsiteY967" fmla="*/ 189867 h 722928"/>
              <a:gd name="connsiteX968" fmla="*/ 331324 w 712090"/>
              <a:gd name="connsiteY968" fmla="*/ 193640 h 722928"/>
              <a:gd name="connsiteX969" fmla="*/ 327564 w 712090"/>
              <a:gd name="connsiteY969" fmla="*/ 189867 h 722928"/>
              <a:gd name="connsiteX970" fmla="*/ 383974 w 712090"/>
              <a:gd name="connsiteY970" fmla="*/ 186093 h 722928"/>
              <a:gd name="connsiteX971" fmla="*/ 387735 w 712090"/>
              <a:gd name="connsiteY971" fmla="*/ 189867 h 722928"/>
              <a:gd name="connsiteX972" fmla="*/ 383974 w 712090"/>
              <a:gd name="connsiteY972" fmla="*/ 186093 h 722928"/>
              <a:gd name="connsiteX973" fmla="*/ 342606 w 712090"/>
              <a:gd name="connsiteY973" fmla="*/ 186093 h 722928"/>
              <a:gd name="connsiteX974" fmla="*/ 350128 w 712090"/>
              <a:gd name="connsiteY974" fmla="*/ 186093 h 722928"/>
              <a:gd name="connsiteX975" fmla="*/ 342606 w 712090"/>
              <a:gd name="connsiteY975" fmla="*/ 186093 h 722928"/>
              <a:gd name="connsiteX976" fmla="*/ 267393 w 712090"/>
              <a:gd name="connsiteY976" fmla="*/ 186093 h 722928"/>
              <a:gd name="connsiteX977" fmla="*/ 266139 w 712090"/>
              <a:gd name="connsiteY977" fmla="*/ 196156 h 722928"/>
              <a:gd name="connsiteX978" fmla="*/ 256111 w 712090"/>
              <a:gd name="connsiteY978" fmla="*/ 216282 h 722928"/>
              <a:gd name="connsiteX979" fmla="*/ 257364 w 712090"/>
              <a:gd name="connsiteY979" fmla="*/ 206219 h 722928"/>
              <a:gd name="connsiteX980" fmla="*/ 229000 w 712090"/>
              <a:gd name="connsiteY980" fmla="*/ 185418 h 722928"/>
              <a:gd name="connsiteX981" fmla="*/ 229471 w 712090"/>
              <a:gd name="connsiteY981" fmla="*/ 190121 h 722928"/>
              <a:gd name="connsiteX982" fmla="*/ 225758 w 712090"/>
              <a:gd name="connsiteY982" fmla="*/ 196677 h 722928"/>
              <a:gd name="connsiteX983" fmla="*/ 225706 w 712090"/>
              <a:gd name="connsiteY983" fmla="*/ 196704 h 722928"/>
              <a:gd name="connsiteX984" fmla="*/ 210960 w 712090"/>
              <a:gd name="connsiteY984" fmla="*/ 211745 h 722928"/>
              <a:gd name="connsiteX985" fmla="*/ 225706 w 712090"/>
              <a:gd name="connsiteY985" fmla="*/ 186359 h 722928"/>
              <a:gd name="connsiteX986" fmla="*/ 229000 w 712090"/>
              <a:gd name="connsiteY986" fmla="*/ 185418 h 722928"/>
              <a:gd name="connsiteX987" fmla="*/ 408931 w 712090"/>
              <a:gd name="connsiteY987" fmla="*/ 182663 h 722928"/>
              <a:gd name="connsiteX988" fmla="*/ 406538 w 712090"/>
              <a:gd name="connsiteY988" fmla="*/ 189867 h 722928"/>
              <a:gd name="connsiteX989" fmla="*/ 400384 w 712090"/>
              <a:gd name="connsiteY989" fmla="*/ 193983 h 722928"/>
              <a:gd name="connsiteX990" fmla="*/ 402999 w 712090"/>
              <a:gd name="connsiteY990" fmla="*/ 187425 h 722928"/>
              <a:gd name="connsiteX991" fmla="*/ 282436 w 712090"/>
              <a:gd name="connsiteY991" fmla="*/ 182320 h 722928"/>
              <a:gd name="connsiteX992" fmla="*/ 281611 w 712090"/>
              <a:gd name="connsiteY992" fmla="*/ 185630 h 722928"/>
              <a:gd name="connsiteX993" fmla="*/ 280085 w 712090"/>
              <a:gd name="connsiteY993" fmla="*/ 187037 h 722928"/>
              <a:gd name="connsiteX994" fmla="*/ 271154 w 712090"/>
              <a:gd name="connsiteY994" fmla="*/ 208735 h 722928"/>
              <a:gd name="connsiteX995" fmla="*/ 273060 w 712090"/>
              <a:gd name="connsiteY995" fmla="*/ 195346 h 722928"/>
              <a:gd name="connsiteX996" fmla="*/ 392512 w 712090"/>
              <a:gd name="connsiteY996" fmla="*/ 180280 h 722928"/>
              <a:gd name="connsiteX997" fmla="*/ 392032 w 712090"/>
              <a:gd name="connsiteY997" fmla="*/ 181242 h 722928"/>
              <a:gd name="connsiteX998" fmla="*/ 383974 w 712090"/>
              <a:gd name="connsiteY998" fmla="*/ 186093 h 722928"/>
              <a:gd name="connsiteX999" fmla="*/ 384454 w 712090"/>
              <a:gd name="connsiteY999" fmla="*/ 185371 h 722928"/>
              <a:gd name="connsiteX1000" fmla="*/ 406538 w 712090"/>
              <a:gd name="connsiteY1000" fmla="*/ 178546 h 722928"/>
              <a:gd name="connsiteX1001" fmla="*/ 402999 w 712090"/>
              <a:gd name="connsiteY1001" fmla="*/ 187425 h 722928"/>
              <a:gd name="connsiteX1002" fmla="*/ 395256 w 712090"/>
              <a:gd name="connsiteY1002" fmla="*/ 193640 h 722928"/>
              <a:gd name="connsiteX1003" fmla="*/ 397512 w 712090"/>
              <a:gd name="connsiteY1003" fmla="*/ 195904 h 722928"/>
              <a:gd name="connsiteX1004" fmla="*/ 395256 w 712090"/>
              <a:gd name="connsiteY1004" fmla="*/ 197414 h 722928"/>
              <a:gd name="connsiteX1005" fmla="*/ 391495 w 712090"/>
              <a:gd name="connsiteY1005" fmla="*/ 193640 h 722928"/>
              <a:gd name="connsiteX1006" fmla="*/ 397136 w 712090"/>
              <a:gd name="connsiteY1006" fmla="*/ 184207 h 722928"/>
              <a:gd name="connsiteX1007" fmla="*/ 316282 w 712090"/>
              <a:gd name="connsiteY1007" fmla="*/ 178546 h 722928"/>
              <a:gd name="connsiteX1008" fmla="*/ 316282 w 712090"/>
              <a:gd name="connsiteY1008" fmla="*/ 188609 h 722928"/>
              <a:gd name="connsiteX1009" fmla="*/ 312521 w 712090"/>
              <a:gd name="connsiteY1009" fmla="*/ 193640 h 722928"/>
              <a:gd name="connsiteX1010" fmla="*/ 316282 w 712090"/>
              <a:gd name="connsiteY1010" fmla="*/ 197414 h 722928"/>
              <a:gd name="connsiteX1011" fmla="*/ 308760 w 712090"/>
              <a:gd name="connsiteY1011" fmla="*/ 193640 h 722928"/>
              <a:gd name="connsiteX1012" fmla="*/ 310344 w 712090"/>
              <a:gd name="connsiteY1012" fmla="*/ 185697 h 722928"/>
              <a:gd name="connsiteX1013" fmla="*/ 394002 w 712090"/>
              <a:gd name="connsiteY1013" fmla="*/ 177288 h 722928"/>
              <a:gd name="connsiteX1014" fmla="*/ 395256 w 712090"/>
              <a:gd name="connsiteY1014" fmla="*/ 178546 h 722928"/>
              <a:gd name="connsiteX1015" fmla="*/ 392512 w 712090"/>
              <a:gd name="connsiteY1015" fmla="*/ 180280 h 722928"/>
              <a:gd name="connsiteX1016" fmla="*/ 657753 w 712090"/>
              <a:gd name="connsiteY1016" fmla="*/ 176491 h 722928"/>
              <a:gd name="connsiteX1017" fmla="*/ 657295 w 712090"/>
              <a:gd name="connsiteY1017" fmla="*/ 179623 h 722928"/>
              <a:gd name="connsiteX1018" fmla="*/ 658134 w 712090"/>
              <a:gd name="connsiteY1018" fmla="*/ 178778 h 722928"/>
              <a:gd name="connsiteX1019" fmla="*/ 301239 w 712090"/>
              <a:gd name="connsiteY1019" fmla="*/ 174773 h 722928"/>
              <a:gd name="connsiteX1020" fmla="*/ 293718 w 712090"/>
              <a:gd name="connsiteY1020" fmla="*/ 193640 h 722928"/>
              <a:gd name="connsiteX1021" fmla="*/ 292464 w 712090"/>
              <a:gd name="connsiteY1021" fmla="*/ 192382 h 722928"/>
              <a:gd name="connsiteX1022" fmla="*/ 383974 w 712090"/>
              <a:gd name="connsiteY1022" fmla="*/ 174773 h 722928"/>
              <a:gd name="connsiteX1023" fmla="*/ 381341 w 712090"/>
              <a:gd name="connsiteY1023" fmla="*/ 180056 h 722928"/>
              <a:gd name="connsiteX1024" fmla="*/ 378803 w 712090"/>
              <a:gd name="connsiteY1024" fmla="*/ 182320 h 722928"/>
              <a:gd name="connsiteX1025" fmla="*/ 368931 w 712090"/>
              <a:gd name="connsiteY1025" fmla="*/ 193640 h 722928"/>
              <a:gd name="connsiteX1026" fmla="*/ 373005 w 712090"/>
              <a:gd name="connsiteY1026" fmla="*/ 181376 h 722928"/>
              <a:gd name="connsiteX1027" fmla="*/ 375769 w 712090"/>
              <a:gd name="connsiteY1027" fmla="*/ 173057 h 722928"/>
              <a:gd name="connsiteX1028" fmla="*/ 373005 w 712090"/>
              <a:gd name="connsiteY1028" fmla="*/ 181376 h 722928"/>
              <a:gd name="connsiteX1029" fmla="*/ 365170 w 712090"/>
              <a:gd name="connsiteY1029" fmla="*/ 186093 h 722928"/>
              <a:gd name="connsiteX1030" fmla="*/ 366856 w 712090"/>
              <a:gd name="connsiteY1030" fmla="*/ 177635 h 722928"/>
              <a:gd name="connsiteX1031" fmla="*/ 367991 w 712090"/>
              <a:gd name="connsiteY1031" fmla="*/ 176659 h 722928"/>
              <a:gd name="connsiteX1032" fmla="*/ 337385 w 712090"/>
              <a:gd name="connsiteY1032" fmla="*/ 172356 h 722928"/>
              <a:gd name="connsiteX1033" fmla="*/ 336025 w 712090"/>
              <a:gd name="connsiteY1033" fmla="*/ 177131 h 722928"/>
              <a:gd name="connsiteX1034" fmla="*/ 327564 w 712090"/>
              <a:gd name="connsiteY1034" fmla="*/ 189867 h 722928"/>
              <a:gd name="connsiteX1035" fmla="*/ 329211 w 712090"/>
              <a:gd name="connsiteY1035" fmla="*/ 179951 h 722928"/>
              <a:gd name="connsiteX1036" fmla="*/ 391495 w 712090"/>
              <a:gd name="connsiteY1036" fmla="*/ 170999 h 722928"/>
              <a:gd name="connsiteX1037" fmla="*/ 395256 w 712090"/>
              <a:gd name="connsiteY1037" fmla="*/ 174773 h 722928"/>
              <a:gd name="connsiteX1038" fmla="*/ 394002 w 712090"/>
              <a:gd name="connsiteY1038" fmla="*/ 177288 h 722928"/>
              <a:gd name="connsiteX1039" fmla="*/ 391495 w 712090"/>
              <a:gd name="connsiteY1039" fmla="*/ 174773 h 722928"/>
              <a:gd name="connsiteX1040" fmla="*/ 384454 w 712090"/>
              <a:gd name="connsiteY1040" fmla="*/ 185371 h 722928"/>
              <a:gd name="connsiteX1041" fmla="*/ 382564 w 712090"/>
              <a:gd name="connsiteY1041" fmla="*/ 186565 h 722928"/>
              <a:gd name="connsiteX1042" fmla="*/ 372692 w 712090"/>
              <a:gd name="connsiteY1042" fmla="*/ 197414 h 722928"/>
              <a:gd name="connsiteX1043" fmla="*/ 381341 w 712090"/>
              <a:gd name="connsiteY1043" fmla="*/ 180056 h 722928"/>
              <a:gd name="connsiteX1044" fmla="*/ 380213 w 712090"/>
              <a:gd name="connsiteY1044" fmla="*/ 170999 h 722928"/>
              <a:gd name="connsiteX1045" fmla="*/ 383974 w 712090"/>
              <a:gd name="connsiteY1045" fmla="*/ 174773 h 722928"/>
              <a:gd name="connsiteX1046" fmla="*/ 378258 w 712090"/>
              <a:gd name="connsiteY1046" fmla="*/ 171904 h 722928"/>
              <a:gd name="connsiteX1047" fmla="*/ 376453 w 712090"/>
              <a:gd name="connsiteY1047" fmla="*/ 170999 h 722928"/>
              <a:gd name="connsiteX1048" fmla="*/ 378258 w 712090"/>
              <a:gd name="connsiteY1048" fmla="*/ 171904 h 722928"/>
              <a:gd name="connsiteX1049" fmla="*/ 375769 w 712090"/>
              <a:gd name="connsiteY1049" fmla="*/ 173057 h 722928"/>
              <a:gd name="connsiteX1050" fmla="*/ 350128 w 712090"/>
              <a:gd name="connsiteY1050" fmla="*/ 170999 h 722928"/>
              <a:gd name="connsiteX1051" fmla="*/ 350128 w 712090"/>
              <a:gd name="connsiteY1051" fmla="*/ 174772 h 722928"/>
              <a:gd name="connsiteX1052" fmla="*/ 342606 w 712090"/>
              <a:gd name="connsiteY1052" fmla="*/ 186093 h 722928"/>
              <a:gd name="connsiteX1053" fmla="*/ 342606 w 712090"/>
              <a:gd name="connsiteY1053" fmla="*/ 180055 h 722928"/>
              <a:gd name="connsiteX1054" fmla="*/ 312521 w 712090"/>
              <a:gd name="connsiteY1054" fmla="*/ 170999 h 722928"/>
              <a:gd name="connsiteX1055" fmla="*/ 316282 w 712090"/>
              <a:gd name="connsiteY1055" fmla="*/ 174773 h 722928"/>
              <a:gd name="connsiteX1056" fmla="*/ 316282 w 712090"/>
              <a:gd name="connsiteY1056" fmla="*/ 178546 h 722928"/>
              <a:gd name="connsiteX1057" fmla="*/ 312521 w 712090"/>
              <a:gd name="connsiteY1057" fmla="*/ 174773 h 722928"/>
              <a:gd name="connsiteX1058" fmla="*/ 310344 w 712090"/>
              <a:gd name="connsiteY1058" fmla="*/ 185697 h 722928"/>
              <a:gd name="connsiteX1059" fmla="*/ 297478 w 712090"/>
              <a:gd name="connsiteY1059" fmla="*/ 201188 h 722928"/>
              <a:gd name="connsiteX1060" fmla="*/ 300676 w 712090"/>
              <a:gd name="connsiteY1060" fmla="*/ 187638 h 722928"/>
              <a:gd name="connsiteX1061" fmla="*/ 308760 w 712090"/>
              <a:gd name="connsiteY1061" fmla="*/ 170999 h 722928"/>
              <a:gd name="connsiteX1062" fmla="*/ 301709 w 712090"/>
              <a:gd name="connsiteY1062" fmla="*/ 183263 h 722928"/>
              <a:gd name="connsiteX1063" fmla="*/ 300676 w 712090"/>
              <a:gd name="connsiteY1063" fmla="*/ 187638 h 722928"/>
              <a:gd name="connsiteX1064" fmla="*/ 293718 w 712090"/>
              <a:gd name="connsiteY1064" fmla="*/ 197414 h 722928"/>
              <a:gd name="connsiteX1065" fmla="*/ 297478 w 712090"/>
              <a:gd name="connsiteY1065" fmla="*/ 201188 h 722928"/>
              <a:gd name="connsiteX1066" fmla="*/ 289957 w 712090"/>
              <a:gd name="connsiteY1066" fmla="*/ 197414 h 722928"/>
              <a:gd name="connsiteX1067" fmla="*/ 291628 w 712090"/>
              <a:gd name="connsiteY1067" fmla="*/ 194059 h 722928"/>
              <a:gd name="connsiteX1068" fmla="*/ 291837 w 712090"/>
              <a:gd name="connsiteY1068" fmla="*/ 194584 h 722928"/>
              <a:gd name="connsiteX1069" fmla="*/ 293718 w 712090"/>
              <a:gd name="connsiteY1069" fmla="*/ 193640 h 722928"/>
              <a:gd name="connsiteX1070" fmla="*/ 308760 w 712090"/>
              <a:gd name="connsiteY1070" fmla="*/ 170999 h 722928"/>
              <a:gd name="connsiteX1071" fmla="*/ 297478 w 712090"/>
              <a:gd name="connsiteY1071" fmla="*/ 170999 h 722928"/>
              <a:gd name="connsiteX1072" fmla="*/ 300487 w 712090"/>
              <a:gd name="connsiteY1072" fmla="*/ 174018 h 722928"/>
              <a:gd name="connsiteX1073" fmla="*/ 297478 w 712090"/>
              <a:gd name="connsiteY1073" fmla="*/ 178546 h 722928"/>
              <a:gd name="connsiteX1074" fmla="*/ 293718 w 712090"/>
              <a:gd name="connsiteY1074" fmla="*/ 174773 h 722928"/>
              <a:gd name="connsiteX1075" fmla="*/ 289957 w 712090"/>
              <a:gd name="connsiteY1075" fmla="*/ 189867 h 722928"/>
              <a:gd name="connsiteX1076" fmla="*/ 292464 w 712090"/>
              <a:gd name="connsiteY1076" fmla="*/ 192382 h 722928"/>
              <a:gd name="connsiteX1077" fmla="*/ 291628 w 712090"/>
              <a:gd name="connsiteY1077" fmla="*/ 194059 h 722928"/>
              <a:gd name="connsiteX1078" fmla="*/ 289957 w 712090"/>
              <a:gd name="connsiteY1078" fmla="*/ 189867 h 722928"/>
              <a:gd name="connsiteX1079" fmla="*/ 274914 w 712090"/>
              <a:gd name="connsiteY1079" fmla="*/ 212508 h 722928"/>
              <a:gd name="connsiteX1080" fmla="*/ 281611 w 712090"/>
              <a:gd name="connsiteY1080" fmla="*/ 185630 h 722928"/>
              <a:gd name="connsiteX1081" fmla="*/ 337906 w 712090"/>
              <a:gd name="connsiteY1081" fmla="*/ 170527 h 722928"/>
              <a:gd name="connsiteX1082" fmla="*/ 338846 w 712090"/>
              <a:gd name="connsiteY1082" fmla="*/ 170999 h 722928"/>
              <a:gd name="connsiteX1083" fmla="*/ 337385 w 712090"/>
              <a:gd name="connsiteY1083" fmla="*/ 172356 h 722928"/>
              <a:gd name="connsiteX1084" fmla="*/ 353888 w 712090"/>
              <a:gd name="connsiteY1084" fmla="*/ 169112 h 722928"/>
              <a:gd name="connsiteX1085" fmla="*/ 353888 w 712090"/>
              <a:gd name="connsiteY1085" fmla="*/ 178546 h 722928"/>
              <a:gd name="connsiteX1086" fmla="*/ 353888 w 712090"/>
              <a:gd name="connsiteY1086" fmla="*/ 178546 h 722928"/>
              <a:gd name="connsiteX1087" fmla="*/ 350128 w 712090"/>
              <a:gd name="connsiteY1087" fmla="*/ 186093 h 722928"/>
              <a:gd name="connsiteX1088" fmla="*/ 350128 w 712090"/>
              <a:gd name="connsiteY1088" fmla="*/ 174772 h 722928"/>
              <a:gd name="connsiteX1089" fmla="*/ 331056 w 712090"/>
              <a:gd name="connsiteY1089" fmla="*/ 168842 h 722928"/>
              <a:gd name="connsiteX1090" fmla="*/ 329211 w 712090"/>
              <a:gd name="connsiteY1090" fmla="*/ 179951 h 722928"/>
              <a:gd name="connsiteX1091" fmla="*/ 326154 w 712090"/>
              <a:gd name="connsiteY1091" fmla="*/ 182791 h 722928"/>
              <a:gd name="connsiteX1092" fmla="*/ 316282 w 712090"/>
              <a:gd name="connsiteY1092" fmla="*/ 197414 h 722928"/>
              <a:gd name="connsiteX1093" fmla="*/ 316282 w 712090"/>
              <a:gd name="connsiteY1093" fmla="*/ 188609 h 722928"/>
              <a:gd name="connsiteX1094" fmla="*/ 368931 w 712090"/>
              <a:gd name="connsiteY1094" fmla="*/ 167225 h 722928"/>
              <a:gd name="connsiteX1095" fmla="*/ 366856 w 712090"/>
              <a:gd name="connsiteY1095" fmla="*/ 177635 h 722928"/>
              <a:gd name="connsiteX1096" fmla="*/ 361410 w 712090"/>
              <a:gd name="connsiteY1096" fmla="*/ 182320 h 722928"/>
              <a:gd name="connsiteX1097" fmla="*/ 362777 w 712090"/>
              <a:gd name="connsiteY1097" fmla="*/ 175459 h 722928"/>
              <a:gd name="connsiteX1098" fmla="*/ 342606 w 712090"/>
              <a:gd name="connsiteY1098" fmla="*/ 167225 h 722928"/>
              <a:gd name="connsiteX1099" fmla="*/ 342606 w 712090"/>
              <a:gd name="connsiteY1099" fmla="*/ 180055 h 722928"/>
              <a:gd name="connsiteX1100" fmla="*/ 331324 w 712090"/>
              <a:gd name="connsiteY1100" fmla="*/ 193640 h 722928"/>
              <a:gd name="connsiteX1101" fmla="*/ 336025 w 712090"/>
              <a:gd name="connsiteY1101" fmla="*/ 177131 h 722928"/>
              <a:gd name="connsiteX1102" fmla="*/ 331324 w 712090"/>
              <a:gd name="connsiteY1102" fmla="*/ 167225 h 722928"/>
              <a:gd name="connsiteX1103" fmla="*/ 332008 w 712090"/>
              <a:gd name="connsiteY1103" fmla="*/ 167568 h 722928"/>
              <a:gd name="connsiteX1104" fmla="*/ 331056 w 712090"/>
              <a:gd name="connsiteY1104" fmla="*/ 168842 h 722928"/>
              <a:gd name="connsiteX1105" fmla="*/ 305000 w 712090"/>
              <a:gd name="connsiteY1105" fmla="*/ 167225 h 722928"/>
              <a:gd name="connsiteX1106" fmla="*/ 301239 w 712090"/>
              <a:gd name="connsiteY1106" fmla="*/ 174773 h 722928"/>
              <a:gd name="connsiteX1107" fmla="*/ 301239 w 712090"/>
              <a:gd name="connsiteY1107" fmla="*/ 174773 h 722928"/>
              <a:gd name="connsiteX1108" fmla="*/ 300487 w 712090"/>
              <a:gd name="connsiteY1108" fmla="*/ 174018 h 722928"/>
              <a:gd name="connsiteX1109" fmla="*/ 309700 w 712090"/>
              <a:gd name="connsiteY1109" fmla="*/ 166281 h 722928"/>
              <a:gd name="connsiteX1110" fmla="*/ 308760 w 712090"/>
              <a:gd name="connsiteY1110" fmla="*/ 170999 h 722928"/>
              <a:gd name="connsiteX1111" fmla="*/ 305000 w 712090"/>
              <a:gd name="connsiteY1111" fmla="*/ 167225 h 722928"/>
              <a:gd name="connsiteX1112" fmla="*/ 309700 w 712090"/>
              <a:gd name="connsiteY1112" fmla="*/ 166281 h 722928"/>
              <a:gd name="connsiteX1113" fmla="*/ 347777 w 712090"/>
              <a:gd name="connsiteY1113" fmla="*/ 165810 h 722928"/>
              <a:gd name="connsiteX1114" fmla="*/ 350128 w 712090"/>
              <a:gd name="connsiteY1114" fmla="*/ 167225 h 722928"/>
              <a:gd name="connsiteX1115" fmla="*/ 350128 w 712090"/>
              <a:gd name="connsiteY1115" fmla="*/ 170999 h 722928"/>
              <a:gd name="connsiteX1116" fmla="*/ 342606 w 712090"/>
              <a:gd name="connsiteY1116" fmla="*/ 167225 h 722928"/>
              <a:gd name="connsiteX1117" fmla="*/ 347777 w 712090"/>
              <a:gd name="connsiteY1117" fmla="*/ 165810 h 722928"/>
              <a:gd name="connsiteX1118" fmla="*/ 335085 w 712090"/>
              <a:gd name="connsiteY1118" fmla="*/ 163451 h 722928"/>
              <a:gd name="connsiteX1119" fmla="*/ 338846 w 712090"/>
              <a:gd name="connsiteY1119" fmla="*/ 167225 h 722928"/>
              <a:gd name="connsiteX1120" fmla="*/ 337906 w 712090"/>
              <a:gd name="connsiteY1120" fmla="*/ 170527 h 722928"/>
              <a:gd name="connsiteX1121" fmla="*/ 332008 w 712090"/>
              <a:gd name="connsiteY1121" fmla="*/ 167568 h 722928"/>
              <a:gd name="connsiteX1122" fmla="*/ 350011 w 712090"/>
              <a:gd name="connsiteY1122" fmla="*/ 157909 h 722928"/>
              <a:gd name="connsiteX1123" fmla="*/ 523144 w 712090"/>
              <a:gd name="connsiteY1123" fmla="*/ 261598 h 722928"/>
              <a:gd name="connsiteX1124" fmla="*/ 455373 w 712090"/>
              <a:gd name="connsiteY1124" fmla="*/ 536223 h 722928"/>
              <a:gd name="connsiteX1125" fmla="*/ 191820 w 712090"/>
              <a:gd name="connsiteY1125" fmla="*/ 468507 h 722928"/>
              <a:gd name="connsiteX1126" fmla="*/ 171610 w 712090"/>
              <a:gd name="connsiteY1126" fmla="*/ 415712 h 722928"/>
              <a:gd name="connsiteX1127" fmla="*/ 169133 w 712090"/>
              <a:gd name="connsiteY1127" fmla="*/ 394502 h 722928"/>
              <a:gd name="connsiteX1128" fmla="*/ 168561 w 712090"/>
              <a:gd name="connsiteY1128" fmla="*/ 394790 h 722928"/>
              <a:gd name="connsiteX1129" fmla="*/ 166687 w 712090"/>
              <a:gd name="connsiteY1129" fmla="*/ 390081 h 722928"/>
              <a:gd name="connsiteX1130" fmla="*/ 168076 w 712090"/>
              <a:gd name="connsiteY1130" fmla="*/ 385448 h 722928"/>
              <a:gd name="connsiteX1131" fmla="*/ 167121 w 712090"/>
              <a:gd name="connsiteY1131" fmla="*/ 377274 h 722928"/>
              <a:gd name="connsiteX1132" fmla="*/ 165854 w 712090"/>
              <a:gd name="connsiteY1132" fmla="*/ 378546 h 722928"/>
              <a:gd name="connsiteX1133" fmla="*/ 165854 w 712090"/>
              <a:gd name="connsiteY1133" fmla="*/ 326187 h 722928"/>
              <a:gd name="connsiteX1134" fmla="*/ 169712 w 712090"/>
              <a:gd name="connsiteY1134" fmla="*/ 317720 h 722928"/>
              <a:gd name="connsiteX1135" fmla="*/ 171097 w 712090"/>
              <a:gd name="connsiteY1135" fmla="*/ 304765 h 722928"/>
              <a:gd name="connsiteX1136" fmla="*/ 188114 w 712090"/>
              <a:gd name="connsiteY1136" fmla="*/ 251077 h 722928"/>
              <a:gd name="connsiteX1137" fmla="*/ 198234 w 712090"/>
              <a:gd name="connsiteY1137" fmla="*/ 233655 h 722928"/>
              <a:gd name="connsiteX1138" fmla="*/ 212061 w 712090"/>
              <a:gd name="connsiteY1138" fmla="*/ 220866 h 722928"/>
              <a:gd name="connsiteX1139" fmla="*/ 191526 w 712090"/>
              <a:gd name="connsiteY1139" fmla="*/ 257131 h 722928"/>
              <a:gd name="connsiteX1140" fmla="*/ 180784 w 712090"/>
              <a:gd name="connsiteY1140" fmla="*/ 293418 h 722928"/>
              <a:gd name="connsiteX1141" fmla="*/ 188419 w 712090"/>
              <a:gd name="connsiteY1141" fmla="*/ 276659 h 722928"/>
              <a:gd name="connsiteX1142" fmla="*/ 188419 w 712090"/>
              <a:gd name="connsiteY1142" fmla="*/ 295372 h 722928"/>
              <a:gd name="connsiteX1143" fmla="*/ 173815 w 712090"/>
              <a:gd name="connsiteY1143" fmla="*/ 324381 h 722928"/>
              <a:gd name="connsiteX1144" fmla="*/ 170017 w 712090"/>
              <a:gd name="connsiteY1144" fmla="*/ 373517 h 722928"/>
              <a:gd name="connsiteX1145" fmla="*/ 170617 w 712090"/>
              <a:gd name="connsiteY1145" fmla="*/ 376969 h 722928"/>
              <a:gd name="connsiteX1146" fmla="*/ 188705 w 712090"/>
              <a:gd name="connsiteY1146" fmla="*/ 316626 h 722928"/>
              <a:gd name="connsiteX1147" fmla="*/ 230400 w 712090"/>
              <a:gd name="connsiteY1147" fmla="*/ 254471 h 722928"/>
              <a:gd name="connsiteX1148" fmla="*/ 328956 w 712090"/>
              <a:gd name="connsiteY1148" fmla="*/ 196731 h 722928"/>
              <a:gd name="connsiteX1149" fmla="*/ 368075 w 712090"/>
              <a:gd name="connsiteY1149" fmla="*/ 197937 h 722928"/>
              <a:gd name="connsiteX1150" fmla="*/ 368931 w 712090"/>
              <a:gd name="connsiteY1150" fmla="*/ 193640 h 722928"/>
              <a:gd name="connsiteX1151" fmla="*/ 372692 w 712090"/>
              <a:gd name="connsiteY1151" fmla="*/ 197414 h 722928"/>
              <a:gd name="connsiteX1152" fmla="*/ 369345 w 712090"/>
              <a:gd name="connsiteY1152" fmla="*/ 198086 h 722928"/>
              <a:gd name="connsiteX1153" fmla="*/ 407202 w 712090"/>
              <a:gd name="connsiteY1153" fmla="*/ 214281 h 722928"/>
              <a:gd name="connsiteX1154" fmla="*/ 414059 w 712090"/>
              <a:gd name="connsiteY1154" fmla="*/ 193641 h 722928"/>
              <a:gd name="connsiteX1155" fmla="*/ 421581 w 712090"/>
              <a:gd name="connsiteY1155" fmla="*/ 186093 h 722928"/>
              <a:gd name="connsiteX1156" fmla="*/ 417350 w 712090"/>
              <a:gd name="connsiteY1156" fmla="*/ 199772 h 722928"/>
              <a:gd name="connsiteX1157" fmla="*/ 416632 w 712090"/>
              <a:gd name="connsiteY1157" fmla="*/ 201452 h 722928"/>
              <a:gd name="connsiteX1158" fmla="*/ 416410 w 712090"/>
              <a:gd name="connsiteY1158" fmla="*/ 201759 h 722928"/>
              <a:gd name="connsiteX1159" fmla="*/ 407734 w 712090"/>
              <a:gd name="connsiteY1159" fmla="*/ 214509 h 722928"/>
              <a:gd name="connsiteX1160" fmla="*/ 410543 w 712090"/>
              <a:gd name="connsiteY1160" fmla="*/ 215711 h 722928"/>
              <a:gd name="connsiteX1161" fmla="*/ 416632 w 712090"/>
              <a:gd name="connsiteY1161" fmla="*/ 201452 h 722928"/>
              <a:gd name="connsiteX1162" fmla="*/ 429102 w 712090"/>
              <a:gd name="connsiteY1162" fmla="*/ 189867 h 722928"/>
              <a:gd name="connsiteX1163" fmla="*/ 424267 w 712090"/>
              <a:gd name="connsiteY1163" fmla="*/ 199570 h 722928"/>
              <a:gd name="connsiteX1164" fmla="*/ 421581 w 712090"/>
              <a:gd name="connsiteY1164" fmla="*/ 201188 h 722928"/>
              <a:gd name="connsiteX1165" fmla="*/ 423085 w 712090"/>
              <a:gd name="connsiteY1165" fmla="*/ 201942 h 722928"/>
              <a:gd name="connsiteX1166" fmla="*/ 422709 w 712090"/>
              <a:gd name="connsiteY1166" fmla="*/ 202697 h 722928"/>
              <a:gd name="connsiteX1167" fmla="*/ 420170 w 712090"/>
              <a:gd name="connsiteY1167" fmla="*/ 204961 h 722928"/>
              <a:gd name="connsiteX1168" fmla="*/ 410728 w 712090"/>
              <a:gd name="connsiteY1168" fmla="*/ 215790 h 722928"/>
              <a:gd name="connsiteX1169" fmla="*/ 434831 w 712090"/>
              <a:gd name="connsiteY1169" fmla="*/ 226102 h 722928"/>
              <a:gd name="connsiteX1170" fmla="*/ 459627 w 712090"/>
              <a:gd name="connsiteY1170" fmla="*/ 250931 h 722928"/>
              <a:gd name="connsiteX1171" fmla="*/ 461830 w 712090"/>
              <a:gd name="connsiteY1171" fmla="*/ 235456 h 722928"/>
              <a:gd name="connsiteX1172" fmla="*/ 462948 w 712090"/>
              <a:gd name="connsiteY1172" fmla="*/ 235150 h 722928"/>
              <a:gd name="connsiteX1173" fmla="*/ 466709 w 712090"/>
              <a:gd name="connsiteY1173" fmla="*/ 231376 h 722928"/>
              <a:gd name="connsiteX1174" fmla="*/ 462948 w 712090"/>
              <a:gd name="connsiteY1174" fmla="*/ 227603 h 722928"/>
              <a:gd name="connsiteX1175" fmla="*/ 461830 w 712090"/>
              <a:gd name="connsiteY1175" fmla="*/ 235456 h 722928"/>
              <a:gd name="connsiteX1176" fmla="*/ 457777 w 712090"/>
              <a:gd name="connsiteY1176" fmla="*/ 236565 h 722928"/>
              <a:gd name="connsiteX1177" fmla="*/ 455427 w 712090"/>
              <a:gd name="connsiteY1177" fmla="*/ 235150 h 722928"/>
              <a:gd name="connsiteX1178" fmla="*/ 451666 w 712090"/>
              <a:gd name="connsiteY1178" fmla="*/ 220055 h 722928"/>
              <a:gd name="connsiteX1179" fmla="*/ 447905 w 712090"/>
              <a:gd name="connsiteY1179" fmla="*/ 216282 h 722928"/>
              <a:gd name="connsiteX1180" fmla="*/ 451666 w 712090"/>
              <a:gd name="connsiteY1180" fmla="*/ 216282 h 722928"/>
              <a:gd name="connsiteX1181" fmla="*/ 451666 w 712090"/>
              <a:gd name="connsiteY1181" fmla="*/ 210891 h 722928"/>
              <a:gd name="connsiteX1182" fmla="*/ 455427 w 712090"/>
              <a:gd name="connsiteY1182" fmla="*/ 208735 h 722928"/>
              <a:gd name="connsiteX1183" fmla="*/ 459187 w 712090"/>
              <a:gd name="connsiteY1183" fmla="*/ 212508 h 722928"/>
              <a:gd name="connsiteX1184" fmla="*/ 462948 w 712090"/>
              <a:gd name="connsiteY1184" fmla="*/ 223829 h 722928"/>
              <a:gd name="connsiteX1185" fmla="*/ 470470 w 712090"/>
              <a:gd name="connsiteY1185" fmla="*/ 227603 h 722928"/>
              <a:gd name="connsiteX1186" fmla="*/ 464592 w 712090"/>
              <a:gd name="connsiteY1186" fmla="*/ 248244 h 722928"/>
              <a:gd name="connsiteX1187" fmla="*/ 460892 w 712090"/>
              <a:gd name="connsiteY1187" fmla="*/ 252197 h 722928"/>
              <a:gd name="connsiteX1188" fmla="*/ 462710 w 712090"/>
              <a:gd name="connsiteY1188" fmla="*/ 254018 h 722928"/>
              <a:gd name="connsiteX1189" fmla="*/ 462948 w 712090"/>
              <a:gd name="connsiteY1189" fmla="*/ 254018 h 722928"/>
              <a:gd name="connsiteX1190" fmla="*/ 464592 w 712090"/>
              <a:gd name="connsiteY1190" fmla="*/ 248244 h 722928"/>
              <a:gd name="connsiteX1191" fmla="*/ 473760 w 712090"/>
              <a:gd name="connsiteY1191" fmla="*/ 238452 h 722928"/>
              <a:gd name="connsiteX1192" fmla="*/ 481432 w 712090"/>
              <a:gd name="connsiteY1192" fmla="*/ 226442 h 722928"/>
              <a:gd name="connsiteX1193" fmla="*/ 451608 w 712090"/>
              <a:gd name="connsiteY1193" fmla="*/ 197645 h 722928"/>
              <a:gd name="connsiteX1194" fmla="*/ 443895 w 712090"/>
              <a:gd name="connsiteY1194" fmla="*/ 194225 h 722928"/>
              <a:gd name="connsiteX1195" fmla="*/ 440181 w 712090"/>
              <a:gd name="connsiteY1195" fmla="*/ 202921 h 722928"/>
              <a:gd name="connsiteX1196" fmla="*/ 439914 w 712090"/>
              <a:gd name="connsiteY1196" fmla="*/ 200244 h 722928"/>
              <a:gd name="connsiteX1197" fmla="*/ 436623 w 712090"/>
              <a:gd name="connsiteY1197" fmla="*/ 201188 h 722928"/>
              <a:gd name="connsiteX1198" fmla="*/ 429102 w 712090"/>
              <a:gd name="connsiteY1198" fmla="*/ 220055 h 722928"/>
              <a:gd name="connsiteX1199" fmla="*/ 433568 w 712090"/>
              <a:gd name="connsiteY1199" fmla="*/ 202131 h 722928"/>
              <a:gd name="connsiteX1200" fmla="*/ 443586 w 712090"/>
              <a:gd name="connsiteY1200" fmla="*/ 194089 h 722928"/>
              <a:gd name="connsiteX1201" fmla="*/ 437703 w 712090"/>
              <a:gd name="connsiteY1201" fmla="*/ 191481 h 722928"/>
              <a:gd name="connsiteX1202" fmla="*/ 435960 w 712090"/>
              <a:gd name="connsiteY1202" fmla="*/ 192531 h 722928"/>
              <a:gd name="connsiteX1203" fmla="*/ 436369 w 712090"/>
              <a:gd name="connsiteY1203" fmla="*/ 190889 h 722928"/>
              <a:gd name="connsiteX1204" fmla="*/ 421903 w 712090"/>
              <a:gd name="connsiteY1204" fmla="*/ 184476 h 722928"/>
              <a:gd name="connsiteX1205" fmla="*/ 421581 w 712090"/>
              <a:gd name="connsiteY1205" fmla="*/ 186093 h 722928"/>
              <a:gd name="connsiteX1206" fmla="*/ 418439 w 712090"/>
              <a:gd name="connsiteY1206" fmla="*/ 182941 h 722928"/>
              <a:gd name="connsiteX1207" fmla="*/ 417719 w 712090"/>
              <a:gd name="connsiteY1207" fmla="*/ 182622 h 722928"/>
              <a:gd name="connsiteX1208" fmla="*/ 414059 w 712090"/>
              <a:gd name="connsiteY1208" fmla="*/ 193641 h 722928"/>
              <a:gd name="connsiteX1209" fmla="*/ 402777 w 712090"/>
              <a:gd name="connsiteY1209" fmla="*/ 204961 h 722928"/>
              <a:gd name="connsiteX1210" fmla="*/ 417642 w 712090"/>
              <a:gd name="connsiteY1210" fmla="*/ 182588 h 722928"/>
              <a:gd name="connsiteX1211" fmla="*/ 417580 w 712090"/>
              <a:gd name="connsiteY1211" fmla="*/ 182560 h 722928"/>
              <a:gd name="connsiteX1212" fmla="*/ 399017 w 712090"/>
              <a:gd name="connsiteY1212" fmla="*/ 201188 h 722928"/>
              <a:gd name="connsiteX1213" fmla="*/ 406068 w 712090"/>
              <a:gd name="connsiteY1213" fmla="*/ 191282 h 722928"/>
              <a:gd name="connsiteX1214" fmla="*/ 406538 w 712090"/>
              <a:gd name="connsiteY1214" fmla="*/ 189867 h 722928"/>
              <a:gd name="connsiteX1215" fmla="*/ 417508 w 712090"/>
              <a:gd name="connsiteY1215" fmla="*/ 182528 h 722928"/>
              <a:gd name="connsiteX1216" fmla="*/ 412090 w 712090"/>
              <a:gd name="connsiteY1216" fmla="*/ 180127 h 722928"/>
              <a:gd name="connsiteX1217" fmla="*/ 408931 w 712090"/>
              <a:gd name="connsiteY1217" fmla="*/ 182663 h 722928"/>
              <a:gd name="connsiteX1218" fmla="*/ 410071 w 712090"/>
              <a:gd name="connsiteY1218" fmla="*/ 179231 h 722928"/>
              <a:gd name="connsiteX1219" fmla="*/ 406111 w 712090"/>
              <a:gd name="connsiteY1219" fmla="*/ 177476 h 722928"/>
              <a:gd name="connsiteX1220" fmla="*/ 406538 w 712090"/>
              <a:gd name="connsiteY1220" fmla="*/ 178546 h 722928"/>
              <a:gd name="connsiteX1221" fmla="*/ 404965 w 712090"/>
              <a:gd name="connsiteY1221" fmla="*/ 176968 h 722928"/>
              <a:gd name="connsiteX1222" fmla="*/ 402198 w 712090"/>
              <a:gd name="connsiteY1222" fmla="*/ 175741 h 722928"/>
              <a:gd name="connsiteX1223" fmla="*/ 397136 w 712090"/>
              <a:gd name="connsiteY1223" fmla="*/ 184207 h 722928"/>
              <a:gd name="connsiteX1224" fmla="*/ 387735 w 712090"/>
              <a:gd name="connsiteY1224" fmla="*/ 189867 h 722928"/>
              <a:gd name="connsiteX1225" fmla="*/ 392032 w 712090"/>
              <a:gd name="connsiteY1225" fmla="*/ 181242 h 722928"/>
              <a:gd name="connsiteX1226" fmla="*/ 401605 w 712090"/>
              <a:gd name="connsiteY1226" fmla="*/ 175478 h 722928"/>
              <a:gd name="connsiteX1227" fmla="*/ 384779 w 712090"/>
              <a:gd name="connsiteY1227" fmla="*/ 168019 h 722928"/>
              <a:gd name="connsiteX1228" fmla="*/ 368174 w 712090"/>
              <a:gd name="connsiteY1228" fmla="*/ 165326 h 722928"/>
              <a:gd name="connsiteX1229" fmla="*/ 368931 w 712090"/>
              <a:gd name="connsiteY1229" fmla="*/ 167225 h 722928"/>
              <a:gd name="connsiteX1230" fmla="*/ 366820 w 712090"/>
              <a:gd name="connsiteY1230" fmla="*/ 165107 h 722928"/>
              <a:gd name="connsiteX1231" fmla="*/ 364902 w 712090"/>
              <a:gd name="connsiteY1231" fmla="*/ 164796 h 722928"/>
              <a:gd name="connsiteX1232" fmla="*/ 362777 w 712090"/>
              <a:gd name="connsiteY1232" fmla="*/ 175459 h 722928"/>
              <a:gd name="connsiteX1233" fmla="*/ 357649 w 712090"/>
              <a:gd name="connsiteY1233" fmla="*/ 182320 h 722928"/>
              <a:gd name="connsiteX1234" fmla="*/ 353888 w 712090"/>
              <a:gd name="connsiteY1234" fmla="*/ 178546 h 722928"/>
              <a:gd name="connsiteX1235" fmla="*/ 357649 w 712090"/>
              <a:gd name="connsiteY1235" fmla="*/ 178546 h 722928"/>
              <a:gd name="connsiteX1236" fmla="*/ 359530 w 712090"/>
              <a:gd name="connsiteY1236" fmla="*/ 170999 h 722928"/>
              <a:gd name="connsiteX1237" fmla="*/ 364245 w 712090"/>
              <a:gd name="connsiteY1237" fmla="*/ 164689 h 722928"/>
              <a:gd name="connsiteX1238" fmla="*/ 361223 w 712090"/>
              <a:gd name="connsiteY1238" fmla="*/ 164199 h 722928"/>
              <a:gd name="connsiteX1239" fmla="*/ 359530 w 712090"/>
              <a:gd name="connsiteY1239" fmla="*/ 170999 h 722928"/>
              <a:gd name="connsiteX1240" fmla="*/ 353888 w 712090"/>
              <a:gd name="connsiteY1240" fmla="*/ 178546 h 722928"/>
              <a:gd name="connsiteX1241" fmla="*/ 361051 w 712090"/>
              <a:gd name="connsiteY1241" fmla="*/ 164171 h 722928"/>
              <a:gd name="connsiteX1242" fmla="*/ 357548 w 712090"/>
              <a:gd name="connsiteY1242" fmla="*/ 163603 h 722928"/>
              <a:gd name="connsiteX1243" fmla="*/ 353888 w 712090"/>
              <a:gd name="connsiteY1243" fmla="*/ 169112 h 722928"/>
              <a:gd name="connsiteX1244" fmla="*/ 353888 w 712090"/>
              <a:gd name="connsiteY1244" fmla="*/ 163451 h 722928"/>
              <a:gd name="connsiteX1245" fmla="*/ 356611 w 712090"/>
              <a:gd name="connsiteY1245" fmla="*/ 163451 h 722928"/>
              <a:gd name="connsiteX1246" fmla="*/ 348893 w 712090"/>
              <a:gd name="connsiteY1246" fmla="*/ 162200 h 722928"/>
              <a:gd name="connsiteX1247" fmla="*/ 312302 w 712090"/>
              <a:gd name="connsiteY1247" fmla="*/ 163787 h 722928"/>
              <a:gd name="connsiteX1248" fmla="*/ 276075 w 712090"/>
              <a:gd name="connsiteY1248" fmla="*/ 179129 h 722928"/>
              <a:gd name="connsiteX1249" fmla="*/ 282436 w 712090"/>
              <a:gd name="connsiteY1249" fmla="*/ 182320 h 722928"/>
              <a:gd name="connsiteX1250" fmla="*/ 274914 w 712090"/>
              <a:gd name="connsiteY1250" fmla="*/ 182320 h 722928"/>
              <a:gd name="connsiteX1251" fmla="*/ 273060 w 712090"/>
              <a:gd name="connsiteY1251" fmla="*/ 195346 h 722928"/>
              <a:gd name="connsiteX1252" fmla="*/ 270213 w 712090"/>
              <a:gd name="connsiteY1252" fmla="*/ 199301 h 722928"/>
              <a:gd name="connsiteX1253" fmla="*/ 263632 w 712090"/>
              <a:gd name="connsiteY1253" fmla="*/ 216282 h 722928"/>
              <a:gd name="connsiteX1254" fmla="*/ 266139 w 712090"/>
              <a:gd name="connsiteY1254" fmla="*/ 196156 h 722928"/>
              <a:gd name="connsiteX1255" fmla="*/ 274236 w 712090"/>
              <a:gd name="connsiteY1255" fmla="*/ 179908 h 722928"/>
              <a:gd name="connsiteX1256" fmla="*/ 263840 w 712090"/>
              <a:gd name="connsiteY1256" fmla="*/ 184311 h 722928"/>
              <a:gd name="connsiteX1257" fmla="*/ 267393 w 712090"/>
              <a:gd name="connsiteY1257" fmla="*/ 186093 h 722928"/>
              <a:gd name="connsiteX1258" fmla="*/ 259871 w 712090"/>
              <a:gd name="connsiteY1258" fmla="*/ 186093 h 722928"/>
              <a:gd name="connsiteX1259" fmla="*/ 257364 w 712090"/>
              <a:gd name="connsiteY1259" fmla="*/ 206219 h 722928"/>
              <a:gd name="connsiteX1260" fmla="*/ 244829 w 712090"/>
              <a:gd name="connsiteY1260" fmla="*/ 231376 h 722928"/>
              <a:gd name="connsiteX1261" fmla="*/ 250201 w 712090"/>
              <a:gd name="connsiteY1261" fmla="*/ 201726 h 722928"/>
              <a:gd name="connsiteX1262" fmla="*/ 257553 w 712090"/>
              <a:gd name="connsiteY1262" fmla="*/ 186973 h 722928"/>
              <a:gd name="connsiteX1263" fmla="*/ 251763 w 712090"/>
              <a:gd name="connsiteY1263" fmla="*/ 189425 h 722928"/>
              <a:gd name="connsiteX1264" fmla="*/ 252350 w 712090"/>
              <a:gd name="connsiteY1264" fmla="*/ 189867 h 722928"/>
              <a:gd name="connsiteX1265" fmla="*/ 251723 w 712090"/>
              <a:gd name="connsiteY1265" fmla="*/ 193326 h 722928"/>
              <a:gd name="connsiteX1266" fmla="*/ 247740 w 712090"/>
              <a:gd name="connsiteY1266" fmla="*/ 191327 h 722928"/>
              <a:gd name="connsiteX1267" fmla="*/ 247893 w 712090"/>
              <a:gd name="connsiteY1267" fmla="*/ 191064 h 722928"/>
              <a:gd name="connsiteX1268" fmla="*/ 247525 w 712090"/>
              <a:gd name="connsiteY1268" fmla="*/ 191220 h 722928"/>
              <a:gd name="connsiteX1269" fmla="*/ 247740 w 712090"/>
              <a:gd name="connsiteY1269" fmla="*/ 191327 h 722928"/>
              <a:gd name="connsiteX1270" fmla="*/ 242867 w 712090"/>
              <a:gd name="connsiteY1270" fmla="*/ 199711 h 722928"/>
              <a:gd name="connsiteX1271" fmla="*/ 244286 w 712090"/>
              <a:gd name="connsiteY1271" fmla="*/ 192592 h 722928"/>
              <a:gd name="connsiteX1272" fmla="*/ 241237 w 712090"/>
              <a:gd name="connsiteY1272" fmla="*/ 193883 h 722928"/>
              <a:gd name="connsiteX1273" fmla="*/ 212061 w 712090"/>
              <a:gd name="connsiteY1273" fmla="*/ 220866 h 722928"/>
              <a:gd name="connsiteX1274" fmla="*/ 225758 w 712090"/>
              <a:gd name="connsiteY1274" fmla="*/ 196677 h 722928"/>
              <a:gd name="connsiteX1275" fmla="*/ 282181 w 712090"/>
              <a:gd name="connsiteY1275" fmla="*/ 167549 h 722928"/>
              <a:gd name="connsiteX1276" fmla="*/ 350011 w 712090"/>
              <a:gd name="connsiteY1276" fmla="*/ 157909 h 722928"/>
              <a:gd name="connsiteX1277" fmla="*/ 187084 w 712090"/>
              <a:gd name="connsiteY1277" fmla="*/ 102599 h 722928"/>
              <a:gd name="connsiteX1278" fmla="*/ 188038 w 712090"/>
              <a:gd name="connsiteY1278" fmla="*/ 105543 h 722928"/>
              <a:gd name="connsiteX1279" fmla="*/ 188038 w 712090"/>
              <a:gd name="connsiteY1279" fmla="*/ 103658 h 722928"/>
              <a:gd name="connsiteX1280" fmla="*/ 284878 w 712090"/>
              <a:gd name="connsiteY1280" fmla="*/ 368 h 722928"/>
              <a:gd name="connsiteX1281" fmla="*/ 297100 w 712090"/>
              <a:gd name="connsiteY1281" fmla="*/ 9758 h 722928"/>
              <a:gd name="connsiteX1282" fmla="*/ 308382 w 712090"/>
              <a:gd name="connsiteY1282" fmla="*/ 54830 h 722928"/>
              <a:gd name="connsiteX1283" fmla="*/ 338469 w 712090"/>
              <a:gd name="connsiteY1283" fmla="*/ 62342 h 722928"/>
              <a:gd name="connsiteX1284" fmla="*/ 413684 w 712090"/>
              <a:gd name="connsiteY1284" fmla="*/ 66098 h 722928"/>
              <a:gd name="connsiteX1285" fmla="*/ 443770 w 712090"/>
              <a:gd name="connsiteY1285" fmla="*/ 81122 h 722928"/>
              <a:gd name="connsiteX1286" fmla="*/ 477617 w 712090"/>
              <a:gd name="connsiteY1286" fmla="*/ 77366 h 722928"/>
              <a:gd name="connsiteX1287" fmla="*/ 515225 w 712090"/>
              <a:gd name="connsiteY1287" fmla="*/ 39806 h 722928"/>
              <a:gd name="connsiteX1288" fmla="*/ 526507 w 712090"/>
              <a:gd name="connsiteY1288" fmla="*/ 32294 h 722928"/>
              <a:gd name="connsiteX1289" fmla="*/ 579158 w 712090"/>
              <a:gd name="connsiteY1289" fmla="*/ 62342 h 722928"/>
              <a:gd name="connsiteX1290" fmla="*/ 631808 w 712090"/>
              <a:gd name="connsiteY1290" fmla="*/ 118682 h 722928"/>
              <a:gd name="connsiteX1291" fmla="*/ 661895 w 712090"/>
              <a:gd name="connsiteY1291" fmla="*/ 159998 h 722928"/>
              <a:gd name="connsiteX1292" fmla="*/ 658134 w 712090"/>
              <a:gd name="connsiteY1292" fmla="*/ 186290 h 722928"/>
              <a:gd name="connsiteX1293" fmla="*/ 656261 w 712090"/>
              <a:gd name="connsiteY1293" fmla="*/ 186701 h 722928"/>
              <a:gd name="connsiteX1294" fmla="*/ 654050 w 712090"/>
              <a:gd name="connsiteY1294" fmla="*/ 201836 h 722928"/>
              <a:gd name="connsiteX1295" fmla="*/ 646112 w 712090"/>
              <a:gd name="connsiteY1295" fmla="*/ 201836 h 722928"/>
              <a:gd name="connsiteX1296" fmla="*/ 650142 w 712090"/>
              <a:gd name="connsiteY1296" fmla="*/ 188046 h 722928"/>
              <a:gd name="connsiteX1297" fmla="*/ 637491 w 712090"/>
              <a:gd name="connsiteY1297" fmla="*/ 190825 h 722928"/>
              <a:gd name="connsiteX1298" fmla="*/ 635304 w 712090"/>
              <a:gd name="connsiteY1298" fmla="*/ 217252 h 722928"/>
              <a:gd name="connsiteX1299" fmla="*/ 636246 w 712090"/>
              <a:gd name="connsiteY1299" fmla="*/ 216951 h 722928"/>
              <a:gd name="connsiteX1300" fmla="*/ 657578 w 712090"/>
              <a:gd name="connsiteY1300" fmla="*/ 194237 h 722928"/>
              <a:gd name="connsiteX1301" fmla="*/ 661371 w 712090"/>
              <a:gd name="connsiteY1301" fmla="*/ 190452 h 722928"/>
              <a:gd name="connsiteX1302" fmla="*/ 621906 w 712090"/>
              <a:gd name="connsiteY1302" fmla="*/ 226120 h 722928"/>
              <a:gd name="connsiteX1303" fmla="*/ 617666 w 712090"/>
              <a:gd name="connsiteY1303" fmla="*/ 227573 h 722928"/>
              <a:gd name="connsiteX1304" fmla="*/ 620526 w 712090"/>
              <a:gd name="connsiteY1304" fmla="*/ 298970 h 722928"/>
              <a:gd name="connsiteX1305" fmla="*/ 639330 w 712090"/>
              <a:gd name="connsiteY1305" fmla="*/ 325262 h 722928"/>
              <a:gd name="connsiteX1306" fmla="*/ 669416 w 712090"/>
              <a:gd name="connsiteY1306" fmla="*/ 329018 h 722928"/>
              <a:gd name="connsiteX1307" fmla="*/ 703263 w 712090"/>
              <a:gd name="connsiteY1307" fmla="*/ 351554 h 722928"/>
              <a:gd name="connsiteX1308" fmla="*/ 695742 w 712090"/>
              <a:gd name="connsiteY1308" fmla="*/ 400382 h 722928"/>
              <a:gd name="connsiteX1309" fmla="*/ 658134 w 712090"/>
              <a:gd name="connsiteY1309" fmla="*/ 505550 h 722928"/>
              <a:gd name="connsiteX1310" fmla="*/ 655026 w 712090"/>
              <a:gd name="connsiteY1310" fmla="*/ 505625 h 722928"/>
              <a:gd name="connsiteX1311" fmla="*/ 657977 w 712090"/>
              <a:gd name="connsiteY1311" fmla="*/ 512982 h 722928"/>
              <a:gd name="connsiteX1312" fmla="*/ 676776 w 712090"/>
              <a:gd name="connsiteY1312" fmla="*/ 505484 h 722928"/>
              <a:gd name="connsiteX1313" fmla="*/ 684296 w 712090"/>
              <a:gd name="connsiteY1313" fmla="*/ 482989 h 722928"/>
              <a:gd name="connsiteX1314" fmla="*/ 695576 w 712090"/>
              <a:gd name="connsiteY1314" fmla="*/ 441747 h 722928"/>
              <a:gd name="connsiteX1315" fmla="*/ 703096 w 712090"/>
              <a:gd name="connsiteY1315" fmla="*/ 355515 h 722928"/>
              <a:gd name="connsiteX1316" fmla="*/ 710615 w 712090"/>
              <a:gd name="connsiteY1316" fmla="*/ 355515 h 722928"/>
              <a:gd name="connsiteX1317" fmla="*/ 703096 w 712090"/>
              <a:gd name="connsiteY1317" fmla="*/ 434249 h 722928"/>
              <a:gd name="connsiteX1318" fmla="*/ 673016 w 712090"/>
              <a:gd name="connsiteY1318" fmla="*/ 524230 h 722928"/>
              <a:gd name="connsiteX1319" fmla="*/ 669257 w 712090"/>
              <a:gd name="connsiteY1319" fmla="*/ 527979 h 722928"/>
              <a:gd name="connsiteX1320" fmla="*/ 653747 w 712090"/>
              <a:gd name="connsiteY1320" fmla="*/ 513920 h 722928"/>
              <a:gd name="connsiteX1321" fmla="*/ 653567 w 712090"/>
              <a:gd name="connsiteY1321" fmla="*/ 513419 h 722928"/>
              <a:gd name="connsiteX1322" fmla="*/ 650286 w 712090"/>
              <a:gd name="connsiteY1322" fmla="*/ 515880 h 722928"/>
              <a:gd name="connsiteX1323" fmla="*/ 650286 w 712090"/>
              <a:gd name="connsiteY1323" fmla="*/ 517448 h 722928"/>
              <a:gd name="connsiteX1324" fmla="*/ 593815 w 712090"/>
              <a:gd name="connsiteY1324" fmla="*/ 566291 h 722928"/>
              <a:gd name="connsiteX1325" fmla="*/ 571227 w 712090"/>
              <a:gd name="connsiteY1325" fmla="*/ 596347 h 722928"/>
              <a:gd name="connsiteX1326" fmla="*/ 561797 w 712090"/>
              <a:gd name="connsiteY1326" fmla="*/ 599658 h 722928"/>
              <a:gd name="connsiteX1327" fmla="*/ 560614 w 712090"/>
              <a:gd name="connsiteY1327" fmla="*/ 603584 h 722928"/>
              <a:gd name="connsiteX1328" fmla="*/ 557240 w 712090"/>
              <a:gd name="connsiteY1328" fmla="*/ 604526 h 722928"/>
              <a:gd name="connsiteX1329" fmla="*/ 556918 w 712090"/>
              <a:gd name="connsiteY1329" fmla="*/ 601372 h 722928"/>
              <a:gd name="connsiteX1330" fmla="*/ 545816 w 712090"/>
              <a:gd name="connsiteY1330" fmla="*/ 605270 h 722928"/>
              <a:gd name="connsiteX1331" fmla="*/ 535129 w 712090"/>
              <a:gd name="connsiteY1331" fmla="*/ 596382 h 722928"/>
              <a:gd name="connsiteX1332" fmla="*/ 533088 w 712090"/>
              <a:gd name="connsiteY1332" fmla="*/ 605553 h 722928"/>
              <a:gd name="connsiteX1333" fmla="*/ 533343 w 712090"/>
              <a:gd name="connsiteY1333" fmla="*/ 612034 h 722928"/>
              <a:gd name="connsiteX1334" fmla="*/ 534194 w 712090"/>
              <a:gd name="connsiteY1334" fmla="*/ 607353 h 722928"/>
              <a:gd name="connsiteX1335" fmla="*/ 536787 w 712090"/>
              <a:gd name="connsiteY1335" fmla="*/ 610317 h 722928"/>
              <a:gd name="connsiteX1336" fmla="*/ 541020 w 712090"/>
              <a:gd name="connsiteY1336" fmla="*/ 611163 h 722928"/>
              <a:gd name="connsiteX1337" fmla="*/ 548164 w 712090"/>
              <a:gd name="connsiteY1337" fmla="*/ 626403 h 722928"/>
              <a:gd name="connsiteX1338" fmla="*/ 551767 w 712090"/>
              <a:gd name="connsiteY1338" fmla="*/ 639215 h 722928"/>
              <a:gd name="connsiteX1339" fmla="*/ 552305 w 712090"/>
              <a:gd name="connsiteY1339" fmla="*/ 637949 h 722928"/>
              <a:gd name="connsiteX1340" fmla="*/ 544800 w 712090"/>
              <a:gd name="connsiteY1340" fmla="*/ 607931 h 722928"/>
              <a:gd name="connsiteX1341" fmla="*/ 552305 w 712090"/>
              <a:gd name="connsiteY1341" fmla="*/ 607931 h 722928"/>
              <a:gd name="connsiteX1342" fmla="*/ 544800 w 712090"/>
              <a:gd name="connsiteY1342" fmla="*/ 667967 h 722928"/>
              <a:gd name="connsiteX1343" fmla="*/ 537296 w 712090"/>
              <a:gd name="connsiteY1343" fmla="*/ 667967 h 722928"/>
              <a:gd name="connsiteX1344" fmla="*/ 503525 w 712090"/>
              <a:gd name="connsiteY1344" fmla="*/ 675471 h 722928"/>
              <a:gd name="connsiteX1345" fmla="*/ 454746 w 712090"/>
              <a:gd name="connsiteY1345" fmla="*/ 705490 h 722928"/>
              <a:gd name="connsiteX1346" fmla="*/ 390957 w 712090"/>
              <a:gd name="connsiteY1346" fmla="*/ 720499 h 722928"/>
              <a:gd name="connsiteX1347" fmla="*/ 371258 w 712090"/>
              <a:gd name="connsiteY1347" fmla="*/ 702675 h 722928"/>
              <a:gd name="connsiteX1348" fmla="*/ 369125 w 712090"/>
              <a:gd name="connsiteY1348" fmla="*/ 699121 h 722928"/>
              <a:gd name="connsiteX1349" fmla="*/ 357743 w 712090"/>
              <a:gd name="connsiteY1349" fmla="*/ 690063 h 722928"/>
              <a:gd name="connsiteX1350" fmla="*/ 353512 w 712090"/>
              <a:gd name="connsiteY1350" fmla="*/ 648277 h 722928"/>
              <a:gd name="connsiteX1351" fmla="*/ 315904 w 712090"/>
              <a:gd name="connsiteY1351" fmla="*/ 637009 h 722928"/>
              <a:gd name="connsiteX1352" fmla="*/ 302741 w 712090"/>
              <a:gd name="connsiteY1352" fmla="*/ 632784 h 722928"/>
              <a:gd name="connsiteX1353" fmla="*/ 292536 w 712090"/>
              <a:gd name="connsiteY1353" fmla="*/ 627324 h 722928"/>
              <a:gd name="connsiteX1354" fmla="*/ 294481 w 712090"/>
              <a:gd name="connsiteY1354" fmla="*/ 631478 h 722928"/>
              <a:gd name="connsiteX1355" fmla="*/ 301625 w 712090"/>
              <a:gd name="connsiteY1355" fmla="*/ 637743 h 722928"/>
              <a:gd name="connsiteX1356" fmla="*/ 297815 w 712090"/>
              <a:gd name="connsiteY1356" fmla="*/ 641599 h 722928"/>
              <a:gd name="connsiteX1357" fmla="*/ 282575 w 712090"/>
              <a:gd name="connsiteY1357" fmla="*/ 626177 h 722928"/>
              <a:gd name="connsiteX1358" fmla="*/ 284527 w 712090"/>
              <a:gd name="connsiteY1358" fmla="*/ 622227 h 722928"/>
              <a:gd name="connsiteX1359" fmla="*/ 271069 w 712090"/>
              <a:gd name="connsiteY1359" fmla="*/ 612867 h 722928"/>
              <a:gd name="connsiteX1360" fmla="*/ 249386 w 712090"/>
              <a:gd name="connsiteY1360" fmla="*/ 605142 h 722928"/>
              <a:gd name="connsiteX1361" fmla="*/ 238150 w 712090"/>
              <a:gd name="connsiteY1361" fmla="*/ 606402 h 722928"/>
              <a:gd name="connsiteX1362" fmla="*/ 247133 w 712090"/>
              <a:gd name="connsiteY1362" fmla="*/ 621672 h 722928"/>
              <a:gd name="connsiteX1363" fmla="*/ 334399 w 712090"/>
              <a:gd name="connsiteY1363" fmla="*/ 648779 h 722928"/>
              <a:gd name="connsiteX1364" fmla="*/ 334399 w 712090"/>
              <a:gd name="connsiteY1364" fmla="*/ 656339 h 722928"/>
              <a:gd name="connsiteX1365" fmla="*/ 242402 w 712090"/>
              <a:gd name="connsiteY1365" fmla="*/ 626042 h 722928"/>
              <a:gd name="connsiteX1366" fmla="*/ 237611 w 712090"/>
              <a:gd name="connsiteY1366" fmla="*/ 617234 h 722928"/>
              <a:gd name="connsiteX1367" fmla="*/ 237979 w 712090"/>
              <a:gd name="connsiteY1367" fmla="*/ 629545 h 722928"/>
              <a:gd name="connsiteX1368" fmla="*/ 177006 w 712090"/>
              <a:gd name="connsiteY1368" fmla="*/ 641697 h 722928"/>
              <a:gd name="connsiteX1369" fmla="*/ 101600 w 712090"/>
              <a:gd name="connsiteY1369" fmla="*/ 536498 h 722928"/>
              <a:gd name="connsiteX1370" fmla="*/ 105370 w 712090"/>
              <a:gd name="connsiteY1370" fmla="*/ 533681 h 722928"/>
              <a:gd name="connsiteX1371" fmla="*/ 105963 w 712090"/>
              <a:gd name="connsiteY1371" fmla="*/ 534124 h 722928"/>
              <a:gd name="connsiteX1372" fmla="*/ 112823 w 712090"/>
              <a:gd name="connsiteY1372" fmla="*/ 516817 h 722928"/>
              <a:gd name="connsiteX1373" fmla="*/ 135387 w 712090"/>
              <a:gd name="connsiteY1373" fmla="*/ 498038 h 722928"/>
              <a:gd name="connsiteX1374" fmla="*/ 139148 w 712090"/>
              <a:gd name="connsiteY1374" fmla="*/ 475502 h 722928"/>
              <a:gd name="connsiteX1375" fmla="*/ 130216 w 712090"/>
              <a:gd name="connsiteY1375" fmla="*/ 433247 h 722928"/>
              <a:gd name="connsiteX1376" fmla="*/ 128588 w 712090"/>
              <a:gd name="connsiteY1376" fmla="*/ 430335 h 722928"/>
              <a:gd name="connsiteX1377" fmla="*/ 128588 w 712090"/>
              <a:gd name="connsiteY1377" fmla="*/ 433787 h 722928"/>
              <a:gd name="connsiteX1378" fmla="*/ 120650 w 712090"/>
              <a:gd name="connsiteY1378" fmla="*/ 433787 h 722928"/>
              <a:gd name="connsiteX1379" fmla="*/ 120650 w 712090"/>
              <a:gd name="connsiteY1379" fmla="*/ 418970 h 722928"/>
              <a:gd name="connsiteX1380" fmla="*/ 121786 w 712090"/>
              <a:gd name="connsiteY1380" fmla="*/ 418175 h 722928"/>
              <a:gd name="connsiteX1381" fmla="*/ 119580 w 712090"/>
              <a:gd name="connsiteY1381" fmla="*/ 414232 h 722928"/>
              <a:gd name="connsiteX1382" fmla="*/ 101540 w 712090"/>
              <a:gd name="connsiteY1382" fmla="*/ 407894 h 722928"/>
              <a:gd name="connsiteX1383" fmla="*/ 45129 w 712090"/>
              <a:gd name="connsiteY1383" fmla="*/ 411650 h 722928"/>
              <a:gd name="connsiteX1384" fmla="*/ 33670 w 712090"/>
              <a:gd name="connsiteY1384" fmla="*/ 405135 h 722928"/>
              <a:gd name="connsiteX1385" fmla="*/ 31035 w 712090"/>
              <a:gd name="connsiteY1385" fmla="*/ 400614 h 722928"/>
              <a:gd name="connsiteX1386" fmla="*/ 35889 w 712090"/>
              <a:gd name="connsiteY1386" fmla="*/ 416707 h 722928"/>
              <a:gd name="connsiteX1387" fmla="*/ 56469 w 712090"/>
              <a:gd name="connsiteY1387" fmla="*/ 442087 h 722928"/>
              <a:gd name="connsiteX1388" fmla="*/ 116341 w 712090"/>
              <a:gd name="connsiteY1388" fmla="*/ 438327 h 722928"/>
              <a:gd name="connsiteX1389" fmla="*/ 120083 w 712090"/>
              <a:gd name="connsiteY1389" fmla="*/ 445846 h 722928"/>
              <a:gd name="connsiteX1390" fmla="*/ 52727 w 712090"/>
              <a:gd name="connsiteY1390" fmla="*/ 445846 h 722928"/>
              <a:gd name="connsiteX1391" fmla="*/ 19050 w 712090"/>
              <a:gd name="connsiteY1391" fmla="*/ 389448 h 722928"/>
              <a:gd name="connsiteX1392" fmla="*/ 21389 w 712090"/>
              <a:gd name="connsiteY1392" fmla="*/ 384748 h 722928"/>
              <a:gd name="connsiteX1393" fmla="*/ 25557 w 712090"/>
              <a:gd name="connsiteY1393" fmla="*/ 385510 h 722928"/>
              <a:gd name="connsiteX1394" fmla="*/ 22564 w 712090"/>
              <a:gd name="connsiteY1394" fmla="*/ 366578 h 722928"/>
              <a:gd name="connsiteX1395" fmla="*/ 11282 w 712090"/>
              <a:gd name="connsiteY1395" fmla="*/ 321506 h 722928"/>
              <a:gd name="connsiteX1396" fmla="*/ 5938 w 712090"/>
              <a:gd name="connsiteY1396" fmla="*/ 300156 h 722928"/>
              <a:gd name="connsiteX1397" fmla="*/ 7521 w 712090"/>
              <a:gd name="connsiteY1397" fmla="*/ 298970 h 722928"/>
              <a:gd name="connsiteX1398" fmla="*/ 9198 w 712090"/>
              <a:gd name="connsiteY1398" fmla="*/ 283898 h 722928"/>
              <a:gd name="connsiteX1399" fmla="*/ 12222 w 712090"/>
              <a:gd name="connsiteY1399" fmla="*/ 304134 h 722928"/>
              <a:gd name="connsiteX1400" fmla="*/ 22564 w 712090"/>
              <a:gd name="connsiteY1400" fmla="*/ 332774 h 722928"/>
              <a:gd name="connsiteX1401" fmla="*/ 30086 w 712090"/>
              <a:gd name="connsiteY1401" fmla="*/ 381602 h 722928"/>
              <a:gd name="connsiteX1402" fmla="*/ 112823 w 712090"/>
              <a:gd name="connsiteY1402" fmla="*/ 400382 h 722928"/>
              <a:gd name="connsiteX1403" fmla="*/ 150430 w 712090"/>
              <a:gd name="connsiteY1403" fmla="*/ 498038 h 722928"/>
              <a:gd name="connsiteX1404" fmla="*/ 146670 w 712090"/>
              <a:gd name="connsiteY1404" fmla="*/ 498038 h 722928"/>
              <a:gd name="connsiteX1405" fmla="*/ 109121 w 712090"/>
              <a:gd name="connsiteY1405" fmla="*/ 533954 h 722928"/>
              <a:gd name="connsiteX1406" fmla="*/ 109112 w 712090"/>
              <a:gd name="connsiteY1406" fmla="*/ 536477 h 722928"/>
              <a:gd name="connsiteX1407" fmla="*/ 109140 w 712090"/>
              <a:gd name="connsiteY1407" fmla="*/ 536498 h 722928"/>
              <a:gd name="connsiteX1408" fmla="*/ 111591 w 712090"/>
              <a:gd name="connsiteY1408" fmla="*/ 554725 h 722928"/>
              <a:gd name="connsiteX1409" fmla="*/ 120344 w 712090"/>
              <a:gd name="connsiteY1409" fmla="*/ 568932 h 722928"/>
              <a:gd name="connsiteX1410" fmla="*/ 131627 w 712090"/>
              <a:gd name="connsiteY1410" fmla="*/ 584425 h 722928"/>
              <a:gd name="connsiteX1411" fmla="*/ 149902 w 712090"/>
              <a:gd name="connsiteY1411" fmla="*/ 604848 h 722928"/>
              <a:gd name="connsiteX1412" fmla="*/ 154042 w 712090"/>
              <a:gd name="connsiteY1412" fmla="*/ 606957 h 722928"/>
              <a:gd name="connsiteX1413" fmla="*/ 155046 w 712090"/>
              <a:gd name="connsiteY1413" fmla="*/ 606957 h 722928"/>
              <a:gd name="connsiteX1414" fmla="*/ 155715 w 712090"/>
              <a:gd name="connsiteY1414" fmla="*/ 607809 h 722928"/>
              <a:gd name="connsiteX1415" fmla="*/ 168849 w 712090"/>
              <a:gd name="connsiteY1415" fmla="*/ 614498 h 722928"/>
              <a:gd name="connsiteX1416" fmla="*/ 169862 w 712090"/>
              <a:gd name="connsiteY1416" fmla="*/ 614498 h 722928"/>
              <a:gd name="connsiteX1417" fmla="*/ 170764 w 712090"/>
              <a:gd name="connsiteY1417" fmla="*/ 615416 h 722928"/>
              <a:gd name="connsiteX1418" fmla="*/ 193503 w 712090"/>
              <a:gd name="connsiteY1418" fmla="*/ 616116 h 722928"/>
              <a:gd name="connsiteX1419" fmla="*/ 218124 w 712090"/>
              <a:gd name="connsiteY1419" fmla="*/ 606961 h 722928"/>
              <a:gd name="connsiteX1420" fmla="*/ 230608 w 712090"/>
              <a:gd name="connsiteY1420" fmla="*/ 604356 h 722928"/>
              <a:gd name="connsiteX1421" fmla="*/ 225988 w 712090"/>
              <a:gd name="connsiteY1421" fmla="*/ 595863 h 722928"/>
              <a:gd name="connsiteX1422" fmla="*/ 229726 w 712090"/>
              <a:gd name="connsiteY1422" fmla="*/ 592083 h 722928"/>
              <a:gd name="connsiteX1423" fmla="*/ 236253 w 712090"/>
              <a:gd name="connsiteY1423" fmla="*/ 603178 h 722928"/>
              <a:gd name="connsiteX1424" fmla="*/ 249621 w 712090"/>
              <a:gd name="connsiteY1424" fmla="*/ 600388 h 722928"/>
              <a:gd name="connsiteX1425" fmla="*/ 278296 w 712090"/>
              <a:gd name="connsiteY1425" fmla="*/ 610717 h 722928"/>
              <a:gd name="connsiteX1426" fmla="*/ 297055 w 712090"/>
              <a:gd name="connsiteY1426" fmla="*/ 623082 h 722928"/>
              <a:gd name="connsiteX1427" fmla="*/ 297391 w 712090"/>
              <a:gd name="connsiteY1427" fmla="*/ 621641 h 722928"/>
              <a:gd name="connsiteX1428" fmla="*/ 302021 w 712090"/>
              <a:gd name="connsiteY1428" fmla="*/ 624122 h 722928"/>
              <a:gd name="connsiteX1429" fmla="*/ 301680 w 712090"/>
              <a:gd name="connsiteY1429" fmla="*/ 626131 h 722928"/>
              <a:gd name="connsiteX1430" fmla="*/ 301801 w 712090"/>
              <a:gd name="connsiteY1430" fmla="*/ 626211 h 722928"/>
              <a:gd name="connsiteX1431" fmla="*/ 322703 w 712090"/>
              <a:gd name="connsiteY1431" fmla="*/ 631261 h 722928"/>
              <a:gd name="connsiteX1432" fmla="*/ 323056 w 712090"/>
              <a:gd name="connsiteY1432" fmla="*/ 630108 h 722928"/>
              <a:gd name="connsiteX1433" fmla="*/ 326529 w 712090"/>
              <a:gd name="connsiteY1433" fmla="*/ 630571 h 722928"/>
              <a:gd name="connsiteX1434" fmla="*/ 326785 w 712090"/>
              <a:gd name="connsiteY1434" fmla="*/ 632248 h 722928"/>
              <a:gd name="connsiteX1435" fmla="*/ 330947 w 712090"/>
              <a:gd name="connsiteY1435" fmla="*/ 633253 h 722928"/>
              <a:gd name="connsiteX1436" fmla="*/ 361033 w 712090"/>
              <a:gd name="connsiteY1436" fmla="*/ 640765 h 722928"/>
              <a:gd name="connsiteX1437" fmla="*/ 361033 w 712090"/>
              <a:gd name="connsiteY1437" fmla="*/ 644521 h 722928"/>
              <a:gd name="connsiteX1438" fmla="*/ 356332 w 712090"/>
              <a:gd name="connsiteY1438" fmla="*/ 678325 h 722928"/>
              <a:gd name="connsiteX1439" fmla="*/ 357210 w 712090"/>
              <a:gd name="connsiteY1439" fmla="*/ 679167 h 722928"/>
              <a:gd name="connsiteX1440" fmla="*/ 359063 w 712090"/>
              <a:gd name="connsiteY1440" fmla="*/ 674533 h 722928"/>
              <a:gd name="connsiteX1441" fmla="*/ 360939 w 712090"/>
              <a:gd name="connsiteY1441" fmla="*/ 675471 h 722928"/>
              <a:gd name="connsiteX1442" fmla="*/ 368480 w 712090"/>
              <a:gd name="connsiteY1442" fmla="*/ 689972 h 722928"/>
              <a:gd name="connsiteX1443" fmla="*/ 379837 w 712090"/>
              <a:gd name="connsiteY1443" fmla="*/ 700861 h 722928"/>
              <a:gd name="connsiteX1444" fmla="*/ 477617 w 712090"/>
              <a:gd name="connsiteY1444" fmla="*/ 678325 h 722928"/>
              <a:gd name="connsiteX1445" fmla="*/ 530268 w 712090"/>
              <a:gd name="connsiteY1445" fmla="*/ 633253 h 722928"/>
              <a:gd name="connsiteX1446" fmla="*/ 526507 w 712090"/>
              <a:gd name="connsiteY1446" fmla="*/ 605553 h 722928"/>
              <a:gd name="connsiteX1447" fmla="*/ 530454 w 712090"/>
              <a:gd name="connsiteY1447" fmla="*/ 592495 h 722928"/>
              <a:gd name="connsiteX1448" fmla="*/ 526051 w 712090"/>
              <a:gd name="connsiteY1448" fmla="*/ 588833 h 722928"/>
              <a:gd name="connsiteX1449" fmla="*/ 529816 w 712090"/>
              <a:gd name="connsiteY1449" fmla="*/ 585076 h 722928"/>
              <a:gd name="connsiteX1450" fmla="*/ 531906 w 712090"/>
              <a:gd name="connsiteY1450" fmla="*/ 587692 h 722928"/>
              <a:gd name="connsiteX1451" fmla="*/ 534028 w 712090"/>
              <a:gd name="connsiteY1451" fmla="*/ 580669 h 722928"/>
              <a:gd name="connsiteX1452" fmla="*/ 575397 w 712090"/>
              <a:gd name="connsiteY1452" fmla="*/ 524329 h 722928"/>
              <a:gd name="connsiteX1453" fmla="*/ 605483 w 712090"/>
              <a:gd name="connsiteY1453" fmla="*/ 490526 h 722928"/>
              <a:gd name="connsiteX1454" fmla="*/ 638860 w 712090"/>
              <a:gd name="connsiteY1454" fmla="*/ 500385 h 722928"/>
              <a:gd name="connsiteX1455" fmla="*/ 649188 w 712090"/>
              <a:gd name="connsiteY1455" fmla="*/ 501190 h 722928"/>
              <a:gd name="connsiteX1456" fmla="*/ 646697 w 712090"/>
              <a:gd name="connsiteY1456" fmla="*/ 494236 h 722928"/>
              <a:gd name="connsiteX1457" fmla="*/ 650457 w 712090"/>
              <a:gd name="connsiteY1457" fmla="*/ 494236 h 722928"/>
              <a:gd name="connsiteX1458" fmla="*/ 653378 w 712090"/>
              <a:gd name="connsiteY1458" fmla="*/ 501517 h 722928"/>
              <a:gd name="connsiteX1459" fmla="*/ 654667 w 712090"/>
              <a:gd name="connsiteY1459" fmla="*/ 501617 h 722928"/>
              <a:gd name="connsiteX1460" fmla="*/ 661505 w 712090"/>
              <a:gd name="connsiteY1460" fmla="*/ 496475 h 722928"/>
              <a:gd name="connsiteX1461" fmla="*/ 660004 w 712090"/>
              <a:gd name="connsiteY1461" fmla="*/ 495832 h 722928"/>
              <a:gd name="connsiteX1462" fmla="*/ 660930 w 712090"/>
              <a:gd name="connsiteY1462" fmla="*/ 491466 h 722928"/>
              <a:gd name="connsiteX1463" fmla="*/ 664715 w 712090"/>
              <a:gd name="connsiteY1463" fmla="*/ 494062 h 722928"/>
              <a:gd name="connsiteX1464" fmla="*/ 669416 w 712090"/>
              <a:gd name="connsiteY1464" fmla="*/ 490526 h 722928"/>
              <a:gd name="connsiteX1465" fmla="*/ 695742 w 712090"/>
              <a:gd name="connsiteY1465" fmla="*/ 359066 h 722928"/>
              <a:gd name="connsiteX1466" fmla="*/ 624287 w 712090"/>
              <a:gd name="connsiteY1466" fmla="*/ 332774 h 722928"/>
              <a:gd name="connsiteX1467" fmla="*/ 613004 w 712090"/>
              <a:gd name="connsiteY1467" fmla="*/ 302726 h 722928"/>
              <a:gd name="connsiteX1468" fmla="*/ 613004 w 712090"/>
              <a:gd name="connsiteY1468" fmla="*/ 229172 h 722928"/>
              <a:gd name="connsiteX1469" fmla="*/ 604485 w 712090"/>
              <a:gd name="connsiteY1469" fmla="*/ 232094 h 722928"/>
              <a:gd name="connsiteX1470" fmla="*/ 600692 w 712090"/>
              <a:gd name="connsiteY1470" fmla="*/ 228308 h 722928"/>
              <a:gd name="connsiteX1471" fmla="*/ 613004 w 712090"/>
              <a:gd name="connsiteY1471" fmla="*/ 224375 h 722928"/>
              <a:gd name="connsiteX1472" fmla="*/ 613004 w 712090"/>
              <a:gd name="connsiteY1472" fmla="*/ 216338 h 722928"/>
              <a:gd name="connsiteX1473" fmla="*/ 616178 w 712090"/>
              <a:gd name="connsiteY1473" fmla="*/ 186759 h 722928"/>
              <a:gd name="connsiteX1474" fmla="*/ 619654 w 712090"/>
              <a:gd name="connsiteY1474" fmla="*/ 184948 h 722928"/>
              <a:gd name="connsiteX1475" fmla="*/ 619654 w 712090"/>
              <a:gd name="connsiteY1475" fmla="*/ 182856 h 722928"/>
              <a:gd name="connsiteX1476" fmla="*/ 623358 w 712090"/>
              <a:gd name="connsiteY1476" fmla="*/ 179205 h 722928"/>
              <a:gd name="connsiteX1477" fmla="*/ 623714 w 712090"/>
              <a:gd name="connsiteY1477" fmla="*/ 182832 h 722928"/>
              <a:gd name="connsiteX1478" fmla="*/ 624287 w 712090"/>
              <a:gd name="connsiteY1478" fmla="*/ 182534 h 722928"/>
              <a:gd name="connsiteX1479" fmla="*/ 634824 w 712090"/>
              <a:gd name="connsiteY1479" fmla="*/ 184692 h 722928"/>
              <a:gd name="connsiteX1480" fmla="*/ 635000 w 712090"/>
              <a:gd name="connsiteY1480" fmla="*/ 182565 h 722928"/>
              <a:gd name="connsiteX1481" fmla="*/ 638175 w 712090"/>
              <a:gd name="connsiteY1481" fmla="*/ 182565 h 722928"/>
              <a:gd name="connsiteX1482" fmla="*/ 637946 w 712090"/>
              <a:gd name="connsiteY1482" fmla="*/ 185332 h 722928"/>
              <a:gd name="connsiteX1483" fmla="*/ 642620 w 712090"/>
              <a:gd name="connsiteY1483" fmla="*/ 186290 h 722928"/>
              <a:gd name="connsiteX1484" fmla="*/ 650818 w 712090"/>
              <a:gd name="connsiteY1484" fmla="*/ 185733 h 722928"/>
              <a:gd name="connsiteX1485" fmla="*/ 654050 w 712090"/>
              <a:gd name="connsiteY1485" fmla="*/ 174672 h 722928"/>
              <a:gd name="connsiteX1486" fmla="*/ 657032 w 712090"/>
              <a:gd name="connsiteY1486" fmla="*/ 172172 h 722928"/>
              <a:gd name="connsiteX1487" fmla="*/ 655314 w 712090"/>
              <a:gd name="connsiteY1487" fmla="*/ 161876 h 722928"/>
              <a:gd name="connsiteX1488" fmla="*/ 646852 w 712090"/>
              <a:gd name="connsiteY1488" fmla="*/ 144974 h 722928"/>
              <a:gd name="connsiteX1489" fmla="*/ 613004 w 712090"/>
              <a:gd name="connsiteY1489" fmla="*/ 103658 h 722928"/>
              <a:gd name="connsiteX1490" fmla="*/ 530268 w 712090"/>
              <a:gd name="connsiteY1490" fmla="*/ 39806 h 722928"/>
              <a:gd name="connsiteX1491" fmla="*/ 500181 w 712090"/>
              <a:gd name="connsiteY1491" fmla="*/ 62342 h 722928"/>
              <a:gd name="connsiteX1492" fmla="*/ 458813 w 712090"/>
              <a:gd name="connsiteY1492" fmla="*/ 99902 h 722928"/>
              <a:gd name="connsiteX1493" fmla="*/ 455052 w 712090"/>
              <a:gd name="connsiteY1493" fmla="*/ 99902 h 722928"/>
              <a:gd name="connsiteX1494" fmla="*/ 376076 w 712090"/>
              <a:gd name="connsiteY1494" fmla="*/ 66098 h 722928"/>
              <a:gd name="connsiteX1495" fmla="*/ 323426 w 712090"/>
              <a:gd name="connsiteY1495" fmla="*/ 73610 h 722928"/>
              <a:gd name="connsiteX1496" fmla="*/ 297100 w 712090"/>
              <a:gd name="connsiteY1496" fmla="*/ 17270 h 722928"/>
              <a:gd name="connsiteX1497" fmla="*/ 199320 w 712090"/>
              <a:gd name="connsiteY1497" fmla="*/ 39806 h 722928"/>
              <a:gd name="connsiteX1498" fmla="*/ 165473 w 712090"/>
              <a:gd name="connsiteY1498" fmla="*/ 62342 h 722928"/>
              <a:gd name="connsiteX1499" fmla="*/ 165473 w 712090"/>
              <a:gd name="connsiteY1499" fmla="*/ 72084 h 722928"/>
              <a:gd name="connsiteX1500" fmla="*/ 169822 w 712090"/>
              <a:gd name="connsiteY1500" fmla="*/ 77738 h 722928"/>
              <a:gd name="connsiteX1501" fmla="*/ 170391 w 712090"/>
              <a:gd name="connsiteY1501" fmla="*/ 77738 h 722928"/>
              <a:gd name="connsiteX1502" fmla="*/ 170568 w 712090"/>
              <a:gd name="connsiteY1502" fmla="*/ 78709 h 722928"/>
              <a:gd name="connsiteX1503" fmla="*/ 176756 w 712090"/>
              <a:gd name="connsiteY1503" fmla="*/ 86756 h 722928"/>
              <a:gd name="connsiteX1504" fmla="*/ 199320 w 712090"/>
              <a:gd name="connsiteY1504" fmla="*/ 111170 h 722928"/>
              <a:gd name="connsiteX1505" fmla="*/ 199320 w 712090"/>
              <a:gd name="connsiteY1505" fmla="*/ 114926 h 722928"/>
              <a:gd name="connsiteX1506" fmla="*/ 178206 w 712090"/>
              <a:gd name="connsiteY1506" fmla="*/ 133981 h 722928"/>
              <a:gd name="connsiteX1507" fmla="*/ 180379 w 712090"/>
              <a:gd name="connsiteY1507" fmla="*/ 137806 h 722928"/>
              <a:gd name="connsiteX1508" fmla="*/ 176609 w 712090"/>
              <a:gd name="connsiteY1508" fmla="*/ 141598 h 722928"/>
              <a:gd name="connsiteX1509" fmla="*/ 173779 w 712090"/>
              <a:gd name="connsiteY1509" fmla="*/ 137976 h 722928"/>
              <a:gd name="connsiteX1510" fmla="*/ 160302 w 712090"/>
              <a:gd name="connsiteY1510" fmla="*/ 150138 h 722928"/>
              <a:gd name="connsiteX1511" fmla="*/ 135387 w 712090"/>
              <a:gd name="connsiteY1511" fmla="*/ 193802 h 722928"/>
              <a:gd name="connsiteX1512" fmla="*/ 112823 w 712090"/>
              <a:gd name="connsiteY1512" fmla="*/ 250142 h 722928"/>
              <a:gd name="connsiteX1513" fmla="*/ 63933 w 712090"/>
              <a:gd name="connsiteY1513" fmla="*/ 246386 h 722928"/>
              <a:gd name="connsiteX1514" fmla="*/ 11282 w 712090"/>
              <a:gd name="connsiteY1514" fmla="*/ 265166 h 722928"/>
              <a:gd name="connsiteX1515" fmla="*/ 9198 w 712090"/>
              <a:gd name="connsiteY1515" fmla="*/ 283898 h 722928"/>
              <a:gd name="connsiteX1516" fmla="*/ 7521 w 712090"/>
              <a:gd name="connsiteY1516" fmla="*/ 272678 h 722928"/>
              <a:gd name="connsiteX1517" fmla="*/ 5232 w 712090"/>
              <a:gd name="connsiteY1517" fmla="*/ 273821 h 722928"/>
              <a:gd name="connsiteX1518" fmla="*/ 7521 w 712090"/>
              <a:gd name="connsiteY1518" fmla="*/ 262818 h 722928"/>
              <a:gd name="connsiteX1519" fmla="*/ 26325 w 712090"/>
              <a:gd name="connsiteY1519" fmla="*/ 235118 h 722928"/>
              <a:gd name="connsiteX1520" fmla="*/ 67694 w 712090"/>
              <a:gd name="connsiteY1520" fmla="*/ 242630 h 722928"/>
              <a:gd name="connsiteX1521" fmla="*/ 94019 w 712090"/>
              <a:gd name="connsiteY1521" fmla="*/ 250142 h 722928"/>
              <a:gd name="connsiteX1522" fmla="*/ 116583 w 712090"/>
              <a:gd name="connsiteY1522" fmla="*/ 231362 h 722928"/>
              <a:gd name="connsiteX1523" fmla="*/ 157952 w 712090"/>
              <a:gd name="connsiteY1523" fmla="*/ 144974 h 722928"/>
              <a:gd name="connsiteX1524" fmla="*/ 168950 w 712090"/>
              <a:gd name="connsiteY1524" fmla="*/ 131793 h 722928"/>
              <a:gd name="connsiteX1525" fmla="*/ 166241 w 712090"/>
              <a:gd name="connsiteY1525" fmla="*/ 128325 h 722928"/>
              <a:gd name="connsiteX1526" fmla="*/ 161528 w 712090"/>
              <a:gd name="connsiteY1526" fmla="*/ 115052 h 722928"/>
              <a:gd name="connsiteX1527" fmla="*/ 153987 w 712090"/>
              <a:gd name="connsiteY1527" fmla="*/ 80920 h 722928"/>
              <a:gd name="connsiteX1528" fmla="*/ 161528 w 712090"/>
              <a:gd name="connsiteY1528" fmla="*/ 80920 h 722928"/>
              <a:gd name="connsiteX1529" fmla="*/ 165298 w 712090"/>
              <a:gd name="connsiteY1529" fmla="*/ 111259 h 722928"/>
              <a:gd name="connsiteX1530" fmla="*/ 173717 w 712090"/>
              <a:gd name="connsiteY1530" fmla="*/ 126079 h 722928"/>
              <a:gd name="connsiteX1531" fmla="*/ 176756 w 712090"/>
              <a:gd name="connsiteY1531" fmla="*/ 122438 h 722928"/>
              <a:gd name="connsiteX1532" fmla="*/ 188038 w 712090"/>
              <a:gd name="connsiteY1532" fmla="*/ 114456 h 722928"/>
              <a:gd name="connsiteX1533" fmla="*/ 188038 w 712090"/>
              <a:gd name="connsiteY1533" fmla="*/ 109143 h 722928"/>
              <a:gd name="connsiteX1534" fmla="*/ 185208 w 712090"/>
              <a:gd name="connsiteY1534" fmla="*/ 112053 h 722928"/>
              <a:gd name="connsiteX1535" fmla="*/ 181504 w 712090"/>
              <a:gd name="connsiteY1535" fmla="*/ 108243 h 722928"/>
              <a:gd name="connsiteX1536" fmla="*/ 181504 w 712090"/>
              <a:gd name="connsiteY1536" fmla="*/ 100623 h 722928"/>
              <a:gd name="connsiteX1537" fmla="*/ 181874 w 712090"/>
              <a:gd name="connsiteY1537" fmla="*/ 96818 h 722928"/>
              <a:gd name="connsiteX1538" fmla="*/ 171837 w 712090"/>
              <a:gd name="connsiteY1538" fmla="*/ 85679 h 722928"/>
              <a:gd name="connsiteX1539" fmla="*/ 174096 w 712090"/>
              <a:gd name="connsiteY1539" fmla="*/ 98086 h 722928"/>
              <a:gd name="connsiteX1540" fmla="*/ 177800 w 712090"/>
              <a:gd name="connsiteY1540" fmla="*/ 115595 h 722928"/>
              <a:gd name="connsiteX1541" fmla="*/ 170391 w 712090"/>
              <a:gd name="connsiteY1541" fmla="*/ 119380 h 722928"/>
              <a:gd name="connsiteX1542" fmla="*/ 166906 w 712090"/>
              <a:gd name="connsiteY1542" fmla="*/ 80208 h 722928"/>
              <a:gd name="connsiteX1543" fmla="*/ 154191 w 712090"/>
              <a:gd name="connsiteY1543" fmla="*/ 66098 h 722928"/>
              <a:gd name="connsiteX1544" fmla="*/ 154191 w 712090"/>
              <a:gd name="connsiteY1544" fmla="*/ 62342 h 722928"/>
              <a:gd name="connsiteX1545" fmla="*/ 267014 w 712090"/>
              <a:gd name="connsiteY1545" fmla="*/ 2246 h 722928"/>
              <a:gd name="connsiteX1546" fmla="*/ 284878 w 712090"/>
              <a:gd name="connsiteY1546" fmla="*/ 368 h 72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Lst>
            <a:rect l="l" t="t" r="r" b="b"/>
            <a:pathLst>
              <a:path w="712090" h="722928">
                <a:moveTo>
                  <a:pt x="470086" y="687830"/>
                </a:moveTo>
                <a:lnTo>
                  <a:pt x="466335" y="689593"/>
                </a:lnTo>
                <a:cubicBezTo>
                  <a:pt x="447531" y="697105"/>
                  <a:pt x="421205" y="712129"/>
                  <a:pt x="398641" y="712129"/>
                </a:cubicBezTo>
                <a:lnTo>
                  <a:pt x="377463" y="705190"/>
                </a:lnTo>
                <a:lnTo>
                  <a:pt x="380990" y="710297"/>
                </a:lnTo>
                <a:cubicBezTo>
                  <a:pt x="383922" y="713463"/>
                  <a:pt x="387205" y="715808"/>
                  <a:pt x="390957" y="716746"/>
                </a:cubicBezTo>
                <a:cubicBezTo>
                  <a:pt x="417223" y="724251"/>
                  <a:pt x="443489" y="705490"/>
                  <a:pt x="466003" y="690481"/>
                </a:cubicBezTo>
                <a:close/>
                <a:moveTo>
                  <a:pt x="144247" y="618258"/>
                </a:moveTo>
                <a:lnTo>
                  <a:pt x="145724" y="619976"/>
                </a:lnTo>
                <a:lnTo>
                  <a:pt x="146727" y="620494"/>
                </a:lnTo>
                <a:lnTo>
                  <a:pt x="145452" y="618332"/>
                </a:lnTo>
                <a:close/>
                <a:moveTo>
                  <a:pt x="164345" y="618189"/>
                </a:moveTo>
                <a:lnTo>
                  <a:pt x="162454" y="622038"/>
                </a:lnTo>
                <a:lnTo>
                  <a:pt x="165797" y="618636"/>
                </a:lnTo>
                <a:close/>
                <a:moveTo>
                  <a:pt x="259397" y="615291"/>
                </a:moveTo>
                <a:cubicBezTo>
                  <a:pt x="263207" y="618784"/>
                  <a:pt x="267017" y="618784"/>
                  <a:pt x="267017" y="622276"/>
                </a:cubicBezTo>
                <a:cubicBezTo>
                  <a:pt x="267017" y="622276"/>
                  <a:pt x="270827" y="625769"/>
                  <a:pt x="270827" y="629262"/>
                </a:cubicBezTo>
                <a:cubicBezTo>
                  <a:pt x="274637" y="629262"/>
                  <a:pt x="270827" y="632754"/>
                  <a:pt x="267017" y="632754"/>
                </a:cubicBezTo>
                <a:cubicBezTo>
                  <a:pt x="267017" y="629262"/>
                  <a:pt x="263207" y="629262"/>
                  <a:pt x="263207" y="625769"/>
                </a:cubicBezTo>
                <a:cubicBezTo>
                  <a:pt x="259397" y="625769"/>
                  <a:pt x="259397" y="622276"/>
                  <a:pt x="255587" y="618784"/>
                </a:cubicBezTo>
                <a:cubicBezTo>
                  <a:pt x="255587" y="618784"/>
                  <a:pt x="255587" y="615291"/>
                  <a:pt x="259397" y="615291"/>
                </a:cubicBezTo>
                <a:close/>
                <a:moveTo>
                  <a:pt x="149994" y="613812"/>
                </a:moveTo>
                <a:lnTo>
                  <a:pt x="155046" y="618268"/>
                </a:lnTo>
                <a:cubicBezTo>
                  <a:pt x="151341" y="618268"/>
                  <a:pt x="151341" y="618268"/>
                  <a:pt x="151341" y="618268"/>
                </a:cubicBezTo>
                <a:cubicBezTo>
                  <a:pt x="149489" y="616383"/>
                  <a:pt x="149489" y="615440"/>
                  <a:pt x="149952" y="614026"/>
                </a:cubicBezTo>
                <a:close/>
                <a:moveTo>
                  <a:pt x="533377" y="612898"/>
                </a:moveTo>
                <a:lnTo>
                  <a:pt x="533542" y="617116"/>
                </a:lnTo>
                <a:lnTo>
                  <a:pt x="533929" y="615291"/>
                </a:lnTo>
                <a:cubicBezTo>
                  <a:pt x="537633" y="615291"/>
                  <a:pt x="541338" y="621641"/>
                  <a:pt x="537633" y="621641"/>
                </a:cubicBezTo>
                <a:lnTo>
                  <a:pt x="533653" y="619935"/>
                </a:lnTo>
                <a:lnTo>
                  <a:pt x="534028" y="629497"/>
                </a:lnTo>
                <a:cubicBezTo>
                  <a:pt x="537789" y="637009"/>
                  <a:pt x="537789" y="652033"/>
                  <a:pt x="530268" y="659545"/>
                </a:cubicBezTo>
                <a:lnTo>
                  <a:pt x="516833" y="665860"/>
                </a:lnTo>
                <a:lnTo>
                  <a:pt x="522287" y="664215"/>
                </a:lnTo>
                <a:lnTo>
                  <a:pt x="536210" y="659475"/>
                </a:lnTo>
                <a:lnTo>
                  <a:pt x="533929" y="652438"/>
                </a:lnTo>
                <a:cubicBezTo>
                  <a:pt x="530225" y="648628"/>
                  <a:pt x="537633" y="648628"/>
                  <a:pt x="537633" y="652438"/>
                </a:cubicBezTo>
                <a:lnTo>
                  <a:pt x="540366" y="658060"/>
                </a:lnTo>
                <a:lnTo>
                  <a:pt x="544331" y="656710"/>
                </a:lnTo>
                <a:lnTo>
                  <a:pt x="545678" y="653542"/>
                </a:lnTo>
                <a:lnTo>
                  <a:pt x="541496" y="650018"/>
                </a:lnTo>
                <a:cubicBezTo>
                  <a:pt x="540067" y="647703"/>
                  <a:pt x="539115" y="644925"/>
                  <a:pt x="537210" y="641220"/>
                </a:cubicBezTo>
                <a:cubicBezTo>
                  <a:pt x="533400" y="637516"/>
                  <a:pt x="541020" y="637516"/>
                  <a:pt x="541020" y="641220"/>
                </a:cubicBezTo>
                <a:lnTo>
                  <a:pt x="547128" y="650129"/>
                </a:lnTo>
                <a:lnTo>
                  <a:pt x="550735" y="641643"/>
                </a:lnTo>
                <a:lnTo>
                  <a:pt x="548640" y="641643"/>
                </a:lnTo>
                <a:cubicBezTo>
                  <a:pt x="544830" y="630213"/>
                  <a:pt x="541020" y="622593"/>
                  <a:pt x="537210" y="614973"/>
                </a:cubicBezTo>
                <a:lnTo>
                  <a:pt x="537175" y="614797"/>
                </a:lnTo>
                <a:close/>
                <a:moveTo>
                  <a:pt x="140229" y="603187"/>
                </a:moveTo>
                <a:cubicBezTo>
                  <a:pt x="143933" y="610727"/>
                  <a:pt x="147637" y="614498"/>
                  <a:pt x="151341" y="622038"/>
                </a:cubicBezTo>
                <a:cubicBezTo>
                  <a:pt x="151341" y="622038"/>
                  <a:pt x="155046" y="622038"/>
                  <a:pt x="155046" y="618268"/>
                </a:cubicBezTo>
                <a:cubicBezTo>
                  <a:pt x="155046" y="620173"/>
                  <a:pt x="154120" y="622038"/>
                  <a:pt x="152731" y="622981"/>
                </a:cubicBezTo>
                <a:lnTo>
                  <a:pt x="150880" y="622638"/>
                </a:lnTo>
                <a:lnTo>
                  <a:pt x="173236" y="634183"/>
                </a:lnTo>
                <a:cubicBezTo>
                  <a:pt x="187375" y="637001"/>
                  <a:pt x="220601" y="641932"/>
                  <a:pt x="229968" y="628371"/>
                </a:cubicBezTo>
                <a:lnTo>
                  <a:pt x="229797" y="608644"/>
                </a:lnTo>
                <a:lnTo>
                  <a:pt x="222250" y="612413"/>
                </a:lnTo>
                <a:lnTo>
                  <a:pt x="208165" y="619447"/>
                </a:lnTo>
                <a:lnTo>
                  <a:pt x="207433" y="621641"/>
                </a:lnTo>
                <a:lnTo>
                  <a:pt x="205261" y="620897"/>
                </a:lnTo>
                <a:lnTo>
                  <a:pt x="203081" y="621985"/>
                </a:lnTo>
                <a:lnTo>
                  <a:pt x="192942" y="622173"/>
                </a:lnTo>
                <a:lnTo>
                  <a:pt x="203994" y="629050"/>
                </a:lnTo>
                <a:cubicBezTo>
                  <a:pt x="207963" y="629050"/>
                  <a:pt x="203994" y="632754"/>
                  <a:pt x="200025" y="632754"/>
                </a:cubicBezTo>
                <a:cubicBezTo>
                  <a:pt x="196056" y="632754"/>
                  <a:pt x="192087" y="629050"/>
                  <a:pt x="188119" y="629050"/>
                </a:cubicBezTo>
                <a:cubicBezTo>
                  <a:pt x="186134" y="627198"/>
                  <a:pt x="186134" y="625346"/>
                  <a:pt x="187126" y="623957"/>
                </a:cubicBezTo>
                <a:lnTo>
                  <a:pt x="190864" y="622212"/>
                </a:lnTo>
                <a:lnTo>
                  <a:pt x="178184" y="622447"/>
                </a:lnTo>
                <a:lnTo>
                  <a:pt x="177310" y="622179"/>
                </a:lnTo>
                <a:lnTo>
                  <a:pt x="178197" y="625337"/>
                </a:lnTo>
                <a:cubicBezTo>
                  <a:pt x="177271" y="626751"/>
                  <a:pt x="175419" y="627694"/>
                  <a:pt x="173566" y="625809"/>
                </a:cubicBezTo>
                <a:lnTo>
                  <a:pt x="168628" y="620782"/>
                </a:lnTo>
                <a:lnTo>
                  <a:pt x="169171" y="619675"/>
                </a:lnTo>
                <a:lnTo>
                  <a:pt x="166833" y="618955"/>
                </a:lnTo>
                <a:lnTo>
                  <a:pt x="168628" y="620782"/>
                </a:lnTo>
                <a:lnTo>
                  <a:pt x="166158" y="625809"/>
                </a:lnTo>
                <a:cubicBezTo>
                  <a:pt x="166158" y="625809"/>
                  <a:pt x="162454" y="625809"/>
                  <a:pt x="162454" y="625809"/>
                </a:cubicBezTo>
                <a:lnTo>
                  <a:pt x="155046" y="615755"/>
                </a:lnTo>
                <a:lnTo>
                  <a:pt x="155046" y="613722"/>
                </a:lnTo>
                <a:lnTo>
                  <a:pt x="151687" y="610727"/>
                </a:lnTo>
                <a:lnTo>
                  <a:pt x="151341" y="610727"/>
                </a:lnTo>
                <a:lnTo>
                  <a:pt x="155046" y="615755"/>
                </a:lnTo>
                <a:lnTo>
                  <a:pt x="155046" y="618268"/>
                </a:lnTo>
                <a:lnTo>
                  <a:pt x="150601" y="610727"/>
                </a:lnTo>
                <a:lnTo>
                  <a:pt x="150762" y="609903"/>
                </a:lnTo>
                <a:lnTo>
                  <a:pt x="149398" y="608687"/>
                </a:lnTo>
                <a:lnTo>
                  <a:pt x="150601" y="610727"/>
                </a:lnTo>
                <a:lnTo>
                  <a:pt x="149994" y="613812"/>
                </a:lnTo>
                <a:lnTo>
                  <a:pt x="148100" y="612141"/>
                </a:lnTo>
                <a:lnTo>
                  <a:pt x="144433" y="604260"/>
                </a:lnTo>
                <a:lnTo>
                  <a:pt x="143229" y="603187"/>
                </a:lnTo>
                <a:close/>
                <a:moveTo>
                  <a:pt x="123971" y="584503"/>
                </a:moveTo>
                <a:lnTo>
                  <a:pt x="128475" y="599914"/>
                </a:lnTo>
                <a:lnTo>
                  <a:pt x="142664" y="616417"/>
                </a:lnTo>
                <a:lnTo>
                  <a:pt x="143664" y="615297"/>
                </a:lnTo>
                <a:lnTo>
                  <a:pt x="136525" y="603187"/>
                </a:lnTo>
                <a:lnTo>
                  <a:pt x="140792" y="601015"/>
                </a:lnTo>
                <a:lnTo>
                  <a:pt x="126397" y="588181"/>
                </a:lnTo>
                <a:close/>
                <a:moveTo>
                  <a:pt x="114206" y="569691"/>
                </a:moveTo>
                <a:lnTo>
                  <a:pt x="115742" y="573310"/>
                </a:lnTo>
                <a:lnTo>
                  <a:pt x="116213" y="572735"/>
                </a:lnTo>
                <a:close/>
                <a:moveTo>
                  <a:pt x="590020" y="532741"/>
                </a:moveTo>
                <a:cubicBezTo>
                  <a:pt x="593724" y="536234"/>
                  <a:pt x="597428" y="539726"/>
                  <a:pt x="601133" y="543219"/>
                </a:cubicBezTo>
                <a:cubicBezTo>
                  <a:pt x="604837" y="546712"/>
                  <a:pt x="597428" y="550204"/>
                  <a:pt x="597428" y="546712"/>
                </a:cubicBezTo>
                <a:cubicBezTo>
                  <a:pt x="593724" y="543219"/>
                  <a:pt x="590020" y="539726"/>
                  <a:pt x="586316" y="539726"/>
                </a:cubicBezTo>
                <a:cubicBezTo>
                  <a:pt x="582612" y="536234"/>
                  <a:pt x="586316" y="532741"/>
                  <a:pt x="590020" y="532741"/>
                </a:cubicBezTo>
                <a:close/>
                <a:moveTo>
                  <a:pt x="589152" y="510475"/>
                </a:moveTo>
                <a:lnTo>
                  <a:pt x="575861" y="536488"/>
                </a:lnTo>
                <a:lnTo>
                  <a:pt x="577122" y="536909"/>
                </a:lnTo>
                <a:cubicBezTo>
                  <a:pt x="577586" y="538298"/>
                  <a:pt x="577586" y="540150"/>
                  <a:pt x="575733" y="540150"/>
                </a:cubicBezTo>
                <a:lnTo>
                  <a:pt x="574058" y="539964"/>
                </a:lnTo>
                <a:lnTo>
                  <a:pt x="566141" y="554430"/>
                </a:lnTo>
                <a:lnTo>
                  <a:pt x="568523" y="554668"/>
                </a:lnTo>
                <a:cubicBezTo>
                  <a:pt x="569515" y="556157"/>
                  <a:pt x="569515" y="558141"/>
                  <a:pt x="567531" y="558141"/>
                </a:cubicBezTo>
                <a:lnTo>
                  <a:pt x="565320" y="555930"/>
                </a:lnTo>
                <a:lnTo>
                  <a:pt x="564114" y="558133"/>
                </a:lnTo>
                <a:cubicBezTo>
                  <a:pt x="556593" y="565645"/>
                  <a:pt x="545311" y="573157"/>
                  <a:pt x="537789" y="584425"/>
                </a:cubicBezTo>
                <a:lnTo>
                  <a:pt x="535939" y="592741"/>
                </a:lnTo>
                <a:lnTo>
                  <a:pt x="538750" y="596259"/>
                </a:lnTo>
                <a:lnTo>
                  <a:pt x="555436" y="598520"/>
                </a:lnTo>
                <a:lnTo>
                  <a:pt x="549048" y="592273"/>
                </a:lnTo>
                <a:cubicBezTo>
                  <a:pt x="549048" y="592273"/>
                  <a:pt x="545192" y="588502"/>
                  <a:pt x="541337" y="584732"/>
                </a:cubicBezTo>
                <a:cubicBezTo>
                  <a:pt x="541337" y="584732"/>
                  <a:pt x="541337" y="577191"/>
                  <a:pt x="545192" y="580962"/>
                </a:cubicBezTo>
                <a:cubicBezTo>
                  <a:pt x="547120" y="582847"/>
                  <a:pt x="552903" y="587560"/>
                  <a:pt x="557240" y="592273"/>
                </a:cubicBezTo>
                <a:lnTo>
                  <a:pt x="559657" y="595684"/>
                </a:lnTo>
                <a:lnTo>
                  <a:pt x="570560" y="587681"/>
                </a:lnTo>
                <a:lnTo>
                  <a:pt x="561816" y="584996"/>
                </a:lnTo>
                <a:cubicBezTo>
                  <a:pt x="559435" y="582218"/>
                  <a:pt x="557530" y="578514"/>
                  <a:pt x="555625" y="576662"/>
                </a:cubicBezTo>
                <a:cubicBezTo>
                  <a:pt x="555625" y="572957"/>
                  <a:pt x="559435" y="569253"/>
                  <a:pt x="563245" y="572957"/>
                </a:cubicBezTo>
                <a:cubicBezTo>
                  <a:pt x="563245" y="576662"/>
                  <a:pt x="563245" y="576662"/>
                  <a:pt x="567055" y="580366"/>
                </a:cubicBezTo>
                <a:cubicBezTo>
                  <a:pt x="567055" y="580366"/>
                  <a:pt x="567055" y="580366"/>
                  <a:pt x="567055" y="584070"/>
                </a:cubicBezTo>
                <a:cubicBezTo>
                  <a:pt x="570865" y="582218"/>
                  <a:pt x="572770" y="583144"/>
                  <a:pt x="573246" y="584533"/>
                </a:cubicBezTo>
                <a:lnTo>
                  <a:pt x="571371" y="587085"/>
                </a:lnTo>
                <a:lnTo>
                  <a:pt x="572623" y="586166"/>
                </a:lnTo>
                <a:lnTo>
                  <a:pt x="579369" y="577606"/>
                </a:lnTo>
                <a:lnTo>
                  <a:pt x="579239" y="577645"/>
                </a:lnTo>
                <a:cubicBezTo>
                  <a:pt x="577929" y="576738"/>
                  <a:pt x="577056" y="574923"/>
                  <a:pt x="578803" y="573109"/>
                </a:cubicBezTo>
                <a:cubicBezTo>
                  <a:pt x="578803" y="569481"/>
                  <a:pt x="571817" y="565852"/>
                  <a:pt x="568325" y="562223"/>
                </a:cubicBezTo>
                <a:cubicBezTo>
                  <a:pt x="568325" y="558595"/>
                  <a:pt x="571817" y="554966"/>
                  <a:pt x="571817" y="558595"/>
                </a:cubicBezTo>
                <a:cubicBezTo>
                  <a:pt x="575310" y="560409"/>
                  <a:pt x="578803" y="563131"/>
                  <a:pt x="580986" y="566306"/>
                </a:cubicBezTo>
                <a:lnTo>
                  <a:pt x="581987" y="574284"/>
                </a:lnTo>
                <a:lnTo>
                  <a:pt x="587280" y="567568"/>
                </a:lnTo>
                <a:lnTo>
                  <a:pt x="593569" y="557612"/>
                </a:lnTo>
                <a:lnTo>
                  <a:pt x="590153" y="557612"/>
                </a:lnTo>
                <a:cubicBezTo>
                  <a:pt x="590153" y="553908"/>
                  <a:pt x="583009" y="546500"/>
                  <a:pt x="579437" y="542795"/>
                </a:cubicBezTo>
                <a:cubicBezTo>
                  <a:pt x="579437" y="542795"/>
                  <a:pt x="583009" y="539091"/>
                  <a:pt x="583009" y="539091"/>
                </a:cubicBezTo>
                <a:lnTo>
                  <a:pt x="593650" y="557483"/>
                </a:lnTo>
                <a:lnTo>
                  <a:pt x="597580" y="551262"/>
                </a:lnTo>
                <a:lnTo>
                  <a:pt x="607186" y="540043"/>
                </a:lnTo>
                <a:lnTo>
                  <a:pt x="601662" y="540043"/>
                </a:lnTo>
                <a:cubicBezTo>
                  <a:pt x="601662" y="528613"/>
                  <a:pt x="593724" y="520993"/>
                  <a:pt x="589756" y="513373"/>
                </a:cubicBezTo>
                <a:close/>
                <a:moveTo>
                  <a:pt x="650813" y="505728"/>
                </a:moveTo>
                <a:lnTo>
                  <a:pt x="649990" y="505748"/>
                </a:lnTo>
                <a:lnTo>
                  <a:pt x="652326" y="509953"/>
                </a:lnTo>
                <a:close/>
                <a:moveTo>
                  <a:pt x="597694" y="502578"/>
                </a:moveTo>
                <a:cubicBezTo>
                  <a:pt x="597694" y="502578"/>
                  <a:pt x="601663" y="505753"/>
                  <a:pt x="597694" y="505753"/>
                </a:cubicBezTo>
                <a:cubicBezTo>
                  <a:pt x="593725" y="508928"/>
                  <a:pt x="593725" y="502578"/>
                  <a:pt x="597694" y="502578"/>
                </a:cubicBezTo>
                <a:close/>
                <a:moveTo>
                  <a:pt x="602023" y="497790"/>
                </a:moveTo>
                <a:cubicBezTo>
                  <a:pt x="597770" y="499523"/>
                  <a:pt x="594113" y="502857"/>
                  <a:pt x="590851" y="507149"/>
                </a:cubicBezTo>
                <a:lnTo>
                  <a:pt x="589984" y="508845"/>
                </a:lnTo>
                <a:lnTo>
                  <a:pt x="593724" y="509563"/>
                </a:lnTo>
                <a:lnTo>
                  <a:pt x="608687" y="538291"/>
                </a:lnTo>
                <a:lnTo>
                  <a:pt x="618572" y="526746"/>
                </a:lnTo>
                <a:lnTo>
                  <a:pt x="612708" y="515279"/>
                </a:lnTo>
                <a:cubicBezTo>
                  <a:pt x="610393" y="510428"/>
                  <a:pt x="608541" y="505577"/>
                  <a:pt x="608541" y="501697"/>
                </a:cubicBezTo>
                <a:cubicBezTo>
                  <a:pt x="604837" y="497816"/>
                  <a:pt x="608541" y="497816"/>
                  <a:pt x="612245" y="501697"/>
                </a:cubicBezTo>
                <a:lnTo>
                  <a:pt x="622973" y="524175"/>
                </a:lnTo>
                <a:lnTo>
                  <a:pt x="648296" y="514455"/>
                </a:lnTo>
                <a:lnTo>
                  <a:pt x="646430" y="513056"/>
                </a:lnTo>
                <a:cubicBezTo>
                  <a:pt x="646430" y="509246"/>
                  <a:pt x="642620" y="505436"/>
                  <a:pt x="635000" y="505436"/>
                </a:cubicBezTo>
                <a:lnTo>
                  <a:pt x="635110" y="504665"/>
                </a:lnTo>
                <a:lnTo>
                  <a:pt x="616765" y="498038"/>
                </a:lnTo>
                <a:cubicBezTo>
                  <a:pt x="611124" y="495925"/>
                  <a:pt x="606276" y="496057"/>
                  <a:pt x="602023" y="497790"/>
                </a:cubicBezTo>
                <a:close/>
                <a:moveTo>
                  <a:pt x="267758" y="449397"/>
                </a:moveTo>
                <a:cubicBezTo>
                  <a:pt x="267758" y="445428"/>
                  <a:pt x="271463" y="453366"/>
                  <a:pt x="267758" y="453366"/>
                </a:cubicBezTo>
                <a:cubicBezTo>
                  <a:pt x="264054" y="453366"/>
                  <a:pt x="260350" y="449397"/>
                  <a:pt x="267758" y="449397"/>
                </a:cubicBezTo>
                <a:close/>
                <a:moveTo>
                  <a:pt x="338045" y="377886"/>
                </a:moveTo>
                <a:lnTo>
                  <a:pt x="338267" y="378114"/>
                </a:lnTo>
                <a:lnTo>
                  <a:pt x="337307" y="377946"/>
                </a:lnTo>
                <a:close/>
                <a:moveTo>
                  <a:pt x="329792" y="376628"/>
                </a:moveTo>
                <a:lnTo>
                  <a:pt x="337307" y="377946"/>
                </a:lnTo>
                <a:lnTo>
                  <a:pt x="336562" y="378006"/>
                </a:lnTo>
                <a:lnTo>
                  <a:pt x="331093" y="377356"/>
                </a:lnTo>
                <a:close/>
                <a:moveTo>
                  <a:pt x="367819" y="374695"/>
                </a:moveTo>
                <a:lnTo>
                  <a:pt x="367720" y="374762"/>
                </a:lnTo>
                <a:lnTo>
                  <a:pt x="367782" y="374752"/>
                </a:lnTo>
                <a:close/>
                <a:moveTo>
                  <a:pt x="333810" y="373524"/>
                </a:moveTo>
                <a:lnTo>
                  <a:pt x="343155" y="376784"/>
                </a:lnTo>
                <a:lnTo>
                  <a:pt x="340488" y="377686"/>
                </a:lnTo>
                <a:lnTo>
                  <a:pt x="338045" y="377886"/>
                </a:lnTo>
                <a:close/>
                <a:moveTo>
                  <a:pt x="340420" y="372503"/>
                </a:moveTo>
                <a:lnTo>
                  <a:pt x="340469" y="372552"/>
                </a:lnTo>
                <a:lnTo>
                  <a:pt x="340542" y="372558"/>
                </a:lnTo>
                <a:close/>
                <a:moveTo>
                  <a:pt x="332148" y="371812"/>
                </a:moveTo>
                <a:lnTo>
                  <a:pt x="336769" y="372520"/>
                </a:lnTo>
                <a:lnTo>
                  <a:pt x="334237" y="373131"/>
                </a:lnTo>
                <a:lnTo>
                  <a:pt x="333148" y="372842"/>
                </a:lnTo>
                <a:close/>
                <a:moveTo>
                  <a:pt x="327762" y="371413"/>
                </a:moveTo>
                <a:lnTo>
                  <a:pt x="333148" y="372842"/>
                </a:lnTo>
                <a:lnTo>
                  <a:pt x="333810" y="373524"/>
                </a:lnTo>
                <a:close/>
                <a:moveTo>
                  <a:pt x="325327" y="370768"/>
                </a:moveTo>
                <a:lnTo>
                  <a:pt x="326367" y="370927"/>
                </a:lnTo>
                <a:lnTo>
                  <a:pt x="327762" y="371413"/>
                </a:lnTo>
                <a:close/>
                <a:moveTo>
                  <a:pt x="323677" y="370330"/>
                </a:moveTo>
                <a:lnTo>
                  <a:pt x="325327" y="370768"/>
                </a:lnTo>
                <a:lnTo>
                  <a:pt x="323755" y="370527"/>
                </a:lnTo>
                <a:close/>
                <a:moveTo>
                  <a:pt x="324844" y="370100"/>
                </a:moveTo>
                <a:lnTo>
                  <a:pt x="331675" y="371395"/>
                </a:lnTo>
                <a:lnTo>
                  <a:pt x="331741" y="371393"/>
                </a:lnTo>
                <a:lnTo>
                  <a:pt x="332148" y="371812"/>
                </a:lnTo>
                <a:lnTo>
                  <a:pt x="326367" y="370927"/>
                </a:lnTo>
                <a:lnTo>
                  <a:pt x="325386" y="370584"/>
                </a:lnTo>
                <a:close/>
                <a:moveTo>
                  <a:pt x="317714" y="368749"/>
                </a:moveTo>
                <a:lnTo>
                  <a:pt x="323483" y="369842"/>
                </a:lnTo>
                <a:lnTo>
                  <a:pt x="323677" y="370330"/>
                </a:lnTo>
                <a:close/>
                <a:moveTo>
                  <a:pt x="352334" y="368564"/>
                </a:moveTo>
                <a:lnTo>
                  <a:pt x="352847" y="368641"/>
                </a:lnTo>
                <a:lnTo>
                  <a:pt x="351027" y="369080"/>
                </a:lnTo>
                <a:close/>
                <a:moveTo>
                  <a:pt x="322895" y="368357"/>
                </a:moveTo>
                <a:lnTo>
                  <a:pt x="324844" y="370100"/>
                </a:lnTo>
                <a:lnTo>
                  <a:pt x="323483" y="369842"/>
                </a:lnTo>
                <a:close/>
                <a:moveTo>
                  <a:pt x="357485" y="367522"/>
                </a:moveTo>
                <a:lnTo>
                  <a:pt x="354621" y="368906"/>
                </a:lnTo>
                <a:lnTo>
                  <a:pt x="352847" y="368641"/>
                </a:lnTo>
                <a:close/>
                <a:moveTo>
                  <a:pt x="326913" y="366414"/>
                </a:moveTo>
                <a:lnTo>
                  <a:pt x="327715" y="367112"/>
                </a:lnTo>
                <a:lnTo>
                  <a:pt x="328260" y="367021"/>
                </a:lnTo>
                <a:close/>
                <a:moveTo>
                  <a:pt x="334030" y="366066"/>
                </a:moveTo>
                <a:lnTo>
                  <a:pt x="335036" y="367079"/>
                </a:lnTo>
                <a:lnTo>
                  <a:pt x="332962" y="366243"/>
                </a:lnTo>
                <a:close/>
                <a:moveTo>
                  <a:pt x="329941" y="365024"/>
                </a:moveTo>
                <a:lnTo>
                  <a:pt x="332962" y="366243"/>
                </a:lnTo>
                <a:lnTo>
                  <a:pt x="332017" y="366399"/>
                </a:lnTo>
                <a:lnTo>
                  <a:pt x="330510" y="365723"/>
                </a:lnTo>
                <a:close/>
                <a:moveTo>
                  <a:pt x="523562" y="359900"/>
                </a:moveTo>
                <a:lnTo>
                  <a:pt x="524059" y="360149"/>
                </a:lnTo>
                <a:lnTo>
                  <a:pt x="523119" y="363451"/>
                </a:lnTo>
                <a:close/>
                <a:moveTo>
                  <a:pt x="538162" y="359678"/>
                </a:moveTo>
                <a:lnTo>
                  <a:pt x="538162" y="386093"/>
                </a:lnTo>
                <a:cubicBezTo>
                  <a:pt x="538162" y="389866"/>
                  <a:pt x="530640" y="389866"/>
                  <a:pt x="530640" y="386093"/>
                </a:cubicBezTo>
                <a:lnTo>
                  <a:pt x="533546" y="362765"/>
                </a:lnTo>
                <a:close/>
                <a:moveTo>
                  <a:pt x="523632" y="359335"/>
                </a:moveTo>
                <a:lnTo>
                  <a:pt x="523562" y="359900"/>
                </a:lnTo>
                <a:lnTo>
                  <a:pt x="523119" y="359678"/>
                </a:lnTo>
                <a:close/>
                <a:moveTo>
                  <a:pt x="368410" y="358768"/>
                </a:moveTo>
                <a:lnTo>
                  <a:pt x="366459" y="363695"/>
                </a:lnTo>
                <a:lnTo>
                  <a:pt x="361987" y="366039"/>
                </a:lnTo>
                <a:lnTo>
                  <a:pt x="358464" y="367285"/>
                </a:lnTo>
                <a:lnTo>
                  <a:pt x="357485" y="367522"/>
                </a:lnTo>
                <a:lnTo>
                  <a:pt x="363123" y="364797"/>
                </a:lnTo>
                <a:lnTo>
                  <a:pt x="364910" y="361689"/>
                </a:lnTo>
                <a:close/>
                <a:moveTo>
                  <a:pt x="527632" y="356659"/>
                </a:moveTo>
                <a:lnTo>
                  <a:pt x="525000" y="360621"/>
                </a:lnTo>
                <a:lnTo>
                  <a:pt x="524059" y="360149"/>
                </a:lnTo>
                <a:lnTo>
                  <a:pt x="524446" y="358790"/>
                </a:lnTo>
                <a:close/>
                <a:moveTo>
                  <a:pt x="368412" y="355599"/>
                </a:moveTo>
                <a:lnTo>
                  <a:pt x="364910" y="361689"/>
                </a:lnTo>
                <a:lnTo>
                  <a:pt x="360561" y="365318"/>
                </a:lnTo>
                <a:lnTo>
                  <a:pt x="352334" y="368564"/>
                </a:lnTo>
                <a:lnTo>
                  <a:pt x="342624" y="367112"/>
                </a:lnTo>
                <a:lnTo>
                  <a:pt x="340806" y="364944"/>
                </a:lnTo>
                <a:lnTo>
                  <a:pt x="350078" y="363408"/>
                </a:lnTo>
                <a:close/>
                <a:moveTo>
                  <a:pt x="373550" y="354480"/>
                </a:moveTo>
                <a:lnTo>
                  <a:pt x="369610" y="363342"/>
                </a:lnTo>
                <a:lnTo>
                  <a:pt x="366108" y="364581"/>
                </a:lnTo>
                <a:lnTo>
                  <a:pt x="366459" y="363695"/>
                </a:lnTo>
                <a:lnTo>
                  <a:pt x="369879" y="361903"/>
                </a:lnTo>
                <a:lnTo>
                  <a:pt x="373411" y="354596"/>
                </a:lnTo>
                <a:close/>
                <a:moveTo>
                  <a:pt x="374096" y="353178"/>
                </a:moveTo>
                <a:lnTo>
                  <a:pt x="373411" y="354596"/>
                </a:lnTo>
                <a:lnTo>
                  <a:pt x="368410" y="358768"/>
                </a:lnTo>
                <a:lnTo>
                  <a:pt x="369920" y="354957"/>
                </a:lnTo>
                <a:close/>
                <a:moveTo>
                  <a:pt x="374919" y="352827"/>
                </a:moveTo>
                <a:lnTo>
                  <a:pt x="374720" y="353504"/>
                </a:lnTo>
                <a:lnTo>
                  <a:pt x="373550" y="354480"/>
                </a:lnTo>
                <a:lnTo>
                  <a:pt x="374137" y="353161"/>
                </a:lnTo>
                <a:close/>
                <a:moveTo>
                  <a:pt x="374501" y="352341"/>
                </a:moveTo>
                <a:lnTo>
                  <a:pt x="374137" y="353161"/>
                </a:lnTo>
                <a:lnTo>
                  <a:pt x="374096" y="353178"/>
                </a:lnTo>
                <a:close/>
                <a:moveTo>
                  <a:pt x="534401" y="352131"/>
                </a:moveTo>
                <a:cubicBezTo>
                  <a:pt x="538162" y="352131"/>
                  <a:pt x="538162" y="352131"/>
                  <a:pt x="538162" y="355904"/>
                </a:cubicBezTo>
                <a:lnTo>
                  <a:pt x="538162" y="359678"/>
                </a:lnTo>
                <a:cubicBezTo>
                  <a:pt x="534401" y="355904"/>
                  <a:pt x="534401" y="355904"/>
                  <a:pt x="534401" y="355904"/>
                </a:cubicBezTo>
                <a:lnTo>
                  <a:pt x="533546" y="362765"/>
                </a:lnTo>
                <a:lnTo>
                  <a:pt x="526880" y="367225"/>
                </a:lnTo>
                <a:cubicBezTo>
                  <a:pt x="526880" y="367225"/>
                  <a:pt x="523119" y="363451"/>
                  <a:pt x="523119" y="363451"/>
                </a:cubicBezTo>
                <a:lnTo>
                  <a:pt x="525000" y="360621"/>
                </a:lnTo>
                <a:lnTo>
                  <a:pt x="530640" y="363451"/>
                </a:lnTo>
                <a:lnTo>
                  <a:pt x="534401" y="352131"/>
                </a:lnTo>
                <a:close/>
                <a:moveTo>
                  <a:pt x="372441" y="348591"/>
                </a:moveTo>
                <a:lnTo>
                  <a:pt x="369920" y="354957"/>
                </a:lnTo>
                <a:lnTo>
                  <a:pt x="368412" y="355599"/>
                </a:lnTo>
                <a:close/>
                <a:moveTo>
                  <a:pt x="538162" y="340810"/>
                </a:moveTo>
                <a:lnTo>
                  <a:pt x="534401" y="352131"/>
                </a:lnTo>
                <a:lnTo>
                  <a:pt x="527632" y="356659"/>
                </a:lnTo>
                <a:close/>
                <a:moveTo>
                  <a:pt x="517831" y="339277"/>
                </a:moveTo>
                <a:lnTo>
                  <a:pt x="518941" y="340391"/>
                </a:lnTo>
                <a:lnTo>
                  <a:pt x="518792" y="340913"/>
                </a:lnTo>
                <a:lnTo>
                  <a:pt x="516014" y="341420"/>
                </a:lnTo>
                <a:lnTo>
                  <a:pt x="516068" y="341282"/>
                </a:lnTo>
                <a:close/>
                <a:moveTo>
                  <a:pt x="519358" y="338924"/>
                </a:moveTo>
                <a:lnTo>
                  <a:pt x="519358" y="340810"/>
                </a:lnTo>
                <a:lnTo>
                  <a:pt x="518941" y="340391"/>
                </a:lnTo>
                <a:close/>
                <a:moveTo>
                  <a:pt x="515953" y="337392"/>
                </a:moveTo>
                <a:lnTo>
                  <a:pt x="517102" y="338546"/>
                </a:lnTo>
                <a:lnTo>
                  <a:pt x="515598" y="340810"/>
                </a:lnTo>
                <a:close/>
                <a:moveTo>
                  <a:pt x="530640" y="337036"/>
                </a:moveTo>
                <a:lnTo>
                  <a:pt x="524446" y="358790"/>
                </a:lnTo>
                <a:lnTo>
                  <a:pt x="523632" y="359335"/>
                </a:lnTo>
                <a:lnTo>
                  <a:pt x="524668" y="351020"/>
                </a:lnTo>
                <a:close/>
                <a:moveTo>
                  <a:pt x="519941" y="336877"/>
                </a:moveTo>
                <a:lnTo>
                  <a:pt x="519358" y="338924"/>
                </a:lnTo>
                <a:lnTo>
                  <a:pt x="519358" y="337540"/>
                </a:lnTo>
                <a:close/>
                <a:moveTo>
                  <a:pt x="526437" y="336814"/>
                </a:moveTo>
                <a:lnTo>
                  <a:pt x="526880" y="337036"/>
                </a:lnTo>
                <a:lnTo>
                  <a:pt x="526316" y="337791"/>
                </a:lnTo>
                <a:close/>
                <a:moveTo>
                  <a:pt x="519358" y="335150"/>
                </a:moveTo>
                <a:lnTo>
                  <a:pt x="519358" y="337540"/>
                </a:lnTo>
                <a:lnTo>
                  <a:pt x="517831" y="339277"/>
                </a:lnTo>
                <a:lnTo>
                  <a:pt x="517102" y="338546"/>
                </a:lnTo>
                <a:close/>
                <a:moveTo>
                  <a:pt x="521484" y="335123"/>
                </a:moveTo>
                <a:lnTo>
                  <a:pt x="519358" y="340810"/>
                </a:lnTo>
                <a:lnTo>
                  <a:pt x="520645" y="336077"/>
                </a:lnTo>
                <a:close/>
                <a:moveTo>
                  <a:pt x="516198" y="335029"/>
                </a:moveTo>
                <a:lnTo>
                  <a:pt x="515953" y="337392"/>
                </a:lnTo>
                <a:lnTo>
                  <a:pt x="515598" y="337036"/>
                </a:lnTo>
                <a:close/>
                <a:moveTo>
                  <a:pt x="521733" y="334454"/>
                </a:moveTo>
                <a:lnTo>
                  <a:pt x="521968" y="334572"/>
                </a:lnTo>
                <a:lnTo>
                  <a:pt x="521484" y="335123"/>
                </a:lnTo>
                <a:close/>
                <a:moveTo>
                  <a:pt x="520769" y="333970"/>
                </a:moveTo>
                <a:lnTo>
                  <a:pt x="521163" y="334168"/>
                </a:lnTo>
                <a:lnTo>
                  <a:pt x="520645" y="336077"/>
                </a:lnTo>
                <a:lnTo>
                  <a:pt x="519941" y="336877"/>
                </a:lnTo>
                <a:close/>
                <a:moveTo>
                  <a:pt x="523119" y="333263"/>
                </a:moveTo>
                <a:cubicBezTo>
                  <a:pt x="523119" y="329489"/>
                  <a:pt x="526880" y="329489"/>
                  <a:pt x="526880" y="333263"/>
                </a:cubicBezTo>
                <a:lnTo>
                  <a:pt x="526437" y="336814"/>
                </a:lnTo>
                <a:lnTo>
                  <a:pt x="521968" y="334572"/>
                </a:lnTo>
                <a:close/>
                <a:moveTo>
                  <a:pt x="519358" y="333263"/>
                </a:moveTo>
                <a:lnTo>
                  <a:pt x="520299" y="333735"/>
                </a:lnTo>
                <a:lnTo>
                  <a:pt x="519358" y="335150"/>
                </a:lnTo>
                <a:close/>
                <a:moveTo>
                  <a:pt x="521239" y="332320"/>
                </a:moveTo>
                <a:lnTo>
                  <a:pt x="520769" y="333970"/>
                </a:lnTo>
                <a:lnTo>
                  <a:pt x="520299" y="333735"/>
                </a:lnTo>
                <a:close/>
                <a:moveTo>
                  <a:pt x="516729" y="329915"/>
                </a:moveTo>
                <a:lnTo>
                  <a:pt x="517626" y="330252"/>
                </a:lnTo>
                <a:lnTo>
                  <a:pt x="516198" y="335029"/>
                </a:lnTo>
                <a:close/>
                <a:moveTo>
                  <a:pt x="522357" y="329776"/>
                </a:moveTo>
                <a:lnTo>
                  <a:pt x="521961" y="331232"/>
                </a:lnTo>
                <a:lnTo>
                  <a:pt x="521239" y="332320"/>
                </a:lnTo>
                <a:lnTo>
                  <a:pt x="521916" y="329942"/>
                </a:lnTo>
                <a:close/>
                <a:moveTo>
                  <a:pt x="522517" y="329187"/>
                </a:moveTo>
                <a:lnTo>
                  <a:pt x="523119" y="329489"/>
                </a:lnTo>
                <a:lnTo>
                  <a:pt x="522357" y="329776"/>
                </a:lnTo>
                <a:close/>
                <a:moveTo>
                  <a:pt x="515360" y="327384"/>
                </a:moveTo>
                <a:lnTo>
                  <a:pt x="515380" y="327556"/>
                </a:lnTo>
                <a:lnTo>
                  <a:pt x="515308" y="327747"/>
                </a:lnTo>
                <a:close/>
                <a:moveTo>
                  <a:pt x="518541" y="327192"/>
                </a:moveTo>
                <a:lnTo>
                  <a:pt x="522179" y="329017"/>
                </a:lnTo>
                <a:lnTo>
                  <a:pt x="521916" y="329942"/>
                </a:lnTo>
                <a:lnTo>
                  <a:pt x="519358" y="330904"/>
                </a:lnTo>
                <a:lnTo>
                  <a:pt x="517626" y="330252"/>
                </a:lnTo>
                <a:close/>
                <a:moveTo>
                  <a:pt x="515994" y="325914"/>
                </a:moveTo>
                <a:lnTo>
                  <a:pt x="517087" y="326463"/>
                </a:lnTo>
                <a:lnTo>
                  <a:pt x="516729" y="329915"/>
                </a:lnTo>
                <a:lnTo>
                  <a:pt x="515598" y="329489"/>
                </a:lnTo>
                <a:lnTo>
                  <a:pt x="515380" y="327556"/>
                </a:lnTo>
                <a:close/>
                <a:moveTo>
                  <a:pt x="515598" y="325715"/>
                </a:moveTo>
                <a:lnTo>
                  <a:pt x="515360" y="327384"/>
                </a:lnTo>
                <a:lnTo>
                  <a:pt x="515280" y="326672"/>
                </a:lnTo>
                <a:close/>
                <a:moveTo>
                  <a:pt x="517668" y="320869"/>
                </a:moveTo>
                <a:lnTo>
                  <a:pt x="517587" y="321652"/>
                </a:lnTo>
                <a:lnTo>
                  <a:pt x="516068" y="325715"/>
                </a:lnTo>
                <a:lnTo>
                  <a:pt x="515994" y="325914"/>
                </a:lnTo>
                <a:lnTo>
                  <a:pt x="515598" y="325715"/>
                </a:lnTo>
                <a:close/>
                <a:moveTo>
                  <a:pt x="513642" y="317263"/>
                </a:moveTo>
                <a:lnTo>
                  <a:pt x="513631" y="317403"/>
                </a:lnTo>
                <a:lnTo>
                  <a:pt x="513605" y="317281"/>
                </a:lnTo>
                <a:close/>
                <a:moveTo>
                  <a:pt x="520551" y="314118"/>
                </a:moveTo>
                <a:lnTo>
                  <a:pt x="521359" y="317767"/>
                </a:lnTo>
                <a:lnTo>
                  <a:pt x="518982" y="325715"/>
                </a:lnTo>
                <a:lnTo>
                  <a:pt x="518541" y="327192"/>
                </a:lnTo>
                <a:lnTo>
                  <a:pt x="517087" y="326463"/>
                </a:lnTo>
                <a:lnTo>
                  <a:pt x="517165" y="325715"/>
                </a:lnTo>
                <a:lnTo>
                  <a:pt x="517587" y="321652"/>
                </a:lnTo>
                <a:lnTo>
                  <a:pt x="519359" y="316908"/>
                </a:lnTo>
                <a:close/>
                <a:moveTo>
                  <a:pt x="520487" y="313829"/>
                </a:moveTo>
                <a:lnTo>
                  <a:pt x="520495" y="313868"/>
                </a:lnTo>
                <a:lnTo>
                  <a:pt x="519359" y="316908"/>
                </a:lnTo>
                <a:lnTo>
                  <a:pt x="517668" y="320869"/>
                </a:lnTo>
                <a:lnTo>
                  <a:pt x="517948" y="318168"/>
                </a:lnTo>
                <a:lnTo>
                  <a:pt x="518739" y="314705"/>
                </a:lnTo>
                <a:close/>
                <a:moveTo>
                  <a:pt x="520726" y="313709"/>
                </a:moveTo>
                <a:lnTo>
                  <a:pt x="520551" y="314118"/>
                </a:lnTo>
                <a:lnTo>
                  <a:pt x="520495" y="313868"/>
                </a:lnTo>
                <a:lnTo>
                  <a:pt x="520516" y="313814"/>
                </a:lnTo>
                <a:close/>
                <a:moveTo>
                  <a:pt x="507241" y="310621"/>
                </a:moveTo>
                <a:lnTo>
                  <a:pt x="511585" y="310621"/>
                </a:lnTo>
                <a:lnTo>
                  <a:pt x="512777" y="313451"/>
                </a:lnTo>
                <a:lnTo>
                  <a:pt x="513605" y="317281"/>
                </a:lnTo>
                <a:lnTo>
                  <a:pt x="511837" y="318168"/>
                </a:lnTo>
                <a:cubicBezTo>
                  <a:pt x="511837" y="321942"/>
                  <a:pt x="508076" y="318168"/>
                  <a:pt x="508076" y="318168"/>
                </a:cubicBezTo>
                <a:close/>
                <a:moveTo>
                  <a:pt x="528969" y="308944"/>
                </a:moveTo>
                <a:lnTo>
                  <a:pt x="530640" y="310621"/>
                </a:lnTo>
                <a:lnTo>
                  <a:pt x="521733" y="334454"/>
                </a:lnTo>
                <a:lnTo>
                  <a:pt x="521163" y="334168"/>
                </a:lnTo>
                <a:lnTo>
                  <a:pt x="521961" y="331232"/>
                </a:lnTo>
                <a:lnTo>
                  <a:pt x="523119" y="329489"/>
                </a:lnTo>
                <a:close/>
                <a:moveTo>
                  <a:pt x="522456" y="308623"/>
                </a:moveTo>
                <a:lnTo>
                  <a:pt x="520516" y="313814"/>
                </a:lnTo>
                <a:lnTo>
                  <a:pt x="520487" y="313829"/>
                </a:lnTo>
                <a:lnTo>
                  <a:pt x="519725" y="310389"/>
                </a:lnTo>
                <a:lnTo>
                  <a:pt x="519893" y="309652"/>
                </a:lnTo>
                <a:close/>
                <a:moveTo>
                  <a:pt x="524194" y="307926"/>
                </a:moveTo>
                <a:lnTo>
                  <a:pt x="524276" y="308009"/>
                </a:lnTo>
                <a:lnTo>
                  <a:pt x="522898" y="312619"/>
                </a:lnTo>
                <a:lnTo>
                  <a:pt x="520726" y="313709"/>
                </a:lnTo>
                <a:lnTo>
                  <a:pt x="522989" y="308409"/>
                </a:lnTo>
                <a:close/>
                <a:moveTo>
                  <a:pt x="342072" y="307352"/>
                </a:moveTo>
                <a:cubicBezTo>
                  <a:pt x="351390" y="305945"/>
                  <a:pt x="360708" y="308759"/>
                  <a:pt x="368162" y="318140"/>
                </a:cubicBezTo>
                <a:cubicBezTo>
                  <a:pt x="373753" y="321892"/>
                  <a:pt x="379343" y="329397"/>
                  <a:pt x="382139" y="337839"/>
                </a:cubicBezTo>
                <a:lnTo>
                  <a:pt x="382259" y="338737"/>
                </a:lnTo>
                <a:lnTo>
                  <a:pt x="383070" y="336526"/>
                </a:lnTo>
                <a:cubicBezTo>
                  <a:pt x="383070" y="332716"/>
                  <a:pt x="390525" y="332716"/>
                  <a:pt x="390525" y="336526"/>
                </a:cubicBezTo>
                <a:lnTo>
                  <a:pt x="386687" y="344063"/>
                </a:lnTo>
                <a:lnTo>
                  <a:pt x="387350" y="344887"/>
                </a:lnTo>
                <a:lnTo>
                  <a:pt x="383819" y="351036"/>
                </a:lnTo>
                <a:lnTo>
                  <a:pt x="379343" y="363167"/>
                </a:lnTo>
                <a:lnTo>
                  <a:pt x="375007" y="367000"/>
                </a:lnTo>
                <a:lnTo>
                  <a:pt x="372821" y="371293"/>
                </a:lnTo>
                <a:lnTo>
                  <a:pt x="371979" y="371866"/>
                </a:lnTo>
                <a:lnTo>
                  <a:pt x="369354" y="377125"/>
                </a:lnTo>
                <a:cubicBezTo>
                  <a:pt x="364404" y="382044"/>
                  <a:pt x="358231" y="384938"/>
                  <a:pt x="351476" y="386096"/>
                </a:cubicBezTo>
                <a:lnTo>
                  <a:pt x="341359" y="385411"/>
                </a:lnTo>
                <a:lnTo>
                  <a:pt x="338344" y="386056"/>
                </a:lnTo>
                <a:lnTo>
                  <a:pt x="333094" y="384851"/>
                </a:lnTo>
                <a:lnTo>
                  <a:pt x="330103" y="384649"/>
                </a:lnTo>
                <a:lnTo>
                  <a:pt x="328185" y="383725"/>
                </a:lnTo>
                <a:lnTo>
                  <a:pt x="315515" y="380817"/>
                </a:lnTo>
                <a:lnTo>
                  <a:pt x="313516" y="376658"/>
                </a:lnTo>
                <a:lnTo>
                  <a:pt x="309079" y="374520"/>
                </a:lnTo>
                <a:lnTo>
                  <a:pt x="312752" y="375069"/>
                </a:lnTo>
                <a:lnTo>
                  <a:pt x="310823" y="371054"/>
                </a:lnTo>
                <a:lnTo>
                  <a:pt x="309079" y="374520"/>
                </a:lnTo>
                <a:cubicBezTo>
                  <a:pt x="305352" y="370816"/>
                  <a:pt x="309079" y="367112"/>
                  <a:pt x="309079" y="367112"/>
                </a:cubicBezTo>
                <a:lnTo>
                  <a:pt x="310911" y="367459"/>
                </a:lnTo>
                <a:lnTo>
                  <a:pt x="311660" y="360831"/>
                </a:lnTo>
                <a:lnTo>
                  <a:pt x="309079" y="355999"/>
                </a:lnTo>
                <a:lnTo>
                  <a:pt x="311919" y="358540"/>
                </a:lnTo>
                <a:lnTo>
                  <a:pt x="312254" y="355576"/>
                </a:lnTo>
                <a:cubicBezTo>
                  <a:pt x="312254" y="351766"/>
                  <a:pt x="315981" y="355576"/>
                  <a:pt x="315981" y="359386"/>
                </a:cubicBezTo>
                <a:lnTo>
                  <a:pt x="315981" y="362173"/>
                </a:lnTo>
                <a:lnTo>
                  <a:pt x="316890" y="362985"/>
                </a:lnTo>
                <a:lnTo>
                  <a:pt x="316999" y="368559"/>
                </a:lnTo>
                <a:lnTo>
                  <a:pt x="317714" y="368749"/>
                </a:lnTo>
                <a:lnTo>
                  <a:pt x="315981" y="368420"/>
                </a:lnTo>
                <a:lnTo>
                  <a:pt x="315981" y="368890"/>
                </a:lnTo>
                <a:lnTo>
                  <a:pt x="329792" y="376628"/>
                </a:lnTo>
                <a:lnTo>
                  <a:pt x="319096" y="374752"/>
                </a:lnTo>
                <a:lnTo>
                  <a:pt x="315981" y="368921"/>
                </a:lnTo>
                <a:lnTo>
                  <a:pt x="315981" y="372543"/>
                </a:lnTo>
                <a:lnTo>
                  <a:pt x="320911" y="376287"/>
                </a:lnTo>
                <a:lnTo>
                  <a:pt x="333888" y="378225"/>
                </a:lnTo>
                <a:lnTo>
                  <a:pt x="336562" y="378006"/>
                </a:lnTo>
                <a:lnTo>
                  <a:pt x="338371" y="378222"/>
                </a:lnTo>
                <a:lnTo>
                  <a:pt x="338430" y="378282"/>
                </a:lnTo>
                <a:lnTo>
                  <a:pt x="339721" y="378382"/>
                </a:lnTo>
                <a:lnTo>
                  <a:pt x="341461" y="378589"/>
                </a:lnTo>
                <a:lnTo>
                  <a:pt x="342215" y="378575"/>
                </a:lnTo>
                <a:lnTo>
                  <a:pt x="339721" y="378382"/>
                </a:lnTo>
                <a:lnTo>
                  <a:pt x="338371" y="378222"/>
                </a:lnTo>
                <a:lnTo>
                  <a:pt x="338267" y="378114"/>
                </a:lnTo>
                <a:lnTo>
                  <a:pt x="338897" y="378224"/>
                </a:lnTo>
                <a:lnTo>
                  <a:pt x="340488" y="377686"/>
                </a:lnTo>
                <a:lnTo>
                  <a:pt x="344746" y="377339"/>
                </a:lnTo>
                <a:lnTo>
                  <a:pt x="347283" y="378224"/>
                </a:lnTo>
                <a:lnTo>
                  <a:pt x="350780" y="377632"/>
                </a:lnTo>
                <a:lnTo>
                  <a:pt x="351629" y="377087"/>
                </a:lnTo>
                <a:lnTo>
                  <a:pt x="350924" y="377238"/>
                </a:lnTo>
                <a:lnTo>
                  <a:pt x="350168" y="376897"/>
                </a:lnTo>
                <a:lnTo>
                  <a:pt x="344746" y="377339"/>
                </a:lnTo>
                <a:lnTo>
                  <a:pt x="343155" y="376784"/>
                </a:lnTo>
                <a:lnTo>
                  <a:pt x="347020" y="375478"/>
                </a:lnTo>
                <a:lnTo>
                  <a:pt x="341322" y="372910"/>
                </a:lnTo>
                <a:lnTo>
                  <a:pt x="340760" y="373131"/>
                </a:lnTo>
                <a:lnTo>
                  <a:pt x="336769" y="372520"/>
                </a:lnTo>
                <a:lnTo>
                  <a:pt x="339172" y="371940"/>
                </a:lnTo>
                <a:lnTo>
                  <a:pt x="337602" y="371233"/>
                </a:lnTo>
                <a:lnTo>
                  <a:pt x="331741" y="371393"/>
                </a:lnTo>
                <a:lnTo>
                  <a:pt x="326903" y="366410"/>
                </a:lnTo>
                <a:lnTo>
                  <a:pt x="321085" y="363787"/>
                </a:lnTo>
                <a:lnTo>
                  <a:pt x="322895" y="368357"/>
                </a:lnTo>
                <a:lnTo>
                  <a:pt x="316890" y="362985"/>
                </a:lnTo>
                <a:lnTo>
                  <a:pt x="316753" y="356064"/>
                </a:lnTo>
                <a:lnTo>
                  <a:pt x="315416" y="352850"/>
                </a:lnTo>
                <a:lnTo>
                  <a:pt x="309079" y="355999"/>
                </a:lnTo>
                <a:cubicBezTo>
                  <a:pt x="309079" y="354147"/>
                  <a:pt x="310011" y="352295"/>
                  <a:pt x="311409" y="351369"/>
                </a:cubicBezTo>
                <a:lnTo>
                  <a:pt x="315075" y="352032"/>
                </a:lnTo>
                <a:lnTo>
                  <a:pt x="313244" y="347630"/>
                </a:lnTo>
                <a:cubicBezTo>
                  <a:pt x="312604" y="342178"/>
                  <a:pt x="313419" y="336667"/>
                  <a:pt x="315515" y="331742"/>
                </a:cubicBezTo>
                <a:lnTo>
                  <a:pt x="321005" y="324922"/>
                </a:lnTo>
                <a:lnTo>
                  <a:pt x="337406" y="315788"/>
                </a:lnTo>
                <a:lnTo>
                  <a:pt x="342071" y="314387"/>
                </a:lnTo>
                <a:cubicBezTo>
                  <a:pt x="345799" y="314387"/>
                  <a:pt x="349526" y="321892"/>
                  <a:pt x="342071" y="321892"/>
                </a:cubicBezTo>
                <a:cubicBezTo>
                  <a:pt x="334617" y="321892"/>
                  <a:pt x="319708" y="325644"/>
                  <a:pt x="319708" y="340653"/>
                </a:cubicBezTo>
                <a:lnTo>
                  <a:pt x="319708" y="344887"/>
                </a:lnTo>
                <a:lnTo>
                  <a:pt x="323988" y="344887"/>
                </a:lnTo>
                <a:lnTo>
                  <a:pt x="340806" y="364944"/>
                </a:lnTo>
                <a:lnTo>
                  <a:pt x="334030" y="366066"/>
                </a:lnTo>
                <a:lnTo>
                  <a:pt x="327715" y="359703"/>
                </a:lnTo>
                <a:cubicBezTo>
                  <a:pt x="327715" y="357851"/>
                  <a:pt x="326783" y="357851"/>
                  <a:pt x="325851" y="358777"/>
                </a:cubicBezTo>
                <a:lnTo>
                  <a:pt x="325519" y="359604"/>
                </a:lnTo>
                <a:lnTo>
                  <a:pt x="321937" y="355214"/>
                </a:lnTo>
                <a:lnTo>
                  <a:pt x="323988" y="348591"/>
                </a:lnTo>
                <a:lnTo>
                  <a:pt x="319708" y="348591"/>
                </a:lnTo>
                <a:lnTo>
                  <a:pt x="319708" y="352482"/>
                </a:lnTo>
                <a:lnTo>
                  <a:pt x="321937" y="355214"/>
                </a:lnTo>
                <a:lnTo>
                  <a:pt x="321667" y="356087"/>
                </a:lnTo>
                <a:lnTo>
                  <a:pt x="325243" y="360288"/>
                </a:lnTo>
                <a:lnTo>
                  <a:pt x="325519" y="359604"/>
                </a:lnTo>
                <a:lnTo>
                  <a:pt x="329941" y="365024"/>
                </a:lnTo>
                <a:lnTo>
                  <a:pt x="329520" y="364855"/>
                </a:lnTo>
                <a:lnTo>
                  <a:pt x="327323" y="362730"/>
                </a:lnTo>
                <a:lnTo>
                  <a:pt x="330641" y="366627"/>
                </a:lnTo>
                <a:lnTo>
                  <a:pt x="332017" y="366399"/>
                </a:lnTo>
                <a:lnTo>
                  <a:pt x="336252" y="368304"/>
                </a:lnTo>
                <a:lnTo>
                  <a:pt x="336533" y="368587"/>
                </a:lnTo>
                <a:lnTo>
                  <a:pt x="337548" y="368887"/>
                </a:lnTo>
                <a:lnTo>
                  <a:pt x="336252" y="368304"/>
                </a:lnTo>
                <a:lnTo>
                  <a:pt x="335036" y="367079"/>
                </a:lnTo>
                <a:lnTo>
                  <a:pt x="343120" y="370339"/>
                </a:lnTo>
                <a:lnTo>
                  <a:pt x="347022" y="370046"/>
                </a:lnTo>
                <a:lnTo>
                  <a:pt x="351027" y="369080"/>
                </a:lnTo>
                <a:lnTo>
                  <a:pt x="348943" y="369902"/>
                </a:lnTo>
                <a:lnTo>
                  <a:pt x="355564" y="369405"/>
                </a:lnTo>
                <a:lnTo>
                  <a:pt x="361987" y="366039"/>
                </a:lnTo>
                <a:lnTo>
                  <a:pt x="366108" y="364581"/>
                </a:lnTo>
                <a:lnTo>
                  <a:pt x="365977" y="364912"/>
                </a:lnTo>
                <a:lnTo>
                  <a:pt x="364810" y="365777"/>
                </a:lnTo>
                <a:lnTo>
                  <a:pt x="369518" y="363548"/>
                </a:lnTo>
                <a:lnTo>
                  <a:pt x="369610" y="363342"/>
                </a:lnTo>
                <a:lnTo>
                  <a:pt x="370253" y="363114"/>
                </a:lnTo>
                <a:lnTo>
                  <a:pt x="374506" y="354230"/>
                </a:lnTo>
                <a:lnTo>
                  <a:pt x="374720" y="353504"/>
                </a:lnTo>
                <a:lnTo>
                  <a:pt x="374942" y="353318"/>
                </a:lnTo>
                <a:lnTo>
                  <a:pt x="375243" y="352689"/>
                </a:lnTo>
                <a:lnTo>
                  <a:pt x="374919" y="352827"/>
                </a:lnTo>
                <a:lnTo>
                  <a:pt x="375507" y="350835"/>
                </a:lnTo>
                <a:lnTo>
                  <a:pt x="375458" y="350360"/>
                </a:lnTo>
                <a:lnTo>
                  <a:pt x="374501" y="352341"/>
                </a:lnTo>
                <a:lnTo>
                  <a:pt x="375444" y="350220"/>
                </a:lnTo>
                <a:lnTo>
                  <a:pt x="375278" y="348591"/>
                </a:lnTo>
                <a:lnTo>
                  <a:pt x="373752" y="333618"/>
                </a:lnTo>
                <a:cubicBezTo>
                  <a:pt x="370957" y="327520"/>
                  <a:pt x="366298" y="321892"/>
                  <a:pt x="360707" y="318140"/>
                </a:cubicBezTo>
                <a:cubicBezTo>
                  <a:pt x="355117" y="312511"/>
                  <a:pt x="348594" y="311573"/>
                  <a:pt x="341606" y="313449"/>
                </a:cubicBezTo>
                <a:lnTo>
                  <a:pt x="337406" y="315788"/>
                </a:lnTo>
                <a:lnTo>
                  <a:pt x="325474" y="319371"/>
                </a:lnTo>
                <a:lnTo>
                  <a:pt x="321005" y="324922"/>
                </a:lnTo>
                <a:lnTo>
                  <a:pt x="319708" y="325644"/>
                </a:lnTo>
                <a:cubicBezTo>
                  <a:pt x="319708" y="325644"/>
                  <a:pt x="312254" y="325644"/>
                  <a:pt x="315981" y="321892"/>
                </a:cubicBezTo>
                <a:cubicBezTo>
                  <a:pt x="323436" y="314387"/>
                  <a:pt x="332754" y="308759"/>
                  <a:pt x="342072" y="307352"/>
                </a:cubicBezTo>
                <a:close/>
                <a:moveTo>
                  <a:pt x="526880" y="306848"/>
                </a:moveTo>
                <a:lnTo>
                  <a:pt x="528223" y="308195"/>
                </a:lnTo>
                <a:lnTo>
                  <a:pt x="522517" y="329187"/>
                </a:lnTo>
                <a:lnTo>
                  <a:pt x="522179" y="329017"/>
                </a:lnTo>
                <a:lnTo>
                  <a:pt x="523119" y="325715"/>
                </a:lnTo>
                <a:lnTo>
                  <a:pt x="521359" y="317767"/>
                </a:lnTo>
                <a:lnTo>
                  <a:pt x="522898" y="312619"/>
                </a:lnTo>
                <a:lnTo>
                  <a:pt x="526880" y="310621"/>
                </a:lnTo>
                <a:lnTo>
                  <a:pt x="524276" y="308009"/>
                </a:lnTo>
                <a:lnTo>
                  <a:pt x="524316" y="307877"/>
                </a:lnTo>
                <a:close/>
                <a:moveTo>
                  <a:pt x="523119" y="306848"/>
                </a:moveTo>
                <a:lnTo>
                  <a:pt x="523495" y="307225"/>
                </a:lnTo>
                <a:lnTo>
                  <a:pt x="522989" y="308409"/>
                </a:lnTo>
                <a:lnTo>
                  <a:pt x="522456" y="308623"/>
                </a:lnTo>
                <a:close/>
                <a:moveTo>
                  <a:pt x="515427" y="305818"/>
                </a:moveTo>
                <a:lnTo>
                  <a:pt x="515598" y="306848"/>
                </a:lnTo>
                <a:lnTo>
                  <a:pt x="519522" y="309473"/>
                </a:lnTo>
                <a:lnTo>
                  <a:pt x="519725" y="310389"/>
                </a:lnTo>
                <a:lnTo>
                  <a:pt x="518739" y="314705"/>
                </a:lnTo>
                <a:lnTo>
                  <a:pt x="513642" y="317263"/>
                </a:lnTo>
                <a:lnTo>
                  <a:pt x="514416" y="307171"/>
                </a:lnTo>
                <a:close/>
                <a:moveTo>
                  <a:pt x="505331" y="303487"/>
                </a:moveTo>
                <a:lnTo>
                  <a:pt x="506503" y="303963"/>
                </a:lnTo>
                <a:lnTo>
                  <a:pt x="507241" y="310621"/>
                </a:lnTo>
                <a:lnTo>
                  <a:pt x="504316" y="310621"/>
                </a:lnTo>
                <a:close/>
                <a:moveTo>
                  <a:pt x="501558" y="299804"/>
                </a:moveTo>
                <a:lnTo>
                  <a:pt x="505569" y="301816"/>
                </a:lnTo>
                <a:lnTo>
                  <a:pt x="505331" y="303487"/>
                </a:lnTo>
                <a:lnTo>
                  <a:pt x="504316" y="303074"/>
                </a:lnTo>
                <a:cubicBezTo>
                  <a:pt x="504316" y="306848"/>
                  <a:pt x="500555" y="306848"/>
                  <a:pt x="500555" y="303074"/>
                </a:cubicBezTo>
                <a:close/>
                <a:moveTo>
                  <a:pt x="526880" y="299300"/>
                </a:moveTo>
                <a:lnTo>
                  <a:pt x="524316" y="307877"/>
                </a:lnTo>
                <a:lnTo>
                  <a:pt x="524194" y="307926"/>
                </a:lnTo>
                <a:lnTo>
                  <a:pt x="523495" y="307225"/>
                </a:lnTo>
                <a:close/>
                <a:moveTo>
                  <a:pt x="505961" y="299065"/>
                </a:moveTo>
                <a:lnTo>
                  <a:pt x="506307" y="302186"/>
                </a:lnTo>
                <a:lnTo>
                  <a:pt x="505569" y="301816"/>
                </a:lnTo>
                <a:close/>
                <a:moveTo>
                  <a:pt x="502148" y="297880"/>
                </a:moveTo>
                <a:lnTo>
                  <a:pt x="501712" y="299300"/>
                </a:lnTo>
                <a:lnTo>
                  <a:pt x="501558" y="299804"/>
                </a:lnTo>
                <a:lnTo>
                  <a:pt x="500555" y="299300"/>
                </a:lnTo>
                <a:close/>
                <a:moveTo>
                  <a:pt x="523119" y="295527"/>
                </a:moveTo>
                <a:lnTo>
                  <a:pt x="519893" y="309652"/>
                </a:lnTo>
                <a:lnTo>
                  <a:pt x="519829" y="309678"/>
                </a:lnTo>
                <a:lnTo>
                  <a:pt x="519522" y="309473"/>
                </a:lnTo>
                <a:lnTo>
                  <a:pt x="517962" y="302427"/>
                </a:lnTo>
                <a:close/>
                <a:moveTo>
                  <a:pt x="188540" y="295132"/>
                </a:moveTo>
                <a:lnTo>
                  <a:pt x="188419" y="295527"/>
                </a:lnTo>
                <a:lnTo>
                  <a:pt x="188419" y="295372"/>
                </a:lnTo>
                <a:close/>
                <a:moveTo>
                  <a:pt x="506603" y="294554"/>
                </a:moveTo>
                <a:lnTo>
                  <a:pt x="506367" y="296213"/>
                </a:lnTo>
                <a:lnTo>
                  <a:pt x="505961" y="299065"/>
                </a:lnTo>
                <a:lnTo>
                  <a:pt x="505748" y="297144"/>
                </a:lnTo>
                <a:lnTo>
                  <a:pt x="505525" y="295131"/>
                </a:lnTo>
                <a:close/>
                <a:moveTo>
                  <a:pt x="510516" y="292460"/>
                </a:moveTo>
                <a:lnTo>
                  <a:pt x="509780" y="297060"/>
                </a:lnTo>
                <a:cubicBezTo>
                  <a:pt x="509369" y="300008"/>
                  <a:pt x="509251" y="301659"/>
                  <a:pt x="509486" y="302131"/>
                </a:cubicBezTo>
                <a:lnTo>
                  <a:pt x="513642" y="295074"/>
                </a:lnTo>
                <a:lnTo>
                  <a:pt x="514806" y="302081"/>
                </a:lnTo>
                <a:lnTo>
                  <a:pt x="514416" y="307171"/>
                </a:lnTo>
                <a:lnTo>
                  <a:pt x="511837" y="310621"/>
                </a:lnTo>
                <a:lnTo>
                  <a:pt x="511585" y="310621"/>
                </a:lnTo>
                <a:lnTo>
                  <a:pt x="509251" y="305079"/>
                </a:lnTo>
                <a:lnTo>
                  <a:pt x="506503" y="303963"/>
                </a:lnTo>
                <a:lnTo>
                  <a:pt x="506307" y="302186"/>
                </a:lnTo>
                <a:lnTo>
                  <a:pt x="508076" y="303074"/>
                </a:lnTo>
                <a:lnTo>
                  <a:pt x="508885" y="293333"/>
                </a:lnTo>
                <a:close/>
                <a:moveTo>
                  <a:pt x="515598" y="291753"/>
                </a:moveTo>
                <a:lnTo>
                  <a:pt x="517962" y="302427"/>
                </a:lnTo>
                <a:lnTo>
                  <a:pt x="515427" y="305818"/>
                </a:lnTo>
                <a:lnTo>
                  <a:pt x="514806" y="302081"/>
                </a:lnTo>
                <a:close/>
                <a:moveTo>
                  <a:pt x="513090" y="291753"/>
                </a:moveTo>
                <a:lnTo>
                  <a:pt x="515598" y="291753"/>
                </a:lnTo>
                <a:lnTo>
                  <a:pt x="513642" y="295074"/>
                </a:lnTo>
                <a:close/>
                <a:moveTo>
                  <a:pt x="520769" y="289395"/>
                </a:moveTo>
                <a:cubicBezTo>
                  <a:pt x="522179" y="289867"/>
                  <a:pt x="523119" y="291753"/>
                  <a:pt x="523119" y="295527"/>
                </a:cubicBezTo>
                <a:cubicBezTo>
                  <a:pt x="519358" y="291753"/>
                  <a:pt x="519358" y="291753"/>
                  <a:pt x="515598" y="291753"/>
                </a:cubicBezTo>
                <a:cubicBezTo>
                  <a:pt x="517478" y="289867"/>
                  <a:pt x="519358" y="288923"/>
                  <a:pt x="520769" y="289395"/>
                </a:cubicBezTo>
                <a:close/>
                <a:moveTo>
                  <a:pt x="504801" y="288588"/>
                </a:moveTo>
                <a:lnTo>
                  <a:pt x="505525" y="295131"/>
                </a:lnTo>
                <a:lnTo>
                  <a:pt x="504786" y="295527"/>
                </a:lnTo>
                <a:lnTo>
                  <a:pt x="502148" y="297880"/>
                </a:lnTo>
                <a:lnTo>
                  <a:pt x="504316" y="290810"/>
                </a:lnTo>
                <a:lnTo>
                  <a:pt x="503991" y="289671"/>
                </a:lnTo>
                <a:close/>
                <a:moveTo>
                  <a:pt x="507516" y="288140"/>
                </a:moveTo>
                <a:lnTo>
                  <a:pt x="509016" y="291753"/>
                </a:lnTo>
                <a:lnTo>
                  <a:pt x="508972" y="292292"/>
                </a:lnTo>
                <a:lnTo>
                  <a:pt x="508885" y="293333"/>
                </a:lnTo>
                <a:lnTo>
                  <a:pt x="507947" y="293835"/>
                </a:lnTo>
                <a:lnTo>
                  <a:pt x="506603" y="294554"/>
                </a:lnTo>
                <a:close/>
                <a:moveTo>
                  <a:pt x="2560" y="286663"/>
                </a:moveTo>
                <a:lnTo>
                  <a:pt x="5938" y="300156"/>
                </a:lnTo>
                <a:lnTo>
                  <a:pt x="3761" y="301787"/>
                </a:lnTo>
                <a:cubicBezTo>
                  <a:pt x="1880" y="301787"/>
                  <a:pt x="0" y="300848"/>
                  <a:pt x="0" y="298970"/>
                </a:cubicBezTo>
                <a:close/>
                <a:moveTo>
                  <a:pt x="503119" y="286608"/>
                </a:moveTo>
                <a:lnTo>
                  <a:pt x="503991" y="289671"/>
                </a:lnTo>
                <a:lnTo>
                  <a:pt x="496794" y="299300"/>
                </a:lnTo>
                <a:close/>
                <a:moveTo>
                  <a:pt x="507051" y="285578"/>
                </a:moveTo>
                <a:lnTo>
                  <a:pt x="507826" y="285967"/>
                </a:lnTo>
                <a:lnTo>
                  <a:pt x="507516" y="288140"/>
                </a:lnTo>
                <a:lnTo>
                  <a:pt x="506666" y="286093"/>
                </a:lnTo>
                <a:close/>
                <a:moveTo>
                  <a:pt x="511837" y="284206"/>
                </a:moveTo>
                <a:lnTo>
                  <a:pt x="513090" y="291753"/>
                </a:lnTo>
                <a:lnTo>
                  <a:pt x="511837" y="291753"/>
                </a:lnTo>
                <a:lnTo>
                  <a:pt x="510516" y="292460"/>
                </a:lnTo>
                <a:lnTo>
                  <a:pt x="511042" y="289177"/>
                </a:lnTo>
                <a:lnTo>
                  <a:pt x="511278" y="287699"/>
                </a:lnTo>
                <a:lnTo>
                  <a:pt x="511837" y="287980"/>
                </a:lnTo>
                <a:lnTo>
                  <a:pt x="511317" y="287458"/>
                </a:lnTo>
                <a:close/>
                <a:moveTo>
                  <a:pt x="508076" y="284206"/>
                </a:moveTo>
                <a:lnTo>
                  <a:pt x="511317" y="287458"/>
                </a:lnTo>
                <a:lnTo>
                  <a:pt x="511278" y="287699"/>
                </a:lnTo>
                <a:lnTo>
                  <a:pt x="507826" y="285967"/>
                </a:lnTo>
                <a:close/>
                <a:moveTo>
                  <a:pt x="504316" y="284206"/>
                </a:moveTo>
                <a:lnTo>
                  <a:pt x="506295" y="285199"/>
                </a:lnTo>
                <a:lnTo>
                  <a:pt x="506666" y="286093"/>
                </a:lnTo>
                <a:lnTo>
                  <a:pt x="504801" y="288588"/>
                </a:lnTo>
                <a:close/>
                <a:moveTo>
                  <a:pt x="512777" y="282791"/>
                </a:moveTo>
                <a:cubicBezTo>
                  <a:pt x="513717" y="283263"/>
                  <a:pt x="513717" y="284206"/>
                  <a:pt x="511837" y="284206"/>
                </a:cubicBezTo>
                <a:lnTo>
                  <a:pt x="510583" y="283452"/>
                </a:lnTo>
                <a:close/>
                <a:moveTo>
                  <a:pt x="509486" y="282791"/>
                </a:moveTo>
                <a:lnTo>
                  <a:pt x="510583" y="283452"/>
                </a:lnTo>
                <a:lnTo>
                  <a:pt x="508076" y="284206"/>
                </a:lnTo>
                <a:lnTo>
                  <a:pt x="507051" y="285578"/>
                </a:lnTo>
                <a:lnTo>
                  <a:pt x="506295" y="285199"/>
                </a:lnTo>
                <a:lnTo>
                  <a:pt x="505723" y="283821"/>
                </a:lnTo>
                <a:close/>
                <a:moveTo>
                  <a:pt x="193433" y="279175"/>
                </a:moveTo>
                <a:lnTo>
                  <a:pt x="195940" y="280433"/>
                </a:lnTo>
                <a:lnTo>
                  <a:pt x="188540" y="295132"/>
                </a:lnTo>
                <a:close/>
                <a:moveTo>
                  <a:pt x="193589" y="275716"/>
                </a:moveTo>
                <a:lnTo>
                  <a:pt x="194149" y="276839"/>
                </a:lnTo>
                <a:lnTo>
                  <a:pt x="193433" y="279175"/>
                </a:lnTo>
                <a:lnTo>
                  <a:pt x="188419" y="276659"/>
                </a:lnTo>
                <a:cubicBezTo>
                  <a:pt x="190299" y="274772"/>
                  <a:pt x="192179" y="274772"/>
                  <a:pt x="193589" y="275716"/>
                </a:cubicBezTo>
                <a:close/>
                <a:moveTo>
                  <a:pt x="5232" y="273821"/>
                </a:moveTo>
                <a:lnTo>
                  <a:pt x="2560" y="286663"/>
                </a:lnTo>
                <a:lnTo>
                  <a:pt x="0" y="276434"/>
                </a:lnTo>
                <a:close/>
                <a:moveTo>
                  <a:pt x="481752" y="269112"/>
                </a:moveTo>
                <a:cubicBezTo>
                  <a:pt x="481752" y="269112"/>
                  <a:pt x="485512" y="269112"/>
                  <a:pt x="485512" y="272885"/>
                </a:cubicBezTo>
                <a:cubicBezTo>
                  <a:pt x="485512" y="276659"/>
                  <a:pt x="481752" y="272885"/>
                  <a:pt x="481752" y="269112"/>
                </a:cubicBezTo>
                <a:close/>
                <a:moveTo>
                  <a:pt x="201436" y="269112"/>
                </a:moveTo>
                <a:lnTo>
                  <a:pt x="207222" y="269112"/>
                </a:lnTo>
                <a:cubicBezTo>
                  <a:pt x="207222" y="270999"/>
                  <a:pt x="205342" y="271942"/>
                  <a:pt x="203461" y="271942"/>
                </a:cubicBezTo>
                <a:lnTo>
                  <a:pt x="201111" y="270173"/>
                </a:lnTo>
                <a:close/>
                <a:moveTo>
                  <a:pt x="508365" y="259243"/>
                </a:moveTo>
                <a:lnTo>
                  <a:pt x="506196" y="264867"/>
                </a:lnTo>
                <a:cubicBezTo>
                  <a:pt x="503375" y="270999"/>
                  <a:pt x="500555" y="276659"/>
                  <a:pt x="500555" y="276659"/>
                </a:cubicBezTo>
                <a:cubicBezTo>
                  <a:pt x="500555" y="276659"/>
                  <a:pt x="504316" y="276659"/>
                  <a:pt x="504316" y="280433"/>
                </a:cubicBezTo>
                <a:lnTo>
                  <a:pt x="505723" y="283821"/>
                </a:lnTo>
                <a:lnTo>
                  <a:pt x="504316" y="284206"/>
                </a:lnTo>
                <a:lnTo>
                  <a:pt x="503119" y="286608"/>
                </a:lnTo>
                <a:lnTo>
                  <a:pt x="502670" y="285032"/>
                </a:lnTo>
                <a:cubicBezTo>
                  <a:pt x="501495" y="283735"/>
                  <a:pt x="499615" y="283263"/>
                  <a:pt x="496794" y="284206"/>
                </a:cubicBezTo>
                <a:cubicBezTo>
                  <a:pt x="493034" y="284206"/>
                  <a:pt x="493034" y="284206"/>
                  <a:pt x="493034" y="280433"/>
                </a:cubicBezTo>
                <a:lnTo>
                  <a:pt x="494705" y="277079"/>
                </a:lnTo>
                <a:lnTo>
                  <a:pt x="494914" y="277603"/>
                </a:lnTo>
                <a:cubicBezTo>
                  <a:pt x="495854" y="278546"/>
                  <a:pt x="496794" y="278546"/>
                  <a:pt x="496794" y="276659"/>
                </a:cubicBezTo>
                <a:close/>
                <a:moveTo>
                  <a:pt x="206055" y="249073"/>
                </a:moveTo>
                <a:lnTo>
                  <a:pt x="207222" y="250244"/>
                </a:lnTo>
                <a:lnTo>
                  <a:pt x="201436" y="269112"/>
                </a:lnTo>
                <a:lnTo>
                  <a:pt x="199701" y="269112"/>
                </a:lnTo>
                <a:close/>
                <a:moveTo>
                  <a:pt x="213110" y="248605"/>
                </a:moveTo>
                <a:lnTo>
                  <a:pt x="214743" y="250244"/>
                </a:lnTo>
                <a:lnTo>
                  <a:pt x="212451" y="250901"/>
                </a:lnTo>
                <a:close/>
                <a:moveTo>
                  <a:pt x="203461" y="246470"/>
                </a:moveTo>
                <a:cubicBezTo>
                  <a:pt x="203461" y="254018"/>
                  <a:pt x="203461" y="261565"/>
                  <a:pt x="199701" y="269112"/>
                </a:cubicBezTo>
                <a:lnTo>
                  <a:pt x="201111" y="270173"/>
                </a:lnTo>
                <a:lnTo>
                  <a:pt x="192179" y="299300"/>
                </a:lnTo>
                <a:cubicBezTo>
                  <a:pt x="192179" y="299300"/>
                  <a:pt x="188419" y="299300"/>
                  <a:pt x="188419" y="295527"/>
                </a:cubicBezTo>
                <a:cubicBezTo>
                  <a:pt x="188419" y="295527"/>
                  <a:pt x="192179" y="295527"/>
                  <a:pt x="192179" y="295527"/>
                </a:cubicBezTo>
                <a:cubicBezTo>
                  <a:pt x="192179" y="291753"/>
                  <a:pt x="195940" y="284206"/>
                  <a:pt x="195940" y="280433"/>
                </a:cubicBezTo>
                <a:lnTo>
                  <a:pt x="194149" y="276839"/>
                </a:lnTo>
                <a:close/>
                <a:moveTo>
                  <a:pt x="479318" y="245582"/>
                </a:moveTo>
                <a:lnTo>
                  <a:pt x="478827" y="247309"/>
                </a:lnTo>
                <a:lnTo>
                  <a:pt x="477991" y="246470"/>
                </a:lnTo>
                <a:close/>
                <a:moveTo>
                  <a:pt x="205342" y="245527"/>
                </a:moveTo>
                <a:lnTo>
                  <a:pt x="206365" y="248095"/>
                </a:lnTo>
                <a:lnTo>
                  <a:pt x="206055" y="249073"/>
                </a:lnTo>
                <a:lnTo>
                  <a:pt x="203461" y="246470"/>
                </a:lnTo>
                <a:cubicBezTo>
                  <a:pt x="203461" y="244584"/>
                  <a:pt x="204401" y="244584"/>
                  <a:pt x="205342" y="245527"/>
                </a:cubicBezTo>
                <a:close/>
                <a:moveTo>
                  <a:pt x="496794" y="242697"/>
                </a:moveTo>
                <a:lnTo>
                  <a:pt x="494629" y="260078"/>
                </a:lnTo>
                <a:lnTo>
                  <a:pt x="485512" y="272885"/>
                </a:lnTo>
                <a:lnTo>
                  <a:pt x="490109" y="254437"/>
                </a:lnTo>
                <a:close/>
                <a:moveTo>
                  <a:pt x="489273" y="238923"/>
                </a:moveTo>
                <a:cubicBezTo>
                  <a:pt x="489273" y="238923"/>
                  <a:pt x="493034" y="238923"/>
                  <a:pt x="493034" y="242697"/>
                </a:cubicBezTo>
                <a:lnTo>
                  <a:pt x="490109" y="254437"/>
                </a:lnTo>
                <a:lnTo>
                  <a:pt x="481752" y="269112"/>
                </a:lnTo>
                <a:lnTo>
                  <a:pt x="484487" y="249901"/>
                </a:lnTo>
                <a:lnTo>
                  <a:pt x="489273" y="242697"/>
                </a:lnTo>
                <a:cubicBezTo>
                  <a:pt x="489273" y="242697"/>
                  <a:pt x="489273" y="242697"/>
                  <a:pt x="485512" y="242697"/>
                </a:cubicBezTo>
                <a:lnTo>
                  <a:pt x="484487" y="249901"/>
                </a:lnTo>
                <a:lnTo>
                  <a:pt x="481752" y="254018"/>
                </a:lnTo>
                <a:cubicBezTo>
                  <a:pt x="481752" y="254018"/>
                  <a:pt x="477991" y="254018"/>
                  <a:pt x="477991" y="250244"/>
                </a:cubicBezTo>
                <a:lnTo>
                  <a:pt x="478827" y="247309"/>
                </a:lnTo>
                <a:lnTo>
                  <a:pt x="481752" y="250244"/>
                </a:lnTo>
                <a:lnTo>
                  <a:pt x="483964" y="242475"/>
                </a:lnTo>
                <a:close/>
                <a:moveTo>
                  <a:pt x="222683" y="235569"/>
                </a:moveTo>
                <a:lnTo>
                  <a:pt x="226025" y="238923"/>
                </a:lnTo>
                <a:cubicBezTo>
                  <a:pt x="226025" y="242697"/>
                  <a:pt x="222265" y="238923"/>
                  <a:pt x="222265" y="238923"/>
                </a:cubicBezTo>
                <a:close/>
                <a:moveTo>
                  <a:pt x="237307" y="227603"/>
                </a:moveTo>
                <a:cubicBezTo>
                  <a:pt x="241068" y="227603"/>
                  <a:pt x="241068" y="231376"/>
                  <a:pt x="244829" y="231376"/>
                </a:cubicBezTo>
                <a:cubicBezTo>
                  <a:pt x="241068" y="235150"/>
                  <a:pt x="237307" y="231376"/>
                  <a:pt x="237307" y="227603"/>
                </a:cubicBezTo>
                <a:close/>
                <a:moveTo>
                  <a:pt x="429102" y="220055"/>
                </a:moveTo>
                <a:cubicBezTo>
                  <a:pt x="429102" y="220055"/>
                  <a:pt x="429102" y="220055"/>
                  <a:pt x="432863" y="220055"/>
                </a:cubicBezTo>
                <a:cubicBezTo>
                  <a:pt x="432863" y="223829"/>
                  <a:pt x="425341" y="223829"/>
                  <a:pt x="429102" y="220055"/>
                </a:cubicBezTo>
                <a:close/>
                <a:moveTo>
                  <a:pt x="224705" y="219335"/>
                </a:moveTo>
                <a:lnTo>
                  <a:pt x="222892" y="233892"/>
                </a:lnTo>
                <a:lnTo>
                  <a:pt x="222266" y="235148"/>
                </a:lnTo>
                <a:lnTo>
                  <a:pt x="222863" y="234121"/>
                </a:lnTo>
                <a:lnTo>
                  <a:pt x="222683" y="235569"/>
                </a:lnTo>
                <a:lnTo>
                  <a:pt x="222265" y="235150"/>
                </a:lnTo>
                <a:lnTo>
                  <a:pt x="214743" y="250244"/>
                </a:lnTo>
                <a:lnTo>
                  <a:pt x="222371" y="224732"/>
                </a:lnTo>
                <a:close/>
                <a:moveTo>
                  <a:pt x="231666" y="216282"/>
                </a:moveTo>
                <a:lnTo>
                  <a:pt x="230491" y="220999"/>
                </a:lnTo>
                <a:lnTo>
                  <a:pt x="222863" y="234121"/>
                </a:lnTo>
                <a:lnTo>
                  <a:pt x="222892" y="233892"/>
                </a:lnTo>
                <a:close/>
                <a:moveTo>
                  <a:pt x="225190" y="215443"/>
                </a:moveTo>
                <a:lnTo>
                  <a:pt x="226025" y="216282"/>
                </a:lnTo>
                <a:lnTo>
                  <a:pt x="224705" y="219335"/>
                </a:lnTo>
                <a:close/>
                <a:moveTo>
                  <a:pt x="225219" y="215203"/>
                </a:moveTo>
                <a:lnTo>
                  <a:pt x="225190" y="215443"/>
                </a:lnTo>
                <a:lnTo>
                  <a:pt x="225157" y="215411"/>
                </a:lnTo>
                <a:close/>
                <a:moveTo>
                  <a:pt x="223876" y="214125"/>
                </a:moveTo>
                <a:lnTo>
                  <a:pt x="225157" y="215411"/>
                </a:lnTo>
                <a:lnTo>
                  <a:pt x="222371" y="224732"/>
                </a:lnTo>
                <a:lnTo>
                  <a:pt x="215213" y="241282"/>
                </a:lnTo>
                <a:lnTo>
                  <a:pt x="213110" y="248605"/>
                </a:lnTo>
                <a:lnTo>
                  <a:pt x="210983" y="246470"/>
                </a:lnTo>
                <a:close/>
                <a:moveTo>
                  <a:pt x="435517" y="213840"/>
                </a:moveTo>
                <a:lnTo>
                  <a:pt x="435871" y="214018"/>
                </a:lnTo>
                <a:lnTo>
                  <a:pt x="432863" y="220055"/>
                </a:lnTo>
                <a:close/>
                <a:moveTo>
                  <a:pt x="222265" y="212508"/>
                </a:moveTo>
                <a:cubicBezTo>
                  <a:pt x="218504" y="223829"/>
                  <a:pt x="214743" y="235150"/>
                  <a:pt x="210983" y="246470"/>
                </a:cubicBezTo>
                <a:cubicBezTo>
                  <a:pt x="209102" y="248357"/>
                  <a:pt x="210042" y="250244"/>
                  <a:pt x="211453" y="251188"/>
                </a:cubicBezTo>
                <a:lnTo>
                  <a:pt x="212451" y="250901"/>
                </a:lnTo>
                <a:lnTo>
                  <a:pt x="207222" y="269112"/>
                </a:lnTo>
                <a:cubicBezTo>
                  <a:pt x="207222" y="261565"/>
                  <a:pt x="207222" y="254018"/>
                  <a:pt x="207222" y="250244"/>
                </a:cubicBezTo>
                <a:lnTo>
                  <a:pt x="206365" y="248095"/>
                </a:lnTo>
                <a:lnTo>
                  <a:pt x="209572" y="237980"/>
                </a:lnTo>
                <a:cubicBezTo>
                  <a:pt x="212863" y="228546"/>
                  <a:pt x="216624" y="220056"/>
                  <a:pt x="222265" y="212508"/>
                </a:cubicBezTo>
                <a:close/>
                <a:moveTo>
                  <a:pt x="225595" y="212185"/>
                </a:moveTo>
                <a:lnTo>
                  <a:pt x="226025" y="212508"/>
                </a:lnTo>
                <a:lnTo>
                  <a:pt x="225219" y="215203"/>
                </a:lnTo>
                <a:close/>
                <a:moveTo>
                  <a:pt x="232711" y="212089"/>
                </a:moveTo>
                <a:lnTo>
                  <a:pt x="233547" y="212508"/>
                </a:lnTo>
                <a:lnTo>
                  <a:pt x="231666" y="216282"/>
                </a:lnTo>
                <a:close/>
                <a:moveTo>
                  <a:pt x="210960" y="211745"/>
                </a:moveTo>
                <a:lnTo>
                  <a:pt x="198234" y="233655"/>
                </a:lnTo>
                <a:lnTo>
                  <a:pt x="184290" y="246551"/>
                </a:lnTo>
                <a:cubicBezTo>
                  <a:pt x="184290" y="246551"/>
                  <a:pt x="176760" y="246551"/>
                  <a:pt x="180525" y="242789"/>
                </a:cubicBezTo>
                <a:close/>
                <a:moveTo>
                  <a:pt x="224145" y="211093"/>
                </a:moveTo>
                <a:lnTo>
                  <a:pt x="224868" y="211637"/>
                </a:lnTo>
                <a:lnTo>
                  <a:pt x="223876" y="214125"/>
                </a:lnTo>
                <a:lnTo>
                  <a:pt x="222265" y="212508"/>
                </a:lnTo>
                <a:cubicBezTo>
                  <a:pt x="222265" y="210622"/>
                  <a:pt x="223205" y="210622"/>
                  <a:pt x="224145" y="211093"/>
                </a:cubicBezTo>
                <a:close/>
                <a:moveTo>
                  <a:pt x="271154" y="208735"/>
                </a:moveTo>
                <a:cubicBezTo>
                  <a:pt x="271154" y="208735"/>
                  <a:pt x="274914" y="208735"/>
                  <a:pt x="274914" y="212508"/>
                </a:cubicBezTo>
                <a:cubicBezTo>
                  <a:pt x="274914" y="216282"/>
                  <a:pt x="271154" y="212508"/>
                  <a:pt x="271154" y="208735"/>
                </a:cubicBezTo>
                <a:close/>
                <a:moveTo>
                  <a:pt x="226025" y="208735"/>
                </a:moveTo>
                <a:lnTo>
                  <a:pt x="225595" y="212185"/>
                </a:lnTo>
                <a:lnTo>
                  <a:pt x="224868" y="211637"/>
                </a:lnTo>
                <a:close/>
                <a:moveTo>
                  <a:pt x="229786" y="205905"/>
                </a:moveTo>
                <a:cubicBezTo>
                  <a:pt x="231666" y="205905"/>
                  <a:pt x="233547" y="206848"/>
                  <a:pt x="233547" y="208735"/>
                </a:cubicBezTo>
                <a:lnTo>
                  <a:pt x="232711" y="212089"/>
                </a:lnTo>
                <a:lnTo>
                  <a:pt x="226025" y="208735"/>
                </a:lnTo>
                <a:cubicBezTo>
                  <a:pt x="226025" y="206848"/>
                  <a:pt x="227906" y="205905"/>
                  <a:pt x="229786" y="205905"/>
                </a:cubicBezTo>
                <a:close/>
                <a:moveTo>
                  <a:pt x="440384" y="204961"/>
                </a:moveTo>
                <a:lnTo>
                  <a:pt x="440384" y="208734"/>
                </a:lnTo>
                <a:lnTo>
                  <a:pt x="436624" y="212508"/>
                </a:lnTo>
                <a:close/>
                <a:moveTo>
                  <a:pt x="327257" y="204912"/>
                </a:moveTo>
                <a:cubicBezTo>
                  <a:pt x="286148" y="211622"/>
                  <a:pt x="248202" y="238462"/>
                  <a:pt x="222904" y="269539"/>
                </a:cubicBezTo>
                <a:cubicBezTo>
                  <a:pt x="207913" y="286491"/>
                  <a:pt x="198543" y="306267"/>
                  <a:pt x="191047" y="327456"/>
                </a:cubicBezTo>
                <a:lnTo>
                  <a:pt x="172434" y="387410"/>
                </a:lnTo>
                <a:lnTo>
                  <a:pt x="180035" y="431115"/>
                </a:lnTo>
                <a:cubicBezTo>
                  <a:pt x="186055" y="449653"/>
                  <a:pt x="194880" y="467331"/>
                  <a:pt x="206881" y="483555"/>
                </a:cubicBezTo>
                <a:cubicBezTo>
                  <a:pt x="240766" y="524937"/>
                  <a:pt x="285946" y="551270"/>
                  <a:pt x="342422" y="555032"/>
                </a:cubicBezTo>
                <a:cubicBezTo>
                  <a:pt x="402663" y="555032"/>
                  <a:pt x="462904" y="539985"/>
                  <a:pt x="496789" y="491079"/>
                </a:cubicBezTo>
                <a:cubicBezTo>
                  <a:pt x="530674" y="442173"/>
                  <a:pt x="549500" y="381982"/>
                  <a:pt x="538204" y="325552"/>
                </a:cubicBezTo>
                <a:lnTo>
                  <a:pt x="529928" y="305577"/>
                </a:lnTo>
                <a:lnTo>
                  <a:pt x="528969" y="308944"/>
                </a:lnTo>
                <a:lnTo>
                  <a:pt x="528223" y="308195"/>
                </a:lnTo>
                <a:lnTo>
                  <a:pt x="529328" y="304129"/>
                </a:lnTo>
                <a:lnTo>
                  <a:pt x="527645" y="300069"/>
                </a:lnTo>
                <a:lnTo>
                  <a:pt x="526880" y="299300"/>
                </a:lnTo>
                <a:lnTo>
                  <a:pt x="527221" y="299044"/>
                </a:lnTo>
                <a:lnTo>
                  <a:pt x="509821" y="257052"/>
                </a:lnTo>
                <a:lnTo>
                  <a:pt x="508365" y="259243"/>
                </a:lnTo>
                <a:lnTo>
                  <a:pt x="509505" y="256289"/>
                </a:lnTo>
                <a:lnTo>
                  <a:pt x="507613" y="251723"/>
                </a:lnTo>
                <a:lnTo>
                  <a:pt x="507428" y="251545"/>
                </a:lnTo>
                <a:lnTo>
                  <a:pt x="494705" y="277079"/>
                </a:lnTo>
                <a:lnTo>
                  <a:pt x="493034" y="272885"/>
                </a:lnTo>
                <a:cubicBezTo>
                  <a:pt x="493034" y="272885"/>
                  <a:pt x="496794" y="272885"/>
                  <a:pt x="496794" y="272885"/>
                </a:cubicBezTo>
                <a:lnTo>
                  <a:pt x="499615" y="262980"/>
                </a:lnTo>
                <a:lnTo>
                  <a:pt x="507297" y="251418"/>
                </a:lnTo>
                <a:lnTo>
                  <a:pt x="503854" y="248093"/>
                </a:lnTo>
                <a:lnTo>
                  <a:pt x="499615" y="262980"/>
                </a:lnTo>
                <a:lnTo>
                  <a:pt x="493034" y="272885"/>
                </a:lnTo>
                <a:lnTo>
                  <a:pt x="494629" y="260078"/>
                </a:lnTo>
                <a:lnTo>
                  <a:pt x="503443" y="247696"/>
                </a:lnTo>
                <a:lnTo>
                  <a:pt x="499856" y="244233"/>
                </a:lnTo>
                <a:lnTo>
                  <a:pt x="496794" y="242697"/>
                </a:lnTo>
                <a:lnTo>
                  <a:pt x="498032" y="242471"/>
                </a:lnTo>
                <a:lnTo>
                  <a:pt x="486998" y="231817"/>
                </a:lnTo>
                <a:lnTo>
                  <a:pt x="483964" y="242475"/>
                </a:lnTo>
                <a:lnTo>
                  <a:pt x="479318" y="245582"/>
                </a:lnTo>
                <a:lnTo>
                  <a:pt x="483329" y="231498"/>
                </a:lnTo>
                <a:lnTo>
                  <a:pt x="484758" y="229654"/>
                </a:lnTo>
                <a:lnTo>
                  <a:pt x="484049" y="228969"/>
                </a:lnTo>
                <a:lnTo>
                  <a:pt x="483329" y="231498"/>
                </a:lnTo>
                <a:lnTo>
                  <a:pt x="464491" y="255801"/>
                </a:lnTo>
                <a:lnTo>
                  <a:pt x="481972" y="273306"/>
                </a:lnTo>
                <a:lnTo>
                  <a:pt x="512394" y="333537"/>
                </a:lnTo>
                <a:lnTo>
                  <a:pt x="513631" y="317403"/>
                </a:lnTo>
                <a:lnTo>
                  <a:pt x="514893" y="323239"/>
                </a:lnTo>
                <a:lnTo>
                  <a:pt x="515280" y="326672"/>
                </a:lnTo>
                <a:lnTo>
                  <a:pt x="512759" y="334260"/>
                </a:lnTo>
                <a:lnTo>
                  <a:pt x="512825" y="334391"/>
                </a:lnTo>
                <a:lnTo>
                  <a:pt x="515308" y="327747"/>
                </a:lnTo>
                <a:lnTo>
                  <a:pt x="513821" y="338193"/>
                </a:lnTo>
                <a:lnTo>
                  <a:pt x="514092" y="339299"/>
                </a:lnTo>
                <a:lnTo>
                  <a:pt x="515598" y="340810"/>
                </a:lnTo>
                <a:lnTo>
                  <a:pt x="514570" y="341252"/>
                </a:lnTo>
                <a:lnTo>
                  <a:pt x="514672" y="341665"/>
                </a:lnTo>
                <a:lnTo>
                  <a:pt x="516014" y="341420"/>
                </a:lnTo>
                <a:lnTo>
                  <a:pt x="515153" y="343628"/>
                </a:lnTo>
                <a:lnTo>
                  <a:pt x="516478" y="349039"/>
                </a:lnTo>
                <a:lnTo>
                  <a:pt x="518792" y="340913"/>
                </a:lnTo>
                <a:lnTo>
                  <a:pt x="519358" y="340810"/>
                </a:lnTo>
                <a:lnTo>
                  <a:pt x="519358" y="347099"/>
                </a:lnTo>
                <a:lnTo>
                  <a:pt x="516831" y="350480"/>
                </a:lnTo>
                <a:lnTo>
                  <a:pt x="519358" y="360795"/>
                </a:lnTo>
                <a:lnTo>
                  <a:pt x="519358" y="347099"/>
                </a:lnTo>
                <a:lnTo>
                  <a:pt x="526316" y="337791"/>
                </a:lnTo>
                <a:lnTo>
                  <a:pt x="524668" y="351020"/>
                </a:lnTo>
                <a:lnTo>
                  <a:pt x="519772" y="362483"/>
                </a:lnTo>
                <a:lnTo>
                  <a:pt x="520009" y="363451"/>
                </a:lnTo>
                <a:lnTo>
                  <a:pt x="530225" y="405149"/>
                </a:lnTo>
                <a:cubicBezTo>
                  <a:pt x="530225" y="408916"/>
                  <a:pt x="526477" y="408916"/>
                  <a:pt x="526477" y="405149"/>
                </a:cubicBezTo>
                <a:lnTo>
                  <a:pt x="512789" y="352131"/>
                </a:lnTo>
                <a:lnTo>
                  <a:pt x="512410" y="350662"/>
                </a:lnTo>
                <a:lnTo>
                  <a:pt x="511837" y="352131"/>
                </a:lnTo>
                <a:lnTo>
                  <a:pt x="512175" y="349753"/>
                </a:lnTo>
                <a:lnTo>
                  <a:pt x="509260" y="338463"/>
                </a:lnTo>
                <a:cubicBezTo>
                  <a:pt x="485719" y="274013"/>
                  <a:pt x="442151" y="219627"/>
                  <a:pt x="369069" y="205501"/>
                </a:cubicBezTo>
                <a:cubicBezTo>
                  <a:pt x="355014" y="202676"/>
                  <a:pt x="340960" y="202676"/>
                  <a:pt x="327257" y="204912"/>
                </a:cubicBezTo>
                <a:close/>
                <a:moveTo>
                  <a:pt x="440181" y="202921"/>
                </a:moveTo>
                <a:lnTo>
                  <a:pt x="440384" y="204961"/>
                </a:lnTo>
                <a:lnTo>
                  <a:pt x="439632" y="204206"/>
                </a:lnTo>
                <a:close/>
                <a:moveTo>
                  <a:pt x="447905" y="201188"/>
                </a:moveTo>
                <a:cubicBezTo>
                  <a:pt x="447905" y="201188"/>
                  <a:pt x="451666" y="201188"/>
                  <a:pt x="451666" y="204961"/>
                </a:cubicBezTo>
                <a:lnTo>
                  <a:pt x="451666" y="210891"/>
                </a:lnTo>
                <a:lnTo>
                  <a:pt x="448845" y="212508"/>
                </a:lnTo>
                <a:cubicBezTo>
                  <a:pt x="447905" y="213452"/>
                  <a:pt x="447905" y="214395"/>
                  <a:pt x="447905" y="216282"/>
                </a:cubicBezTo>
                <a:cubicBezTo>
                  <a:pt x="444145" y="204961"/>
                  <a:pt x="447905" y="208735"/>
                  <a:pt x="440384" y="216282"/>
                </a:cubicBezTo>
                <a:lnTo>
                  <a:pt x="435871" y="214018"/>
                </a:lnTo>
                <a:lnTo>
                  <a:pt x="436623" y="212508"/>
                </a:lnTo>
                <a:lnTo>
                  <a:pt x="440384" y="212508"/>
                </a:lnTo>
                <a:lnTo>
                  <a:pt x="440384" y="208734"/>
                </a:lnTo>
                <a:close/>
                <a:moveTo>
                  <a:pt x="436623" y="201188"/>
                </a:moveTo>
                <a:lnTo>
                  <a:pt x="439632" y="204206"/>
                </a:lnTo>
                <a:lnTo>
                  <a:pt x="435517" y="213840"/>
                </a:lnTo>
                <a:lnTo>
                  <a:pt x="432863" y="212508"/>
                </a:lnTo>
                <a:cubicBezTo>
                  <a:pt x="436623" y="208735"/>
                  <a:pt x="436623" y="204961"/>
                  <a:pt x="436623" y="201188"/>
                </a:cubicBezTo>
                <a:close/>
                <a:moveTo>
                  <a:pt x="399017" y="201188"/>
                </a:moveTo>
                <a:cubicBezTo>
                  <a:pt x="399017" y="204961"/>
                  <a:pt x="402777" y="204961"/>
                  <a:pt x="402777" y="204961"/>
                </a:cubicBezTo>
                <a:cubicBezTo>
                  <a:pt x="402777" y="208735"/>
                  <a:pt x="395256" y="204961"/>
                  <a:pt x="399017" y="201188"/>
                </a:cubicBezTo>
                <a:close/>
                <a:moveTo>
                  <a:pt x="242867" y="199711"/>
                </a:moveTo>
                <a:lnTo>
                  <a:pt x="239760" y="215298"/>
                </a:lnTo>
                <a:lnTo>
                  <a:pt x="239188" y="216282"/>
                </a:lnTo>
                <a:cubicBezTo>
                  <a:pt x="235427" y="223829"/>
                  <a:pt x="231666" y="231376"/>
                  <a:pt x="226025" y="238923"/>
                </a:cubicBezTo>
                <a:lnTo>
                  <a:pt x="230491" y="220999"/>
                </a:lnTo>
                <a:close/>
                <a:moveTo>
                  <a:pt x="430258" y="195963"/>
                </a:moveTo>
                <a:lnTo>
                  <a:pt x="423386" y="202093"/>
                </a:lnTo>
                <a:lnTo>
                  <a:pt x="423085" y="201942"/>
                </a:lnTo>
                <a:lnTo>
                  <a:pt x="424267" y="199570"/>
                </a:lnTo>
                <a:close/>
                <a:moveTo>
                  <a:pt x="251357" y="195349"/>
                </a:moveTo>
                <a:lnTo>
                  <a:pt x="250201" y="201726"/>
                </a:lnTo>
                <a:lnTo>
                  <a:pt x="237307" y="227603"/>
                </a:lnTo>
                <a:lnTo>
                  <a:pt x="239760" y="215298"/>
                </a:lnTo>
                <a:close/>
                <a:moveTo>
                  <a:pt x="400384" y="193983"/>
                </a:moveTo>
                <a:lnTo>
                  <a:pt x="399017" y="197414"/>
                </a:lnTo>
                <a:lnTo>
                  <a:pt x="397512" y="195904"/>
                </a:lnTo>
                <a:close/>
                <a:moveTo>
                  <a:pt x="432863" y="193640"/>
                </a:moveTo>
                <a:lnTo>
                  <a:pt x="432549" y="194584"/>
                </a:lnTo>
                <a:lnTo>
                  <a:pt x="430258" y="195963"/>
                </a:lnTo>
                <a:close/>
                <a:moveTo>
                  <a:pt x="251723" y="193326"/>
                </a:moveTo>
                <a:lnTo>
                  <a:pt x="252350" y="193640"/>
                </a:lnTo>
                <a:lnTo>
                  <a:pt x="251357" y="195349"/>
                </a:lnTo>
                <a:close/>
                <a:moveTo>
                  <a:pt x="435960" y="192531"/>
                </a:moveTo>
                <a:lnTo>
                  <a:pt x="433568" y="202131"/>
                </a:lnTo>
                <a:lnTo>
                  <a:pt x="425341" y="208735"/>
                </a:lnTo>
                <a:cubicBezTo>
                  <a:pt x="425341" y="208735"/>
                  <a:pt x="421581" y="204961"/>
                  <a:pt x="421581" y="204961"/>
                </a:cubicBezTo>
                <a:lnTo>
                  <a:pt x="422709" y="202697"/>
                </a:lnTo>
                <a:lnTo>
                  <a:pt x="423386" y="202093"/>
                </a:lnTo>
                <a:lnTo>
                  <a:pt x="429102" y="204961"/>
                </a:lnTo>
                <a:lnTo>
                  <a:pt x="432549" y="194584"/>
                </a:lnTo>
                <a:close/>
                <a:moveTo>
                  <a:pt x="634254" y="191580"/>
                </a:moveTo>
                <a:lnTo>
                  <a:pt x="624569" y="194821"/>
                </a:lnTo>
                <a:lnTo>
                  <a:pt x="623358" y="204764"/>
                </a:lnTo>
                <a:cubicBezTo>
                  <a:pt x="623358" y="212066"/>
                  <a:pt x="619654" y="212066"/>
                  <a:pt x="619654" y="208415"/>
                </a:cubicBezTo>
                <a:lnTo>
                  <a:pt x="619654" y="200689"/>
                </a:lnTo>
                <a:lnTo>
                  <a:pt x="616765" y="205070"/>
                </a:lnTo>
                <a:lnTo>
                  <a:pt x="617481" y="222945"/>
                </a:lnTo>
                <a:lnTo>
                  <a:pt x="632043" y="218294"/>
                </a:lnTo>
                <a:close/>
                <a:moveTo>
                  <a:pt x="327564" y="189867"/>
                </a:moveTo>
                <a:cubicBezTo>
                  <a:pt x="327564" y="189867"/>
                  <a:pt x="331324" y="193640"/>
                  <a:pt x="331324" y="193640"/>
                </a:cubicBezTo>
                <a:cubicBezTo>
                  <a:pt x="327564" y="197414"/>
                  <a:pt x="323803" y="193640"/>
                  <a:pt x="327564" y="189867"/>
                </a:cubicBezTo>
                <a:close/>
                <a:moveTo>
                  <a:pt x="383974" y="186093"/>
                </a:moveTo>
                <a:cubicBezTo>
                  <a:pt x="387735" y="186093"/>
                  <a:pt x="387735" y="189867"/>
                  <a:pt x="387735" y="189867"/>
                </a:cubicBezTo>
                <a:cubicBezTo>
                  <a:pt x="387735" y="193640"/>
                  <a:pt x="383974" y="189867"/>
                  <a:pt x="383974" y="186093"/>
                </a:cubicBezTo>
                <a:close/>
                <a:moveTo>
                  <a:pt x="342606" y="186093"/>
                </a:moveTo>
                <a:cubicBezTo>
                  <a:pt x="346367" y="186093"/>
                  <a:pt x="346367" y="186093"/>
                  <a:pt x="350128" y="186093"/>
                </a:cubicBezTo>
                <a:cubicBezTo>
                  <a:pt x="350128" y="189867"/>
                  <a:pt x="342606" y="189867"/>
                  <a:pt x="342606" y="186093"/>
                </a:cubicBezTo>
                <a:close/>
                <a:moveTo>
                  <a:pt x="267393" y="186093"/>
                </a:moveTo>
                <a:lnTo>
                  <a:pt x="266139" y="196156"/>
                </a:lnTo>
                <a:lnTo>
                  <a:pt x="256111" y="216282"/>
                </a:lnTo>
                <a:lnTo>
                  <a:pt x="257364" y="206219"/>
                </a:lnTo>
                <a:close/>
                <a:moveTo>
                  <a:pt x="229000" y="185418"/>
                </a:moveTo>
                <a:cubicBezTo>
                  <a:pt x="230412" y="186359"/>
                  <a:pt x="231353" y="188240"/>
                  <a:pt x="229471" y="190121"/>
                </a:cubicBezTo>
                <a:lnTo>
                  <a:pt x="225758" y="196677"/>
                </a:lnTo>
                <a:lnTo>
                  <a:pt x="225706" y="196704"/>
                </a:lnTo>
                <a:lnTo>
                  <a:pt x="210960" y="211745"/>
                </a:lnTo>
                <a:lnTo>
                  <a:pt x="225706" y="186359"/>
                </a:lnTo>
                <a:cubicBezTo>
                  <a:pt x="225706" y="184478"/>
                  <a:pt x="227588" y="184478"/>
                  <a:pt x="229000" y="185418"/>
                </a:cubicBezTo>
                <a:close/>
                <a:moveTo>
                  <a:pt x="408931" y="182663"/>
                </a:moveTo>
                <a:lnTo>
                  <a:pt x="406538" y="189867"/>
                </a:lnTo>
                <a:lnTo>
                  <a:pt x="400384" y="193983"/>
                </a:lnTo>
                <a:lnTo>
                  <a:pt x="402999" y="187425"/>
                </a:lnTo>
                <a:close/>
                <a:moveTo>
                  <a:pt x="282436" y="182320"/>
                </a:moveTo>
                <a:lnTo>
                  <a:pt x="281611" y="185630"/>
                </a:lnTo>
                <a:lnTo>
                  <a:pt x="280085" y="187037"/>
                </a:lnTo>
                <a:cubicBezTo>
                  <a:pt x="275855" y="193640"/>
                  <a:pt x="273034" y="201188"/>
                  <a:pt x="271154" y="208735"/>
                </a:cubicBezTo>
                <a:lnTo>
                  <a:pt x="273060" y="195346"/>
                </a:lnTo>
                <a:close/>
                <a:moveTo>
                  <a:pt x="392512" y="180280"/>
                </a:moveTo>
                <a:lnTo>
                  <a:pt x="392032" y="181242"/>
                </a:lnTo>
                <a:lnTo>
                  <a:pt x="383974" y="186093"/>
                </a:lnTo>
                <a:lnTo>
                  <a:pt x="384454" y="185371"/>
                </a:lnTo>
                <a:close/>
                <a:moveTo>
                  <a:pt x="406538" y="178546"/>
                </a:moveTo>
                <a:lnTo>
                  <a:pt x="402999" y="187425"/>
                </a:lnTo>
                <a:lnTo>
                  <a:pt x="395256" y="193640"/>
                </a:lnTo>
                <a:lnTo>
                  <a:pt x="397512" y="195904"/>
                </a:lnTo>
                <a:lnTo>
                  <a:pt x="395256" y="197414"/>
                </a:lnTo>
                <a:cubicBezTo>
                  <a:pt x="395256" y="201188"/>
                  <a:pt x="391495" y="197414"/>
                  <a:pt x="391495" y="193640"/>
                </a:cubicBezTo>
                <a:lnTo>
                  <a:pt x="397136" y="184207"/>
                </a:lnTo>
                <a:close/>
                <a:moveTo>
                  <a:pt x="316282" y="178546"/>
                </a:moveTo>
                <a:lnTo>
                  <a:pt x="316282" y="188609"/>
                </a:lnTo>
                <a:lnTo>
                  <a:pt x="312521" y="193640"/>
                </a:lnTo>
                <a:cubicBezTo>
                  <a:pt x="312521" y="193640"/>
                  <a:pt x="312521" y="193640"/>
                  <a:pt x="316282" y="197414"/>
                </a:cubicBezTo>
                <a:cubicBezTo>
                  <a:pt x="312521" y="201188"/>
                  <a:pt x="308760" y="197414"/>
                  <a:pt x="308760" y="193640"/>
                </a:cubicBezTo>
                <a:lnTo>
                  <a:pt x="310344" y="185697"/>
                </a:lnTo>
                <a:close/>
                <a:moveTo>
                  <a:pt x="394002" y="177288"/>
                </a:moveTo>
                <a:lnTo>
                  <a:pt x="395256" y="178546"/>
                </a:lnTo>
                <a:lnTo>
                  <a:pt x="392512" y="180280"/>
                </a:lnTo>
                <a:close/>
                <a:moveTo>
                  <a:pt x="657753" y="176491"/>
                </a:moveTo>
                <a:lnTo>
                  <a:pt x="657295" y="179623"/>
                </a:lnTo>
                <a:lnTo>
                  <a:pt x="658134" y="178778"/>
                </a:lnTo>
                <a:close/>
                <a:moveTo>
                  <a:pt x="301239" y="174773"/>
                </a:moveTo>
                <a:lnTo>
                  <a:pt x="293718" y="193640"/>
                </a:lnTo>
                <a:lnTo>
                  <a:pt x="292464" y="192382"/>
                </a:lnTo>
                <a:close/>
                <a:moveTo>
                  <a:pt x="383974" y="174773"/>
                </a:moveTo>
                <a:lnTo>
                  <a:pt x="381341" y="180056"/>
                </a:lnTo>
                <a:lnTo>
                  <a:pt x="378803" y="182320"/>
                </a:lnTo>
                <a:cubicBezTo>
                  <a:pt x="375513" y="186093"/>
                  <a:pt x="372692" y="189867"/>
                  <a:pt x="368931" y="193640"/>
                </a:cubicBezTo>
                <a:lnTo>
                  <a:pt x="373005" y="181376"/>
                </a:lnTo>
                <a:close/>
                <a:moveTo>
                  <a:pt x="375769" y="173057"/>
                </a:moveTo>
                <a:lnTo>
                  <a:pt x="373005" y="181376"/>
                </a:lnTo>
                <a:lnTo>
                  <a:pt x="365170" y="186093"/>
                </a:lnTo>
                <a:lnTo>
                  <a:pt x="366856" y="177635"/>
                </a:lnTo>
                <a:lnTo>
                  <a:pt x="367991" y="176659"/>
                </a:lnTo>
                <a:close/>
                <a:moveTo>
                  <a:pt x="337385" y="172356"/>
                </a:moveTo>
                <a:lnTo>
                  <a:pt x="336025" y="177131"/>
                </a:lnTo>
                <a:lnTo>
                  <a:pt x="327564" y="189867"/>
                </a:lnTo>
                <a:lnTo>
                  <a:pt x="329211" y="179951"/>
                </a:lnTo>
                <a:close/>
                <a:moveTo>
                  <a:pt x="391495" y="170999"/>
                </a:moveTo>
                <a:cubicBezTo>
                  <a:pt x="391495" y="170999"/>
                  <a:pt x="395256" y="174773"/>
                  <a:pt x="395256" y="174773"/>
                </a:cubicBezTo>
                <a:lnTo>
                  <a:pt x="394002" y="177288"/>
                </a:lnTo>
                <a:lnTo>
                  <a:pt x="391495" y="174773"/>
                </a:lnTo>
                <a:lnTo>
                  <a:pt x="384454" y="185371"/>
                </a:lnTo>
                <a:lnTo>
                  <a:pt x="382564" y="186565"/>
                </a:lnTo>
                <a:cubicBezTo>
                  <a:pt x="379273" y="189867"/>
                  <a:pt x="376453" y="193640"/>
                  <a:pt x="372692" y="197414"/>
                </a:cubicBezTo>
                <a:lnTo>
                  <a:pt x="381341" y="180056"/>
                </a:lnTo>
                <a:close/>
                <a:moveTo>
                  <a:pt x="380213" y="170999"/>
                </a:moveTo>
                <a:cubicBezTo>
                  <a:pt x="380213" y="170999"/>
                  <a:pt x="383974" y="170999"/>
                  <a:pt x="383974" y="174773"/>
                </a:cubicBezTo>
                <a:lnTo>
                  <a:pt x="378258" y="171904"/>
                </a:lnTo>
                <a:close/>
                <a:moveTo>
                  <a:pt x="376453" y="170999"/>
                </a:moveTo>
                <a:lnTo>
                  <a:pt x="378258" y="171904"/>
                </a:lnTo>
                <a:lnTo>
                  <a:pt x="375769" y="173057"/>
                </a:lnTo>
                <a:close/>
                <a:moveTo>
                  <a:pt x="350128" y="170999"/>
                </a:moveTo>
                <a:lnTo>
                  <a:pt x="350128" y="174772"/>
                </a:lnTo>
                <a:lnTo>
                  <a:pt x="342606" y="186093"/>
                </a:lnTo>
                <a:lnTo>
                  <a:pt x="342606" y="180055"/>
                </a:lnTo>
                <a:close/>
                <a:moveTo>
                  <a:pt x="312521" y="170999"/>
                </a:moveTo>
                <a:cubicBezTo>
                  <a:pt x="316282" y="170999"/>
                  <a:pt x="316282" y="174773"/>
                  <a:pt x="316282" y="174773"/>
                </a:cubicBezTo>
                <a:lnTo>
                  <a:pt x="316282" y="178546"/>
                </a:lnTo>
                <a:cubicBezTo>
                  <a:pt x="316282" y="178546"/>
                  <a:pt x="312521" y="174773"/>
                  <a:pt x="312521" y="174773"/>
                </a:cubicBezTo>
                <a:lnTo>
                  <a:pt x="310344" y="185697"/>
                </a:lnTo>
                <a:lnTo>
                  <a:pt x="297478" y="201188"/>
                </a:lnTo>
                <a:lnTo>
                  <a:pt x="300676" y="187638"/>
                </a:lnTo>
                <a:close/>
                <a:moveTo>
                  <a:pt x="308760" y="170999"/>
                </a:moveTo>
                <a:cubicBezTo>
                  <a:pt x="306880" y="174773"/>
                  <a:pt x="304060" y="178546"/>
                  <a:pt x="301709" y="183263"/>
                </a:cubicBezTo>
                <a:lnTo>
                  <a:pt x="300676" y="187638"/>
                </a:lnTo>
                <a:lnTo>
                  <a:pt x="293718" y="197414"/>
                </a:lnTo>
                <a:cubicBezTo>
                  <a:pt x="293718" y="197414"/>
                  <a:pt x="297478" y="197414"/>
                  <a:pt x="297478" y="201188"/>
                </a:cubicBezTo>
                <a:cubicBezTo>
                  <a:pt x="297478" y="204961"/>
                  <a:pt x="289957" y="201188"/>
                  <a:pt x="289957" y="197414"/>
                </a:cubicBezTo>
                <a:lnTo>
                  <a:pt x="291628" y="194059"/>
                </a:lnTo>
                <a:lnTo>
                  <a:pt x="291837" y="194584"/>
                </a:lnTo>
                <a:cubicBezTo>
                  <a:pt x="292778" y="195527"/>
                  <a:pt x="293718" y="195527"/>
                  <a:pt x="293718" y="193640"/>
                </a:cubicBezTo>
                <a:cubicBezTo>
                  <a:pt x="301239" y="186093"/>
                  <a:pt x="305000" y="178546"/>
                  <a:pt x="308760" y="170999"/>
                </a:cubicBezTo>
                <a:close/>
                <a:moveTo>
                  <a:pt x="297478" y="170999"/>
                </a:moveTo>
                <a:lnTo>
                  <a:pt x="300487" y="174018"/>
                </a:lnTo>
                <a:lnTo>
                  <a:pt x="297478" y="178546"/>
                </a:lnTo>
                <a:lnTo>
                  <a:pt x="293718" y="174773"/>
                </a:lnTo>
                <a:cubicBezTo>
                  <a:pt x="293718" y="178546"/>
                  <a:pt x="289957" y="186093"/>
                  <a:pt x="289957" y="189867"/>
                </a:cubicBezTo>
                <a:lnTo>
                  <a:pt x="292464" y="192382"/>
                </a:lnTo>
                <a:lnTo>
                  <a:pt x="291628" y="194059"/>
                </a:lnTo>
                <a:lnTo>
                  <a:pt x="289957" y="189867"/>
                </a:lnTo>
                <a:lnTo>
                  <a:pt x="274914" y="212508"/>
                </a:lnTo>
                <a:lnTo>
                  <a:pt x="281611" y="185630"/>
                </a:lnTo>
                <a:close/>
                <a:moveTo>
                  <a:pt x="337906" y="170527"/>
                </a:moveTo>
                <a:lnTo>
                  <a:pt x="338846" y="170999"/>
                </a:lnTo>
                <a:lnTo>
                  <a:pt x="337385" y="172356"/>
                </a:lnTo>
                <a:close/>
                <a:moveTo>
                  <a:pt x="353888" y="169112"/>
                </a:moveTo>
                <a:lnTo>
                  <a:pt x="353888" y="178546"/>
                </a:lnTo>
                <a:lnTo>
                  <a:pt x="353888" y="178546"/>
                </a:lnTo>
                <a:lnTo>
                  <a:pt x="350128" y="186093"/>
                </a:lnTo>
                <a:lnTo>
                  <a:pt x="350128" y="174772"/>
                </a:lnTo>
                <a:close/>
                <a:moveTo>
                  <a:pt x="331056" y="168842"/>
                </a:moveTo>
                <a:lnTo>
                  <a:pt x="329211" y="179951"/>
                </a:lnTo>
                <a:lnTo>
                  <a:pt x="326154" y="182791"/>
                </a:lnTo>
                <a:cubicBezTo>
                  <a:pt x="322863" y="187037"/>
                  <a:pt x="320043" y="191754"/>
                  <a:pt x="316282" y="197414"/>
                </a:cubicBezTo>
                <a:lnTo>
                  <a:pt x="316282" y="188609"/>
                </a:lnTo>
                <a:close/>
                <a:moveTo>
                  <a:pt x="368931" y="167225"/>
                </a:moveTo>
                <a:lnTo>
                  <a:pt x="366856" y="177635"/>
                </a:lnTo>
                <a:lnTo>
                  <a:pt x="361410" y="182320"/>
                </a:lnTo>
                <a:lnTo>
                  <a:pt x="362777" y="175459"/>
                </a:lnTo>
                <a:close/>
                <a:moveTo>
                  <a:pt x="342606" y="167225"/>
                </a:moveTo>
                <a:lnTo>
                  <a:pt x="342606" y="180055"/>
                </a:lnTo>
                <a:lnTo>
                  <a:pt x="331324" y="193640"/>
                </a:lnTo>
                <a:lnTo>
                  <a:pt x="336025" y="177131"/>
                </a:lnTo>
                <a:close/>
                <a:moveTo>
                  <a:pt x="331324" y="167225"/>
                </a:moveTo>
                <a:lnTo>
                  <a:pt x="332008" y="167568"/>
                </a:lnTo>
                <a:lnTo>
                  <a:pt x="331056" y="168842"/>
                </a:lnTo>
                <a:close/>
                <a:moveTo>
                  <a:pt x="305000" y="167225"/>
                </a:moveTo>
                <a:lnTo>
                  <a:pt x="301239" y="174773"/>
                </a:lnTo>
                <a:lnTo>
                  <a:pt x="301239" y="174773"/>
                </a:lnTo>
                <a:lnTo>
                  <a:pt x="300487" y="174018"/>
                </a:lnTo>
                <a:close/>
                <a:moveTo>
                  <a:pt x="309700" y="166281"/>
                </a:moveTo>
                <a:cubicBezTo>
                  <a:pt x="310641" y="167225"/>
                  <a:pt x="310641" y="169112"/>
                  <a:pt x="308760" y="170999"/>
                </a:cubicBezTo>
                <a:cubicBezTo>
                  <a:pt x="308760" y="167225"/>
                  <a:pt x="308760" y="167225"/>
                  <a:pt x="305000" y="167225"/>
                </a:cubicBezTo>
                <a:cubicBezTo>
                  <a:pt x="306880" y="165338"/>
                  <a:pt x="308760" y="165338"/>
                  <a:pt x="309700" y="166281"/>
                </a:cubicBezTo>
                <a:close/>
                <a:moveTo>
                  <a:pt x="347777" y="165810"/>
                </a:moveTo>
                <a:cubicBezTo>
                  <a:pt x="349188" y="166281"/>
                  <a:pt x="350128" y="167225"/>
                  <a:pt x="350128" y="167225"/>
                </a:cubicBezTo>
                <a:lnTo>
                  <a:pt x="350128" y="170999"/>
                </a:lnTo>
                <a:cubicBezTo>
                  <a:pt x="346367" y="170999"/>
                  <a:pt x="346367" y="170999"/>
                  <a:pt x="342606" y="167225"/>
                </a:cubicBezTo>
                <a:cubicBezTo>
                  <a:pt x="344487" y="165338"/>
                  <a:pt x="346367" y="165338"/>
                  <a:pt x="347777" y="165810"/>
                </a:cubicBezTo>
                <a:close/>
                <a:moveTo>
                  <a:pt x="335085" y="163451"/>
                </a:moveTo>
                <a:cubicBezTo>
                  <a:pt x="335085" y="163451"/>
                  <a:pt x="338846" y="167225"/>
                  <a:pt x="338846" y="167225"/>
                </a:cubicBezTo>
                <a:lnTo>
                  <a:pt x="337906" y="170527"/>
                </a:lnTo>
                <a:lnTo>
                  <a:pt x="332008" y="167568"/>
                </a:lnTo>
                <a:close/>
                <a:moveTo>
                  <a:pt x="350011" y="157909"/>
                </a:moveTo>
                <a:cubicBezTo>
                  <a:pt x="419370" y="160730"/>
                  <a:pt x="489259" y="199526"/>
                  <a:pt x="523144" y="261598"/>
                </a:cubicBezTo>
                <a:cubicBezTo>
                  <a:pt x="568325" y="348124"/>
                  <a:pt x="549500" y="487317"/>
                  <a:pt x="455373" y="536223"/>
                </a:cubicBezTo>
                <a:cubicBezTo>
                  <a:pt x="365012" y="585128"/>
                  <a:pt x="244531" y="562556"/>
                  <a:pt x="191820" y="468507"/>
                </a:cubicBezTo>
                <a:cubicBezTo>
                  <a:pt x="182643" y="451578"/>
                  <a:pt x="175981" y="433856"/>
                  <a:pt x="171610" y="415712"/>
                </a:cubicBezTo>
                <a:lnTo>
                  <a:pt x="169133" y="394502"/>
                </a:lnTo>
                <a:lnTo>
                  <a:pt x="168561" y="394790"/>
                </a:lnTo>
                <a:cubicBezTo>
                  <a:pt x="167624" y="393848"/>
                  <a:pt x="166687" y="391965"/>
                  <a:pt x="166687" y="390081"/>
                </a:cubicBezTo>
                <a:lnTo>
                  <a:pt x="168076" y="385448"/>
                </a:lnTo>
                <a:lnTo>
                  <a:pt x="167121" y="377274"/>
                </a:lnTo>
                <a:lnTo>
                  <a:pt x="165854" y="378546"/>
                </a:lnTo>
                <a:cubicBezTo>
                  <a:pt x="158333" y="361565"/>
                  <a:pt x="160213" y="343640"/>
                  <a:pt x="165854" y="326187"/>
                </a:cubicBezTo>
                <a:lnTo>
                  <a:pt x="169712" y="317720"/>
                </a:lnTo>
                <a:lnTo>
                  <a:pt x="171097" y="304765"/>
                </a:lnTo>
                <a:cubicBezTo>
                  <a:pt x="174999" y="286423"/>
                  <a:pt x="180746" y="268403"/>
                  <a:pt x="188114" y="251077"/>
                </a:cubicBezTo>
                <a:lnTo>
                  <a:pt x="198234" y="233655"/>
                </a:lnTo>
                <a:lnTo>
                  <a:pt x="212061" y="220866"/>
                </a:lnTo>
                <a:lnTo>
                  <a:pt x="191526" y="257131"/>
                </a:lnTo>
                <a:lnTo>
                  <a:pt x="180784" y="293418"/>
                </a:lnTo>
                <a:lnTo>
                  <a:pt x="188419" y="276659"/>
                </a:lnTo>
                <a:lnTo>
                  <a:pt x="188419" y="295372"/>
                </a:lnTo>
                <a:lnTo>
                  <a:pt x="173815" y="324381"/>
                </a:lnTo>
                <a:lnTo>
                  <a:pt x="170017" y="373517"/>
                </a:lnTo>
                <a:lnTo>
                  <a:pt x="170617" y="376969"/>
                </a:lnTo>
                <a:lnTo>
                  <a:pt x="188705" y="316626"/>
                </a:lnTo>
                <a:cubicBezTo>
                  <a:pt x="197606" y="293083"/>
                  <a:pt x="209787" y="271423"/>
                  <a:pt x="230400" y="254471"/>
                </a:cubicBezTo>
                <a:cubicBezTo>
                  <a:pt x="258508" y="226219"/>
                  <a:pt x="290833" y="202205"/>
                  <a:pt x="328956" y="196731"/>
                </a:cubicBezTo>
                <a:lnTo>
                  <a:pt x="368075" y="197937"/>
                </a:lnTo>
                <a:lnTo>
                  <a:pt x="368931" y="193640"/>
                </a:lnTo>
                <a:cubicBezTo>
                  <a:pt x="368931" y="193640"/>
                  <a:pt x="368931" y="193640"/>
                  <a:pt x="372692" y="197414"/>
                </a:cubicBezTo>
                <a:lnTo>
                  <a:pt x="369345" y="198086"/>
                </a:lnTo>
                <a:lnTo>
                  <a:pt x="407202" y="214281"/>
                </a:lnTo>
                <a:lnTo>
                  <a:pt x="414059" y="193641"/>
                </a:lnTo>
                <a:lnTo>
                  <a:pt x="421581" y="186093"/>
                </a:lnTo>
                <a:cubicBezTo>
                  <a:pt x="419700" y="189867"/>
                  <a:pt x="418760" y="194584"/>
                  <a:pt x="417350" y="199772"/>
                </a:cubicBezTo>
                <a:lnTo>
                  <a:pt x="416632" y="201452"/>
                </a:lnTo>
                <a:lnTo>
                  <a:pt x="416410" y="201759"/>
                </a:lnTo>
                <a:lnTo>
                  <a:pt x="407734" y="214509"/>
                </a:lnTo>
                <a:lnTo>
                  <a:pt x="410543" y="215711"/>
                </a:lnTo>
                <a:lnTo>
                  <a:pt x="416632" y="201452"/>
                </a:lnTo>
                <a:lnTo>
                  <a:pt x="429102" y="189867"/>
                </a:lnTo>
                <a:lnTo>
                  <a:pt x="424267" y="199570"/>
                </a:lnTo>
                <a:lnTo>
                  <a:pt x="421581" y="201188"/>
                </a:lnTo>
                <a:lnTo>
                  <a:pt x="423085" y="201942"/>
                </a:lnTo>
                <a:lnTo>
                  <a:pt x="422709" y="202697"/>
                </a:lnTo>
                <a:lnTo>
                  <a:pt x="420170" y="204961"/>
                </a:lnTo>
                <a:lnTo>
                  <a:pt x="410728" y="215790"/>
                </a:lnTo>
                <a:lnTo>
                  <a:pt x="434831" y="226102"/>
                </a:lnTo>
                <a:lnTo>
                  <a:pt x="459627" y="250931"/>
                </a:lnTo>
                <a:lnTo>
                  <a:pt x="461830" y="235456"/>
                </a:lnTo>
                <a:lnTo>
                  <a:pt x="462948" y="235150"/>
                </a:lnTo>
                <a:cubicBezTo>
                  <a:pt x="462948" y="235150"/>
                  <a:pt x="466709" y="231376"/>
                  <a:pt x="466709" y="231376"/>
                </a:cubicBezTo>
                <a:cubicBezTo>
                  <a:pt x="466709" y="227603"/>
                  <a:pt x="462948" y="227603"/>
                  <a:pt x="462948" y="227603"/>
                </a:cubicBezTo>
                <a:lnTo>
                  <a:pt x="461830" y="235456"/>
                </a:lnTo>
                <a:lnTo>
                  <a:pt x="457777" y="236565"/>
                </a:lnTo>
                <a:cubicBezTo>
                  <a:pt x="456367" y="236093"/>
                  <a:pt x="455427" y="235150"/>
                  <a:pt x="455427" y="235150"/>
                </a:cubicBezTo>
                <a:cubicBezTo>
                  <a:pt x="455427" y="235150"/>
                  <a:pt x="455427" y="216282"/>
                  <a:pt x="451666" y="220055"/>
                </a:cubicBezTo>
                <a:cubicBezTo>
                  <a:pt x="447905" y="220055"/>
                  <a:pt x="447905" y="220055"/>
                  <a:pt x="447905" y="216282"/>
                </a:cubicBezTo>
                <a:cubicBezTo>
                  <a:pt x="447905" y="216282"/>
                  <a:pt x="451666" y="216282"/>
                  <a:pt x="451666" y="216282"/>
                </a:cubicBezTo>
                <a:lnTo>
                  <a:pt x="451666" y="210891"/>
                </a:lnTo>
                <a:lnTo>
                  <a:pt x="455427" y="208735"/>
                </a:lnTo>
                <a:cubicBezTo>
                  <a:pt x="455427" y="208735"/>
                  <a:pt x="459187" y="212508"/>
                  <a:pt x="459187" y="212508"/>
                </a:cubicBezTo>
                <a:cubicBezTo>
                  <a:pt x="459187" y="220055"/>
                  <a:pt x="455427" y="231376"/>
                  <a:pt x="462948" y="223829"/>
                </a:cubicBezTo>
                <a:cubicBezTo>
                  <a:pt x="466709" y="223829"/>
                  <a:pt x="470470" y="227603"/>
                  <a:pt x="470470" y="227603"/>
                </a:cubicBezTo>
                <a:lnTo>
                  <a:pt x="464592" y="248244"/>
                </a:lnTo>
                <a:lnTo>
                  <a:pt x="460892" y="252197"/>
                </a:lnTo>
                <a:lnTo>
                  <a:pt x="462710" y="254018"/>
                </a:lnTo>
                <a:lnTo>
                  <a:pt x="462948" y="254018"/>
                </a:lnTo>
                <a:lnTo>
                  <a:pt x="464592" y="248244"/>
                </a:lnTo>
                <a:lnTo>
                  <a:pt x="473760" y="238452"/>
                </a:lnTo>
                <a:lnTo>
                  <a:pt x="481432" y="226442"/>
                </a:lnTo>
                <a:lnTo>
                  <a:pt x="451608" y="197645"/>
                </a:lnTo>
                <a:lnTo>
                  <a:pt x="443895" y="194225"/>
                </a:lnTo>
                <a:lnTo>
                  <a:pt x="440181" y="202921"/>
                </a:lnTo>
                <a:lnTo>
                  <a:pt x="439914" y="200244"/>
                </a:lnTo>
                <a:cubicBezTo>
                  <a:pt x="438504" y="199301"/>
                  <a:pt x="436623" y="199301"/>
                  <a:pt x="436623" y="201188"/>
                </a:cubicBezTo>
                <a:cubicBezTo>
                  <a:pt x="432863" y="208735"/>
                  <a:pt x="429102" y="212508"/>
                  <a:pt x="429102" y="220055"/>
                </a:cubicBezTo>
                <a:lnTo>
                  <a:pt x="433568" y="202131"/>
                </a:lnTo>
                <a:lnTo>
                  <a:pt x="443586" y="194089"/>
                </a:lnTo>
                <a:lnTo>
                  <a:pt x="437703" y="191481"/>
                </a:lnTo>
                <a:lnTo>
                  <a:pt x="435960" y="192531"/>
                </a:lnTo>
                <a:lnTo>
                  <a:pt x="436369" y="190889"/>
                </a:lnTo>
                <a:lnTo>
                  <a:pt x="421903" y="184476"/>
                </a:lnTo>
                <a:lnTo>
                  <a:pt x="421581" y="186093"/>
                </a:lnTo>
                <a:lnTo>
                  <a:pt x="418439" y="182941"/>
                </a:lnTo>
                <a:lnTo>
                  <a:pt x="417719" y="182622"/>
                </a:lnTo>
                <a:lnTo>
                  <a:pt x="414059" y="193641"/>
                </a:lnTo>
                <a:lnTo>
                  <a:pt x="402777" y="204961"/>
                </a:lnTo>
                <a:lnTo>
                  <a:pt x="417642" y="182588"/>
                </a:lnTo>
                <a:lnTo>
                  <a:pt x="417580" y="182560"/>
                </a:lnTo>
                <a:lnTo>
                  <a:pt x="399017" y="201188"/>
                </a:lnTo>
                <a:cubicBezTo>
                  <a:pt x="400897" y="197414"/>
                  <a:pt x="403717" y="194584"/>
                  <a:pt x="406068" y="191282"/>
                </a:cubicBezTo>
                <a:lnTo>
                  <a:pt x="406538" y="189867"/>
                </a:lnTo>
                <a:lnTo>
                  <a:pt x="417508" y="182528"/>
                </a:lnTo>
                <a:lnTo>
                  <a:pt x="412090" y="180127"/>
                </a:lnTo>
                <a:lnTo>
                  <a:pt x="408931" y="182663"/>
                </a:lnTo>
                <a:lnTo>
                  <a:pt x="410071" y="179231"/>
                </a:lnTo>
                <a:lnTo>
                  <a:pt x="406111" y="177476"/>
                </a:lnTo>
                <a:lnTo>
                  <a:pt x="406538" y="178546"/>
                </a:lnTo>
                <a:lnTo>
                  <a:pt x="404965" y="176968"/>
                </a:lnTo>
                <a:lnTo>
                  <a:pt x="402198" y="175741"/>
                </a:lnTo>
                <a:lnTo>
                  <a:pt x="397136" y="184207"/>
                </a:lnTo>
                <a:lnTo>
                  <a:pt x="387735" y="189867"/>
                </a:lnTo>
                <a:lnTo>
                  <a:pt x="392032" y="181242"/>
                </a:lnTo>
                <a:lnTo>
                  <a:pt x="401605" y="175478"/>
                </a:lnTo>
                <a:lnTo>
                  <a:pt x="384779" y="168019"/>
                </a:lnTo>
                <a:lnTo>
                  <a:pt x="368174" y="165326"/>
                </a:lnTo>
                <a:lnTo>
                  <a:pt x="368931" y="167225"/>
                </a:lnTo>
                <a:lnTo>
                  <a:pt x="366820" y="165107"/>
                </a:lnTo>
                <a:lnTo>
                  <a:pt x="364902" y="164796"/>
                </a:lnTo>
                <a:lnTo>
                  <a:pt x="362777" y="175459"/>
                </a:lnTo>
                <a:lnTo>
                  <a:pt x="357649" y="182320"/>
                </a:lnTo>
                <a:lnTo>
                  <a:pt x="353888" y="178546"/>
                </a:lnTo>
                <a:lnTo>
                  <a:pt x="357649" y="178546"/>
                </a:lnTo>
                <a:lnTo>
                  <a:pt x="359530" y="170999"/>
                </a:lnTo>
                <a:lnTo>
                  <a:pt x="364245" y="164689"/>
                </a:lnTo>
                <a:lnTo>
                  <a:pt x="361223" y="164199"/>
                </a:lnTo>
                <a:lnTo>
                  <a:pt x="359530" y="170999"/>
                </a:lnTo>
                <a:lnTo>
                  <a:pt x="353888" y="178546"/>
                </a:lnTo>
                <a:lnTo>
                  <a:pt x="361051" y="164171"/>
                </a:lnTo>
                <a:lnTo>
                  <a:pt x="357548" y="163603"/>
                </a:lnTo>
                <a:lnTo>
                  <a:pt x="353888" y="169112"/>
                </a:lnTo>
                <a:lnTo>
                  <a:pt x="353888" y="163451"/>
                </a:lnTo>
                <a:lnTo>
                  <a:pt x="356611" y="163451"/>
                </a:lnTo>
                <a:lnTo>
                  <a:pt x="348893" y="162200"/>
                </a:lnTo>
                <a:cubicBezTo>
                  <a:pt x="336775" y="161436"/>
                  <a:pt x="324538" y="161906"/>
                  <a:pt x="312302" y="163787"/>
                </a:cubicBezTo>
                <a:lnTo>
                  <a:pt x="276075" y="179129"/>
                </a:lnTo>
                <a:lnTo>
                  <a:pt x="282436" y="182320"/>
                </a:lnTo>
                <a:cubicBezTo>
                  <a:pt x="278675" y="182320"/>
                  <a:pt x="278675" y="182320"/>
                  <a:pt x="274914" y="182320"/>
                </a:cubicBezTo>
                <a:lnTo>
                  <a:pt x="273060" y="195346"/>
                </a:lnTo>
                <a:lnTo>
                  <a:pt x="270213" y="199301"/>
                </a:lnTo>
                <a:cubicBezTo>
                  <a:pt x="267393" y="204961"/>
                  <a:pt x="265513" y="210622"/>
                  <a:pt x="263632" y="216282"/>
                </a:cubicBezTo>
                <a:lnTo>
                  <a:pt x="266139" y="196156"/>
                </a:lnTo>
                <a:lnTo>
                  <a:pt x="274236" y="179908"/>
                </a:lnTo>
                <a:lnTo>
                  <a:pt x="263840" y="184311"/>
                </a:lnTo>
                <a:lnTo>
                  <a:pt x="267393" y="186093"/>
                </a:lnTo>
                <a:cubicBezTo>
                  <a:pt x="263632" y="186093"/>
                  <a:pt x="263632" y="186093"/>
                  <a:pt x="259871" y="186093"/>
                </a:cubicBezTo>
                <a:lnTo>
                  <a:pt x="257364" y="206219"/>
                </a:lnTo>
                <a:lnTo>
                  <a:pt x="244829" y="231376"/>
                </a:lnTo>
                <a:lnTo>
                  <a:pt x="250201" y="201726"/>
                </a:lnTo>
                <a:lnTo>
                  <a:pt x="257553" y="186973"/>
                </a:lnTo>
                <a:lnTo>
                  <a:pt x="251763" y="189425"/>
                </a:lnTo>
                <a:lnTo>
                  <a:pt x="252350" y="189867"/>
                </a:lnTo>
                <a:lnTo>
                  <a:pt x="251723" y="193326"/>
                </a:lnTo>
                <a:lnTo>
                  <a:pt x="247740" y="191327"/>
                </a:lnTo>
                <a:lnTo>
                  <a:pt x="247893" y="191064"/>
                </a:lnTo>
                <a:lnTo>
                  <a:pt x="247525" y="191220"/>
                </a:lnTo>
                <a:lnTo>
                  <a:pt x="247740" y="191327"/>
                </a:lnTo>
                <a:lnTo>
                  <a:pt x="242867" y="199711"/>
                </a:lnTo>
                <a:lnTo>
                  <a:pt x="244286" y="192592"/>
                </a:lnTo>
                <a:lnTo>
                  <a:pt x="241237" y="193883"/>
                </a:lnTo>
                <a:lnTo>
                  <a:pt x="212061" y="220866"/>
                </a:lnTo>
                <a:lnTo>
                  <a:pt x="225758" y="196677"/>
                </a:lnTo>
                <a:lnTo>
                  <a:pt x="282181" y="167549"/>
                </a:lnTo>
                <a:cubicBezTo>
                  <a:pt x="303830" y="160025"/>
                  <a:pt x="326891" y="156968"/>
                  <a:pt x="350011" y="157909"/>
                </a:cubicBezTo>
                <a:close/>
                <a:moveTo>
                  <a:pt x="187084" y="102599"/>
                </a:moveTo>
                <a:lnTo>
                  <a:pt x="188038" y="105543"/>
                </a:lnTo>
                <a:lnTo>
                  <a:pt x="188038" y="103658"/>
                </a:lnTo>
                <a:close/>
                <a:moveTo>
                  <a:pt x="284878" y="368"/>
                </a:moveTo>
                <a:cubicBezTo>
                  <a:pt x="290519" y="1307"/>
                  <a:pt x="295220" y="4124"/>
                  <a:pt x="297100" y="9758"/>
                </a:cubicBezTo>
                <a:cubicBezTo>
                  <a:pt x="304622" y="24782"/>
                  <a:pt x="304622" y="39806"/>
                  <a:pt x="308382" y="54830"/>
                </a:cubicBezTo>
                <a:cubicBezTo>
                  <a:pt x="315904" y="69854"/>
                  <a:pt x="323426" y="66098"/>
                  <a:pt x="338469" y="62342"/>
                </a:cubicBezTo>
                <a:cubicBezTo>
                  <a:pt x="361033" y="58586"/>
                  <a:pt x="391119" y="58586"/>
                  <a:pt x="413684" y="66098"/>
                </a:cubicBezTo>
                <a:cubicBezTo>
                  <a:pt x="424966" y="69854"/>
                  <a:pt x="436248" y="73610"/>
                  <a:pt x="443770" y="81122"/>
                </a:cubicBezTo>
                <a:cubicBezTo>
                  <a:pt x="458813" y="96146"/>
                  <a:pt x="462574" y="92390"/>
                  <a:pt x="477617" y="77366"/>
                </a:cubicBezTo>
                <a:cubicBezTo>
                  <a:pt x="488899" y="66098"/>
                  <a:pt x="503942" y="51074"/>
                  <a:pt x="515225" y="39806"/>
                </a:cubicBezTo>
                <a:cubicBezTo>
                  <a:pt x="518985" y="36050"/>
                  <a:pt x="522746" y="32294"/>
                  <a:pt x="526507" y="32294"/>
                </a:cubicBezTo>
                <a:cubicBezTo>
                  <a:pt x="545311" y="32294"/>
                  <a:pt x="567875" y="54830"/>
                  <a:pt x="579158" y="62342"/>
                </a:cubicBezTo>
                <a:cubicBezTo>
                  <a:pt x="597961" y="81122"/>
                  <a:pt x="613004" y="99902"/>
                  <a:pt x="631808" y="118682"/>
                </a:cubicBezTo>
                <a:cubicBezTo>
                  <a:pt x="643091" y="129950"/>
                  <a:pt x="654373" y="144974"/>
                  <a:pt x="661895" y="159998"/>
                </a:cubicBezTo>
                <a:cubicBezTo>
                  <a:pt x="665656" y="167510"/>
                  <a:pt x="669416" y="178778"/>
                  <a:pt x="658134" y="186290"/>
                </a:cubicBezTo>
                <a:lnTo>
                  <a:pt x="656261" y="186701"/>
                </a:lnTo>
                <a:lnTo>
                  <a:pt x="654050" y="201836"/>
                </a:lnTo>
                <a:cubicBezTo>
                  <a:pt x="654050" y="205716"/>
                  <a:pt x="646112" y="205716"/>
                  <a:pt x="646112" y="201836"/>
                </a:cubicBezTo>
                <a:lnTo>
                  <a:pt x="650142" y="188046"/>
                </a:lnTo>
                <a:lnTo>
                  <a:pt x="637491" y="190825"/>
                </a:lnTo>
                <a:lnTo>
                  <a:pt x="635304" y="217252"/>
                </a:lnTo>
                <a:lnTo>
                  <a:pt x="636246" y="216951"/>
                </a:lnTo>
                <a:cubicBezTo>
                  <a:pt x="648097" y="213166"/>
                  <a:pt x="657578" y="207487"/>
                  <a:pt x="657578" y="194237"/>
                </a:cubicBezTo>
                <a:cubicBezTo>
                  <a:pt x="657578" y="190452"/>
                  <a:pt x="661371" y="186666"/>
                  <a:pt x="661371" y="190452"/>
                </a:cubicBezTo>
                <a:cubicBezTo>
                  <a:pt x="664215" y="218844"/>
                  <a:pt x="641460" y="221683"/>
                  <a:pt x="621906" y="226120"/>
                </a:cubicBezTo>
                <a:lnTo>
                  <a:pt x="617666" y="227573"/>
                </a:lnTo>
                <a:lnTo>
                  <a:pt x="620526" y="298970"/>
                </a:lnTo>
                <a:cubicBezTo>
                  <a:pt x="620526" y="313994"/>
                  <a:pt x="620526" y="329018"/>
                  <a:pt x="639330" y="325262"/>
                </a:cubicBezTo>
                <a:cubicBezTo>
                  <a:pt x="646852" y="325262"/>
                  <a:pt x="658134" y="325262"/>
                  <a:pt x="669416" y="329018"/>
                </a:cubicBezTo>
                <a:cubicBezTo>
                  <a:pt x="680699" y="329018"/>
                  <a:pt x="703263" y="336530"/>
                  <a:pt x="703263" y="351554"/>
                </a:cubicBezTo>
                <a:cubicBezTo>
                  <a:pt x="703263" y="366578"/>
                  <a:pt x="699502" y="385358"/>
                  <a:pt x="695742" y="400382"/>
                </a:cubicBezTo>
                <a:cubicBezTo>
                  <a:pt x="695742" y="434186"/>
                  <a:pt x="688220" y="486770"/>
                  <a:pt x="658134" y="505550"/>
                </a:cubicBezTo>
                <a:lnTo>
                  <a:pt x="655026" y="505625"/>
                </a:lnTo>
                <a:lnTo>
                  <a:pt x="657977" y="512982"/>
                </a:lnTo>
                <a:cubicBezTo>
                  <a:pt x="669257" y="516732"/>
                  <a:pt x="676776" y="512982"/>
                  <a:pt x="676776" y="505484"/>
                </a:cubicBezTo>
                <a:cubicBezTo>
                  <a:pt x="680536" y="497986"/>
                  <a:pt x="684296" y="490487"/>
                  <a:pt x="684296" y="482989"/>
                </a:cubicBezTo>
                <a:cubicBezTo>
                  <a:pt x="688056" y="471741"/>
                  <a:pt x="691816" y="456744"/>
                  <a:pt x="695576" y="441747"/>
                </a:cubicBezTo>
                <a:cubicBezTo>
                  <a:pt x="703096" y="411754"/>
                  <a:pt x="710615" y="385509"/>
                  <a:pt x="703096" y="355515"/>
                </a:cubicBezTo>
                <a:cubicBezTo>
                  <a:pt x="703096" y="351766"/>
                  <a:pt x="706855" y="351766"/>
                  <a:pt x="710615" y="355515"/>
                </a:cubicBezTo>
                <a:cubicBezTo>
                  <a:pt x="714375" y="381760"/>
                  <a:pt x="710615" y="404255"/>
                  <a:pt x="703096" y="434249"/>
                </a:cubicBezTo>
                <a:cubicBezTo>
                  <a:pt x="695576" y="464243"/>
                  <a:pt x="691816" y="497986"/>
                  <a:pt x="673016" y="524230"/>
                </a:cubicBezTo>
                <a:cubicBezTo>
                  <a:pt x="673016" y="527979"/>
                  <a:pt x="673016" y="527979"/>
                  <a:pt x="669257" y="527979"/>
                </a:cubicBezTo>
                <a:cubicBezTo>
                  <a:pt x="661737" y="524230"/>
                  <a:pt x="657037" y="519543"/>
                  <a:pt x="653747" y="513920"/>
                </a:cubicBezTo>
                <a:lnTo>
                  <a:pt x="653567" y="513419"/>
                </a:lnTo>
                <a:lnTo>
                  <a:pt x="650286" y="515880"/>
                </a:lnTo>
                <a:lnTo>
                  <a:pt x="650286" y="517448"/>
                </a:lnTo>
                <a:cubicBezTo>
                  <a:pt x="623932" y="524963"/>
                  <a:pt x="608874" y="539991"/>
                  <a:pt x="593815" y="566291"/>
                </a:cubicBezTo>
                <a:cubicBezTo>
                  <a:pt x="590051" y="573805"/>
                  <a:pt x="578757" y="588833"/>
                  <a:pt x="571227" y="596347"/>
                </a:cubicBezTo>
                <a:lnTo>
                  <a:pt x="561797" y="599658"/>
                </a:lnTo>
                <a:lnTo>
                  <a:pt x="560614" y="603584"/>
                </a:lnTo>
                <a:cubicBezTo>
                  <a:pt x="560614" y="605469"/>
                  <a:pt x="558686" y="605469"/>
                  <a:pt x="557240" y="604526"/>
                </a:cubicBezTo>
                <a:lnTo>
                  <a:pt x="556918" y="601372"/>
                </a:lnTo>
                <a:lnTo>
                  <a:pt x="545816" y="605270"/>
                </a:lnTo>
                <a:lnTo>
                  <a:pt x="535129" y="596382"/>
                </a:lnTo>
                <a:lnTo>
                  <a:pt x="533088" y="605553"/>
                </a:lnTo>
                <a:lnTo>
                  <a:pt x="533343" y="612034"/>
                </a:lnTo>
                <a:lnTo>
                  <a:pt x="534194" y="607353"/>
                </a:lnTo>
                <a:lnTo>
                  <a:pt x="536787" y="610317"/>
                </a:lnTo>
                <a:lnTo>
                  <a:pt x="541020" y="611163"/>
                </a:lnTo>
                <a:cubicBezTo>
                  <a:pt x="542925" y="616878"/>
                  <a:pt x="545782" y="621641"/>
                  <a:pt x="548164" y="626403"/>
                </a:cubicBezTo>
                <a:lnTo>
                  <a:pt x="551767" y="639215"/>
                </a:lnTo>
                <a:lnTo>
                  <a:pt x="552305" y="637949"/>
                </a:lnTo>
                <a:cubicBezTo>
                  <a:pt x="548553" y="626692"/>
                  <a:pt x="548553" y="619187"/>
                  <a:pt x="544800" y="607931"/>
                </a:cubicBezTo>
                <a:cubicBezTo>
                  <a:pt x="544800" y="604178"/>
                  <a:pt x="548553" y="604178"/>
                  <a:pt x="552305" y="607931"/>
                </a:cubicBezTo>
                <a:cubicBezTo>
                  <a:pt x="556057" y="626692"/>
                  <a:pt x="563562" y="652958"/>
                  <a:pt x="544800" y="667967"/>
                </a:cubicBezTo>
                <a:cubicBezTo>
                  <a:pt x="541048" y="667967"/>
                  <a:pt x="537296" y="667967"/>
                  <a:pt x="537296" y="667967"/>
                </a:cubicBezTo>
                <a:cubicBezTo>
                  <a:pt x="526039" y="667967"/>
                  <a:pt x="511030" y="671719"/>
                  <a:pt x="503525" y="675471"/>
                </a:cubicBezTo>
                <a:cubicBezTo>
                  <a:pt x="484764" y="682976"/>
                  <a:pt x="469755" y="694233"/>
                  <a:pt x="454746" y="705490"/>
                </a:cubicBezTo>
                <a:cubicBezTo>
                  <a:pt x="435984" y="716746"/>
                  <a:pt x="409719" y="728003"/>
                  <a:pt x="390957" y="720499"/>
                </a:cubicBezTo>
                <a:cubicBezTo>
                  <a:pt x="381576" y="716746"/>
                  <a:pt x="375948" y="710180"/>
                  <a:pt x="371258" y="702675"/>
                </a:cubicBezTo>
                <a:lnTo>
                  <a:pt x="369125" y="699121"/>
                </a:lnTo>
                <a:lnTo>
                  <a:pt x="357743" y="690063"/>
                </a:lnTo>
                <a:cubicBezTo>
                  <a:pt x="347871" y="678325"/>
                  <a:pt x="344110" y="663301"/>
                  <a:pt x="353512" y="648277"/>
                </a:cubicBezTo>
                <a:cubicBezTo>
                  <a:pt x="357272" y="644521"/>
                  <a:pt x="319665" y="640765"/>
                  <a:pt x="315904" y="637009"/>
                </a:cubicBezTo>
                <a:cubicBezTo>
                  <a:pt x="312143" y="637009"/>
                  <a:pt x="307442" y="635131"/>
                  <a:pt x="302741" y="632784"/>
                </a:cubicBezTo>
                <a:lnTo>
                  <a:pt x="292536" y="627324"/>
                </a:lnTo>
                <a:lnTo>
                  <a:pt x="294481" y="631478"/>
                </a:lnTo>
                <a:cubicBezTo>
                  <a:pt x="295910" y="633888"/>
                  <a:pt x="297815" y="635815"/>
                  <a:pt x="301625" y="637743"/>
                </a:cubicBezTo>
                <a:cubicBezTo>
                  <a:pt x="301625" y="641599"/>
                  <a:pt x="301625" y="645454"/>
                  <a:pt x="297815" y="641599"/>
                </a:cubicBezTo>
                <a:cubicBezTo>
                  <a:pt x="290195" y="637743"/>
                  <a:pt x="286385" y="633888"/>
                  <a:pt x="282575" y="626177"/>
                </a:cubicBezTo>
                <a:lnTo>
                  <a:pt x="284527" y="622227"/>
                </a:lnTo>
                <a:lnTo>
                  <a:pt x="271069" y="612867"/>
                </a:lnTo>
                <a:cubicBezTo>
                  <a:pt x="264370" y="608971"/>
                  <a:pt x="257142" y="605934"/>
                  <a:pt x="249386" y="605142"/>
                </a:cubicBezTo>
                <a:lnTo>
                  <a:pt x="238150" y="606402"/>
                </a:lnTo>
                <a:lnTo>
                  <a:pt x="247133" y="621672"/>
                </a:lnTo>
                <a:cubicBezTo>
                  <a:pt x="267811" y="646653"/>
                  <a:pt x="297951" y="657284"/>
                  <a:pt x="334399" y="648779"/>
                </a:cubicBezTo>
                <a:cubicBezTo>
                  <a:pt x="338138" y="648779"/>
                  <a:pt x="338138" y="656339"/>
                  <a:pt x="334399" y="656339"/>
                </a:cubicBezTo>
                <a:cubicBezTo>
                  <a:pt x="297951" y="664843"/>
                  <a:pt x="263605" y="652087"/>
                  <a:pt x="242402" y="626042"/>
                </a:cubicBezTo>
                <a:lnTo>
                  <a:pt x="237611" y="617234"/>
                </a:lnTo>
                <a:lnTo>
                  <a:pt x="237979" y="629545"/>
                </a:lnTo>
                <a:cubicBezTo>
                  <a:pt x="229320" y="645219"/>
                  <a:pt x="196801" y="644515"/>
                  <a:pt x="177006" y="641697"/>
                </a:cubicBezTo>
                <a:cubicBezTo>
                  <a:pt x="127992" y="630426"/>
                  <a:pt x="101600" y="585341"/>
                  <a:pt x="101600" y="536498"/>
                </a:cubicBezTo>
                <a:cubicBezTo>
                  <a:pt x="101600" y="534620"/>
                  <a:pt x="103485" y="533681"/>
                  <a:pt x="105370" y="533681"/>
                </a:cubicBezTo>
                <a:lnTo>
                  <a:pt x="105963" y="534124"/>
                </a:lnTo>
                <a:lnTo>
                  <a:pt x="112823" y="516817"/>
                </a:lnTo>
                <a:cubicBezTo>
                  <a:pt x="120344" y="509305"/>
                  <a:pt x="124105" y="501794"/>
                  <a:pt x="135387" y="498038"/>
                </a:cubicBezTo>
                <a:cubicBezTo>
                  <a:pt x="146670" y="494282"/>
                  <a:pt x="142909" y="486770"/>
                  <a:pt x="139148" y="475502"/>
                </a:cubicBezTo>
                <a:cubicBezTo>
                  <a:pt x="137268" y="466112"/>
                  <a:pt x="135387" y="448271"/>
                  <a:pt x="130216" y="433247"/>
                </a:cubicBezTo>
                <a:lnTo>
                  <a:pt x="128588" y="430335"/>
                </a:lnTo>
                <a:lnTo>
                  <a:pt x="128588" y="433787"/>
                </a:lnTo>
                <a:cubicBezTo>
                  <a:pt x="128588" y="437491"/>
                  <a:pt x="120650" y="437491"/>
                  <a:pt x="120650" y="433787"/>
                </a:cubicBezTo>
                <a:cubicBezTo>
                  <a:pt x="120650" y="430083"/>
                  <a:pt x="120650" y="426379"/>
                  <a:pt x="120650" y="418970"/>
                </a:cubicBezTo>
                <a:lnTo>
                  <a:pt x="121786" y="418175"/>
                </a:lnTo>
                <a:lnTo>
                  <a:pt x="119580" y="414232"/>
                </a:lnTo>
                <a:cubicBezTo>
                  <a:pt x="114938" y="409537"/>
                  <a:pt x="109062" y="406955"/>
                  <a:pt x="101540" y="407894"/>
                </a:cubicBezTo>
                <a:cubicBezTo>
                  <a:pt x="82737" y="407894"/>
                  <a:pt x="63933" y="415406"/>
                  <a:pt x="45129" y="411650"/>
                </a:cubicBezTo>
                <a:cubicBezTo>
                  <a:pt x="40428" y="410711"/>
                  <a:pt x="36667" y="408363"/>
                  <a:pt x="33670" y="405135"/>
                </a:cubicBezTo>
                <a:lnTo>
                  <a:pt x="31035" y="400614"/>
                </a:lnTo>
                <a:lnTo>
                  <a:pt x="35889" y="416707"/>
                </a:lnTo>
                <a:cubicBezTo>
                  <a:pt x="40566" y="427987"/>
                  <a:pt x="47115" y="438327"/>
                  <a:pt x="56469" y="442087"/>
                </a:cubicBezTo>
                <a:cubicBezTo>
                  <a:pt x="75179" y="445846"/>
                  <a:pt x="97631" y="442087"/>
                  <a:pt x="116341" y="438327"/>
                </a:cubicBezTo>
                <a:cubicBezTo>
                  <a:pt x="120083" y="438327"/>
                  <a:pt x="123825" y="442087"/>
                  <a:pt x="120083" y="445846"/>
                </a:cubicBezTo>
                <a:cubicBezTo>
                  <a:pt x="97631" y="445846"/>
                  <a:pt x="71437" y="453366"/>
                  <a:pt x="52727" y="445846"/>
                </a:cubicBezTo>
                <a:cubicBezTo>
                  <a:pt x="34018" y="434567"/>
                  <a:pt x="26534" y="404488"/>
                  <a:pt x="19050" y="389448"/>
                </a:cubicBezTo>
                <a:cubicBezTo>
                  <a:pt x="19050" y="387568"/>
                  <a:pt x="19985" y="385688"/>
                  <a:pt x="21389" y="384748"/>
                </a:cubicBezTo>
                <a:lnTo>
                  <a:pt x="25557" y="385510"/>
                </a:lnTo>
                <a:lnTo>
                  <a:pt x="22564" y="366578"/>
                </a:lnTo>
                <a:cubicBezTo>
                  <a:pt x="20684" y="351554"/>
                  <a:pt x="15983" y="336530"/>
                  <a:pt x="11282" y="321506"/>
                </a:cubicBezTo>
                <a:lnTo>
                  <a:pt x="5938" y="300156"/>
                </a:lnTo>
                <a:lnTo>
                  <a:pt x="7521" y="298970"/>
                </a:lnTo>
                <a:lnTo>
                  <a:pt x="9198" y="283898"/>
                </a:lnTo>
                <a:lnTo>
                  <a:pt x="12222" y="304134"/>
                </a:lnTo>
                <a:cubicBezTo>
                  <a:pt x="15043" y="313994"/>
                  <a:pt x="18804" y="323384"/>
                  <a:pt x="22564" y="332774"/>
                </a:cubicBezTo>
                <a:cubicBezTo>
                  <a:pt x="26325" y="347798"/>
                  <a:pt x="26325" y="362822"/>
                  <a:pt x="30086" y="381602"/>
                </a:cubicBezTo>
                <a:cubicBezTo>
                  <a:pt x="41368" y="426674"/>
                  <a:pt x="82737" y="400382"/>
                  <a:pt x="112823" y="400382"/>
                </a:cubicBezTo>
                <a:cubicBezTo>
                  <a:pt x="142909" y="404138"/>
                  <a:pt x="142909" y="475502"/>
                  <a:pt x="150430" y="498038"/>
                </a:cubicBezTo>
                <a:cubicBezTo>
                  <a:pt x="150430" y="498038"/>
                  <a:pt x="150430" y="498038"/>
                  <a:pt x="146670" y="498038"/>
                </a:cubicBezTo>
                <a:cubicBezTo>
                  <a:pt x="132567" y="503672"/>
                  <a:pt x="114233" y="517756"/>
                  <a:pt x="109121" y="533954"/>
                </a:cubicBezTo>
                <a:lnTo>
                  <a:pt x="109112" y="536477"/>
                </a:lnTo>
                <a:lnTo>
                  <a:pt x="109140" y="536498"/>
                </a:lnTo>
                <a:lnTo>
                  <a:pt x="111591" y="554725"/>
                </a:lnTo>
                <a:lnTo>
                  <a:pt x="120344" y="568932"/>
                </a:lnTo>
                <a:cubicBezTo>
                  <a:pt x="124105" y="575035"/>
                  <a:pt x="127866" y="580669"/>
                  <a:pt x="131627" y="584425"/>
                </a:cubicBezTo>
                <a:cubicBezTo>
                  <a:pt x="137268" y="592876"/>
                  <a:pt x="143379" y="599684"/>
                  <a:pt x="149902" y="604848"/>
                </a:cubicBezTo>
                <a:lnTo>
                  <a:pt x="154042" y="606957"/>
                </a:lnTo>
                <a:lnTo>
                  <a:pt x="155046" y="606957"/>
                </a:lnTo>
                <a:lnTo>
                  <a:pt x="155715" y="607809"/>
                </a:lnTo>
                <a:lnTo>
                  <a:pt x="168849" y="614498"/>
                </a:lnTo>
                <a:lnTo>
                  <a:pt x="169862" y="614498"/>
                </a:lnTo>
                <a:lnTo>
                  <a:pt x="170764" y="615416"/>
                </a:lnTo>
                <a:lnTo>
                  <a:pt x="193503" y="616116"/>
                </a:lnTo>
                <a:cubicBezTo>
                  <a:pt x="201436" y="614708"/>
                  <a:pt x="209663" y="611656"/>
                  <a:pt x="218124" y="606961"/>
                </a:cubicBezTo>
                <a:lnTo>
                  <a:pt x="230608" y="604356"/>
                </a:lnTo>
                <a:lnTo>
                  <a:pt x="225988" y="595863"/>
                </a:lnTo>
                <a:cubicBezTo>
                  <a:pt x="222250" y="592083"/>
                  <a:pt x="229726" y="588303"/>
                  <a:pt x="229726" y="592083"/>
                </a:cubicBezTo>
                <a:lnTo>
                  <a:pt x="236253" y="603178"/>
                </a:lnTo>
                <a:lnTo>
                  <a:pt x="249621" y="600388"/>
                </a:lnTo>
                <a:cubicBezTo>
                  <a:pt x="259493" y="600388"/>
                  <a:pt x="268895" y="603205"/>
                  <a:pt x="278296" y="610717"/>
                </a:cubicBezTo>
                <a:lnTo>
                  <a:pt x="297055" y="623082"/>
                </a:lnTo>
                <a:lnTo>
                  <a:pt x="297391" y="621641"/>
                </a:lnTo>
                <a:cubicBezTo>
                  <a:pt x="299243" y="621641"/>
                  <a:pt x="301095" y="622634"/>
                  <a:pt x="302021" y="624122"/>
                </a:cubicBezTo>
                <a:lnTo>
                  <a:pt x="301680" y="626131"/>
                </a:lnTo>
                <a:lnTo>
                  <a:pt x="301801" y="626211"/>
                </a:lnTo>
                <a:lnTo>
                  <a:pt x="322703" y="631261"/>
                </a:lnTo>
                <a:lnTo>
                  <a:pt x="323056" y="630108"/>
                </a:lnTo>
                <a:cubicBezTo>
                  <a:pt x="325040" y="628255"/>
                  <a:pt x="326033" y="629181"/>
                  <a:pt x="326529" y="630571"/>
                </a:cubicBezTo>
                <a:lnTo>
                  <a:pt x="326785" y="632248"/>
                </a:lnTo>
                <a:lnTo>
                  <a:pt x="330947" y="633253"/>
                </a:lnTo>
                <a:cubicBezTo>
                  <a:pt x="338469" y="637009"/>
                  <a:pt x="349751" y="637009"/>
                  <a:pt x="361033" y="640765"/>
                </a:cubicBezTo>
                <a:cubicBezTo>
                  <a:pt x="361033" y="640765"/>
                  <a:pt x="364794" y="644521"/>
                  <a:pt x="361033" y="644521"/>
                </a:cubicBezTo>
                <a:cubicBezTo>
                  <a:pt x="353512" y="655789"/>
                  <a:pt x="352572" y="667996"/>
                  <a:pt x="356332" y="678325"/>
                </a:cubicBezTo>
                <a:lnTo>
                  <a:pt x="357210" y="679167"/>
                </a:lnTo>
                <a:lnTo>
                  <a:pt x="359063" y="674533"/>
                </a:lnTo>
                <a:cubicBezTo>
                  <a:pt x="360001" y="673595"/>
                  <a:pt x="360939" y="673595"/>
                  <a:pt x="360939" y="675471"/>
                </a:cubicBezTo>
                <a:lnTo>
                  <a:pt x="368480" y="689972"/>
                </a:lnTo>
                <a:lnTo>
                  <a:pt x="379837" y="700861"/>
                </a:lnTo>
                <a:cubicBezTo>
                  <a:pt x="413684" y="712129"/>
                  <a:pt x="451292" y="689593"/>
                  <a:pt x="477617" y="678325"/>
                </a:cubicBezTo>
                <a:cubicBezTo>
                  <a:pt x="496421" y="667057"/>
                  <a:pt x="534028" y="659545"/>
                  <a:pt x="530268" y="633253"/>
                </a:cubicBezTo>
                <a:cubicBezTo>
                  <a:pt x="528387" y="623863"/>
                  <a:pt x="526507" y="614473"/>
                  <a:pt x="526507" y="605553"/>
                </a:cubicBezTo>
                <a:lnTo>
                  <a:pt x="530454" y="592495"/>
                </a:lnTo>
                <a:lnTo>
                  <a:pt x="526051" y="588833"/>
                </a:lnTo>
                <a:cubicBezTo>
                  <a:pt x="522287" y="585076"/>
                  <a:pt x="529816" y="581319"/>
                  <a:pt x="529816" y="585076"/>
                </a:cubicBezTo>
                <a:lnTo>
                  <a:pt x="531906" y="587692"/>
                </a:lnTo>
                <a:lnTo>
                  <a:pt x="534028" y="580669"/>
                </a:lnTo>
                <a:cubicBezTo>
                  <a:pt x="549071" y="561889"/>
                  <a:pt x="567875" y="550621"/>
                  <a:pt x="575397" y="524329"/>
                </a:cubicBezTo>
                <a:cubicBezTo>
                  <a:pt x="579158" y="513061"/>
                  <a:pt x="586679" y="486770"/>
                  <a:pt x="605483" y="490526"/>
                </a:cubicBezTo>
                <a:cubicBezTo>
                  <a:pt x="616765" y="490526"/>
                  <a:pt x="628047" y="497099"/>
                  <a:pt x="638860" y="500385"/>
                </a:cubicBezTo>
                <a:lnTo>
                  <a:pt x="649188" y="501190"/>
                </a:lnTo>
                <a:lnTo>
                  <a:pt x="646697" y="494236"/>
                </a:lnTo>
                <a:cubicBezTo>
                  <a:pt x="642937" y="494236"/>
                  <a:pt x="650457" y="490487"/>
                  <a:pt x="650457" y="494236"/>
                </a:cubicBezTo>
                <a:lnTo>
                  <a:pt x="653378" y="501517"/>
                </a:lnTo>
                <a:lnTo>
                  <a:pt x="654667" y="501617"/>
                </a:lnTo>
                <a:lnTo>
                  <a:pt x="661505" y="496475"/>
                </a:lnTo>
                <a:lnTo>
                  <a:pt x="660004" y="495832"/>
                </a:lnTo>
                <a:cubicBezTo>
                  <a:pt x="659078" y="494641"/>
                  <a:pt x="659078" y="493054"/>
                  <a:pt x="660930" y="491466"/>
                </a:cubicBezTo>
                <a:lnTo>
                  <a:pt x="664715" y="494062"/>
                </a:lnTo>
                <a:lnTo>
                  <a:pt x="669416" y="490526"/>
                </a:lnTo>
                <a:cubicBezTo>
                  <a:pt x="691981" y="452966"/>
                  <a:pt x="691981" y="400382"/>
                  <a:pt x="695742" y="359066"/>
                </a:cubicBezTo>
                <a:cubicBezTo>
                  <a:pt x="699502" y="321506"/>
                  <a:pt x="643091" y="336530"/>
                  <a:pt x="624287" y="332774"/>
                </a:cubicBezTo>
                <a:cubicBezTo>
                  <a:pt x="613004" y="329018"/>
                  <a:pt x="613004" y="310238"/>
                  <a:pt x="613004" y="302726"/>
                </a:cubicBezTo>
                <a:lnTo>
                  <a:pt x="613004" y="229172"/>
                </a:lnTo>
                <a:lnTo>
                  <a:pt x="604485" y="232094"/>
                </a:lnTo>
                <a:cubicBezTo>
                  <a:pt x="600692" y="235879"/>
                  <a:pt x="596900" y="228308"/>
                  <a:pt x="600692" y="228308"/>
                </a:cubicBezTo>
                <a:lnTo>
                  <a:pt x="613004" y="224375"/>
                </a:lnTo>
                <a:lnTo>
                  <a:pt x="613004" y="216338"/>
                </a:lnTo>
                <a:cubicBezTo>
                  <a:pt x="613004" y="210704"/>
                  <a:pt x="610889" y="194506"/>
                  <a:pt x="616178" y="186759"/>
                </a:cubicBezTo>
                <a:lnTo>
                  <a:pt x="619654" y="184948"/>
                </a:lnTo>
                <a:lnTo>
                  <a:pt x="619654" y="182856"/>
                </a:lnTo>
                <a:cubicBezTo>
                  <a:pt x="615950" y="179205"/>
                  <a:pt x="623358" y="175553"/>
                  <a:pt x="623358" y="179205"/>
                </a:cubicBezTo>
                <a:lnTo>
                  <a:pt x="623714" y="182832"/>
                </a:lnTo>
                <a:lnTo>
                  <a:pt x="624287" y="182534"/>
                </a:lnTo>
                <a:lnTo>
                  <a:pt x="634824" y="184692"/>
                </a:lnTo>
                <a:lnTo>
                  <a:pt x="635000" y="182565"/>
                </a:lnTo>
                <a:cubicBezTo>
                  <a:pt x="635000" y="178728"/>
                  <a:pt x="638175" y="178728"/>
                  <a:pt x="638175" y="182565"/>
                </a:cubicBezTo>
                <a:lnTo>
                  <a:pt x="637946" y="185332"/>
                </a:lnTo>
                <a:lnTo>
                  <a:pt x="642620" y="186290"/>
                </a:lnTo>
                <a:lnTo>
                  <a:pt x="650818" y="185733"/>
                </a:lnTo>
                <a:lnTo>
                  <a:pt x="654050" y="174672"/>
                </a:lnTo>
                <a:lnTo>
                  <a:pt x="657032" y="172172"/>
                </a:lnTo>
                <a:lnTo>
                  <a:pt x="655314" y="161876"/>
                </a:lnTo>
                <a:cubicBezTo>
                  <a:pt x="652493" y="156242"/>
                  <a:pt x="648732" y="150608"/>
                  <a:pt x="646852" y="144974"/>
                </a:cubicBezTo>
                <a:cubicBezTo>
                  <a:pt x="635569" y="133706"/>
                  <a:pt x="624287" y="118682"/>
                  <a:pt x="613004" y="103658"/>
                </a:cubicBezTo>
                <a:cubicBezTo>
                  <a:pt x="590440" y="81122"/>
                  <a:pt x="564114" y="51074"/>
                  <a:pt x="530268" y="39806"/>
                </a:cubicBezTo>
                <a:cubicBezTo>
                  <a:pt x="522746" y="39806"/>
                  <a:pt x="503942" y="58586"/>
                  <a:pt x="500181" y="62342"/>
                </a:cubicBezTo>
                <a:cubicBezTo>
                  <a:pt x="488899" y="73610"/>
                  <a:pt x="473856" y="88634"/>
                  <a:pt x="458813" y="99902"/>
                </a:cubicBezTo>
                <a:cubicBezTo>
                  <a:pt x="458813" y="99902"/>
                  <a:pt x="458813" y="99902"/>
                  <a:pt x="455052" y="99902"/>
                </a:cubicBezTo>
                <a:cubicBezTo>
                  <a:pt x="436248" y="81122"/>
                  <a:pt x="406162" y="66098"/>
                  <a:pt x="376076" y="66098"/>
                </a:cubicBezTo>
                <a:cubicBezTo>
                  <a:pt x="357272" y="66098"/>
                  <a:pt x="342229" y="69854"/>
                  <a:pt x="323426" y="73610"/>
                </a:cubicBezTo>
                <a:cubicBezTo>
                  <a:pt x="297100" y="77366"/>
                  <a:pt x="304622" y="32294"/>
                  <a:pt x="297100" y="17270"/>
                </a:cubicBezTo>
                <a:cubicBezTo>
                  <a:pt x="278296" y="-16534"/>
                  <a:pt x="218124" y="28538"/>
                  <a:pt x="199320" y="39806"/>
                </a:cubicBezTo>
                <a:cubicBezTo>
                  <a:pt x="188038" y="47318"/>
                  <a:pt x="176756" y="54830"/>
                  <a:pt x="165473" y="62342"/>
                </a:cubicBezTo>
                <a:cubicBezTo>
                  <a:pt x="162653" y="64220"/>
                  <a:pt x="163123" y="67741"/>
                  <a:pt x="165473" y="72084"/>
                </a:cubicBezTo>
                <a:lnTo>
                  <a:pt x="169822" y="77738"/>
                </a:lnTo>
                <a:lnTo>
                  <a:pt x="170391" y="77738"/>
                </a:lnTo>
                <a:lnTo>
                  <a:pt x="170568" y="78709"/>
                </a:lnTo>
                <a:lnTo>
                  <a:pt x="176756" y="86756"/>
                </a:lnTo>
                <a:cubicBezTo>
                  <a:pt x="186158" y="97085"/>
                  <a:pt x="197440" y="107414"/>
                  <a:pt x="199320" y="111170"/>
                </a:cubicBezTo>
                <a:cubicBezTo>
                  <a:pt x="203081" y="111170"/>
                  <a:pt x="199320" y="114926"/>
                  <a:pt x="199320" y="114926"/>
                </a:cubicBezTo>
                <a:lnTo>
                  <a:pt x="178206" y="133981"/>
                </a:lnTo>
                <a:lnTo>
                  <a:pt x="180379" y="137806"/>
                </a:lnTo>
                <a:cubicBezTo>
                  <a:pt x="184150" y="141598"/>
                  <a:pt x="180379" y="145391"/>
                  <a:pt x="176609" y="141598"/>
                </a:cubicBezTo>
                <a:lnTo>
                  <a:pt x="173779" y="137976"/>
                </a:lnTo>
                <a:lnTo>
                  <a:pt x="160302" y="150138"/>
                </a:lnTo>
                <a:cubicBezTo>
                  <a:pt x="149490" y="163754"/>
                  <a:pt x="141029" y="178778"/>
                  <a:pt x="135387" y="193802"/>
                </a:cubicBezTo>
                <a:cubicBezTo>
                  <a:pt x="127866" y="212582"/>
                  <a:pt x="124105" y="238874"/>
                  <a:pt x="112823" y="250142"/>
                </a:cubicBezTo>
                <a:cubicBezTo>
                  <a:pt x="97780" y="265166"/>
                  <a:pt x="78976" y="253898"/>
                  <a:pt x="63933" y="246386"/>
                </a:cubicBezTo>
                <a:cubicBezTo>
                  <a:pt x="41368" y="238874"/>
                  <a:pt x="15043" y="235118"/>
                  <a:pt x="11282" y="265166"/>
                </a:cubicBezTo>
                <a:lnTo>
                  <a:pt x="9198" y="283898"/>
                </a:lnTo>
                <a:lnTo>
                  <a:pt x="7521" y="272678"/>
                </a:lnTo>
                <a:lnTo>
                  <a:pt x="5232" y="273821"/>
                </a:lnTo>
                <a:lnTo>
                  <a:pt x="7521" y="262818"/>
                </a:lnTo>
                <a:cubicBezTo>
                  <a:pt x="10342" y="250142"/>
                  <a:pt x="15043" y="238874"/>
                  <a:pt x="26325" y="235118"/>
                </a:cubicBezTo>
                <a:cubicBezTo>
                  <a:pt x="41368" y="231362"/>
                  <a:pt x="52650" y="235118"/>
                  <a:pt x="67694" y="242630"/>
                </a:cubicBezTo>
                <a:cubicBezTo>
                  <a:pt x="75215" y="242630"/>
                  <a:pt x="82737" y="250142"/>
                  <a:pt x="94019" y="250142"/>
                </a:cubicBezTo>
                <a:cubicBezTo>
                  <a:pt x="105301" y="250142"/>
                  <a:pt x="112823" y="242630"/>
                  <a:pt x="116583" y="231362"/>
                </a:cubicBezTo>
                <a:cubicBezTo>
                  <a:pt x="127866" y="201314"/>
                  <a:pt x="139148" y="171266"/>
                  <a:pt x="157952" y="144974"/>
                </a:cubicBezTo>
                <a:lnTo>
                  <a:pt x="168950" y="131793"/>
                </a:lnTo>
                <a:lnTo>
                  <a:pt x="166241" y="128325"/>
                </a:lnTo>
                <a:cubicBezTo>
                  <a:pt x="163413" y="123585"/>
                  <a:pt x="161528" y="118844"/>
                  <a:pt x="161528" y="115052"/>
                </a:cubicBezTo>
                <a:cubicBezTo>
                  <a:pt x="153987" y="103674"/>
                  <a:pt x="153987" y="92297"/>
                  <a:pt x="153987" y="80920"/>
                </a:cubicBezTo>
                <a:cubicBezTo>
                  <a:pt x="153987" y="77128"/>
                  <a:pt x="161528" y="77128"/>
                  <a:pt x="161528" y="80920"/>
                </a:cubicBezTo>
                <a:cubicBezTo>
                  <a:pt x="161528" y="88505"/>
                  <a:pt x="161528" y="99882"/>
                  <a:pt x="165298" y="111259"/>
                </a:cubicBezTo>
                <a:lnTo>
                  <a:pt x="173717" y="126079"/>
                </a:lnTo>
                <a:lnTo>
                  <a:pt x="176756" y="122438"/>
                </a:lnTo>
                <a:cubicBezTo>
                  <a:pt x="180517" y="118682"/>
                  <a:pt x="185218" y="116804"/>
                  <a:pt x="188038" y="114456"/>
                </a:cubicBezTo>
                <a:lnTo>
                  <a:pt x="188038" y="109143"/>
                </a:lnTo>
                <a:lnTo>
                  <a:pt x="185208" y="112053"/>
                </a:lnTo>
                <a:cubicBezTo>
                  <a:pt x="185208" y="112053"/>
                  <a:pt x="181504" y="112053"/>
                  <a:pt x="181504" y="108243"/>
                </a:cubicBezTo>
                <a:cubicBezTo>
                  <a:pt x="181504" y="104433"/>
                  <a:pt x="181504" y="104433"/>
                  <a:pt x="181504" y="100623"/>
                </a:cubicBezTo>
                <a:lnTo>
                  <a:pt x="181874" y="96818"/>
                </a:lnTo>
                <a:lnTo>
                  <a:pt x="171837" y="85679"/>
                </a:lnTo>
                <a:lnTo>
                  <a:pt x="174096" y="98086"/>
                </a:lnTo>
                <a:cubicBezTo>
                  <a:pt x="175948" y="104238"/>
                  <a:pt x="177800" y="109916"/>
                  <a:pt x="177800" y="115595"/>
                </a:cubicBezTo>
                <a:cubicBezTo>
                  <a:pt x="177800" y="119380"/>
                  <a:pt x="170391" y="123166"/>
                  <a:pt x="170391" y="119380"/>
                </a:cubicBezTo>
                <a:lnTo>
                  <a:pt x="166906" y="80208"/>
                </a:lnTo>
                <a:lnTo>
                  <a:pt x="154191" y="66098"/>
                </a:lnTo>
                <a:cubicBezTo>
                  <a:pt x="154191" y="66098"/>
                  <a:pt x="154191" y="62342"/>
                  <a:pt x="154191" y="62342"/>
                </a:cubicBezTo>
                <a:cubicBezTo>
                  <a:pt x="188038" y="39806"/>
                  <a:pt x="225646" y="6002"/>
                  <a:pt x="267014" y="2246"/>
                </a:cubicBezTo>
                <a:cubicBezTo>
                  <a:pt x="272655" y="368"/>
                  <a:pt x="279237" y="-571"/>
                  <a:pt x="284878" y="368"/>
                </a:cubicBez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endParaRPr lang="zh-CN" altLang="en-US"/>
          </a:p>
        </p:txBody>
      </p:sp>
      <p:sp>
        <p:nvSpPr>
          <p:cNvPr id="83" name="矩形 47"/>
          <p:cNvSpPr>
            <a:spLocks noChangeArrowheads="1"/>
          </p:cNvSpPr>
          <p:nvPr/>
        </p:nvSpPr>
        <p:spPr bwMode="auto">
          <a:xfrm>
            <a:off x="1621396" y="2960948"/>
            <a:ext cx="3295749"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84" name="任意多边形 83"/>
          <p:cNvSpPr/>
          <p:nvPr/>
        </p:nvSpPr>
        <p:spPr bwMode="auto">
          <a:xfrm>
            <a:off x="983431" y="4081910"/>
            <a:ext cx="556804" cy="565279"/>
          </a:xfrm>
          <a:custGeom>
            <a:avLst/>
            <a:gdLst>
              <a:gd name="connsiteX0" fmla="*/ 470086 w 712090"/>
              <a:gd name="connsiteY0" fmla="*/ 687830 h 722928"/>
              <a:gd name="connsiteX1" fmla="*/ 466335 w 712090"/>
              <a:gd name="connsiteY1" fmla="*/ 689593 h 722928"/>
              <a:gd name="connsiteX2" fmla="*/ 398641 w 712090"/>
              <a:gd name="connsiteY2" fmla="*/ 712129 h 722928"/>
              <a:gd name="connsiteX3" fmla="*/ 377463 w 712090"/>
              <a:gd name="connsiteY3" fmla="*/ 705190 h 722928"/>
              <a:gd name="connsiteX4" fmla="*/ 380990 w 712090"/>
              <a:gd name="connsiteY4" fmla="*/ 710297 h 722928"/>
              <a:gd name="connsiteX5" fmla="*/ 390957 w 712090"/>
              <a:gd name="connsiteY5" fmla="*/ 716746 h 722928"/>
              <a:gd name="connsiteX6" fmla="*/ 466003 w 712090"/>
              <a:gd name="connsiteY6" fmla="*/ 690481 h 722928"/>
              <a:gd name="connsiteX7" fmla="*/ 144247 w 712090"/>
              <a:gd name="connsiteY7" fmla="*/ 618258 h 722928"/>
              <a:gd name="connsiteX8" fmla="*/ 145724 w 712090"/>
              <a:gd name="connsiteY8" fmla="*/ 619976 h 722928"/>
              <a:gd name="connsiteX9" fmla="*/ 146727 w 712090"/>
              <a:gd name="connsiteY9" fmla="*/ 620494 h 722928"/>
              <a:gd name="connsiteX10" fmla="*/ 145452 w 712090"/>
              <a:gd name="connsiteY10" fmla="*/ 618332 h 722928"/>
              <a:gd name="connsiteX11" fmla="*/ 164345 w 712090"/>
              <a:gd name="connsiteY11" fmla="*/ 618189 h 722928"/>
              <a:gd name="connsiteX12" fmla="*/ 162454 w 712090"/>
              <a:gd name="connsiteY12" fmla="*/ 622038 h 722928"/>
              <a:gd name="connsiteX13" fmla="*/ 165797 w 712090"/>
              <a:gd name="connsiteY13" fmla="*/ 618636 h 722928"/>
              <a:gd name="connsiteX14" fmla="*/ 259397 w 712090"/>
              <a:gd name="connsiteY14" fmla="*/ 615291 h 722928"/>
              <a:gd name="connsiteX15" fmla="*/ 267017 w 712090"/>
              <a:gd name="connsiteY15" fmla="*/ 622276 h 722928"/>
              <a:gd name="connsiteX16" fmla="*/ 270827 w 712090"/>
              <a:gd name="connsiteY16" fmla="*/ 629262 h 722928"/>
              <a:gd name="connsiteX17" fmla="*/ 267017 w 712090"/>
              <a:gd name="connsiteY17" fmla="*/ 632754 h 722928"/>
              <a:gd name="connsiteX18" fmla="*/ 263207 w 712090"/>
              <a:gd name="connsiteY18" fmla="*/ 625769 h 722928"/>
              <a:gd name="connsiteX19" fmla="*/ 255587 w 712090"/>
              <a:gd name="connsiteY19" fmla="*/ 618784 h 722928"/>
              <a:gd name="connsiteX20" fmla="*/ 259397 w 712090"/>
              <a:gd name="connsiteY20" fmla="*/ 615291 h 722928"/>
              <a:gd name="connsiteX21" fmla="*/ 149994 w 712090"/>
              <a:gd name="connsiteY21" fmla="*/ 613812 h 722928"/>
              <a:gd name="connsiteX22" fmla="*/ 155046 w 712090"/>
              <a:gd name="connsiteY22" fmla="*/ 618268 h 722928"/>
              <a:gd name="connsiteX23" fmla="*/ 151341 w 712090"/>
              <a:gd name="connsiteY23" fmla="*/ 618268 h 722928"/>
              <a:gd name="connsiteX24" fmla="*/ 149952 w 712090"/>
              <a:gd name="connsiteY24" fmla="*/ 614026 h 722928"/>
              <a:gd name="connsiteX25" fmla="*/ 533377 w 712090"/>
              <a:gd name="connsiteY25" fmla="*/ 612898 h 722928"/>
              <a:gd name="connsiteX26" fmla="*/ 533542 w 712090"/>
              <a:gd name="connsiteY26" fmla="*/ 617116 h 722928"/>
              <a:gd name="connsiteX27" fmla="*/ 533929 w 712090"/>
              <a:gd name="connsiteY27" fmla="*/ 615291 h 722928"/>
              <a:gd name="connsiteX28" fmla="*/ 537633 w 712090"/>
              <a:gd name="connsiteY28" fmla="*/ 621641 h 722928"/>
              <a:gd name="connsiteX29" fmla="*/ 533653 w 712090"/>
              <a:gd name="connsiteY29" fmla="*/ 619935 h 722928"/>
              <a:gd name="connsiteX30" fmla="*/ 534028 w 712090"/>
              <a:gd name="connsiteY30" fmla="*/ 629497 h 722928"/>
              <a:gd name="connsiteX31" fmla="*/ 530268 w 712090"/>
              <a:gd name="connsiteY31" fmla="*/ 659545 h 722928"/>
              <a:gd name="connsiteX32" fmla="*/ 516833 w 712090"/>
              <a:gd name="connsiteY32" fmla="*/ 665860 h 722928"/>
              <a:gd name="connsiteX33" fmla="*/ 522287 w 712090"/>
              <a:gd name="connsiteY33" fmla="*/ 664215 h 722928"/>
              <a:gd name="connsiteX34" fmla="*/ 536210 w 712090"/>
              <a:gd name="connsiteY34" fmla="*/ 659475 h 722928"/>
              <a:gd name="connsiteX35" fmla="*/ 533929 w 712090"/>
              <a:gd name="connsiteY35" fmla="*/ 652438 h 722928"/>
              <a:gd name="connsiteX36" fmla="*/ 537633 w 712090"/>
              <a:gd name="connsiteY36" fmla="*/ 652438 h 722928"/>
              <a:gd name="connsiteX37" fmla="*/ 540366 w 712090"/>
              <a:gd name="connsiteY37" fmla="*/ 658060 h 722928"/>
              <a:gd name="connsiteX38" fmla="*/ 544331 w 712090"/>
              <a:gd name="connsiteY38" fmla="*/ 656710 h 722928"/>
              <a:gd name="connsiteX39" fmla="*/ 545678 w 712090"/>
              <a:gd name="connsiteY39" fmla="*/ 653542 h 722928"/>
              <a:gd name="connsiteX40" fmla="*/ 541496 w 712090"/>
              <a:gd name="connsiteY40" fmla="*/ 650018 h 722928"/>
              <a:gd name="connsiteX41" fmla="*/ 537210 w 712090"/>
              <a:gd name="connsiteY41" fmla="*/ 641220 h 722928"/>
              <a:gd name="connsiteX42" fmla="*/ 541020 w 712090"/>
              <a:gd name="connsiteY42" fmla="*/ 641220 h 722928"/>
              <a:gd name="connsiteX43" fmla="*/ 547128 w 712090"/>
              <a:gd name="connsiteY43" fmla="*/ 650129 h 722928"/>
              <a:gd name="connsiteX44" fmla="*/ 550735 w 712090"/>
              <a:gd name="connsiteY44" fmla="*/ 641643 h 722928"/>
              <a:gd name="connsiteX45" fmla="*/ 548640 w 712090"/>
              <a:gd name="connsiteY45" fmla="*/ 641643 h 722928"/>
              <a:gd name="connsiteX46" fmla="*/ 537210 w 712090"/>
              <a:gd name="connsiteY46" fmla="*/ 614973 h 722928"/>
              <a:gd name="connsiteX47" fmla="*/ 537175 w 712090"/>
              <a:gd name="connsiteY47" fmla="*/ 614797 h 722928"/>
              <a:gd name="connsiteX48" fmla="*/ 140229 w 712090"/>
              <a:gd name="connsiteY48" fmla="*/ 603187 h 722928"/>
              <a:gd name="connsiteX49" fmla="*/ 151341 w 712090"/>
              <a:gd name="connsiteY49" fmla="*/ 622038 h 722928"/>
              <a:gd name="connsiteX50" fmla="*/ 155046 w 712090"/>
              <a:gd name="connsiteY50" fmla="*/ 618268 h 722928"/>
              <a:gd name="connsiteX51" fmla="*/ 152731 w 712090"/>
              <a:gd name="connsiteY51" fmla="*/ 622981 h 722928"/>
              <a:gd name="connsiteX52" fmla="*/ 150880 w 712090"/>
              <a:gd name="connsiteY52" fmla="*/ 622638 h 722928"/>
              <a:gd name="connsiteX53" fmla="*/ 173236 w 712090"/>
              <a:gd name="connsiteY53" fmla="*/ 634183 h 722928"/>
              <a:gd name="connsiteX54" fmla="*/ 229968 w 712090"/>
              <a:gd name="connsiteY54" fmla="*/ 628371 h 722928"/>
              <a:gd name="connsiteX55" fmla="*/ 229797 w 712090"/>
              <a:gd name="connsiteY55" fmla="*/ 608644 h 722928"/>
              <a:gd name="connsiteX56" fmla="*/ 222250 w 712090"/>
              <a:gd name="connsiteY56" fmla="*/ 612413 h 722928"/>
              <a:gd name="connsiteX57" fmla="*/ 208165 w 712090"/>
              <a:gd name="connsiteY57" fmla="*/ 619447 h 722928"/>
              <a:gd name="connsiteX58" fmla="*/ 207433 w 712090"/>
              <a:gd name="connsiteY58" fmla="*/ 621641 h 722928"/>
              <a:gd name="connsiteX59" fmla="*/ 205261 w 712090"/>
              <a:gd name="connsiteY59" fmla="*/ 620897 h 722928"/>
              <a:gd name="connsiteX60" fmla="*/ 203081 w 712090"/>
              <a:gd name="connsiteY60" fmla="*/ 621985 h 722928"/>
              <a:gd name="connsiteX61" fmla="*/ 192942 w 712090"/>
              <a:gd name="connsiteY61" fmla="*/ 622173 h 722928"/>
              <a:gd name="connsiteX62" fmla="*/ 203994 w 712090"/>
              <a:gd name="connsiteY62" fmla="*/ 629050 h 722928"/>
              <a:gd name="connsiteX63" fmla="*/ 200025 w 712090"/>
              <a:gd name="connsiteY63" fmla="*/ 632754 h 722928"/>
              <a:gd name="connsiteX64" fmla="*/ 188119 w 712090"/>
              <a:gd name="connsiteY64" fmla="*/ 629050 h 722928"/>
              <a:gd name="connsiteX65" fmla="*/ 187126 w 712090"/>
              <a:gd name="connsiteY65" fmla="*/ 623957 h 722928"/>
              <a:gd name="connsiteX66" fmla="*/ 190864 w 712090"/>
              <a:gd name="connsiteY66" fmla="*/ 622212 h 722928"/>
              <a:gd name="connsiteX67" fmla="*/ 178184 w 712090"/>
              <a:gd name="connsiteY67" fmla="*/ 622447 h 722928"/>
              <a:gd name="connsiteX68" fmla="*/ 177310 w 712090"/>
              <a:gd name="connsiteY68" fmla="*/ 622179 h 722928"/>
              <a:gd name="connsiteX69" fmla="*/ 178197 w 712090"/>
              <a:gd name="connsiteY69" fmla="*/ 625337 h 722928"/>
              <a:gd name="connsiteX70" fmla="*/ 173566 w 712090"/>
              <a:gd name="connsiteY70" fmla="*/ 625809 h 722928"/>
              <a:gd name="connsiteX71" fmla="*/ 168628 w 712090"/>
              <a:gd name="connsiteY71" fmla="*/ 620782 h 722928"/>
              <a:gd name="connsiteX72" fmla="*/ 169171 w 712090"/>
              <a:gd name="connsiteY72" fmla="*/ 619675 h 722928"/>
              <a:gd name="connsiteX73" fmla="*/ 166833 w 712090"/>
              <a:gd name="connsiteY73" fmla="*/ 618955 h 722928"/>
              <a:gd name="connsiteX74" fmla="*/ 168628 w 712090"/>
              <a:gd name="connsiteY74" fmla="*/ 620782 h 722928"/>
              <a:gd name="connsiteX75" fmla="*/ 166158 w 712090"/>
              <a:gd name="connsiteY75" fmla="*/ 625809 h 722928"/>
              <a:gd name="connsiteX76" fmla="*/ 162454 w 712090"/>
              <a:gd name="connsiteY76" fmla="*/ 625809 h 722928"/>
              <a:gd name="connsiteX77" fmla="*/ 155046 w 712090"/>
              <a:gd name="connsiteY77" fmla="*/ 615755 h 722928"/>
              <a:gd name="connsiteX78" fmla="*/ 155046 w 712090"/>
              <a:gd name="connsiteY78" fmla="*/ 613722 h 722928"/>
              <a:gd name="connsiteX79" fmla="*/ 151687 w 712090"/>
              <a:gd name="connsiteY79" fmla="*/ 610727 h 722928"/>
              <a:gd name="connsiteX80" fmla="*/ 151341 w 712090"/>
              <a:gd name="connsiteY80" fmla="*/ 610727 h 722928"/>
              <a:gd name="connsiteX81" fmla="*/ 155046 w 712090"/>
              <a:gd name="connsiteY81" fmla="*/ 615755 h 722928"/>
              <a:gd name="connsiteX82" fmla="*/ 155046 w 712090"/>
              <a:gd name="connsiteY82" fmla="*/ 618268 h 722928"/>
              <a:gd name="connsiteX83" fmla="*/ 150601 w 712090"/>
              <a:gd name="connsiteY83" fmla="*/ 610727 h 722928"/>
              <a:gd name="connsiteX84" fmla="*/ 150762 w 712090"/>
              <a:gd name="connsiteY84" fmla="*/ 609903 h 722928"/>
              <a:gd name="connsiteX85" fmla="*/ 149398 w 712090"/>
              <a:gd name="connsiteY85" fmla="*/ 608687 h 722928"/>
              <a:gd name="connsiteX86" fmla="*/ 150601 w 712090"/>
              <a:gd name="connsiteY86" fmla="*/ 610727 h 722928"/>
              <a:gd name="connsiteX87" fmla="*/ 149994 w 712090"/>
              <a:gd name="connsiteY87" fmla="*/ 613812 h 722928"/>
              <a:gd name="connsiteX88" fmla="*/ 148100 w 712090"/>
              <a:gd name="connsiteY88" fmla="*/ 612141 h 722928"/>
              <a:gd name="connsiteX89" fmla="*/ 144433 w 712090"/>
              <a:gd name="connsiteY89" fmla="*/ 604260 h 722928"/>
              <a:gd name="connsiteX90" fmla="*/ 143229 w 712090"/>
              <a:gd name="connsiteY90" fmla="*/ 603187 h 722928"/>
              <a:gd name="connsiteX91" fmla="*/ 123971 w 712090"/>
              <a:gd name="connsiteY91" fmla="*/ 584503 h 722928"/>
              <a:gd name="connsiteX92" fmla="*/ 128475 w 712090"/>
              <a:gd name="connsiteY92" fmla="*/ 599914 h 722928"/>
              <a:gd name="connsiteX93" fmla="*/ 142664 w 712090"/>
              <a:gd name="connsiteY93" fmla="*/ 616417 h 722928"/>
              <a:gd name="connsiteX94" fmla="*/ 143664 w 712090"/>
              <a:gd name="connsiteY94" fmla="*/ 615297 h 722928"/>
              <a:gd name="connsiteX95" fmla="*/ 136525 w 712090"/>
              <a:gd name="connsiteY95" fmla="*/ 603187 h 722928"/>
              <a:gd name="connsiteX96" fmla="*/ 140792 w 712090"/>
              <a:gd name="connsiteY96" fmla="*/ 601015 h 722928"/>
              <a:gd name="connsiteX97" fmla="*/ 126397 w 712090"/>
              <a:gd name="connsiteY97" fmla="*/ 588181 h 722928"/>
              <a:gd name="connsiteX98" fmla="*/ 114206 w 712090"/>
              <a:gd name="connsiteY98" fmla="*/ 569691 h 722928"/>
              <a:gd name="connsiteX99" fmla="*/ 115742 w 712090"/>
              <a:gd name="connsiteY99" fmla="*/ 573310 h 722928"/>
              <a:gd name="connsiteX100" fmla="*/ 116213 w 712090"/>
              <a:gd name="connsiteY100" fmla="*/ 572735 h 722928"/>
              <a:gd name="connsiteX101" fmla="*/ 590020 w 712090"/>
              <a:gd name="connsiteY101" fmla="*/ 532741 h 722928"/>
              <a:gd name="connsiteX102" fmla="*/ 601133 w 712090"/>
              <a:gd name="connsiteY102" fmla="*/ 543219 h 722928"/>
              <a:gd name="connsiteX103" fmla="*/ 597428 w 712090"/>
              <a:gd name="connsiteY103" fmla="*/ 546712 h 722928"/>
              <a:gd name="connsiteX104" fmla="*/ 586316 w 712090"/>
              <a:gd name="connsiteY104" fmla="*/ 539726 h 722928"/>
              <a:gd name="connsiteX105" fmla="*/ 590020 w 712090"/>
              <a:gd name="connsiteY105" fmla="*/ 532741 h 722928"/>
              <a:gd name="connsiteX106" fmla="*/ 589152 w 712090"/>
              <a:gd name="connsiteY106" fmla="*/ 510475 h 722928"/>
              <a:gd name="connsiteX107" fmla="*/ 575861 w 712090"/>
              <a:gd name="connsiteY107" fmla="*/ 536488 h 722928"/>
              <a:gd name="connsiteX108" fmla="*/ 577122 w 712090"/>
              <a:gd name="connsiteY108" fmla="*/ 536909 h 722928"/>
              <a:gd name="connsiteX109" fmla="*/ 575733 w 712090"/>
              <a:gd name="connsiteY109" fmla="*/ 540150 h 722928"/>
              <a:gd name="connsiteX110" fmla="*/ 574058 w 712090"/>
              <a:gd name="connsiteY110" fmla="*/ 539964 h 722928"/>
              <a:gd name="connsiteX111" fmla="*/ 566141 w 712090"/>
              <a:gd name="connsiteY111" fmla="*/ 554430 h 722928"/>
              <a:gd name="connsiteX112" fmla="*/ 568523 w 712090"/>
              <a:gd name="connsiteY112" fmla="*/ 554668 h 722928"/>
              <a:gd name="connsiteX113" fmla="*/ 567531 w 712090"/>
              <a:gd name="connsiteY113" fmla="*/ 558141 h 722928"/>
              <a:gd name="connsiteX114" fmla="*/ 565320 w 712090"/>
              <a:gd name="connsiteY114" fmla="*/ 555930 h 722928"/>
              <a:gd name="connsiteX115" fmla="*/ 564114 w 712090"/>
              <a:gd name="connsiteY115" fmla="*/ 558133 h 722928"/>
              <a:gd name="connsiteX116" fmla="*/ 537789 w 712090"/>
              <a:gd name="connsiteY116" fmla="*/ 584425 h 722928"/>
              <a:gd name="connsiteX117" fmla="*/ 535939 w 712090"/>
              <a:gd name="connsiteY117" fmla="*/ 592741 h 722928"/>
              <a:gd name="connsiteX118" fmla="*/ 538750 w 712090"/>
              <a:gd name="connsiteY118" fmla="*/ 596259 h 722928"/>
              <a:gd name="connsiteX119" fmla="*/ 555436 w 712090"/>
              <a:gd name="connsiteY119" fmla="*/ 598520 h 722928"/>
              <a:gd name="connsiteX120" fmla="*/ 549048 w 712090"/>
              <a:gd name="connsiteY120" fmla="*/ 592273 h 722928"/>
              <a:gd name="connsiteX121" fmla="*/ 541337 w 712090"/>
              <a:gd name="connsiteY121" fmla="*/ 584732 h 722928"/>
              <a:gd name="connsiteX122" fmla="*/ 545192 w 712090"/>
              <a:gd name="connsiteY122" fmla="*/ 580962 h 722928"/>
              <a:gd name="connsiteX123" fmla="*/ 557240 w 712090"/>
              <a:gd name="connsiteY123" fmla="*/ 592273 h 722928"/>
              <a:gd name="connsiteX124" fmla="*/ 559657 w 712090"/>
              <a:gd name="connsiteY124" fmla="*/ 595684 h 722928"/>
              <a:gd name="connsiteX125" fmla="*/ 570560 w 712090"/>
              <a:gd name="connsiteY125" fmla="*/ 587681 h 722928"/>
              <a:gd name="connsiteX126" fmla="*/ 561816 w 712090"/>
              <a:gd name="connsiteY126" fmla="*/ 584996 h 722928"/>
              <a:gd name="connsiteX127" fmla="*/ 555625 w 712090"/>
              <a:gd name="connsiteY127" fmla="*/ 576662 h 722928"/>
              <a:gd name="connsiteX128" fmla="*/ 563245 w 712090"/>
              <a:gd name="connsiteY128" fmla="*/ 572957 h 722928"/>
              <a:gd name="connsiteX129" fmla="*/ 567055 w 712090"/>
              <a:gd name="connsiteY129" fmla="*/ 580366 h 722928"/>
              <a:gd name="connsiteX130" fmla="*/ 567055 w 712090"/>
              <a:gd name="connsiteY130" fmla="*/ 584070 h 722928"/>
              <a:gd name="connsiteX131" fmla="*/ 573246 w 712090"/>
              <a:gd name="connsiteY131" fmla="*/ 584533 h 722928"/>
              <a:gd name="connsiteX132" fmla="*/ 571371 w 712090"/>
              <a:gd name="connsiteY132" fmla="*/ 587085 h 722928"/>
              <a:gd name="connsiteX133" fmla="*/ 572623 w 712090"/>
              <a:gd name="connsiteY133" fmla="*/ 586166 h 722928"/>
              <a:gd name="connsiteX134" fmla="*/ 579369 w 712090"/>
              <a:gd name="connsiteY134" fmla="*/ 577606 h 722928"/>
              <a:gd name="connsiteX135" fmla="*/ 579239 w 712090"/>
              <a:gd name="connsiteY135" fmla="*/ 577645 h 722928"/>
              <a:gd name="connsiteX136" fmla="*/ 578803 w 712090"/>
              <a:gd name="connsiteY136" fmla="*/ 573109 h 722928"/>
              <a:gd name="connsiteX137" fmla="*/ 568325 w 712090"/>
              <a:gd name="connsiteY137" fmla="*/ 562223 h 722928"/>
              <a:gd name="connsiteX138" fmla="*/ 571817 w 712090"/>
              <a:gd name="connsiteY138" fmla="*/ 558595 h 722928"/>
              <a:gd name="connsiteX139" fmla="*/ 580986 w 712090"/>
              <a:gd name="connsiteY139" fmla="*/ 566306 h 722928"/>
              <a:gd name="connsiteX140" fmla="*/ 581987 w 712090"/>
              <a:gd name="connsiteY140" fmla="*/ 574284 h 722928"/>
              <a:gd name="connsiteX141" fmla="*/ 587280 w 712090"/>
              <a:gd name="connsiteY141" fmla="*/ 567568 h 722928"/>
              <a:gd name="connsiteX142" fmla="*/ 593569 w 712090"/>
              <a:gd name="connsiteY142" fmla="*/ 557612 h 722928"/>
              <a:gd name="connsiteX143" fmla="*/ 590153 w 712090"/>
              <a:gd name="connsiteY143" fmla="*/ 557612 h 722928"/>
              <a:gd name="connsiteX144" fmla="*/ 579437 w 712090"/>
              <a:gd name="connsiteY144" fmla="*/ 542795 h 722928"/>
              <a:gd name="connsiteX145" fmla="*/ 583009 w 712090"/>
              <a:gd name="connsiteY145" fmla="*/ 539091 h 722928"/>
              <a:gd name="connsiteX146" fmla="*/ 593650 w 712090"/>
              <a:gd name="connsiteY146" fmla="*/ 557483 h 722928"/>
              <a:gd name="connsiteX147" fmla="*/ 597580 w 712090"/>
              <a:gd name="connsiteY147" fmla="*/ 551262 h 722928"/>
              <a:gd name="connsiteX148" fmla="*/ 607186 w 712090"/>
              <a:gd name="connsiteY148" fmla="*/ 540043 h 722928"/>
              <a:gd name="connsiteX149" fmla="*/ 601662 w 712090"/>
              <a:gd name="connsiteY149" fmla="*/ 540043 h 722928"/>
              <a:gd name="connsiteX150" fmla="*/ 589756 w 712090"/>
              <a:gd name="connsiteY150" fmla="*/ 513373 h 722928"/>
              <a:gd name="connsiteX151" fmla="*/ 650813 w 712090"/>
              <a:gd name="connsiteY151" fmla="*/ 505728 h 722928"/>
              <a:gd name="connsiteX152" fmla="*/ 649990 w 712090"/>
              <a:gd name="connsiteY152" fmla="*/ 505748 h 722928"/>
              <a:gd name="connsiteX153" fmla="*/ 652326 w 712090"/>
              <a:gd name="connsiteY153" fmla="*/ 509953 h 722928"/>
              <a:gd name="connsiteX154" fmla="*/ 597694 w 712090"/>
              <a:gd name="connsiteY154" fmla="*/ 502578 h 722928"/>
              <a:gd name="connsiteX155" fmla="*/ 597694 w 712090"/>
              <a:gd name="connsiteY155" fmla="*/ 505753 h 722928"/>
              <a:gd name="connsiteX156" fmla="*/ 597694 w 712090"/>
              <a:gd name="connsiteY156" fmla="*/ 502578 h 722928"/>
              <a:gd name="connsiteX157" fmla="*/ 602023 w 712090"/>
              <a:gd name="connsiteY157" fmla="*/ 497790 h 722928"/>
              <a:gd name="connsiteX158" fmla="*/ 590851 w 712090"/>
              <a:gd name="connsiteY158" fmla="*/ 507149 h 722928"/>
              <a:gd name="connsiteX159" fmla="*/ 589984 w 712090"/>
              <a:gd name="connsiteY159" fmla="*/ 508845 h 722928"/>
              <a:gd name="connsiteX160" fmla="*/ 593724 w 712090"/>
              <a:gd name="connsiteY160" fmla="*/ 509563 h 722928"/>
              <a:gd name="connsiteX161" fmla="*/ 608687 w 712090"/>
              <a:gd name="connsiteY161" fmla="*/ 538291 h 722928"/>
              <a:gd name="connsiteX162" fmla="*/ 618572 w 712090"/>
              <a:gd name="connsiteY162" fmla="*/ 526746 h 722928"/>
              <a:gd name="connsiteX163" fmla="*/ 612708 w 712090"/>
              <a:gd name="connsiteY163" fmla="*/ 515279 h 722928"/>
              <a:gd name="connsiteX164" fmla="*/ 608541 w 712090"/>
              <a:gd name="connsiteY164" fmla="*/ 501697 h 722928"/>
              <a:gd name="connsiteX165" fmla="*/ 612245 w 712090"/>
              <a:gd name="connsiteY165" fmla="*/ 501697 h 722928"/>
              <a:gd name="connsiteX166" fmla="*/ 622973 w 712090"/>
              <a:gd name="connsiteY166" fmla="*/ 524175 h 722928"/>
              <a:gd name="connsiteX167" fmla="*/ 648296 w 712090"/>
              <a:gd name="connsiteY167" fmla="*/ 514455 h 722928"/>
              <a:gd name="connsiteX168" fmla="*/ 646430 w 712090"/>
              <a:gd name="connsiteY168" fmla="*/ 513056 h 722928"/>
              <a:gd name="connsiteX169" fmla="*/ 635000 w 712090"/>
              <a:gd name="connsiteY169" fmla="*/ 505436 h 722928"/>
              <a:gd name="connsiteX170" fmla="*/ 635110 w 712090"/>
              <a:gd name="connsiteY170" fmla="*/ 504665 h 722928"/>
              <a:gd name="connsiteX171" fmla="*/ 616765 w 712090"/>
              <a:gd name="connsiteY171" fmla="*/ 498038 h 722928"/>
              <a:gd name="connsiteX172" fmla="*/ 602023 w 712090"/>
              <a:gd name="connsiteY172" fmla="*/ 497790 h 722928"/>
              <a:gd name="connsiteX173" fmla="*/ 267758 w 712090"/>
              <a:gd name="connsiteY173" fmla="*/ 449397 h 722928"/>
              <a:gd name="connsiteX174" fmla="*/ 267758 w 712090"/>
              <a:gd name="connsiteY174" fmla="*/ 453366 h 722928"/>
              <a:gd name="connsiteX175" fmla="*/ 267758 w 712090"/>
              <a:gd name="connsiteY175" fmla="*/ 449397 h 722928"/>
              <a:gd name="connsiteX176" fmla="*/ 338045 w 712090"/>
              <a:gd name="connsiteY176" fmla="*/ 377886 h 722928"/>
              <a:gd name="connsiteX177" fmla="*/ 338267 w 712090"/>
              <a:gd name="connsiteY177" fmla="*/ 378114 h 722928"/>
              <a:gd name="connsiteX178" fmla="*/ 337307 w 712090"/>
              <a:gd name="connsiteY178" fmla="*/ 377946 h 722928"/>
              <a:gd name="connsiteX179" fmla="*/ 329792 w 712090"/>
              <a:gd name="connsiteY179" fmla="*/ 376628 h 722928"/>
              <a:gd name="connsiteX180" fmla="*/ 337307 w 712090"/>
              <a:gd name="connsiteY180" fmla="*/ 377946 h 722928"/>
              <a:gd name="connsiteX181" fmla="*/ 336562 w 712090"/>
              <a:gd name="connsiteY181" fmla="*/ 378006 h 722928"/>
              <a:gd name="connsiteX182" fmla="*/ 331093 w 712090"/>
              <a:gd name="connsiteY182" fmla="*/ 377356 h 722928"/>
              <a:gd name="connsiteX183" fmla="*/ 367819 w 712090"/>
              <a:gd name="connsiteY183" fmla="*/ 374695 h 722928"/>
              <a:gd name="connsiteX184" fmla="*/ 367720 w 712090"/>
              <a:gd name="connsiteY184" fmla="*/ 374762 h 722928"/>
              <a:gd name="connsiteX185" fmla="*/ 367782 w 712090"/>
              <a:gd name="connsiteY185" fmla="*/ 374752 h 722928"/>
              <a:gd name="connsiteX186" fmla="*/ 333810 w 712090"/>
              <a:gd name="connsiteY186" fmla="*/ 373524 h 722928"/>
              <a:gd name="connsiteX187" fmla="*/ 343155 w 712090"/>
              <a:gd name="connsiteY187" fmla="*/ 376784 h 722928"/>
              <a:gd name="connsiteX188" fmla="*/ 340488 w 712090"/>
              <a:gd name="connsiteY188" fmla="*/ 377686 h 722928"/>
              <a:gd name="connsiteX189" fmla="*/ 338045 w 712090"/>
              <a:gd name="connsiteY189" fmla="*/ 377886 h 722928"/>
              <a:gd name="connsiteX190" fmla="*/ 340420 w 712090"/>
              <a:gd name="connsiteY190" fmla="*/ 372503 h 722928"/>
              <a:gd name="connsiteX191" fmla="*/ 340469 w 712090"/>
              <a:gd name="connsiteY191" fmla="*/ 372552 h 722928"/>
              <a:gd name="connsiteX192" fmla="*/ 340542 w 712090"/>
              <a:gd name="connsiteY192" fmla="*/ 372558 h 722928"/>
              <a:gd name="connsiteX193" fmla="*/ 332148 w 712090"/>
              <a:gd name="connsiteY193" fmla="*/ 371812 h 722928"/>
              <a:gd name="connsiteX194" fmla="*/ 336769 w 712090"/>
              <a:gd name="connsiteY194" fmla="*/ 372520 h 722928"/>
              <a:gd name="connsiteX195" fmla="*/ 334237 w 712090"/>
              <a:gd name="connsiteY195" fmla="*/ 373131 h 722928"/>
              <a:gd name="connsiteX196" fmla="*/ 333148 w 712090"/>
              <a:gd name="connsiteY196" fmla="*/ 372842 h 722928"/>
              <a:gd name="connsiteX197" fmla="*/ 327762 w 712090"/>
              <a:gd name="connsiteY197" fmla="*/ 371413 h 722928"/>
              <a:gd name="connsiteX198" fmla="*/ 333148 w 712090"/>
              <a:gd name="connsiteY198" fmla="*/ 372842 h 722928"/>
              <a:gd name="connsiteX199" fmla="*/ 333810 w 712090"/>
              <a:gd name="connsiteY199" fmla="*/ 373524 h 722928"/>
              <a:gd name="connsiteX200" fmla="*/ 325327 w 712090"/>
              <a:gd name="connsiteY200" fmla="*/ 370768 h 722928"/>
              <a:gd name="connsiteX201" fmla="*/ 326367 w 712090"/>
              <a:gd name="connsiteY201" fmla="*/ 370927 h 722928"/>
              <a:gd name="connsiteX202" fmla="*/ 327762 w 712090"/>
              <a:gd name="connsiteY202" fmla="*/ 371413 h 722928"/>
              <a:gd name="connsiteX203" fmla="*/ 323677 w 712090"/>
              <a:gd name="connsiteY203" fmla="*/ 370330 h 722928"/>
              <a:gd name="connsiteX204" fmla="*/ 325327 w 712090"/>
              <a:gd name="connsiteY204" fmla="*/ 370768 h 722928"/>
              <a:gd name="connsiteX205" fmla="*/ 323755 w 712090"/>
              <a:gd name="connsiteY205" fmla="*/ 370527 h 722928"/>
              <a:gd name="connsiteX206" fmla="*/ 324844 w 712090"/>
              <a:gd name="connsiteY206" fmla="*/ 370100 h 722928"/>
              <a:gd name="connsiteX207" fmla="*/ 331675 w 712090"/>
              <a:gd name="connsiteY207" fmla="*/ 371395 h 722928"/>
              <a:gd name="connsiteX208" fmla="*/ 331741 w 712090"/>
              <a:gd name="connsiteY208" fmla="*/ 371393 h 722928"/>
              <a:gd name="connsiteX209" fmla="*/ 332148 w 712090"/>
              <a:gd name="connsiteY209" fmla="*/ 371812 h 722928"/>
              <a:gd name="connsiteX210" fmla="*/ 326367 w 712090"/>
              <a:gd name="connsiteY210" fmla="*/ 370927 h 722928"/>
              <a:gd name="connsiteX211" fmla="*/ 325386 w 712090"/>
              <a:gd name="connsiteY211" fmla="*/ 370584 h 722928"/>
              <a:gd name="connsiteX212" fmla="*/ 317714 w 712090"/>
              <a:gd name="connsiteY212" fmla="*/ 368749 h 722928"/>
              <a:gd name="connsiteX213" fmla="*/ 323483 w 712090"/>
              <a:gd name="connsiteY213" fmla="*/ 369842 h 722928"/>
              <a:gd name="connsiteX214" fmla="*/ 323677 w 712090"/>
              <a:gd name="connsiteY214" fmla="*/ 370330 h 722928"/>
              <a:gd name="connsiteX215" fmla="*/ 352334 w 712090"/>
              <a:gd name="connsiteY215" fmla="*/ 368564 h 722928"/>
              <a:gd name="connsiteX216" fmla="*/ 352847 w 712090"/>
              <a:gd name="connsiteY216" fmla="*/ 368641 h 722928"/>
              <a:gd name="connsiteX217" fmla="*/ 351027 w 712090"/>
              <a:gd name="connsiteY217" fmla="*/ 369080 h 722928"/>
              <a:gd name="connsiteX218" fmla="*/ 322895 w 712090"/>
              <a:gd name="connsiteY218" fmla="*/ 368357 h 722928"/>
              <a:gd name="connsiteX219" fmla="*/ 324844 w 712090"/>
              <a:gd name="connsiteY219" fmla="*/ 370100 h 722928"/>
              <a:gd name="connsiteX220" fmla="*/ 323483 w 712090"/>
              <a:gd name="connsiteY220" fmla="*/ 369842 h 722928"/>
              <a:gd name="connsiteX221" fmla="*/ 357485 w 712090"/>
              <a:gd name="connsiteY221" fmla="*/ 367522 h 722928"/>
              <a:gd name="connsiteX222" fmla="*/ 354621 w 712090"/>
              <a:gd name="connsiteY222" fmla="*/ 368906 h 722928"/>
              <a:gd name="connsiteX223" fmla="*/ 352847 w 712090"/>
              <a:gd name="connsiteY223" fmla="*/ 368641 h 722928"/>
              <a:gd name="connsiteX224" fmla="*/ 326913 w 712090"/>
              <a:gd name="connsiteY224" fmla="*/ 366414 h 722928"/>
              <a:gd name="connsiteX225" fmla="*/ 327715 w 712090"/>
              <a:gd name="connsiteY225" fmla="*/ 367112 h 722928"/>
              <a:gd name="connsiteX226" fmla="*/ 328260 w 712090"/>
              <a:gd name="connsiteY226" fmla="*/ 367021 h 722928"/>
              <a:gd name="connsiteX227" fmla="*/ 334030 w 712090"/>
              <a:gd name="connsiteY227" fmla="*/ 366066 h 722928"/>
              <a:gd name="connsiteX228" fmla="*/ 335036 w 712090"/>
              <a:gd name="connsiteY228" fmla="*/ 367079 h 722928"/>
              <a:gd name="connsiteX229" fmla="*/ 332962 w 712090"/>
              <a:gd name="connsiteY229" fmla="*/ 366243 h 722928"/>
              <a:gd name="connsiteX230" fmla="*/ 329941 w 712090"/>
              <a:gd name="connsiteY230" fmla="*/ 365024 h 722928"/>
              <a:gd name="connsiteX231" fmla="*/ 332962 w 712090"/>
              <a:gd name="connsiteY231" fmla="*/ 366243 h 722928"/>
              <a:gd name="connsiteX232" fmla="*/ 332017 w 712090"/>
              <a:gd name="connsiteY232" fmla="*/ 366399 h 722928"/>
              <a:gd name="connsiteX233" fmla="*/ 330510 w 712090"/>
              <a:gd name="connsiteY233" fmla="*/ 365723 h 722928"/>
              <a:gd name="connsiteX234" fmla="*/ 523562 w 712090"/>
              <a:gd name="connsiteY234" fmla="*/ 359900 h 722928"/>
              <a:gd name="connsiteX235" fmla="*/ 524059 w 712090"/>
              <a:gd name="connsiteY235" fmla="*/ 360149 h 722928"/>
              <a:gd name="connsiteX236" fmla="*/ 523119 w 712090"/>
              <a:gd name="connsiteY236" fmla="*/ 363451 h 722928"/>
              <a:gd name="connsiteX237" fmla="*/ 538162 w 712090"/>
              <a:gd name="connsiteY237" fmla="*/ 359678 h 722928"/>
              <a:gd name="connsiteX238" fmla="*/ 538162 w 712090"/>
              <a:gd name="connsiteY238" fmla="*/ 386093 h 722928"/>
              <a:gd name="connsiteX239" fmla="*/ 530640 w 712090"/>
              <a:gd name="connsiteY239" fmla="*/ 386093 h 722928"/>
              <a:gd name="connsiteX240" fmla="*/ 533546 w 712090"/>
              <a:gd name="connsiteY240" fmla="*/ 362765 h 722928"/>
              <a:gd name="connsiteX241" fmla="*/ 523632 w 712090"/>
              <a:gd name="connsiteY241" fmla="*/ 359335 h 722928"/>
              <a:gd name="connsiteX242" fmla="*/ 523562 w 712090"/>
              <a:gd name="connsiteY242" fmla="*/ 359900 h 722928"/>
              <a:gd name="connsiteX243" fmla="*/ 523119 w 712090"/>
              <a:gd name="connsiteY243" fmla="*/ 359678 h 722928"/>
              <a:gd name="connsiteX244" fmla="*/ 368410 w 712090"/>
              <a:gd name="connsiteY244" fmla="*/ 358768 h 722928"/>
              <a:gd name="connsiteX245" fmla="*/ 366459 w 712090"/>
              <a:gd name="connsiteY245" fmla="*/ 363695 h 722928"/>
              <a:gd name="connsiteX246" fmla="*/ 361987 w 712090"/>
              <a:gd name="connsiteY246" fmla="*/ 366039 h 722928"/>
              <a:gd name="connsiteX247" fmla="*/ 358464 w 712090"/>
              <a:gd name="connsiteY247" fmla="*/ 367285 h 722928"/>
              <a:gd name="connsiteX248" fmla="*/ 357485 w 712090"/>
              <a:gd name="connsiteY248" fmla="*/ 367522 h 722928"/>
              <a:gd name="connsiteX249" fmla="*/ 363123 w 712090"/>
              <a:gd name="connsiteY249" fmla="*/ 364797 h 722928"/>
              <a:gd name="connsiteX250" fmla="*/ 364910 w 712090"/>
              <a:gd name="connsiteY250" fmla="*/ 361689 h 722928"/>
              <a:gd name="connsiteX251" fmla="*/ 527632 w 712090"/>
              <a:gd name="connsiteY251" fmla="*/ 356659 h 722928"/>
              <a:gd name="connsiteX252" fmla="*/ 525000 w 712090"/>
              <a:gd name="connsiteY252" fmla="*/ 360621 h 722928"/>
              <a:gd name="connsiteX253" fmla="*/ 524059 w 712090"/>
              <a:gd name="connsiteY253" fmla="*/ 360149 h 722928"/>
              <a:gd name="connsiteX254" fmla="*/ 524446 w 712090"/>
              <a:gd name="connsiteY254" fmla="*/ 358790 h 722928"/>
              <a:gd name="connsiteX255" fmla="*/ 368412 w 712090"/>
              <a:gd name="connsiteY255" fmla="*/ 355599 h 722928"/>
              <a:gd name="connsiteX256" fmla="*/ 364910 w 712090"/>
              <a:gd name="connsiteY256" fmla="*/ 361689 h 722928"/>
              <a:gd name="connsiteX257" fmla="*/ 360561 w 712090"/>
              <a:gd name="connsiteY257" fmla="*/ 365318 h 722928"/>
              <a:gd name="connsiteX258" fmla="*/ 352334 w 712090"/>
              <a:gd name="connsiteY258" fmla="*/ 368564 h 722928"/>
              <a:gd name="connsiteX259" fmla="*/ 342624 w 712090"/>
              <a:gd name="connsiteY259" fmla="*/ 367112 h 722928"/>
              <a:gd name="connsiteX260" fmla="*/ 340806 w 712090"/>
              <a:gd name="connsiteY260" fmla="*/ 364944 h 722928"/>
              <a:gd name="connsiteX261" fmla="*/ 350078 w 712090"/>
              <a:gd name="connsiteY261" fmla="*/ 363408 h 722928"/>
              <a:gd name="connsiteX262" fmla="*/ 373550 w 712090"/>
              <a:gd name="connsiteY262" fmla="*/ 354480 h 722928"/>
              <a:gd name="connsiteX263" fmla="*/ 369610 w 712090"/>
              <a:gd name="connsiteY263" fmla="*/ 363342 h 722928"/>
              <a:gd name="connsiteX264" fmla="*/ 366108 w 712090"/>
              <a:gd name="connsiteY264" fmla="*/ 364581 h 722928"/>
              <a:gd name="connsiteX265" fmla="*/ 366459 w 712090"/>
              <a:gd name="connsiteY265" fmla="*/ 363695 h 722928"/>
              <a:gd name="connsiteX266" fmla="*/ 369879 w 712090"/>
              <a:gd name="connsiteY266" fmla="*/ 361903 h 722928"/>
              <a:gd name="connsiteX267" fmla="*/ 373411 w 712090"/>
              <a:gd name="connsiteY267" fmla="*/ 354596 h 722928"/>
              <a:gd name="connsiteX268" fmla="*/ 374096 w 712090"/>
              <a:gd name="connsiteY268" fmla="*/ 353178 h 722928"/>
              <a:gd name="connsiteX269" fmla="*/ 373411 w 712090"/>
              <a:gd name="connsiteY269" fmla="*/ 354596 h 722928"/>
              <a:gd name="connsiteX270" fmla="*/ 368410 w 712090"/>
              <a:gd name="connsiteY270" fmla="*/ 358768 h 722928"/>
              <a:gd name="connsiteX271" fmla="*/ 369920 w 712090"/>
              <a:gd name="connsiteY271" fmla="*/ 354957 h 722928"/>
              <a:gd name="connsiteX272" fmla="*/ 374919 w 712090"/>
              <a:gd name="connsiteY272" fmla="*/ 352827 h 722928"/>
              <a:gd name="connsiteX273" fmla="*/ 374720 w 712090"/>
              <a:gd name="connsiteY273" fmla="*/ 353504 h 722928"/>
              <a:gd name="connsiteX274" fmla="*/ 373550 w 712090"/>
              <a:gd name="connsiteY274" fmla="*/ 354480 h 722928"/>
              <a:gd name="connsiteX275" fmla="*/ 374137 w 712090"/>
              <a:gd name="connsiteY275" fmla="*/ 353161 h 722928"/>
              <a:gd name="connsiteX276" fmla="*/ 374501 w 712090"/>
              <a:gd name="connsiteY276" fmla="*/ 352341 h 722928"/>
              <a:gd name="connsiteX277" fmla="*/ 374137 w 712090"/>
              <a:gd name="connsiteY277" fmla="*/ 353161 h 722928"/>
              <a:gd name="connsiteX278" fmla="*/ 374096 w 712090"/>
              <a:gd name="connsiteY278" fmla="*/ 353178 h 722928"/>
              <a:gd name="connsiteX279" fmla="*/ 534401 w 712090"/>
              <a:gd name="connsiteY279" fmla="*/ 352131 h 722928"/>
              <a:gd name="connsiteX280" fmla="*/ 538162 w 712090"/>
              <a:gd name="connsiteY280" fmla="*/ 355904 h 722928"/>
              <a:gd name="connsiteX281" fmla="*/ 538162 w 712090"/>
              <a:gd name="connsiteY281" fmla="*/ 359678 h 722928"/>
              <a:gd name="connsiteX282" fmla="*/ 534401 w 712090"/>
              <a:gd name="connsiteY282" fmla="*/ 355904 h 722928"/>
              <a:gd name="connsiteX283" fmla="*/ 533546 w 712090"/>
              <a:gd name="connsiteY283" fmla="*/ 362765 h 722928"/>
              <a:gd name="connsiteX284" fmla="*/ 526880 w 712090"/>
              <a:gd name="connsiteY284" fmla="*/ 367225 h 722928"/>
              <a:gd name="connsiteX285" fmla="*/ 523119 w 712090"/>
              <a:gd name="connsiteY285" fmla="*/ 363451 h 722928"/>
              <a:gd name="connsiteX286" fmla="*/ 525000 w 712090"/>
              <a:gd name="connsiteY286" fmla="*/ 360621 h 722928"/>
              <a:gd name="connsiteX287" fmla="*/ 530640 w 712090"/>
              <a:gd name="connsiteY287" fmla="*/ 363451 h 722928"/>
              <a:gd name="connsiteX288" fmla="*/ 534401 w 712090"/>
              <a:gd name="connsiteY288" fmla="*/ 352131 h 722928"/>
              <a:gd name="connsiteX289" fmla="*/ 372441 w 712090"/>
              <a:gd name="connsiteY289" fmla="*/ 348591 h 722928"/>
              <a:gd name="connsiteX290" fmla="*/ 369920 w 712090"/>
              <a:gd name="connsiteY290" fmla="*/ 354957 h 722928"/>
              <a:gd name="connsiteX291" fmla="*/ 368412 w 712090"/>
              <a:gd name="connsiteY291" fmla="*/ 355599 h 722928"/>
              <a:gd name="connsiteX292" fmla="*/ 538162 w 712090"/>
              <a:gd name="connsiteY292" fmla="*/ 340810 h 722928"/>
              <a:gd name="connsiteX293" fmla="*/ 534401 w 712090"/>
              <a:gd name="connsiteY293" fmla="*/ 352131 h 722928"/>
              <a:gd name="connsiteX294" fmla="*/ 527632 w 712090"/>
              <a:gd name="connsiteY294" fmla="*/ 356659 h 722928"/>
              <a:gd name="connsiteX295" fmla="*/ 517831 w 712090"/>
              <a:gd name="connsiteY295" fmla="*/ 339277 h 722928"/>
              <a:gd name="connsiteX296" fmla="*/ 518941 w 712090"/>
              <a:gd name="connsiteY296" fmla="*/ 340391 h 722928"/>
              <a:gd name="connsiteX297" fmla="*/ 518792 w 712090"/>
              <a:gd name="connsiteY297" fmla="*/ 340913 h 722928"/>
              <a:gd name="connsiteX298" fmla="*/ 516014 w 712090"/>
              <a:gd name="connsiteY298" fmla="*/ 341420 h 722928"/>
              <a:gd name="connsiteX299" fmla="*/ 516068 w 712090"/>
              <a:gd name="connsiteY299" fmla="*/ 341282 h 722928"/>
              <a:gd name="connsiteX300" fmla="*/ 519358 w 712090"/>
              <a:gd name="connsiteY300" fmla="*/ 338924 h 722928"/>
              <a:gd name="connsiteX301" fmla="*/ 519358 w 712090"/>
              <a:gd name="connsiteY301" fmla="*/ 340810 h 722928"/>
              <a:gd name="connsiteX302" fmla="*/ 518941 w 712090"/>
              <a:gd name="connsiteY302" fmla="*/ 340391 h 722928"/>
              <a:gd name="connsiteX303" fmla="*/ 515953 w 712090"/>
              <a:gd name="connsiteY303" fmla="*/ 337392 h 722928"/>
              <a:gd name="connsiteX304" fmla="*/ 517102 w 712090"/>
              <a:gd name="connsiteY304" fmla="*/ 338546 h 722928"/>
              <a:gd name="connsiteX305" fmla="*/ 515598 w 712090"/>
              <a:gd name="connsiteY305" fmla="*/ 340810 h 722928"/>
              <a:gd name="connsiteX306" fmla="*/ 530640 w 712090"/>
              <a:gd name="connsiteY306" fmla="*/ 337036 h 722928"/>
              <a:gd name="connsiteX307" fmla="*/ 524446 w 712090"/>
              <a:gd name="connsiteY307" fmla="*/ 358790 h 722928"/>
              <a:gd name="connsiteX308" fmla="*/ 523632 w 712090"/>
              <a:gd name="connsiteY308" fmla="*/ 359335 h 722928"/>
              <a:gd name="connsiteX309" fmla="*/ 524668 w 712090"/>
              <a:gd name="connsiteY309" fmla="*/ 351020 h 722928"/>
              <a:gd name="connsiteX310" fmla="*/ 519941 w 712090"/>
              <a:gd name="connsiteY310" fmla="*/ 336877 h 722928"/>
              <a:gd name="connsiteX311" fmla="*/ 519358 w 712090"/>
              <a:gd name="connsiteY311" fmla="*/ 338924 h 722928"/>
              <a:gd name="connsiteX312" fmla="*/ 519358 w 712090"/>
              <a:gd name="connsiteY312" fmla="*/ 337540 h 722928"/>
              <a:gd name="connsiteX313" fmla="*/ 526437 w 712090"/>
              <a:gd name="connsiteY313" fmla="*/ 336814 h 722928"/>
              <a:gd name="connsiteX314" fmla="*/ 526880 w 712090"/>
              <a:gd name="connsiteY314" fmla="*/ 337036 h 722928"/>
              <a:gd name="connsiteX315" fmla="*/ 526316 w 712090"/>
              <a:gd name="connsiteY315" fmla="*/ 337791 h 722928"/>
              <a:gd name="connsiteX316" fmla="*/ 519358 w 712090"/>
              <a:gd name="connsiteY316" fmla="*/ 335150 h 722928"/>
              <a:gd name="connsiteX317" fmla="*/ 519358 w 712090"/>
              <a:gd name="connsiteY317" fmla="*/ 337540 h 722928"/>
              <a:gd name="connsiteX318" fmla="*/ 517831 w 712090"/>
              <a:gd name="connsiteY318" fmla="*/ 339277 h 722928"/>
              <a:gd name="connsiteX319" fmla="*/ 517102 w 712090"/>
              <a:gd name="connsiteY319" fmla="*/ 338546 h 722928"/>
              <a:gd name="connsiteX320" fmla="*/ 521484 w 712090"/>
              <a:gd name="connsiteY320" fmla="*/ 335123 h 722928"/>
              <a:gd name="connsiteX321" fmla="*/ 519358 w 712090"/>
              <a:gd name="connsiteY321" fmla="*/ 340810 h 722928"/>
              <a:gd name="connsiteX322" fmla="*/ 520645 w 712090"/>
              <a:gd name="connsiteY322" fmla="*/ 336077 h 722928"/>
              <a:gd name="connsiteX323" fmla="*/ 516198 w 712090"/>
              <a:gd name="connsiteY323" fmla="*/ 335029 h 722928"/>
              <a:gd name="connsiteX324" fmla="*/ 515953 w 712090"/>
              <a:gd name="connsiteY324" fmla="*/ 337392 h 722928"/>
              <a:gd name="connsiteX325" fmla="*/ 515598 w 712090"/>
              <a:gd name="connsiteY325" fmla="*/ 337036 h 722928"/>
              <a:gd name="connsiteX326" fmla="*/ 521733 w 712090"/>
              <a:gd name="connsiteY326" fmla="*/ 334454 h 722928"/>
              <a:gd name="connsiteX327" fmla="*/ 521968 w 712090"/>
              <a:gd name="connsiteY327" fmla="*/ 334572 h 722928"/>
              <a:gd name="connsiteX328" fmla="*/ 521484 w 712090"/>
              <a:gd name="connsiteY328" fmla="*/ 335123 h 722928"/>
              <a:gd name="connsiteX329" fmla="*/ 520769 w 712090"/>
              <a:gd name="connsiteY329" fmla="*/ 333970 h 722928"/>
              <a:gd name="connsiteX330" fmla="*/ 521163 w 712090"/>
              <a:gd name="connsiteY330" fmla="*/ 334168 h 722928"/>
              <a:gd name="connsiteX331" fmla="*/ 520645 w 712090"/>
              <a:gd name="connsiteY331" fmla="*/ 336077 h 722928"/>
              <a:gd name="connsiteX332" fmla="*/ 519941 w 712090"/>
              <a:gd name="connsiteY332" fmla="*/ 336877 h 722928"/>
              <a:gd name="connsiteX333" fmla="*/ 523119 w 712090"/>
              <a:gd name="connsiteY333" fmla="*/ 333263 h 722928"/>
              <a:gd name="connsiteX334" fmla="*/ 526880 w 712090"/>
              <a:gd name="connsiteY334" fmla="*/ 333263 h 722928"/>
              <a:gd name="connsiteX335" fmla="*/ 526437 w 712090"/>
              <a:gd name="connsiteY335" fmla="*/ 336814 h 722928"/>
              <a:gd name="connsiteX336" fmla="*/ 521968 w 712090"/>
              <a:gd name="connsiteY336" fmla="*/ 334572 h 722928"/>
              <a:gd name="connsiteX337" fmla="*/ 519358 w 712090"/>
              <a:gd name="connsiteY337" fmla="*/ 333263 h 722928"/>
              <a:gd name="connsiteX338" fmla="*/ 520299 w 712090"/>
              <a:gd name="connsiteY338" fmla="*/ 333735 h 722928"/>
              <a:gd name="connsiteX339" fmla="*/ 519358 w 712090"/>
              <a:gd name="connsiteY339" fmla="*/ 335150 h 722928"/>
              <a:gd name="connsiteX340" fmla="*/ 521239 w 712090"/>
              <a:gd name="connsiteY340" fmla="*/ 332320 h 722928"/>
              <a:gd name="connsiteX341" fmla="*/ 520769 w 712090"/>
              <a:gd name="connsiteY341" fmla="*/ 333970 h 722928"/>
              <a:gd name="connsiteX342" fmla="*/ 520299 w 712090"/>
              <a:gd name="connsiteY342" fmla="*/ 333735 h 722928"/>
              <a:gd name="connsiteX343" fmla="*/ 516729 w 712090"/>
              <a:gd name="connsiteY343" fmla="*/ 329915 h 722928"/>
              <a:gd name="connsiteX344" fmla="*/ 517626 w 712090"/>
              <a:gd name="connsiteY344" fmla="*/ 330252 h 722928"/>
              <a:gd name="connsiteX345" fmla="*/ 516198 w 712090"/>
              <a:gd name="connsiteY345" fmla="*/ 335029 h 722928"/>
              <a:gd name="connsiteX346" fmla="*/ 522357 w 712090"/>
              <a:gd name="connsiteY346" fmla="*/ 329776 h 722928"/>
              <a:gd name="connsiteX347" fmla="*/ 521961 w 712090"/>
              <a:gd name="connsiteY347" fmla="*/ 331232 h 722928"/>
              <a:gd name="connsiteX348" fmla="*/ 521239 w 712090"/>
              <a:gd name="connsiteY348" fmla="*/ 332320 h 722928"/>
              <a:gd name="connsiteX349" fmla="*/ 521916 w 712090"/>
              <a:gd name="connsiteY349" fmla="*/ 329942 h 722928"/>
              <a:gd name="connsiteX350" fmla="*/ 522517 w 712090"/>
              <a:gd name="connsiteY350" fmla="*/ 329187 h 722928"/>
              <a:gd name="connsiteX351" fmla="*/ 523119 w 712090"/>
              <a:gd name="connsiteY351" fmla="*/ 329489 h 722928"/>
              <a:gd name="connsiteX352" fmla="*/ 522357 w 712090"/>
              <a:gd name="connsiteY352" fmla="*/ 329776 h 722928"/>
              <a:gd name="connsiteX353" fmla="*/ 515360 w 712090"/>
              <a:gd name="connsiteY353" fmla="*/ 327384 h 722928"/>
              <a:gd name="connsiteX354" fmla="*/ 515380 w 712090"/>
              <a:gd name="connsiteY354" fmla="*/ 327556 h 722928"/>
              <a:gd name="connsiteX355" fmla="*/ 515308 w 712090"/>
              <a:gd name="connsiteY355" fmla="*/ 327747 h 722928"/>
              <a:gd name="connsiteX356" fmla="*/ 518541 w 712090"/>
              <a:gd name="connsiteY356" fmla="*/ 327192 h 722928"/>
              <a:gd name="connsiteX357" fmla="*/ 522179 w 712090"/>
              <a:gd name="connsiteY357" fmla="*/ 329017 h 722928"/>
              <a:gd name="connsiteX358" fmla="*/ 521916 w 712090"/>
              <a:gd name="connsiteY358" fmla="*/ 329942 h 722928"/>
              <a:gd name="connsiteX359" fmla="*/ 519358 w 712090"/>
              <a:gd name="connsiteY359" fmla="*/ 330904 h 722928"/>
              <a:gd name="connsiteX360" fmla="*/ 517626 w 712090"/>
              <a:gd name="connsiteY360" fmla="*/ 330252 h 722928"/>
              <a:gd name="connsiteX361" fmla="*/ 515994 w 712090"/>
              <a:gd name="connsiteY361" fmla="*/ 325914 h 722928"/>
              <a:gd name="connsiteX362" fmla="*/ 517087 w 712090"/>
              <a:gd name="connsiteY362" fmla="*/ 326463 h 722928"/>
              <a:gd name="connsiteX363" fmla="*/ 516729 w 712090"/>
              <a:gd name="connsiteY363" fmla="*/ 329915 h 722928"/>
              <a:gd name="connsiteX364" fmla="*/ 515598 w 712090"/>
              <a:gd name="connsiteY364" fmla="*/ 329489 h 722928"/>
              <a:gd name="connsiteX365" fmla="*/ 515380 w 712090"/>
              <a:gd name="connsiteY365" fmla="*/ 327556 h 722928"/>
              <a:gd name="connsiteX366" fmla="*/ 515598 w 712090"/>
              <a:gd name="connsiteY366" fmla="*/ 325715 h 722928"/>
              <a:gd name="connsiteX367" fmla="*/ 515360 w 712090"/>
              <a:gd name="connsiteY367" fmla="*/ 327384 h 722928"/>
              <a:gd name="connsiteX368" fmla="*/ 515280 w 712090"/>
              <a:gd name="connsiteY368" fmla="*/ 326672 h 722928"/>
              <a:gd name="connsiteX369" fmla="*/ 517668 w 712090"/>
              <a:gd name="connsiteY369" fmla="*/ 320869 h 722928"/>
              <a:gd name="connsiteX370" fmla="*/ 517587 w 712090"/>
              <a:gd name="connsiteY370" fmla="*/ 321652 h 722928"/>
              <a:gd name="connsiteX371" fmla="*/ 516068 w 712090"/>
              <a:gd name="connsiteY371" fmla="*/ 325715 h 722928"/>
              <a:gd name="connsiteX372" fmla="*/ 515994 w 712090"/>
              <a:gd name="connsiteY372" fmla="*/ 325914 h 722928"/>
              <a:gd name="connsiteX373" fmla="*/ 515598 w 712090"/>
              <a:gd name="connsiteY373" fmla="*/ 325715 h 722928"/>
              <a:gd name="connsiteX374" fmla="*/ 513642 w 712090"/>
              <a:gd name="connsiteY374" fmla="*/ 317263 h 722928"/>
              <a:gd name="connsiteX375" fmla="*/ 513631 w 712090"/>
              <a:gd name="connsiteY375" fmla="*/ 317403 h 722928"/>
              <a:gd name="connsiteX376" fmla="*/ 513605 w 712090"/>
              <a:gd name="connsiteY376" fmla="*/ 317281 h 722928"/>
              <a:gd name="connsiteX377" fmla="*/ 520551 w 712090"/>
              <a:gd name="connsiteY377" fmla="*/ 314118 h 722928"/>
              <a:gd name="connsiteX378" fmla="*/ 521359 w 712090"/>
              <a:gd name="connsiteY378" fmla="*/ 317767 h 722928"/>
              <a:gd name="connsiteX379" fmla="*/ 518982 w 712090"/>
              <a:gd name="connsiteY379" fmla="*/ 325715 h 722928"/>
              <a:gd name="connsiteX380" fmla="*/ 518541 w 712090"/>
              <a:gd name="connsiteY380" fmla="*/ 327192 h 722928"/>
              <a:gd name="connsiteX381" fmla="*/ 517087 w 712090"/>
              <a:gd name="connsiteY381" fmla="*/ 326463 h 722928"/>
              <a:gd name="connsiteX382" fmla="*/ 517165 w 712090"/>
              <a:gd name="connsiteY382" fmla="*/ 325715 h 722928"/>
              <a:gd name="connsiteX383" fmla="*/ 517587 w 712090"/>
              <a:gd name="connsiteY383" fmla="*/ 321652 h 722928"/>
              <a:gd name="connsiteX384" fmla="*/ 519359 w 712090"/>
              <a:gd name="connsiteY384" fmla="*/ 316908 h 722928"/>
              <a:gd name="connsiteX385" fmla="*/ 520487 w 712090"/>
              <a:gd name="connsiteY385" fmla="*/ 313829 h 722928"/>
              <a:gd name="connsiteX386" fmla="*/ 520495 w 712090"/>
              <a:gd name="connsiteY386" fmla="*/ 313868 h 722928"/>
              <a:gd name="connsiteX387" fmla="*/ 519359 w 712090"/>
              <a:gd name="connsiteY387" fmla="*/ 316908 h 722928"/>
              <a:gd name="connsiteX388" fmla="*/ 517668 w 712090"/>
              <a:gd name="connsiteY388" fmla="*/ 320869 h 722928"/>
              <a:gd name="connsiteX389" fmla="*/ 517948 w 712090"/>
              <a:gd name="connsiteY389" fmla="*/ 318168 h 722928"/>
              <a:gd name="connsiteX390" fmla="*/ 518739 w 712090"/>
              <a:gd name="connsiteY390" fmla="*/ 314705 h 722928"/>
              <a:gd name="connsiteX391" fmla="*/ 520726 w 712090"/>
              <a:gd name="connsiteY391" fmla="*/ 313709 h 722928"/>
              <a:gd name="connsiteX392" fmla="*/ 520551 w 712090"/>
              <a:gd name="connsiteY392" fmla="*/ 314118 h 722928"/>
              <a:gd name="connsiteX393" fmla="*/ 520495 w 712090"/>
              <a:gd name="connsiteY393" fmla="*/ 313868 h 722928"/>
              <a:gd name="connsiteX394" fmla="*/ 520516 w 712090"/>
              <a:gd name="connsiteY394" fmla="*/ 313814 h 722928"/>
              <a:gd name="connsiteX395" fmla="*/ 507241 w 712090"/>
              <a:gd name="connsiteY395" fmla="*/ 310621 h 722928"/>
              <a:gd name="connsiteX396" fmla="*/ 511585 w 712090"/>
              <a:gd name="connsiteY396" fmla="*/ 310621 h 722928"/>
              <a:gd name="connsiteX397" fmla="*/ 512777 w 712090"/>
              <a:gd name="connsiteY397" fmla="*/ 313451 h 722928"/>
              <a:gd name="connsiteX398" fmla="*/ 513605 w 712090"/>
              <a:gd name="connsiteY398" fmla="*/ 317281 h 722928"/>
              <a:gd name="connsiteX399" fmla="*/ 511837 w 712090"/>
              <a:gd name="connsiteY399" fmla="*/ 318168 h 722928"/>
              <a:gd name="connsiteX400" fmla="*/ 508076 w 712090"/>
              <a:gd name="connsiteY400" fmla="*/ 318168 h 722928"/>
              <a:gd name="connsiteX401" fmla="*/ 528969 w 712090"/>
              <a:gd name="connsiteY401" fmla="*/ 308944 h 722928"/>
              <a:gd name="connsiteX402" fmla="*/ 530640 w 712090"/>
              <a:gd name="connsiteY402" fmla="*/ 310621 h 722928"/>
              <a:gd name="connsiteX403" fmla="*/ 521733 w 712090"/>
              <a:gd name="connsiteY403" fmla="*/ 334454 h 722928"/>
              <a:gd name="connsiteX404" fmla="*/ 521163 w 712090"/>
              <a:gd name="connsiteY404" fmla="*/ 334168 h 722928"/>
              <a:gd name="connsiteX405" fmla="*/ 521961 w 712090"/>
              <a:gd name="connsiteY405" fmla="*/ 331232 h 722928"/>
              <a:gd name="connsiteX406" fmla="*/ 523119 w 712090"/>
              <a:gd name="connsiteY406" fmla="*/ 329489 h 722928"/>
              <a:gd name="connsiteX407" fmla="*/ 522456 w 712090"/>
              <a:gd name="connsiteY407" fmla="*/ 308623 h 722928"/>
              <a:gd name="connsiteX408" fmla="*/ 520516 w 712090"/>
              <a:gd name="connsiteY408" fmla="*/ 313814 h 722928"/>
              <a:gd name="connsiteX409" fmla="*/ 520487 w 712090"/>
              <a:gd name="connsiteY409" fmla="*/ 313829 h 722928"/>
              <a:gd name="connsiteX410" fmla="*/ 519725 w 712090"/>
              <a:gd name="connsiteY410" fmla="*/ 310389 h 722928"/>
              <a:gd name="connsiteX411" fmla="*/ 519893 w 712090"/>
              <a:gd name="connsiteY411" fmla="*/ 309652 h 722928"/>
              <a:gd name="connsiteX412" fmla="*/ 524194 w 712090"/>
              <a:gd name="connsiteY412" fmla="*/ 307926 h 722928"/>
              <a:gd name="connsiteX413" fmla="*/ 524276 w 712090"/>
              <a:gd name="connsiteY413" fmla="*/ 308009 h 722928"/>
              <a:gd name="connsiteX414" fmla="*/ 522898 w 712090"/>
              <a:gd name="connsiteY414" fmla="*/ 312619 h 722928"/>
              <a:gd name="connsiteX415" fmla="*/ 520726 w 712090"/>
              <a:gd name="connsiteY415" fmla="*/ 313709 h 722928"/>
              <a:gd name="connsiteX416" fmla="*/ 522989 w 712090"/>
              <a:gd name="connsiteY416" fmla="*/ 308409 h 722928"/>
              <a:gd name="connsiteX417" fmla="*/ 342072 w 712090"/>
              <a:gd name="connsiteY417" fmla="*/ 307352 h 722928"/>
              <a:gd name="connsiteX418" fmla="*/ 368162 w 712090"/>
              <a:gd name="connsiteY418" fmla="*/ 318140 h 722928"/>
              <a:gd name="connsiteX419" fmla="*/ 382139 w 712090"/>
              <a:gd name="connsiteY419" fmla="*/ 337839 h 722928"/>
              <a:gd name="connsiteX420" fmla="*/ 382259 w 712090"/>
              <a:gd name="connsiteY420" fmla="*/ 338737 h 722928"/>
              <a:gd name="connsiteX421" fmla="*/ 383070 w 712090"/>
              <a:gd name="connsiteY421" fmla="*/ 336526 h 722928"/>
              <a:gd name="connsiteX422" fmla="*/ 390525 w 712090"/>
              <a:gd name="connsiteY422" fmla="*/ 336526 h 722928"/>
              <a:gd name="connsiteX423" fmla="*/ 386687 w 712090"/>
              <a:gd name="connsiteY423" fmla="*/ 344063 h 722928"/>
              <a:gd name="connsiteX424" fmla="*/ 387350 w 712090"/>
              <a:gd name="connsiteY424" fmla="*/ 344887 h 722928"/>
              <a:gd name="connsiteX425" fmla="*/ 383819 w 712090"/>
              <a:gd name="connsiteY425" fmla="*/ 351036 h 722928"/>
              <a:gd name="connsiteX426" fmla="*/ 379343 w 712090"/>
              <a:gd name="connsiteY426" fmla="*/ 363167 h 722928"/>
              <a:gd name="connsiteX427" fmla="*/ 375007 w 712090"/>
              <a:gd name="connsiteY427" fmla="*/ 367000 h 722928"/>
              <a:gd name="connsiteX428" fmla="*/ 372821 w 712090"/>
              <a:gd name="connsiteY428" fmla="*/ 371293 h 722928"/>
              <a:gd name="connsiteX429" fmla="*/ 371979 w 712090"/>
              <a:gd name="connsiteY429" fmla="*/ 371866 h 722928"/>
              <a:gd name="connsiteX430" fmla="*/ 369354 w 712090"/>
              <a:gd name="connsiteY430" fmla="*/ 377125 h 722928"/>
              <a:gd name="connsiteX431" fmla="*/ 351476 w 712090"/>
              <a:gd name="connsiteY431" fmla="*/ 386096 h 722928"/>
              <a:gd name="connsiteX432" fmla="*/ 341359 w 712090"/>
              <a:gd name="connsiteY432" fmla="*/ 385411 h 722928"/>
              <a:gd name="connsiteX433" fmla="*/ 338344 w 712090"/>
              <a:gd name="connsiteY433" fmla="*/ 386056 h 722928"/>
              <a:gd name="connsiteX434" fmla="*/ 333094 w 712090"/>
              <a:gd name="connsiteY434" fmla="*/ 384851 h 722928"/>
              <a:gd name="connsiteX435" fmla="*/ 330103 w 712090"/>
              <a:gd name="connsiteY435" fmla="*/ 384649 h 722928"/>
              <a:gd name="connsiteX436" fmla="*/ 328185 w 712090"/>
              <a:gd name="connsiteY436" fmla="*/ 383725 h 722928"/>
              <a:gd name="connsiteX437" fmla="*/ 315515 w 712090"/>
              <a:gd name="connsiteY437" fmla="*/ 380817 h 722928"/>
              <a:gd name="connsiteX438" fmla="*/ 313516 w 712090"/>
              <a:gd name="connsiteY438" fmla="*/ 376658 h 722928"/>
              <a:gd name="connsiteX439" fmla="*/ 309079 w 712090"/>
              <a:gd name="connsiteY439" fmla="*/ 374520 h 722928"/>
              <a:gd name="connsiteX440" fmla="*/ 312752 w 712090"/>
              <a:gd name="connsiteY440" fmla="*/ 375069 h 722928"/>
              <a:gd name="connsiteX441" fmla="*/ 310823 w 712090"/>
              <a:gd name="connsiteY441" fmla="*/ 371054 h 722928"/>
              <a:gd name="connsiteX442" fmla="*/ 309079 w 712090"/>
              <a:gd name="connsiteY442" fmla="*/ 374520 h 722928"/>
              <a:gd name="connsiteX443" fmla="*/ 309079 w 712090"/>
              <a:gd name="connsiteY443" fmla="*/ 367112 h 722928"/>
              <a:gd name="connsiteX444" fmla="*/ 310911 w 712090"/>
              <a:gd name="connsiteY444" fmla="*/ 367459 h 722928"/>
              <a:gd name="connsiteX445" fmla="*/ 311660 w 712090"/>
              <a:gd name="connsiteY445" fmla="*/ 360831 h 722928"/>
              <a:gd name="connsiteX446" fmla="*/ 309079 w 712090"/>
              <a:gd name="connsiteY446" fmla="*/ 355999 h 722928"/>
              <a:gd name="connsiteX447" fmla="*/ 311919 w 712090"/>
              <a:gd name="connsiteY447" fmla="*/ 358540 h 722928"/>
              <a:gd name="connsiteX448" fmla="*/ 312254 w 712090"/>
              <a:gd name="connsiteY448" fmla="*/ 355576 h 722928"/>
              <a:gd name="connsiteX449" fmla="*/ 315981 w 712090"/>
              <a:gd name="connsiteY449" fmla="*/ 359386 h 722928"/>
              <a:gd name="connsiteX450" fmla="*/ 315981 w 712090"/>
              <a:gd name="connsiteY450" fmla="*/ 362173 h 722928"/>
              <a:gd name="connsiteX451" fmla="*/ 316890 w 712090"/>
              <a:gd name="connsiteY451" fmla="*/ 362985 h 722928"/>
              <a:gd name="connsiteX452" fmla="*/ 316999 w 712090"/>
              <a:gd name="connsiteY452" fmla="*/ 368559 h 722928"/>
              <a:gd name="connsiteX453" fmla="*/ 317714 w 712090"/>
              <a:gd name="connsiteY453" fmla="*/ 368749 h 722928"/>
              <a:gd name="connsiteX454" fmla="*/ 315981 w 712090"/>
              <a:gd name="connsiteY454" fmla="*/ 368420 h 722928"/>
              <a:gd name="connsiteX455" fmla="*/ 315981 w 712090"/>
              <a:gd name="connsiteY455" fmla="*/ 368890 h 722928"/>
              <a:gd name="connsiteX456" fmla="*/ 329792 w 712090"/>
              <a:gd name="connsiteY456" fmla="*/ 376628 h 722928"/>
              <a:gd name="connsiteX457" fmla="*/ 319096 w 712090"/>
              <a:gd name="connsiteY457" fmla="*/ 374752 h 722928"/>
              <a:gd name="connsiteX458" fmla="*/ 315981 w 712090"/>
              <a:gd name="connsiteY458" fmla="*/ 368921 h 722928"/>
              <a:gd name="connsiteX459" fmla="*/ 315981 w 712090"/>
              <a:gd name="connsiteY459" fmla="*/ 372543 h 722928"/>
              <a:gd name="connsiteX460" fmla="*/ 320911 w 712090"/>
              <a:gd name="connsiteY460" fmla="*/ 376287 h 722928"/>
              <a:gd name="connsiteX461" fmla="*/ 333888 w 712090"/>
              <a:gd name="connsiteY461" fmla="*/ 378225 h 722928"/>
              <a:gd name="connsiteX462" fmla="*/ 336562 w 712090"/>
              <a:gd name="connsiteY462" fmla="*/ 378006 h 722928"/>
              <a:gd name="connsiteX463" fmla="*/ 338371 w 712090"/>
              <a:gd name="connsiteY463" fmla="*/ 378222 h 722928"/>
              <a:gd name="connsiteX464" fmla="*/ 338430 w 712090"/>
              <a:gd name="connsiteY464" fmla="*/ 378282 h 722928"/>
              <a:gd name="connsiteX465" fmla="*/ 339721 w 712090"/>
              <a:gd name="connsiteY465" fmla="*/ 378382 h 722928"/>
              <a:gd name="connsiteX466" fmla="*/ 341461 w 712090"/>
              <a:gd name="connsiteY466" fmla="*/ 378589 h 722928"/>
              <a:gd name="connsiteX467" fmla="*/ 342215 w 712090"/>
              <a:gd name="connsiteY467" fmla="*/ 378575 h 722928"/>
              <a:gd name="connsiteX468" fmla="*/ 339721 w 712090"/>
              <a:gd name="connsiteY468" fmla="*/ 378382 h 722928"/>
              <a:gd name="connsiteX469" fmla="*/ 338371 w 712090"/>
              <a:gd name="connsiteY469" fmla="*/ 378222 h 722928"/>
              <a:gd name="connsiteX470" fmla="*/ 338267 w 712090"/>
              <a:gd name="connsiteY470" fmla="*/ 378114 h 722928"/>
              <a:gd name="connsiteX471" fmla="*/ 338897 w 712090"/>
              <a:gd name="connsiteY471" fmla="*/ 378224 h 722928"/>
              <a:gd name="connsiteX472" fmla="*/ 340488 w 712090"/>
              <a:gd name="connsiteY472" fmla="*/ 377686 h 722928"/>
              <a:gd name="connsiteX473" fmla="*/ 344746 w 712090"/>
              <a:gd name="connsiteY473" fmla="*/ 377339 h 722928"/>
              <a:gd name="connsiteX474" fmla="*/ 347283 w 712090"/>
              <a:gd name="connsiteY474" fmla="*/ 378224 h 722928"/>
              <a:gd name="connsiteX475" fmla="*/ 350780 w 712090"/>
              <a:gd name="connsiteY475" fmla="*/ 377632 h 722928"/>
              <a:gd name="connsiteX476" fmla="*/ 351629 w 712090"/>
              <a:gd name="connsiteY476" fmla="*/ 377087 h 722928"/>
              <a:gd name="connsiteX477" fmla="*/ 350924 w 712090"/>
              <a:gd name="connsiteY477" fmla="*/ 377238 h 722928"/>
              <a:gd name="connsiteX478" fmla="*/ 350168 w 712090"/>
              <a:gd name="connsiteY478" fmla="*/ 376897 h 722928"/>
              <a:gd name="connsiteX479" fmla="*/ 344746 w 712090"/>
              <a:gd name="connsiteY479" fmla="*/ 377339 h 722928"/>
              <a:gd name="connsiteX480" fmla="*/ 343155 w 712090"/>
              <a:gd name="connsiteY480" fmla="*/ 376784 h 722928"/>
              <a:gd name="connsiteX481" fmla="*/ 347020 w 712090"/>
              <a:gd name="connsiteY481" fmla="*/ 375478 h 722928"/>
              <a:gd name="connsiteX482" fmla="*/ 341322 w 712090"/>
              <a:gd name="connsiteY482" fmla="*/ 372910 h 722928"/>
              <a:gd name="connsiteX483" fmla="*/ 340760 w 712090"/>
              <a:gd name="connsiteY483" fmla="*/ 373131 h 722928"/>
              <a:gd name="connsiteX484" fmla="*/ 336769 w 712090"/>
              <a:gd name="connsiteY484" fmla="*/ 372520 h 722928"/>
              <a:gd name="connsiteX485" fmla="*/ 339172 w 712090"/>
              <a:gd name="connsiteY485" fmla="*/ 371940 h 722928"/>
              <a:gd name="connsiteX486" fmla="*/ 337602 w 712090"/>
              <a:gd name="connsiteY486" fmla="*/ 371233 h 722928"/>
              <a:gd name="connsiteX487" fmla="*/ 331741 w 712090"/>
              <a:gd name="connsiteY487" fmla="*/ 371393 h 722928"/>
              <a:gd name="connsiteX488" fmla="*/ 326903 w 712090"/>
              <a:gd name="connsiteY488" fmla="*/ 366410 h 722928"/>
              <a:gd name="connsiteX489" fmla="*/ 321085 w 712090"/>
              <a:gd name="connsiteY489" fmla="*/ 363787 h 722928"/>
              <a:gd name="connsiteX490" fmla="*/ 322895 w 712090"/>
              <a:gd name="connsiteY490" fmla="*/ 368357 h 722928"/>
              <a:gd name="connsiteX491" fmla="*/ 316890 w 712090"/>
              <a:gd name="connsiteY491" fmla="*/ 362985 h 722928"/>
              <a:gd name="connsiteX492" fmla="*/ 316753 w 712090"/>
              <a:gd name="connsiteY492" fmla="*/ 356064 h 722928"/>
              <a:gd name="connsiteX493" fmla="*/ 315416 w 712090"/>
              <a:gd name="connsiteY493" fmla="*/ 352850 h 722928"/>
              <a:gd name="connsiteX494" fmla="*/ 309079 w 712090"/>
              <a:gd name="connsiteY494" fmla="*/ 355999 h 722928"/>
              <a:gd name="connsiteX495" fmla="*/ 311409 w 712090"/>
              <a:gd name="connsiteY495" fmla="*/ 351369 h 722928"/>
              <a:gd name="connsiteX496" fmla="*/ 315075 w 712090"/>
              <a:gd name="connsiteY496" fmla="*/ 352032 h 722928"/>
              <a:gd name="connsiteX497" fmla="*/ 313244 w 712090"/>
              <a:gd name="connsiteY497" fmla="*/ 347630 h 722928"/>
              <a:gd name="connsiteX498" fmla="*/ 315515 w 712090"/>
              <a:gd name="connsiteY498" fmla="*/ 331742 h 722928"/>
              <a:gd name="connsiteX499" fmla="*/ 321005 w 712090"/>
              <a:gd name="connsiteY499" fmla="*/ 324922 h 722928"/>
              <a:gd name="connsiteX500" fmla="*/ 337406 w 712090"/>
              <a:gd name="connsiteY500" fmla="*/ 315788 h 722928"/>
              <a:gd name="connsiteX501" fmla="*/ 342071 w 712090"/>
              <a:gd name="connsiteY501" fmla="*/ 314387 h 722928"/>
              <a:gd name="connsiteX502" fmla="*/ 342071 w 712090"/>
              <a:gd name="connsiteY502" fmla="*/ 321892 h 722928"/>
              <a:gd name="connsiteX503" fmla="*/ 319708 w 712090"/>
              <a:gd name="connsiteY503" fmla="*/ 340653 h 722928"/>
              <a:gd name="connsiteX504" fmla="*/ 319708 w 712090"/>
              <a:gd name="connsiteY504" fmla="*/ 344887 h 722928"/>
              <a:gd name="connsiteX505" fmla="*/ 323988 w 712090"/>
              <a:gd name="connsiteY505" fmla="*/ 344887 h 722928"/>
              <a:gd name="connsiteX506" fmla="*/ 340806 w 712090"/>
              <a:gd name="connsiteY506" fmla="*/ 364944 h 722928"/>
              <a:gd name="connsiteX507" fmla="*/ 334030 w 712090"/>
              <a:gd name="connsiteY507" fmla="*/ 366066 h 722928"/>
              <a:gd name="connsiteX508" fmla="*/ 327715 w 712090"/>
              <a:gd name="connsiteY508" fmla="*/ 359703 h 722928"/>
              <a:gd name="connsiteX509" fmla="*/ 325851 w 712090"/>
              <a:gd name="connsiteY509" fmla="*/ 358777 h 722928"/>
              <a:gd name="connsiteX510" fmla="*/ 325519 w 712090"/>
              <a:gd name="connsiteY510" fmla="*/ 359604 h 722928"/>
              <a:gd name="connsiteX511" fmla="*/ 321937 w 712090"/>
              <a:gd name="connsiteY511" fmla="*/ 355214 h 722928"/>
              <a:gd name="connsiteX512" fmla="*/ 323988 w 712090"/>
              <a:gd name="connsiteY512" fmla="*/ 348591 h 722928"/>
              <a:gd name="connsiteX513" fmla="*/ 319708 w 712090"/>
              <a:gd name="connsiteY513" fmla="*/ 348591 h 722928"/>
              <a:gd name="connsiteX514" fmla="*/ 319708 w 712090"/>
              <a:gd name="connsiteY514" fmla="*/ 352482 h 722928"/>
              <a:gd name="connsiteX515" fmla="*/ 321937 w 712090"/>
              <a:gd name="connsiteY515" fmla="*/ 355214 h 722928"/>
              <a:gd name="connsiteX516" fmla="*/ 321667 w 712090"/>
              <a:gd name="connsiteY516" fmla="*/ 356087 h 722928"/>
              <a:gd name="connsiteX517" fmla="*/ 325243 w 712090"/>
              <a:gd name="connsiteY517" fmla="*/ 360288 h 722928"/>
              <a:gd name="connsiteX518" fmla="*/ 325519 w 712090"/>
              <a:gd name="connsiteY518" fmla="*/ 359604 h 722928"/>
              <a:gd name="connsiteX519" fmla="*/ 329941 w 712090"/>
              <a:gd name="connsiteY519" fmla="*/ 365024 h 722928"/>
              <a:gd name="connsiteX520" fmla="*/ 329520 w 712090"/>
              <a:gd name="connsiteY520" fmla="*/ 364855 h 722928"/>
              <a:gd name="connsiteX521" fmla="*/ 327323 w 712090"/>
              <a:gd name="connsiteY521" fmla="*/ 362730 h 722928"/>
              <a:gd name="connsiteX522" fmla="*/ 330641 w 712090"/>
              <a:gd name="connsiteY522" fmla="*/ 366627 h 722928"/>
              <a:gd name="connsiteX523" fmla="*/ 332017 w 712090"/>
              <a:gd name="connsiteY523" fmla="*/ 366399 h 722928"/>
              <a:gd name="connsiteX524" fmla="*/ 336252 w 712090"/>
              <a:gd name="connsiteY524" fmla="*/ 368304 h 722928"/>
              <a:gd name="connsiteX525" fmla="*/ 336533 w 712090"/>
              <a:gd name="connsiteY525" fmla="*/ 368587 h 722928"/>
              <a:gd name="connsiteX526" fmla="*/ 337548 w 712090"/>
              <a:gd name="connsiteY526" fmla="*/ 368887 h 722928"/>
              <a:gd name="connsiteX527" fmla="*/ 336252 w 712090"/>
              <a:gd name="connsiteY527" fmla="*/ 368304 h 722928"/>
              <a:gd name="connsiteX528" fmla="*/ 335036 w 712090"/>
              <a:gd name="connsiteY528" fmla="*/ 367079 h 722928"/>
              <a:gd name="connsiteX529" fmla="*/ 343120 w 712090"/>
              <a:gd name="connsiteY529" fmla="*/ 370339 h 722928"/>
              <a:gd name="connsiteX530" fmla="*/ 347022 w 712090"/>
              <a:gd name="connsiteY530" fmla="*/ 370046 h 722928"/>
              <a:gd name="connsiteX531" fmla="*/ 351027 w 712090"/>
              <a:gd name="connsiteY531" fmla="*/ 369080 h 722928"/>
              <a:gd name="connsiteX532" fmla="*/ 348943 w 712090"/>
              <a:gd name="connsiteY532" fmla="*/ 369902 h 722928"/>
              <a:gd name="connsiteX533" fmla="*/ 355564 w 712090"/>
              <a:gd name="connsiteY533" fmla="*/ 369405 h 722928"/>
              <a:gd name="connsiteX534" fmla="*/ 361987 w 712090"/>
              <a:gd name="connsiteY534" fmla="*/ 366039 h 722928"/>
              <a:gd name="connsiteX535" fmla="*/ 366108 w 712090"/>
              <a:gd name="connsiteY535" fmla="*/ 364581 h 722928"/>
              <a:gd name="connsiteX536" fmla="*/ 365977 w 712090"/>
              <a:gd name="connsiteY536" fmla="*/ 364912 h 722928"/>
              <a:gd name="connsiteX537" fmla="*/ 364810 w 712090"/>
              <a:gd name="connsiteY537" fmla="*/ 365777 h 722928"/>
              <a:gd name="connsiteX538" fmla="*/ 369518 w 712090"/>
              <a:gd name="connsiteY538" fmla="*/ 363548 h 722928"/>
              <a:gd name="connsiteX539" fmla="*/ 369610 w 712090"/>
              <a:gd name="connsiteY539" fmla="*/ 363342 h 722928"/>
              <a:gd name="connsiteX540" fmla="*/ 370253 w 712090"/>
              <a:gd name="connsiteY540" fmla="*/ 363114 h 722928"/>
              <a:gd name="connsiteX541" fmla="*/ 374506 w 712090"/>
              <a:gd name="connsiteY541" fmla="*/ 354230 h 722928"/>
              <a:gd name="connsiteX542" fmla="*/ 374720 w 712090"/>
              <a:gd name="connsiteY542" fmla="*/ 353504 h 722928"/>
              <a:gd name="connsiteX543" fmla="*/ 374942 w 712090"/>
              <a:gd name="connsiteY543" fmla="*/ 353318 h 722928"/>
              <a:gd name="connsiteX544" fmla="*/ 375243 w 712090"/>
              <a:gd name="connsiteY544" fmla="*/ 352689 h 722928"/>
              <a:gd name="connsiteX545" fmla="*/ 374919 w 712090"/>
              <a:gd name="connsiteY545" fmla="*/ 352827 h 722928"/>
              <a:gd name="connsiteX546" fmla="*/ 375507 w 712090"/>
              <a:gd name="connsiteY546" fmla="*/ 350835 h 722928"/>
              <a:gd name="connsiteX547" fmla="*/ 375458 w 712090"/>
              <a:gd name="connsiteY547" fmla="*/ 350360 h 722928"/>
              <a:gd name="connsiteX548" fmla="*/ 374501 w 712090"/>
              <a:gd name="connsiteY548" fmla="*/ 352341 h 722928"/>
              <a:gd name="connsiteX549" fmla="*/ 375444 w 712090"/>
              <a:gd name="connsiteY549" fmla="*/ 350220 h 722928"/>
              <a:gd name="connsiteX550" fmla="*/ 375278 w 712090"/>
              <a:gd name="connsiteY550" fmla="*/ 348591 h 722928"/>
              <a:gd name="connsiteX551" fmla="*/ 373752 w 712090"/>
              <a:gd name="connsiteY551" fmla="*/ 333618 h 722928"/>
              <a:gd name="connsiteX552" fmla="*/ 360707 w 712090"/>
              <a:gd name="connsiteY552" fmla="*/ 318140 h 722928"/>
              <a:gd name="connsiteX553" fmla="*/ 341606 w 712090"/>
              <a:gd name="connsiteY553" fmla="*/ 313449 h 722928"/>
              <a:gd name="connsiteX554" fmla="*/ 337406 w 712090"/>
              <a:gd name="connsiteY554" fmla="*/ 315788 h 722928"/>
              <a:gd name="connsiteX555" fmla="*/ 325474 w 712090"/>
              <a:gd name="connsiteY555" fmla="*/ 319371 h 722928"/>
              <a:gd name="connsiteX556" fmla="*/ 321005 w 712090"/>
              <a:gd name="connsiteY556" fmla="*/ 324922 h 722928"/>
              <a:gd name="connsiteX557" fmla="*/ 319708 w 712090"/>
              <a:gd name="connsiteY557" fmla="*/ 325644 h 722928"/>
              <a:gd name="connsiteX558" fmla="*/ 315981 w 712090"/>
              <a:gd name="connsiteY558" fmla="*/ 321892 h 722928"/>
              <a:gd name="connsiteX559" fmla="*/ 342072 w 712090"/>
              <a:gd name="connsiteY559" fmla="*/ 307352 h 722928"/>
              <a:gd name="connsiteX560" fmla="*/ 526880 w 712090"/>
              <a:gd name="connsiteY560" fmla="*/ 306848 h 722928"/>
              <a:gd name="connsiteX561" fmla="*/ 528223 w 712090"/>
              <a:gd name="connsiteY561" fmla="*/ 308195 h 722928"/>
              <a:gd name="connsiteX562" fmla="*/ 522517 w 712090"/>
              <a:gd name="connsiteY562" fmla="*/ 329187 h 722928"/>
              <a:gd name="connsiteX563" fmla="*/ 522179 w 712090"/>
              <a:gd name="connsiteY563" fmla="*/ 329017 h 722928"/>
              <a:gd name="connsiteX564" fmla="*/ 523119 w 712090"/>
              <a:gd name="connsiteY564" fmla="*/ 325715 h 722928"/>
              <a:gd name="connsiteX565" fmla="*/ 521359 w 712090"/>
              <a:gd name="connsiteY565" fmla="*/ 317767 h 722928"/>
              <a:gd name="connsiteX566" fmla="*/ 522898 w 712090"/>
              <a:gd name="connsiteY566" fmla="*/ 312619 h 722928"/>
              <a:gd name="connsiteX567" fmla="*/ 526880 w 712090"/>
              <a:gd name="connsiteY567" fmla="*/ 310621 h 722928"/>
              <a:gd name="connsiteX568" fmla="*/ 524276 w 712090"/>
              <a:gd name="connsiteY568" fmla="*/ 308009 h 722928"/>
              <a:gd name="connsiteX569" fmla="*/ 524316 w 712090"/>
              <a:gd name="connsiteY569" fmla="*/ 307877 h 722928"/>
              <a:gd name="connsiteX570" fmla="*/ 523119 w 712090"/>
              <a:gd name="connsiteY570" fmla="*/ 306848 h 722928"/>
              <a:gd name="connsiteX571" fmla="*/ 523495 w 712090"/>
              <a:gd name="connsiteY571" fmla="*/ 307225 h 722928"/>
              <a:gd name="connsiteX572" fmla="*/ 522989 w 712090"/>
              <a:gd name="connsiteY572" fmla="*/ 308409 h 722928"/>
              <a:gd name="connsiteX573" fmla="*/ 522456 w 712090"/>
              <a:gd name="connsiteY573" fmla="*/ 308623 h 722928"/>
              <a:gd name="connsiteX574" fmla="*/ 515427 w 712090"/>
              <a:gd name="connsiteY574" fmla="*/ 305818 h 722928"/>
              <a:gd name="connsiteX575" fmla="*/ 515598 w 712090"/>
              <a:gd name="connsiteY575" fmla="*/ 306848 h 722928"/>
              <a:gd name="connsiteX576" fmla="*/ 519522 w 712090"/>
              <a:gd name="connsiteY576" fmla="*/ 309473 h 722928"/>
              <a:gd name="connsiteX577" fmla="*/ 519725 w 712090"/>
              <a:gd name="connsiteY577" fmla="*/ 310389 h 722928"/>
              <a:gd name="connsiteX578" fmla="*/ 518739 w 712090"/>
              <a:gd name="connsiteY578" fmla="*/ 314705 h 722928"/>
              <a:gd name="connsiteX579" fmla="*/ 513642 w 712090"/>
              <a:gd name="connsiteY579" fmla="*/ 317263 h 722928"/>
              <a:gd name="connsiteX580" fmla="*/ 514416 w 712090"/>
              <a:gd name="connsiteY580" fmla="*/ 307171 h 722928"/>
              <a:gd name="connsiteX581" fmla="*/ 505331 w 712090"/>
              <a:gd name="connsiteY581" fmla="*/ 303487 h 722928"/>
              <a:gd name="connsiteX582" fmla="*/ 506503 w 712090"/>
              <a:gd name="connsiteY582" fmla="*/ 303963 h 722928"/>
              <a:gd name="connsiteX583" fmla="*/ 507241 w 712090"/>
              <a:gd name="connsiteY583" fmla="*/ 310621 h 722928"/>
              <a:gd name="connsiteX584" fmla="*/ 504316 w 712090"/>
              <a:gd name="connsiteY584" fmla="*/ 310621 h 722928"/>
              <a:gd name="connsiteX585" fmla="*/ 501558 w 712090"/>
              <a:gd name="connsiteY585" fmla="*/ 299804 h 722928"/>
              <a:gd name="connsiteX586" fmla="*/ 505569 w 712090"/>
              <a:gd name="connsiteY586" fmla="*/ 301816 h 722928"/>
              <a:gd name="connsiteX587" fmla="*/ 505331 w 712090"/>
              <a:gd name="connsiteY587" fmla="*/ 303487 h 722928"/>
              <a:gd name="connsiteX588" fmla="*/ 504316 w 712090"/>
              <a:gd name="connsiteY588" fmla="*/ 303074 h 722928"/>
              <a:gd name="connsiteX589" fmla="*/ 500555 w 712090"/>
              <a:gd name="connsiteY589" fmla="*/ 303074 h 722928"/>
              <a:gd name="connsiteX590" fmla="*/ 526880 w 712090"/>
              <a:gd name="connsiteY590" fmla="*/ 299300 h 722928"/>
              <a:gd name="connsiteX591" fmla="*/ 524316 w 712090"/>
              <a:gd name="connsiteY591" fmla="*/ 307877 h 722928"/>
              <a:gd name="connsiteX592" fmla="*/ 524194 w 712090"/>
              <a:gd name="connsiteY592" fmla="*/ 307926 h 722928"/>
              <a:gd name="connsiteX593" fmla="*/ 523495 w 712090"/>
              <a:gd name="connsiteY593" fmla="*/ 307225 h 722928"/>
              <a:gd name="connsiteX594" fmla="*/ 505961 w 712090"/>
              <a:gd name="connsiteY594" fmla="*/ 299065 h 722928"/>
              <a:gd name="connsiteX595" fmla="*/ 506307 w 712090"/>
              <a:gd name="connsiteY595" fmla="*/ 302186 h 722928"/>
              <a:gd name="connsiteX596" fmla="*/ 505569 w 712090"/>
              <a:gd name="connsiteY596" fmla="*/ 301816 h 722928"/>
              <a:gd name="connsiteX597" fmla="*/ 502148 w 712090"/>
              <a:gd name="connsiteY597" fmla="*/ 297880 h 722928"/>
              <a:gd name="connsiteX598" fmla="*/ 501712 w 712090"/>
              <a:gd name="connsiteY598" fmla="*/ 299300 h 722928"/>
              <a:gd name="connsiteX599" fmla="*/ 501558 w 712090"/>
              <a:gd name="connsiteY599" fmla="*/ 299804 h 722928"/>
              <a:gd name="connsiteX600" fmla="*/ 500555 w 712090"/>
              <a:gd name="connsiteY600" fmla="*/ 299300 h 722928"/>
              <a:gd name="connsiteX601" fmla="*/ 523119 w 712090"/>
              <a:gd name="connsiteY601" fmla="*/ 295527 h 722928"/>
              <a:gd name="connsiteX602" fmla="*/ 519893 w 712090"/>
              <a:gd name="connsiteY602" fmla="*/ 309652 h 722928"/>
              <a:gd name="connsiteX603" fmla="*/ 519829 w 712090"/>
              <a:gd name="connsiteY603" fmla="*/ 309678 h 722928"/>
              <a:gd name="connsiteX604" fmla="*/ 519522 w 712090"/>
              <a:gd name="connsiteY604" fmla="*/ 309473 h 722928"/>
              <a:gd name="connsiteX605" fmla="*/ 517962 w 712090"/>
              <a:gd name="connsiteY605" fmla="*/ 302427 h 722928"/>
              <a:gd name="connsiteX606" fmla="*/ 188540 w 712090"/>
              <a:gd name="connsiteY606" fmla="*/ 295132 h 722928"/>
              <a:gd name="connsiteX607" fmla="*/ 188419 w 712090"/>
              <a:gd name="connsiteY607" fmla="*/ 295527 h 722928"/>
              <a:gd name="connsiteX608" fmla="*/ 188419 w 712090"/>
              <a:gd name="connsiteY608" fmla="*/ 295372 h 722928"/>
              <a:gd name="connsiteX609" fmla="*/ 506603 w 712090"/>
              <a:gd name="connsiteY609" fmla="*/ 294554 h 722928"/>
              <a:gd name="connsiteX610" fmla="*/ 506367 w 712090"/>
              <a:gd name="connsiteY610" fmla="*/ 296213 h 722928"/>
              <a:gd name="connsiteX611" fmla="*/ 505961 w 712090"/>
              <a:gd name="connsiteY611" fmla="*/ 299065 h 722928"/>
              <a:gd name="connsiteX612" fmla="*/ 505748 w 712090"/>
              <a:gd name="connsiteY612" fmla="*/ 297144 h 722928"/>
              <a:gd name="connsiteX613" fmla="*/ 505525 w 712090"/>
              <a:gd name="connsiteY613" fmla="*/ 295131 h 722928"/>
              <a:gd name="connsiteX614" fmla="*/ 510516 w 712090"/>
              <a:gd name="connsiteY614" fmla="*/ 292460 h 722928"/>
              <a:gd name="connsiteX615" fmla="*/ 509780 w 712090"/>
              <a:gd name="connsiteY615" fmla="*/ 297060 h 722928"/>
              <a:gd name="connsiteX616" fmla="*/ 509486 w 712090"/>
              <a:gd name="connsiteY616" fmla="*/ 302131 h 722928"/>
              <a:gd name="connsiteX617" fmla="*/ 513642 w 712090"/>
              <a:gd name="connsiteY617" fmla="*/ 295074 h 722928"/>
              <a:gd name="connsiteX618" fmla="*/ 514806 w 712090"/>
              <a:gd name="connsiteY618" fmla="*/ 302081 h 722928"/>
              <a:gd name="connsiteX619" fmla="*/ 514416 w 712090"/>
              <a:gd name="connsiteY619" fmla="*/ 307171 h 722928"/>
              <a:gd name="connsiteX620" fmla="*/ 511837 w 712090"/>
              <a:gd name="connsiteY620" fmla="*/ 310621 h 722928"/>
              <a:gd name="connsiteX621" fmla="*/ 511585 w 712090"/>
              <a:gd name="connsiteY621" fmla="*/ 310621 h 722928"/>
              <a:gd name="connsiteX622" fmla="*/ 509251 w 712090"/>
              <a:gd name="connsiteY622" fmla="*/ 305079 h 722928"/>
              <a:gd name="connsiteX623" fmla="*/ 506503 w 712090"/>
              <a:gd name="connsiteY623" fmla="*/ 303963 h 722928"/>
              <a:gd name="connsiteX624" fmla="*/ 506307 w 712090"/>
              <a:gd name="connsiteY624" fmla="*/ 302186 h 722928"/>
              <a:gd name="connsiteX625" fmla="*/ 508076 w 712090"/>
              <a:gd name="connsiteY625" fmla="*/ 303074 h 722928"/>
              <a:gd name="connsiteX626" fmla="*/ 508885 w 712090"/>
              <a:gd name="connsiteY626" fmla="*/ 293333 h 722928"/>
              <a:gd name="connsiteX627" fmla="*/ 515598 w 712090"/>
              <a:gd name="connsiteY627" fmla="*/ 291753 h 722928"/>
              <a:gd name="connsiteX628" fmla="*/ 517962 w 712090"/>
              <a:gd name="connsiteY628" fmla="*/ 302427 h 722928"/>
              <a:gd name="connsiteX629" fmla="*/ 515427 w 712090"/>
              <a:gd name="connsiteY629" fmla="*/ 305818 h 722928"/>
              <a:gd name="connsiteX630" fmla="*/ 514806 w 712090"/>
              <a:gd name="connsiteY630" fmla="*/ 302081 h 722928"/>
              <a:gd name="connsiteX631" fmla="*/ 513090 w 712090"/>
              <a:gd name="connsiteY631" fmla="*/ 291753 h 722928"/>
              <a:gd name="connsiteX632" fmla="*/ 515598 w 712090"/>
              <a:gd name="connsiteY632" fmla="*/ 291753 h 722928"/>
              <a:gd name="connsiteX633" fmla="*/ 513642 w 712090"/>
              <a:gd name="connsiteY633" fmla="*/ 295074 h 722928"/>
              <a:gd name="connsiteX634" fmla="*/ 520769 w 712090"/>
              <a:gd name="connsiteY634" fmla="*/ 289395 h 722928"/>
              <a:gd name="connsiteX635" fmla="*/ 523119 w 712090"/>
              <a:gd name="connsiteY635" fmla="*/ 295527 h 722928"/>
              <a:gd name="connsiteX636" fmla="*/ 515598 w 712090"/>
              <a:gd name="connsiteY636" fmla="*/ 291753 h 722928"/>
              <a:gd name="connsiteX637" fmla="*/ 520769 w 712090"/>
              <a:gd name="connsiteY637" fmla="*/ 289395 h 722928"/>
              <a:gd name="connsiteX638" fmla="*/ 504801 w 712090"/>
              <a:gd name="connsiteY638" fmla="*/ 288588 h 722928"/>
              <a:gd name="connsiteX639" fmla="*/ 505525 w 712090"/>
              <a:gd name="connsiteY639" fmla="*/ 295131 h 722928"/>
              <a:gd name="connsiteX640" fmla="*/ 504786 w 712090"/>
              <a:gd name="connsiteY640" fmla="*/ 295527 h 722928"/>
              <a:gd name="connsiteX641" fmla="*/ 502148 w 712090"/>
              <a:gd name="connsiteY641" fmla="*/ 297880 h 722928"/>
              <a:gd name="connsiteX642" fmla="*/ 504316 w 712090"/>
              <a:gd name="connsiteY642" fmla="*/ 290810 h 722928"/>
              <a:gd name="connsiteX643" fmla="*/ 503991 w 712090"/>
              <a:gd name="connsiteY643" fmla="*/ 289671 h 722928"/>
              <a:gd name="connsiteX644" fmla="*/ 507516 w 712090"/>
              <a:gd name="connsiteY644" fmla="*/ 288140 h 722928"/>
              <a:gd name="connsiteX645" fmla="*/ 509016 w 712090"/>
              <a:gd name="connsiteY645" fmla="*/ 291753 h 722928"/>
              <a:gd name="connsiteX646" fmla="*/ 508972 w 712090"/>
              <a:gd name="connsiteY646" fmla="*/ 292292 h 722928"/>
              <a:gd name="connsiteX647" fmla="*/ 508885 w 712090"/>
              <a:gd name="connsiteY647" fmla="*/ 293333 h 722928"/>
              <a:gd name="connsiteX648" fmla="*/ 507947 w 712090"/>
              <a:gd name="connsiteY648" fmla="*/ 293835 h 722928"/>
              <a:gd name="connsiteX649" fmla="*/ 506603 w 712090"/>
              <a:gd name="connsiteY649" fmla="*/ 294554 h 722928"/>
              <a:gd name="connsiteX650" fmla="*/ 2560 w 712090"/>
              <a:gd name="connsiteY650" fmla="*/ 286663 h 722928"/>
              <a:gd name="connsiteX651" fmla="*/ 5938 w 712090"/>
              <a:gd name="connsiteY651" fmla="*/ 300156 h 722928"/>
              <a:gd name="connsiteX652" fmla="*/ 3761 w 712090"/>
              <a:gd name="connsiteY652" fmla="*/ 301787 h 722928"/>
              <a:gd name="connsiteX653" fmla="*/ 0 w 712090"/>
              <a:gd name="connsiteY653" fmla="*/ 298970 h 722928"/>
              <a:gd name="connsiteX654" fmla="*/ 503119 w 712090"/>
              <a:gd name="connsiteY654" fmla="*/ 286608 h 722928"/>
              <a:gd name="connsiteX655" fmla="*/ 503991 w 712090"/>
              <a:gd name="connsiteY655" fmla="*/ 289671 h 722928"/>
              <a:gd name="connsiteX656" fmla="*/ 496794 w 712090"/>
              <a:gd name="connsiteY656" fmla="*/ 299300 h 722928"/>
              <a:gd name="connsiteX657" fmla="*/ 507051 w 712090"/>
              <a:gd name="connsiteY657" fmla="*/ 285578 h 722928"/>
              <a:gd name="connsiteX658" fmla="*/ 507826 w 712090"/>
              <a:gd name="connsiteY658" fmla="*/ 285967 h 722928"/>
              <a:gd name="connsiteX659" fmla="*/ 507516 w 712090"/>
              <a:gd name="connsiteY659" fmla="*/ 288140 h 722928"/>
              <a:gd name="connsiteX660" fmla="*/ 506666 w 712090"/>
              <a:gd name="connsiteY660" fmla="*/ 286093 h 722928"/>
              <a:gd name="connsiteX661" fmla="*/ 511837 w 712090"/>
              <a:gd name="connsiteY661" fmla="*/ 284206 h 722928"/>
              <a:gd name="connsiteX662" fmla="*/ 513090 w 712090"/>
              <a:gd name="connsiteY662" fmla="*/ 291753 h 722928"/>
              <a:gd name="connsiteX663" fmla="*/ 511837 w 712090"/>
              <a:gd name="connsiteY663" fmla="*/ 291753 h 722928"/>
              <a:gd name="connsiteX664" fmla="*/ 510516 w 712090"/>
              <a:gd name="connsiteY664" fmla="*/ 292460 h 722928"/>
              <a:gd name="connsiteX665" fmla="*/ 511042 w 712090"/>
              <a:gd name="connsiteY665" fmla="*/ 289177 h 722928"/>
              <a:gd name="connsiteX666" fmla="*/ 511278 w 712090"/>
              <a:gd name="connsiteY666" fmla="*/ 287699 h 722928"/>
              <a:gd name="connsiteX667" fmla="*/ 511837 w 712090"/>
              <a:gd name="connsiteY667" fmla="*/ 287980 h 722928"/>
              <a:gd name="connsiteX668" fmla="*/ 511317 w 712090"/>
              <a:gd name="connsiteY668" fmla="*/ 287458 h 722928"/>
              <a:gd name="connsiteX669" fmla="*/ 508076 w 712090"/>
              <a:gd name="connsiteY669" fmla="*/ 284206 h 722928"/>
              <a:gd name="connsiteX670" fmla="*/ 511317 w 712090"/>
              <a:gd name="connsiteY670" fmla="*/ 287458 h 722928"/>
              <a:gd name="connsiteX671" fmla="*/ 511278 w 712090"/>
              <a:gd name="connsiteY671" fmla="*/ 287699 h 722928"/>
              <a:gd name="connsiteX672" fmla="*/ 507826 w 712090"/>
              <a:gd name="connsiteY672" fmla="*/ 285967 h 722928"/>
              <a:gd name="connsiteX673" fmla="*/ 504316 w 712090"/>
              <a:gd name="connsiteY673" fmla="*/ 284206 h 722928"/>
              <a:gd name="connsiteX674" fmla="*/ 506295 w 712090"/>
              <a:gd name="connsiteY674" fmla="*/ 285199 h 722928"/>
              <a:gd name="connsiteX675" fmla="*/ 506666 w 712090"/>
              <a:gd name="connsiteY675" fmla="*/ 286093 h 722928"/>
              <a:gd name="connsiteX676" fmla="*/ 504801 w 712090"/>
              <a:gd name="connsiteY676" fmla="*/ 288588 h 722928"/>
              <a:gd name="connsiteX677" fmla="*/ 512777 w 712090"/>
              <a:gd name="connsiteY677" fmla="*/ 282791 h 722928"/>
              <a:gd name="connsiteX678" fmla="*/ 511837 w 712090"/>
              <a:gd name="connsiteY678" fmla="*/ 284206 h 722928"/>
              <a:gd name="connsiteX679" fmla="*/ 510583 w 712090"/>
              <a:gd name="connsiteY679" fmla="*/ 283452 h 722928"/>
              <a:gd name="connsiteX680" fmla="*/ 509486 w 712090"/>
              <a:gd name="connsiteY680" fmla="*/ 282791 h 722928"/>
              <a:gd name="connsiteX681" fmla="*/ 510583 w 712090"/>
              <a:gd name="connsiteY681" fmla="*/ 283452 h 722928"/>
              <a:gd name="connsiteX682" fmla="*/ 508076 w 712090"/>
              <a:gd name="connsiteY682" fmla="*/ 284206 h 722928"/>
              <a:gd name="connsiteX683" fmla="*/ 507051 w 712090"/>
              <a:gd name="connsiteY683" fmla="*/ 285578 h 722928"/>
              <a:gd name="connsiteX684" fmla="*/ 506295 w 712090"/>
              <a:gd name="connsiteY684" fmla="*/ 285199 h 722928"/>
              <a:gd name="connsiteX685" fmla="*/ 505723 w 712090"/>
              <a:gd name="connsiteY685" fmla="*/ 283821 h 722928"/>
              <a:gd name="connsiteX686" fmla="*/ 193433 w 712090"/>
              <a:gd name="connsiteY686" fmla="*/ 279175 h 722928"/>
              <a:gd name="connsiteX687" fmla="*/ 195940 w 712090"/>
              <a:gd name="connsiteY687" fmla="*/ 280433 h 722928"/>
              <a:gd name="connsiteX688" fmla="*/ 188540 w 712090"/>
              <a:gd name="connsiteY688" fmla="*/ 295132 h 722928"/>
              <a:gd name="connsiteX689" fmla="*/ 193589 w 712090"/>
              <a:gd name="connsiteY689" fmla="*/ 275716 h 722928"/>
              <a:gd name="connsiteX690" fmla="*/ 194149 w 712090"/>
              <a:gd name="connsiteY690" fmla="*/ 276839 h 722928"/>
              <a:gd name="connsiteX691" fmla="*/ 193433 w 712090"/>
              <a:gd name="connsiteY691" fmla="*/ 279175 h 722928"/>
              <a:gd name="connsiteX692" fmla="*/ 188419 w 712090"/>
              <a:gd name="connsiteY692" fmla="*/ 276659 h 722928"/>
              <a:gd name="connsiteX693" fmla="*/ 193589 w 712090"/>
              <a:gd name="connsiteY693" fmla="*/ 275716 h 722928"/>
              <a:gd name="connsiteX694" fmla="*/ 5232 w 712090"/>
              <a:gd name="connsiteY694" fmla="*/ 273821 h 722928"/>
              <a:gd name="connsiteX695" fmla="*/ 2560 w 712090"/>
              <a:gd name="connsiteY695" fmla="*/ 286663 h 722928"/>
              <a:gd name="connsiteX696" fmla="*/ 0 w 712090"/>
              <a:gd name="connsiteY696" fmla="*/ 276434 h 722928"/>
              <a:gd name="connsiteX697" fmla="*/ 481752 w 712090"/>
              <a:gd name="connsiteY697" fmla="*/ 269112 h 722928"/>
              <a:gd name="connsiteX698" fmla="*/ 485512 w 712090"/>
              <a:gd name="connsiteY698" fmla="*/ 272885 h 722928"/>
              <a:gd name="connsiteX699" fmla="*/ 481752 w 712090"/>
              <a:gd name="connsiteY699" fmla="*/ 269112 h 722928"/>
              <a:gd name="connsiteX700" fmla="*/ 201436 w 712090"/>
              <a:gd name="connsiteY700" fmla="*/ 269112 h 722928"/>
              <a:gd name="connsiteX701" fmla="*/ 207222 w 712090"/>
              <a:gd name="connsiteY701" fmla="*/ 269112 h 722928"/>
              <a:gd name="connsiteX702" fmla="*/ 203461 w 712090"/>
              <a:gd name="connsiteY702" fmla="*/ 271942 h 722928"/>
              <a:gd name="connsiteX703" fmla="*/ 201111 w 712090"/>
              <a:gd name="connsiteY703" fmla="*/ 270173 h 722928"/>
              <a:gd name="connsiteX704" fmla="*/ 508365 w 712090"/>
              <a:gd name="connsiteY704" fmla="*/ 259243 h 722928"/>
              <a:gd name="connsiteX705" fmla="*/ 506196 w 712090"/>
              <a:gd name="connsiteY705" fmla="*/ 264867 h 722928"/>
              <a:gd name="connsiteX706" fmla="*/ 500555 w 712090"/>
              <a:gd name="connsiteY706" fmla="*/ 276659 h 722928"/>
              <a:gd name="connsiteX707" fmla="*/ 504316 w 712090"/>
              <a:gd name="connsiteY707" fmla="*/ 280433 h 722928"/>
              <a:gd name="connsiteX708" fmla="*/ 505723 w 712090"/>
              <a:gd name="connsiteY708" fmla="*/ 283821 h 722928"/>
              <a:gd name="connsiteX709" fmla="*/ 504316 w 712090"/>
              <a:gd name="connsiteY709" fmla="*/ 284206 h 722928"/>
              <a:gd name="connsiteX710" fmla="*/ 503119 w 712090"/>
              <a:gd name="connsiteY710" fmla="*/ 286608 h 722928"/>
              <a:gd name="connsiteX711" fmla="*/ 502670 w 712090"/>
              <a:gd name="connsiteY711" fmla="*/ 285032 h 722928"/>
              <a:gd name="connsiteX712" fmla="*/ 496794 w 712090"/>
              <a:gd name="connsiteY712" fmla="*/ 284206 h 722928"/>
              <a:gd name="connsiteX713" fmla="*/ 493034 w 712090"/>
              <a:gd name="connsiteY713" fmla="*/ 280433 h 722928"/>
              <a:gd name="connsiteX714" fmla="*/ 494705 w 712090"/>
              <a:gd name="connsiteY714" fmla="*/ 277079 h 722928"/>
              <a:gd name="connsiteX715" fmla="*/ 494914 w 712090"/>
              <a:gd name="connsiteY715" fmla="*/ 277603 h 722928"/>
              <a:gd name="connsiteX716" fmla="*/ 496794 w 712090"/>
              <a:gd name="connsiteY716" fmla="*/ 276659 h 722928"/>
              <a:gd name="connsiteX717" fmla="*/ 206055 w 712090"/>
              <a:gd name="connsiteY717" fmla="*/ 249073 h 722928"/>
              <a:gd name="connsiteX718" fmla="*/ 207222 w 712090"/>
              <a:gd name="connsiteY718" fmla="*/ 250244 h 722928"/>
              <a:gd name="connsiteX719" fmla="*/ 201436 w 712090"/>
              <a:gd name="connsiteY719" fmla="*/ 269112 h 722928"/>
              <a:gd name="connsiteX720" fmla="*/ 199701 w 712090"/>
              <a:gd name="connsiteY720" fmla="*/ 269112 h 722928"/>
              <a:gd name="connsiteX721" fmla="*/ 213110 w 712090"/>
              <a:gd name="connsiteY721" fmla="*/ 248605 h 722928"/>
              <a:gd name="connsiteX722" fmla="*/ 214743 w 712090"/>
              <a:gd name="connsiteY722" fmla="*/ 250244 h 722928"/>
              <a:gd name="connsiteX723" fmla="*/ 212451 w 712090"/>
              <a:gd name="connsiteY723" fmla="*/ 250901 h 722928"/>
              <a:gd name="connsiteX724" fmla="*/ 203461 w 712090"/>
              <a:gd name="connsiteY724" fmla="*/ 246470 h 722928"/>
              <a:gd name="connsiteX725" fmla="*/ 199701 w 712090"/>
              <a:gd name="connsiteY725" fmla="*/ 269112 h 722928"/>
              <a:gd name="connsiteX726" fmla="*/ 201111 w 712090"/>
              <a:gd name="connsiteY726" fmla="*/ 270173 h 722928"/>
              <a:gd name="connsiteX727" fmla="*/ 192179 w 712090"/>
              <a:gd name="connsiteY727" fmla="*/ 299300 h 722928"/>
              <a:gd name="connsiteX728" fmla="*/ 188419 w 712090"/>
              <a:gd name="connsiteY728" fmla="*/ 295527 h 722928"/>
              <a:gd name="connsiteX729" fmla="*/ 192179 w 712090"/>
              <a:gd name="connsiteY729" fmla="*/ 295527 h 722928"/>
              <a:gd name="connsiteX730" fmla="*/ 195940 w 712090"/>
              <a:gd name="connsiteY730" fmla="*/ 280433 h 722928"/>
              <a:gd name="connsiteX731" fmla="*/ 194149 w 712090"/>
              <a:gd name="connsiteY731" fmla="*/ 276839 h 722928"/>
              <a:gd name="connsiteX732" fmla="*/ 479318 w 712090"/>
              <a:gd name="connsiteY732" fmla="*/ 245582 h 722928"/>
              <a:gd name="connsiteX733" fmla="*/ 478827 w 712090"/>
              <a:gd name="connsiteY733" fmla="*/ 247309 h 722928"/>
              <a:gd name="connsiteX734" fmla="*/ 477991 w 712090"/>
              <a:gd name="connsiteY734" fmla="*/ 246470 h 722928"/>
              <a:gd name="connsiteX735" fmla="*/ 205342 w 712090"/>
              <a:gd name="connsiteY735" fmla="*/ 245527 h 722928"/>
              <a:gd name="connsiteX736" fmla="*/ 206365 w 712090"/>
              <a:gd name="connsiteY736" fmla="*/ 248095 h 722928"/>
              <a:gd name="connsiteX737" fmla="*/ 206055 w 712090"/>
              <a:gd name="connsiteY737" fmla="*/ 249073 h 722928"/>
              <a:gd name="connsiteX738" fmla="*/ 203461 w 712090"/>
              <a:gd name="connsiteY738" fmla="*/ 246470 h 722928"/>
              <a:gd name="connsiteX739" fmla="*/ 205342 w 712090"/>
              <a:gd name="connsiteY739" fmla="*/ 245527 h 722928"/>
              <a:gd name="connsiteX740" fmla="*/ 496794 w 712090"/>
              <a:gd name="connsiteY740" fmla="*/ 242697 h 722928"/>
              <a:gd name="connsiteX741" fmla="*/ 494629 w 712090"/>
              <a:gd name="connsiteY741" fmla="*/ 260078 h 722928"/>
              <a:gd name="connsiteX742" fmla="*/ 485512 w 712090"/>
              <a:gd name="connsiteY742" fmla="*/ 272885 h 722928"/>
              <a:gd name="connsiteX743" fmla="*/ 490109 w 712090"/>
              <a:gd name="connsiteY743" fmla="*/ 254437 h 722928"/>
              <a:gd name="connsiteX744" fmla="*/ 489273 w 712090"/>
              <a:gd name="connsiteY744" fmla="*/ 238923 h 722928"/>
              <a:gd name="connsiteX745" fmla="*/ 493034 w 712090"/>
              <a:gd name="connsiteY745" fmla="*/ 242697 h 722928"/>
              <a:gd name="connsiteX746" fmla="*/ 490109 w 712090"/>
              <a:gd name="connsiteY746" fmla="*/ 254437 h 722928"/>
              <a:gd name="connsiteX747" fmla="*/ 481752 w 712090"/>
              <a:gd name="connsiteY747" fmla="*/ 269112 h 722928"/>
              <a:gd name="connsiteX748" fmla="*/ 484487 w 712090"/>
              <a:gd name="connsiteY748" fmla="*/ 249901 h 722928"/>
              <a:gd name="connsiteX749" fmla="*/ 489273 w 712090"/>
              <a:gd name="connsiteY749" fmla="*/ 242697 h 722928"/>
              <a:gd name="connsiteX750" fmla="*/ 485512 w 712090"/>
              <a:gd name="connsiteY750" fmla="*/ 242697 h 722928"/>
              <a:gd name="connsiteX751" fmla="*/ 484487 w 712090"/>
              <a:gd name="connsiteY751" fmla="*/ 249901 h 722928"/>
              <a:gd name="connsiteX752" fmla="*/ 481752 w 712090"/>
              <a:gd name="connsiteY752" fmla="*/ 254018 h 722928"/>
              <a:gd name="connsiteX753" fmla="*/ 477991 w 712090"/>
              <a:gd name="connsiteY753" fmla="*/ 250244 h 722928"/>
              <a:gd name="connsiteX754" fmla="*/ 478827 w 712090"/>
              <a:gd name="connsiteY754" fmla="*/ 247309 h 722928"/>
              <a:gd name="connsiteX755" fmla="*/ 481752 w 712090"/>
              <a:gd name="connsiteY755" fmla="*/ 250244 h 722928"/>
              <a:gd name="connsiteX756" fmla="*/ 483964 w 712090"/>
              <a:gd name="connsiteY756" fmla="*/ 242475 h 722928"/>
              <a:gd name="connsiteX757" fmla="*/ 222683 w 712090"/>
              <a:gd name="connsiteY757" fmla="*/ 235569 h 722928"/>
              <a:gd name="connsiteX758" fmla="*/ 226025 w 712090"/>
              <a:gd name="connsiteY758" fmla="*/ 238923 h 722928"/>
              <a:gd name="connsiteX759" fmla="*/ 222265 w 712090"/>
              <a:gd name="connsiteY759" fmla="*/ 238923 h 722928"/>
              <a:gd name="connsiteX760" fmla="*/ 237307 w 712090"/>
              <a:gd name="connsiteY760" fmla="*/ 227603 h 722928"/>
              <a:gd name="connsiteX761" fmla="*/ 244829 w 712090"/>
              <a:gd name="connsiteY761" fmla="*/ 231376 h 722928"/>
              <a:gd name="connsiteX762" fmla="*/ 237307 w 712090"/>
              <a:gd name="connsiteY762" fmla="*/ 227603 h 722928"/>
              <a:gd name="connsiteX763" fmla="*/ 429102 w 712090"/>
              <a:gd name="connsiteY763" fmla="*/ 220055 h 722928"/>
              <a:gd name="connsiteX764" fmla="*/ 432863 w 712090"/>
              <a:gd name="connsiteY764" fmla="*/ 220055 h 722928"/>
              <a:gd name="connsiteX765" fmla="*/ 429102 w 712090"/>
              <a:gd name="connsiteY765" fmla="*/ 220055 h 722928"/>
              <a:gd name="connsiteX766" fmla="*/ 224705 w 712090"/>
              <a:gd name="connsiteY766" fmla="*/ 219335 h 722928"/>
              <a:gd name="connsiteX767" fmla="*/ 222892 w 712090"/>
              <a:gd name="connsiteY767" fmla="*/ 233892 h 722928"/>
              <a:gd name="connsiteX768" fmla="*/ 222266 w 712090"/>
              <a:gd name="connsiteY768" fmla="*/ 235148 h 722928"/>
              <a:gd name="connsiteX769" fmla="*/ 222863 w 712090"/>
              <a:gd name="connsiteY769" fmla="*/ 234121 h 722928"/>
              <a:gd name="connsiteX770" fmla="*/ 222683 w 712090"/>
              <a:gd name="connsiteY770" fmla="*/ 235569 h 722928"/>
              <a:gd name="connsiteX771" fmla="*/ 222265 w 712090"/>
              <a:gd name="connsiteY771" fmla="*/ 235150 h 722928"/>
              <a:gd name="connsiteX772" fmla="*/ 214743 w 712090"/>
              <a:gd name="connsiteY772" fmla="*/ 250244 h 722928"/>
              <a:gd name="connsiteX773" fmla="*/ 222371 w 712090"/>
              <a:gd name="connsiteY773" fmla="*/ 224732 h 722928"/>
              <a:gd name="connsiteX774" fmla="*/ 231666 w 712090"/>
              <a:gd name="connsiteY774" fmla="*/ 216282 h 722928"/>
              <a:gd name="connsiteX775" fmla="*/ 230491 w 712090"/>
              <a:gd name="connsiteY775" fmla="*/ 220999 h 722928"/>
              <a:gd name="connsiteX776" fmla="*/ 222863 w 712090"/>
              <a:gd name="connsiteY776" fmla="*/ 234121 h 722928"/>
              <a:gd name="connsiteX777" fmla="*/ 222892 w 712090"/>
              <a:gd name="connsiteY777" fmla="*/ 233892 h 722928"/>
              <a:gd name="connsiteX778" fmla="*/ 225190 w 712090"/>
              <a:gd name="connsiteY778" fmla="*/ 215443 h 722928"/>
              <a:gd name="connsiteX779" fmla="*/ 226025 w 712090"/>
              <a:gd name="connsiteY779" fmla="*/ 216282 h 722928"/>
              <a:gd name="connsiteX780" fmla="*/ 224705 w 712090"/>
              <a:gd name="connsiteY780" fmla="*/ 219335 h 722928"/>
              <a:gd name="connsiteX781" fmla="*/ 225219 w 712090"/>
              <a:gd name="connsiteY781" fmla="*/ 215203 h 722928"/>
              <a:gd name="connsiteX782" fmla="*/ 225190 w 712090"/>
              <a:gd name="connsiteY782" fmla="*/ 215443 h 722928"/>
              <a:gd name="connsiteX783" fmla="*/ 225157 w 712090"/>
              <a:gd name="connsiteY783" fmla="*/ 215411 h 722928"/>
              <a:gd name="connsiteX784" fmla="*/ 223876 w 712090"/>
              <a:gd name="connsiteY784" fmla="*/ 214125 h 722928"/>
              <a:gd name="connsiteX785" fmla="*/ 225157 w 712090"/>
              <a:gd name="connsiteY785" fmla="*/ 215411 h 722928"/>
              <a:gd name="connsiteX786" fmla="*/ 222371 w 712090"/>
              <a:gd name="connsiteY786" fmla="*/ 224732 h 722928"/>
              <a:gd name="connsiteX787" fmla="*/ 215213 w 712090"/>
              <a:gd name="connsiteY787" fmla="*/ 241282 h 722928"/>
              <a:gd name="connsiteX788" fmla="*/ 213110 w 712090"/>
              <a:gd name="connsiteY788" fmla="*/ 248605 h 722928"/>
              <a:gd name="connsiteX789" fmla="*/ 210983 w 712090"/>
              <a:gd name="connsiteY789" fmla="*/ 246470 h 722928"/>
              <a:gd name="connsiteX790" fmla="*/ 435517 w 712090"/>
              <a:gd name="connsiteY790" fmla="*/ 213840 h 722928"/>
              <a:gd name="connsiteX791" fmla="*/ 435871 w 712090"/>
              <a:gd name="connsiteY791" fmla="*/ 214018 h 722928"/>
              <a:gd name="connsiteX792" fmla="*/ 432863 w 712090"/>
              <a:gd name="connsiteY792" fmla="*/ 220055 h 722928"/>
              <a:gd name="connsiteX793" fmla="*/ 222265 w 712090"/>
              <a:gd name="connsiteY793" fmla="*/ 212508 h 722928"/>
              <a:gd name="connsiteX794" fmla="*/ 210983 w 712090"/>
              <a:gd name="connsiteY794" fmla="*/ 246470 h 722928"/>
              <a:gd name="connsiteX795" fmla="*/ 211453 w 712090"/>
              <a:gd name="connsiteY795" fmla="*/ 251188 h 722928"/>
              <a:gd name="connsiteX796" fmla="*/ 212451 w 712090"/>
              <a:gd name="connsiteY796" fmla="*/ 250901 h 722928"/>
              <a:gd name="connsiteX797" fmla="*/ 207222 w 712090"/>
              <a:gd name="connsiteY797" fmla="*/ 269112 h 722928"/>
              <a:gd name="connsiteX798" fmla="*/ 207222 w 712090"/>
              <a:gd name="connsiteY798" fmla="*/ 250244 h 722928"/>
              <a:gd name="connsiteX799" fmla="*/ 206365 w 712090"/>
              <a:gd name="connsiteY799" fmla="*/ 248095 h 722928"/>
              <a:gd name="connsiteX800" fmla="*/ 209572 w 712090"/>
              <a:gd name="connsiteY800" fmla="*/ 237980 h 722928"/>
              <a:gd name="connsiteX801" fmla="*/ 222265 w 712090"/>
              <a:gd name="connsiteY801" fmla="*/ 212508 h 722928"/>
              <a:gd name="connsiteX802" fmla="*/ 225595 w 712090"/>
              <a:gd name="connsiteY802" fmla="*/ 212185 h 722928"/>
              <a:gd name="connsiteX803" fmla="*/ 226025 w 712090"/>
              <a:gd name="connsiteY803" fmla="*/ 212508 h 722928"/>
              <a:gd name="connsiteX804" fmla="*/ 225219 w 712090"/>
              <a:gd name="connsiteY804" fmla="*/ 215203 h 722928"/>
              <a:gd name="connsiteX805" fmla="*/ 232711 w 712090"/>
              <a:gd name="connsiteY805" fmla="*/ 212089 h 722928"/>
              <a:gd name="connsiteX806" fmla="*/ 233547 w 712090"/>
              <a:gd name="connsiteY806" fmla="*/ 212508 h 722928"/>
              <a:gd name="connsiteX807" fmla="*/ 231666 w 712090"/>
              <a:gd name="connsiteY807" fmla="*/ 216282 h 722928"/>
              <a:gd name="connsiteX808" fmla="*/ 210960 w 712090"/>
              <a:gd name="connsiteY808" fmla="*/ 211745 h 722928"/>
              <a:gd name="connsiteX809" fmla="*/ 198234 w 712090"/>
              <a:gd name="connsiteY809" fmla="*/ 233655 h 722928"/>
              <a:gd name="connsiteX810" fmla="*/ 184290 w 712090"/>
              <a:gd name="connsiteY810" fmla="*/ 246551 h 722928"/>
              <a:gd name="connsiteX811" fmla="*/ 180525 w 712090"/>
              <a:gd name="connsiteY811" fmla="*/ 242789 h 722928"/>
              <a:gd name="connsiteX812" fmla="*/ 224145 w 712090"/>
              <a:gd name="connsiteY812" fmla="*/ 211093 h 722928"/>
              <a:gd name="connsiteX813" fmla="*/ 224868 w 712090"/>
              <a:gd name="connsiteY813" fmla="*/ 211637 h 722928"/>
              <a:gd name="connsiteX814" fmla="*/ 223876 w 712090"/>
              <a:gd name="connsiteY814" fmla="*/ 214125 h 722928"/>
              <a:gd name="connsiteX815" fmla="*/ 222265 w 712090"/>
              <a:gd name="connsiteY815" fmla="*/ 212508 h 722928"/>
              <a:gd name="connsiteX816" fmla="*/ 224145 w 712090"/>
              <a:gd name="connsiteY816" fmla="*/ 211093 h 722928"/>
              <a:gd name="connsiteX817" fmla="*/ 271154 w 712090"/>
              <a:gd name="connsiteY817" fmla="*/ 208735 h 722928"/>
              <a:gd name="connsiteX818" fmla="*/ 274914 w 712090"/>
              <a:gd name="connsiteY818" fmla="*/ 212508 h 722928"/>
              <a:gd name="connsiteX819" fmla="*/ 271154 w 712090"/>
              <a:gd name="connsiteY819" fmla="*/ 208735 h 722928"/>
              <a:gd name="connsiteX820" fmla="*/ 226025 w 712090"/>
              <a:gd name="connsiteY820" fmla="*/ 208735 h 722928"/>
              <a:gd name="connsiteX821" fmla="*/ 225595 w 712090"/>
              <a:gd name="connsiteY821" fmla="*/ 212185 h 722928"/>
              <a:gd name="connsiteX822" fmla="*/ 224868 w 712090"/>
              <a:gd name="connsiteY822" fmla="*/ 211637 h 722928"/>
              <a:gd name="connsiteX823" fmla="*/ 229786 w 712090"/>
              <a:gd name="connsiteY823" fmla="*/ 205905 h 722928"/>
              <a:gd name="connsiteX824" fmla="*/ 233547 w 712090"/>
              <a:gd name="connsiteY824" fmla="*/ 208735 h 722928"/>
              <a:gd name="connsiteX825" fmla="*/ 232711 w 712090"/>
              <a:gd name="connsiteY825" fmla="*/ 212089 h 722928"/>
              <a:gd name="connsiteX826" fmla="*/ 226025 w 712090"/>
              <a:gd name="connsiteY826" fmla="*/ 208735 h 722928"/>
              <a:gd name="connsiteX827" fmla="*/ 229786 w 712090"/>
              <a:gd name="connsiteY827" fmla="*/ 205905 h 722928"/>
              <a:gd name="connsiteX828" fmla="*/ 440384 w 712090"/>
              <a:gd name="connsiteY828" fmla="*/ 204961 h 722928"/>
              <a:gd name="connsiteX829" fmla="*/ 440384 w 712090"/>
              <a:gd name="connsiteY829" fmla="*/ 208734 h 722928"/>
              <a:gd name="connsiteX830" fmla="*/ 436624 w 712090"/>
              <a:gd name="connsiteY830" fmla="*/ 212508 h 722928"/>
              <a:gd name="connsiteX831" fmla="*/ 327257 w 712090"/>
              <a:gd name="connsiteY831" fmla="*/ 204912 h 722928"/>
              <a:gd name="connsiteX832" fmla="*/ 222904 w 712090"/>
              <a:gd name="connsiteY832" fmla="*/ 269539 h 722928"/>
              <a:gd name="connsiteX833" fmla="*/ 191047 w 712090"/>
              <a:gd name="connsiteY833" fmla="*/ 327456 h 722928"/>
              <a:gd name="connsiteX834" fmla="*/ 172434 w 712090"/>
              <a:gd name="connsiteY834" fmla="*/ 387410 h 722928"/>
              <a:gd name="connsiteX835" fmla="*/ 180035 w 712090"/>
              <a:gd name="connsiteY835" fmla="*/ 431115 h 722928"/>
              <a:gd name="connsiteX836" fmla="*/ 206881 w 712090"/>
              <a:gd name="connsiteY836" fmla="*/ 483555 h 722928"/>
              <a:gd name="connsiteX837" fmla="*/ 342422 w 712090"/>
              <a:gd name="connsiteY837" fmla="*/ 555032 h 722928"/>
              <a:gd name="connsiteX838" fmla="*/ 496789 w 712090"/>
              <a:gd name="connsiteY838" fmla="*/ 491079 h 722928"/>
              <a:gd name="connsiteX839" fmla="*/ 538204 w 712090"/>
              <a:gd name="connsiteY839" fmla="*/ 325552 h 722928"/>
              <a:gd name="connsiteX840" fmla="*/ 529928 w 712090"/>
              <a:gd name="connsiteY840" fmla="*/ 305577 h 722928"/>
              <a:gd name="connsiteX841" fmla="*/ 528969 w 712090"/>
              <a:gd name="connsiteY841" fmla="*/ 308944 h 722928"/>
              <a:gd name="connsiteX842" fmla="*/ 528223 w 712090"/>
              <a:gd name="connsiteY842" fmla="*/ 308195 h 722928"/>
              <a:gd name="connsiteX843" fmla="*/ 529328 w 712090"/>
              <a:gd name="connsiteY843" fmla="*/ 304129 h 722928"/>
              <a:gd name="connsiteX844" fmla="*/ 527645 w 712090"/>
              <a:gd name="connsiteY844" fmla="*/ 300069 h 722928"/>
              <a:gd name="connsiteX845" fmla="*/ 526880 w 712090"/>
              <a:gd name="connsiteY845" fmla="*/ 299300 h 722928"/>
              <a:gd name="connsiteX846" fmla="*/ 527221 w 712090"/>
              <a:gd name="connsiteY846" fmla="*/ 299044 h 722928"/>
              <a:gd name="connsiteX847" fmla="*/ 509821 w 712090"/>
              <a:gd name="connsiteY847" fmla="*/ 257052 h 722928"/>
              <a:gd name="connsiteX848" fmla="*/ 508365 w 712090"/>
              <a:gd name="connsiteY848" fmla="*/ 259243 h 722928"/>
              <a:gd name="connsiteX849" fmla="*/ 509505 w 712090"/>
              <a:gd name="connsiteY849" fmla="*/ 256289 h 722928"/>
              <a:gd name="connsiteX850" fmla="*/ 507613 w 712090"/>
              <a:gd name="connsiteY850" fmla="*/ 251723 h 722928"/>
              <a:gd name="connsiteX851" fmla="*/ 507428 w 712090"/>
              <a:gd name="connsiteY851" fmla="*/ 251545 h 722928"/>
              <a:gd name="connsiteX852" fmla="*/ 494705 w 712090"/>
              <a:gd name="connsiteY852" fmla="*/ 277079 h 722928"/>
              <a:gd name="connsiteX853" fmla="*/ 493034 w 712090"/>
              <a:gd name="connsiteY853" fmla="*/ 272885 h 722928"/>
              <a:gd name="connsiteX854" fmla="*/ 496794 w 712090"/>
              <a:gd name="connsiteY854" fmla="*/ 272885 h 722928"/>
              <a:gd name="connsiteX855" fmla="*/ 499615 w 712090"/>
              <a:gd name="connsiteY855" fmla="*/ 262980 h 722928"/>
              <a:gd name="connsiteX856" fmla="*/ 507297 w 712090"/>
              <a:gd name="connsiteY856" fmla="*/ 251418 h 722928"/>
              <a:gd name="connsiteX857" fmla="*/ 503854 w 712090"/>
              <a:gd name="connsiteY857" fmla="*/ 248093 h 722928"/>
              <a:gd name="connsiteX858" fmla="*/ 499615 w 712090"/>
              <a:gd name="connsiteY858" fmla="*/ 262980 h 722928"/>
              <a:gd name="connsiteX859" fmla="*/ 493034 w 712090"/>
              <a:gd name="connsiteY859" fmla="*/ 272885 h 722928"/>
              <a:gd name="connsiteX860" fmla="*/ 494629 w 712090"/>
              <a:gd name="connsiteY860" fmla="*/ 260078 h 722928"/>
              <a:gd name="connsiteX861" fmla="*/ 503443 w 712090"/>
              <a:gd name="connsiteY861" fmla="*/ 247696 h 722928"/>
              <a:gd name="connsiteX862" fmla="*/ 499856 w 712090"/>
              <a:gd name="connsiteY862" fmla="*/ 244233 h 722928"/>
              <a:gd name="connsiteX863" fmla="*/ 496794 w 712090"/>
              <a:gd name="connsiteY863" fmla="*/ 242697 h 722928"/>
              <a:gd name="connsiteX864" fmla="*/ 498032 w 712090"/>
              <a:gd name="connsiteY864" fmla="*/ 242471 h 722928"/>
              <a:gd name="connsiteX865" fmla="*/ 486998 w 712090"/>
              <a:gd name="connsiteY865" fmla="*/ 231817 h 722928"/>
              <a:gd name="connsiteX866" fmla="*/ 483964 w 712090"/>
              <a:gd name="connsiteY866" fmla="*/ 242475 h 722928"/>
              <a:gd name="connsiteX867" fmla="*/ 479318 w 712090"/>
              <a:gd name="connsiteY867" fmla="*/ 245582 h 722928"/>
              <a:gd name="connsiteX868" fmla="*/ 483329 w 712090"/>
              <a:gd name="connsiteY868" fmla="*/ 231498 h 722928"/>
              <a:gd name="connsiteX869" fmla="*/ 484758 w 712090"/>
              <a:gd name="connsiteY869" fmla="*/ 229654 h 722928"/>
              <a:gd name="connsiteX870" fmla="*/ 484049 w 712090"/>
              <a:gd name="connsiteY870" fmla="*/ 228969 h 722928"/>
              <a:gd name="connsiteX871" fmla="*/ 483329 w 712090"/>
              <a:gd name="connsiteY871" fmla="*/ 231498 h 722928"/>
              <a:gd name="connsiteX872" fmla="*/ 464491 w 712090"/>
              <a:gd name="connsiteY872" fmla="*/ 255801 h 722928"/>
              <a:gd name="connsiteX873" fmla="*/ 481972 w 712090"/>
              <a:gd name="connsiteY873" fmla="*/ 273306 h 722928"/>
              <a:gd name="connsiteX874" fmla="*/ 512394 w 712090"/>
              <a:gd name="connsiteY874" fmla="*/ 333537 h 722928"/>
              <a:gd name="connsiteX875" fmla="*/ 513631 w 712090"/>
              <a:gd name="connsiteY875" fmla="*/ 317403 h 722928"/>
              <a:gd name="connsiteX876" fmla="*/ 514893 w 712090"/>
              <a:gd name="connsiteY876" fmla="*/ 323239 h 722928"/>
              <a:gd name="connsiteX877" fmla="*/ 515280 w 712090"/>
              <a:gd name="connsiteY877" fmla="*/ 326672 h 722928"/>
              <a:gd name="connsiteX878" fmla="*/ 512759 w 712090"/>
              <a:gd name="connsiteY878" fmla="*/ 334260 h 722928"/>
              <a:gd name="connsiteX879" fmla="*/ 512825 w 712090"/>
              <a:gd name="connsiteY879" fmla="*/ 334391 h 722928"/>
              <a:gd name="connsiteX880" fmla="*/ 515308 w 712090"/>
              <a:gd name="connsiteY880" fmla="*/ 327747 h 722928"/>
              <a:gd name="connsiteX881" fmla="*/ 513821 w 712090"/>
              <a:gd name="connsiteY881" fmla="*/ 338193 h 722928"/>
              <a:gd name="connsiteX882" fmla="*/ 514092 w 712090"/>
              <a:gd name="connsiteY882" fmla="*/ 339299 h 722928"/>
              <a:gd name="connsiteX883" fmla="*/ 515598 w 712090"/>
              <a:gd name="connsiteY883" fmla="*/ 340810 h 722928"/>
              <a:gd name="connsiteX884" fmla="*/ 514570 w 712090"/>
              <a:gd name="connsiteY884" fmla="*/ 341252 h 722928"/>
              <a:gd name="connsiteX885" fmla="*/ 514672 w 712090"/>
              <a:gd name="connsiteY885" fmla="*/ 341665 h 722928"/>
              <a:gd name="connsiteX886" fmla="*/ 516014 w 712090"/>
              <a:gd name="connsiteY886" fmla="*/ 341420 h 722928"/>
              <a:gd name="connsiteX887" fmla="*/ 515153 w 712090"/>
              <a:gd name="connsiteY887" fmla="*/ 343628 h 722928"/>
              <a:gd name="connsiteX888" fmla="*/ 516478 w 712090"/>
              <a:gd name="connsiteY888" fmla="*/ 349039 h 722928"/>
              <a:gd name="connsiteX889" fmla="*/ 518792 w 712090"/>
              <a:gd name="connsiteY889" fmla="*/ 340913 h 722928"/>
              <a:gd name="connsiteX890" fmla="*/ 519358 w 712090"/>
              <a:gd name="connsiteY890" fmla="*/ 340810 h 722928"/>
              <a:gd name="connsiteX891" fmla="*/ 519358 w 712090"/>
              <a:gd name="connsiteY891" fmla="*/ 347099 h 722928"/>
              <a:gd name="connsiteX892" fmla="*/ 516831 w 712090"/>
              <a:gd name="connsiteY892" fmla="*/ 350480 h 722928"/>
              <a:gd name="connsiteX893" fmla="*/ 519358 w 712090"/>
              <a:gd name="connsiteY893" fmla="*/ 360795 h 722928"/>
              <a:gd name="connsiteX894" fmla="*/ 519358 w 712090"/>
              <a:gd name="connsiteY894" fmla="*/ 347099 h 722928"/>
              <a:gd name="connsiteX895" fmla="*/ 526316 w 712090"/>
              <a:gd name="connsiteY895" fmla="*/ 337791 h 722928"/>
              <a:gd name="connsiteX896" fmla="*/ 524668 w 712090"/>
              <a:gd name="connsiteY896" fmla="*/ 351020 h 722928"/>
              <a:gd name="connsiteX897" fmla="*/ 519772 w 712090"/>
              <a:gd name="connsiteY897" fmla="*/ 362483 h 722928"/>
              <a:gd name="connsiteX898" fmla="*/ 520009 w 712090"/>
              <a:gd name="connsiteY898" fmla="*/ 363451 h 722928"/>
              <a:gd name="connsiteX899" fmla="*/ 530225 w 712090"/>
              <a:gd name="connsiteY899" fmla="*/ 405149 h 722928"/>
              <a:gd name="connsiteX900" fmla="*/ 526477 w 712090"/>
              <a:gd name="connsiteY900" fmla="*/ 405149 h 722928"/>
              <a:gd name="connsiteX901" fmla="*/ 512789 w 712090"/>
              <a:gd name="connsiteY901" fmla="*/ 352131 h 722928"/>
              <a:gd name="connsiteX902" fmla="*/ 512410 w 712090"/>
              <a:gd name="connsiteY902" fmla="*/ 350662 h 722928"/>
              <a:gd name="connsiteX903" fmla="*/ 511837 w 712090"/>
              <a:gd name="connsiteY903" fmla="*/ 352131 h 722928"/>
              <a:gd name="connsiteX904" fmla="*/ 512175 w 712090"/>
              <a:gd name="connsiteY904" fmla="*/ 349753 h 722928"/>
              <a:gd name="connsiteX905" fmla="*/ 509260 w 712090"/>
              <a:gd name="connsiteY905" fmla="*/ 338463 h 722928"/>
              <a:gd name="connsiteX906" fmla="*/ 369069 w 712090"/>
              <a:gd name="connsiteY906" fmla="*/ 205501 h 722928"/>
              <a:gd name="connsiteX907" fmla="*/ 327257 w 712090"/>
              <a:gd name="connsiteY907" fmla="*/ 204912 h 722928"/>
              <a:gd name="connsiteX908" fmla="*/ 440181 w 712090"/>
              <a:gd name="connsiteY908" fmla="*/ 202921 h 722928"/>
              <a:gd name="connsiteX909" fmla="*/ 440384 w 712090"/>
              <a:gd name="connsiteY909" fmla="*/ 204961 h 722928"/>
              <a:gd name="connsiteX910" fmla="*/ 439632 w 712090"/>
              <a:gd name="connsiteY910" fmla="*/ 204206 h 722928"/>
              <a:gd name="connsiteX911" fmla="*/ 447905 w 712090"/>
              <a:gd name="connsiteY911" fmla="*/ 201188 h 722928"/>
              <a:gd name="connsiteX912" fmla="*/ 451666 w 712090"/>
              <a:gd name="connsiteY912" fmla="*/ 204961 h 722928"/>
              <a:gd name="connsiteX913" fmla="*/ 451666 w 712090"/>
              <a:gd name="connsiteY913" fmla="*/ 210891 h 722928"/>
              <a:gd name="connsiteX914" fmla="*/ 448845 w 712090"/>
              <a:gd name="connsiteY914" fmla="*/ 212508 h 722928"/>
              <a:gd name="connsiteX915" fmla="*/ 447905 w 712090"/>
              <a:gd name="connsiteY915" fmla="*/ 216282 h 722928"/>
              <a:gd name="connsiteX916" fmla="*/ 440384 w 712090"/>
              <a:gd name="connsiteY916" fmla="*/ 216282 h 722928"/>
              <a:gd name="connsiteX917" fmla="*/ 435871 w 712090"/>
              <a:gd name="connsiteY917" fmla="*/ 214018 h 722928"/>
              <a:gd name="connsiteX918" fmla="*/ 436623 w 712090"/>
              <a:gd name="connsiteY918" fmla="*/ 212508 h 722928"/>
              <a:gd name="connsiteX919" fmla="*/ 440384 w 712090"/>
              <a:gd name="connsiteY919" fmla="*/ 212508 h 722928"/>
              <a:gd name="connsiteX920" fmla="*/ 440384 w 712090"/>
              <a:gd name="connsiteY920" fmla="*/ 208734 h 722928"/>
              <a:gd name="connsiteX921" fmla="*/ 436623 w 712090"/>
              <a:gd name="connsiteY921" fmla="*/ 201188 h 722928"/>
              <a:gd name="connsiteX922" fmla="*/ 439632 w 712090"/>
              <a:gd name="connsiteY922" fmla="*/ 204206 h 722928"/>
              <a:gd name="connsiteX923" fmla="*/ 435517 w 712090"/>
              <a:gd name="connsiteY923" fmla="*/ 213840 h 722928"/>
              <a:gd name="connsiteX924" fmla="*/ 432863 w 712090"/>
              <a:gd name="connsiteY924" fmla="*/ 212508 h 722928"/>
              <a:gd name="connsiteX925" fmla="*/ 436623 w 712090"/>
              <a:gd name="connsiteY925" fmla="*/ 201188 h 722928"/>
              <a:gd name="connsiteX926" fmla="*/ 399017 w 712090"/>
              <a:gd name="connsiteY926" fmla="*/ 201188 h 722928"/>
              <a:gd name="connsiteX927" fmla="*/ 402777 w 712090"/>
              <a:gd name="connsiteY927" fmla="*/ 204961 h 722928"/>
              <a:gd name="connsiteX928" fmla="*/ 399017 w 712090"/>
              <a:gd name="connsiteY928" fmla="*/ 201188 h 722928"/>
              <a:gd name="connsiteX929" fmla="*/ 242867 w 712090"/>
              <a:gd name="connsiteY929" fmla="*/ 199711 h 722928"/>
              <a:gd name="connsiteX930" fmla="*/ 239760 w 712090"/>
              <a:gd name="connsiteY930" fmla="*/ 215298 h 722928"/>
              <a:gd name="connsiteX931" fmla="*/ 239188 w 712090"/>
              <a:gd name="connsiteY931" fmla="*/ 216282 h 722928"/>
              <a:gd name="connsiteX932" fmla="*/ 226025 w 712090"/>
              <a:gd name="connsiteY932" fmla="*/ 238923 h 722928"/>
              <a:gd name="connsiteX933" fmla="*/ 230491 w 712090"/>
              <a:gd name="connsiteY933" fmla="*/ 220999 h 722928"/>
              <a:gd name="connsiteX934" fmla="*/ 430258 w 712090"/>
              <a:gd name="connsiteY934" fmla="*/ 195963 h 722928"/>
              <a:gd name="connsiteX935" fmla="*/ 423386 w 712090"/>
              <a:gd name="connsiteY935" fmla="*/ 202093 h 722928"/>
              <a:gd name="connsiteX936" fmla="*/ 423085 w 712090"/>
              <a:gd name="connsiteY936" fmla="*/ 201942 h 722928"/>
              <a:gd name="connsiteX937" fmla="*/ 424267 w 712090"/>
              <a:gd name="connsiteY937" fmla="*/ 199570 h 722928"/>
              <a:gd name="connsiteX938" fmla="*/ 251357 w 712090"/>
              <a:gd name="connsiteY938" fmla="*/ 195349 h 722928"/>
              <a:gd name="connsiteX939" fmla="*/ 250201 w 712090"/>
              <a:gd name="connsiteY939" fmla="*/ 201726 h 722928"/>
              <a:gd name="connsiteX940" fmla="*/ 237307 w 712090"/>
              <a:gd name="connsiteY940" fmla="*/ 227603 h 722928"/>
              <a:gd name="connsiteX941" fmla="*/ 239760 w 712090"/>
              <a:gd name="connsiteY941" fmla="*/ 215298 h 722928"/>
              <a:gd name="connsiteX942" fmla="*/ 400384 w 712090"/>
              <a:gd name="connsiteY942" fmla="*/ 193983 h 722928"/>
              <a:gd name="connsiteX943" fmla="*/ 399017 w 712090"/>
              <a:gd name="connsiteY943" fmla="*/ 197414 h 722928"/>
              <a:gd name="connsiteX944" fmla="*/ 397512 w 712090"/>
              <a:gd name="connsiteY944" fmla="*/ 195904 h 722928"/>
              <a:gd name="connsiteX945" fmla="*/ 432863 w 712090"/>
              <a:gd name="connsiteY945" fmla="*/ 193640 h 722928"/>
              <a:gd name="connsiteX946" fmla="*/ 432549 w 712090"/>
              <a:gd name="connsiteY946" fmla="*/ 194584 h 722928"/>
              <a:gd name="connsiteX947" fmla="*/ 430258 w 712090"/>
              <a:gd name="connsiteY947" fmla="*/ 195963 h 722928"/>
              <a:gd name="connsiteX948" fmla="*/ 251723 w 712090"/>
              <a:gd name="connsiteY948" fmla="*/ 193326 h 722928"/>
              <a:gd name="connsiteX949" fmla="*/ 252350 w 712090"/>
              <a:gd name="connsiteY949" fmla="*/ 193640 h 722928"/>
              <a:gd name="connsiteX950" fmla="*/ 251357 w 712090"/>
              <a:gd name="connsiteY950" fmla="*/ 195349 h 722928"/>
              <a:gd name="connsiteX951" fmla="*/ 435960 w 712090"/>
              <a:gd name="connsiteY951" fmla="*/ 192531 h 722928"/>
              <a:gd name="connsiteX952" fmla="*/ 433568 w 712090"/>
              <a:gd name="connsiteY952" fmla="*/ 202131 h 722928"/>
              <a:gd name="connsiteX953" fmla="*/ 425341 w 712090"/>
              <a:gd name="connsiteY953" fmla="*/ 208735 h 722928"/>
              <a:gd name="connsiteX954" fmla="*/ 421581 w 712090"/>
              <a:gd name="connsiteY954" fmla="*/ 204961 h 722928"/>
              <a:gd name="connsiteX955" fmla="*/ 422709 w 712090"/>
              <a:gd name="connsiteY955" fmla="*/ 202697 h 722928"/>
              <a:gd name="connsiteX956" fmla="*/ 423386 w 712090"/>
              <a:gd name="connsiteY956" fmla="*/ 202093 h 722928"/>
              <a:gd name="connsiteX957" fmla="*/ 429102 w 712090"/>
              <a:gd name="connsiteY957" fmla="*/ 204961 h 722928"/>
              <a:gd name="connsiteX958" fmla="*/ 432549 w 712090"/>
              <a:gd name="connsiteY958" fmla="*/ 194584 h 722928"/>
              <a:gd name="connsiteX959" fmla="*/ 634254 w 712090"/>
              <a:gd name="connsiteY959" fmla="*/ 191580 h 722928"/>
              <a:gd name="connsiteX960" fmla="*/ 624569 w 712090"/>
              <a:gd name="connsiteY960" fmla="*/ 194821 h 722928"/>
              <a:gd name="connsiteX961" fmla="*/ 623358 w 712090"/>
              <a:gd name="connsiteY961" fmla="*/ 204764 h 722928"/>
              <a:gd name="connsiteX962" fmla="*/ 619654 w 712090"/>
              <a:gd name="connsiteY962" fmla="*/ 208415 h 722928"/>
              <a:gd name="connsiteX963" fmla="*/ 619654 w 712090"/>
              <a:gd name="connsiteY963" fmla="*/ 200689 h 722928"/>
              <a:gd name="connsiteX964" fmla="*/ 616765 w 712090"/>
              <a:gd name="connsiteY964" fmla="*/ 205070 h 722928"/>
              <a:gd name="connsiteX965" fmla="*/ 617481 w 712090"/>
              <a:gd name="connsiteY965" fmla="*/ 222945 h 722928"/>
              <a:gd name="connsiteX966" fmla="*/ 632043 w 712090"/>
              <a:gd name="connsiteY966" fmla="*/ 218294 h 722928"/>
              <a:gd name="connsiteX967" fmla="*/ 327564 w 712090"/>
              <a:gd name="connsiteY967" fmla="*/ 189867 h 722928"/>
              <a:gd name="connsiteX968" fmla="*/ 331324 w 712090"/>
              <a:gd name="connsiteY968" fmla="*/ 193640 h 722928"/>
              <a:gd name="connsiteX969" fmla="*/ 327564 w 712090"/>
              <a:gd name="connsiteY969" fmla="*/ 189867 h 722928"/>
              <a:gd name="connsiteX970" fmla="*/ 383974 w 712090"/>
              <a:gd name="connsiteY970" fmla="*/ 186093 h 722928"/>
              <a:gd name="connsiteX971" fmla="*/ 387735 w 712090"/>
              <a:gd name="connsiteY971" fmla="*/ 189867 h 722928"/>
              <a:gd name="connsiteX972" fmla="*/ 383974 w 712090"/>
              <a:gd name="connsiteY972" fmla="*/ 186093 h 722928"/>
              <a:gd name="connsiteX973" fmla="*/ 342606 w 712090"/>
              <a:gd name="connsiteY973" fmla="*/ 186093 h 722928"/>
              <a:gd name="connsiteX974" fmla="*/ 350128 w 712090"/>
              <a:gd name="connsiteY974" fmla="*/ 186093 h 722928"/>
              <a:gd name="connsiteX975" fmla="*/ 342606 w 712090"/>
              <a:gd name="connsiteY975" fmla="*/ 186093 h 722928"/>
              <a:gd name="connsiteX976" fmla="*/ 267393 w 712090"/>
              <a:gd name="connsiteY976" fmla="*/ 186093 h 722928"/>
              <a:gd name="connsiteX977" fmla="*/ 266139 w 712090"/>
              <a:gd name="connsiteY977" fmla="*/ 196156 h 722928"/>
              <a:gd name="connsiteX978" fmla="*/ 256111 w 712090"/>
              <a:gd name="connsiteY978" fmla="*/ 216282 h 722928"/>
              <a:gd name="connsiteX979" fmla="*/ 257364 w 712090"/>
              <a:gd name="connsiteY979" fmla="*/ 206219 h 722928"/>
              <a:gd name="connsiteX980" fmla="*/ 229000 w 712090"/>
              <a:gd name="connsiteY980" fmla="*/ 185418 h 722928"/>
              <a:gd name="connsiteX981" fmla="*/ 229471 w 712090"/>
              <a:gd name="connsiteY981" fmla="*/ 190121 h 722928"/>
              <a:gd name="connsiteX982" fmla="*/ 225758 w 712090"/>
              <a:gd name="connsiteY982" fmla="*/ 196677 h 722928"/>
              <a:gd name="connsiteX983" fmla="*/ 225706 w 712090"/>
              <a:gd name="connsiteY983" fmla="*/ 196704 h 722928"/>
              <a:gd name="connsiteX984" fmla="*/ 210960 w 712090"/>
              <a:gd name="connsiteY984" fmla="*/ 211745 h 722928"/>
              <a:gd name="connsiteX985" fmla="*/ 225706 w 712090"/>
              <a:gd name="connsiteY985" fmla="*/ 186359 h 722928"/>
              <a:gd name="connsiteX986" fmla="*/ 229000 w 712090"/>
              <a:gd name="connsiteY986" fmla="*/ 185418 h 722928"/>
              <a:gd name="connsiteX987" fmla="*/ 408931 w 712090"/>
              <a:gd name="connsiteY987" fmla="*/ 182663 h 722928"/>
              <a:gd name="connsiteX988" fmla="*/ 406538 w 712090"/>
              <a:gd name="connsiteY988" fmla="*/ 189867 h 722928"/>
              <a:gd name="connsiteX989" fmla="*/ 400384 w 712090"/>
              <a:gd name="connsiteY989" fmla="*/ 193983 h 722928"/>
              <a:gd name="connsiteX990" fmla="*/ 402999 w 712090"/>
              <a:gd name="connsiteY990" fmla="*/ 187425 h 722928"/>
              <a:gd name="connsiteX991" fmla="*/ 282436 w 712090"/>
              <a:gd name="connsiteY991" fmla="*/ 182320 h 722928"/>
              <a:gd name="connsiteX992" fmla="*/ 281611 w 712090"/>
              <a:gd name="connsiteY992" fmla="*/ 185630 h 722928"/>
              <a:gd name="connsiteX993" fmla="*/ 280085 w 712090"/>
              <a:gd name="connsiteY993" fmla="*/ 187037 h 722928"/>
              <a:gd name="connsiteX994" fmla="*/ 271154 w 712090"/>
              <a:gd name="connsiteY994" fmla="*/ 208735 h 722928"/>
              <a:gd name="connsiteX995" fmla="*/ 273060 w 712090"/>
              <a:gd name="connsiteY995" fmla="*/ 195346 h 722928"/>
              <a:gd name="connsiteX996" fmla="*/ 392512 w 712090"/>
              <a:gd name="connsiteY996" fmla="*/ 180280 h 722928"/>
              <a:gd name="connsiteX997" fmla="*/ 392032 w 712090"/>
              <a:gd name="connsiteY997" fmla="*/ 181242 h 722928"/>
              <a:gd name="connsiteX998" fmla="*/ 383974 w 712090"/>
              <a:gd name="connsiteY998" fmla="*/ 186093 h 722928"/>
              <a:gd name="connsiteX999" fmla="*/ 384454 w 712090"/>
              <a:gd name="connsiteY999" fmla="*/ 185371 h 722928"/>
              <a:gd name="connsiteX1000" fmla="*/ 406538 w 712090"/>
              <a:gd name="connsiteY1000" fmla="*/ 178546 h 722928"/>
              <a:gd name="connsiteX1001" fmla="*/ 402999 w 712090"/>
              <a:gd name="connsiteY1001" fmla="*/ 187425 h 722928"/>
              <a:gd name="connsiteX1002" fmla="*/ 395256 w 712090"/>
              <a:gd name="connsiteY1002" fmla="*/ 193640 h 722928"/>
              <a:gd name="connsiteX1003" fmla="*/ 397512 w 712090"/>
              <a:gd name="connsiteY1003" fmla="*/ 195904 h 722928"/>
              <a:gd name="connsiteX1004" fmla="*/ 395256 w 712090"/>
              <a:gd name="connsiteY1004" fmla="*/ 197414 h 722928"/>
              <a:gd name="connsiteX1005" fmla="*/ 391495 w 712090"/>
              <a:gd name="connsiteY1005" fmla="*/ 193640 h 722928"/>
              <a:gd name="connsiteX1006" fmla="*/ 397136 w 712090"/>
              <a:gd name="connsiteY1006" fmla="*/ 184207 h 722928"/>
              <a:gd name="connsiteX1007" fmla="*/ 316282 w 712090"/>
              <a:gd name="connsiteY1007" fmla="*/ 178546 h 722928"/>
              <a:gd name="connsiteX1008" fmla="*/ 316282 w 712090"/>
              <a:gd name="connsiteY1008" fmla="*/ 188609 h 722928"/>
              <a:gd name="connsiteX1009" fmla="*/ 312521 w 712090"/>
              <a:gd name="connsiteY1009" fmla="*/ 193640 h 722928"/>
              <a:gd name="connsiteX1010" fmla="*/ 316282 w 712090"/>
              <a:gd name="connsiteY1010" fmla="*/ 197414 h 722928"/>
              <a:gd name="connsiteX1011" fmla="*/ 308760 w 712090"/>
              <a:gd name="connsiteY1011" fmla="*/ 193640 h 722928"/>
              <a:gd name="connsiteX1012" fmla="*/ 310344 w 712090"/>
              <a:gd name="connsiteY1012" fmla="*/ 185697 h 722928"/>
              <a:gd name="connsiteX1013" fmla="*/ 394002 w 712090"/>
              <a:gd name="connsiteY1013" fmla="*/ 177288 h 722928"/>
              <a:gd name="connsiteX1014" fmla="*/ 395256 w 712090"/>
              <a:gd name="connsiteY1014" fmla="*/ 178546 h 722928"/>
              <a:gd name="connsiteX1015" fmla="*/ 392512 w 712090"/>
              <a:gd name="connsiteY1015" fmla="*/ 180280 h 722928"/>
              <a:gd name="connsiteX1016" fmla="*/ 657753 w 712090"/>
              <a:gd name="connsiteY1016" fmla="*/ 176491 h 722928"/>
              <a:gd name="connsiteX1017" fmla="*/ 657295 w 712090"/>
              <a:gd name="connsiteY1017" fmla="*/ 179623 h 722928"/>
              <a:gd name="connsiteX1018" fmla="*/ 658134 w 712090"/>
              <a:gd name="connsiteY1018" fmla="*/ 178778 h 722928"/>
              <a:gd name="connsiteX1019" fmla="*/ 301239 w 712090"/>
              <a:gd name="connsiteY1019" fmla="*/ 174773 h 722928"/>
              <a:gd name="connsiteX1020" fmla="*/ 293718 w 712090"/>
              <a:gd name="connsiteY1020" fmla="*/ 193640 h 722928"/>
              <a:gd name="connsiteX1021" fmla="*/ 292464 w 712090"/>
              <a:gd name="connsiteY1021" fmla="*/ 192382 h 722928"/>
              <a:gd name="connsiteX1022" fmla="*/ 383974 w 712090"/>
              <a:gd name="connsiteY1022" fmla="*/ 174773 h 722928"/>
              <a:gd name="connsiteX1023" fmla="*/ 381341 w 712090"/>
              <a:gd name="connsiteY1023" fmla="*/ 180056 h 722928"/>
              <a:gd name="connsiteX1024" fmla="*/ 378803 w 712090"/>
              <a:gd name="connsiteY1024" fmla="*/ 182320 h 722928"/>
              <a:gd name="connsiteX1025" fmla="*/ 368931 w 712090"/>
              <a:gd name="connsiteY1025" fmla="*/ 193640 h 722928"/>
              <a:gd name="connsiteX1026" fmla="*/ 373005 w 712090"/>
              <a:gd name="connsiteY1026" fmla="*/ 181376 h 722928"/>
              <a:gd name="connsiteX1027" fmla="*/ 375769 w 712090"/>
              <a:gd name="connsiteY1027" fmla="*/ 173057 h 722928"/>
              <a:gd name="connsiteX1028" fmla="*/ 373005 w 712090"/>
              <a:gd name="connsiteY1028" fmla="*/ 181376 h 722928"/>
              <a:gd name="connsiteX1029" fmla="*/ 365170 w 712090"/>
              <a:gd name="connsiteY1029" fmla="*/ 186093 h 722928"/>
              <a:gd name="connsiteX1030" fmla="*/ 366856 w 712090"/>
              <a:gd name="connsiteY1030" fmla="*/ 177635 h 722928"/>
              <a:gd name="connsiteX1031" fmla="*/ 367991 w 712090"/>
              <a:gd name="connsiteY1031" fmla="*/ 176659 h 722928"/>
              <a:gd name="connsiteX1032" fmla="*/ 337385 w 712090"/>
              <a:gd name="connsiteY1032" fmla="*/ 172356 h 722928"/>
              <a:gd name="connsiteX1033" fmla="*/ 336025 w 712090"/>
              <a:gd name="connsiteY1033" fmla="*/ 177131 h 722928"/>
              <a:gd name="connsiteX1034" fmla="*/ 327564 w 712090"/>
              <a:gd name="connsiteY1034" fmla="*/ 189867 h 722928"/>
              <a:gd name="connsiteX1035" fmla="*/ 329211 w 712090"/>
              <a:gd name="connsiteY1035" fmla="*/ 179951 h 722928"/>
              <a:gd name="connsiteX1036" fmla="*/ 391495 w 712090"/>
              <a:gd name="connsiteY1036" fmla="*/ 170999 h 722928"/>
              <a:gd name="connsiteX1037" fmla="*/ 395256 w 712090"/>
              <a:gd name="connsiteY1037" fmla="*/ 174773 h 722928"/>
              <a:gd name="connsiteX1038" fmla="*/ 394002 w 712090"/>
              <a:gd name="connsiteY1038" fmla="*/ 177288 h 722928"/>
              <a:gd name="connsiteX1039" fmla="*/ 391495 w 712090"/>
              <a:gd name="connsiteY1039" fmla="*/ 174773 h 722928"/>
              <a:gd name="connsiteX1040" fmla="*/ 384454 w 712090"/>
              <a:gd name="connsiteY1040" fmla="*/ 185371 h 722928"/>
              <a:gd name="connsiteX1041" fmla="*/ 382564 w 712090"/>
              <a:gd name="connsiteY1041" fmla="*/ 186565 h 722928"/>
              <a:gd name="connsiteX1042" fmla="*/ 372692 w 712090"/>
              <a:gd name="connsiteY1042" fmla="*/ 197414 h 722928"/>
              <a:gd name="connsiteX1043" fmla="*/ 381341 w 712090"/>
              <a:gd name="connsiteY1043" fmla="*/ 180056 h 722928"/>
              <a:gd name="connsiteX1044" fmla="*/ 380213 w 712090"/>
              <a:gd name="connsiteY1044" fmla="*/ 170999 h 722928"/>
              <a:gd name="connsiteX1045" fmla="*/ 383974 w 712090"/>
              <a:gd name="connsiteY1045" fmla="*/ 174773 h 722928"/>
              <a:gd name="connsiteX1046" fmla="*/ 378258 w 712090"/>
              <a:gd name="connsiteY1046" fmla="*/ 171904 h 722928"/>
              <a:gd name="connsiteX1047" fmla="*/ 376453 w 712090"/>
              <a:gd name="connsiteY1047" fmla="*/ 170999 h 722928"/>
              <a:gd name="connsiteX1048" fmla="*/ 378258 w 712090"/>
              <a:gd name="connsiteY1048" fmla="*/ 171904 h 722928"/>
              <a:gd name="connsiteX1049" fmla="*/ 375769 w 712090"/>
              <a:gd name="connsiteY1049" fmla="*/ 173057 h 722928"/>
              <a:gd name="connsiteX1050" fmla="*/ 350128 w 712090"/>
              <a:gd name="connsiteY1050" fmla="*/ 170999 h 722928"/>
              <a:gd name="connsiteX1051" fmla="*/ 350128 w 712090"/>
              <a:gd name="connsiteY1051" fmla="*/ 174772 h 722928"/>
              <a:gd name="connsiteX1052" fmla="*/ 342606 w 712090"/>
              <a:gd name="connsiteY1052" fmla="*/ 186093 h 722928"/>
              <a:gd name="connsiteX1053" fmla="*/ 342606 w 712090"/>
              <a:gd name="connsiteY1053" fmla="*/ 180055 h 722928"/>
              <a:gd name="connsiteX1054" fmla="*/ 312521 w 712090"/>
              <a:gd name="connsiteY1054" fmla="*/ 170999 h 722928"/>
              <a:gd name="connsiteX1055" fmla="*/ 316282 w 712090"/>
              <a:gd name="connsiteY1055" fmla="*/ 174773 h 722928"/>
              <a:gd name="connsiteX1056" fmla="*/ 316282 w 712090"/>
              <a:gd name="connsiteY1056" fmla="*/ 178546 h 722928"/>
              <a:gd name="connsiteX1057" fmla="*/ 312521 w 712090"/>
              <a:gd name="connsiteY1057" fmla="*/ 174773 h 722928"/>
              <a:gd name="connsiteX1058" fmla="*/ 310344 w 712090"/>
              <a:gd name="connsiteY1058" fmla="*/ 185697 h 722928"/>
              <a:gd name="connsiteX1059" fmla="*/ 297478 w 712090"/>
              <a:gd name="connsiteY1059" fmla="*/ 201188 h 722928"/>
              <a:gd name="connsiteX1060" fmla="*/ 300676 w 712090"/>
              <a:gd name="connsiteY1060" fmla="*/ 187638 h 722928"/>
              <a:gd name="connsiteX1061" fmla="*/ 308760 w 712090"/>
              <a:gd name="connsiteY1061" fmla="*/ 170999 h 722928"/>
              <a:gd name="connsiteX1062" fmla="*/ 301709 w 712090"/>
              <a:gd name="connsiteY1062" fmla="*/ 183263 h 722928"/>
              <a:gd name="connsiteX1063" fmla="*/ 300676 w 712090"/>
              <a:gd name="connsiteY1063" fmla="*/ 187638 h 722928"/>
              <a:gd name="connsiteX1064" fmla="*/ 293718 w 712090"/>
              <a:gd name="connsiteY1064" fmla="*/ 197414 h 722928"/>
              <a:gd name="connsiteX1065" fmla="*/ 297478 w 712090"/>
              <a:gd name="connsiteY1065" fmla="*/ 201188 h 722928"/>
              <a:gd name="connsiteX1066" fmla="*/ 289957 w 712090"/>
              <a:gd name="connsiteY1066" fmla="*/ 197414 h 722928"/>
              <a:gd name="connsiteX1067" fmla="*/ 291628 w 712090"/>
              <a:gd name="connsiteY1067" fmla="*/ 194059 h 722928"/>
              <a:gd name="connsiteX1068" fmla="*/ 291837 w 712090"/>
              <a:gd name="connsiteY1068" fmla="*/ 194584 h 722928"/>
              <a:gd name="connsiteX1069" fmla="*/ 293718 w 712090"/>
              <a:gd name="connsiteY1069" fmla="*/ 193640 h 722928"/>
              <a:gd name="connsiteX1070" fmla="*/ 308760 w 712090"/>
              <a:gd name="connsiteY1070" fmla="*/ 170999 h 722928"/>
              <a:gd name="connsiteX1071" fmla="*/ 297478 w 712090"/>
              <a:gd name="connsiteY1071" fmla="*/ 170999 h 722928"/>
              <a:gd name="connsiteX1072" fmla="*/ 300487 w 712090"/>
              <a:gd name="connsiteY1072" fmla="*/ 174018 h 722928"/>
              <a:gd name="connsiteX1073" fmla="*/ 297478 w 712090"/>
              <a:gd name="connsiteY1073" fmla="*/ 178546 h 722928"/>
              <a:gd name="connsiteX1074" fmla="*/ 293718 w 712090"/>
              <a:gd name="connsiteY1074" fmla="*/ 174773 h 722928"/>
              <a:gd name="connsiteX1075" fmla="*/ 289957 w 712090"/>
              <a:gd name="connsiteY1075" fmla="*/ 189867 h 722928"/>
              <a:gd name="connsiteX1076" fmla="*/ 292464 w 712090"/>
              <a:gd name="connsiteY1076" fmla="*/ 192382 h 722928"/>
              <a:gd name="connsiteX1077" fmla="*/ 291628 w 712090"/>
              <a:gd name="connsiteY1077" fmla="*/ 194059 h 722928"/>
              <a:gd name="connsiteX1078" fmla="*/ 289957 w 712090"/>
              <a:gd name="connsiteY1078" fmla="*/ 189867 h 722928"/>
              <a:gd name="connsiteX1079" fmla="*/ 274914 w 712090"/>
              <a:gd name="connsiteY1079" fmla="*/ 212508 h 722928"/>
              <a:gd name="connsiteX1080" fmla="*/ 281611 w 712090"/>
              <a:gd name="connsiteY1080" fmla="*/ 185630 h 722928"/>
              <a:gd name="connsiteX1081" fmla="*/ 337906 w 712090"/>
              <a:gd name="connsiteY1081" fmla="*/ 170527 h 722928"/>
              <a:gd name="connsiteX1082" fmla="*/ 338846 w 712090"/>
              <a:gd name="connsiteY1082" fmla="*/ 170999 h 722928"/>
              <a:gd name="connsiteX1083" fmla="*/ 337385 w 712090"/>
              <a:gd name="connsiteY1083" fmla="*/ 172356 h 722928"/>
              <a:gd name="connsiteX1084" fmla="*/ 353888 w 712090"/>
              <a:gd name="connsiteY1084" fmla="*/ 169112 h 722928"/>
              <a:gd name="connsiteX1085" fmla="*/ 353888 w 712090"/>
              <a:gd name="connsiteY1085" fmla="*/ 178546 h 722928"/>
              <a:gd name="connsiteX1086" fmla="*/ 353888 w 712090"/>
              <a:gd name="connsiteY1086" fmla="*/ 178546 h 722928"/>
              <a:gd name="connsiteX1087" fmla="*/ 350128 w 712090"/>
              <a:gd name="connsiteY1087" fmla="*/ 186093 h 722928"/>
              <a:gd name="connsiteX1088" fmla="*/ 350128 w 712090"/>
              <a:gd name="connsiteY1088" fmla="*/ 174772 h 722928"/>
              <a:gd name="connsiteX1089" fmla="*/ 331056 w 712090"/>
              <a:gd name="connsiteY1089" fmla="*/ 168842 h 722928"/>
              <a:gd name="connsiteX1090" fmla="*/ 329211 w 712090"/>
              <a:gd name="connsiteY1090" fmla="*/ 179951 h 722928"/>
              <a:gd name="connsiteX1091" fmla="*/ 326154 w 712090"/>
              <a:gd name="connsiteY1091" fmla="*/ 182791 h 722928"/>
              <a:gd name="connsiteX1092" fmla="*/ 316282 w 712090"/>
              <a:gd name="connsiteY1092" fmla="*/ 197414 h 722928"/>
              <a:gd name="connsiteX1093" fmla="*/ 316282 w 712090"/>
              <a:gd name="connsiteY1093" fmla="*/ 188609 h 722928"/>
              <a:gd name="connsiteX1094" fmla="*/ 368931 w 712090"/>
              <a:gd name="connsiteY1094" fmla="*/ 167225 h 722928"/>
              <a:gd name="connsiteX1095" fmla="*/ 366856 w 712090"/>
              <a:gd name="connsiteY1095" fmla="*/ 177635 h 722928"/>
              <a:gd name="connsiteX1096" fmla="*/ 361410 w 712090"/>
              <a:gd name="connsiteY1096" fmla="*/ 182320 h 722928"/>
              <a:gd name="connsiteX1097" fmla="*/ 362777 w 712090"/>
              <a:gd name="connsiteY1097" fmla="*/ 175459 h 722928"/>
              <a:gd name="connsiteX1098" fmla="*/ 342606 w 712090"/>
              <a:gd name="connsiteY1098" fmla="*/ 167225 h 722928"/>
              <a:gd name="connsiteX1099" fmla="*/ 342606 w 712090"/>
              <a:gd name="connsiteY1099" fmla="*/ 180055 h 722928"/>
              <a:gd name="connsiteX1100" fmla="*/ 331324 w 712090"/>
              <a:gd name="connsiteY1100" fmla="*/ 193640 h 722928"/>
              <a:gd name="connsiteX1101" fmla="*/ 336025 w 712090"/>
              <a:gd name="connsiteY1101" fmla="*/ 177131 h 722928"/>
              <a:gd name="connsiteX1102" fmla="*/ 331324 w 712090"/>
              <a:gd name="connsiteY1102" fmla="*/ 167225 h 722928"/>
              <a:gd name="connsiteX1103" fmla="*/ 332008 w 712090"/>
              <a:gd name="connsiteY1103" fmla="*/ 167568 h 722928"/>
              <a:gd name="connsiteX1104" fmla="*/ 331056 w 712090"/>
              <a:gd name="connsiteY1104" fmla="*/ 168842 h 722928"/>
              <a:gd name="connsiteX1105" fmla="*/ 305000 w 712090"/>
              <a:gd name="connsiteY1105" fmla="*/ 167225 h 722928"/>
              <a:gd name="connsiteX1106" fmla="*/ 301239 w 712090"/>
              <a:gd name="connsiteY1106" fmla="*/ 174773 h 722928"/>
              <a:gd name="connsiteX1107" fmla="*/ 301239 w 712090"/>
              <a:gd name="connsiteY1107" fmla="*/ 174773 h 722928"/>
              <a:gd name="connsiteX1108" fmla="*/ 300487 w 712090"/>
              <a:gd name="connsiteY1108" fmla="*/ 174018 h 722928"/>
              <a:gd name="connsiteX1109" fmla="*/ 309700 w 712090"/>
              <a:gd name="connsiteY1109" fmla="*/ 166281 h 722928"/>
              <a:gd name="connsiteX1110" fmla="*/ 308760 w 712090"/>
              <a:gd name="connsiteY1110" fmla="*/ 170999 h 722928"/>
              <a:gd name="connsiteX1111" fmla="*/ 305000 w 712090"/>
              <a:gd name="connsiteY1111" fmla="*/ 167225 h 722928"/>
              <a:gd name="connsiteX1112" fmla="*/ 309700 w 712090"/>
              <a:gd name="connsiteY1112" fmla="*/ 166281 h 722928"/>
              <a:gd name="connsiteX1113" fmla="*/ 347777 w 712090"/>
              <a:gd name="connsiteY1113" fmla="*/ 165810 h 722928"/>
              <a:gd name="connsiteX1114" fmla="*/ 350128 w 712090"/>
              <a:gd name="connsiteY1114" fmla="*/ 167225 h 722928"/>
              <a:gd name="connsiteX1115" fmla="*/ 350128 w 712090"/>
              <a:gd name="connsiteY1115" fmla="*/ 170999 h 722928"/>
              <a:gd name="connsiteX1116" fmla="*/ 342606 w 712090"/>
              <a:gd name="connsiteY1116" fmla="*/ 167225 h 722928"/>
              <a:gd name="connsiteX1117" fmla="*/ 347777 w 712090"/>
              <a:gd name="connsiteY1117" fmla="*/ 165810 h 722928"/>
              <a:gd name="connsiteX1118" fmla="*/ 335085 w 712090"/>
              <a:gd name="connsiteY1118" fmla="*/ 163451 h 722928"/>
              <a:gd name="connsiteX1119" fmla="*/ 338846 w 712090"/>
              <a:gd name="connsiteY1119" fmla="*/ 167225 h 722928"/>
              <a:gd name="connsiteX1120" fmla="*/ 337906 w 712090"/>
              <a:gd name="connsiteY1120" fmla="*/ 170527 h 722928"/>
              <a:gd name="connsiteX1121" fmla="*/ 332008 w 712090"/>
              <a:gd name="connsiteY1121" fmla="*/ 167568 h 722928"/>
              <a:gd name="connsiteX1122" fmla="*/ 350011 w 712090"/>
              <a:gd name="connsiteY1122" fmla="*/ 157909 h 722928"/>
              <a:gd name="connsiteX1123" fmla="*/ 523144 w 712090"/>
              <a:gd name="connsiteY1123" fmla="*/ 261598 h 722928"/>
              <a:gd name="connsiteX1124" fmla="*/ 455373 w 712090"/>
              <a:gd name="connsiteY1124" fmla="*/ 536223 h 722928"/>
              <a:gd name="connsiteX1125" fmla="*/ 191820 w 712090"/>
              <a:gd name="connsiteY1125" fmla="*/ 468507 h 722928"/>
              <a:gd name="connsiteX1126" fmla="*/ 171610 w 712090"/>
              <a:gd name="connsiteY1126" fmla="*/ 415712 h 722928"/>
              <a:gd name="connsiteX1127" fmla="*/ 169133 w 712090"/>
              <a:gd name="connsiteY1127" fmla="*/ 394502 h 722928"/>
              <a:gd name="connsiteX1128" fmla="*/ 168561 w 712090"/>
              <a:gd name="connsiteY1128" fmla="*/ 394790 h 722928"/>
              <a:gd name="connsiteX1129" fmla="*/ 166687 w 712090"/>
              <a:gd name="connsiteY1129" fmla="*/ 390081 h 722928"/>
              <a:gd name="connsiteX1130" fmla="*/ 168076 w 712090"/>
              <a:gd name="connsiteY1130" fmla="*/ 385448 h 722928"/>
              <a:gd name="connsiteX1131" fmla="*/ 167121 w 712090"/>
              <a:gd name="connsiteY1131" fmla="*/ 377274 h 722928"/>
              <a:gd name="connsiteX1132" fmla="*/ 165854 w 712090"/>
              <a:gd name="connsiteY1132" fmla="*/ 378546 h 722928"/>
              <a:gd name="connsiteX1133" fmla="*/ 165854 w 712090"/>
              <a:gd name="connsiteY1133" fmla="*/ 326187 h 722928"/>
              <a:gd name="connsiteX1134" fmla="*/ 169712 w 712090"/>
              <a:gd name="connsiteY1134" fmla="*/ 317720 h 722928"/>
              <a:gd name="connsiteX1135" fmla="*/ 171097 w 712090"/>
              <a:gd name="connsiteY1135" fmla="*/ 304765 h 722928"/>
              <a:gd name="connsiteX1136" fmla="*/ 188114 w 712090"/>
              <a:gd name="connsiteY1136" fmla="*/ 251077 h 722928"/>
              <a:gd name="connsiteX1137" fmla="*/ 198234 w 712090"/>
              <a:gd name="connsiteY1137" fmla="*/ 233655 h 722928"/>
              <a:gd name="connsiteX1138" fmla="*/ 212061 w 712090"/>
              <a:gd name="connsiteY1138" fmla="*/ 220866 h 722928"/>
              <a:gd name="connsiteX1139" fmla="*/ 191526 w 712090"/>
              <a:gd name="connsiteY1139" fmla="*/ 257131 h 722928"/>
              <a:gd name="connsiteX1140" fmla="*/ 180784 w 712090"/>
              <a:gd name="connsiteY1140" fmla="*/ 293418 h 722928"/>
              <a:gd name="connsiteX1141" fmla="*/ 188419 w 712090"/>
              <a:gd name="connsiteY1141" fmla="*/ 276659 h 722928"/>
              <a:gd name="connsiteX1142" fmla="*/ 188419 w 712090"/>
              <a:gd name="connsiteY1142" fmla="*/ 295372 h 722928"/>
              <a:gd name="connsiteX1143" fmla="*/ 173815 w 712090"/>
              <a:gd name="connsiteY1143" fmla="*/ 324381 h 722928"/>
              <a:gd name="connsiteX1144" fmla="*/ 170017 w 712090"/>
              <a:gd name="connsiteY1144" fmla="*/ 373517 h 722928"/>
              <a:gd name="connsiteX1145" fmla="*/ 170617 w 712090"/>
              <a:gd name="connsiteY1145" fmla="*/ 376969 h 722928"/>
              <a:gd name="connsiteX1146" fmla="*/ 188705 w 712090"/>
              <a:gd name="connsiteY1146" fmla="*/ 316626 h 722928"/>
              <a:gd name="connsiteX1147" fmla="*/ 230400 w 712090"/>
              <a:gd name="connsiteY1147" fmla="*/ 254471 h 722928"/>
              <a:gd name="connsiteX1148" fmla="*/ 328956 w 712090"/>
              <a:gd name="connsiteY1148" fmla="*/ 196731 h 722928"/>
              <a:gd name="connsiteX1149" fmla="*/ 368075 w 712090"/>
              <a:gd name="connsiteY1149" fmla="*/ 197937 h 722928"/>
              <a:gd name="connsiteX1150" fmla="*/ 368931 w 712090"/>
              <a:gd name="connsiteY1150" fmla="*/ 193640 h 722928"/>
              <a:gd name="connsiteX1151" fmla="*/ 372692 w 712090"/>
              <a:gd name="connsiteY1151" fmla="*/ 197414 h 722928"/>
              <a:gd name="connsiteX1152" fmla="*/ 369345 w 712090"/>
              <a:gd name="connsiteY1152" fmla="*/ 198086 h 722928"/>
              <a:gd name="connsiteX1153" fmla="*/ 407202 w 712090"/>
              <a:gd name="connsiteY1153" fmla="*/ 214281 h 722928"/>
              <a:gd name="connsiteX1154" fmla="*/ 414059 w 712090"/>
              <a:gd name="connsiteY1154" fmla="*/ 193641 h 722928"/>
              <a:gd name="connsiteX1155" fmla="*/ 421581 w 712090"/>
              <a:gd name="connsiteY1155" fmla="*/ 186093 h 722928"/>
              <a:gd name="connsiteX1156" fmla="*/ 417350 w 712090"/>
              <a:gd name="connsiteY1156" fmla="*/ 199772 h 722928"/>
              <a:gd name="connsiteX1157" fmla="*/ 416632 w 712090"/>
              <a:gd name="connsiteY1157" fmla="*/ 201452 h 722928"/>
              <a:gd name="connsiteX1158" fmla="*/ 416410 w 712090"/>
              <a:gd name="connsiteY1158" fmla="*/ 201759 h 722928"/>
              <a:gd name="connsiteX1159" fmla="*/ 407734 w 712090"/>
              <a:gd name="connsiteY1159" fmla="*/ 214509 h 722928"/>
              <a:gd name="connsiteX1160" fmla="*/ 410543 w 712090"/>
              <a:gd name="connsiteY1160" fmla="*/ 215711 h 722928"/>
              <a:gd name="connsiteX1161" fmla="*/ 416632 w 712090"/>
              <a:gd name="connsiteY1161" fmla="*/ 201452 h 722928"/>
              <a:gd name="connsiteX1162" fmla="*/ 429102 w 712090"/>
              <a:gd name="connsiteY1162" fmla="*/ 189867 h 722928"/>
              <a:gd name="connsiteX1163" fmla="*/ 424267 w 712090"/>
              <a:gd name="connsiteY1163" fmla="*/ 199570 h 722928"/>
              <a:gd name="connsiteX1164" fmla="*/ 421581 w 712090"/>
              <a:gd name="connsiteY1164" fmla="*/ 201188 h 722928"/>
              <a:gd name="connsiteX1165" fmla="*/ 423085 w 712090"/>
              <a:gd name="connsiteY1165" fmla="*/ 201942 h 722928"/>
              <a:gd name="connsiteX1166" fmla="*/ 422709 w 712090"/>
              <a:gd name="connsiteY1166" fmla="*/ 202697 h 722928"/>
              <a:gd name="connsiteX1167" fmla="*/ 420170 w 712090"/>
              <a:gd name="connsiteY1167" fmla="*/ 204961 h 722928"/>
              <a:gd name="connsiteX1168" fmla="*/ 410728 w 712090"/>
              <a:gd name="connsiteY1168" fmla="*/ 215790 h 722928"/>
              <a:gd name="connsiteX1169" fmla="*/ 434831 w 712090"/>
              <a:gd name="connsiteY1169" fmla="*/ 226102 h 722928"/>
              <a:gd name="connsiteX1170" fmla="*/ 459627 w 712090"/>
              <a:gd name="connsiteY1170" fmla="*/ 250931 h 722928"/>
              <a:gd name="connsiteX1171" fmla="*/ 461830 w 712090"/>
              <a:gd name="connsiteY1171" fmla="*/ 235456 h 722928"/>
              <a:gd name="connsiteX1172" fmla="*/ 462948 w 712090"/>
              <a:gd name="connsiteY1172" fmla="*/ 235150 h 722928"/>
              <a:gd name="connsiteX1173" fmla="*/ 466709 w 712090"/>
              <a:gd name="connsiteY1173" fmla="*/ 231376 h 722928"/>
              <a:gd name="connsiteX1174" fmla="*/ 462948 w 712090"/>
              <a:gd name="connsiteY1174" fmla="*/ 227603 h 722928"/>
              <a:gd name="connsiteX1175" fmla="*/ 461830 w 712090"/>
              <a:gd name="connsiteY1175" fmla="*/ 235456 h 722928"/>
              <a:gd name="connsiteX1176" fmla="*/ 457777 w 712090"/>
              <a:gd name="connsiteY1176" fmla="*/ 236565 h 722928"/>
              <a:gd name="connsiteX1177" fmla="*/ 455427 w 712090"/>
              <a:gd name="connsiteY1177" fmla="*/ 235150 h 722928"/>
              <a:gd name="connsiteX1178" fmla="*/ 451666 w 712090"/>
              <a:gd name="connsiteY1178" fmla="*/ 220055 h 722928"/>
              <a:gd name="connsiteX1179" fmla="*/ 447905 w 712090"/>
              <a:gd name="connsiteY1179" fmla="*/ 216282 h 722928"/>
              <a:gd name="connsiteX1180" fmla="*/ 451666 w 712090"/>
              <a:gd name="connsiteY1180" fmla="*/ 216282 h 722928"/>
              <a:gd name="connsiteX1181" fmla="*/ 451666 w 712090"/>
              <a:gd name="connsiteY1181" fmla="*/ 210891 h 722928"/>
              <a:gd name="connsiteX1182" fmla="*/ 455427 w 712090"/>
              <a:gd name="connsiteY1182" fmla="*/ 208735 h 722928"/>
              <a:gd name="connsiteX1183" fmla="*/ 459187 w 712090"/>
              <a:gd name="connsiteY1183" fmla="*/ 212508 h 722928"/>
              <a:gd name="connsiteX1184" fmla="*/ 462948 w 712090"/>
              <a:gd name="connsiteY1184" fmla="*/ 223829 h 722928"/>
              <a:gd name="connsiteX1185" fmla="*/ 470470 w 712090"/>
              <a:gd name="connsiteY1185" fmla="*/ 227603 h 722928"/>
              <a:gd name="connsiteX1186" fmla="*/ 464592 w 712090"/>
              <a:gd name="connsiteY1186" fmla="*/ 248244 h 722928"/>
              <a:gd name="connsiteX1187" fmla="*/ 460892 w 712090"/>
              <a:gd name="connsiteY1187" fmla="*/ 252197 h 722928"/>
              <a:gd name="connsiteX1188" fmla="*/ 462710 w 712090"/>
              <a:gd name="connsiteY1188" fmla="*/ 254018 h 722928"/>
              <a:gd name="connsiteX1189" fmla="*/ 462948 w 712090"/>
              <a:gd name="connsiteY1189" fmla="*/ 254018 h 722928"/>
              <a:gd name="connsiteX1190" fmla="*/ 464592 w 712090"/>
              <a:gd name="connsiteY1190" fmla="*/ 248244 h 722928"/>
              <a:gd name="connsiteX1191" fmla="*/ 473760 w 712090"/>
              <a:gd name="connsiteY1191" fmla="*/ 238452 h 722928"/>
              <a:gd name="connsiteX1192" fmla="*/ 481432 w 712090"/>
              <a:gd name="connsiteY1192" fmla="*/ 226442 h 722928"/>
              <a:gd name="connsiteX1193" fmla="*/ 451608 w 712090"/>
              <a:gd name="connsiteY1193" fmla="*/ 197645 h 722928"/>
              <a:gd name="connsiteX1194" fmla="*/ 443895 w 712090"/>
              <a:gd name="connsiteY1194" fmla="*/ 194225 h 722928"/>
              <a:gd name="connsiteX1195" fmla="*/ 440181 w 712090"/>
              <a:gd name="connsiteY1195" fmla="*/ 202921 h 722928"/>
              <a:gd name="connsiteX1196" fmla="*/ 439914 w 712090"/>
              <a:gd name="connsiteY1196" fmla="*/ 200244 h 722928"/>
              <a:gd name="connsiteX1197" fmla="*/ 436623 w 712090"/>
              <a:gd name="connsiteY1197" fmla="*/ 201188 h 722928"/>
              <a:gd name="connsiteX1198" fmla="*/ 429102 w 712090"/>
              <a:gd name="connsiteY1198" fmla="*/ 220055 h 722928"/>
              <a:gd name="connsiteX1199" fmla="*/ 433568 w 712090"/>
              <a:gd name="connsiteY1199" fmla="*/ 202131 h 722928"/>
              <a:gd name="connsiteX1200" fmla="*/ 443586 w 712090"/>
              <a:gd name="connsiteY1200" fmla="*/ 194089 h 722928"/>
              <a:gd name="connsiteX1201" fmla="*/ 437703 w 712090"/>
              <a:gd name="connsiteY1201" fmla="*/ 191481 h 722928"/>
              <a:gd name="connsiteX1202" fmla="*/ 435960 w 712090"/>
              <a:gd name="connsiteY1202" fmla="*/ 192531 h 722928"/>
              <a:gd name="connsiteX1203" fmla="*/ 436369 w 712090"/>
              <a:gd name="connsiteY1203" fmla="*/ 190889 h 722928"/>
              <a:gd name="connsiteX1204" fmla="*/ 421903 w 712090"/>
              <a:gd name="connsiteY1204" fmla="*/ 184476 h 722928"/>
              <a:gd name="connsiteX1205" fmla="*/ 421581 w 712090"/>
              <a:gd name="connsiteY1205" fmla="*/ 186093 h 722928"/>
              <a:gd name="connsiteX1206" fmla="*/ 418439 w 712090"/>
              <a:gd name="connsiteY1206" fmla="*/ 182941 h 722928"/>
              <a:gd name="connsiteX1207" fmla="*/ 417719 w 712090"/>
              <a:gd name="connsiteY1207" fmla="*/ 182622 h 722928"/>
              <a:gd name="connsiteX1208" fmla="*/ 414059 w 712090"/>
              <a:gd name="connsiteY1208" fmla="*/ 193641 h 722928"/>
              <a:gd name="connsiteX1209" fmla="*/ 402777 w 712090"/>
              <a:gd name="connsiteY1209" fmla="*/ 204961 h 722928"/>
              <a:gd name="connsiteX1210" fmla="*/ 417642 w 712090"/>
              <a:gd name="connsiteY1210" fmla="*/ 182588 h 722928"/>
              <a:gd name="connsiteX1211" fmla="*/ 417580 w 712090"/>
              <a:gd name="connsiteY1211" fmla="*/ 182560 h 722928"/>
              <a:gd name="connsiteX1212" fmla="*/ 399017 w 712090"/>
              <a:gd name="connsiteY1212" fmla="*/ 201188 h 722928"/>
              <a:gd name="connsiteX1213" fmla="*/ 406068 w 712090"/>
              <a:gd name="connsiteY1213" fmla="*/ 191282 h 722928"/>
              <a:gd name="connsiteX1214" fmla="*/ 406538 w 712090"/>
              <a:gd name="connsiteY1214" fmla="*/ 189867 h 722928"/>
              <a:gd name="connsiteX1215" fmla="*/ 417508 w 712090"/>
              <a:gd name="connsiteY1215" fmla="*/ 182528 h 722928"/>
              <a:gd name="connsiteX1216" fmla="*/ 412090 w 712090"/>
              <a:gd name="connsiteY1216" fmla="*/ 180127 h 722928"/>
              <a:gd name="connsiteX1217" fmla="*/ 408931 w 712090"/>
              <a:gd name="connsiteY1217" fmla="*/ 182663 h 722928"/>
              <a:gd name="connsiteX1218" fmla="*/ 410071 w 712090"/>
              <a:gd name="connsiteY1218" fmla="*/ 179231 h 722928"/>
              <a:gd name="connsiteX1219" fmla="*/ 406111 w 712090"/>
              <a:gd name="connsiteY1219" fmla="*/ 177476 h 722928"/>
              <a:gd name="connsiteX1220" fmla="*/ 406538 w 712090"/>
              <a:gd name="connsiteY1220" fmla="*/ 178546 h 722928"/>
              <a:gd name="connsiteX1221" fmla="*/ 404965 w 712090"/>
              <a:gd name="connsiteY1221" fmla="*/ 176968 h 722928"/>
              <a:gd name="connsiteX1222" fmla="*/ 402198 w 712090"/>
              <a:gd name="connsiteY1222" fmla="*/ 175741 h 722928"/>
              <a:gd name="connsiteX1223" fmla="*/ 397136 w 712090"/>
              <a:gd name="connsiteY1223" fmla="*/ 184207 h 722928"/>
              <a:gd name="connsiteX1224" fmla="*/ 387735 w 712090"/>
              <a:gd name="connsiteY1224" fmla="*/ 189867 h 722928"/>
              <a:gd name="connsiteX1225" fmla="*/ 392032 w 712090"/>
              <a:gd name="connsiteY1225" fmla="*/ 181242 h 722928"/>
              <a:gd name="connsiteX1226" fmla="*/ 401605 w 712090"/>
              <a:gd name="connsiteY1226" fmla="*/ 175478 h 722928"/>
              <a:gd name="connsiteX1227" fmla="*/ 384779 w 712090"/>
              <a:gd name="connsiteY1227" fmla="*/ 168019 h 722928"/>
              <a:gd name="connsiteX1228" fmla="*/ 368174 w 712090"/>
              <a:gd name="connsiteY1228" fmla="*/ 165326 h 722928"/>
              <a:gd name="connsiteX1229" fmla="*/ 368931 w 712090"/>
              <a:gd name="connsiteY1229" fmla="*/ 167225 h 722928"/>
              <a:gd name="connsiteX1230" fmla="*/ 366820 w 712090"/>
              <a:gd name="connsiteY1230" fmla="*/ 165107 h 722928"/>
              <a:gd name="connsiteX1231" fmla="*/ 364902 w 712090"/>
              <a:gd name="connsiteY1231" fmla="*/ 164796 h 722928"/>
              <a:gd name="connsiteX1232" fmla="*/ 362777 w 712090"/>
              <a:gd name="connsiteY1232" fmla="*/ 175459 h 722928"/>
              <a:gd name="connsiteX1233" fmla="*/ 357649 w 712090"/>
              <a:gd name="connsiteY1233" fmla="*/ 182320 h 722928"/>
              <a:gd name="connsiteX1234" fmla="*/ 353888 w 712090"/>
              <a:gd name="connsiteY1234" fmla="*/ 178546 h 722928"/>
              <a:gd name="connsiteX1235" fmla="*/ 357649 w 712090"/>
              <a:gd name="connsiteY1235" fmla="*/ 178546 h 722928"/>
              <a:gd name="connsiteX1236" fmla="*/ 359530 w 712090"/>
              <a:gd name="connsiteY1236" fmla="*/ 170999 h 722928"/>
              <a:gd name="connsiteX1237" fmla="*/ 364245 w 712090"/>
              <a:gd name="connsiteY1237" fmla="*/ 164689 h 722928"/>
              <a:gd name="connsiteX1238" fmla="*/ 361223 w 712090"/>
              <a:gd name="connsiteY1238" fmla="*/ 164199 h 722928"/>
              <a:gd name="connsiteX1239" fmla="*/ 359530 w 712090"/>
              <a:gd name="connsiteY1239" fmla="*/ 170999 h 722928"/>
              <a:gd name="connsiteX1240" fmla="*/ 353888 w 712090"/>
              <a:gd name="connsiteY1240" fmla="*/ 178546 h 722928"/>
              <a:gd name="connsiteX1241" fmla="*/ 361051 w 712090"/>
              <a:gd name="connsiteY1241" fmla="*/ 164171 h 722928"/>
              <a:gd name="connsiteX1242" fmla="*/ 357548 w 712090"/>
              <a:gd name="connsiteY1242" fmla="*/ 163603 h 722928"/>
              <a:gd name="connsiteX1243" fmla="*/ 353888 w 712090"/>
              <a:gd name="connsiteY1243" fmla="*/ 169112 h 722928"/>
              <a:gd name="connsiteX1244" fmla="*/ 353888 w 712090"/>
              <a:gd name="connsiteY1244" fmla="*/ 163451 h 722928"/>
              <a:gd name="connsiteX1245" fmla="*/ 356611 w 712090"/>
              <a:gd name="connsiteY1245" fmla="*/ 163451 h 722928"/>
              <a:gd name="connsiteX1246" fmla="*/ 348893 w 712090"/>
              <a:gd name="connsiteY1246" fmla="*/ 162200 h 722928"/>
              <a:gd name="connsiteX1247" fmla="*/ 312302 w 712090"/>
              <a:gd name="connsiteY1247" fmla="*/ 163787 h 722928"/>
              <a:gd name="connsiteX1248" fmla="*/ 276075 w 712090"/>
              <a:gd name="connsiteY1248" fmla="*/ 179129 h 722928"/>
              <a:gd name="connsiteX1249" fmla="*/ 282436 w 712090"/>
              <a:gd name="connsiteY1249" fmla="*/ 182320 h 722928"/>
              <a:gd name="connsiteX1250" fmla="*/ 274914 w 712090"/>
              <a:gd name="connsiteY1250" fmla="*/ 182320 h 722928"/>
              <a:gd name="connsiteX1251" fmla="*/ 273060 w 712090"/>
              <a:gd name="connsiteY1251" fmla="*/ 195346 h 722928"/>
              <a:gd name="connsiteX1252" fmla="*/ 270213 w 712090"/>
              <a:gd name="connsiteY1252" fmla="*/ 199301 h 722928"/>
              <a:gd name="connsiteX1253" fmla="*/ 263632 w 712090"/>
              <a:gd name="connsiteY1253" fmla="*/ 216282 h 722928"/>
              <a:gd name="connsiteX1254" fmla="*/ 266139 w 712090"/>
              <a:gd name="connsiteY1254" fmla="*/ 196156 h 722928"/>
              <a:gd name="connsiteX1255" fmla="*/ 274236 w 712090"/>
              <a:gd name="connsiteY1255" fmla="*/ 179908 h 722928"/>
              <a:gd name="connsiteX1256" fmla="*/ 263840 w 712090"/>
              <a:gd name="connsiteY1256" fmla="*/ 184311 h 722928"/>
              <a:gd name="connsiteX1257" fmla="*/ 267393 w 712090"/>
              <a:gd name="connsiteY1257" fmla="*/ 186093 h 722928"/>
              <a:gd name="connsiteX1258" fmla="*/ 259871 w 712090"/>
              <a:gd name="connsiteY1258" fmla="*/ 186093 h 722928"/>
              <a:gd name="connsiteX1259" fmla="*/ 257364 w 712090"/>
              <a:gd name="connsiteY1259" fmla="*/ 206219 h 722928"/>
              <a:gd name="connsiteX1260" fmla="*/ 244829 w 712090"/>
              <a:gd name="connsiteY1260" fmla="*/ 231376 h 722928"/>
              <a:gd name="connsiteX1261" fmla="*/ 250201 w 712090"/>
              <a:gd name="connsiteY1261" fmla="*/ 201726 h 722928"/>
              <a:gd name="connsiteX1262" fmla="*/ 257553 w 712090"/>
              <a:gd name="connsiteY1262" fmla="*/ 186973 h 722928"/>
              <a:gd name="connsiteX1263" fmla="*/ 251763 w 712090"/>
              <a:gd name="connsiteY1263" fmla="*/ 189425 h 722928"/>
              <a:gd name="connsiteX1264" fmla="*/ 252350 w 712090"/>
              <a:gd name="connsiteY1264" fmla="*/ 189867 h 722928"/>
              <a:gd name="connsiteX1265" fmla="*/ 251723 w 712090"/>
              <a:gd name="connsiteY1265" fmla="*/ 193326 h 722928"/>
              <a:gd name="connsiteX1266" fmla="*/ 247740 w 712090"/>
              <a:gd name="connsiteY1266" fmla="*/ 191327 h 722928"/>
              <a:gd name="connsiteX1267" fmla="*/ 247893 w 712090"/>
              <a:gd name="connsiteY1267" fmla="*/ 191064 h 722928"/>
              <a:gd name="connsiteX1268" fmla="*/ 247525 w 712090"/>
              <a:gd name="connsiteY1268" fmla="*/ 191220 h 722928"/>
              <a:gd name="connsiteX1269" fmla="*/ 247740 w 712090"/>
              <a:gd name="connsiteY1269" fmla="*/ 191327 h 722928"/>
              <a:gd name="connsiteX1270" fmla="*/ 242867 w 712090"/>
              <a:gd name="connsiteY1270" fmla="*/ 199711 h 722928"/>
              <a:gd name="connsiteX1271" fmla="*/ 244286 w 712090"/>
              <a:gd name="connsiteY1271" fmla="*/ 192592 h 722928"/>
              <a:gd name="connsiteX1272" fmla="*/ 241237 w 712090"/>
              <a:gd name="connsiteY1272" fmla="*/ 193883 h 722928"/>
              <a:gd name="connsiteX1273" fmla="*/ 212061 w 712090"/>
              <a:gd name="connsiteY1273" fmla="*/ 220866 h 722928"/>
              <a:gd name="connsiteX1274" fmla="*/ 225758 w 712090"/>
              <a:gd name="connsiteY1274" fmla="*/ 196677 h 722928"/>
              <a:gd name="connsiteX1275" fmla="*/ 282181 w 712090"/>
              <a:gd name="connsiteY1275" fmla="*/ 167549 h 722928"/>
              <a:gd name="connsiteX1276" fmla="*/ 350011 w 712090"/>
              <a:gd name="connsiteY1276" fmla="*/ 157909 h 722928"/>
              <a:gd name="connsiteX1277" fmla="*/ 187084 w 712090"/>
              <a:gd name="connsiteY1277" fmla="*/ 102599 h 722928"/>
              <a:gd name="connsiteX1278" fmla="*/ 188038 w 712090"/>
              <a:gd name="connsiteY1278" fmla="*/ 105543 h 722928"/>
              <a:gd name="connsiteX1279" fmla="*/ 188038 w 712090"/>
              <a:gd name="connsiteY1279" fmla="*/ 103658 h 722928"/>
              <a:gd name="connsiteX1280" fmla="*/ 284878 w 712090"/>
              <a:gd name="connsiteY1280" fmla="*/ 368 h 722928"/>
              <a:gd name="connsiteX1281" fmla="*/ 297100 w 712090"/>
              <a:gd name="connsiteY1281" fmla="*/ 9758 h 722928"/>
              <a:gd name="connsiteX1282" fmla="*/ 308382 w 712090"/>
              <a:gd name="connsiteY1282" fmla="*/ 54830 h 722928"/>
              <a:gd name="connsiteX1283" fmla="*/ 338469 w 712090"/>
              <a:gd name="connsiteY1283" fmla="*/ 62342 h 722928"/>
              <a:gd name="connsiteX1284" fmla="*/ 413684 w 712090"/>
              <a:gd name="connsiteY1284" fmla="*/ 66098 h 722928"/>
              <a:gd name="connsiteX1285" fmla="*/ 443770 w 712090"/>
              <a:gd name="connsiteY1285" fmla="*/ 81122 h 722928"/>
              <a:gd name="connsiteX1286" fmla="*/ 477617 w 712090"/>
              <a:gd name="connsiteY1286" fmla="*/ 77366 h 722928"/>
              <a:gd name="connsiteX1287" fmla="*/ 515225 w 712090"/>
              <a:gd name="connsiteY1287" fmla="*/ 39806 h 722928"/>
              <a:gd name="connsiteX1288" fmla="*/ 526507 w 712090"/>
              <a:gd name="connsiteY1288" fmla="*/ 32294 h 722928"/>
              <a:gd name="connsiteX1289" fmla="*/ 579158 w 712090"/>
              <a:gd name="connsiteY1289" fmla="*/ 62342 h 722928"/>
              <a:gd name="connsiteX1290" fmla="*/ 631808 w 712090"/>
              <a:gd name="connsiteY1290" fmla="*/ 118682 h 722928"/>
              <a:gd name="connsiteX1291" fmla="*/ 661895 w 712090"/>
              <a:gd name="connsiteY1291" fmla="*/ 159998 h 722928"/>
              <a:gd name="connsiteX1292" fmla="*/ 658134 w 712090"/>
              <a:gd name="connsiteY1292" fmla="*/ 186290 h 722928"/>
              <a:gd name="connsiteX1293" fmla="*/ 656261 w 712090"/>
              <a:gd name="connsiteY1293" fmla="*/ 186701 h 722928"/>
              <a:gd name="connsiteX1294" fmla="*/ 654050 w 712090"/>
              <a:gd name="connsiteY1294" fmla="*/ 201836 h 722928"/>
              <a:gd name="connsiteX1295" fmla="*/ 646112 w 712090"/>
              <a:gd name="connsiteY1295" fmla="*/ 201836 h 722928"/>
              <a:gd name="connsiteX1296" fmla="*/ 650142 w 712090"/>
              <a:gd name="connsiteY1296" fmla="*/ 188046 h 722928"/>
              <a:gd name="connsiteX1297" fmla="*/ 637491 w 712090"/>
              <a:gd name="connsiteY1297" fmla="*/ 190825 h 722928"/>
              <a:gd name="connsiteX1298" fmla="*/ 635304 w 712090"/>
              <a:gd name="connsiteY1298" fmla="*/ 217252 h 722928"/>
              <a:gd name="connsiteX1299" fmla="*/ 636246 w 712090"/>
              <a:gd name="connsiteY1299" fmla="*/ 216951 h 722928"/>
              <a:gd name="connsiteX1300" fmla="*/ 657578 w 712090"/>
              <a:gd name="connsiteY1300" fmla="*/ 194237 h 722928"/>
              <a:gd name="connsiteX1301" fmla="*/ 661371 w 712090"/>
              <a:gd name="connsiteY1301" fmla="*/ 190452 h 722928"/>
              <a:gd name="connsiteX1302" fmla="*/ 621906 w 712090"/>
              <a:gd name="connsiteY1302" fmla="*/ 226120 h 722928"/>
              <a:gd name="connsiteX1303" fmla="*/ 617666 w 712090"/>
              <a:gd name="connsiteY1303" fmla="*/ 227573 h 722928"/>
              <a:gd name="connsiteX1304" fmla="*/ 620526 w 712090"/>
              <a:gd name="connsiteY1304" fmla="*/ 298970 h 722928"/>
              <a:gd name="connsiteX1305" fmla="*/ 639330 w 712090"/>
              <a:gd name="connsiteY1305" fmla="*/ 325262 h 722928"/>
              <a:gd name="connsiteX1306" fmla="*/ 669416 w 712090"/>
              <a:gd name="connsiteY1306" fmla="*/ 329018 h 722928"/>
              <a:gd name="connsiteX1307" fmla="*/ 703263 w 712090"/>
              <a:gd name="connsiteY1307" fmla="*/ 351554 h 722928"/>
              <a:gd name="connsiteX1308" fmla="*/ 695742 w 712090"/>
              <a:gd name="connsiteY1308" fmla="*/ 400382 h 722928"/>
              <a:gd name="connsiteX1309" fmla="*/ 658134 w 712090"/>
              <a:gd name="connsiteY1309" fmla="*/ 505550 h 722928"/>
              <a:gd name="connsiteX1310" fmla="*/ 655026 w 712090"/>
              <a:gd name="connsiteY1310" fmla="*/ 505625 h 722928"/>
              <a:gd name="connsiteX1311" fmla="*/ 657977 w 712090"/>
              <a:gd name="connsiteY1311" fmla="*/ 512982 h 722928"/>
              <a:gd name="connsiteX1312" fmla="*/ 676776 w 712090"/>
              <a:gd name="connsiteY1312" fmla="*/ 505484 h 722928"/>
              <a:gd name="connsiteX1313" fmla="*/ 684296 w 712090"/>
              <a:gd name="connsiteY1313" fmla="*/ 482989 h 722928"/>
              <a:gd name="connsiteX1314" fmla="*/ 695576 w 712090"/>
              <a:gd name="connsiteY1314" fmla="*/ 441747 h 722928"/>
              <a:gd name="connsiteX1315" fmla="*/ 703096 w 712090"/>
              <a:gd name="connsiteY1315" fmla="*/ 355515 h 722928"/>
              <a:gd name="connsiteX1316" fmla="*/ 710615 w 712090"/>
              <a:gd name="connsiteY1316" fmla="*/ 355515 h 722928"/>
              <a:gd name="connsiteX1317" fmla="*/ 703096 w 712090"/>
              <a:gd name="connsiteY1317" fmla="*/ 434249 h 722928"/>
              <a:gd name="connsiteX1318" fmla="*/ 673016 w 712090"/>
              <a:gd name="connsiteY1318" fmla="*/ 524230 h 722928"/>
              <a:gd name="connsiteX1319" fmla="*/ 669257 w 712090"/>
              <a:gd name="connsiteY1319" fmla="*/ 527979 h 722928"/>
              <a:gd name="connsiteX1320" fmla="*/ 653747 w 712090"/>
              <a:gd name="connsiteY1320" fmla="*/ 513920 h 722928"/>
              <a:gd name="connsiteX1321" fmla="*/ 653567 w 712090"/>
              <a:gd name="connsiteY1321" fmla="*/ 513419 h 722928"/>
              <a:gd name="connsiteX1322" fmla="*/ 650286 w 712090"/>
              <a:gd name="connsiteY1322" fmla="*/ 515880 h 722928"/>
              <a:gd name="connsiteX1323" fmla="*/ 650286 w 712090"/>
              <a:gd name="connsiteY1323" fmla="*/ 517448 h 722928"/>
              <a:gd name="connsiteX1324" fmla="*/ 593815 w 712090"/>
              <a:gd name="connsiteY1324" fmla="*/ 566291 h 722928"/>
              <a:gd name="connsiteX1325" fmla="*/ 571227 w 712090"/>
              <a:gd name="connsiteY1325" fmla="*/ 596347 h 722928"/>
              <a:gd name="connsiteX1326" fmla="*/ 561797 w 712090"/>
              <a:gd name="connsiteY1326" fmla="*/ 599658 h 722928"/>
              <a:gd name="connsiteX1327" fmla="*/ 560614 w 712090"/>
              <a:gd name="connsiteY1327" fmla="*/ 603584 h 722928"/>
              <a:gd name="connsiteX1328" fmla="*/ 557240 w 712090"/>
              <a:gd name="connsiteY1328" fmla="*/ 604526 h 722928"/>
              <a:gd name="connsiteX1329" fmla="*/ 556918 w 712090"/>
              <a:gd name="connsiteY1329" fmla="*/ 601372 h 722928"/>
              <a:gd name="connsiteX1330" fmla="*/ 545816 w 712090"/>
              <a:gd name="connsiteY1330" fmla="*/ 605270 h 722928"/>
              <a:gd name="connsiteX1331" fmla="*/ 535129 w 712090"/>
              <a:gd name="connsiteY1331" fmla="*/ 596382 h 722928"/>
              <a:gd name="connsiteX1332" fmla="*/ 533088 w 712090"/>
              <a:gd name="connsiteY1332" fmla="*/ 605553 h 722928"/>
              <a:gd name="connsiteX1333" fmla="*/ 533343 w 712090"/>
              <a:gd name="connsiteY1333" fmla="*/ 612034 h 722928"/>
              <a:gd name="connsiteX1334" fmla="*/ 534194 w 712090"/>
              <a:gd name="connsiteY1334" fmla="*/ 607353 h 722928"/>
              <a:gd name="connsiteX1335" fmla="*/ 536787 w 712090"/>
              <a:gd name="connsiteY1335" fmla="*/ 610317 h 722928"/>
              <a:gd name="connsiteX1336" fmla="*/ 541020 w 712090"/>
              <a:gd name="connsiteY1336" fmla="*/ 611163 h 722928"/>
              <a:gd name="connsiteX1337" fmla="*/ 548164 w 712090"/>
              <a:gd name="connsiteY1337" fmla="*/ 626403 h 722928"/>
              <a:gd name="connsiteX1338" fmla="*/ 551767 w 712090"/>
              <a:gd name="connsiteY1338" fmla="*/ 639215 h 722928"/>
              <a:gd name="connsiteX1339" fmla="*/ 552305 w 712090"/>
              <a:gd name="connsiteY1339" fmla="*/ 637949 h 722928"/>
              <a:gd name="connsiteX1340" fmla="*/ 544800 w 712090"/>
              <a:gd name="connsiteY1340" fmla="*/ 607931 h 722928"/>
              <a:gd name="connsiteX1341" fmla="*/ 552305 w 712090"/>
              <a:gd name="connsiteY1341" fmla="*/ 607931 h 722928"/>
              <a:gd name="connsiteX1342" fmla="*/ 544800 w 712090"/>
              <a:gd name="connsiteY1342" fmla="*/ 667967 h 722928"/>
              <a:gd name="connsiteX1343" fmla="*/ 537296 w 712090"/>
              <a:gd name="connsiteY1343" fmla="*/ 667967 h 722928"/>
              <a:gd name="connsiteX1344" fmla="*/ 503525 w 712090"/>
              <a:gd name="connsiteY1344" fmla="*/ 675471 h 722928"/>
              <a:gd name="connsiteX1345" fmla="*/ 454746 w 712090"/>
              <a:gd name="connsiteY1345" fmla="*/ 705490 h 722928"/>
              <a:gd name="connsiteX1346" fmla="*/ 390957 w 712090"/>
              <a:gd name="connsiteY1346" fmla="*/ 720499 h 722928"/>
              <a:gd name="connsiteX1347" fmla="*/ 371258 w 712090"/>
              <a:gd name="connsiteY1347" fmla="*/ 702675 h 722928"/>
              <a:gd name="connsiteX1348" fmla="*/ 369125 w 712090"/>
              <a:gd name="connsiteY1348" fmla="*/ 699121 h 722928"/>
              <a:gd name="connsiteX1349" fmla="*/ 357743 w 712090"/>
              <a:gd name="connsiteY1349" fmla="*/ 690063 h 722928"/>
              <a:gd name="connsiteX1350" fmla="*/ 353512 w 712090"/>
              <a:gd name="connsiteY1350" fmla="*/ 648277 h 722928"/>
              <a:gd name="connsiteX1351" fmla="*/ 315904 w 712090"/>
              <a:gd name="connsiteY1351" fmla="*/ 637009 h 722928"/>
              <a:gd name="connsiteX1352" fmla="*/ 302741 w 712090"/>
              <a:gd name="connsiteY1352" fmla="*/ 632784 h 722928"/>
              <a:gd name="connsiteX1353" fmla="*/ 292536 w 712090"/>
              <a:gd name="connsiteY1353" fmla="*/ 627324 h 722928"/>
              <a:gd name="connsiteX1354" fmla="*/ 294481 w 712090"/>
              <a:gd name="connsiteY1354" fmla="*/ 631478 h 722928"/>
              <a:gd name="connsiteX1355" fmla="*/ 301625 w 712090"/>
              <a:gd name="connsiteY1355" fmla="*/ 637743 h 722928"/>
              <a:gd name="connsiteX1356" fmla="*/ 297815 w 712090"/>
              <a:gd name="connsiteY1356" fmla="*/ 641599 h 722928"/>
              <a:gd name="connsiteX1357" fmla="*/ 282575 w 712090"/>
              <a:gd name="connsiteY1357" fmla="*/ 626177 h 722928"/>
              <a:gd name="connsiteX1358" fmla="*/ 284527 w 712090"/>
              <a:gd name="connsiteY1358" fmla="*/ 622227 h 722928"/>
              <a:gd name="connsiteX1359" fmla="*/ 271069 w 712090"/>
              <a:gd name="connsiteY1359" fmla="*/ 612867 h 722928"/>
              <a:gd name="connsiteX1360" fmla="*/ 249386 w 712090"/>
              <a:gd name="connsiteY1360" fmla="*/ 605142 h 722928"/>
              <a:gd name="connsiteX1361" fmla="*/ 238150 w 712090"/>
              <a:gd name="connsiteY1361" fmla="*/ 606402 h 722928"/>
              <a:gd name="connsiteX1362" fmla="*/ 247133 w 712090"/>
              <a:gd name="connsiteY1362" fmla="*/ 621672 h 722928"/>
              <a:gd name="connsiteX1363" fmla="*/ 334399 w 712090"/>
              <a:gd name="connsiteY1363" fmla="*/ 648779 h 722928"/>
              <a:gd name="connsiteX1364" fmla="*/ 334399 w 712090"/>
              <a:gd name="connsiteY1364" fmla="*/ 656339 h 722928"/>
              <a:gd name="connsiteX1365" fmla="*/ 242402 w 712090"/>
              <a:gd name="connsiteY1365" fmla="*/ 626042 h 722928"/>
              <a:gd name="connsiteX1366" fmla="*/ 237611 w 712090"/>
              <a:gd name="connsiteY1366" fmla="*/ 617234 h 722928"/>
              <a:gd name="connsiteX1367" fmla="*/ 237979 w 712090"/>
              <a:gd name="connsiteY1367" fmla="*/ 629545 h 722928"/>
              <a:gd name="connsiteX1368" fmla="*/ 177006 w 712090"/>
              <a:gd name="connsiteY1368" fmla="*/ 641697 h 722928"/>
              <a:gd name="connsiteX1369" fmla="*/ 101600 w 712090"/>
              <a:gd name="connsiteY1369" fmla="*/ 536498 h 722928"/>
              <a:gd name="connsiteX1370" fmla="*/ 105370 w 712090"/>
              <a:gd name="connsiteY1370" fmla="*/ 533681 h 722928"/>
              <a:gd name="connsiteX1371" fmla="*/ 105963 w 712090"/>
              <a:gd name="connsiteY1371" fmla="*/ 534124 h 722928"/>
              <a:gd name="connsiteX1372" fmla="*/ 112823 w 712090"/>
              <a:gd name="connsiteY1372" fmla="*/ 516817 h 722928"/>
              <a:gd name="connsiteX1373" fmla="*/ 135387 w 712090"/>
              <a:gd name="connsiteY1373" fmla="*/ 498038 h 722928"/>
              <a:gd name="connsiteX1374" fmla="*/ 139148 w 712090"/>
              <a:gd name="connsiteY1374" fmla="*/ 475502 h 722928"/>
              <a:gd name="connsiteX1375" fmla="*/ 130216 w 712090"/>
              <a:gd name="connsiteY1375" fmla="*/ 433247 h 722928"/>
              <a:gd name="connsiteX1376" fmla="*/ 128588 w 712090"/>
              <a:gd name="connsiteY1376" fmla="*/ 430335 h 722928"/>
              <a:gd name="connsiteX1377" fmla="*/ 128588 w 712090"/>
              <a:gd name="connsiteY1377" fmla="*/ 433787 h 722928"/>
              <a:gd name="connsiteX1378" fmla="*/ 120650 w 712090"/>
              <a:gd name="connsiteY1378" fmla="*/ 433787 h 722928"/>
              <a:gd name="connsiteX1379" fmla="*/ 120650 w 712090"/>
              <a:gd name="connsiteY1379" fmla="*/ 418970 h 722928"/>
              <a:gd name="connsiteX1380" fmla="*/ 121786 w 712090"/>
              <a:gd name="connsiteY1380" fmla="*/ 418175 h 722928"/>
              <a:gd name="connsiteX1381" fmla="*/ 119580 w 712090"/>
              <a:gd name="connsiteY1381" fmla="*/ 414232 h 722928"/>
              <a:gd name="connsiteX1382" fmla="*/ 101540 w 712090"/>
              <a:gd name="connsiteY1382" fmla="*/ 407894 h 722928"/>
              <a:gd name="connsiteX1383" fmla="*/ 45129 w 712090"/>
              <a:gd name="connsiteY1383" fmla="*/ 411650 h 722928"/>
              <a:gd name="connsiteX1384" fmla="*/ 33670 w 712090"/>
              <a:gd name="connsiteY1384" fmla="*/ 405135 h 722928"/>
              <a:gd name="connsiteX1385" fmla="*/ 31035 w 712090"/>
              <a:gd name="connsiteY1385" fmla="*/ 400614 h 722928"/>
              <a:gd name="connsiteX1386" fmla="*/ 35889 w 712090"/>
              <a:gd name="connsiteY1386" fmla="*/ 416707 h 722928"/>
              <a:gd name="connsiteX1387" fmla="*/ 56469 w 712090"/>
              <a:gd name="connsiteY1387" fmla="*/ 442087 h 722928"/>
              <a:gd name="connsiteX1388" fmla="*/ 116341 w 712090"/>
              <a:gd name="connsiteY1388" fmla="*/ 438327 h 722928"/>
              <a:gd name="connsiteX1389" fmla="*/ 120083 w 712090"/>
              <a:gd name="connsiteY1389" fmla="*/ 445846 h 722928"/>
              <a:gd name="connsiteX1390" fmla="*/ 52727 w 712090"/>
              <a:gd name="connsiteY1390" fmla="*/ 445846 h 722928"/>
              <a:gd name="connsiteX1391" fmla="*/ 19050 w 712090"/>
              <a:gd name="connsiteY1391" fmla="*/ 389448 h 722928"/>
              <a:gd name="connsiteX1392" fmla="*/ 21389 w 712090"/>
              <a:gd name="connsiteY1392" fmla="*/ 384748 h 722928"/>
              <a:gd name="connsiteX1393" fmla="*/ 25557 w 712090"/>
              <a:gd name="connsiteY1393" fmla="*/ 385510 h 722928"/>
              <a:gd name="connsiteX1394" fmla="*/ 22564 w 712090"/>
              <a:gd name="connsiteY1394" fmla="*/ 366578 h 722928"/>
              <a:gd name="connsiteX1395" fmla="*/ 11282 w 712090"/>
              <a:gd name="connsiteY1395" fmla="*/ 321506 h 722928"/>
              <a:gd name="connsiteX1396" fmla="*/ 5938 w 712090"/>
              <a:gd name="connsiteY1396" fmla="*/ 300156 h 722928"/>
              <a:gd name="connsiteX1397" fmla="*/ 7521 w 712090"/>
              <a:gd name="connsiteY1397" fmla="*/ 298970 h 722928"/>
              <a:gd name="connsiteX1398" fmla="*/ 9198 w 712090"/>
              <a:gd name="connsiteY1398" fmla="*/ 283898 h 722928"/>
              <a:gd name="connsiteX1399" fmla="*/ 12222 w 712090"/>
              <a:gd name="connsiteY1399" fmla="*/ 304134 h 722928"/>
              <a:gd name="connsiteX1400" fmla="*/ 22564 w 712090"/>
              <a:gd name="connsiteY1400" fmla="*/ 332774 h 722928"/>
              <a:gd name="connsiteX1401" fmla="*/ 30086 w 712090"/>
              <a:gd name="connsiteY1401" fmla="*/ 381602 h 722928"/>
              <a:gd name="connsiteX1402" fmla="*/ 112823 w 712090"/>
              <a:gd name="connsiteY1402" fmla="*/ 400382 h 722928"/>
              <a:gd name="connsiteX1403" fmla="*/ 150430 w 712090"/>
              <a:gd name="connsiteY1403" fmla="*/ 498038 h 722928"/>
              <a:gd name="connsiteX1404" fmla="*/ 146670 w 712090"/>
              <a:gd name="connsiteY1404" fmla="*/ 498038 h 722928"/>
              <a:gd name="connsiteX1405" fmla="*/ 109121 w 712090"/>
              <a:gd name="connsiteY1405" fmla="*/ 533954 h 722928"/>
              <a:gd name="connsiteX1406" fmla="*/ 109112 w 712090"/>
              <a:gd name="connsiteY1406" fmla="*/ 536477 h 722928"/>
              <a:gd name="connsiteX1407" fmla="*/ 109140 w 712090"/>
              <a:gd name="connsiteY1407" fmla="*/ 536498 h 722928"/>
              <a:gd name="connsiteX1408" fmla="*/ 111591 w 712090"/>
              <a:gd name="connsiteY1408" fmla="*/ 554725 h 722928"/>
              <a:gd name="connsiteX1409" fmla="*/ 120344 w 712090"/>
              <a:gd name="connsiteY1409" fmla="*/ 568932 h 722928"/>
              <a:gd name="connsiteX1410" fmla="*/ 131627 w 712090"/>
              <a:gd name="connsiteY1410" fmla="*/ 584425 h 722928"/>
              <a:gd name="connsiteX1411" fmla="*/ 149902 w 712090"/>
              <a:gd name="connsiteY1411" fmla="*/ 604848 h 722928"/>
              <a:gd name="connsiteX1412" fmla="*/ 154042 w 712090"/>
              <a:gd name="connsiteY1412" fmla="*/ 606957 h 722928"/>
              <a:gd name="connsiteX1413" fmla="*/ 155046 w 712090"/>
              <a:gd name="connsiteY1413" fmla="*/ 606957 h 722928"/>
              <a:gd name="connsiteX1414" fmla="*/ 155715 w 712090"/>
              <a:gd name="connsiteY1414" fmla="*/ 607809 h 722928"/>
              <a:gd name="connsiteX1415" fmla="*/ 168849 w 712090"/>
              <a:gd name="connsiteY1415" fmla="*/ 614498 h 722928"/>
              <a:gd name="connsiteX1416" fmla="*/ 169862 w 712090"/>
              <a:gd name="connsiteY1416" fmla="*/ 614498 h 722928"/>
              <a:gd name="connsiteX1417" fmla="*/ 170764 w 712090"/>
              <a:gd name="connsiteY1417" fmla="*/ 615416 h 722928"/>
              <a:gd name="connsiteX1418" fmla="*/ 193503 w 712090"/>
              <a:gd name="connsiteY1418" fmla="*/ 616116 h 722928"/>
              <a:gd name="connsiteX1419" fmla="*/ 218124 w 712090"/>
              <a:gd name="connsiteY1419" fmla="*/ 606961 h 722928"/>
              <a:gd name="connsiteX1420" fmla="*/ 230608 w 712090"/>
              <a:gd name="connsiteY1420" fmla="*/ 604356 h 722928"/>
              <a:gd name="connsiteX1421" fmla="*/ 225988 w 712090"/>
              <a:gd name="connsiteY1421" fmla="*/ 595863 h 722928"/>
              <a:gd name="connsiteX1422" fmla="*/ 229726 w 712090"/>
              <a:gd name="connsiteY1422" fmla="*/ 592083 h 722928"/>
              <a:gd name="connsiteX1423" fmla="*/ 236253 w 712090"/>
              <a:gd name="connsiteY1423" fmla="*/ 603178 h 722928"/>
              <a:gd name="connsiteX1424" fmla="*/ 249621 w 712090"/>
              <a:gd name="connsiteY1424" fmla="*/ 600388 h 722928"/>
              <a:gd name="connsiteX1425" fmla="*/ 278296 w 712090"/>
              <a:gd name="connsiteY1425" fmla="*/ 610717 h 722928"/>
              <a:gd name="connsiteX1426" fmla="*/ 297055 w 712090"/>
              <a:gd name="connsiteY1426" fmla="*/ 623082 h 722928"/>
              <a:gd name="connsiteX1427" fmla="*/ 297391 w 712090"/>
              <a:gd name="connsiteY1427" fmla="*/ 621641 h 722928"/>
              <a:gd name="connsiteX1428" fmla="*/ 302021 w 712090"/>
              <a:gd name="connsiteY1428" fmla="*/ 624122 h 722928"/>
              <a:gd name="connsiteX1429" fmla="*/ 301680 w 712090"/>
              <a:gd name="connsiteY1429" fmla="*/ 626131 h 722928"/>
              <a:gd name="connsiteX1430" fmla="*/ 301801 w 712090"/>
              <a:gd name="connsiteY1430" fmla="*/ 626211 h 722928"/>
              <a:gd name="connsiteX1431" fmla="*/ 322703 w 712090"/>
              <a:gd name="connsiteY1431" fmla="*/ 631261 h 722928"/>
              <a:gd name="connsiteX1432" fmla="*/ 323056 w 712090"/>
              <a:gd name="connsiteY1432" fmla="*/ 630108 h 722928"/>
              <a:gd name="connsiteX1433" fmla="*/ 326529 w 712090"/>
              <a:gd name="connsiteY1433" fmla="*/ 630571 h 722928"/>
              <a:gd name="connsiteX1434" fmla="*/ 326785 w 712090"/>
              <a:gd name="connsiteY1434" fmla="*/ 632248 h 722928"/>
              <a:gd name="connsiteX1435" fmla="*/ 330947 w 712090"/>
              <a:gd name="connsiteY1435" fmla="*/ 633253 h 722928"/>
              <a:gd name="connsiteX1436" fmla="*/ 361033 w 712090"/>
              <a:gd name="connsiteY1436" fmla="*/ 640765 h 722928"/>
              <a:gd name="connsiteX1437" fmla="*/ 361033 w 712090"/>
              <a:gd name="connsiteY1437" fmla="*/ 644521 h 722928"/>
              <a:gd name="connsiteX1438" fmla="*/ 356332 w 712090"/>
              <a:gd name="connsiteY1438" fmla="*/ 678325 h 722928"/>
              <a:gd name="connsiteX1439" fmla="*/ 357210 w 712090"/>
              <a:gd name="connsiteY1439" fmla="*/ 679167 h 722928"/>
              <a:gd name="connsiteX1440" fmla="*/ 359063 w 712090"/>
              <a:gd name="connsiteY1440" fmla="*/ 674533 h 722928"/>
              <a:gd name="connsiteX1441" fmla="*/ 360939 w 712090"/>
              <a:gd name="connsiteY1441" fmla="*/ 675471 h 722928"/>
              <a:gd name="connsiteX1442" fmla="*/ 368480 w 712090"/>
              <a:gd name="connsiteY1442" fmla="*/ 689972 h 722928"/>
              <a:gd name="connsiteX1443" fmla="*/ 379837 w 712090"/>
              <a:gd name="connsiteY1443" fmla="*/ 700861 h 722928"/>
              <a:gd name="connsiteX1444" fmla="*/ 477617 w 712090"/>
              <a:gd name="connsiteY1444" fmla="*/ 678325 h 722928"/>
              <a:gd name="connsiteX1445" fmla="*/ 530268 w 712090"/>
              <a:gd name="connsiteY1445" fmla="*/ 633253 h 722928"/>
              <a:gd name="connsiteX1446" fmla="*/ 526507 w 712090"/>
              <a:gd name="connsiteY1446" fmla="*/ 605553 h 722928"/>
              <a:gd name="connsiteX1447" fmla="*/ 530454 w 712090"/>
              <a:gd name="connsiteY1447" fmla="*/ 592495 h 722928"/>
              <a:gd name="connsiteX1448" fmla="*/ 526051 w 712090"/>
              <a:gd name="connsiteY1448" fmla="*/ 588833 h 722928"/>
              <a:gd name="connsiteX1449" fmla="*/ 529816 w 712090"/>
              <a:gd name="connsiteY1449" fmla="*/ 585076 h 722928"/>
              <a:gd name="connsiteX1450" fmla="*/ 531906 w 712090"/>
              <a:gd name="connsiteY1450" fmla="*/ 587692 h 722928"/>
              <a:gd name="connsiteX1451" fmla="*/ 534028 w 712090"/>
              <a:gd name="connsiteY1451" fmla="*/ 580669 h 722928"/>
              <a:gd name="connsiteX1452" fmla="*/ 575397 w 712090"/>
              <a:gd name="connsiteY1452" fmla="*/ 524329 h 722928"/>
              <a:gd name="connsiteX1453" fmla="*/ 605483 w 712090"/>
              <a:gd name="connsiteY1453" fmla="*/ 490526 h 722928"/>
              <a:gd name="connsiteX1454" fmla="*/ 638860 w 712090"/>
              <a:gd name="connsiteY1454" fmla="*/ 500385 h 722928"/>
              <a:gd name="connsiteX1455" fmla="*/ 649188 w 712090"/>
              <a:gd name="connsiteY1455" fmla="*/ 501190 h 722928"/>
              <a:gd name="connsiteX1456" fmla="*/ 646697 w 712090"/>
              <a:gd name="connsiteY1456" fmla="*/ 494236 h 722928"/>
              <a:gd name="connsiteX1457" fmla="*/ 650457 w 712090"/>
              <a:gd name="connsiteY1457" fmla="*/ 494236 h 722928"/>
              <a:gd name="connsiteX1458" fmla="*/ 653378 w 712090"/>
              <a:gd name="connsiteY1458" fmla="*/ 501517 h 722928"/>
              <a:gd name="connsiteX1459" fmla="*/ 654667 w 712090"/>
              <a:gd name="connsiteY1459" fmla="*/ 501617 h 722928"/>
              <a:gd name="connsiteX1460" fmla="*/ 661505 w 712090"/>
              <a:gd name="connsiteY1460" fmla="*/ 496475 h 722928"/>
              <a:gd name="connsiteX1461" fmla="*/ 660004 w 712090"/>
              <a:gd name="connsiteY1461" fmla="*/ 495832 h 722928"/>
              <a:gd name="connsiteX1462" fmla="*/ 660930 w 712090"/>
              <a:gd name="connsiteY1462" fmla="*/ 491466 h 722928"/>
              <a:gd name="connsiteX1463" fmla="*/ 664715 w 712090"/>
              <a:gd name="connsiteY1463" fmla="*/ 494062 h 722928"/>
              <a:gd name="connsiteX1464" fmla="*/ 669416 w 712090"/>
              <a:gd name="connsiteY1464" fmla="*/ 490526 h 722928"/>
              <a:gd name="connsiteX1465" fmla="*/ 695742 w 712090"/>
              <a:gd name="connsiteY1465" fmla="*/ 359066 h 722928"/>
              <a:gd name="connsiteX1466" fmla="*/ 624287 w 712090"/>
              <a:gd name="connsiteY1466" fmla="*/ 332774 h 722928"/>
              <a:gd name="connsiteX1467" fmla="*/ 613004 w 712090"/>
              <a:gd name="connsiteY1467" fmla="*/ 302726 h 722928"/>
              <a:gd name="connsiteX1468" fmla="*/ 613004 w 712090"/>
              <a:gd name="connsiteY1468" fmla="*/ 229172 h 722928"/>
              <a:gd name="connsiteX1469" fmla="*/ 604485 w 712090"/>
              <a:gd name="connsiteY1469" fmla="*/ 232094 h 722928"/>
              <a:gd name="connsiteX1470" fmla="*/ 600692 w 712090"/>
              <a:gd name="connsiteY1470" fmla="*/ 228308 h 722928"/>
              <a:gd name="connsiteX1471" fmla="*/ 613004 w 712090"/>
              <a:gd name="connsiteY1471" fmla="*/ 224375 h 722928"/>
              <a:gd name="connsiteX1472" fmla="*/ 613004 w 712090"/>
              <a:gd name="connsiteY1472" fmla="*/ 216338 h 722928"/>
              <a:gd name="connsiteX1473" fmla="*/ 616178 w 712090"/>
              <a:gd name="connsiteY1473" fmla="*/ 186759 h 722928"/>
              <a:gd name="connsiteX1474" fmla="*/ 619654 w 712090"/>
              <a:gd name="connsiteY1474" fmla="*/ 184948 h 722928"/>
              <a:gd name="connsiteX1475" fmla="*/ 619654 w 712090"/>
              <a:gd name="connsiteY1475" fmla="*/ 182856 h 722928"/>
              <a:gd name="connsiteX1476" fmla="*/ 623358 w 712090"/>
              <a:gd name="connsiteY1476" fmla="*/ 179205 h 722928"/>
              <a:gd name="connsiteX1477" fmla="*/ 623714 w 712090"/>
              <a:gd name="connsiteY1477" fmla="*/ 182832 h 722928"/>
              <a:gd name="connsiteX1478" fmla="*/ 624287 w 712090"/>
              <a:gd name="connsiteY1478" fmla="*/ 182534 h 722928"/>
              <a:gd name="connsiteX1479" fmla="*/ 634824 w 712090"/>
              <a:gd name="connsiteY1479" fmla="*/ 184692 h 722928"/>
              <a:gd name="connsiteX1480" fmla="*/ 635000 w 712090"/>
              <a:gd name="connsiteY1480" fmla="*/ 182565 h 722928"/>
              <a:gd name="connsiteX1481" fmla="*/ 638175 w 712090"/>
              <a:gd name="connsiteY1481" fmla="*/ 182565 h 722928"/>
              <a:gd name="connsiteX1482" fmla="*/ 637946 w 712090"/>
              <a:gd name="connsiteY1482" fmla="*/ 185332 h 722928"/>
              <a:gd name="connsiteX1483" fmla="*/ 642620 w 712090"/>
              <a:gd name="connsiteY1483" fmla="*/ 186290 h 722928"/>
              <a:gd name="connsiteX1484" fmla="*/ 650818 w 712090"/>
              <a:gd name="connsiteY1484" fmla="*/ 185733 h 722928"/>
              <a:gd name="connsiteX1485" fmla="*/ 654050 w 712090"/>
              <a:gd name="connsiteY1485" fmla="*/ 174672 h 722928"/>
              <a:gd name="connsiteX1486" fmla="*/ 657032 w 712090"/>
              <a:gd name="connsiteY1486" fmla="*/ 172172 h 722928"/>
              <a:gd name="connsiteX1487" fmla="*/ 655314 w 712090"/>
              <a:gd name="connsiteY1487" fmla="*/ 161876 h 722928"/>
              <a:gd name="connsiteX1488" fmla="*/ 646852 w 712090"/>
              <a:gd name="connsiteY1488" fmla="*/ 144974 h 722928"/>
              <a:gd name="connsiteX1489" fmla="*/ 613004 w 712090"/>
              <a:gd name="connsiteY1489" fmla="*/ 103658 h 722928"/>
              <a:gd name="connsiteX1490" fmla="*/ 530268 w 712090"/>
              <a:gd name="connsiteY1490" fmla="*/ 39806 h 722928"/>
              <a:gd name="connsiteX1491" fmla="*/ 500181 w 712090"/>
              <a:gd name="connsiteY1491" fmla="*/ 62342 h 722928"/>
              <a:gd name="connsiteX1492" fmla="*/ 458813 w 712090"/>
              <a:gd name="connsiteY1492" fmla="*/ 99902 h 722928"/>
              <a:gd name="connsiteX1493" fmla="*/ 455052 w 712090"/>
              <a:gd name="connsiteY1493" fmla="*/ 99902 h 722928"/>
              <a:gd name="connsiteX1494" fmla="*/ 376076 w 712090"/>
              <a:gd name="connsiteY1494" fmla="*/ 66098 h 722928"/>
              <a:gd name="connsiteX1495" fmla="*/ 323426 w 712090"/>
              <a:gd name="connsiteY1495" fmla="*/ 73610 h 722928"/>
              <a:gd name="connsiteX1496" fmla="*/ 297100 w 712090"/>
              <a:gd name="connsiteY1496" fmla="*/ 17270 h 722928"/>
              <a:gd name="connsiteX1497" fmla="*/ 199320 w 712090"/>
              <a:gd name="connsiteY1497" fmla="*/ 39806 h 722928"/>
              <a:gd name="connsiteX1498" fmla="*/ 165473 w 712090"/>
              <a:gd name="connsiteY1498" fmla="*/ 62342 h 722928"/>
              <a:gd name="connsiteX1499" fmla="*/ 165473 w 712090"/>
              <a:gd name="connsiteY1499" fmla="*/ 72084 h 722928"/>
              <a:gd name="connsiteX1500" fmla="*/ 169822 w 712090"/>
              <a:gd name="connsiteY1500" fmla="*/ 77738 h 722928"/>
              <a:gd name="connsiteX1501" fmla="*/ 170391 w 712090"/>
              <a:gd name="connsiteY1501" fmla="*/ 77738 h 722928"/>
              <a:gd name="connsiteX1502" fmla="*/ 170568 w 712090"/>
              <a:gd name="connsiteY1502" fmla="*/ 78709 h 722928"/>
              <a:gd name="connsiteX1503" fmla="*/ 176756 w 712090"/>
              <a:gd name="connsiteY1503" fmla="*/ 86756 h 722928"/>
              <a:gd name="connsiteX1504" fmla="*/ 199320 w 712090"/>
              <a:gd name="connsiteY1504" fmla="*/ 111170 h 722928"/>
              <a:gd name="connsiteX1505" fmla="*/ 199320 w 712090"/>
              <a:gd name="connsiteY1505" fmla="*/ 114926 h 722928"/>
              <a:gd name="connsiteX1506" fmla="*/ 178206 w 712090"/>
              <a:gd name="connsiteY1506" fmla="*/ 133981 h 722928"/>
              <a:gd name="connsiteX1507" fmla="*/ 180379 w 712090"/>
              <a:gd name="connsiteY1507" fmla="*/ 137806 h 722928"/>
              <a:gd name="connsiteX1508" fmla="*/ 176609 w 712090"/>
              <a:gd name="connsiteY1508" fmla="*/ 141598 h 722928"/>
              <a:gd name="connsiteX1509" fmla="*/ 173779 w 712090"/>
              <a:gd name="connsiteY1509" fmla="*/ 137976 h 722928"/>
              <a:gd name="connsiteX1510" fmla="*/ 160302 w 712090"/>
              <a:gd name="connsiteY1510" fmla="*/ 150138 h 722928"/>
              <a:gd name="connsiteX1511" fmla="*/ 135387 w 712090"/>
              <a:gd name="connsiteY1511" fmla="*/ 193802 h 722928"/>
              <a:gd name="connsiteX1512" fmla="*/ 112823 w 712090"/>
              <a:gd name="connsiteY1512" fmla="*/ 250142 h 722928"/>
              <a:gd name="connsiteX1513" fmla="*/ 63933 w 712090"/>
              <a:gd name="connsiteY1513" fmla="*/ 246386 h 722928"/>
              <a:gd name="connsiteX1514" fmla="*/ 11282 w 712090"/>
              <a:gd name="connsiteY1514" fmla="*/ 265166 h 722928"/>
              <a:gd name="connsiteX1515" fmla="*/ 9198 w 712090"/>
              <a:gd name="connsiteY1515" fmla="*/ 283898 h 722928"/>
              <a:gd name="connsiteX1516" fmla="*/ 7521 w 712090"/>
              <a:gd name="connsiteY1516" fmla="*/ 272678 h 722928"/>
              <a:gd name="connsiteX1517" fmla="*/ 5232 w 712090"/>
              <a:gd name="connsiteY1517" fmla="*/ 273821 h 722928"/>
              <a:gd name="connsiteX1518" fmla="*/ 7521 w 712090"/>
              <a:gd name="connsiteY1518" fmla="*/ 262818 h 722928"/>
              <a:gd name="connsiteX1519" fmla="*/ 26325 w 712090"/>
              <a:gd name="connsiteY1519" fmla="*/ 235118 h 722928"/>
              <a:gd name="connsiteX1520" fmla="*/ 67694 w 712090"/>
              <a:gd name="connsiteY1520" fmla="*/ 242630 h 722928"/>
              <a:gd name="connsiteX1521" fmla="*/ 94019 w 712090"/>
              <a:gd name="connsiteY1521" fmla="*/ 250142 h 722928"/>
              <a:gd name="connsiteX1522" fmla="*/ 116583 w 712090"/>
              <a:gd name="connsiteY1522" fmla="*/ 231362 h 722928"/>
              <a:gd name="connsiteX1523" fmla="*/ 157952 w 712090"/>
              <a:gd name="connsiteY1523" fmla="*/ 144974 h 722928"/>
              <a:gd name="connsiteX1524" fmla="*/ 168950 w 712090"/>
              <a:gd name="connsiteY1524" fmla="*/ 131793 h 722928"/>
              <a:gd name="connsiteX1525" fmla="*/ 166241 w 712090"/>
              <a:gd name="connsiteY1525" fmla="*/ 128325 h 722928"/>
              <a:gd name="connsiteX1526" fmla="*/ 161528 w 712090"/>
              <a:gd name="connsiteY1526" fmla="*/ 115052 h 722928"/>
              <a:gd name="connsiteX1527" fmla="*/ 153987 w 712090"/>
              <a:gd name="connsiteY1527" fmla="*/ 80920 h 722928"/>
              <a:gd name="connsiteX1528" fmla="*/ 161528 w 712090"/>
              <a:gd name="connsiteY1528" fmla="*/ 80920 h 722928"/>
              <a:gd name="connsiteX1529" fmla="*/ 165298 w 712090"/>
              <a:gd name="connsiteY1529" fmla="*/ 111259 h 722928"/>
              <a:gd name="connsiteX1530" fmla="*/ 173717 w 712090"/>
              <a:gd name="connsiteY1530" fmla="*/ 126079 h 722928"/>
              <a:gd name="connsiteX1531" fmla="*/ 176756 w 712090"/>
              <a:gd name="connsiteY1531" fmla="*/ 122438 h 722928"/>
              <a:gd name="connsiteX1532" fmla="*/ 188038 w 712090"/>
              <a:gd name="connsiteY1532" fmla="*/ 114456 h 722928"/>
              <a:gd name="connsiteX1533" fmla="*/ 188038 w 712090"/>
              <a:gd name="connsiteY1533" fmla="*/ 109143 h 722928"/>
              <a:gd name="connsiteX1534" fmla="*/ 185208 w 712090"/>
              <a:gd name="connsiteY1534" fmla="*/ 112053 h 722928"/>
              <a:gd name="connsiteX1535" fmla="*/ 181504 w 712090"/>
              <a:gd name="connsiteY1535" fmla="*/ 108243 h 722928"/>
              <a:gd name="connsiteX1536" fmla="*/ 181504 w 712090"/>
              <a:gd name="connsiteY1536" fmla="*/ 100623 h 722928"/>
              <a:gd name="connsiteX1537" fmla="*/ 181874 w 712090"/>
              <a:gd name="connsiteY1537" fmla="*/ 96818 h 722928"/>
              <a:gd name="connsiteX1538" fmla="*/ 171837 w 712090"/>
              <a:gd name="connsiteY1538" fmla="*/ 85679 h 722928"/>
              <a:gd name="connsiteX1539" fmla="*/ 174096 w 712090"/>
              <a:gd name="connsiteY1539" fmla="*/ 98086 h 722928"/>
              <a:gd name="connsiteX1540" fmla="*/ 177800 w 712090"/>
              <a:gd name="connsiteY1540" fmla="*/ 115595 h 722928"/>
              <a:gd name="connsiteX1541" fmla="*/ 170391 w 712090"/>
              <a:gd name="connsiteY1541" fmla="*/ 119380 h 722928"/>
              <a:gd name="connsiteX1542" fmla="*/ 166906 w 712090"/>
              <a:gd name="connsiteY1542" fmla="*/ 80208 h 722928"/>
              <a:gd name="connsiteX1543" fmla="*/ 154191 w 712090"/>
              <a:gd name="connsiteY1543" fmla="*/ 66098 h 722928"/>
              <a:gd name="connsiteX1544" fmla="*/ 154191 w 712090"/>
              <a:gd name="connsiteY1544" fmla="*/ 62342 h 722928"/>
              <a:gd name="connsiteX1545" fmla="*/ 267014 w 712090"/>
              <a:gd name="connsiteY1545" fmla="*/ 2246 h 722928"/>
              <a:gd name="connsiteX1546" fmla="*/ 284878 w 712090"/>
              <a:gd name="connsiteY1546" fmla="*/ 368 h 72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Lst>
            <a:rect l="l" t="t" r="r" b="b"/>
            <a:pathLst>
              <a:path w="712090" h="722928">
                <a:moveTo>
                  <a:pt x="470086" y="687830"/>
                </a:moveTo>
                <a:lnTo>
                  <a:pt x="466335" y="689593"/>
                </a:lnTo>
                <a:cubicBezTo>
                  <a:pt x="447531" y="697105"/>
                  <a:pt x="421205" y="712129"/>
                  <a:pt x="398641" y="712129"/>
                </a:cubicBezTo>
                <a:lnTo>
                  <a:pt x="377463" y="705190"/>
                </a:lnTo>
                <a:lnTo>
                  <a:pt x="380990" y="710297"/>
                </a:lnTo>
                <a:cubicBezTo>
                  <a:pt x="383922" y="713463"/>
                  <a:pt x="387205" y="715808"/>
                  <a:pt x="390957" y="716746"/>
                </a:cubicBezTo>
                <a:cubicBezTo>
                  <a:pt x="417223" y="724251"/>
                  <a:pt x="443489" y="705490"/>
                  <a:pt x="466003" y="690481"/>
                </a:cubicBezTo>
                <a:close/>
                <a:moveTo>
                  <a:pt x="144247" y="618258"/>
                </a:moveTo>
                <a:lnTo>
                  <a:pt x="145724" y="619976"/>
                </a:lnTo>
                <a:lnTo>
                  <a:pt x="146727" y="620494"/>
                </a:lnTo>
                <a:lnTo>
                  <a:pt x="145452" y="618332"/>
                </a:lnTo>
                <a:close/>
                <a:moveTo>
                  <a:pt x="164345" y="618189"/>
                </a:moveTo>
                <a:lnTo>
                  <a:pt x="162454" y="622038"/>
                </a:lnTo>
                <a:lnTo>
                  <a:pt x="165797" y="618636"/>
                </a:lnTo>
                <a:close/>
                <a:moveTo>
                  <a:pt x="259397" y="615291"/>
                </a:moveTo>
                <a:cubicBezTo>
                  <a:pt x="263207" y="618784"/>
                  <a:pt x="267017" y="618784"/>
                  <a:pt x="267017" y="622276"/>
                </a:cubicBezTo>
                <a:cubicBezTo>
                  <a:pt x="267017" y="622276"/>
                  <a:pt x="270827" y="625769"/>
                  <a:pt x="270827" y="629262"/>
                </a:cubicBezTo>
                <a:cubicBezTo>
                  <a:pt x="274637" y="629262"/>
                  <a:pt x="270827" y="632754"/>
                  <a:pt x="267017" y="632754"/>
                </a:cubicBezTo>
                <a:cubicBezTo>
                  <a:pt x="267017" y="629262"/>
                  <a:pt x="263207" y="629262"/>
                  <a:pt x="263207" y="625769"/>
                </a:cubicBezTo>
                <a:cubicBezTo>
                  <a:pt x="259397" y="625769"/>
                  <a:pt x="259397" y="622276"/>
                  <a:pt x="255587" y="618784"/>
                </a:cubicBezTo>
                <a:cubicBezTo>
                  <a:pt x="255587" y="618784"/>
                  <a:pt x="255587" y="615291"/>
                  <a:pt x="259397" y="615291"/>
                </a:cubicBezTo>
                <a:close/>
                <a:moveTo>
                  <a:pt x="149994" y="613812"/>
                </a:moveTo>
                <a:lnTo>
                  <a:pt x="155046" y="618268"/>
                </a:lnTo>
                <a:cubicBezTo>
                  <a:pt x="151341" y="618268"/>
                  <a:pt x="151341" y="618268"/>
                  <a:pt x="151341" y="618268"/>
                </a:cubicBezTo>
                <a:cubicBezTo>
                  <a:pt x="149489" y="616383"/>
                  <a:pt x="149489" y="615440"/>
                  <a:pt x="149952" y="614026"/>
                </a:cubicBezTo>
                <a:close/>
                <a:moveTo>
                  <a:pt x="533377" y="612898"/>
                </a:moveTo>
                <a:lnTo>
                  <a:pt x="533542" y="617116"/>
                </a:lnTo>
                <a:lnTo>
                  <a:pt x="533929" y="615291"/>
                </a:lnTo>
                <a:cubicBezTo>
                  <a:pt x="537633" y="615291"/>
                  <a:pt x="541338" y="621641"/>
                  <a:pt x="537633" y="621641"/>
                </a:cubicBezTo>
                <a:lnTo>
                  <a:pt x="533653" y="619935"/>
                </a:lnTo>
                <a:lnTo>
                  <a:pt x="534028" y="629497"/>
                </a:lnTo>
                <a:cubicBezTo>
                  <a:pt x="537789" y="637009"/>
                  <a:pt x="537789" y="652033"/>
                  <a:pt x="530268" y="659545"/>
                </a:cubicBezTo>
                <a:lnTo>
                  <a:pt x="516833" y="665860"/>
                </a:lnTo>
                <a:lnTo>
                  <a:pt x="522287" y="664215"/>
                </a:lnTo>
                <a:lnTo>
                  <a:pt x="536210" y="659475"/>
                </a:lnTo>
                <a:lnTo>
                  <a:pt x="533929" y="652438"/>
                </a:lnTo>
                <a:cubicBezTo>
                  <a:pt x="530225" y="648628"/>
                  <a:pt x="537633" y="648628"/>
                  <a:pt x="537633" y="652438"/>
                </a:cubicBezTo>
                <a:lnTo>
                  <a:pt x="540366" y="658060"/>
                </a:lnTo>
                <a:lnTo>
                  <a:pt x="544331" y="656710"/>
                </a:lnTo>
                <a:lnTo>
                  <a:pt x="545678" y="653542"/>
                </a:lnTo>
                <a:lnTo>
                  <a:pt x="541496" y="650018"/>
                </a:lnTo>
                <a:cubicBezTo>
                  <a:pt x="540067" y="647703"/>
                  <a:pt x="539115" y="644925"/>
                  <a:pt x="537210" y="641220"/>
                </a:cubicBezTo>
                <a:cubicBezTo>
                  <a:pt x="533400" y="637516"/>
                  <a:pt x="541020" y="637516"/>
                  <a:pt x="541020" y="641220"/>
                </a:cubicBezTo>
                <a:lnTo>
                  <a:pt x="547128" y="650129"/>
                </a:lnTo>
                <a:lnTo>
                  <a:pt x="550735" y="641643"/>
                </a:lnTo>
                <a:lnTo>
                  <a:pt x="548640" y="641643"/>
                </a:lnTo>
                <a:cubicBezTo>
                  <a:pt x="544830" y="630213"/>
                  <a:pt x="541020" y="622593"/>
                  <a:pt x="537210" y="614973"/>
                </a:cubicBezTo>
                <a:lnTo>
                  <a:pt x="537175" y="614797"/>
                </a:lnTo>
                <a:close/>
                <a:moveTo>
                  <a:pt x="140229" y="603187"/>
                </a:moveTo>
                <a:cubicBezTo>
                  <a:pt x="143933" y="610727"/>
                  <a:pt x="147637" y="614498"/>
                  <a:pt x="151341" y="622038"/>
                </a:cubicBezTo>
                <a:cubicBezTo>
                  <a:pt x="151341" y="622038"/>
                  <a:pt x="155046" y="622038"/>
                  <a:pt x="155046" y="618268"/>
                </a:cubicBezTo>
                <a:cubicBezTo>
                  <a:pt x="155046" y="620173"/>
                  <a:pt x="154120" y="622038"/>
                  <a:pt x="152731" y="622981"/>
                </a:cubicBezTo>
                <a:lnTo>
                  <a:pt x="150880" y="622638"/>
                </a:lnTo>
                <a:lnTo>
                  <a:pt x="173236" y="634183"/>
                </a:lnTo>
                <a:cubicBezTo>
                  <a:pt x="187375" y="637001"/>
                  <a:pt x="220601" y="641932"/>
                  <a:pt x="229968" y="628371"/>
                </a:cubicBezTo>
                <a:lnTo>
                  <a:pt x="229797" y="608644"/>
                </a:lnTo>
                <a:lnTo>
                  <a:pt x="222250" y="612413"/>
                </a:lnTo>
                <a:lnTo>
                  <a:pt x="208165" y="619447"/>
                </a:lnTo>
                <a:lnTo>
                  <a:pt x="207433" y="621641"/>
                </a:lnTo>
                <a:lnTo>
                  <a:pt x="205261" y="620897"/>
                </a:lnTo>
                <a:lnTo>
                  <a:pt x="203081" y="621985"/>
                </a:lnTo>
                <a:lnTo>
                  <a:pt x="192942" y="622173"/>
                </a:lnTo>
                <a:lnTo>
                  <a:pt x="203994" y="629050"/>
                </a:lnTo>
                <a:cubicBezTo>
                  <a:pt x="207963" y="629050"/>
                  <a:pt x="203994" y="632754"/>
                  <a:pt x="200025" y="632754"/>
                </a:cubicBezTo>
                <a:cubicBezTo>
                  <a:pt x="196056" y="632754"/>
                  <a:pt x="192087" y="629050"/>
                  <a:pt x="188119" y="629050"/>
                </a:cubicBezTo>
                <a:cubicBezTo>
                  <a:pt x="186134" y="627198"/>
                  <a:pt x="186134" y="625346"/>
                  <a:pt x="187126" y="623957"/>
                </a:cubicBezTo>
                <a:lnTo>
                  <a:pt x="190864" y="622212"/>
                </a:lnTo>
                <a:lnTo>
                  <a:pt x="178184" y="622447"/>
                </a:lnTo>
                <a:lnTo>
                  <a:pt x="177310" y="622179"/>
                </a:lnTo>
                <a:lnTo>
                  <a:pt x="178197" y="625337"/>
                </a:lnTo>
                <a:cubicBezTo>
                  <a:pt x="177271" y="626751"/>
                  <a:pt x="175419" y="627694"/>
                  <a:pt x="173566" y="625809"/>
                </a:cubicBezTo>
                <a:lnTo>
                  <a:pt x="168628" y="620782"/>
                </a:lnTo>
                <a:lnTo>
                  <a:pt x="169171" y="619675"/>
                </a:lnTo>
                <a:lnTo>
                  <a:pt x="166833" y="618955"/>
                </a:lnTo>
                <a:lnTo>
                  <a:pt x="168628" y="620782"/>
                </a:lnTo>
                <a:lnTo>
                  <a:pt x="166158" y="625809"/>
                </a:lnTo>
                <a:cubicBezTo>
                  <a:pt x="166158" y="625809"/>
                  <a:pt x="162454" y="625809"/>
                  <a:pt x="162454" y="625809"/>
                </a:cubicBezTo>
                <a:lnTo>
                  <a:pt x="155046" y="615755"/>
                </a:lnTo>
                <a:lnTo>
                  <a:pt x="155046" y="613722"/>
                </a:lnTo>
                <a:lnTo>
                  <a:pt x="151687" y="610727"/>
                </a:lnTo>
                <a:lnTo>
                  <a:pt x="151341" y="610727"/>
                </a:lnTo>
                <a:lnTo>
                  <a:pt x="155046" y="615755"/>
                </a:lnTo>
                <a:lnTo>
                  <a:pt x="155046" y="618268"/>
                </a:lnTo>
                <a:lnTo>
                  <a:pt x="150601" y="610727"/>
                </a:lnTo>
                <a:lnTo>
                  <a:pt x="150762" y="609903"/>
                </a:lnTo>
                <a:lnTo>
                  <a:pt x="149398" y="608687"/>
                </a:lnTo>
                <a:lnTo>
                  <a:pt x="150601" y="610727"/>
                </a:lnTo>
                <a:lnTo>
                  <a:pt x="149994" y="613812"/>
                </a:lnTo>
                <a:lnTo>
                  <a:pt x="148100" y="612141"/>
                </a:lnTo>
                <a:lnTo>
                  <a:pt x="144433" y="604260"/>
                </a:lnTo>
                <a:lnTo>
                  <a:pt x="143229" y="603187"/>
                </a:lnTo>
                <a:close/>
                <a:moveTo>
                  <a:pt x="123971" y="584503"/>
                </a:moveTo>
                <a:lnTo>
                  <a:pt x="128475" y="599914"/>
                </a:lnTo>
                <a:lnTo>
                  <a:pt x="142664" y="616417"/>
                </a:lnTo>
                <a:lnTo>
                  <a:pt x="143664" y="615297"/>
                </a:lnTo>
                <a:lnTo>
                  <a:pt x="136525" y="603187"/>
                </a:lnTo>
                <a:lnTo>
                  <a:pt x="140792" y="601015"/>
                </a:lnTo>
                <a:lnTo>
                  <a:pt x="126397" y="588181"/>
                </a:lnTo>
                <a:close/>
                <a:moveTo>
                  <a:pt x="114206" y="569691"/>
                </a:moveTo>
                <a:lnTo>
                  <a:pt x="115742" y="573310"/>
                </a:lnTo>
                <a:lnTo>
                  <a:pt x="116213" y="572735"/>
                </a:lnTo>
                <a:close/>
                <a:moveTo>
                  <a:pt x="590020" y="532741"/>
                </a:moveTo>
                <a:cubicBezTo>
                  <a:pt x="593724" y="536234"/>
                  <a:pt x="597428" y="539726"/>
                  <a:pt x="601133" y="543219"/>
                </a:cubicBezTo>
                <a:cubicBezTo>
                  <a:pt x="604837" y="546712"/>
                  <a:pt x="597428" y="550204"/>
                  <a:pt x="597428" y="546712"/>
                </a:cubicBezTo>
                <a:cubicBezTo>
                  <a:pt x="593724" y="543219"/>
                  <a:pt x="590020" y="539726"/>
                  <a:pt x="586316" y="539726"/>
                </a:cubicBezTo>
                <a:cubicBezTo>
                  <a:pt x="582612" y="536234"/>
                  <a:pt x="586316" y="532741"/>
                  <a:pt x="590020" y="532741"/>
                </a:cubicBezTo>
                <a:close/>
                <a:moveTo>
                  <a:pt x="589152" y="510475"/>
                </a:moveTo>
                <a:lnTo>
                  <a:pt x="575861" y="536488"/>
                </a:lnTo>
                <a:lnTo>
                  <a:pt x="577122" y="536909"/>
                </a:lnTo>
                <a:cubicBezTo>
                  <a:pt x="577586" y="538298"/>
                  <a:pt x="577586" y="540150"/>
                  <a:pt x="575733" y="540150"/>
                </a:cubicBezTo>
                <a:lnTo>
                  <a:pt x="574058" y="539964"/>
                </a:lnTo>
                <a:lnTo>
                  <a:pt x="566141" y="554430"/>
                </a:lnTo>
                <a:lnTo>
                  <a:pt x="568523" y="554668"/>
                </a:lnTo>
                <a:cubicBezTo>
                  <a:pt x="569515" y="556157"/>
                  <a:pt x="569515" y="558141"/>
                  <a:pt x="567531" y="558141"/>
                </a:cubicBezTo>
                <a:lnTo>
                  <a:pt x="565320" y="555930"/>
                </a:lnTo>
                <a:lnTo>
                  <a:pt x="564114" y="558133"/>
                </a:lnTo>
                <a:cubicBezTo>
                  <a:pt x="556593" y="565645"/>
                  <a:pt x="545311" y="573157"/>
                  <a:pt x="537789" y="584425"/>
                </a:cubicBezTo>
                <a:lnTo>
                  <a:pt x="535939" y="592741"/>
                </a:lnTo>
                <a:lnTo>
                  <a:pt x="538750" y="596259"/>
                </a:lnTo>
                <a:lnTo>
                  <a:pt x="555436" y="598520"/>
                </a:lnTo>
                <a:lnTo>
                  <a:pt x="549048" y="592273"/>
                </a:lnTo>
                <a:cubicBezTo>
                  <a:pt x="549048" y="592273"/>
                  <a:pt x="545192" y="588502"/>
                  <a:pt x="541337" y="584732"/>
                </a:cubicBezTo>
                <a:cubicBezTo>
                  <a:pt x="541337" y="584732"/>
                  <a:pt x="541337" y="577191"/>
                  <a:pt x="545192" y="580962"/>
                </a:cubicBezTo>
                <a:cubicBezTo>
                  <a:pt x="547120" y="582847"/>
                  <a:pt x="552903" y="587560"/>
                  <a:pt x="557240" y="592273"/>
                </a:cubicBezTo>
                <a:lnTo>
                  <a:pt x="559657" y="595684"/>
                </a:lnTo>
                <a:lnTo>
                  <a:pt x="570560" y="587681"/>
                </a:lnTo>
                <a:lnTo>
                  <a:pt x="561816" y="584996"/>
                </a:lnTo>
                <a:cubicBezTo>
                  <a:pt x="559435" y="582218"/>
                  <a:pt x="557530" y="578514"/>
                  <a:pt x="555625" y="576662"/>
                </a:cubicBezTo>
                <a:cubicBezTo>
                  <a:pt x="555625" y="572957"/>
                  <a:pt x="559435" y="569253"/>
                  <a:pt x="563245" y="572957"/>
                </a:cubicBezTo>
                <a:cubicBezTo>
                  <a:pt x="563245" y="576662"/>
                  <a:pt x="563245" y="576662"/>
                  <a:pt x="567055" y="580366"/>
                </a:cubicBezTo>
                <a:cubicBezTo>
                  <a:pt x="567055" y="580366"/>
                  <a:pt x="567055" y="580366"/>
                  <a:pt x="567055" y="584070"/>
                </a:cubicBezTo>
                <a:cubicBezTo>
                  <a:pt x="570865" y="582218"/>
                  <a:pt x="572770" y="583144"/>
                  <a:pt x="573246" y="584533"/>
                </a:cubicBezTo>
                <a:lnTo>
                  <a:pt x="571371" y="587085"/>
                </a:lnTo>
                <a:lnTo>
                  <a:pt x="572623" y="586166"/>
                </a:lnTo>
                <a:lnTo>
                  <a:pt x="579369" y="577606"/>
                </a:lnTo>
                <a:lnTo>
                  <a:pt x="579239" y="577645"/>
                </a:lnTo>
                <a:cubicBezTo>
                  <a:pt x="577929" y="576738"/>
                  <a:pt x="577056" y="574923"/>
                  <a:pt x="578803" y="573109"/>
                </a:cubicBezTo>
                <a:cubicBezTo>
                  <a:pt x="578803" y="569481"/>
                  <a:pt x="571817" y="565852"/>
                  <a:pt x="568325" y="562223"/>
                </a:cubicBezTo>
                <a:cubicBezTo>
                  <a:pt x="568325" y="558595"/>
                  <a:pt x="571817" y="554966"/>
                  <a:pt x="571817" y="558595"/>
                </a:cubicBezTo>
                <a:cubicBezTo>
                  <a:pt x="575310" y="560409"/>
                  <a:pt x="578803" y="563131"/>
                  <a:pt x="580986" y="566306"/>
                </a:cubicBezTo>
                <a:lnTo>
                  <a:pt x="581987" y="574284"/>
                </a:lnTo>
                <a:lnTo>
                  <a:pt x="587280" y="567568"/>
                </a:lnTo>
                <a:lnTo>
                  <a:pt x="593569" y="557612"/>
                </a:lnTo>
                <a:lnTo>
                  <a:pt x="590153" y="557612"/>
                </a:lnTo>
                <a:cubicBezTo>
                  <a:pt x="590153" y="553908"/>
                  <a:pt x="583009" y="546500"/>
                  <a:pt x="579437" y="542795"/>
                </a:cubicBezTo>
                <a:cubicBezTo>
                  <a:pt x="579437" y="542795"/>
                  <a:pt x="583009" y="539091"/>
                  <a:pt x="583009" y="539091"/>
                </a:cubicBezTo>
                <a:lnTo>
                  <a:pt x="593650" y="557483"/>
                </a:lnTo>
                <a:lnTo>
                  <a:pt x="597580" y="551262"/>
                </a:lnTo>
                <a:lnTo>
                  <a:pt x="607186" y="540043"/>
                </a:lnTo>
                <a:lnTo>
                  <a:pt x="601662" y="540043"/>
                </a:lnTo>
                <a:cubicBezTo>
                  <a:pt x="601662" y="528613"/>
                  <a:pt x="593724" y="520993"/>
                  <a:pt x="589756" y="513373"/>
                </a:cubicBezTo>
                <a:close/>
                <a:moveTo>
                  <a:pt x="650813" y="505728"/>
                </a:moveTo>
                <a:lnTo>
                  <a:pt x="649990" y="505748"/>
                </a:lnTo>
                <a:lnTo>
                  <a:pt x="652326" y="509953"/>
                </a:lnTo>
                <a:close/>
                <a:moveTo>
                  <a:pt x="597694" y="502578"/>
                </a:moveTo>
                <a:cubicBezTo>
                  <a:pt x="597694" y="502578"/>
                  <a:pt x="601663" y="505753"/>
                  <a:pt x="597694" y="505753"/>
                </a:cubicBezTo>
                <a:cubicBezTo>
                  <a:pt x="593725" y="508928"/>
                  <a:pt x="593725" y="502578"/>
                  <a:pt x="597694" y="502578"/>
                </a:cubicBezTo>
                <a:close/>
                <a:moveTo>
                  <a:pt x="602023" y="497790"/>
                </a:moveTo>
                <a:cubicBezTo>
                  <a:pt x="597770" y="499523"/>
                  <a:pt x="594113" y="502857"/>
                  <a:pt x="590851" y="507149"/>
                </a:cubicBezTo>
                <a:lnTo>
                  <a:pt x="589984" y="508845"/>
                </a:lnTo>
                <a:lnTo>
                  <a:pt x="593724" y="509563"/>
                </a:lnTo>
                <a:lnTo>
                  <a:pt x="608687" y="538291"/>
                </a:lnTo>
                <a:lnTo>
                  <a:pt x="618572" y="526746"/>
                </a:lnTo>
                <a:lnTo>
                  <a:pt x="612708" y="515279"/>
                </a:lnTo>
                <a:cubicBezTo>
                  <a:pt x="610393" y="510428"/>
                  <a:pt x="608541" y="505577"/>
                  <a:pt x="608541" y="501697"/>
                </a:cubicBezTo>
                <a:cubicBezTo>
                  <a:pt x="604837" y="497816"/>
                  <a:pt x="608541" y="497816"/>
                  <a:pt x="612245" y="501697"/>
                </a:cubicBezTo>
                <a:lnTo>
                  <a:pt x="622973" y="524175"/>
                </a:lnTo>
                <a:lnTo>
                  <a:pt x="648296" y="514455"/>
                </a:lnTo>
                <a:lnTo>
                  <a:pt x="646430" y="513056"/>
                </a:lnTo>
                <a:cubicBezTo>
                  <a:pt x="646430" y="509246"/>
                  <a:pt x="642620" y="505436"/>
                  <a:pt x="635000" y="505436"/>
                </a:cubicBezTo>
                <a:lnTo>
                  <a:pt x="635110" y="504665"/>
                </a:lnTo>
                <a:lnTo>
                  <a:pt x="616765" y="498038"/>
                </a:lnTo>
                <a:cubicBezTo>
                  <a:pt x="611124" y="495925"/>
                  <a:pt x="606276" y="496057"/>
                  <a:pt x="602023" y="497790"/>
                </a:cubicBezTo>
                <a:close/>
                <a:moveTo>
                  <a:pt x="267758" y="449397"/>
                </a:moveTo>
                <a:cubicBezTo>
                  <a:pt x="267758" y="445428"/>
                  <a:pt x="271463" y="453366"/>
                  <a:pt x="267758" y="453366"/>
                </a:cubicBezTo>
                <a:cubicBezTo>
                  <a:pt x="264054" y="453366"/>
                  <a:pt x="260350" y="449397"/>
                  <a:pt x="267758" y="449397"/>
                </a:cubicBezTo>
                <a:close/>
                <a:moveTo>
                  <a:pt x="338045" y="377886"/>
                </a:moveTo>
                <a:lnTo>
                  <a:pt x="338267" y="378114"/>
                </a:lnTo>
                <a:lnTo>
                  <a:pt x="337307" y="377946"/>
                </a:lnTo>
                <a:close/>
                <a:moveTo>
                  <a:pt x="329792" y="376628"/>
                </a:moveTo>
                <a:lnTo>
                  <a:pt x="337307" y="377946"/>
                </a:lnTo>
                <a:lnTo>
                  <a:pt x="336562" y="378006"/>
                </a:lnTo>
                <a:lnTo>
                  <a:pt x="331093" y="377356"/>
                </a:lnTo>
                <a:close/>
                <a:moveTo>
                  <a:pt x="367819" y="374695"/>
                </a:moveTo>
                <a:lnTo>
                  <a:pt x="367720" y="374762"/>
                </a:lnTo>
                <a:lnTo>
                  <a:pt x="367782" y="374752"/>
                </a:lnTo>
                <a:close/>
                <a:moveTo>
                  <a:pt x="333810" y="373524"/>
                </a:moveTo>
                <a:lnTo>
                  <a:pt x="343155" y="376784"/>
                </a:lnTo>
                <a:lnTo>
                  <a:pt x="340488" y="377686"/>
                </a:lnTo>
                <a:lnTo>
                  <a:pt x="338045" y="377886"/>
                </a:lnTo>
                <a:close/>
                <a:moveTo>
                  <a:pt x="340420" y="372503"/>
                </a:moveTo>
                <a:lnTo>
                  <a:pt x="340469" y="372552"/>
                </a:lnTo>
                <a:lnTo>
                  <a:pt x="340542" y="372558"/>
                </a:lnTo>
                <a:close/>
                <a:moveTo>
                  <a:pt x="332148" y="371812"/>
                </a:moveTo>
                <a:lnTo>
                  <a:pt x="336769" y="372520"/>
                </a:lnTo>
                <a:lnTo>
                  <a:pt x="334237" y="373131"/>
                </a:lnTo>
                <a:lnTo>
                  <a:pt x="333148" y="372842"/>
                </a:lnTo>
                <a:close/>
                <a:moveTo>
                  <a:pt x="327762" y="371413"/>
                </a:moveTo>
                <a:lnTo>
                  <a:pt x="333148" y="372842"/>
                </a:lnTo>
                <a:lnTo>
                  <a:pt x="333810" y="373524"/>
                </a:lnTo>
                <a:close/>
                <a:moveTo>
                  <a:pt x="325327" y="370768"/>
                </a:moveTo>
                <a:lnTo>
                  <a:pt x="326367" y="370927"/>
                </a:lnTo>
                <a:lnTo>
                  <a:pt x="327762" y="371413"/>
                </a:lnTo>
                <a:close/>
                <a:moveTo>
                  <a:pt x="323677" y="370330"/>
                </a:moveTo>
                <a:lnTo>
                  <a:pt x="325327" y="370768"/>
                </a:lnTo>
                <a:lnTo>
                  <a:pt x="323755" y="370527"/>
                </a:lnTo>
                <a:close/>
                <a:moveTo>
                  <a:pt x="324844" y="370100"/>
                </a:moveTo>
                <a:lnTo>
                  <a:pt x="331675" y="371395"/>
                </a:lnTo>
                <a:lnTo>
                  <a:pt x="331741" y="371393"/>
                </a:lnTo>
                <a:lnTo>
                  <a:pt x="332148" y="371812"/>
                </a:lnTo>
                <a:lnTo>
                  <a:pt x="326367" y="370927"/>
                </a:lnTo>
                <a:lnTo>
                  <a:pt x="325386" y="370584"/>
                </a:lnTo>
                <a:close/>
                <a:moveTo>
                  <a:pt x="317714" y="368749"/>
                </a:moveTo>
                <a:lnTo>
                  <a:pt x="323483" y="369842"/>
                </a:lnTo>
                <a:lnTo>
                  <a:pt x="323677" y="370330"/>
                </a:lnTo>
                <a:close/>
                <a:moveTo>
                  <a:pt x="352334" y="368564"/>
                </a:moveTo>
                <a:lnTo>
                  <a:pt x="352847" y="368641"/>
                </a:lnTo>
                <a:lnTo>
                  <a:pt x="351027" y="369080"/>
                </a:lnTo>
                <a:close/>
                <a:moveTo>
                  <a:pt x="322895" y="368357"/>
                </a:moveTo>
                <a:lnTo>
                  <a:pt x="324844" y="370100"/>
                </a:lnTo>
                <a:lnTo>
                  <a:pt x="323483" y="369842"/>
                </a:lnTo>
                <a:close/>
                <a:moveTo>
                  <a:pt x="357485" y="367522"/>
                </a:moveTo>
                <a:lnTo>
                  <a:pt x="354621" y="368906"/>
                </a:lnTo>
                <a:lnTo>
                  <a:pt x="352847" y="368641"/>
                </a:lnTo>
                <a:close/>
                <a:moveTo>
                  <a:pt x="326913" y="366414"/>
                </a:moveTo>
                <a:lnTo>
                  <a:pt x="327715" y="367112"/>
                </a:lnTo>
                <a:lnTo>
                  <a:pt x="328260" y="367021"/>
                </a:lnTo>
                <a:close/>
                <a:moveTo>
                  <a:pt x="334030" y="366066"/>
                </a:moveTo>
                <a:lnTo>
                  <a:pt x="335036" y="367079"/>
                </a:lnTo>
                <a:lnTo>
                  <a:pt x="332962" y="366243"/>
                </a:lnTo>
                <a:close/>
                <a:moveTo>
                  <a:pt x="329941" y="365024"/>
                </a:moveTo>
                <a:lnTo>
                  <a:pt x="332962" y="366243"/>
                </a:lnTo>
                <a:lnTo>
                  <a:pt x="332017" y="366399"/>
                </a:lnTo>
                <a:lnTo>
                  <a:pt x="330510" y="365723"/>
                </a:lnTo>
                <a:close/>
                <a:moveTo>
                  <a:pt x="523562" y="359900"/>
                </a:moveTo>
                <a:lnTo>
                  <a:pt x="524059" y="360149"/>
                </a:lnTo>
                <a:lnTo>
                  <a:pt x="523119" y="363451"/>
                </a:lnTo>
                <a:close/>
                <a:moveTo>
                  <a:pt x="538162" y="359678"/>
                </a:moveTo>
                <a:lnTo>
                  <a:pt x="538162" y="386093"/>
                </a:lnTo>
                <a:cubicBezTo>
                  <a:pt x="538162" y="389866"/>
                  <a:pt x="530640" y="389866"/>
                  <a:pt x="530640" y="386093"/>
                </a:cubicBezTo>
                <a:lnTo>
                  <a:pt x="533546" y="362765"/>
                </a:lnTo>
                <a:close/>
                <a:moveTo>
                  <a:pt x="523632" y="359335"/>
                </a:moveTo>
                <a:lnTo>
                  <a:pt x="523562" y="359900"/>
                </a:lnTo>
                <a:lnTo>
                  <a:pt x="523119" y="359678"/>
                </a:lnTo>
                <a:close/>
                <a:moveTo>
                  <a:pt x="368410" y="358768"/>
                </a:moveTo>
                <a:lnTo>
                  <a:pt x="366459" y="363695"/>
                </a:lnTo>
                <a:lnTo>
                  <a:pt x="361987" y="366039"/>
                </a:lnTo>
                <a:lnTo>
                  <a:pt x="358464" y="367285"/>
                </a:lnTo>
                <a:lnTo>
                  <a:pt x="357485" y="367522"/>
                </a:lnTo>
                <a:lnTo>
                  <a:pt x="363123" y="364797"/>
                </a:lnTo>
                <a:lnTo>
                  <a:pt x="364910" y="361689"/>
                </a:lnTo>
                <a:close/>
                <a:moveTo>
                  <a:pt x="527632" y="356659"/>
                </a:moveTo>
                <a:lnTo>
                  <a:pt x="525000" y="360621"/>
                </a:lnTo>
                <a:lnTo>
                  <a:pt x="524059" y="360149"/>
                </a:lnTo>
                <a:lnTo>
                  <a:pt x="524446" y="358790"/>
                </a:lnTo>
                <a:close/>
                <a:moveTo>
                  <a:pt x="368412" y="355599"/>
                </a:moveTo>
                <a:lnTo>
                  <a:pt x="364910" y="361689"/>
                </a:lnTo>
                <a:lnTo>
                  <a:pt x="360561" y="365318"/>
                </a:lnTo>
                <a:lnTo>
                  <a:pt x="352334" y="368564"/>
                </a:lnTo>
                <a:lnTo>
                  <a:pt x="342624" y="367112"/>
                </a:lnTo>
                <a:lnTo>
                  <a:pt x="340806" y="364944"/>
                </a:lnTo>
                <a:lnTo>
                  <a:pt x="350078" y="363408"/>
                </a:lnTo>
                <a:close/>
                <a:moveTo>
                  <a:pt x="373550" y="354480"/>
                </a:moveTo>
                <a:lnTo>
                  <a:pt x="369610" y="363342"/>
                </a:lnTo>
                <a:lnTo>
                  <a:pt x="366108" y="364581"/>
                </a:lnTo>
                <a:lnTo>
                  <a:pt x="366459" y="363695"/>
                </a:lnTo>
                <a:lnTo>
                  <a:pt x="369879" y="361903"/>
                </a:lnTo>
                <a:lnTo>
                  <a:pt x="373411" y="354596"/>
                </a:lnTo>
                <a:close/>
                <a:moveTo>
                  <a:pt x="374096" y="353178"/>
                </a:moveTo>
                <a:lnTo>
                  <a:pt x="373411" y="354596"/>
                </a:lnTo>
                <a:lnTo>
                  <a:pt x="368410" y="358768"/>
                </a:lnTo>
                <a:lnTo>
                  <a:pt x="369920" y="354957"/>
                </a:lnTo>
                <a:close/>
                <a:moveTo>
                  <a:pt x="374919" y="352827"/>
                </a:moveTo>
                <a:lnTo>
                  <a:pt x="374720" y="353504"/>
                </a:lnTo>
                <a:lnTo>
                  <a:pt x="373550" y="354480"/>
                </a:lnTo>
                <a:lnTo>
                  <a:pt x="374137" y="353161"/>
                </a:lnTo>
                <a:close/>
                <a:moveTo>
                  <a:pt x="374501" y="352341"/>
                </a:moveTo>
                <a:lnTo>
                  <a:pt x="374137" y="353161"/>
                </a:lnTo>
                <a:lnTo>
                  <a:pt x="374096" y="353178"/>
                </a:lnTo>
                <a:close/>
                <a:moveTo>
                  <a:pt x="534401" y="352131"/>
                </a:moveTo>
                <a:cubicBezTo>
                  <a:pt x="538162" y="352131"/>
                  <a:pt x="538162" y="352131"/>
                  <a:pt x="538162" y="355904"/>
                </a:cubicBezTo>
                <a:lnTo>
                  <a:pt x="538162" y="359678"/>
                </a:lnTo>
                <a:cubicBezTo>
                  <a:pt x="534401" y="355904"/>
                  <a:pt x="534401" y="355904"/>
                  <a:pt x="534401" y="355904"/>
                </a:cubicBezTo>
                <a:lnTo>
                  <a:pt x="533546" y="362765"/>
                </a:lnTo>
                <a:lnTo>
                  <a:pt x="526880" y="367225"/>
                </a:lnTo>
                <a:cubicBezTo>
                  <a:pt x="526880" y="367225"/>
                  <a:pt x="523119" y="363451"/>
                  <a:pt x="523119" y="363451"/>
                </a:cubicBezTo>
                <a:lnTo>
                  <a:pt x="525000" y="360621"/>
                </a:lnTo>
                <a:lnTo>
                  <a:pt x="530640" y="363451"/>
                </a:lnTo>
                <a:lnTo>
                  <a:pt x="534401" y="352131"/>
                </a:lnTo>
                <a:close/>
                <a:moveTo>
                  <a:pt x="372441" y="348591"/>
                </a:moveTo>
                <a:lnTo>
                  <a:pt x="369920" y="354957"/>
                </a:lnTo>
                <a:lnTo>
                  <a:pt x="368412" y="355599"/>
                </a:lnTo>
                <a:close/>
                <a:moveTo>
                  <a:pt x="538162" y="340810"/>
                </a:moveTo>
                <a:lnTo>
                  <a:pt x="534401" y="352131"/>
                </a:lnTo>
                <a:lnTo>
                  <a:pt x="527632" y="356659"/>
                </a:lnTo>
                <a:close/>
                <a:moveTo>
                  <a:pt x="517831" y="339277"/>
                </a:moveTo>
                <a:lnTo>
                  <a:pt x="518941" y="340391"/>
                </a:lnTo>
                <a:lnTo>
                  <a:pt x="518792" y="340913"/>
                </a:lnTo>
                <a:lnTo>
                  <a:pt x="516014" y="341420"/>
                </a:lnTo>
                <a:lnTo>
                  <a:pt x="516068" y="341282"/>
                </a:lnTo>
                <a:close/>
                <a:moveTo>
                  <a:pt x="519358" y="338924"/>
                </a:moveTo>
                <a:lnTo>
                  <a:pt x="519358" y="340810"/>
                </a:lnTo>
                <a:lnTo>
                  <a:pt x="518941" y="340391"/>
                </a:lnTo>
                <a:close/>
                <a:moveTo>
                  <a:pt x="515953" y="337392"/>
                </a:moveTo>
                <a:lnTo>
                  <a:pt x="517102" y="338546"/>
                </a:lnTo>
                <a:lnTo>
                  <a:pt x="515598" y="340810"/>
                </a:lnTo>
                <a:close/>
                <a:moveTo>
                  <a:pt x="530640" y="337036"/>
                </a:moveTo>
                <a:lnTo>
                  <a:pt x="524446" y="358790"/>
                </a:lnTo>
                <a:lnTo>
                  <a:pt x="523632" y="359335"/>
                </a:lnTo>
                <a:lnTo>
                  <a:pt x="524668" y="351020"/>
                </a:lnTo>
                <a:close/>
                <a:moveTo>
                  <a:pt x="519941" y="336877"/>
                </a:moveTo>
                <a:lnTo>
                  <a:pt x="519358" y="338924"/>
                </a:lnTo>
                <a:lnTo>
                  <a:pt x="519358" y="337540"/>
                </a:lnTo>
                <a:close/>
                <a:moveTo>
                  <a:pt x="526437" y="336814"/>
                </a:moveTo>
                <a:lnTo>
                  <a:pt x="526880" y="337036"/>
                </a:lnTo>
                <a:lnTo>
                  <a:pt x="526316" y="337791"/>
                </a:lnTo>
                <a:close/>
                <a:moveTo>
                  <a:pt x="519358" y="335150"/>
                </a:moveTo>
                <a:lnTo>
                  <a:pt x="519358" y="337540"/>
                </a:lnTo>
                <a:lnTo>
                  <a:pt x="517831" y="339277"/>
                </a:lnTo>
                <a:lnTo>
                  <a:pt x="517102" y="338546"/>
                </a:lnTo>
                <a:close/>
                <a:moveTo>
                  <a:pt x="521484" y="335123"/>
                </a:moveTo>
                <a:lnTo>
                  <a:pt x="519358" y="340810"/>
                </a:lnTo>
                <a:lnTo>
                  <a:pt x="520645" y="336077"/>
                </a:lnTo>
                <a:close/>
                <a:moveTo>
                  <a:pt x="516198" y="335029"/>
                </a:moveTo>
                <a:lnTo>
                  <a:pt x="515953" y="337392"/>
                </a:lnTo>
                <a:lnTo>
                  <a:pt x="515598" y="337036"/>
                </a:lnTo>
                <a:close/>
                <a:moveTo>
                  <a:pt x="521733" y="334454"/>
                </a:moveTo>
                <a:lnTo>
                  <a:pt x="521968" y="334572"/>
                </a:lnTo>
                <a:lnTo>
                  <a:pt x="521484" y="335123"/>
                </a:lnTo>
                <a:close/>
                <a:moveTo>
                  <a:pt x="520769" y="333970"/>
                </a:moveTo>
                <a:lnTo>
                  <a:pt x="521163" y="334168"/>
                </a:lnTo>
                <a:lnTo>
                  <a:pt x="520645" y="336077"/>
                </a:lnTo>
                <a:lnTo>
                  <a:pt x="519941" y="336877"/>
                </a:lnTo>
                <a:close/>
                <a:moveTo>
                  <a:pt x="523119" y="333263"/>
                </a:moveTo>
                <a:cubicBezTo>
                  <a:pt x="523119" y="329489"/>
                  <a:pt x="526880" y="329489"/>
                  <a:pt x="526880" y="333263"/>
                </a:cubicBezTo>
                <a:lnTo>
                  <a:pt x="526437" y="336814"/>
                </a:lnTo>
                <a:lnTo>
                  <a:pt x="521968" y="334572"/>
                </a:lnTo>
                <a:close/>
                <a:moveTo>
                  <a:pt x="519358" y="333263"/>
                </a:moveTo>
                <a:lnTo>
                  <a:pt x="520299" y="333735"/>
                </a:lnTo>
                <a:lnTo>
                  <a:pt x="519358" y="335150"/>
                </a:lnTo>
                <a:close/>
                <a:moveTo>
                  <a:pt x="521239" y="332320"/>
                </a:moveTo>
                <a:lnTo>
                  <a:pt x="520769" y="333970"/>
                </a:lnTo>
                <a:lnTo>
                  <a:pt x="520299" y="333735"/>
                </a:lnTo>
                <a:close/>
                <a:moveTo>
                  <a:pt x="516729" y="329915"/>
                </a:moveTo>
                <a:lnTo>
                  <a:pt x="517626" y="330252"/>
                </a:lnTo>
                <a:lnTo>
                  <a:pt x="516198" y="335029"/>
                </a:lnTo>
                <a:close/>
                <a:moveTo>
                  <a:pt x="522357" y="329776"/>
                </a:moveTo>
                <a:lnTo>
                  <a:pt x="521961" y="331232"/>
                </a:lnTo>
                <a:lnTo>
                  <a:pt x="521239" y="332320"/>
                </a:lnTo>
                <a:lnTo>
                  <a:pt x="521916" y="329942"/>
                </a:lnTo>
                <a:close/>
                <a:moveTo>
                  <a:pt x="522517" y="329187"/>
                </a:moveTo>
                <a:lnTo>
                  <a:pt x="523119" y="329489"/>
                </a:lnTo>
                <a:lnTo>
                  <a:pt x="522357" y="329776"/>
                </a:lnTo>
                <a:close/>
                <a:moveTo>
                  <a:pt x="515360" y="327384"/>
                </a:moveTo>
                <a:lnTo>
                  <a:pt x="515380" y="327556"/>
                </a:lnTo>
                <a:lnTo>
                  <a:pt x="515308" y="327747"/>
                </a:lnTo>
                <a:close/>
                <a:moveTo>
                  <a:pt x="518541" y="327192"/>
                </a:moveTo>
                <a:lnTo>
                  <a:pt x="522179" y="329017"/>
                </a:lnTo>
                <a:lnTo>
                  <a:pt x="521916" y="329942"/>
                </a:lnTo>
                <a:lnTo>
                  <a:pt x="519358" y="330904"/>
                </a:lnTo>
                <a:lnTo>
                  <a:pt x="517626" y="330252"/>
                </a:lnTo>
                <a:close/>
                <a:moveTo>
                  <a:pt x="515994" y="325914"/>
                </a:moveTo>
                <a:lnTo>
                  <a:pt x="517087" y="326463"/>
                </a:lnTo>
                <a:lnTo>
                  <a:pt x="516729" y="329915"/>
                </a:lnTo>
                <a:lnTo>
                  <a:pt x="515598" y="329489"/>
                </a:lnTo>
                <a:lnTo>
                  <a:pt x="515380" y="327556"/>
                </a:lnTo>
                <a:close/>
                <a:moveTo>
                  <a:pt x="515598" y="325715"/>
                </a:moveTo>
                <a:lnTo>
                  <a:pt x="515360" y="327384"/>
                </a:lnTo>
                <a:lnTo>
                  <a:pt x="515280" y="326672"/>
                </a:lnTo>
                <a:close/>
                <a:moveTo>
                  <a:pt x="517668" y="320869"/>
                </a:moveTo>
                <a:lnTo>
                  <a:pt x="517587" y="321652"/>
                </a:lnTo>
                <a:lnTo>
                  <a:pt x="516068" y="325715"/>
                </a:lnTo>
                <a:lnTo>
                  <a:pt x="515994" y="325914"/>
                </a:lnTo>
                <a:lnTo>
                  <a:pt x="515598" y="325715"/>
                </a:lnTo>
                <a:close/>
                <a:moveTo>
                  <a:pt x="513642" y="317263"/>
                </a:moveTo>
                <a:lnTo>
                  <a:pt x="513631" y="317403"/>
                </a:lnTo>
                <a:lnTo>
                  <a:pt x="513605" y="317281"/>
                </a:lnTo>
                <a:close/>
                <a:moveTo>
                  <a:pt x="520551" y="314118"/>
                </a:moveTo>
                <a:lnTo>
                  <a:pt x="521359" y="317767"/>
                </a:lnTo>
                <a:lnTo>
                  <a:pt x="518982" y="325715"/>
                </a:lnTo>
                <a:lnTo>
                  <a:pt x="518541" y="327192"/>
                </a:lnTo>
                <a:lnTo>
                  <a:pt x="517087" y="326463"/>
                </a:lnTo>
                <a:lnTo>
                  <a:pt x="517165" y="325715"/>
                </a:lnTo>
                <a:lnTo>
                  <a:pt x="517587" y="321652"/>
                </a:lnTo>
                <a:lnTo>
                  <a:pt x="519359" y="316908"/>
                </a:lnTo>
                <a:close/>
                <a:moveTo>
                  <a:pt x="520487" y="313829"/>
                </a:moveTo>
                <a:lnTo>
                  <a:pt x="520495" y="313868"/>
                </a:lnTo>
                <a:lnTo>
                  <a:pt x="519359" y="316908"/>
                </a:lnTo>
                <a:lnTo>
                  <a:pt x="517668" y="320869"/>
                </a:lnTo>
                <a:lnTo>
                  <a:pt x="517948" y="318168"/>
                </a:lnTo>
                <a:lnTo>
                  <a:pt x="518739" y="314705"/>
                </a:lnTo>
                <a:close/>
                <a:moveTo>
                  <a:pt x="520726" y="313709"/>
                </a:moveTo>
                <a:lnTo>
                  <a:pt x="520551" y="314118"/>
                </a:lnTo>
                <a:lnTo>
                  <a:pt x="520495" y="313868"/>
                </a:lnTo>
                <a:lnTo>
                  <a:pt x="520516" y="313814"/>
                </a:lnTo>
                <a:close/>
                <a:moveTo>
                  <a:pt x="507241" y="310621"/>
                </a:moveTo>
                <a:lnTo>
                  <a:pt x="511585" y="310621"/>
                </a:lnTo>
                <a:lnTo>
                  <a:pt x="512777" y="313451"/>
                </a:lnTo>
                <a:lnTo>
                  <a:pt x="513605" y="317281"/>
                </a:lnTo>
                <a:lnTo>
                  <a:pt x="511837" y="318168"/>
                </a:lnTo>
                <a:cubicBezTo>
                  <a:pt x="511837" y="321942"/>
                  <a:pt x="508076" y="318168"/>
                  <a:pt x="508076" y="318168"/>
                </a:cubicBezTo>
                <a:close/>
                <a:moveTo>
                  <a:pt x="528969" y="308944"/>
                </a:moveTo>
                <a:lnTo>
                  <a:pt x="530640" y="310621"/>
                </a:lnTo>
                <a:lnTo>
                  <a:pt x="521733" y="334454"/>
                </a:lnTo>
                <a:lnTo>
                  <a:pt x="521163" y="334168"/>
                </a:lnTo>
                <a:lnTo>
                  <a:pt x="521961" y="331232"/>
                </a:lnTo>
                <a:lnTo>
                  <a:pt x="523119" y="329489"/>
                </a:lnTo>
                <a:close/>
                <a:moveTo>
                  <a:pt x="522456" y="308623"/>
                </a:moveTo>
                <a:lnTo>
                  <a:pt x="520516" y="313814"/>
                </a:lnTo>
                <a:lnTo>
                  <a:pt x="520487" y="313829"/>
                </a:lnTo>
                <a:lnTo>
                  <a:pt x="519725" y="310389"/>
                </a:lnTo>
                <a:lnTo>
                  <a:pt x="519893" y="309652"/>
                </a:lnTo>
                <a:close/>
                <a:moveTo>
                  <a:pt x="524194" y="307926"/>
                </a:moveTo>
                <a:lnTo>
                  <a:pt x="524276" y="308009"/>
                </a:lnTo>
                <a:lnTo>
                  <a:pt x="522898" y="312619"/>
                </a:lnTo>
                <a:lnTo>
                  <a:pt x="520726" y="313709"/>
                </a:lnTo>
                <a:lnTo>
                  <a:pt x="522989" y="308409"/>
                </a:lnTo>
                <a:close/>
                <a:moveTo>
                  <a:pt x="342072" y="307352"/>
                </a:moveTo>
                <a:cubicBezTo>
                  <a:pt x="351390" y="305945"/>
                  <a:pt x="360708" y="308759"/>
                  <a:pt x="368162" y="318140"/>
                </a:cubicBezTo>
                <a:cubicBezTo>
                  <a:pt x="373753" y="321892"/>
                  <a:pt x="379343" y="329397"/>
                  <a:pt x="382139" y="337839"/>
                </a:cubicBezTo>
                <a:lnTo>
                  <a:pt x="382259" y="338737"/>
                </a:lnTo>
                <a:lnTo>
                  <a:pt x="383070" y="336526"/>
                </a:lnTo>
                <a:cubicBezTo>
                  <a:pt x="383070" y="332716"/>
                  <a:pt x="390525" y="332716"/>
                  <a:pt x="390525" y="336526"/>
                </a:cubicBezTo>
                <a:lnTo>
                  <a:pt x="386687" y="344063"/>
                </a:lnTo>
                <a:lnTo>
                  <a:pt x="387350" y="344887"/>
                </a:lnTo>
                <a:lnTo>
                  <a:pt x="383819" y="351036"/>
                </a:lnTo>
                <a:lnTo>
                  <a:pt x="379343" y="363167"/>
                </a:lnTo>
                <a:lnTo>
                  <a:pt x="375007" y="367000"/>
                </a:lnTo>
                <a:lnTo>
                  <a:pt x="372821" y="371293"/>
                </a:lnTo>
                <a:lnTo>
                  <a:pt x="371979" y="371866"/>
                </a:lnTo>
                <a:lnTo>
                  <a:pt x="369354" y="377125"/>
                </a:lnTo>
                <a:cubicBezTo>
                  <a:pt x="364404" y="382044"/>
                  <a:pt x="358231" y="384938"/>
                  <a:pt x="351476" y="386096"/>
                </a:cubicBezTo>
                <a:lnTo>
                  <a:pt x="341359" y="385411"/>
                </a:lnTo>
                <a:lnTo>
                  <a:pt x="338344" y="386056"/>
                </a:lnTo>
                <a:lnTo>
                  <a:pt x="333094" y="384851"/>
                </a:lnTo>
                <a:lnTo>
                  <a:pt x="330103" y="384649"/>
                </a:lnTo>
                <a:lnTo>
                  <a:pt x="328185" y="383725"/>
                </a:lnTo>
                <a:lnTo>
                  <a:pt x="315515" y="380817"/>
                </a:lnTo>
                <a:lnTo>
                  <a:pt x="313516" y="376658"/>
                </a:lnTo>
                <a:lnTo>
                  <a:pt x="309079" y="374520"/>
                </a:lnTo>
                <a:lnTo>
                  <a:pt x="312752" y="375069"/>
                </a:lnTo>
                <a:lnTo>
                  <a:pt x="310823" y="371054"/>
                </a:lnTo>
                <a:lnTo>
                  <a:pt x="309079" y="374520"/>
                </a:lnTo>
                <a:cubicBezTo>
                  <a:pt x="305352" y="370816"/>
                  <a:pt x="309079" y="367112"/>
                  <a:pt x="309079" y="367112"/>
                </a:cubicBezTo>
                <a:lnTo>
                  <a:pt x="310911" y="367459"/>
                </a:lnTo>
                <a:lnTo>
                  <a:pt x="311660" y="360831"/>
                </a:lnTo>
                <a:lnTo>
                  <a:pt x="309079" y="355999"/>
                </a:lnTo>
                <a:lnTo>
                  <a:pt x="311919" y="358540"/>
                </a:lnTo>
                <a:lnTo>
                  <a:pt x="312254" y="355576"/>
                </a:lnTo>
                <a:cubicBezTo>
                  <a:pt x="312254" y="351766"/>
                  <a:pt x="315981" y="355576"/>
                  <a:pt x="315981" y="359386"/>
                </a:cubicBezTo>
                <a:lnTo>
                  <a:pt x="315981" y="362173"/>
                </a:lnTo>
                <a:lnTo>
                  <a:pt x="316890" y="362985"/>
                </a:lnTo>
                <a:lnTo>
                  <a:pt x="316999" y="368559"/>
                </a:lnTo>
                <a:lnTo>
                  <a:pt x="317714" y="368749"/>
                </a:lnTo>
                <a:lnTo>
                  <a:pt x="315981" y="368420"/>
                </a:lnTo>
                <a:lnTo>
                  <a:pt x="315981" y="368890"/>
                </a:lnTo>
                <a:lnTo>
                  <a:pt x="329792" y="376628"/>
                </a:lnTo>
                <a:lnTo>
                  <a:pt x="319096" y="374752"/>
                </a:lnTo>
                <a:lnTo>
                  <a:pt x="315981" y="368921"/>
                </a:lnTo>
                <a:lnTo>
                  <a:pt x="315981" y="372543"/>
                </a:lnTo>
                <a:lnTo>
                  <a:pt x="320911" y="376287"/>
                </a:lnTo>
                <a:lnTo>
                  <a:pt x="333888" y="378225"/>
                </a:lnTo>
                <a:lnTo>
                  <a:pt x="336562" y="378006"/>
                </a:lnTo>
                <a:lnTo>
                  <a:pt x="338371" y="378222"/>
                </a:lnTo>
                <a:lnTo>
                  <a:pt x="338430" y="378282"/>
                </a:lnTo>
                <a:lnTo>
                  <a:pt x="339721" y="378382"/>
                </a:lnTo>
                <a:lnTo>
                  <a:pt x="341461" y="378589"/>
                </a:lnTo>
                <a:lnTo>
                  <a:pt x="342215" y="378575"/>
                </a:lnTo>
                <a:lnTo>
                  <a:pt x="339721" y="378382"/>
                </a:lnTo>
                <a:lnTo>
                  <a:pt x="338371" y="378222"/>
                </a:lnTo>
                <a:lnTo>
                  <a:pt x="338267" y="378114"/>
                </a:lnTo>
                <a:lnTo>
                  <a:pt x="338897" y="378224"/>
                </a:lnTo>
                <a:lnTo>
                  <a:pt x="340488" y="377686"/>
                </a:lnTo>
                <a:lnTo>
                  <a:pt x="344746" y="377339"/>
                </a:lnTo>
                <a:lnTo>
                  <a:pt x="347283" y="378224"/>
                </a:lnTo>
                <a:lnTo>
                  <a:pt x="350780" y="377632"/>
                </a:lnTo>
                <a:lnTo>
                  <a:pt x="351629" y="377087"/>
                </a:lnTo>
                <a:lnTo>
                  <a:pt x="350924" y="377238"/>
                </a:lnTo>
                <a:lnTo>
                  <a:pt x="350168" y="376897"/>
                </a:lnTo>
                <a:lnTo>
                  <a:pt x="344746" y="377339"/>
                </a:lnTo>
                <a:lnTo>
                  <a:pt x="343155" y="376784"/>
                </a:lnTo>
                <a:lnTo>
                  <a:pt x="347020" y="375478"/>
                </a:lnTo>
                <a:lnTo>
                  <a:pt x="341322" y="372910"/>
                </a:lnTo>
                <a:lnTo>
                  <a:pt x="340760" y="373131"/>
                </a:lnTo>
                <a:lnTo>
                  <a:pt x="336769" y="372520"/>
                </a:lnTo>
                <a:lnTo>
                  <a:pt x="339172" y="371940"/>
                </a:lnTo>
                <a:lnTo>
                  <a:pt x="337602" y="371233"/>
                </a:lnTo>
                <a:lnTo>
                  <a:pt x="331741" y="371393"/>
                </a:lnTo>
                <a:lnTo>
                  <a:pt x="326903" y="366410"/>
                </a:lnTo>
                <a:lnTo>
                  <a:pt x="321085" y="363787"/>
                </a:lnTo>
                <a:lnTo>
                  <a:pt x="322895" y="368357"/>
                </a:lnTo>
                <a:lnTo>
                  <a:pt x="316890" y="362985"/>
                </a:lnTo>
                <a:lnTo>
                  <a:pt x="316753" y="356064"/>
                </a:lnTo>
                <a:lnTo>
                  <a:pt x="315416" y="352850"/>
                </a:lnTo>
                <a:lnTo>
                  <a:pt x="309079" y="355999"/>
                </a:lnTo>
                <a:cubicBezTo>
                  <a:pt x="309079" y="354147"/>
                  <a:pt x="310011" y="352295"/>
                  <a:pt x="311409" y="351369"/>
                </a:cubicBezTo>
                <a:lnTo>
                  <a:pt x="315075" y="352032"/>
                </a:lnTo>
                <a:lnTo>
                  <a:pt x="313244" y="347630"/>
                </a:lnTo>
                <a:cubicBezTo>
                  <a:pt x="312604" y="342178"/>
                  <a:pt x="313419" y="336667"/>
                  <a:pt x="315515" y="331742"/>
                </a:cubicBezTo>
                <a:lnTo>
                  <a:pt x="321005" y="324922"/>
                </a:lnTo>
                <a:lnTo>
                  <a:pt x="337406" y="315788"/>
                </a:lnTo>
                <a:lnTo>
                  <a:pt x="342071" y="314387"/>
                </a:lnTo>
                <a:cubicBezTo>
                  <a:pt x="345799" y="314387"/>
                  <a:pt x="349526" y="321892"/>
                  <a:pt x="342071" y="321892"/>
                </a:cubicBezTo>
                <a:cubicBezTo>
                  <a:pt x="334617" y="321892"/>
                  <a:pt x="319708" y="325644"/>
                  <a:pt x="319708" y="340653"/>
                </a:cubicBezTo>
                <a:lnTo>
                  <a:pt x="319708" y="344887"/>
                </a:lnTo>
                <a:lnTo>
                  <a:pt x="323988" y="344887"/>
                </a:lnTo>
                <a:lnTo>
                  <a:pt x="340806" y="364944"/>
                </a:lnTo>
                <a:lnTo>
                  <a:pt x="334030" y="366066"/>
                </a:lnTo>
                <a:lnTo>
                  <a:pt x="327715" y="359703"/>
                </a:lnTo>
                <a:cubicBezTo>
                  <a:pt x="327715" y="357851"/>
                  <a:pt x="326783" y="357851"/>
                  <a:pt x="325851" y="358777"/>
                </a:cubicBezTo>
                <a:lnTo>
                  <a:pt x="325519" y="359604"/>
                </a:lnTo>
                <a:lnTo>
                  <a:pt x="321937" y="355214"/>
                </a:lnTo>
                <a:lnTo>
                  <a:pt x="323988" y="348591"/>
                </a:lnTo>
                <a:lnTo>
                  <a:pt x="319708" y="348591"/>
                </a:lnTo>
                <a:lnTo>
                  <a:pt x="319708" y="352482"/>
                </a:lnTo>
                <a:lnTo>
                  <a:pt x="321937" y="355214"/>
                </a:lnTo>
                <a:lnTo>
                  <a:pt x="321667" y="356087"/>
                </a:lnTo>
                <a:lnTo>
                  <a:pt x="325243" y="360288"/>
                </a:lnTo>
                <a:lnTo>
                  <a:pt x="325519" y="359604"/>
                </a:lnTo>
                <a:lnTo>
                  <a:pt x="329941" y="365024"/>
                </a:lnTo>
                <a:lnTo>
                  <a:pt x="329520" y="364855"/>
                </a:lnTo>
                <a:lnTo>
                  <a:pt x="327323" y="362730"/>
                </a:lnTo>
                <a:lnTo>
                  <a:pt x="330641" y="366627"/>
                </a:lnTo>
                <a:lnTo>
                  <a:pt x="332017" y="366399"/>
                </a:lnTo>
                <a:lnTo>
                  <a:pt x="336252" y="368304"/>
                </a:lnTo>
                <a:lnTo>
                  <a:pt x="336533" y="368587"/>
                </a:lnTo>
                <a:lnTo>
                  <a:pt x="337548" y="368887"/>
                </a:lnTo>
                <a:lnTo>
                  <a:pt x="336252" y="368304"/>
                </a:lnTo>
                <a:lnTo>
                  <a:pt x="335036" y="367079"/>
                </a:lnTo>
                <a:lnTo>
                  <a:pt x="343120" y="370339"/>
                </a:lnTo>
                <a:lnTo>
                  <a:pt x="347022" y="370046"/>
                </a:lnTo>
                <a:lnTo>
                  <a:pt x="351027" y="369080"/>
                </a:lnTo>
                <a:lnTo>
                  <a:pt x="348943" y="369902"/>
                </a:lnTo>
                <a:lnTo>
                  <a:pt x="355564" y="369405"/>
                </a:lnTo>
                <a:lnTo>
                  <a:pt x="361987" y="366039"/>
                </a:lnTo>
                <a:lnTo>
                  <a:pt x="366108" y="364581"/>
                </a:lnTo>
                <a:lnTo>
                  <a:pt x="365977" y="364912"/>
                </a:lnTo>
                <a:lnTo>
                  <a:pt x="364810" y="365777"/>
                </a:lnTo>
                <a:lnTo>
                  <a:pt x="369518" y="363548"/>
                </a:lnTo>
                <a:lnTo>
                  <a:pt x="369610" y="363342"/>
                </a:lnTo>
                <a:lnTo>
                  <a:pt x="370253" y="363114"/>
                </a:lnTo>
                <a:lnTo>
                  <a:pt x="374506" y="354230"/>
                </a:lnTo>
                <a:lnTo>
                  <a:pt x="374720" y="353504"/>
                </a:lnTo>
                <a:lnTo>
                  <a:pt x="374942" y="353318"/>
                </a:lnTo>
                <a:lnTo>
                  <a:pt x="375243" y="352689"/>
                </a:lnTo>
                <a:lnTo>
                  <a:pt x="374919" y="352827"/>
                </a:lnTo>
                <a:lnTo>
                  <a:pt x="375507" y="350835"/>
                </a:lnTo>
                <a:lnTo>
                  <a:pt x="375458" y="350360"/>
                </a:lnTo>
                <a:lnTo>
                  <a:pt x="374501" y="352341"/>
                </a:lnTo>
                <a:lnTo>
                  <a:pt x="375444" y="350220"/>
                </a:lnTo>
                <a:lnTo>
                  <a:pt x="375278" y="348591"/>
                </a:lnTo>
                <a:lnTo>
                  <a:pt x="373752" y="333618"/>
                </a:lnTo>
                <a:cubicBezTo>
                  <a:pt x="370957" y="327520"/>
                  <a:pt x="366298" y="321892"/>
                  <a:pt x="360707" y="318140"/>
                </a:cubicBezTo>
                <a:cubicBezTo>
                  <a:pt x="355117" y="312511"/>
                  <a:pt x="348594" y="311573"/>
                  <a:pt x="341606" y="313449"/>
                </a:cubicBezTo>
                <a:lnTo>
                  <a:pt x="337406" y="315788"/>
                </a:lnTo>
                <a:lnTo>
                  <a:pt x="325474" y="319371"/>
                </a:lnTo>
                <a:lnTo>
                  <a:pt x="321005" y="324922"/>
                </a:lnTo>
                <a:lnTo>
                  <a:pt x="319708" y="325644"/>
                </a:lnTo>
                <a:cubicBezTo>
                  <a:pt x="319708" y="325644"/>
                  <a:pt x="312254" y="325644"/>
                  <a:pt x="315981" y="321892"/>
                </a:cubicBezTo>
                <a:cubicBezTo>
                  <a:pt x="323436" y="314387"/>
                  <a:pt x="332754" y="308759"/>
                  <a:pt x="342072" y="307352"/>
                </a:cubicBezTo>
                <a:close/>
                <a:moveTo>
                  <a:pt x="526880" y="306848"/>
                </a:moveTo>
                <a:lnTo>
                  <a:pt x="528223" y="308195"/>
                </a:lnTo>
                <a:lnTo>
                  <a:pt x="522517" y="329187"/>
                </a:lnTo>
                <a:lnTo>
                  <a:pt x="522179" y="329017"/>
                </a:lnTo>
                <a:lnTo>
                  <a:pt x="523119" y="325715"/>
                </a:lnTo>
                <a:lnTo>
                  <a:pt x="521359" y="317767"/>
                </a:lnTo>
                <a:lnTo>
                  <a:pt x="522898" y="312619"/>
                </a:lnTo>
                <a:lnTo>
                  <a:pt x="526880" y="310621"/>
                </a:lnTo>
                <a:lnTo>
                  <a:pt x="524276" y="308009"/>
                </a:lnTo>
                <a:lnTo>
                  <a:pt x="524316" y="307877"/>
                </a:lnTo>
                <a:close/>
                <a:moveTo>
                  <a:pt x="523119" y="306848"/>
                </a:moveTo>
                <a:lnTo>
                  <a:pt x="523495" y="307225"/>
                </a:lnTo>
                <a:lnTo>
                  <a:pt x="522989" y="308409"/>
                </a:lnTo>
                <a:lnTo>
                  <a:pt x="522456" y="308623"/>
                </a:lnTo>
                <a:close/>
                <a:moveTo>
                  <a:pt x="515427" y="305818"/>
                </a:moveTo>
                <a:lnTo>
                  <a:pt x="515598" y="306848"/>
                </a:lnTo>
                <a:lnTo>
                  <a:pt x="519522" y="309473"/>
                </a:lnTo>
                <a:lnTo>
                  <a:pt x="519725" y="310389"/>
                </a:lnTo>
                <a:lnTo>
                  <a:pt x="518739" y="314705"/>
                </a:lnTo>
                <a:lnTo>
                  <a:pt x="513642" y="317263"/>
                </a:lnTo>
                <a:lnTo>
                  <a:pt x="514416" y="307171"/>
                </a:lnTo>
                <a:close/>
                <a:moveTo>
                  <a:pt x="505331" y="303487"/>
                </a:moveTo>
                <a:lnTo>
                  <a:pt x="506503" y="303963"/>
                </a:lnTo>
                <a:lnTo>
                  <a:pt x="507241" y="310621"/>
                </a:lnTo>
                <a:lnTo>
                  <a:pt x="504316" y="310621"/>
                </a:lnTo>
                <a:close/>
                <a:moveTo>
                  <a:pt x="501558" y="299804"/>
                </a:moveTo>
                <a:lnTo>
                  <a:pt x="505569" y="301816"/>
                </a:lnTo>
                <a:lnTo>
                  <a:pt x="505331" y="303487"/>
                </a:lnTo>
                <a:lnTo>
                  <a:pt x="504316" y="303074"/>
                </a:lnTo>
                <a:cubicBezTo>
                  <a:pt x="504316" y="306848"/>
                  <a:pt x="500555" y="306848"/>
                  <a:pt x="500555" y="303074"/>
                </a:cubicBezTo>
                <a:close/>
                <a:moveTo>
                  <a:pt x="526880" y="299300"/>
                </a:moveTo>
                <a:lnTo>
                  <a:pt x="524316" y="307877"/>
                </a:lnTo>
                <a:lnTo>
                  <a:pt x="524194" y="307926"/>
                </a:lnTo>
                <a:lnTo>
                  <a:pt x="523495" y="307225"/>
                </a:lnTo>
                <a:close/>
                <a:moveTo>
                  <a:pt x="505961" y="299065"/>
                </a:moveTo>
                <a:lnTo>
                  <a:pt x="506307" y="302186"/>
                </a:lnTo>
                <a:lnTo>
                  <a:pt x="505569" y="301816"/>
                </a:lnTo>
                <a:close/>
                <a:moveTo>
                  <a:pt x="502148" y="297880"/>
                </a:moveTo>
                <a:lnTo>
                  <a:pt x="501712" y="299300"/>
                </a:lnTo>
                <a:lnTo>
                  <a:pt x="501558" y="299804"/>
                </a:lnTo>
                <a:lnTo>
                  <a:pt x="500555" y="299300"/>
                </a:lnTo>
                <a:close/>
                <a:moveTo>
                  <a:pt x="523119" y="295527"/>
                </a:moveTo>
                <a:lnTo>
                  <a:pt x="519893" y="309652"/>
                </a:lnTo>
                <a:lnTo>
                  <a:pt x="519829" y="309678"/>
                </a:lnTo>
                <a:lnTo>
                  <a:pt x="519522" y="309473"/>
                </a:lnTo>
                <a:lnTo>
                  <a:pt x="517962" y="302427"/>
                </a:lnTo>
                <a:close/>
                <a:moveTo>
                  <a:pt x="188540" y="295132"/>
                </a:moveTo>
                <a:lnTo>
                  <a:pt x="188419" y="295527"/>
                </a:lnTo>
                <a:lnTo>
                  <a:pt x="188419" y="295372"/>
                </a:lnTo>
                <a:close/>
                <a:moveTo>
                  <a:pt x="506603" y="294554"/>
                </a:moveTo>
                <a:lnTo>
                  <a:pt x="506367" y="296213"/>
                </a:lnTo>
                <a:lnTo>
                  <a:pt x="505961" y="299065"/>
                </a:lnTo>
                <a:lnTo>
                  <a:pt x="505748" y="297144"/>
                </a:lnTo>
                <a:lnTo>
                  <a:pt x="505525" y="295131"/>
                </a:lnTo>
                <a:close/>
                <a:moveTo>
                  <a:pt x="510516" y="292460"/>
                </a:moveTo>
                <a:lnTo>
                  <a:pt x="509780" y="297060"/>
                </a:lnTo>
                <a:cubicBezTo>
                  <a:pt x="509369" y="300008"/>
                  <a:pt x="509251" y="301659"/>
                  <a:pt x="509486" y="302131"/>
                </a:cubicBezTo>
                <a:lnTo>
                  <a:pt x="513642" y="295074"/>
                </a:lnTo>
                <a:lnTo>
                  <a:pt x="514806" y="302081"/>
                </a:lnTo>
                <a:lnTo>
                  <a:pt x="514416" y="307171"/>
                </a:lnTo>
                <a:lnTo>
                  <a:pt x="511837" y="310621"/>
                </a:lnTo>
                <a:lnTo>
                  <a:pt x="511585" y="310621"/>
                </a:lnTo>
                <a:lnTo>
                  <a:pt x="509251" y="305079"/>
                </a:lnTo>
                <a:lnTo>
                  <a:pt x="506503" y="303963"/>
                </a:lnTo>
                <a:lnTo>
                  <a:pt x="506307" y="302186"/>
                </a:lnTo>
                <a:lnTo>
                  <a:pt x="508076" y="303074"/>
                </a:lnTo>
                <a:lnTo>
                  <a:pt x="508885" y="293333"/>
                </a:lnTo>
                <a:close/>
                <a:moveTo>
                  <a:pt x="515598" y="291753"/>
                </a:moveTo>
                <a:lnTo>
                  <a:pt x="517962" y="302427"/>
                </a:lnTo>
                <a:lnTo>
                  <a:pt x="515427" y="305818"/>
                </a:lnTo>
                <a:lnTo>
                  <a:pt x="514806" y="302081"/>
                </a:lnTo>
                <a:close/>
                <a:moveTo>
                  <a:pt x="513090" y="291753"/>
                </a:moveTo>
                <a:lnTo>
                  <a:pt x="515598" y="291753"/>
                </a:lnTo>
                <a:lnTo>
                  <a:pt x="513642" y="295074"/>
                </a:lnTo>
                <a:close/>
                <a:moveTo>
                  <a:pt x="520769" y="289395"/>
                </a:moveTo>
                <a:cubicBezTo>
                  <a:pt x="522179" y="289867"/>
                  <a:pt x="523119" y="291753"/>
                  <a:pt x="523119" y="295527"/>
                </a:cubicBezTo>
                <a:cubicBezTo>
                  <a:pt x="519358" y="291753"/>
                  <a:pt x="519358" y="291753"/>
                  <a:pt x="515598" y="291753"/>
                </a:cubicBezTo>
                <a:cubicBezTo>
                  <a:pt x="517478" y="289867"/>
                  <a:pt x="519358" y="288923"/>
                  <a:pt x="520769" y="289395"/>
                </a:cubicBezTo>
                <a:close/>
                <a:moveTo>
                  <a:pt x="504801" y="288588"/>
                </a:moveTo>
                <a:lnTo>
                  <a:pt x="505525" y="295131"/>
                </a:lnTo>
                <a:lnTo>
                  <a:pt x="504786" y="295527"/>
                </a:lnTo>
                <a:lnTo>
                  <a:pt x="502148" y="297880"/>
                </a:lnTo>
                <a:lnTo>
                  <a:pt x="504316" y="290810"/>
                </a:lnTo>
                <a:lnTo>
                  <a:pt x="503991" y="289671"/>
                </a:lnTo>
                <a:close/>
                <a:moveTo>
                  <a:pt x="507516" y="288140"/>
                </a:moveTo>
                <a:lnTo>
                  <a:pt x="509016" y="291753"/>
                </a:lnTo>
                <a:lnTo>
                  <a:pt x="508972" y="292292"/>
                </a:lnTo>
                <a:lnTo>
                  <a:pt x="508885" y="293333"/>
                </a:lnTo>
                <a:lnTo>
                  <a:pt x="507947" y="293835"/>
                </a:lnTo>
                <a:lnTo>
                  <a:pt x="506603" y="294554"/>
                </a:lnTo>
                <a:close/>
                <a:moveTo>
                  <a:pt x="2560" y="286663"/>
                </a:moveTo>
                <a:lnTo>
                  <a:pt x="5938" y="300156"/>
                </a:lnTo>
                <a:lnTo>
                  <a:pt x="3761" y="301787"/>
                </a:lnTo>
                <a:cubicBezTo>
                  <a:pt x="1880" y="301787"/>
                  <a:pt x="0" y="300848"/>
                  <a:pt x="0" y="298970"/>
                </a:cubicBezTo>
                <a:close/>
                <a:moveTo>
                  <a:pt x="503119" y="286608"/>
                </a:moveTo>
                <a:lnTo>
                  <a:pt x="503991" y="289671"/>
                </a:lnTo>
                <a:lnTo>
                  <a:pt x="496794" y="299300"/>
                </a:lnTo>
                <a:close/>
                <a:moveTo>
                  <a:pt x="507051" y="285578"/>
                </a:moveTo>
                <a:lnTo>
                  <a:pt x="507826" y="285967"/>
                </a:lnTo>
                <a:lnTo>
                  <a:pt x="507516" y="288140"/>
                </a:lnTo>
                <a:lnTo>
                  <a:pt x="506666" y="286093"/>
                </a:lnTo>
                <a:close/>
                <a:moveTo>
                  <a:pt x="511837" y="284206"/>
                </a:moveTo>
                <a:lnTo>
                  <a:pt x="513090" y="291753"/>
                </a:lnTo>
                <a:lnTo>
                  <a:pt x="511837" y="291753"/>
                </a:lnTo>
                <a:lnTo>
                  <a:pt x="510516" y="292460"/>
                </a:lnTo>
                <a:lnTo>
                  <a:pt x="511042" y="289177"/>
                </a:lnTo>
                <a:lnTo>
                  <a:pt x="511278" y="287699"/>
                </a:lnTo>
                <a:lnTo>
                  <a:pt x="511837" y="287980"/>
                </a:lnTo>
                <a:lnTo>
                  <a:pt x="511317" y="287458"/>
                </a:lnTo>
                <a:close/>
                <a:moveTo>
                  <a:pt x="508076" y="284206"/>
                </a:moveTo>
                <a:lnTo>
                  <a:pt x="511317" y="287458"/>
                </a:lnTo>
                <a:lnTo>
                  <a:pt x="511278" y="287699"/>
                </a:lnTo>
                <a:lnTo>
                  <a:pt x="507826" y="285967"/>
                </a:lnTo>
                <a:close/>
                <a:moveTo>
                  <a:pt x="504316" y="284206"/>
                </a:moveTo>
                <a:lnTo>
                  <a:pt x="506295" y="285199"/>
                </a:lnTo>
                <a:lnTo>
                  <a:pt x="506666" y="286093"/>
                </a:lnTo>
                <a:lnTo>
                  <a:pt x="504801" y="288588"/>
                </a:lnTo>
                <a:close/>
                <a:moveTo>
                  <a:pt x="512777" y="282791"/>
                </a:moveTo>
                <a:cubicBezTo>
                  <a:pt x="513717" y="283263"/>
                  <a:pt x="513717" y="284206"/>
                  <a:pt x="511837" y="284206"/>
                </a:cubicBezTo>
                <a:lnTo>
                  <a:pt x="510583" y="283452"/>
                </a:lnTo>
                <a:close/>
                <a:moveTo>
                  <a:pt x="509486" y="282791"/>
                </a:moveTo>
                <a:lnTo>
                  <a:pt x="510583" y="283452"/>
                </a:lnTo>
                <a:lnTo>
                  <a:pt x="508076" y="284206"/>
                </a:lnTo>
                <a:lnTo>
                  <a:pt x="507051" y="285578"/>
                </a:lnTo>
                <a:lnTo>
                  <a:pt x="506295" y="285199"/>
                </a:lnTo>
                <a:lnTo>
                  <a:pt x="505723" y="283821"/>
                </a:lnTo>
                <a:close/>
                <a:moveTo>
                  <a:pt x="193433" y="279175"/>
                </a:moveTo>
                <a:lnTo>
                  <a:pt x="195940" y="280433"/>
                </a:lnTo>
                <a:lnTo>
                  <a:pt x="188540" y="295132"/>
                </a:lnTo>
                <a:close/>
                <a:moveTo>
                  <a:pt x="193589" y="275716"/>
                </a:moveTo>
                <a:lnTo>
                  <a:pt x="194149" y="276839"/>
                </a:lnTo>
                <a:lnTo>
                  <a:pt x="193433" y="279175"/>
                </a:lnTo>
                <a:lnTo>
                  <a:pt x="188419" y="276659"/>
                </a:lnTo>
                <a:cubicBezTo>
                  <a:pt x="190299" y="274772"/>
                  <a:pt x="192179" y="274772"/>
                  <a:pt x="193589" y="275716"/>
                </a:cubicBezTo>
                <a:close/>
                <a:moveTo>
                  <a:pt x="5232" y="273821"/>
                </a:moveTo>
                <a:lnTo>
                  <a:pt x="2560" y="286663"/>
                </a:lnTo>
                <a:lnTo>
                  <a:pt x="0" y="276434"/>
                </a:lnTo>
                <a:close/>
                <a:moveTo>
                  <a:pt x="481752" y="269112"/>
                </a:moveTo>
                <a:cubicBezTo>
                  <a:pt x="481752" y="269112"/>
                  <a:pt x="485512" y="269112"/>
                  <a:pt x="485512" y="272885"/>
                </a:cubicBezTo>
                <a:cubicBezTo>
                  <a:pt x="485512" y="276659"/>
                  <a:pt x="481752" y="272885"/>
                  <a:pt x="481752" y="269112"/>
                </a:cubicBezTo>
                <a:close/>
                <a:moveTo>
                  <a:pt x="201436" y="269112"/>
                </a:moveTo>
                <a:lnTo>
                  <a:pt x="207222" y="269112"/>
                </a:lnTo>
                <a:cubicBezTo>
                  <a:pt x="207222" y="270999"/>
                  <a:pt x="205342" y="271942"/>
                  <a:pt x="203461" y="271942"/>
                </a:cubicBezTo>
                <a:lnTo>
                  <a:pt x="201111" y="270173"/>
                </a:lnTo>
                <a:close/>
                <a:moveTo>
                  <a:pt x="508365" y="259243"/>
                </a:moveTo>
                <a:lnTo>
                  <a:pt x="506196" y="264867"/>
                </a:lnTo>
                <a:cubicBezTo>
                  <a:pt x="503375" y="270999"/>
                  <a:pt x="500555" y="276659"/>
                  <a:pt x="500555" y="276659"/>
                </a:cubicBezTo>
                <a:cubicBezTo>
                  <a:pt x="500555" y="276659"/>
                  <a:pt x="504316" y="276659"/>
                  <a:pt x="504316" y="280433"/>
                </a:cubicBezTo>
                <a:lnTo>
                  <a:pt x="505723" y="283821"/>
                </a:lnTo>
                <a:lnTo>
                  <a:pt x="504316" y="284206"/>
                </a:lnTo>
                <a:lnTo>
                  <a:pt x="503119" y="286608"/>
                </a:lnTo>
                <a:lnTo>
                  <a:pt x="502670" y="285032"/>
                </a:lnTo>
                <a:cubicBezTo>
                  <a:pt x="501495" y="283735"/>
                  <a:pt x="499615" y="283263"/>
                  <a:pt x="496794" y="284206"/>
                </a:cubicBezTo>
                <a:cubicBezTo>
                  <a:pt x="493034" y="284206"/>
                  <a:pt x="493034" y="284206"/>
                  <a:pt x="493034" y="280433"/>
                </a:cubicBezTo>
                <a:lnTo>
                  <a:pt x="494705" y="277079"/>
                </a:lnTo>
                <a:lnTo>
                  <a:pt x="494914" y="277603"/>
                </a:lnTo>
                <a:cubicBezTo>
                  <a:pt x="495854" y="278546"/>
                  <a:pt x="496794" y="278546"/>
                  <a:pt x="496794" y="276659"/>
                </a:cubicBezTo>
                <a:close/>
                <a:moveTo>
                  <a:pt x="206055" y="249073"/>
                </a:moveTo>
                <a:lnTo>
                  <a:pt x="207222" y="250244"/>
                </a:lnTo>
                <a:lnTo>
                  <a:pt x="201436" y="269112"/>
                </a:lnTo>
                <a:lnTo>
                  <a:pt x="199701" y="269112"/>
                </a:lnTo>
                <a:close/>
                <a:moveTo>
                  <a:pt x="213110" y="248605"/>
                </a:moveTo>
                <a:lnTo>
                  <a:pt x="214743" y="250244"/>
                </a:lnTo>
                <a:lnTo>
                  <a:pt x="212451" y="250901"/>
                </a:lnTo>
                <a:close/>
                <a:moveTo>
                  <a:pt x="203461" y="246470"/>
                </a:moveTo>
                <a:cubicBezTo>
                  <a:pt x="203461" y="254018"/>
                  <a:pt x="203461" y="261565"/>
                  <a:pt x="199701" y="269112"/>
                </a:cubicBezTo>
                <a:lnTo>
                  <a:pt x="201111" y="270173"/>
                </a:lnTo>
                <a:lnTo>
                  <a:pt x="192179" y="299300"/>
                </a:lnTo>
                <a:cubicBezTo>
                  <a:pt x="192179" y="299300"/>
                  <a:pt x="188419" y="299300"/>
                  <a:pt x="188419" y="295527"/>
                </a:cubicBezTo>
                <a:cubicBezTo>
                  <a:pt x="188419" y="295527"/>
                  <a:pt x="192179" y="295527"/>
                  <a:pt x="192179" y="295527"/>
                </a:cubicBezTo>
                <a:cubicBezTo>
                  <a:pt x="192179" y="291753"/>
                  <a:pt x="195940" y="284206"/>
                  <a:pt x="195940" y="280433"/>
                </a:cubicBezTo>
                <a:lnTo>
                  <a:pt x="194149" y="276839"/>
                </a:lnTo>
                <a:close/>
                <a:moveTo>
                  <a:pt x="479318" y="245582"/>
                </a:moveTo>
                <a:lnTo>
                  <a:pt x="478827" y="247309"/>
                </a:lnTo>
                <a:lnTo>
                  <a:pt x="477991" y="246470"/>
                </a:lnTo>
                <a:close/>
                <a:moveTo>
                  <a:pt x="205342" y="245527"/>
                </a:moveTo>
                <a:lnTo>
                  <a:pt x="206365" y="248095"/>
                </a:lnTo>
                <a:lnTo>
                  <a:pt x="206055" y="249073"/>
                </a:lnTo>
                <a:lnTo>
                  <a:pt x="203461" y="246470"/>
                </a:lnTo>
                <a:cubicBezTo>
                  <a:pt x="203461" y="244584"/>
                  <a:pt x="204401" y="244584"/>
                  <a:pt x="205342" y="245527"/>
                </a:cubicBezTo>
                <a:close/>
                <a:moveTo>
                  <a:pt x="496794" y="242697"/>
                </a:moveTo>
                <a:lnTo>
                  <a:pt x="494629" y="260078"/>
                </a:lnTo>
                <a:lnTo>
                  <a:pt x="485512" y="272885"/>
                </a:lnTo>
                <a:lnTo>
                  <a:pt x="490109" y="254437"/>
                </a:lnTo>
                <a:close/>
                <a:moveTo>
                  <a:pt x="489273" y="238923"/>
                </a:moveTo>
                <a:cubicBezTo>
                  <a:pt x="489273" y="238923"/>
                  <a:pt x="493034" y="238923"/>
                  <a:pt x="493034" y="242697"/>
                </a:cubicBezTo>
                <a:lnTo>
                  <a:pt x="490109" y="254437"/>
                </a:lnTo>
                <a:lnTo>
                  <a:pt x="481752" y="269112"/>
                </a:lnTo>
                <a:lnTo>
                  <a:pt x="484487" y="249901"/>
                </a:lnTo>
                <a:lnTo>
                  <a:pt x="489273" y="242697"/>
                </a:lnTo>
                <a:cubicBezTo>
                  <a:pt x="489273" y="242697"/>
                  <a:pt x="489273" y="242697"/>
                  <a:pt x="485512" y="242697"/>
                </a:cubicBezTo>
                <a:lnTo>
                  <a:pt x="484487" y="249901"/>
                </a:lnTo>
                <a:lnTo>
                  <a:pt x="481752" y="254018"/>
                </a:lnTo>
                <a:cubicBezTo>
                  <a:pt x="481752" y="254018"/>
                  <a:pt x="477991" y="254018"/>
                  <a:pt x="477991" y="250244"/>
                </a:cubicBezTo>
                <a:lnTo>
                  <a:pt x="478827" y="247309"/>
                </a:lnTo>
                <a:lnTo>
                  <a:pt x="481752" y="250244"/>
                </a:lnTo>
                <a:lnTo>
                  <a:pt x="483964" y="242475"/>
                </a:lnTo>
                <a:close/>
                <a:moveTo>
                  <a:pt x="222683" y="235569"/>
                </a:moveTo>
                <a:lnTo>
                  <a:pt x="226025" y="238923"/>
                </a:lnTo>
                <a:cubicBezTo>
                  <a:pt x="226025" y="242697"/>
                  <a:pt x="222265" y="238923"/>
                  <a:pt x="222265" y="238923"/>
                </a:cubicBezTo>
                <a:close/>
                <a:moveTo>
                  <a:pt x="237307" y="227603"/>
                </a:moveTo>
                <a:cubicBezTo>
                  <a:pt x="241068" y="227603"/>
                  <a:pt x="241068" y="231376"/>
                  <a:pt x="244829" y="231376"/>
                </a:cubicBezTo>
                <a:cubicBezTo>
                  <a:pt x="241068" y="235150"/>
                  <a:pt x="237307" y="231376"/>
                  <a:pt x="237307" y="227603"/>
                </a:cubicBezTo>
                <a:close/>
                <a:moveTo>
                  <a:pt x="429102" y="220055"/>
                </a:moveTo>
                <a:cubicBezTo>
                  <a:pt x="429102" y="220055"/>
                  <a:pt x="429102" y="220055"/>
                  <a:pt x="432863" y="220055"/>
                </a:cubicBezTo>
                <a:cubicBezTo>
                  <a:pt x="432863" y="223829"/>
                  <a:pt x="425341" y="223829"/>
                  <a:pt x="429102" y="220055"/>
                </a:cubicBezTo>
                <a:close/>
                <a:moveTo>
                  <a:pt x="224705" y="219335"/>
                </a:moveTo>
                <a:lnTo>
                  <a:pt x="222892" y="233892"/>
                </a:lnTo>
                <a:lnTo>
                  <a:pt x="222266" y="235148"/>
                </a:lnTo>
                <a:lnTo>
                  <a:pt x="222863" y="234121"/>
                </a:lnTo>
                <a:lnTo>
                  <a:pt x="222683" y="235569"/>
                </a:lnTo>
                <a:lnTo>
                  <a:pt x="222265" y="235150"/>
                </a:lnTo>
                <a:lnTo>
                  <a:pt x="214743" y="250244"/>
                </a:lnTo>
                <a:lnTo>
                  <a:pt x="222371" y="224732"/>
                </a:lnTo>
                <a:close/>
                <a:moveTo>
                  <a:pt x="231666" y="216282"/>
                </a:moveTo>
                <a:lnTo>
                  <a:pt x="230491" y="220999"/>
                </a:lnTo>
                <a:lnTo>
                  <a:pt x="222863" y="234121"/>
                </a:lnTo>
                <a:lnTo>
                  <a:pt x="222892" y="233892"/>
                </a:lnTo>
                <a:close/>
                <a:moveTo>
                  <a:pt x="225190" y="215443"/>
                </a:moveTo>
                <a:lnTo>
                  <a:pt x="226025" y="216282"/>
                </a:lnTo>
                <a:lnTo>
                  <a:pt x="224705" y="219335"/>
                </a:lnTo>
                <a:close/>
                <a:moveTo>
                  <a:pt x="225219" y="215203"/>
                </a:moveTo>
                <a:lnTo>
                  <a:pt x="225190" y="215443"/>
                </a:lnTo>
                <a:lnTo>
                  <a:pt x="225157" y="215411"/>
                </a:lnTo>
                <a:close/>
                <a:moveTo>
                  <a:pt x="223876" y="214125"/>
                </a:moveTo>
                <a:lnTo>
                  <a:pt x="225157" y="215411"/>
                </a:lnTo>
                <a:lnTo>
                  <a:pt x="222371" y="224732"/>
                </a:lnTo>
                <a:lnTo>
                  <a:pt x="215213" y="241282"/>
                </a:lnTo>
                <a:lnTo>
                  <a:pt x="213110" y="248605"/>
                </a:lnTo>
                <a:lnTo>
                  <a:pt x="210983" y="246470"/>
                </a:lnTo>
                <a:close/>
                <a:moveTo>
                  <a:pt x="435517" y="213840"/>
                </a:moveTo>
                <a:lnTo>
                  <a:pt x="435871" y="214018"/>
                </a:lnTo>
                <a:lnTo>
                  <a:pt x="432863" y="220055"/>
                </a:lnTo>
                <a:close/>
                <a:moveTo>
                  <a:pt x="222265" y="212508"/>
                </a:moveTo>
                <a:cubicBezTo>
                  <a:pt x="218504" y="223829"/>
                  <a:pt x="214743" y="235150"/>
                  <a:pt x="210983" y="246470"/>
                </a:cubicBezTo>
                <a:cubicBezTo>
                  <a:pt x="209102" y="248357"/>
                  <a:pt x="210042" y="250244"/>
                  <a:pt x="211453" y="251188"/>
                </a:cubicBezTo>
                <a:lnTo>
                  <a:pt x="212451" y="250901"/>
                </a:lnTo>
                <a:lnTo>
                  <a:pt x="207222" y="269112"/>
                </a:lnTo>
                <a:cubicBezTo>
                  <a:pt x="207222" y="261565"/>
                  <a:pt x="207222" y="254018"/>
                  <a:pt x="207222" y="250244"/>
                </a:cubicBezTo>
                <a:lnTo>
                  <a:pt x="206365" y="248095"/>
                </a:lnTo>
                <a:lnTo>
                  <a:pt x="209572" y="237980"/>
                </a:lnTo>
                <a:cubicBezTo>
                  <a:pt x="212863" y="228546"/>
                  <a:pt x="216624" y="220056"/>
                  <a:pt x="222265" y="212508"/>
                </a:cubicBezTo>
                <a:close/>
                <a:moveTo>
                  <a:pt x="225595" y="212185"/>
                </a:moveTo>
                <a:lnTo>
                  <a:pt x="226025" y="212508"/>
                </a:lnTo>
                <a:lnTo>
                  <a:pt x="225219" y="215203"/>
                </a:lnTo>
                <a:close/>
                <a:moveTo>
                  <a:pt x="232711" y="212089"/>
                </a:moveTo>
                <a:lnTo>
                  <a:pt x="233547" y="212508"/>
                </a:lnTo>
                <a:lnTo>
                  <a:pt x="231666" y="216282"/>
                </a:lnTo>
                <a:close/>
                <a:moveTo>
                  <a:pt x="210960" y="211745"/>
                </a:moveTo>
                <a:lnTo>
                  <a:pt x="198234" y="233655"/>
                </a:lnTo>
                <a:lnTo>
                  <a:pt x="184290" y="246551"/>
                </a:lnTo>
                <a:cubicBezTo>
                  <a:pt x="184290" y="246551"/>
                  <a:pt x="176760" y="246551"/>
                  <a:pt x="180525" y="242789"/>
                </a:cubicBezTo>
                <a:close/>
                <a:moveTo>
                  <a:pt x="224145" y="211093"/>
                </a:moveTo>
                <a:lnTo>
                  <a:pt x="224868" y="211637"/>
                </a:lnTo>
                <a:lnTo>
                  <a:pt x="223876" y="214125"/>
                </a:lnTo>
                <a:lnTo>
                  <a:pt x="222265" y="212508"/>
                </a:lnTo>
                <a:cubicBezTo>
                  <a:pt x="222265" y="210622"/>
                  <a:pt x="223205" y="210622"/>
                  <a:pt x="224145" y="211093"/>
                </a:cubicBezTo>
                <a:close/>
                <a:moveTo>
                  <a:pt x="271154" y="208735"/>
                </a:moveTo>
                <a:cubicBezTo>
                  <a:pt x="271154" y="208735"/>
                  <a:pt x="274914" y="208735"/>
                  <a:pt x="274914" y="212508"/>
                </a:cubicBezTo>
                <a:cubicBezTo>
                  <a:pt x="274914" y="216282"/>
                  <a:pt x="271154" y="212508"/>
                  <a:pt x="271154" y="208735"/>
                </a:cubicBezTo>
                <a:close/>
                <a:moveTo>
                  <a:pt x="226025" y="208735"/>
                </a:moveTo>
                <a:lnTo>
                  <a:pt x="225595" y="212185"/>
                </a:lnTo>
                <a:lnTo>
                  <a:pt x="224868" y="211637"/>
                </a:lnTo>
                <a:close/>
                <a:moveTo>
                  <a:pt x="229786" y="205905"/>
                </a:moveTo>
                <a:cubicBezTo>
                  <a:pt x="231666" y="205905"/>
                  <a:pt x="233547" y="206848"/>
                  <a:pt x="233547" y="208735"/>
                </a:cubicBezTo>
                <a:lnTo>
                  <a:pt x="232711" y="212089"/>
                </a:lnTo>
                <a:lnTo>
                  <a:pt x="226025" y="208735"/>
                </a:lnTo>
                <a:cubicBezTo>
                  <a:pt x="226025" y="206848"/>
                  <a:pt x="227906" y="205905"/>
                  <a:pt x="229786" y="205905"/>
                </a:cubicBezTo>
                <a:close/>
                <a:moveTo>
                  <a:pt x="440384" y="204961"/>
                </a:moveTo>
                <a:lnTo>
                  <a:pt x="440384" y="208734"/>
                </a:lnTo>
                <a:lnTo>
                  <a:pt x="436624" y="212508"/>
                </a:lnTo>
                <a:close/>
                <a:moveTo>
                  <a:pt x="327257" y="204912"/>
                </a:moveTo>
                <a:cubicBezTo>
                  <a:pt x="286148" y="211622"/>
                  <a:pt x="248202" y="238462"/>
                  <a:pt x="222904" y="269539"/>
                </a:cubicBezTo>
                <a:cubicBezTo>
                  <a:pt x="207913" y="286491"/>
                  <a:pt x="198543" y="306267"/>
                  <a:pt x="191047" y="327456"/>
                </a:cubicBezTo>
                <a:lnTo>
                  <a:pt x="172434" y="387410"/>
                </a:lnTo>
                <a:lnTo>
                  <a:pt x="180035" y="431115"/>
                </a:lnTo>
                <a:cubicBezTo>
                  <a:pt x="186055" y="449653"/>
                  <a:pt x="194880" y="467331"/>
                  <a:pt x="206881" y="483555"/>
                </a:cubicBezTo>
                <a:cubicBezTo>
                  <a:pt x="240766" y="524937"/>
                  <a:pt x="285946" y="551270"/>
                  <a:pt x="342422" y="555032"/>
                </a:cubicBezTo>
                <a:cubicBezTo>
                  <a:pt x="402663" y="555032"/>
                  <a:pt x="462904" y="539985"/>
                  <a:pt x="496789" y="491079"/>
                </a:cubicBezTo>
                <a:cubicBezTo>
                  <a:pt x="530674" y="442173"/>
                  <a:pt x="549500" y="381982"/>
                  <a:pt x="538204" y="325552"/>
                </a:cubicBezTo>
                <a:lnTo>
                  <a:pt x="529928" y="305577"/>
                </a:lnTo>
                <a:lnTo>
                  <a:pt x="528969" y="308944"/>
                </a:lnTo>
                <a:lnTo>
                  <a:pt x="528223" y="308195"/>
                </a:lnTo>
                <a:lnTo>
                  <a:pt x="529328" y="304129"/>
                </a:lnTo>
                <a:lnTo>
                  <a:pt x="527645" y="300069"/>
                </a:lnTo>
                <a:lnTo>
                  <a:pt x="526880" y="299300"/>
                </a:lnTo>
                <a:lnTo>
                  <a:pt x="527221" y="299044"/>
                </a:lnTo>
                <a:lnTo>
                  <a:pt x="509821" y="257052"/>
                </a:lnTo>
                <a:lnTo>
                  <a:pt x="508365" y="259243"/>
                </a:lnTo>
                <a:lnTo>
                  <a:pt x="509505" y="256289"/>
                </a:lnTo>
                <a:lnTo>
                  <a:pt x="507613" y="251723"/>
                </a:lnTo>
                <a:lnTo>
                  <a:pt x="507428" y="251545"/>
                </a:lnTo>
                <a:lnTo>
                  <a:pt x="494705" y="277079"/>
                </a:lnTo>
                <a:lnTo>
                  <a:pt x="493034" y="272885"/>
                </a:lnTo>
                <a:cubicBezTo>
                  <a:pt x="493034" y="272885"/>
                  <a:pt x="496794" y="272885"/>
                  <a:pt x="496794" y="272885"/>
                </a:cubicBezTo>
                <a:lnTo>
                  <a:pt x="499615" y="262980"/>
                </a:lnTo>
                <a:lnTo>
                  <a:pt x="507297" y="251418"/>
                </a:lnTo>
                <a:lnTo>
                  <a:pt x="503854" y="248093"/>
                </a:lnTo>
                <a:lnTo>
                  <a:pt x="499615" y="262980"/>
                </a:lnTo>
                <a:lnTo>
                  <a:pt x="493034" y="272885"/>
                </a:lnTo>
                <a:lnTo>
                  <a:pt x="494629" y="260078"/>
                </a:lnTo>
                <a:lnTo>
                  <a:pt x="503443" y="247696"/>
                </a:lnTo>
                <a:lnTo>
                  <a:pt x="499856" y="244233"/>
                </a:lnTo>
                <a:lnTo>
                  <a:pt x="496794" y="242697"/>
                </a:lnTo>
                <a:lnTo>
                  <a:pt x="498032" y="242471"/>
                </a:lnTo>
                <a:lnTo>
                  <a:pt x="486998" y="231817"/>
                </a:lnTo>
                <a:lnTo>
                  <a:pt x="483964" y="242475"/>
                </a:lnTo>
                <a:lnTo>
                  <a:pt x="479318" y="245582"/>
                </a:lnTo>
                <a:lnTo>
                  <a:pt x="483329" y="231498"/>
                </a:lnTo>
                <a:lnTo>
                  <a:pt x="484758" y="229654"/>
                </a:lnTo>
                <a:lnTo>
                  <a:pt x="484049" y="228969"/>
                </a:lnTo>
                <a:lnTo>
                  <a:pt x="483329" y="231498"/>
                </a:lnTo>
                <a:lnTo>
                  <a:pt x="464491" y="255801"/>
                </a:lnTo>
                <a:lnTo>
                  <a:pt x="481972" y="273306"/>
                </a:lnTo>
                <a:lnTo>
                  <a:pt x="512394" y="333537"/>
                </a:lnTo>
                <a:lnTo>
                  <a:pt x="513631" y="317403"/>
                </a:lnTo>
                <a:lnTo>
                  <a:pt x="514893" y="323239"/>
                </a:lnTo>
                <a:lnTo>
                  <a:pt x="515280" y="326672"/>
                </a:lnTo>
                <a:lnTo>
                  <a:pt x="512759" y="334260"/>
                </a:lnTo>
                <a:lnTo>
                  <a:pt x="512825" y="334391"/>
                </a:lnTo>
                <a:lnTo>
                  <a:pt x="515308" y="327747"/>
                </a:lnTo>
                <a:lnTo>
                  <a:pt x="513821" y="338193"/>
                </a:lnTo>
                <a:lnTo>
                  <a:pt x="514092" y="339299"/>
                </a:lnTo>
                <a:lnTo>
                  <a:pt x="515598" y="340810"/>
                </a:lnTo>
                <a:lnTo>
                  <a:pt x="514570" y="341252"/>
                </a:lnTo>
                <a:lnTo>
                  <a:pt x="514672" y="341665"/>
                </a:lnTo>
                <a:lnTo>
                  <a:pt x="516014" y="341420"/>
                </a:lnTo>
                <a:lnTo>
                  <a:pt x="515153" y="343628"/>
                </a:lnTo>
                <a:lnTo>
                  <a:pt x="516478" y="349039"/>
                </a:lnTo>
                <a:lnTo>
                  <a:pt x="518792" y="340913"/>
                </a:lnTo>
                <a:lnTo>
                  <a:pt x="519358" y="340810"/>
                </a:lnTo>
                <a:lnTo>
                  <a:pt x="519358" y="347099"/>
                </a:lnTo>
                <a:lnTo>
                  <a:pt x="516831" y="350480"/>
                </a:lnTo>
                <a:lnTo>
                  <a:pt x="519358" y="360795"/>
                </a:lnTo>
                <a:lnTo>
                  <a:pt x="519358" y="347099"/>
                </a:lnTo>
                <a:lnTo>
                  <a:pt x="526316" y="337791"/>
                </a:lnTo>
                <a:lnTo>
                  <a:pt x="524668" y="351020"/>
                </a:lnTo>
                <a:lnTo>
                  <a:pt x="519772" y="362483"/>
                </a:lnTo>
                <a:lnTo>
                  <a:pt x="520009" y="363451"/>
                </a:lnTo>
                <a:lnTo>
                  <a:pt x="530225" y="405149"/>
                </a:lnTo>
                <a:cubicBezTo>
                  <a:pt x="530225" y="408916"/>
                  <a:pt x="526477" y="408916"/>
                  <a:pt x="526477" y="405149"/>
                </a:cubicBezTo>
                <a:lnTo>
                  <a:pt x="512789" y="352131"/>
                </a:lnTo>
                <a:lnTo>
                  <a:pt x="512410" y="350662"/>
                </a:lnTo>
                <a:lnTo>
                  <a:pt x="511837" y="352131"/>
                </a:lnTo>
                <a:lnTo>
                  <a:pt x="512175" y="349753"/>
                </a:lnTo>
                <a:lnTo>
                  <a:pt x="509260" y="338463"/>
                </a:lnTo>
                <a:cubicBezTo>
                  <a:pt x="485719" y="274013"/>
                  <a:pt x="442151" y="219627"/>
                  <a:pt x="369069" y="205501"/>
                </a:cubicBezTo>
                <a:cubicBezTo>
                  <a:pt x="355014" y="202676"/>
                  <a:pt x="340960" y="202676"/>
                  <a:pt x="327257" y="204912"/>
                </a:cubicBezTo>
                <a:close/>
                <a:moveTo>
                  <a:pt x="440181" y="202921"/>
                </a:moveTo>
                <a:lnTo>
                  <a:pt x="440384" y="204961"/>
                </a:lnTo>
                <a:lnTo>
                  <a:pt x="439632" y="204206"/>
                </a:lnTo>
                <a:close/>
                <a:moveTo>
                  <a:pt x="447905" y="201188"/>
                </a:moveTo>
                <a:cubicBezTo>
                  <a:pt x="447905" y="201188"/>
                  <a:pt x="451666" y="201188"/>
                  <a:pt x="451666" y="204961"/>
                </a:cubicBezTo>
                <a:lnTo>
                  <a:pt x="451666" y="210891"/>
                </a:lnTo>
                <a:lnTo>
                  <a:pt x="448845" y="212508"/>
                </a:lnTo>
                <a:cubicBezTo>
                  <a:pt x="447905" y="213452"/>
                  <a:pt x="447905" y="214395"/>
                  <a:pt x="447905" y="216282"/>
                </a:cubicBezTo>
                <a:cubicBezTo>
                  <a:pt x="444145" y="204961"/>
                  <a:pt x="447905" y="208735"/>
                  <a:pt x="440384" y="216282"/>
                </a:cubicBezTo>
                <a:lnTo>
                  <a:pt x="435871" y="214018"/>
                </a:lnTo>
                <a:lnTo>
                  <a:pt x="436623" y="212508"/>
                </a:lnTo>
                <a:lnTo>
                  <a:pt x="440384" y="212508"/>
                </a:lnTo>
                <a:lnTo>
                  <a:pt x="440384" y="208734"/>
                </a:lnTo>
                <a:close/>
                <a:moveTo>
                  <a:pt x="436623" y="201188"/>
                </a:moveTo>
                <a:lnTo>
                  <a:pt x="439632" y="204206"/>
                </a:lnTo>
                <a:lnTo>
                  <a:pt x="435517" y="213840"/>
                </a:lnTo>
                <a:lnTo>
                  <a:pt x="432863" y="212508"/>
                </a:lnTo>
                <a:cubicBezTo>
                  <a:pt x="436623" y="208735"/>
                  <a:pt x="436623" y="204961"/>
                  <a:pt x="436623" y="201188"/>
                </a:cubicBezTo>
                <a:close/>
                <a:moveTo>
                  <a:pt x="399017" y="201188"/>
                </a:moveTo>
                <a:cubicBezTo>
                  <a:pt x="399017" y="204961"/>
                  <a:pt x="402777" y="204961"/>
                  <a:pt x="402777" y="204961"/>
                </a:cubicBezTo>
                <a:cubicBezTo>
                  <a:pt x="402777" y="208735"/>
                  <a:pt x="395256" y="204961"/>
                  <a:pt x="399017" y="201188"/>
                </a:cubicBezTo>
                <a:close/>
                <a:moveTo>
                  <a:pt x="242867" y="199711"/>
                </a:moveTo>
                <a:lnTo>
                  <a:pt x="239760" y="215298"/>
                </a:lnTo>
                <a:lnTo>
                  <a:pt x="239188" y="216282"/>
                </a:lnTo>
                <a:cubicBezTo>
                  <a:pt x="235427" y="223829"/>
                  <a:pt x="231666" y="231376"/>
                  <a:pt x="226025" y="238923"/>
                </a:cubicBezTo>
                <a:lnTo>
                  <a:pt x="230491" y="220999"/>
                </a:lnTo>
                <a:close/>
                <a:moveTo>
                  <a:pt x="430258" y="195963"/>
                </a:moveTo>
                <a:lnTo>
                  <a:pt x="423386" y="202093"/>
                </a:lnTo>
                <a:lnTo>
                  <a:pt x="423085" y="201942"/>
                </a:lnTo>
                <a:lnTo>
                  <a:pt x="424267" y="199570"/>
                </a:lnTo>
                <a:close/>
                <a:moveTo>
                  <a:pt x="251357" y="195349"/>
                </a:moveTo>
                <a:lnTo>
                  <a:pt x="250201" y="201726"/>
                </a:lnTo>
                <a:lnTo>
                  <a:pt x="237307" y="227603"/>
                </a:lnTo>
                <a:lnTo>
                  <a:pt x="239760" y="215298"/>
                </a:lnTo>
                <a:close/>
                <a:moveTo>
                  <a:pt x="400384" y="193983"/>
                </a:moveTo>
                <a:lnTo>
                  <a:pt x="399017" y="197414"/>
                </a:lnTo>
                <a:lnTo>
                  <a:pt x="397512" y="195904"/>
                </a:lnTo>
                <a:close/>
                <a:moveTo>
                  <a:pt x="432863" y="193640"/>
                </a:moveTo>
                <a:lnTo>
                  <a:pt x="432549" y="194584"/>
                </a:lnTo>
                <a:lnTo>
                  <a:pt x="430258" y="195963"/>
                </a:lnTo>
                <a:close/>
                <a:moveTo>
                  <a:pt x="251723" y="193326"/>
                </a:moveTo>
                <a:lnTo>
                  <a:pt x="252350" y="193640"/>
                </a:lnTo>
                <a:lnTo>
                  <a:pt x="251357" y="195349"/>
                </a:lnTo>
                <a:close/>
                <a:moveTo>
                  <a:pt x="435960" y="192531"/>
                </a:moveTo>
                <a:lnTo>
                  <a:pt x="433568" y="202131"/>
                </a:lnTo>
                <a:lnTo>
                  <a:pt x="425341" y="208735"/>
                </a:lnTo>
                <a:cubicBezTo>
                  <a:pt x="425341" y="208735"/>
                  <a:pt x="421581" y="204961"/>
                  <a:pt x="421581" y="204961"/>
                </a:cubicBezTo>
                <a:lnTo>
                  <a:pt x="422709" y="202697"/>
                </a:lnTo>
                <a:lnTo>
                  <a:pt x="423386" y="202093"/>
                </a:lnTo>
                <a:lnTo>
                  <a:pt x="429102" y="204961"/>
                </a:lnTo>
                <a:lnTo>
                  <a:pt x="432549" y="194584"/>
                </a:lnTo>
                <a:close/>
                <a:moveTo>
                  <a:pt x="634254" y="191580"/>
                </a:moveTo>
                <a:lnTo>
                  <a:pt x="624569" y="194821"/>
                </a:lnTo>
                <a:lnTo>
                  <a:pt x="623358" y="204764"/>
                </a:lnTo>
                <a:cubicBezTo>
                  <a:pt x="623358" y="212066"/>
                  <a:pt x="619654" y="212066"/>
                  <a:pt x="619654" y="208415"/>
                </a:cubicBezTo>
                <a:lnTo>
                  <a:pt x="619654" y="200689"/>
                </a:lnTo>
                <a:lnTo>
                  <a:pt x="616765" y="205070"/>
                </a:lnTo>
                <a:lnTo>
                  <a:pt x="617481" y="222945"/>
                </a:lnTo>
                <a:lnTo>
                  <a:pt x="632043" y="218294"/>
                </a:lnTo>
                <a:close/>
                <a:moveTo>
                  <a:pt x="327564" y="189867"/>
                </a:moveTo>
                <a:cubicBezTo>
                  <a:pt x="327564" y="189867"/>
                  <a:pt x="331324" y="193640"/>
                  <a:pt x="331324" y="193640"/>
                </a:cubicBezTo>
                <a:cubicBezTo>
                  <a:pt x="327564" y="197414"/>
                  <a:pt x="323803" y="193640"/>
                  <a:pt x="327564" y="189867"/>
                </a:cubicBezTo>
                <a:close/>
                <a:moveTo>
                  <a:pt x="383974" y="186093"/>
                </a:moveTo>
                <a:cubicBezTo>
                  <a:pt x="387735" y="186093"/>
                  <a:pt x="387735" y="189867"/>
                  <a:pt x="387735" y="189867"/>
                </a:cubicBezTo>
                <a:cubicBezTo>
                  <a:pt x="387735" y="193640"/>
                  <a:pt x="383974" y="189867"/>
                  <a:pt x="383974" y="186093"/>
                </a:cubicBezTo>
                <a:close/>
                <a:moveTo>
                  <a:pt x="342606" y="186093"/>
                </a:moveTo>
                <a:cubicBezTo>
                  <a:pt x="346367" y="186093"/>
                  <a:pt x="346367" y="186093"/>
                  <a:pt x="350128" y="186093"/>
                </a:cubicBezTo>
                <a:cubicBezTo>
                  <a:pt x="350128" y="189867"/>
                  <a:pt x="342606" y="189867"/>
                  <a:pt x="342606" y="186093"/>
                </a:cubicBezTo>
                <a:close/>
                <a:moveTo>
                  <a:pt x="267393" y="186093"/>
                </a:moveTo>
                <a:lnTo>
                  <a:pt x="266139" y="196156"/>
                </a:lnTo>
                <a:lnTo>
                  <a:pt x="256111" y="216282"/>
                </a:lnTo>
                <a:lnTo>
                  <a:pt x="257364" y="206219"/>
                </a:lnTo>
                <a:close/>
                <a:moveTo>
                  <a:pt x="229000" y="185418"/>
                </a:moveTo>
                <a:cubicBezTo>
                  <a:pt x="230412" y="186359"/>
                  <a:pt x="231353" y="188240"/>
                  <a:pt x="229471" y="190121"/>
                </a:cubicBezTo>
                <a:lnTo>
                  <a:pt x="225758" y="196677"/>
                </a:lnTo>
                <a:lnTo>
                  <a:pt x="225706" y="196704"/>
                </a:lnTo>
                <a:lnTo>
                  <a:pt x="210960" y="211745"/>
                </a:lnTo>
                <a:lnTo>
                  <a:pt x="225706" y="186359"/>
                </a:lnTo>
                <a:cubicBezTo>
                  <a:pt x="225706" y="184478"/>
                  <a:pt x="227588" y="184478"/>
                  <a:pt x="229000" y="185418"/>
                </a:cubicBezTo>
                <a:close/>
                <a:moveTo>
                  <a:pt x="408931" y="182663"/>
                </a:moveTo>
                <a:lnTo>
                  <a:pt x="406538" y="189867"/>
                </a:lnTo>
                <a:lnTo>
                  <a:pt x="400384" y="193983"/>
                </a:lnTo>
                <a:lnTo>
                  <a:pt x="402999" y="187425"/>
                </a:lnTo>
                <a:close/>
                <a:moveTo>
                  <a:pt x="282436" y="182320"/>
                </a:moveTo>
                <a:lnTo>
                  <a:pt x="281611" y="185630"/>
                </a:lnTo>
                <a:lnTo>
                  <a:pt x="280085" y="187037"/>
                </a:lnTo>
                <a:cubicBezTo>
                  <a:pt x="275855" y="193640"/>
                  <a:pt x="273034" y="201188"/>
                  <a:pt x="271154" y="208735"/>
                </a:cubicBezTo>
                <a:lnTo>
                  <a:pt x="273060" y="195346"/>
                </a:lnTo>
                <a:close/>
                <a:moveTo>
                  <a:pt x="392512" y="180280"/>
                </a:moveTo>
                <a:lnTo>
                  <a:pt x="392032" y="181242"/>
                </a:lnTo>
                <a:lnTo>
                  <a:pt x="383974" y="186093"/>
                </a:lnTo>
                <a:lnTo>
                  <a:pt x="384454" y="185371"/>
                </a:lnTo>
                <a:close/>
                <a:moveTo>
                  <a:pt x="406538" y="178546"/>
                </a:moveTo>
                <a:lnTo>
                  <a:pt x="402999" y="187425"/>
                </a:lnTo>
                <a:lnTo>
                  <a:pt x="395256" y="193640"/>
                </a:lnTo>
                <a:lnTo>
                  <a:pt x="397512" y="195904"/>
                </a:lnTo>
                <a:lnTo>
                  <a:pt x="395256" y="197414"/>
                </a:lnTo>
                <a:cubicBezTo>
                  <a:pt x="395256" y="201188"/>
                  <a:pt x="391495" y="197414"/>
                  <a:pt x="391495" y="193640"/>
                </a:cubicBezTo>
                <a:lnTo>
                  <a:pt x="397136" y="184207"/>
                </a:lnTo>
                <a:close/>
                <a:moveTo>
                  <a:pt x="316282" y="178546"/>
                </a:moveTo>
                <a:lnTo>
                  <a:pt x="316282" y="188609"/>
                </a:lnTo>
                <a:lnTo>
                  <a:pt x="312521" y="193640"/>
                </a:lnTo>
                <a:cubicBezTo>
                  <a:pt x="312521" y="193640"/>
                  <a:pt x="312521" y="193640"/>
                  <a:pt x="316282" y="197414"/>
                </a:cubicBezTo>
                <a:cubicBezTo>
                  <a:pt x="312521" y="201188"/>
                  <a:pt x="308760" y="197414"/>
                  <a:pt x="308760" y="193640"/>
                </a:cubicBezTo>
                <a:lnTo>
                  <a:pt x="310344" y="185697"/>
                </a:lnTo>
                <a:close/>
                <a:moveTo>
                  <a:pt x="394002" y="177288"/>
                </a:moveTo>
                <a:lnTo>
                  <a:pt x="395256" y="178546"/>
                </a:lnTo>
                <a:lnTo>
                  <a:pt x="392512" y="180280"/>
                </a:lnTo>
                <a:close/>
                <a:moveTo>
                  <a:pt x="657753" y="176491"/>
                </a:moveTo>
                <a:lnTo>
                  <a:pt x="657295" y="179623"/>
                </a:lnTo>
                <a:lnTo>
                  <a:pt x="658134" y="178778"/>
                </a:lnTo>
                <a:close/>
                <a:moveTo>
                  <a:pt x="301239" y="174773"/>
                </a:moveTo>
                <a:lnTo>
                  <a:pt x="293718" y="193640"/>
                </a:lnTo>
                <a:lnTo>
                  <a:pt x="292464" y="192382"/>
                </a:lnTo>
                <a:close/>
                <a:moveTo>
                  <a:pt x="383974" y="174773"/>
                </a:moveTo>
                <a:lnTo>
                  <a:pt x="381341" y="180056"/>
                </a:lnTo>
                <a:lnTo>
                  <a:pt x="378803" y="182320"/>
                </a:lnTo>
                <a:cubicBezTo>
                  <a:pt x="375513" y="186093"/>
                  <a:pt x="372692" y="189867"/>
                  <a:pt x="368931" y="193640"/>
                </a:cubicBezTo>
                <a:lnTo>
                  <a:pt x="373005" y="181376"/>
                </a:lnTo>
                <a:close/>
                <a:moveTo>
                  <a:pt x="375769" y="173057"/>
                </a:moveTo>
                <a:lnTo>
                  <a:pt x="373005" y="181376"/>
                </a:lnTo>
                <a:lnTo>
                  <a:pt x="365170" y="186093"/>
                </a:lnTo>
                <a:lnTo>
                  <a:pt x="366856" y="177635"/>
                </a:lnTo>
                <a:lnTo>
                  <a:pt x="367991" y="176659"/>
                </a:lnTo>
                <a:close/>
                <a:moveTo>
                  <a:pt x="337385" y="172356"/>
                </a:moveTo>
                <a:lnTo>
                  <a:pt x="336025" y="177131"/>
                </a:lnTo>
                <a:lnTo>
                  <a:pt x="327564" y="189867"/>
                </a:lnTo>
                <a:lnTo>
                  <a:pt x="329211" y="179951"/>
                </a:lnTo>
                <a:close/>
                <a:moveTo>
                  <a:pt x="391495" y="170999"/>
                </a:moveTo>
                <a:cubicBezTo>
                  <a:pt x="391495" y="170999"/>
                  <a:pt x="395256" y="174773"/>
                  <a:pt x="395256" y="174773"/>
                </a:cubicBezTo>
                <a:lnTo>
                  <a:pt x="394002" y="177288"/>
                </a:lnTo>
                <a:lnTo>
                  <a:pt x="391495" y="174773"/>
                </a:lnTo>
                <a:lnTo>
                  <a:pt x="384454" y="185371"/>
                </a:lnTo>
                <a:lnTo>
                  <a:pt x="382564" y="186565"/>
                </a:lnTo>
                <a:cubicBezTo>
                  <a:pt x="379273" y="189867"/>
                  <a:pt x="376453" y="193640"/>
                  <a:pt x="372692" y="197414"/>
                </a:cubicBezTo>
                <a:lnTo>
                  <a:pt x="381341" y="180056"/>
                </a:lnTo>
                <a:close/>
                <a:moveTo>
                  <a:pt x="380213" y="170999"/>
                </a:moveTo>
                <a:cubicBezTo>
                  <a:pt x="380213" y="170999"/>
                  <a:pt x="383974" y="170999"/>
                  <a:pt x="383974" y="174773"/>
                </a:cubicBezTo>
                <a:lnTo>
                  <a:pt x="378258" y="171904"/>
                </a:lnTo>
                <a:close/>
                <a:moveTo>
                  <a:pt x="376453" y="170999"/>
                </a:moveTo>
                <a:lnTo>
                  <a:pt x="378258" y="171904"/>
                </a:lnTo>
                <a:lnTo>
                  <a:pt x="375769" y="173057"/>
                </a:lnTo>
                <a:close/>
                <a:moveTo>
                  <a:pt x="350128" y="170999"/>
                </a:moveTo>
                <a:lnTo>
                  <a:pt x="350128" y="174772"/>
                </a:lnTo>
                <a:lnTo>
                  <a:pt x="342606" y="186093"/>
                </a:lnTo>
                <a:lnTo>
                  <a:pt x="342606" y="180055"/>
                </a:lnTo>
                <a:close/>
                <a:moveTo>
                  <a:pt x="312521" y="170999"/>
                </a:moveTo>
                <a:cubicBezTo>
                  <a:pt x="316282" y="170999"/>
                  <a:pt x="316282" y="174773"/>
                  <a:pt x="316282" y="174773"/>
                </a:cubicBezTo>
                <a:lnTo>
                  <a:pt x="316282" y="178546"/>
                </a:lnTo>
                <a:cubicBezTo>
                  <a:pt x="316282" y="178546"/>
                  <a:pt x="312521" y="174773"/>
                  <a:pt x="312521" y="174773"/>
                </a:cubicBezTo>
                <a:lnTo>
                  <a:pt x="310344" y="185697"/>
                </a:lnTo>
                <a:lnTo>
                  <a:pt x="297478" y="201188"/>
                </a:lnTo>
                <a:lnTo>
                  <a:pt x="300676" y="187638"/>
                </a:lnTo>
                <a:close/>
                <a:moveTo>
                  <a:pt x="308760" y="170999"/>
                </a:moveTo>
                <a:cubicBezTo>
                  <a:pt x="306880" y="174773"/>
                  <a:pt x="304060" y="178546"/>
                  <a:pt x="301709" y="183263"/>
                </a:cubicBezTo>
                <a:lnTo>
                  <a:pt x="300676" y="187638"/>
                </a:lnTo>
                <a:lnTo>
                  <a:pt x="293718" y="197414"/>
                </a:lnTo>
                <a:cubicBezTo>
                  <a:pt x="293718" y="197414"/>
                  <a:pt x="297478" y="197414"/>
                  <a:pt x="297478" y="201188"/>
                </a:cubicBezTo>
                <a:cubicBezTo>
                  <a:pt x="297478" y="204961"/>
                  <a:pt x="289957" y="201188"/>
                  <a:pt x="289957" y="197414"/>
                </a:cubicBezTo>
                <a:lnTo>
                  <a:pt x="291628" y="194059"/>
                </a:lnTo>
                <a:lnTo>
                  <a:pt x="291837" y="194584"/>
                </a:lnTo>
                <a:cubicBezTo>
                  <a:pt x="292778" y="195527"/>
                  <a:pt x="293718" y="195527"/>
                  <a:pt x="293718" y="193640"/>
                </a:cubicBezTo>
                <a:cubicBezTo>
                  <a:pt x="301239" y="186093"/>
                  <a:pt x="305000" y="178546"/>
                  <a:pt x="308760" y="170999"/>
                </a:cubicBezTo>
                <a:close/>
                <a:moveTo>
                  <a:pt x="297478" y="170999"/>
                </a:moveTo>
                <a:lnTo>
                  <a:pt x="300487" y="174018"/>
                </a:lnTo>
                <a:lnTo>
                  <a:pt x="297478" y="178546"/>
                </a:lnTo>
                <a:lnTo>
                  <a:pt x="293718" y="174773"/>
                </a:lnTo>
                <a:cubicBezTo>
                  <a:pt x="293718" y="178546"/>
                  <a:pt x="289957" y="186093"/>
                  <a:pt x="289957" y="189867"/>
                </a:cubicBezTo>
                <a:lnTo>
                  <a:pt x="292464" y="192382"/>
                </a:lnTo>
                <a:lnTo>
                  <a:pt x="291628" y="194059"/>
                </a:lnTo>
                <a:lnTo>
                  <a:pt x="289957" y="189867"/>
                </a:lnTo>
                <a:lnTo>
                  <a:pt x="274914" y="212508"/>
                </a:lnTo>
                <a:lnTo>
                  <a:pt x="281611" y="185630"/>
                </a:lnTo>
                <a:close/>
                <a:moveTo>
                  <a:pt x="337906" y="170527"/>
                </a:moveTo>
                <a:lnTo>
                  <a:pt x="338846" y="170999"/>
                </a:lnTo>
                <a:lnTo>
                  <a:pt x="337385" y="172356"/>
                </a:lnTo>
                <a:close/>
                <a:moveTo>
                  <a:pt x="353888" y="169112"/>
                </a:moveTo>
                <a:lnTo>
                  <a:pt x="353888" y="178546"/>
                </a:lnTo>
                <a:lnTo>
                  <a:pt x="353888" y="178546"/>
                </a:lnTo>
                <a:lnTo>
                  <a:pt x="350128" y="186093"/>
                </a:lnTo>
                <a:lnTo>
                  <a:pt x="350128" y="174772"/>
                </a:lnTo>
                <a:close/>
                <a:moveTo>
                  <a:pt x="331056" y="168842"/>
                </a:moveTo>
                <a:lnTo>
                  <a:pt x="329211" y="179951"/>
                </a:lnTo>
                <a:lnTo>
                  <a:pt x="326154" y="182791"/>
                </a:lnTo>
                <a:cubicBezTo>
                  <a:pt x="322863" y="187037"/>
                  <a:pt x="320043" y="191754"/>
                  <a:pt x="316282" y="197414"/>
                </a:cubicBezTo>
                <a:lnTo>
                  <a:pt x="316282" y="188609"/>
                </a:lnTo>
                <a:close/>
                <a:moveTo>
                  <a:pt x="368931" y="167225"/>
                </a:moveTo>
                <a:lnTo>
                  <a:pt x="366856" y="177635"/>
                </a:lnTo>
                <a:lnTo>
                  <a:pt x="361410" y="182320"/>
                </a:lnTo>
                <a:lnTo>
                  <a:pt x="362777" y="175459"/>
                </a:lnTo>
                <a:close/>
                <a:moveTo>
                  <a:pt x="342606" y="167225"/>
                </a:moveTo>
                <a:lnTo>
                  <a:pt x="342606" y="180055"/>
                </a:lnTo>
                <a:lnTo>
                  <a:pt x="331324" y="193640"/>
                </a:lnTo>
                <a:lnTo>
                  <a:pt x="336025" y="177131"/>
                </a:lnTo>
                <a:close/>
                <a:moveTo>
                  <a:pt x="331324" y="167225"/>
                </a:moveTo>
                <a:lnTo>
                  <a:pt x="332008" y="167568"/>
                </a:lnTo>
                <a:lnTo>
                  <a:pt x="331056" y="168842"/>
                </a:lnTo>
                <a:close/>
                <a:moveTo>
                  <a:pt x="305000" y="167225"/>
                </a:moveTo>
                <a:lnTo>
                  <a:pt x="301239" y="174773"/>
                </a:lnTo>
                <a:lnTo>
                  <a:pt x="301239" y="174773"/>
                </a:lnTo>
                <a:lnTo>
                  <a:pt x="300487" y="174018"/>
                </a:lnTo>
                <a:close/>
                <a:moveTo>
                  <a:pt x="309700" y="166281"/>
                </a:moveTo>
                <a:cubicBezTo>
                  <a:pt x="310641" y="167225"/>
                  <a:pt x="310641" y="169112"/>
                  <a:pt x="308760" y="170999"/>
                </a:cubicBezTo>
                <a:cubicBezTo>
                  <a:pt x="308760" y="167225"/>
                  <a:pt x="308760" y="167225"/>
                  <a:pt x="305000" y="167225"/>
                </a:cubicBezTo>
                <a:cubicBezTo>
                  <a:pt x="306880" y="165338"/>
                  <a:pt x="308760" y="165338"/>
                  <a:pt x="309700" y="166281"/>
                </a:cubicBezTo>
                <a:close/>
                <a:moveTo>
                  <a:pt x="347777" y="165810"/>
                </a:moveTo>
                <a:cubicBezTo>
                  <a:pt x="349188" y="166281"/>
                  <a:pt x="350128" y="167225"/>
                  <a:pt x="350128" y="167225"/>
                </a:cubicBezTo>
                <a:lnTo>
                  <a:pt x="350128" y="170999"/>
                </a:lnTo>
                <a:cubicBezTo>
                  <a:pt x="346367" y="170999"/>
                  <a:pt x="346367" y="170999"/>
                  <a:pt x="342606" y="167225"/>
                </a:cubicBezTo>
                <a:cubicBezTo>
                  <a:pt x="344487" y="165338"/>
                  <a:pt x="346367" y="165338"/>
                  <a:pt x="347777" y="165810"/>
                </a:cubicBezTo>
                <a:close/>
                <a:moveTo>
                  <a:pt x="335085" y="163451"/>
                </a:moveTo>
                <a:cubicBezTo>
                  <a:pt x="335085" y="163451"/>
                  <a:pt x="338846" y="167225"/>
                  <a:pt x="338846" y="167225"/>
                </a:cubicBezTo>
                <a:lnTo>
                  <a:pt x="337906" y="170527"/>
                </a:lnTo>
                <a:lnTo>
                  <a:pt x="332008" y="167568"/>
                </a:lnTo>
                <a:close/>
                <a:moveTo>
                  <a:pt x="350011" y="157909"/>
                </a:moveTo>
                <a:cubicBezTo>
                  <a:pt x="419370" y="160730"/>
                  <a:pt x="489259" y="199526"/>
                  <a:pt x="523144" y="261598"/>
                </a:cubicBezTo>
                <a:cubicBezTo>
                  <a:pt x="568325" y="348124"/>
                  <a:pt x="549500" y="487317"/>
                  <a:pt x="455373" y="536223"/>
                </a:cubicBezTo>
                <a:cubicBezTo>
                  <a:pt x="365012" y="585128"/>
                  <a:pt x="244531" y="562556"/>
                  <a:pt x="191820" y="468507"/>
                </a:cubicBezTo>
                <a:cubicBezTo>
                  <a:pt x="182643" y="451578"/>
                  <a:pt x="175981" y="433856"/>
                  <a:pt x="171610" y="415712"/>
                </a:cubicBezTo>
                <a:lnTo>
                  <a:pt x="169133" y="394502"/>
                </a:lnTo>
                <a:lnTo>
                  <a:pt x="168561" y="394790"/>
                </a:lnTo>
                <a:cubicBezTo>
                  <a:pt x="167624" y="393848"/>
                  <a:pt x="166687" y="391965"/>
                  <a:pt x="166687" y="390081"/>
                </a:cubicBezTo>
                <a:lnTo>
                  <a:pt x="168076" y="385448"/>
                </a:lnTo>
                <a:lnTo>
                  <a:pt x="167121" y="377274"/>
                </a:lnTo>
                <a:lnTo>
                  <a:pt x="165854" y="378546"/>
                </a:lnTo>
                <a:cubicBezTo>
                  <a:pt x="158333" y="361565"/>
                  <a:pt x="160213" y="343640"/>
                  <a:pt x="165854" y="326187"/>
                </a:cubicBezTo>
                <a:lnTo>
                  <a:pt x="169712" y="317720"/>
                </a:lnTo>
                <a:lnTo>
                  <a:pt x="171097" y="304765"/>
                </a:lnTo>
                <a:cubicBezTo>
                  <a:pt x="174999" y="286423"/>
                  <a:pt x="180746" y="268403"/>
                  <a:pt x="188114" y="251077"/>
                </a:cubicBezTo>
                <a:lnTo>
                  <a:pt x="198234" y="233655"/>
                </a:lnTo>
                <a:lnTo>
                  <a:pt x="212061" y="220866"/>
                </a:lnTo>
                <a:lnTo>
                  <a:pt x="191526" y="257131"/>
                </a:lnTo>
                <a:lnTo>
                  <a:pt x="180784" y="293418"/>
                </a:lnTo>
                <a:lnTo>
                  <a:pt x="188419" y="276659"/>
                </a:lnTo>
                <a:lnTo>
                  <a:pt x="188419" y="295372"/>
                </a:lnTo>
                <a:lnTo>
                  <a:pt x="173815" y="324381"/>
                </a:lnTo>
                <a:lnTo>
                  <a:pt x="170017" y="373517"/>
                </a:lnTo>
                <a:lnTo>
                  <a:pt x="170617" y="376969"/>
                </a:lnTo>
                <a:lnTo>
                  <a:pt x="188705" y="316626"/>
                </a:lnTo>
                <a:cubicBezTo>
                  <a:pt x="197606" y="293083"/>
                  <a:pt x="209787" y="271423"/>
                  <a:pt x="230400" y="254471"/>
                </a:cubicBezTo>
                <a:cubicBezTo>
                  <a:pt x="258508" y="226219"/>
                  <a:pt x="290833" y="202205"/>
                  <a:pt x="328956" y="196731"/>
                </a:cubicBezTo>
                <a:lnTo>
                  <a:pt x="368075" y="197937"/>
                </a:lnTo>
                <a:lnTo>
                  <a:pt x="368931" y="193640"/>
                </a:lnTo>
                <a:cubicBezTo>
                  <a:pt x="368931" y="193640"/>
                  <a:pt x="368931" y="193640"/>
                  <a:pt x="372692" y="197414"/>
                </a:cubicBezTo>
                <a:lnTo>
                  <a:pt x="369345" y="198086"/>
                </a:lnTo>
                <a:lnTo>
                  <a:pt x="407202" y="214281"/>
                </a:lnTo>
                <a:lnTo>
                  <a:pt x="414059" y="193641"/>
                </a:lnTo>
                <a:lnTo>
                  <a:pt x="421581" y="186093"/>
                </a:lnTo>
                <a:cubicBezTo>
                  <a:pt x="419700" y="189867"/>
                  <a:pt x="418760" y="194584"/>
                  <a:pt x="417350" y="199772"/>
                </a:cubicBezTo>
                <a:lnTo>
                  <a:pt x="416632" y="201452"/>
                </a:lnTo>
                <a:lnTo>
                  <a:pt x="416410" y="201759"/>
                </a:lnTo>
                <a:lnTo>
                  <a:pt x="407734" y="214509"/>
                </a:lnTo>
                <a:lnTo>
                  <a:pt x="410543" y="215711"/>
                </a:lnTo>
                <a:lnTo>
                  <a:pt x="416632" y="201452"/>
                </a:lnTo>
                <a:lnTo>
                  <a:pt x="429102" y="189867"/>
                </a:lnTo>
                <a:lnTo>
                  <a:pt x="424267" y="199570"/>
                </a:lnTo>
                <a:lnTo>
                  <a:pt x="421581" y="201188"/>
                </a:lnTo>
                <a:lnTo>
                  <a:pt x="423085" y="201942"/>
                </a:lnTo>
                <a:lnTo>
                  <a:pt x="422709" y="202697"/>
                </a:lnTo>
                <a:lnTo>
                  <a:pt x="420170" y="204961"/>
                </a:lnTo>
                <a:lnTo>
                  <a:pt x="410728" y="215790"/>
                </a:lnTo>
                <a:lnTo>
                  <a:pt x="434831" y="226102"/>
                </a:lnTo>
                <a:lnTo>
                  <a:pt x="459627" y="250931"/>
                </a:lnTo>
                <a:lnTo>
                  <a:pt x="461830" y="235456"/>
                </a:lnTo>
                <a:lnTo>
                  <a:pt x="462948" y="235150"/>
                </a:lnTo>
                <a:cubicBezTo>
                  <a:pt x="462948" y="235150"/>
                  <a:pt x="466709" y="231376"/>
                  <a:pt x="466709" y="231376"/>
                </a:cubicBezTo>
                <a:cubicBezTo>
                  <a:pt x="466709" y="227603"/>
                  <a:pt x="462948" y="227603"/>
                  <a:pt x="462948" y="227603"/>
                </a:cubicBezTo>
                <a:lnTo>
                  <a:pt x="461830" y="235456"/>
                </a:lnTo>
                <a:lnTo>
                  <a:pt x="457777" y="236565"/>
                </a:lnTo>
                <a:cubicBezTo>
                  <a:pt x="456367" y="236093"/>
                  <a:pt x="455427" y="235150"/>
                  <a:pt x="455427" y="235150"/>
                </a:cubicBezTo>
                <a:cubicBezTo>
                  <a:pt x="455427" y="235150"/>
                  <a:pt x="455427" y="216282"/>
                  <a:pt x="451666" y="220055"/>
                </a:cubicBezTo>
                <a:cubicBezTo>
                  <a:pt x="447905" y="220055"/>
                  <a:pt x="447905" y="220055"/>
                  <a:pt x="447905" y="216282"/>
                </a:cubicBezTo>
                <a:cubicBezTo>
                  <a:pt x="447905" y="216282"/>
                  <a:pt x="451666" y="216282"/>
                  <a:pt x="451666" y="216282"/>
                </a:cubicBezTo>
                <a:lnTo>
                  <a:pt x="451666" y="210891"/>
                </a:lnTo>
                <a:lnTo>
                  <a:pt x="455427" y="208735"/>
                </a:lnTo>
                <a:cubicBezTo>
                  <a:pt x="455427" y="208735"/>
                  <a:pt x="459187" y="212508"/>
                  <a:pt x="459187" y="212508"/>
                </a:cubicBezTo>
                <a:cubicBezTo>
                  <a:pt x="459187" y="220055"/>
                  <a:pt x="455427" y="231376"/>
                  <a:pt x="462948" y="223829"/>
                </a:cubicBezTo>
                <a:cubicBezTo>
                  <a:pt x="466709" y="223829"/>
                  <a:pt x="470470" y="227603"/>
                  <a:pt x="470470" y="227603"/>
                </a:cubicBezTo>
                <a:lnTo>
                  <a:pt x="464592" y="248244"/>
                </a:lnTo>
                <a:lnTo>
                  <a:pt x="460892" y="252197"/>
                </a:lnTo>
                <a:lnTo>
                  <a:pt x="462710" y="254018"/>
                </a:lnTo>
                <a:lnTo>
                  <a:pt x="462948" y="254018"/>
                </a:lnTo>
                <a:lnTo>
                  <a:pt x="464592" y="248244"/>
                </a:lnTo>
                <a:lnTo>
                  <a:pt x="473760" y="238452"/>
                </a:lnTo>
                <a:lnTo>
                  <a:pt x="481432" y="226442"/>
                </a:lnTo>
                <a:lnTo>
                  <a:pt x="451608" y="197645"/>
                </a:lnTo>
                <a:lnTo>
                  <a:pt x="443895" y="194225"/>
                </a:lnTo>
                <a:lnTo>
                  <a:pt x="440181" y="202921"/>
                </a:lnTo>
                <a:lnTo>
                  <a:pt x="439914" y="200244"/>
                </a:lnTo>
                <a:cubicBezTo>
                  <a:pt x="438504" y="199301"/>
                  <a:pt x="436623" y="199301"/>
                  <a:pt x="436623" y="201188"/>
                </a:cubicBezTo>
                <a:cubicBezTo>
                  <a:pt x="432863" y="208735"/>
                  <a:pt x="429102" y="212508"/>
                  <a:pt x="429102" y="220055"/>
                </a:cubicBezTo>
                <a:lnTo>
                  <a:pt x="433568" y="202131"/>
                </a:lnTo>
                <a:lnTo>
                  <a:pt x="443586" y="194089"/>
                </a:lnTo>
                <a:lnTo>
                  <a:pt x="437703" y="191481"/>
                </a:lnTo>
                <a:lnTo>
                  <a:pt x="435960" y="192531"/>
                </a:lnTo>
                <a:lnTo>
                  <a:pt x="436369" y="190889"/>
                </a:lnTo>
                <a:lnTo>
                  <a:pt x="421903" y="184476"/>
                </a:lnTo>
                <a:lnTo>
                  <a:pt x="421581" y="186093"/>
                </a:lnTo>
                <a:lnTo>
                  <a:pt x="418439" y="182941"/>
                </a:lnTo>
                <a:lnTo>
                  <a:pt x="417719" y="182622"/>
                </a:lnTo>
                <a:lnTo>
                  <a:pt x="414059" y="193641"/>
                </a:lnTo>
                <a:lnTo>
                  <a:pt x="402777" y="204961"/>
                </a:lnTo>
                <a:lnTo>
                  <a:pt x="417642" y="182588"/>
                </a:lnTo>
                <a:lnTo>
                  <a:pt x="417580" y="182560"/>
                </a:lnTo>
                <a:lnTo>
                  <a:pt x="399017" y="201188"/>
                </a:lnTo>
                <a:cubicBezTo>
                  <a:pt x="400897" y="197414"/>
                  <a:pt x="403717" y="194584"/>
                  <a:pt x="406068" y="191282"/>
                </a:cubicBezTo>
                <a:lnTo>
                  <a:pt x="406538" y="189867"/>
                </a:lnTo>
                <a:lnTo>
                  <a:pt x="417508" y="182528"/>
                </a:lnTo>
                <a:lnTo>
                  <a:pt x="412090" y="180127"/>
                </a:lnTo>
                <a:lnTo>
                  <a:pt x="408931" y="182663"/>
                </a:lnTo>
                <a:lnTo>
                  <a:pt x="410071" y="179231"/>
                </a:lnTo>
                <a:lnTo>
                  <a:pt x="406111" y="177476"/>
                </a:lnTo>
                <a:lnTo>
                  <a:pt x="406538" y="178546"/>
                </a:lnTo>
                <a:lnTo>
                  <a:pt x="404965" y="176968"/>
                </a:lnTo>
                <a:lnTo>
                  <a:pt x="402198" y="175741"/>
                </a:lnTo>
                <a:lnTo>
                  <a:pt x="397136" y="184207"/>
                </a:lnTo>
                <a:lnTo>
                  <a:pt x="387735" y="189867"/>
                </a:lnTo>
                <a:lnTo>
                  <a:pt x="392032" y="181242"/>
                </a:lnTo>
                <a:lnTo>
                  <a:pt x="401605" y="175478"/>
                </a:lnTo>
                <a:lnTo>
                  <a:pt x="384779" y="168019"/>
                </a:lnTo>
                <a:lnTo>
                  <a:pt x="368174" y="165326"/>
                </a:lnTo>
                <a:lnTo>
                  <a:pt x="368931" y="167225"/>
                </a:lnTo>
                <a:lnTo>
                  <a:pt x="366820" y="165107"/>
                </a:lnTo>
                <a:lnTo>
                  <a:pt x="364902" y="164796"/>
                </a:lnTo>
                <a:lnTo>
                  <a:pt x="362777" y="175459"/>
                </a:lnTo>
                <a:lnTo>
                  <a:pt x="357649" y="182320"/>
                </a:lnTo>
                <a:lnTo>
                  <a:pt x="353888" y="178546"/>
                </a:lnTo>
                <a:lnTo>
                  <a:pt x="357649" y="178546"/>
                </a:lnTo>
                <a:lnTo>
                  <a:pt x="359530" y="170999"/>
                </a:lnTo>
                <a:lnTo>
                  <a:pt x="364245" y="164689"/>
                </a:lnTo>
                <a:lnTo>
                  <a:pt x="361223" y="164199"/>
                </a:lnTo>
                <a:lnTo>
                  <a:pt x="359530" y="170999"/>
                </a:lnTo>
                <a:lnTo>
                  <a:pt x="353888" y="178546"/>
                </a:lnTo>
                <a:lnTo>
                  <a:pt x="361051" y="164171"/>
                </a:lnTo>
                <a:lnTo>
                  <a:pt x="357548" y="163603"/>
                </a:lnTo>
                <a:lnTo>
                  <a:pt x="353888" y="169112"/>
                </a:lnTo>
                <a:lnTo>
                  <a:pt x="353888" y="163451"/>
                </a:lnTo>
                <a:lnTo>
                  <a:pt x="356611" y="163451"/>
                </a:lnTo>
                <a:lnTo>
                  <a:pt x="348893" y="162200"/>
                </a:lnTo>
                <a:cubicBezTo>
                  <a:pt x="336775" y="161436"/>
                  <a:pt x="324538" y="161906"/>
                  <a:pt x="312302" y="163787"/>
                </a:cubicBezTo>
                <a:lnTo>
                  <a:pt x="276075" y="179129"/>
                </a:lnTo>
                <a:lnTo>
                  <a:pt x="282436" y="182320"/>
                </a:lnTo>
                <a:cubicBezTo>
                  <a:pt x="278675" y="182320"/>
                  <a:pt x="278675" y="182320"/>
                  <a:pt x="274914" y="182320"/>
                </a:cubicBezTo>
                <a:lnTo>
                  <a:pt x="273060" y="195346"/>
                </a:lnTo>
                <a:lnTo>
                  <a:pt x="270213" y="199301"/>
                </a:lnTo>
                <a:cubicBezTo>
                  <a:pt x="267393" y="204961"/>
                  <a:pt x="265513" y="210622"/>
                  <a:pt x="263632" y="216282"/>
                </a:cubicBezTo>
                <a:lnTo>
                  <a:pt x="266139" y="196156"/>
                </a:lnTo>
                <a:lnTo>
                  <a:pt x="274236" y="179908"/>
                </a:lnTo>
                <a:lnTo>
                  <a:pt x="263840" y="184311"/>
                </a:lnTo>
                <a:lnTo>
                  <a:pt x="267393" y="186093"/>
                </a:lnTo>
                <a:cubicBezTo>
                  <a:pt x="263632" y="186093"/>
                  <a:pt x="263632" y="186093"/>
                  <a:pt x="259871" y="186093"/>
                </a:cubicBezTo>
                <a:lnTo>
                  <a:pt x="257364" y="206219"/>
                </a:lnTo>
                <a:lnTo>
                  <a:pt x="244829" y="231376"/>
                </a:lnTo>
                <a:lnTo>
                  <a:pt x="250201" y="201726"/>
                </a:lnTo>
                <a:lnTo>
                  <a:pt x="257553" y="186973"/>
                </a:lnTo>
                <a:lnTo>
                  <a:pt x="251763" y="189425"/>
                </a:lnTo>
                <a:lnTo>
                  <a:pt x="252350" y="189867"/>
                </a:lnTo>
                <a:lnTo>
                  <a:pt x="251723" y="193326"/>
                </a:lnTo>
                <a:lnTo>
                  <a:pt x="247740" y="191327"/>
                </a:lnTo>
                <a:lnTo>
                  <a:pt x="247893" y="191064"/>
                </a:lnTo>
                <a:lnTo>
                  <a:pt x="247525" y="191220"/>
                </a:lnTo>
                <a:lnTo>
                  <a:pt x="247740" y="191327"/>
                </a:lnTo>
                <a:lnTo>
                  <a:pt x="242867" y="199711"/>
                </a:lnTo>
                <a:lnTo>
                  <a:pt x="244286" y="192592"/>
                </a:lnTo>
                <a:lnTo>
                  <a:pt x="241237" y="193883"/>
                </a:lnTo>
                <a:lnTo>
                  <a:pt x="212061" y="220866"/>
                </a:lnTo>
                <a:lnTo>
                  <a:pt x="225758" y="196677"/>
                </a:lnTo>
                <a:lnTo>
                  <a:pt x="282181" y="167549"/>
                </a:lnTo>
                <a:cubicBezTo>
                  <a:pt x="303830" y="160025"/>
                  <a:pt x="326891" y="156968"/>
                  <a:pt x="350011" y="157909"/>
                </a:cubicBezTo>
                <a:close/>
                <a:moveTo>
                  <a:pt x="187084" y="102599"/>
                </a:moveTo>
                <a:lnTo>
                  <a:pt x="188038" y="105543"/>
                </a:lnTo>
                <a:lnTo>
                  <a:pt x="188038" y="103658"/>
                </a:lnTo>
                <a:close/>
                <a:moveTo>
                  <a:pt x="284878" y="368"/>
                </a:moveTo>
                <a:cubicBezTo>
                  <a:pt x="290519" y="1307"/>
                  <a:pt x="295220" y="4124"/>
                  <a:pt x="297100" y="9758"/>
                </a:cubicBezTo>
                <a:cubicBezTo>
                  <a:pt x="304622" y="24782"/>
                  <a:pt x="304622" y="39806"/>
                  <a:pt x="308382" y="54830"/>
                </a:cubicBezTo>
                <a:cubicBezTo>
                  <a:pt x="315904" y="69854"/>
                  <a:pt x="323426" y="66098"/>
                  <a:pt x="338469" y="62342"/>
                </a:cubicBezTo>
                <a:cubicBezTo>
                  <a:pt x="361033" y="58586"/>
                  <a:pt x="391119" y="58586"/>
                  <a:pt x="413684" y="66098"/>
                </a:cubicBezTo>
                <a:cubicBezTo>
                  <a:pt x="424966" y="69854"/>
                  <a:pt x="436248" y="73610"/>
                  <a:pt x="443770" y="81122"/>
                </a:cubicBezTo>
                <a:cubicBezTo>
                  <a:pt x="458813" y="96146"/>
                  <a:pt x="462574" y="92390"/>
                  <a:pt x="477617" y="77366"/>
                </a:cubicBezTo>
                <a:cubicBezTo>
                  <a:pt x="488899" y="66098"/>
                  <a:pt x="503942" y="51074"/>
                  <a:pt x="515225" y="39806"/>
                </a:cubicBezTo>
                <a:cubicBezTo>
                  <a:pt x="518985" y="36050"/>
                  <a:pt x="522746" y="32294"/>
                  <a:pt x="526507" y="32294"/>
                </a:cubicBezTo>
                <a:cubicBezTo>
                  <a:pt x="545311" y="32294"/>
                  <a:pt x="567875" y="54830"/>
                  <a:pt x="579158" y="62342"/>
                </a:cubicBezTo>
                <a:cubicBezTo>
                  <a:pt x="597961" y="81122"/>
                  <a:pt x="613004" y="99902"/>
                  <a:pt x="631808" y="118682"/>
                </a:cubicBezTo>
                <a:cubicBezTo>
                  <a:pt x="643091" y="129950"/>
                  <a:pt x="654373" y="144974"/>
                  <a:pt x="661895" y="159998"/>
                </a:cubicBezTo>
                <a:cubicBezTo>
                  <a:pt x="665656" y="167510"/>
                  <a:pt x="669416" y="178778"/>
                  <a:pt x="658134" y="186290"/>
                </a:cubicBezTo>
                <a:lnTo>
                  <a:pt x="656261" y="186701"/>
                </a:lnTo>
                <a:lnTo>
                  <a:pt x="654050" y="201836"/>
                </a:lnTo>
                <a:cubicBezTo>
                  <a:pt x="654050" y="205716"/>
                  <a:pt x="646112" y="205716"/>
                  <a:pt x="646112" y="201836"/>
                </a:cubicBezTo>
                <a:lnTo>
                  <a:pt x="650142" y="188046"/>
                </a:lnTo>
                <a:lnTo>
                  <a:pt x="637491" y="190825"/>
                </a:lnTo>
                <a:lnTo>
                  <a:pt x="635304" y="217252"/>
                </a:lnTo>
                <a:lnTo>
                  <a:pt x="636246" y="216951"/>
                </a:lnTo>
                <a:cubicBezTo>
                  <a:pt x="648097" y="213166"/>
                  <a:pt x="657578" y="207487"/>
                  <a:pt x="657578" y="194237"/>
                </a:cubicBezTo>
                <a:cubicBezTo>
                  <a:pt x="657578" y="190452"/>
                  <a:pt x="661371" y="186666"/>
                  <a:pt x="661371" y="190452"/>
                </a:cubicBezTo>
                <a:cubicBezTo>
                  <a:pt x="664215" y="218844"/>
                  <a:pt x="641460" y="221683"/>
                  <a:pt x="621906" y="226120"/>
                </a:cubicBezTo>
                <a:lnTo>
                  <a:pt x="617666" y="227573"/>
                </a:lnTo>
                <a:lnTo>
                  <a:pt x="620526" y="298970"/>
                </a:lnTo>
                <a:cubicBezTo>
                  <a:pt x="620526" y="313994"/>
                  <a:pt x="620526" y="329018"/>
                  <a:pt x="639330" y="325262"/>
                </a:cubicBezTo>
                <a:cubicBezTo>
                  <a:pt x="646852" y="325262"/>
                  <a:pt x="658134" y="325262"/>
                  <a:pt x="669416" y="329018"/>
                </a:cubicBezTo>
                <a:cubicBezTo>
                  <a:pt x="680699" y="329018"/>
                  <a:pt x="703263" y="336530"/>
                  <a:pt x="703263" y="351554"/>
                </a:cubicBezTo>
                <a:cubicBezTo>
                  <a:pt x="703263" y="366578"/>
                  <a:pt x="699502" y="385358"/>
                  <a:pt x="695742" y="400382"/>
                </a:cubicBezTo>
                <a:cubicBezTo>
                  <a:pt x="695742" y="434186"/>
                  <a:pt x="688220" y="486770"/>
                  <a:pt x="658134" y="505550"/>
                </a:cubicBezTo>
                <a:lnTo>
                  <a:pt x="655026" y="505625"/>
                </a:lnTo>
                <a:lnTo>
                  <a:pt x="657977" y="512982"/>
                </a:lnTo>
                <a:cubicBezTo>
                  <a:pt x="669257" y="516732"/>
                  <a:pt x="676776" y="512982"/>
                  <a:pt x="676776" y="505484"/>
                </a:cubicBezTo>
                <a:cubicBezTo>
                  <a:pt x="680536" y="497986"/>
                  <a:pt x="684296" y="490487"/>
                  <a:pt x="684296" y="482989"/>
                </a:cubicBezTo>
                <a:cubicBezTo>
                  <a:pt x="688056" y="471741"/>
                  <a:pt x="691816" y="456744"/>
                  <a:pt x="695576" y="441747"/>
                </a:cubicBezTo>
                <a:cubicBezTo>
                  <a:pt x="703096" y="411754"/>
                  <a:pt x="710615" y="385509"/>
                  <a:pt x="703096" y="355515"/>
                </a:cubicBezTo>
                <a:cubicBezTo>
                  <a:pt x="703096" y="351766"/>
                  <a:pt x="706855" y="351766"/>
                  <a:pt x="710615" y="355515"/>
                </a:cubicBezTo>
                <a:cubicBezTo>
                  <a:pt x="714375" y="381760"/>
                  <a:pt x="710615" y="404255"/>
                  <a:pt x="703096" y="434249"/>
                </a:cubicBezTo>
                <a:cubicBezTo>
                  <a:pt x="695576" y="464243"/>
                  <a:pt x="691816" y="497986"/>
                  <a:pt x="673016" y="524230"/>
                </a:cubicBezTo>
                <a:cubicBezTo>
                  <a:pt x="673016" y="527979"/>
                  <a:pt x="673016" y="527979"/>
                  <a:pt x="669257" y="527979"/>
                </a:cubicBezTo>
                <a:cubicBezTo>
                  <a:pt x="661737" y="524230"/>
                  <a:pt x="657037" y="519543"/>
                  <a:pt x="653747" y="513920"/>
                </a:cubicBezTo>
                <a:lnTo>
                  <a:pt x="653567" y="513419"/>
                </a:lnTo>
                <a:lnTo>
                  <a:pt x="650286" y="515880"/>
                </a:lnTo>
                <a:lnTo>
                  <a:pt x="650286" y="517448"/>
                </a:lnTo>
                <a:cubicBezTo>
                  <a:pt x="623932" y="524963"/>
                  <a:pt x="608874" y="539991"/>
                  <a:pt x="593815" y="566291"/>
                </a:cubicBezTo>
                <a:cubicBezTo>
                  <a:pt x="590051" y="573805"/>
                  <a:pt x="578757" y="588833"/>
                  <a:pt x="571227" y="596347"/>
                </a:cubicBezTo>
                <a:lnTo>
                  <a:pt x="561797" y="599658"/>
                </a:lnTo>
                <a:lnTo>
                  <a:pt x="560614" y="603584"/>
                </a:lnTo>
                <a:cubicBezTo>
                  <a:pt x="560614" y="605469"/>
                  <a:pt x="558686" y="605469"/>
                  <a:pt x="557240" y="604526"/>
                </a:cubicBezTo>
                <a:lnTo>
                  <a:pt x="556918" y="601372"/>
                </a:lnTo>
                <a:lnTo>
                  <a:pt x="545816" y="605270"/>
                </a:lnTo>
                <a:lnTo>
                  <a:pt x="535129" y="596382"/>
                </a:lnTo>
                <a:lnTo>
                  <a:pt x="533088" y="605553"/>
                </a:lnTo>
                <a:lnTo>
                  <a:pt x="533343" y="612034"/>
                </a:lnTo>
                <a:lnTo>
                  <a:pt x="534194" y="607353"/>
                </a:lnTo>
                <a:lnTo>
                  <a:pt x="536787" y="610317"/>
                </a:lnTo>
                <a:lnTo>
                  <a:pt x="541020" y="611163"/>
                </a:lnTo>
                <a:cubicBezTo>
                  <a:pt x="542925" y="616878"/>
                  <a:pt x="545782" y="621641"/>
                  <a:pt x="548164" y="626403"/>
                </a:cubicBezTo>
                <a:lnTo>
                  <a:pt x="551767" y="639215"/>
                </a:lnTo>
                <a:lnTo>
                  <a:pt x="552305" y="637949"/>
                </a:lnTo>
                <a:cubicBezTo>
                  <a:pt x="548553" y="626692"/>
                  <a:pt x="548553" y="619187"/>
                  <a:pt x="544800" y="607931"/>
                </a:cubicBezTo>
                <a:cubicBezTo>
                  <a:pt x="544800" y="604178"/>
                  <a:pt x="548553" y="604178"/>
                  <a:pt x="552305" y="607931"/>
                </a:cubicBezTo>
                <a:cubicBezTo>
                  <a:pt x="556057" y="626692"/>
                  <a:pt x="563562" y="652958"/>
                  <a:pt x="544800" y="667967"/>
                </a:cubicBezTo>
                <a:cubicBezTo>
                  <a:pt x="541048" y="667967"/>
                  <a:pt x="537296" y="667967"/>
                  <a:pt x="537296" y="667967"/>
                </a:cubicBezTo>
                <a:cubicBezTo>
                  <a:pt x="526039" y="667967"/>
                  <a:pt x="511030" y="671719"/>
                  <a:pt x="503525" y="675471"/>
                </a:cubicBezTo>
                <a:cubicBezTo>
                  <a:pt x="484764" y="682976"/>
                  <a:pt x="469755" y="694233"/>
                  <a:pt x="454746" y="705490"/>
                </a:cubicBezTo>
                <a:cubicBezTo>
                  <a:pt x="435984" y="716746"/>
                  <a:pt x="409719" y="728003"/>
                  <a:pt x="390957" y="720499"/>
                </a:cubicBezTo>
                <a:cubicBezTo>
                  <a:pt x="381576" y="716746"/>
                  <a:pt x="375948" y="710180"/>
                  <a:pt x="371258" y="702675"/>
                </a:cubicBezTo>
                <a:lnTo>
                  <a:pt x="369125" y="699121"/>
                </a:lnTo>
                <a:lnTo>
                  <a:pt x="357743" y="690063"/>
                </a:lnTo>
                <a:cubicBezTo>
                  <a:pt x="347871" y="678325"/>
                  <a:pt x="344110" y="663301"/>
                  <a:pt x="353512" y="648277"/>
                </a:cubicBezTo>
                <a:cubicBezTo>
                  <a:pt x="357272" y="644521"/>
                  <a:pt x="319665" y="640765"/>
                  <a:pt x="315904" y="637009"/>
                </a:cubicBezTo>
                <a:cubicBezTo>
                  <a:pt x="312143" y="637009"/>
                  <a:pt x="307442" y="635131"/>
                  <a:pt x="302741" y="632784"/>
                </a:cubicBezTo>
                <a:lnTo>
                  <a:pt x="292536" y="627324"/>
                </a:lnTo>
                <a:lnTo>
                  <a:pt x="294481" y="631478"/>
                </a:lnTo>
                <a:cubicBezTo>
                  <a:pt x="295910" y="633888"/>
                  <a:pt x="297815" y="635815"/>
                  <a:pt x="301625" y="637743"/>
                </a:cubicBezTo>
                <a:cubicBezTo>
                  <a:pt x="301625" y="641599"/>
                  <a:pt x="301625" y="645454"/>
                  <a:pt x="297815" y="641599"/>
                </a:cubicBezTo>
                <a:cubicBezTo>
                  <a:pt x="290195" y="637743"/>
                  <a:pt x="286385" y="633888"/>
                  <a:pt x="282575" y="626177"/>
                </a:cubicBezTo>
                <a:lnTo>
                  <a:pt x="284527" y="622227"/>
                </a:lnTo>
                <a:lnTo>
                  <a:pt x="271069" y="612867"/>
                </a:lnTo>
                <a:cubicBezTo>
                  <a:pt x="264370" y="608971"/>
                  <a:pt x="257142" y="605934"/>
                  <a:pt x="249386" y="605142"/>
                </a:cubicBezTo>
                <a:lnTo>
                  <a:pt x="238150" y="606402"/>
                </a:lnTo>
                <a:lnTo>
                  <a:pt x="247133" y="621672"/>
                </a:lnTo>
                <a:cubicBezTo>
                  <a:pt x="267811" y="646653"/>
                  <a:pt x="297951" y="657284"/>
                  <a:pt x="334399" y="648779"/>
                </a:cubicBezTo>
                <a:cubicBezTo>
                  <a:pt x="338138" y="648779"/>
                  <a:pt x="338138" y="656339"/>
                  <a:pt x="334399" y="656339"/>
                </a:cubicBezTo>
                <a:cubicBezTo>
                  <a:pt x="297951" y="664843"/>
                  <a:pt x="263605" y="652087"/>
                  <a:pt x="242402" y="626042"/>
                </a:cubicBezTo>
                <a:lnTo>
                  <a:pt x="237611" y="617234"/>
                </a:lnTo>
                <a:lnTo>
                  <a:pt x="237979" y="629545"/>
                </a:lnTo>
                <a:cubicBezTo>
                  <a:pt x="229320" y="645219"/>
                  <a:pt x="196801" y="644515"/>
                  <a:pt x="177006" y="641697"/>
                </a:cubicBezTo>
                <a:cubicBezTo>
                  <a:pt x="127992" y="630426"/>
                  <a:pt x="101600" y="585341"/>
                  <a:pt x="101600" y="536498"/>
                </a:cubicBezTo>
                <a:cubicBezTo>
                  <a:pt x="101600" y="534620"/>
                  <a:pt x="103485" y="533681"/>
                  <a:pt x="105370" y="533681"/>
                </a:cubicBezTo>
                <a:lnTo>
                  <a:pt x="105963" y="534124"/>
                </a:lnTo>
                <a:lnTo>
                  <a:pt x="112823" y="516817"/>
                </a:lnTo>
                <a:cubicBezTo>
                  <a:pt x="120344" y="509305"/>
                  <a:pt x="124105" y="501794"/>
                  <a:pt x="135387" y="498038"/>
                </a:cubicBezTo>
                <a:cubicBezTo>
                  <a:pt x="146670" y="494282"/>
                  <a:pt x="142909" y="486770"/>
                  <a:pt x="139148" y="475502"/>
                </a:cubicBezTo>
                <a:cubicBezTo>
                  <a:pt x="137268" y="466112"/>
                  <a:pt x="135387" y="448271"/>
                  <a:pt x="130216" y="433247"/>
                </a:cubicBezTo>
                <a:lnTo>
                  <a:pt x="128588" y="430335"/>
                </a:lnTo>
                <a:lnTo>
                  <a:pt x="128588" y="433787"/>
                </a:lnTo>
                <a:cubicBezTo>
                  <a:pt x="128588" y="437491"/>
                  <a:pt x="120650" y="437491"/>
                  <a:pt x="120650" y="433787"/>
                </a:cubicBezTo>
                <a:cubicBezTo>
                  <a:pt x="120650" y="430083"/>
                  <a:pt x="120650" y="426379"/>
                  <a:pt x="120650" y="418970"/>
                </a:cubicBezTo>
                <a:lnTo>
                  <a:pt x="121786" y="418175"/>
                </a:lnTo>
                <a:lnTo>
                  <a:pt x="119580" y="414232"/>
                </a:lnTo>
                <a:cubicBezTo>
                  <a:pt x="114938" y="409537"/>
                  <a:pt x="109062" y="406955"/>
                  <a:pt x="101540" y="407894"/>
                </a:cubicBezTo>
                <a:cubicBezTo>
                  <a:pt x="82737" y="407894"/>
                  <a:pt x="63933" y="415406"/>
                  <a:pt x="45129" y="411650"/>
                </a:cubicBezTo>
                <a:cubicBezTo>
                  <a:pt x="40428" y="410711"/>
                  <a:pt x="36667" y="408363"/>
                  <a:pt x="33670" y="405135"/>
                </a:cubicBezTo>
                <a:lnTo>
                  <a:pt x="31035" y="400614"/>
                </a:lnTo>
                <a:lnTo>
                  <a:pt x="35889" y="416707"/>
                </a:lnTo>
                <a:cubicBezTo>
                  <a:pt x="40566" y="427987"/>
                  <a:pt x="47115" y="438327"/>
                  <a:pt x="56469" y="442087"/>
                </a:cubicBezTo>
                <a:cubicBezTo>
                  <a:pt x="75179" y="445846"/>
                  <a:pt x="97631" y="442087"/>
                  <a:pt x="116341" y="438327"/>
                </a:cubicBezTo>
                <a:cubicBezTo>
                  <a:pt x="120083" y="438327"/>
                  <a:pt x="123825" y="442087"/>
                  <a:pt x="120083" y="445846"/>
                </a:cubicBezTo>
                <a:cubicBezTo>
                  <a:pt x="97631" y="445846"/>
                  <a:pt x="71437" y="453366"/>
                  <a:pt x="52727" y="445846"/>
                </a:cubicBezTo>
                <a:cubicBezTo>
                  <a:pt x="34018" y="434567"/>
                  <a:pt x="26534" y="404488"/>
                  <a:pt x="19050" y="389448"/>
                </a:cubicBezTo>
                <a:cubicBezTo>
                  <a:pt x="19050" y="387568"/>
                  <a:pt x="19985" y="385688"/>
                  <a:pt x="21389" y="384748"/>
                </a:cubicBezTo>
                <a:lnTo>
                  <a:pt x="25557" y="385510"/>
                </a:lnTo>
                <a:lnTo>
                  <a:pt x="22564" y="366578"/>
                </a:lnTo>
                <a:cubicBezTo>
                  <a:pt x="20684" y="351554"/>
                  <a:pt x="15983" y="336530"/>
                  <a:pt x="11282" y="321506"/>
                </a:cubicBezTo>
                <a:lnTo>
                  <a:pt x="5938" y="300156"/>
                </a:lnTo>
                <a:lnTo>
                  <a:pt x="7521" y="298970"/>
                </a:lnTo>
                <a:lnTo>
                  <a:pt x="9198" y="283898"/>
                </a:lnTo>
                <a:lnTo>
                  <a:pt x="12222" y="304134"/>
                </a:lnTo>
                <a:cubicBezTo>
                  <a:pt x="15043" y="313994"/>
                  <a:pt x="18804" y="323384"/>
                  <a:pt x="22564" y="332774"/>
                </a:cubicBezTo>
                <a:cubicBezTo>
                  <a:pt x="26325" y="347798"/>
                  <a:pt x="26325" y="362822"/>
                  <a:pt x="30086" y="381602"/>
                </a:cubicBezTo>
                <a:cubicBezTo>
                  <a:pt x="41368" y="426674"/>
                  <a:pt x="82737" y="400382"/>
                  <a:pt x="112823" y="400382"/>
                </a:cubicBezTo>
                <a:cubicBezTo>
                  <a:pt x="142909" y="404138"/>
                  <a:pt x="142909" y="475502"/>
                  <a:pt x="150430" y="498038"/>
                </a:cubicBezTo>
                <a:cubicBezTo>
                  <a:pt x="150430" y="498038"/>
                  <a:pt x="150430" y="498038"/>
                  <a:pt x="146670" y="498038"/>
                </a:cubicBezTo>
                <a:cubicBezTo>
                  <a:pt x="132567" y="503672"/>
                  <a:pt x="114233" y="517756"/>
                  <a:pt x="109121" y="533954"/>
                </a:cubicBezTo>
                <a:lnTo>
                  <a:pt x="109112" y="536477"/>
                </a:lnTo>
                <a:lnTo>
                  <a:pt x="109140" y="536498"/>
                </a:lnTo>
                <a:lnTo>
                  <a:pt x="111591" y="554725"/>
                </a:lnTo>
                <a:lnTo>
                  <a:pt x="120344" y="568932"/>
                </a:lnTo>
                <a:cubicBezTo>
                  <a:pt x="124105" y="575035"/>
                  <a:pt x="127866" y="580669"/>
                  <a:pt x="131627" y="584425"/>
                </a:cubicBezTo>
                <a:cubicBezTo>
                  <a:pt x="137268" y="592876"/>
                  <a:pt x="143379" y="599684"/>
                  <a:pt x="149902" y="604848"/>
                </a:cubicBezTo>
                <a:lnTo>
                  <a:pt x="154042" y="606957"/>
                </a:lnTo>
                <a:lnTo>
                  <a:pt x="155046" y="606957"/>
                </a:lnTo>
                <a:lnTo>
                  <a:pt x="155715" y="607809"/>
                </a:lnTo>
                <a:lnTo>
                  <a:pt x="168849" y="614498"/>
                </a:lnTo>
                <a:lnTo>
                  <a:pt x="169862" y="614498"/>
                </a:lnTo>
                <a:lnTo>
                  <a:pt x="170764" y="615416"/>
                </a:lnTo>
                <a:lnTo>
                  <a:pt x="193503" y="616116"/>
                </a:lnTo>
                <a:cubicBezTo>
                  <a:pt x="201436" y="614708"/>
                  <a:pt x="209663" y="611656"/>
                  <a:pt x="218124" y="606961"/>
                </a:cubicBezTo>
                <a:lnTo>
                  <a:pt x="230608" y="604356"/>
                </a:lnTo>
                <a:lnTo>
                  <a:pt x="225988" y="595863"/>
                </a:lnTo>
                <a:cubicBezTo>
                  <a:pt x="222250" y="592083"/>
                  <a:pt x="229726" y="588303"/>
                  <a:pt x="229726" y="592083"/>
                </a:cubicBezTo>
                <a:lnTo>
                  <a:pt x="236253" y="603178"/>
                </a:lnTo>
                <a:lnTo>
                  <a:pt x="249621" y="600388"/>
                </a:lnTo>
                <a:cubicBezTo>
                  <a:pt x="259493" y="600388"/>
                  <a:pt x="268895" y="603205"/>
                  <a:pt x="278296" y="610717"/>
                </a:cubicBezTo>
                <a:lnTo>
                  <a:pt x="297055" y="623082"/>
                </a:lnTo>
                <a:lnTo>
                  <a:pt x="297391" y="621641"/>
                </a:lnTo>
                <a:cubicBezTo>
                  <a:pt x="299243" y="621641"/>
                  <a:pt x="301095" y="622634"/>
                  <a:pt x="302021" y="624122"/>
                </a:cubicBezTo>
                <a:lnTo>
                  <a:pt x="301680" y="626131"/>
                </a:lnTo>
                <a:lnTo>
                  <a:pt x="301801" y="626211"/>
                </a:lnTo>
                <a:lnTo>
                  <a:pt x="322703" y="631261"/>
                </a:lnTo>
                <a:lnTo>
                  <a:pt x="323056" y="630108"/>
                </a:lnTo>
                <a:cubicBezTo>
                  <a:pt x="325040" y="628255"/>
                  <a:pt x="326033" y="629181"/>
                  <a:pt x="326529" y="630571"/>
                </a:cubicBezTo>
                <a:lnTo>
                  <a:pt x="326785" y="632248"/>
                </a:lnTo>
                <a:lnTo>
                  <a:pt x="330947" y="633253"/>
                </a:lnTo>
                <a:cubicBezTo>
                  <a:pt x="338469" y="637009"/>
                  <a:pt x="349751" y="637009"/>
                  <a:pt x="361033" y="640765"/>
                </a:cubicBezTo>
                <a:cubicBezTo>
                  <a:pt x="361033" y="640765"/>
                  <a:pt x="364794" y="644521"/>
                  <a:pt x="361033" y="644521"/>
                </a:cubicBezTo>
                <a:cubicBezTo>
                  <a:pt x="353512" y="655789"/>
                  <a:pt x="352572" y="667996"/>
                  <a:pt x="356332" y="678325"/>
                </a:cubicBezTo>
                <a:lnTo>
                  <a:pt x="357210" y="679167"/>
                </a:lnTo>
                <a:lnTo>
                  <a:pt x="359063" y="674533"/>
                </a:lnTo>
                <a:cubicBezTo>
                  <a:pt x="360001" y="673595"/>
                  <a:pt x="360939" y="673595"/>
                  <a:pt x="360939" y="675471"/>
                </a:cubicBezTo>
                <a:lnTo>
                  <a:pt x="368480" y="689972"/>
                </a:lnTo>
                <a:lnTo>
                  <a:pt x="379837" y="700861"/>
                </a:lnTo>
                <a:cubicBezTo>
                  <a:pt x="413684" y="712129"/>
                  <a:pt x="451292" y="689593"/>
                  <a:pt x="477617" y="678325"/>
                </a:cubicBezTo>
                <a:cubicBezTo>
                  <a:pt x="496421" y="667057"/>
                  <a:pt x="534028" y="659545"/>
                  <a:pt x="530268" y="633253"/>
                </a:cubicBezTo>
                <a:cubicBezTo>
                  <a:pt x="528387" y="623863"/>
                  <a:pt x="526507" y="614473"/>
                  <a:pt x="526507" y="605553"/>
                </a:cubicBezTo>
                <a:lnTo>
                  <a:pt x="530454" y="592495"/>
                </a:lnTo>
                <a:lnTo>
                  <a:pt x="526051" y="588833"/>
                </a:lnTo>
                <a:cubicBezTo>
                  <a:pt x="522287" y="585076"/>
                  <a:pt x="529816" y="581319"/>
                  <a:pt x="529816" y="585076"/>
                </a:cubicBezTo>
                <a:lnTo>
                  <a:pt x="531906" y="587692"/>
                </a:lnTo>
                <a:lnTo>
                  <a:pt x="534028" y="580669"/>
                </a:lnTo>
                <a:cubicBezTo>
                  <a:pt x="549071" y="561889"/>
                  <a:pt x="567875" y="550621"/>
                  <a:pt x="575397" y="524329"/>
                </a:cubicBezTo>
                <a:cubicBezTo>
                  <a:pt x="579158" y="513061"/>
                  <a:pt x="586679" y="486770"/>
                  <a:pt x="605483" y="490526"/>
                </a:cubicBezTo>
                <a:cubicBezTo>
                  <a:pt x="616765" y="490526"/>
                  <a:pt x="628047" y="497099"/>
                  <a:pt x="638860" y="500385"/>
                </a:cubicBezTo>
                <a:lnTo>
                  <a:pt x="649188" y="501190"/>
                </a:lnTo>
                <a:lnTo>
                  <a:pt x="646697" y="494236"/>
                </a:lnTo>
                <a:cubicBezTo>
                  <a:pt x="642937" y="494236"/>
                  <a:pt x="650457" y="490487"/>
                  <a:pt x="650457" y="494236"/>
                </a:cubicBezTo>
                <a:lnTo>
                  <a:pt x="653378" y="501517"/>
                </a:lnTo>
                <a:lnTo>
                  <a:pt x="654667" y="501617"/>
                </a:lnTo>
                <a:lnTo>
                  <a:pt x="661505" y="496475"/>
                </a:lnTo>
                <a:lnTo>
                  <a:pt x="660004" y="495832"/>
                </a:lnTo>
                <a:cubicBezTo>
                  <a:pt x="659078" y="494641"/>
                  <a:pt x="659078" y="493054"/>
                  <a:pt x="660930" y="491466"/>
                </a:cubicBezTo>
                <a:lnTo>
                  <a:pt x="664715" y="494062"/>
                </a:lnTo>
                <a:lnTo>
                  <a:pt x="669416" y="490526"/>
                </a:lnTo>
                <a:cubicBezTo>
                  <a:pt x="691981" y="452966"/>
                  <a:pt x="691981" y="400382"/>
                  <a:pt x="695742" y="359066"/>
                </a:cubicBezTo>
                <a:cubicBezTo>
                  <a:pt x="699502" y="321506"/>
                  <a:pt x="643091" y="336530"/>
                  <a:pt x="624287" y="332774"/>
                </a:cubicBezTo>
                <a:cubicBezTo>
                  <a:pt x="613004" y="329018"/>
                  <a:pt x="613004" y="310238"/>
                  <a:pt x="613004" y="302726"/>
                </a:cubicBezTo>
                <a:lnTo>
                  <a:pt x="613004" y="229172"/>
                </a:lnTo>
                <a:lnTo>
                  <a:pt x="604485" y="232094"/>
                </a:lnTo>
                <a:cubicBezTo>
                  <a:pt x="600692" y="235879"/>
                  <a:pt x="596900" y="228308"/>
                  <a:pt x="600692" y="228308"/>
                </a:cubicBezTo>
                <a:lnTo>
                  <a:pt x="613004" y="224375"/>
                </a:lnTo>
                <a:lnTo>
                  <a:pt x="613004" y="216338"/>
                </a:lnTo>
                <a:cubicBezTo>
                  <a:pt x="613004" y="210704"/>
                  <a:pt x="610889" y="194506"/>
                  <a:pt x="616178" y="186759"/>
                </a:cubicBezTo>
                <a:lnTo>
                  <a:pt x="619654" y="184948"/>
                </a:lnTo>
                <a:lnTo>
                  <a:pt x="619654" y="182856"/>
                </a:lnTo>
                <a:cubicBezTo>
                  <a:pt x="615950" y="179205"/>
                  <a:pt x="623358" y="175553"/>
                  <a:pt x="623358" y="179205"/>
                </a:cubicBezTo>
                <a:lnTo>
                  <a:pt x="623714" y="182832"/>
                </a:lnTo>
                <a:lnTo>
                  <a:pt x="624287" y="182534"/>
                </a:lnTo>
                <a:lnTo>
                  <a:pt x="634824" y="184692"/>
                </a:lnTo>
                <a:lnTo>
                  <a:pt x="635000" y="182565"/>
                </a:lnTo>
                <a:cubicBezTo>
                  <a:pt x="635000" y="178728"/>
                  <a:pt x="638175" y="178728"/>
                  <a:pt x="638175" y="182565"/>
                </a:cubicBezTo>
                <a:lnTo>
                  <a:pt x="637946" y="185332"/>
                </a:lnTo>
                <a:lnTo>
                  <a:pt x="642620" y="186290"/>
                </a:lnTo>
                <a:lnTo>
                  <a:pt x="650818" y="185733"/>
                </a:lnTo>
                <a:lnTo>
                  <a:pt x="654050" y="174672"/>
                </a:lnTo>
                <a:lnTo>
                  <a:pt x="657032" y="172172"/>
                </a:lnTo>
                <a:lnTo>
                  <a:pt x="655314" y="161876"/>
                </a:lnTo>
                <a:cubicBezTo>
                  <a:pt x="652493" y="156242"/>
                  <a:pt x="648732" y="150608"/>
                  <a:pt x="646852" y="144974"/>
                </a:cubicBezTo>
                <a:cubicBezTo>
                  <a:pt x="635569" y="133706"/>
                  <a:pt x="624287" y="118682"/>
                  <a:pt x="613004" y="103658"/>
                </a:cubicBezTo>
                <a:cubicBezTo>
                  <a:pt x="590440" y="81122"/>
                  <a:pt x="564114" y="51074"/>
                  <a:pt x="530268" y="39806"/>
                </a:cubicBezTo>
                <a:cubicBezTo>
                  <a:pt x="522746" y="39806"/>
                  <a:pt x="503942" y="58586"/>
                  <a:pt x="500181" y="62342"/>
                </a:cubicBezTo>
                <a:cubicBezTo>
                  <a:pt x="488899" y="73610"/>
                  <a:pt x="473856" y="88634"/>
                  <a:pt x="458813" y="99902"/>
                </a:cubicBezTo>
                <a:cubicBezTo>
                  <a:pt x="458813" y="99902"/>
                  <a:pt x="458813" y="99902"/>
                  <a:pt x="455052" y="99902"/>
                </a:cubicBezTo>
                <a:cubicBezTo>
                  <a:pt x="436248" y="81122"/>
                  <a:pt x="406162" y="66098"/>
                  <a:pt x="376076" y="66098"/>
                </a:cubicBezTo>
                <a:cubicBezTo>
                  <a:pt x="357272" y="66098"/>
                  <a:pt x="342229" y="69854"/>
                  <a:pt x="323426" y="73610"/>
                </a:cubicBezTo>
                <a:cubicBezTo>
                  <a:pt x="297100" y="77366"/>
                  <a:pt x="304622" y="32294"/>
                  <a:pt x="297100" y="17270"/>
                </a:cubicBezTo>
                <a:cubicBezTo>
                  <a:pt x="278296" y="-16534"/>
                  <a:pt x="218124" y="28538"/>
                  <a:pt x="199320" y="39806"/>
                </a:cubicBezTo>
                <a:cubicBezTo>
                  <a:pt x="188038" y="47318"/>
                  <a:pt x="176756" y="54830"/>
                  <a:pt x="165473" y="62342"/>
                </a:cubicBezTo>
                <a:cubicBezTo>
                  <a:pt x="162653" y="64220"/>
                  <a:pt x="163123" y="67741"/>
                  <a:pt x="165473" y="72084"/>
                </a:cubicBezTo>
                <a:lnTo>
                  <a:pt x="169822" y="77738"/>
                </a:lnTo>
                <a:lnTo>
                  <a:pt x="170391" y="77738"/>
                </a:lnTo>
                <a:lnTo>
                  <a:pt x="170568" y="78709"/>
                </a:lnTo>
                <a:lnTo>
                  <a:pt x="176756" y="86756"/>
                </a:lnTo>
                <a:cubicBezTo>
                  <a:pt x="186158" y="97085"/>
                  <a:pt x="197440" y="107414"/>
                  <a:pt x="199320" y="111170"/>
                </a:cubicBezTo>
                <a:cubicBezTo>
                  <a:pt x="203081" y="111170"/>
                  <a:pt x="199320" y="114926"/>
                  <a:pt x="199320" y="114926"/>
                </a:cubicBezTo>
                <a:lnTo>
                  <a:pt x="178206" y="133981"/>
                </a:lnTo>
                <a:lnTo>
                  <a:pt x="180379" y="137806"/>
                </a:lnTo>
                <a:cubicBezTo>
                  <a:pt x="184150" y="141598"/>
                  <a:pt x="180379" y="145391"/>
                  <a:pt x="176609" y="141598"/>
                </a:cubicBezTo>
                <a:lnTo>
                  <a:pt x="173779" y="137976"/>
                </a:lnTo>
                <a:lnTo>
                  <a:pt x="160302" y="150138"/>
                </a:lnTo>
                <a:cubicBezTo>
                  <a:pt x="149490" y="163754"/>
                  <a:pt x="141029" y="178778"/>
                  <a:pt x="135387" y="193802"/>
                </a:cubicBezTo>
                <a:cubicBezTo>
                  <a:pt x="127866" y="212582"/>
                  <a:pt x="124105" y="238874"/>
                  <a:pt x="112823" y="250142"/>
                </a:cubicBezTo>
                <a:cubicBezTo>
                  <a:pt x="97780" y="265166"/>
                  <a:pt x="78976" y="253898"/>
                  <a:pt x="63933" y="246386"/>
                </a:cubicBezTo>
                <a:cubicBezTo>
                  <a:pt x="41368" y="238874"/>
                  <a:pt x="15043" y="235118"/>
                  <a:pt x="11282" y="265166"/>
                </a:cubicBezTo>
                <a:lnTo>
                  <a:pt x="9198" y="283898"/>
                </a:lnTo>
                <a:lnTo>
                  <a:pt x="7521" y="272678"/>
                </a:lnTo>
                <a:lnTo>
                  <a:pt x="5232" y="273821"/>
                </a:lnTo>
                <a:lnTo>
                  <a:pt x="7521" y="262818"/>
                </a:lnTo>
                <a:cubicBezTo>
                  <a:pt x="10342" y="250142"/>
                  <a:pt x="15043" y="238874"/>
                  <a:pt x="26325" y="235118"/>
                </a:cubicBezTo>
                <a:cubicBezTo>
                  <a:pt x="41368" y="231362"/>
                  <a:pt x="52650" y="235118"/>
                  <a:pt x="67694" y="242630"/>
                </a:cubicBezTo>
                <a:cubicBezTo>
                  <a:pt x="75215" y="242630"/>
                  <a:pt x="82737" y="250142"/>
                  <a:pt x="94019" y="250142"/>
                </a:cubicBezTo>
                <a:cubicBezTo>
                  <a:pt x="105301" y="250142"/>
                  <a:pt x="112823" y="242630"/>
                  <a:pt x="116583" y="231362"/>
                </a:cubicBezTo>
                <a:cubicBezTo>
                  <a:pt x="127866" y="201314"/>
                  <a:pt x="139148" y="171266"/>
                  <a:pt x="157952" y="144974"/>
                </a:cubicBezTo>
                <a:lnTo>
                  <a:pt x="168950" y="131793"/>
                </a:lnTo>
                <a:lnTo>
                  <a:pt x="166241" y="128325"/>
                </a:lnTo>
                <a:cubicBezTo>
                  <a:pt x="163413" y="123585"/>
                  <a:pt x="161528" y="118844"/>
                  <a:pt x="161528" y="115052"/>
                </a:cubicBezTo>
                <a:cubicBezTo>
                  <a:pt x="153987" y="103674"/>
                  <a:pt x="153987" y="92297"/>
                  <a:pt x="153987" y="80920"/>
                </a:cubicBezTo>
                <a:cubicBezTo>
                  <a:pt x="153987" y="77128"/>
                  <a:pt x="161528" y="77128"/>
                  <a:pt x="161528" y="80920"/>
                </a:cubicBezTo>
                <a:cubicBezTo>
                  <a:pt x="161528" y="88505"/>
                  <a:pt x="161528" y="99882"/>
                  <a:pt x="165298" y="111259"/>
                </a:cubicBezTo>
                <a:lnTo>
                  <a:pt x="173717" y="126079"/>
                </a:lnTo>
                <a:lnTo>
                  <a:pt x="176756" y="122438"/>
                </a:lnTo>
                <a:cubicBezTo>
                  <a:pt x="180517" y="118682"/>
                  <a:pt x="185218" y="116804"/>
                  <a:pt x="188038" y="114456"/>
                </a:cubicBezTo>
                <a:lnTo>
                  <a:pt x="188038" y="109143"/>
                </a:lnTo>
                <a:lnTo>
                  <a:pt x="185208" y="112053"/>
                </a:lnTo>
                <a:cubicBezTo>
                  <a:pt x="185208" y="112053"/>
                  <a:pt x="181504" y="112053"/>
                  <a:pt x="181504" y="108243"/>
                </a:cubicBezTo>
                <a:cubicBezTo>
                  <a:pt x="181504" y="104433"/>
                  <a:pt x="181504" y="104433"/>
                  <a:pt x="181504" y="100623"/>
                </a:cubicBezTo>
                <a:lnTo>
                  <a:pt x="181874" y="96818"/>
                </a:lnTo>
                <a:lnTo>
                  <a:pt x="171837" y="85679"/>
                </a:lnTo>
                <a:lnTo>
                  <a:pt x="174096" y="98086"/>
                </a:lnTo>
                <a:cubicBezTo>
                  <a:pt x="175948" y="104238"/>
                  <a:pt x="177800" y="109916"/>
                  <a:pt x="177800" y="115595"/>
                </a:cubicBezTo>
                <a:cubicBezTo>
                  <a:pt x="177800" y="119380"/>
                  <a:pt x="170391" y="123166"/>
                  <a:pt x="170391" y="119380"/>
                </a:cubicBezTo>
                <a:lnTo>
                  <a:pt x="166906" y="80208"/>
                </a:lnTo>
                <a:lnTo>
                  <a:pt x="154191" y="66098"/>
                </a:lnTo>
                <a:cubicBezTo>
                  <a:pt x="154191" y="66098"/>
                  <a:pt x="154191" y="62342"/>
                  <a:pt x="154191" y="62342"/>
                </a:cubicBezTo>
                <a:cubicBezTo>
                  <a:pt x="188038" y="39806"/>
                  <a:pt x="225646" y="6002"/>
                  <a:pt x="267014" y="2246"/>
                </a:cubicBezTo>
                <a:cubicBezTo>
                  <a:pt x="272655" y="368"/>
                  <a:pt x="279237" y="-571"/>
                  <a:pt x="284878" y="368"/>
                </a:cubicBez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endParaRPr lang="zh-CN" altLang="en-US"/>
          </a:p>
        </p:txBody>
      </p:sp>
      <p:sp>
        <p:nvSpPr>
          <p:cNvPr id="85" name="矩形 47"/>
          <p:cNvSpPr>
            <a:spLocks noChangeArrowheads="1"/>
          </p:cNvSpPr>
          <p:nvPr/>
        </p:nvSpPr>
        <p:spPr bwMode="auto">
          <a:xfrm>
            <a:off x="1621396" y="4047868"/>
            <a:ext cx="3295749"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86" name="任意多边形 85"/>
          <p:cNvSpPr/>
          <p:nvPr/>
        </p:nvSpPr>
        <p:spPr bwMode="auto">
          <a:xfrm>
            <a:off x="983431" y="5168830"/>
            <a:ext cx="556804" cy="565279"/>
          </a:xfrm>
          <a:custGeom>
            <a:avLst/>
            <a:gdLst>
              <a:gd name="connsiteX0" fmla="*/ 470086 w 712090"/>
              <a:gd name="connsiteY0" fmla="*/ 687830 h 722928"/>
              <a:gd name="connsiteX1" fmla="*/ 466335 w 712090"/>
              <a:gd name="connsiteY1" fmla="*/ 689593 h 722928"/>
              <a:gd name="connsiteX2" fmla="*/ 398641 w 712090"/>
              <a:gd name="connsiteY2" fmla="*/ 712129 h 722928"/>
              <a:gd name="connsiteX3" fmla="*/ 377463 w 712090"/>
              <a:gd name="connsiteY3" fmla="*/ 705190 h 722928"/>
              <a:gd name="connsiteX4" fmla="*/ 380990 w 712090"/>
              <a:gd name="connsiteY4" fmla="*/ 710297 h 722928"/>
              <a:gd name="connsiteX5" fmla="*/ 390957 w 712090"/>
              <a:gd name="connsiteY5" fmla="*/ 716746 h 722928"/>
              <a:gd name="connsiteX6" fmla="*/ 466003 w 712090"/>
              <a:gd name="connsiteY6" fmla="*/ 690481 h 722928"/>
              <a:gd name="connsiteX7" fmla="*/ 144247 w 712090"/>
              <a:gd name="connsiteY7" fmla="*/ 618258 h 722928"/>
              <a:gd name="connsiteX8" fmla="*/ 145724 w 712090"/>
              <a:gd name="connsiteY8" fmla="*/ 619976 h 722928"/>
              <a:gd name="connsiteX9" fmla="*/ 146727 w 712090"/>
              <a:gd name="connsiteY9" fmla="*/ 620494 h 722928"/>
              <a:gd name="connsiteX10" fmla="*/ 145452 w 712090"/>
              <a:gd name="connsiteY10" fmla="*/ 618332 h 722928"/>
              <a:gd name="connsiteX11" fmla="*/ 164345 w 712090"/>
              <a:gd name="connsiteY11" fmla="*/ 618189 h 722928"/>
              <a:gd name="connsiteX12" fmla="*/ 162454 w 712090"/>
              <a:gd name="connsiteY12" fmla="*/ 622038 h 722928"/>
              <a:gd name="connsiteX13" fmla="*/ 165797 w 712090"/>
              <a:gd name="connsiteY13" fmla="*/ 618636 h 722928"/>
              <a:gd name="connsiteX14" fmla="*/ 259397 w 712090"/>
              <a:gd name="connsiteY14" fmla="*/ 615291 h 722928"/>
              <a:gd name="connsiteX15" fmla="*/ 267017 w 712090"/>
              <a:gd name="connsiteY15" fmla="*/ 622276 h 722928"/>
              <a:gd name="connsiteX16" fmla="*/ 270827 w 712090"/>
              <a:gd name="connsiteY16" fmla="*/ 629262 h 722928"/>
              <a:gd name="connsiteX17" fmla="*/ 267017 w 712090"/>
              <a:gd name="connsiteY17" fmla="*/ 632754 h 722928"/>
              <a:gd name="connsiteX18" fmla="*/ 263207 w 712090"/>
              <a:gd name="connsiteY18" fmla="*/ 625769 h 722928"/>
              <a:gd name="connsiteX19" fmla="*/ 255587 w 712090"/>
              <a:gd name="connsiteY19" fmla="*/ 618784 h 722928"/>
              <a:gd name="connsiteX20" fmla="*/ 259397 w 712090"/>
              <a:gd name="connsiteY20" fmla="*/ 615291 h 722928"/>
              <a:gd name="connsiteX21" fmla="*/ 149994 w 712090"/>
              <a:gd name="connsiteY21" fmla="*/ 613812 h 722928"/>
              <a:gd name="connsiteX22" fmla="*/ 155046 w 712090"/>
              <a:gd name="connsiteY22" fmla="*/ 618268 h 722928"/>
              <a:gd name="connsiteX23" fmla="*/ 151341 w 712090"/>
              <a:gd name="connsiteY23" fmla="*/ 618268 h 722928"/>
              <a:gd name="connsiteX24" fmla="*/ 149952 w 712090"/>
              <a:gd name="connsiteY24" fmla="*/ 614026 h 722928"/>
              <a:gd name="connsiteX25" fmla="*/ 533377 w 712090"/>
              <a:gd name="connsiteY25" fmla="*/ 612898 h 722928"/>
              <a:gd name="connsiteX26" fmla="*/ 533542 w 712090"/>
              <a:gd name="connsiteY26" fmla="*/ 617116 h 722928"/>
              <a:gd name="connsiteX27" fmla="*/ 533929 w 712090"/>
              <a:gd name="connsiteY27" fmla="*/ 615291 h 722928"/>
              <a:gd name="connsiteX28" fmla="*/ 537633 w 712090"/>
              <a:gd name="connsiteY28" fmla="*/ 621641 h 722928"/>
              <a:gd name="connsiteX29" fmla="*/ 533653 w 712090"/>
              <a:gd name="connsiteY29" fmla="*/ 619935 h 722928"/>
              <a:gd name="connsiteX30" fmla="*/ 534028 w 712090"/>
              <a:gd name="connsiteY30" fmla="*/ 629497 h 722928"/>
              <a:gd name="connsiteX31" fmla="*/ 530268 w 712090"/>
              <a:gd name="connsiteY31" fmla="*/ 659545 h 722928"/>
              <a:gd name="connsiteX32" fmla="*/ 516833 w 712090"/>
              <a:gd name="connsiteY32" fmla="*/ 665860 h 722928"/>
              <a:gd name="connsiteX33" fmla="*/ 522287 w 712090"/>
              <a:gd name="connsiteY33" fmla="*/ 664215 h 722928"/>
              <a:gd name="connsiteX34" fmla="*/ 536210 w 712090"/>
              <a:gd name="connsiteY34" fmla="*/ 659475 h 722928"/>
              <a:gd name="connsiteX35" fmla="*/ 533929 w 712090"/>
              <a:gd name="connsiteY35" fmla="*/ 652438 h 722928"/>
              <a:gd name="connsiteX36" fmla="*/ 537633 w 712090"/>
              <a:gd name="connsiteY36" fmla="*/ 652438 h 722928"/>
              <a:gd name="connsiteX37" fmla="*/ 540366 w 712090"/>
              <a:gd name="connsiteY37" fmla="*/ 658060 h 722928"/>
              <a:gd name="connsiteX38" fmla="*/ 544331 w 712090"/>
              <a:gd name="connsiteY38" fmla="*/ 656710 h 722928"/>
              <a:gd name="connsiteX39" fmla="*/ 545678 w 712090"/>
              <a:gd name="connsiteY39" fmla="*/ 653542 h 722928"/>
              <a:gd name="connsiteX40" fmla="*/ 541496 w 712090"/>
              <a:gd name="connsiteY40" fmla="*/ 650018 h 722928"/>
              <a:gd name="connsiteX41" fmla="*/ 537210 w 712090"/>
              <a:gd name="connsiteY41" fmla="*/ 641220 h 722928"/>
              <a:gd name="connsiteX42" fmla="*/ 541020 w 712090"/>
              <a:gd name="connsiteY42" fmla="*/ 641220 h 722928"/>
              <a:gd name="connsiteX43" fmla="*/ 547128 w 712090"/>
              <a:gd name="connsiteY43" fmla="*/ 650129 h 722928"/>
              <a:gd name="connsiteX44" fmla="*/ 550735 w 712090"/>
              <a:gd name="connsiteY44" fmla="*/ 641643 h 722928"/>
              <a:gd name="connsiteX45" fmla="*/ 548640 w 712090"/>
              <a:gd name="connsiteY45" fmla="*/ 641643 h 722928"/>
              <a:gd name="connsiteX46" fmla="*/ 537210 w 712090"/>
              <a:gd name="connsiteY46" fmla="*/ 614973 h 722928"/>
              <a:gd name="connsiteX47" fmla="*/ 537175 w 712090"/>
              <a:gd name="connsiteY47" fmla="*/ 614797 h 722928"/>
              <a:gd name="connsiteX48" fmla="*/ 140229 w 712090"/>
              <a:gd name="connsiteY48" fmla="*/ 603187 h 722928"/>
              <a:gd name="connsiteX49" fmla="*/ 151341 w 712090"/>
              <a:gd name="connsiteY49" fmla="*/ 622038 h 722928"/>
              <a:gd name="connsiteX50" fmla="*/ 155046 w 712090"/>
              <a:gd name="connsiteY50" fmla="*/ 618268 h 722928"/>
              <a:gd name="connsiteX51" fmla="*/ 152731 w 712090"/>
              <a:gd name="connsiteY51" fmla="*/ 622981 h 722928"/>
              <a:gd name="connsiteX52" fmla="*/ 150880 w 712090"/>
              <a:gd name="connsiteY52" fmla="*/ 622638 h 722928"/>
              <a:gd name="connsiteX53" fmla="*/ 173236 w 712090"/>
              <a:gd name="connsiteY53" fmla="*/ 634183 h 722928"/>
              <a:gd name="connsiteX54" fmla="*/ 229968 w 712090"/>
              <a:gd name="connsiteY54" fmla="*/ 628371 h 722928"/>
              <a:gd name="connsiteX55" fmla="*/ 229797 w 712090"/>
              <a:gd name="connsiteY55" fmla="*/ 608644 h 722928"/>
              <a:gd name="connsiteX56" fmla="*/ 222250 w 712090"/>
              <a:gd name="connsiteY56" fmla="*/ 612413 h 722928"/>
              <a:gd name="connsiteX57" fmla="*/ 208165 w 712090"/>
              <a:gd name="connsiteY57" fmla="*/ 619447 h 722928"/>
              <a:gd name="connsiteX58" fmla="*/ 207433 w 712090"/>
              <a:gd name="connsiteY58" fmla="*/ 621641 h 722928"/>
              <a:gd name="connsiteX59" fmla="*/ 205261 w 712090"/>
              <a:gd name="connsiteY59" fmla="*/ 620897 h 722928"/>
              <a:gd name="connsiteX60" fmla="*/ 203081 w 712090"/>
              <a:gd name="connsiteY60" fmla="*/ 621985 h 722928"/>
              <a:gd name="connsiteX61" fmla="*/ 192942 w 712090"/>
              <a:gd name="connsiteY61" fmla="*/ 622173 h 722928"/>
              <a:gd name="connsiteX62" fmla="*/ 203994 w 712090"/>
              <a:gd name="connsiteY62" fmla="*/ 629050 h 722928"/>
              <a:gd name="connsiteX63" fmla="*/ 200025 w 712090"/>
              <a:gd name="connsiteY63" fmla="*/ 632754 h 722928"/>
              <a:gd name="connsiteX64" fmla="*/ 188119 w 712090"/>
              <a:gd name="connsiteY64" fmla="*/ 629050 h 722928"/>
              <a:gd name="connsiteX65" fmla="*/ 187126 w 712090"/>
              <a:gd name="connsiteY65" fmla="*/ 623957 h 722928"/>
              <a:gd name="connsiteX66" fmla="*/ 190864 w 712090"/>
              <a:gd name="connsiteY66" fmla="*/ 622212 h 722928"/>
              <a:gd name="connsiteX67" fmla="*/ 178184 w 712090"/>
              <a:gd name="connsiteY67" fmla="*/ 622447 h 722928"/>
              <a:gd name="connsiteX68" fmla="*/ 177310 w 712090"/>
              <a:gd name="connsiteY68" fmla="*/ 622179 h 722928"/>
              <a:gd name="connsiteX69" fmla="*/ 178197 w 712090"/>
              <a:gd name="connsiteY69" fmla="*/ 625337 h 722928"/>
              <a:gd name="connsiteX70" fmla="*/ 173566 w 712090"/>
              <a:gd name="connsiteY70" fmla="*/ 625809 h 722928"/>
              <a:gd name="connsiteX71" fmla="*/ 168628 w 712090"/>
              <a:gd name="connsiteY71" fmla="*/ 620782 h 722928"/>
              <a:gd name="connsiteX72" fmla="*/ 169171 w 712090"/>
              <a:gd name="connsiteY72" fmla="*/ 619675 h 722928"/>
              <a:gd name="connsiteX73" fmla="*/ 166833 w 712090"/>
              <a:gd name="connsiteY73" fmla="*/ 618955 h 722928"/>
              <a:gd name="connsiteX74" fmla="*/ 168628 w 712090"/>
              <a:gd name="connsiteY74" fmla="*/ 620782 h 722928"/>
              <a:gd name="connsiteX75" fmla="*/ 166158 w 712090"/>
              <a:gd name="connsiteY75" fmla="*/ 625809 h 722928"/>
              <a:gd name="connsiteX76" fmla="*/ 162454 w 712090"/>
              <a:gd name="connsiteY76" fmla="*/ 625809 h 722928"/>
              <a:gd name="connsiteX77" fmla="*/ 155046 w 712090"/>
              <a:gd name="connsiteY77" fmla="*/ 615755 h 722928"/>
              <a:gd name="connsiteX78" fmla="*/ 155046 w 712090"/>
              <a:gd name="connsiteY78" fmla="*/ 613722 h 722928"/>
              <a:gd name="connsiteX79" fmla="*/ 151687 w 712090"/>
              <a:gd name="connsiteY79" fmla="*/ 610727 h 722928"/>
              <a:gd name="connsiteX80" fmla="*/ 151341 w 712090"/>
              <a:gd name="connsiteY80" fmla="*/ 610727 h 722928"/>
              <a:gd name="connsiteX81" fmla="*/ 155046 w 712090"/>
              <a:gd name="connsiteY81" fmla="*/ 615755 h 722928"/>
              <a:gd name="connsiteX82" fmla="*/ 155046 w 712090"/>
              <a:gd name="connsiteY82" fmla="*/ 618268 h 722928"/>
              <a:gd name="connsiteX83" fmla="*/ 150601 w 712090"/>
              <a:gd name="connsiteY83" fmla="*/ 610727 h 722928"/>
              <a:gd name="connsiteX84" fmla="*/ 150762 w 712090"/>
              <a:gd name="connsiteY84" fmla="*/ 609903 h 722928"/>
              <a:gd name="connsiteX85" fmla="*/ 149398 w 712090"/>
              <a:gd name="connsiteY85" fmla="*/ 608687 h 722928"/>
              <a:gd name="connsiteX86" fmla="*/ 150601 w 712090"/>
              <a:gd name="connsiteY86" fmla="*/ 610727 h 722928"/>
              <a:gd name="connsiteX87" fmla="*/ 149994 w 712090"/>
              <a:gd name="connsiteY87" fmla="*/ 613812 h 722928"/>
              <a:gd name="connsiteX88" fmla="*/ 148100 w 712090"/>
              <a:gd name="connsiteY88" fmla="*/ 612141 h 722928"/>
              <a:gd name="connsiteX89" fmla="*/ 144433 w 712090"/>
              <a:gd name="connsiteY89" fmla="*/ 604260 h 722928"/>
              <a:gd name="connsiteX90" fmla="*/ 143229 w 712090"/>
              <a:gd name="connsiteY90" fmla="*/ 603187 h 722928"/>
              <a:gd name="connsiteX91" fmla="*/ 123971 w 712090"/>
              <a:gd name="connsiteY91" fmla="*/ 584503 h 722928"/>
              <a:gd name="connsiteX92" fmla="*/ 128475 w 712090"/>
              <a:gd name="connsiteY92" fmla="*/ 599914 h 722928"/>
              <a:gd name="connsiteX93" fmla="*/ 142664 w 712090"/>
              <a:gd name="connsiteY93" fmla="*/ 616417 h 722928"/>
              <a:gd name="connsiteX94" fmla="*/ 143664 w 712090"/>
              <a:gd name="connsiteY94" fmla="*/ 615297 h 722928"/>
              <a:gd name="connsiteX95" fmla="*/ 136525 w 712090"/>
              <a:gd name="connsiteY95" fmla="*/ 603187 h 722928"/>
              <a:gd name="connsiteX96" fmla="*/ 140792 w 712090"/>
              <a:gd name="connsiteY96" fmla="*/ 601015 h 722928"/>
              <a:gd name="connsiteX97" fmla="*/ 126397 w 712090"/>
              <a:gd name="connsiteY97" fmla="*/ 588181 h 722928"/>
              <a:gd name="connsiteX98" fmla="*/ 114206 w 712090"/>
              <a:gd name="connsiteY98" fmla="*/ 569691 h 722928"/>
              <a:gd name="connsiteX99" fmla="*/ 115742 w 712090"/>
              <a:gd name="connsiteY99" fmla="*/ 573310 h 722928"/>
              <a:gd name="connsiteX100" fmla="*/ 116213 w 712090"/>
              <a:gd name="connsiteY100" fmla="*/ 572735 h 722928"/>
              <a:gd name="connsiteX101" fmla="*/ 590020 w 712090"/>
              <a:gd name="connsiteY101" fmla="*/ 532741 h 722928"/>
              <a:gd name="connsiteX102" fmla="*/ 601133 w 712090"/>
              <a:gd name="connsiteY102" fmla="*/ 543219 h 722928"/>
              <a:gd name="connsiteX103" fmla="*/ 597428 w 712090"/>
              <a:gd name="connsiteY103" fmla="*/ 546712 h 722928"/>
              <a:gd name="connsiteX104" fmla="*/ 586316 w 712090"/>
              <a:gd name="connsiteY104" fmla="*/ 539726 h 722928"/>
              <a:gd name="connsiteX105" fmla="*/ 590020 w 712090"/>
              <a:gd name="connsiteY105" fmla="*/ 532741 h 722928"/>
              <a:gd name="connsiteX106" fmla="*/ 589152 w 712090"/>
              <a:gd name="connsiteY106" fmla="*/ 510475 h 722928"/>
              <a:gd name="connsiteX107" fmla="*/ 575861 w 712090"/>
              <a:gd name="connsiteY107" fmla="*/ 536488 h 722928"/>
              <a:gd name="connsiteX108" fmla="*/ 577122 w 712090"/>
              <a:gd name="connsiteY108" fmla="*/ 536909 h 722928"/>
              <a:gd name="connsiteX109" fmla="*/ 575733 w 712090"/>
              <a:gd name="connsiteY109" fmla="*/ 540150 h 722928"/>
              <a:gd name="connsiteX110" fmla="*/ 574058 w 712090"/>
              <a:gd name="connsiteY110" fmla="*/ 539964 h 722928"/>
              <a:gd name="connsiteX111" fmla="*/ 566141 w 712090"/>
              <a:gd name="connsiteY111" fmla="*/ 554430 h 722928"/>
              <a:gd name="connsiteX112" fmla="*/ 568523 w 712090"/>
              <a:gd name="connsiteY112" fmla="*/ 554668 h 722928"/>
              <a:gd name="connsiteX113" fmla="*/ 567531 w 712090"/>
              <a:gd name="connsiteY113" fmla="*/ 558141 h 722928"/>
              <a:gd name="connsiteX114" fmla="*/ 565320 w 712090"/>
              <a:gd name="connsiteY114" fmla="*/ 555930 h 722928"/>
              <a:gd name="connsiteX115" fmla="*/ 564114 w 712090"/>
              <a:gd name="connsiteY115" fmla="*/ 558133 h 722928"/>
              <a:gd name="connsiteX116" fmla="*/ 537789 w 712090"/>
              <a:gd name="connsiteY116" fmla="*/ 584425 h 722928"/>
              <a:gd name="connsiteX117" fmla="*/ 535939 w 712090"/>
              <a:gd name="connsiteY117" fmla="*/ 592741 h 722928"/>
              <a:gd name="connsiteX118" fmla="*/ 538750 w 712090"/>
              <a:gd name="connsiteY118" fmla="*/ 596259 h 722928"/>
              <a:gd name="connsiteX119" fmla="*/ 555436 w 712090"/>
              <a:gd name="connsiteY119" fmla="*/ 598520 h 722928"/>
              <a:gd name="connsiteX120" fmla="*/ 549048 w 712090"/>
              <a:gd name="connsiteY120" fmla="*/ 592273 h 722928"/>
              <a:gd name="connsiteX121" fmla="*/ 541337 w 712090"/>
              <a:gd name="connsiteY121" fmla="*/ 584732 h 722928"/>
              <a:gd name="connsiteX122" fmla="*/ 545192 w 712090"/>
              <a:gd name="connsiteY122" fmla="*/ 580962 h 722928"/>
              <a:gd name="connsiteX123" fmla="*/ 557240 w 712090"/>
              <a:gd name="connsiteY123" fmla="*/ 592273 h 722928"/>
              <a:gd name="connsiteX124" fmla="*/ 559657 w 712090"/>
              <a:gd name="connsiteY124" fmla="*/ 595684 h 722928"/>
              <a:gd name="connsiteX125" fmla="*/ 570560 w 712090"/>
              <a:gd name="connsiteY125" fmla="*/ 587681 h 722928"/>
              <a:gd name="connsiteX126" fmla="*/ 561816 w 712090"/>
              <a:gd name="connsiteY126" fmla="*/ 584996 h 722928"/>
              <a:gd name="connsiteX127" fmla="*/ 555625 w 712090"/>
              <a:gd name="connsiteY127" fmla="*/ 576662 h 722928"/>
              <a:gd name="connsiteX128" fmla="*/ 563245 w 712090"/>
              <a:gd name="connsiteY128" fmla="*/ 572957 h 722928"/>
              <a:gd name="connsiteX129" fmla="*/ 567055 w 712090"/>
              <a:gd name="connsiteY129" fmla="*/ 580366 h 722928"/>
              <a:gd name="connsiteX130" fmla="*/ 567055 w 712090"/>
              <a:gd name="connsiteY130" fmla="*/ 584070 h 722928"/>
              <a:gd name="connsiteX131" fmla="*/ 573246 w 712090"/>
              <a:gd name="connsiteY131" fmla="*/ 584533 h 722928"/>
              <a:gd name="connsiteX132" fmla="*/ 571371 w 712090"/>
              <a:gd name="connsiteY132" fmla="*/ 587085 h 722928"/>
              <a:gd name="connsiteX133" fmla="*/ 572623 w 712090"/>
              <a:gd name="connsiteY133" fmla="*/ 586166 h 722928"/>
              <a:gd name="connsiteX134" fmla="*/ 579369 w 712090"/>
              <a:gd name="connsiteY134" fmla="*/ 577606 h 722928"/>
              <a:gd name="connsiteX135" fmla="*/ 579239 w 712090"/>
              <a:gd name="connsiteY135" fmla="*/ 577645 h 722928"/>
              <a:gd name="connsiteX136" fmla="*/ 578803 w 712090"/>
              <a:gd name="connsiteY136" fmla="*/ 573109 h 722928"/>
              <a:gd name="connsiteX137" fmla="*/ 568325 w 712090"/>
              <a:gd name="connsiteY137" fmla="*/ 562223 h 722928"/>
              <a:gd name="connsiteX138" fmla="*/ 571817 w 712090"/>
              <a:gd name="connsiteY138" fmla="*/ 558595 h 722928"/>
              <a:gd name="connsiteX139" fmla="*/ 580986 w 712090"/>
              <a:gd name="connsiteY139" fmla="*/ 566306 h 722928"/>
              <a:gd name="connsiteX140" fmla="*/ 581987 w 712090"/>
              <a:gd name="connsiteY140" fmla="*/ 574284 h 722928"/>
              <a:gd name="connsiteX141" fmla="*/ 587280 w 712090"/>
              <a:gd name="connsiteY141" fmla="*/ 567568 h 722928"/>
              <a:gd name="connsiteX142" fmla="*/ 593569 w 712090"/>
              <a:gd name="connsiteY142" fmla="*/ 557612 h 722928"/>
              <a:gd name="connsiteX143" fmla="*/ 590153 w 712090"/>
              <a:gd name="connsiteY143" fmla="*/ 557612 h 722928"/>
              <a:gd name="connsiteX144" fmla="*/ 579437 w 712090"/>
              <a:gd name="connsiteY144" fmla="*/ 542795 h 722928"/>
              <a:gd name="connsiteX145" fmla="*/ 583009 w 712090"/>
              <a:gd name="connsiteY145" fmla="*/ 539091 h 722928"/>
              <a:gd name="connsiteX146" fmla="*/ 593650 w 712090"/>
              <a:gd name="connsiteY146" fmla="*/ 557483 h 722928"/>
              <a:gd name="connsiteX147" fmla="*/ 597580 w 712090"/>
              <a:gd name="connsiteY147" fmla="*/ 551262 h 722928"/>
              <a:gd name="connsiteX148" fmla="*/ 607186 w 712090"/>
              <a:gd name="connsiteY148" fmla="*/ 540043 h 722928"/>
              <a:gd name="connsiteX149" fmla="*/ 601662 w 712090"/>
              <a:gd name="connsiteY149" fmla="*/ 540043 h 722928"/>
              <a:gd name="connsiteX150" fmla="*/ 589756 w 712090"/>
              <a:gd name="connsiteY150" fmla="*/ 513373 h 722928"/>
              <a:gd name="connsiteX151" fmla="*/ 650813 w 712090"/>
              <a:gd name="connsiteY151" fmla="*/ 505728 h 722928"/>
              <a:gd name="connsiteX152" fmla="*/ 649990 w 712090"/>
              <a:gd name="connsiteY152" fmla="*/ 505748 h 722928"/>
              <a:gd name="connsiteX153" fmla="*/ 652326 w 712090"/>
              <a:gd name="connsiteY153" fmla="*/ 509953 h 722928"/>
              <a:gd name="connsiteX154" fmla="*/ 597694 w 712090"/>
              <a:gd name="connsiteY154" fmla="*/ 502578 h 722928"/>
              <a:gd name="connsiteX155" fmla="*/ 597694 w 712090"/>
              <a:gd name="connsiteY155" fmla="*/ 505753 h 722928"/>
              <a:gd name="connsiteX156" fmla="*/ 597694 w 712090"/>
              <a:gd name="connsiteY156" fmla="*/ 502578 h 722928"/>
              <a:gd name="connsiteX157" fmla="*/ 602023 w 712090"/>
              <a:gd name="connsiteY157" fmla="*/ 497790 h 722928"/>
              <a:gd name="connsiteX158" fmla="*/ 590851 w 712090"/>
              <a:gd name="connsiteY158" fmla="*/ 507149 h 722928"/>
              <a:gd name="connsiteX159" fmla="*/ 589984 w 712090"/>
              <a:gd name="connsiteY159" fmla="*/ 508845 h 722928"/>
              <a:gd name="connsiteX160" fmla="*/ 593724 w 712090"/>
              <a:gd name="connsiteY160" fmla="*/ 509563 h 722928"/>
              <a:gd name="connsiteX161" fmla="*/ 608687 w 712090"/>
              <a:gd name="connsiteY161" fmla="*/ 538291 h 722928"/>
              <a:gd name="connsiteX162" fmla="*/ 618572 w 712090"/>
              <a:gd name="connsiteY162" fmla="*/ 526746 h 722928"/>
              <a:gd name="connsiteX163" fmla="*/ 612708 w 712090"/>
              <a:gd name="connsiteY163" fmla="*/ 515279 h 722928"/>
              <a:gd name="connsiteX164" fmla="*/ 608541 w 712090"/>
              <a:gd name="connsiteY164" fmla="*/ 501697 h 722928"/>
              <a:gd name="connsiteX165" fmla="*/ 612245 w 712090"/>
              <a:gd name="connsiteY165" fmla="*/ 501697 h 722928"/>
              <a:gd name="connsiteX166" fmla="*/ 622973 w 712090"/>
              <a:gd name="connsiteY166" fmla="*/ 524175 h 722928"/>
              <a:gd name="connsiteX167" fmla="*/ 648296 w 712090"/>
              <a:gd name="connsiteY167" fmla="*/ 514455 h 722928"/>
              <a:gd name="connsiteX168" fmla="*/ 646430 w 712090"/>
              <a:gd name="connsiteY168" fmla="*/ 513056 h 722928"/>
              <a:gd name="connsiteX169" fmla="*/ 635000 w 712090"/>
              <a:gd name="connsiteY169" fmla="*/ 505436 h 722928"/>
              <a:gd name="connsiteX170" fmla="*/ 635110 w 712090"/>
              <a:gd name="connsiteY170" fmla="*/ 504665 h 722928"/>
              <a:gd name="connsiteX171" fmla="*/ 616765 w 712090"/>
              <a:gd name="connsiteY171" fmla="*/ 498038 h 722928"/>
              <a:gd name="connsiteX172" fmla="*/ 602023 w 712090"/>
              <a:gd name="connsiteY172" fmla="*/ 497790 h 722928"/>
              <a:gd name="connsiteX173" fmla="*/ 267758 w 712090"/>
              <a:gd name="connsiteY173" fmla="*/ 449397 h 722928"/>
              <a:gd name="connsiteX174" fmla="*/ 267758 w 712090"/>
              <a:gd name="connsiteY174" fmla="*/ 453366 h 722928"/>
              <a:gd name="connsiteX175" fmla="*/ 267758 w 712090"/>
              <a:gd name="connsiteY175" fmla="*/ 449397 h 722928"/>
              <a:gd name="connsiteX176" fmla="*/ 338045 w 712090"/>
              <a:gd name="connsiteY176" fmla="*/ 377886 h 722928"/>
              <a:gd name="connsiteX177" fmla="*/ 338267 w 712090"/>
              <a:gd name="connsiteY177" fmla="*/ 378114 h 722928"/>
              <a:gd name="connsiteX178" fmla="*/ 337307 w 712090"/>
              <a:gd name="connsiteY178" fmla="*/ 377946 h 722928"/>
              <a:gd name="connsiteX179" fmla="*/ 329792 w 712090"/>
              <a:gd name="connsiteY179" fmla="*/ 376628 h 722928"/>
              <a:gd name="connsiteX180" fmla="*/ 337307 w 712090"/>
              <a:gd name="connsiteY180" fmla="*/ 377946 h 722928"/>
              <a:gd name="connsiteX181" fmla="*/ 336562 w 712090"/>
              <a:gd name="connsiteY181" fmla="*/ 378006 h 722928"/>
              <a:gd name="connsiteX182" fmla="*/ 331093 w 712090"/>
              <a:gd name="connsiteY182" fmla="*/ 377356 h 722928"/>
              <a:gd name="connsiteX183" fmla="*/ 367819 w 712090"/>
              <a:gd name="connsiteY183" fmla="*/ 374695 h 722928"/>
              <a:gd name="connsiteX184" fmla="*/ 367720 w 712090"/>
              <a:gd name="connsiteY184" fmla="*/ 374762 h 722928"/>
              <a:gd name="connsiteX185" fmla="*/ 367782 w 712090"/>
              <a:gd name="connsiteY185" fmla="*/ 374752 h 722928"/>
              <a:gd name="connsiteX186" fmla="*/ 333810 w 712090"/>
              <a:gd name="connsiteY186" fmla="*/ 373524 h 722928"/>
              <a:gd name="connsiteX187" fmla="*/ 343155 w 712090"/>
              <a:gd name="connsiteY187" fmla="*/ 376784 h 722928"/>
              <a:gd name="connsiteX188" fmla="*/ 340488 w 712090"/>
              <a:gd name="connsiteY188" fmla="*/ 377686 h 722928"/>
              <a:gd name="connsiteX189" fmla="*/ 338045 w 712090"/>
              <a:gd name="connsiteY189" fmla="*/ 377886 h 722928"/>
              <a:gd name="connsiteX190" fmla="*/ 340420 w 712090"/>
              <a:gd name="connsiteY190" fmla="*/ 372503 h 722928"/>
              <a:gd name="connsiteX191" fmla="*/ 340469 w 712090"/>
              <a:gd name="connsiteY191" fmla="*/ 372552 h 722928"/>
              <a:gd name="connsiteX192" fmla="*/ 340542 w 712090"/>
              <a:gd name="connsiteY192" fmla="*/ 372558 h 722928"/>
              <a:gd name="connsiteX193" fmla="*/ 332148 w 712090"/>
              <a:gd name="connsiteY193" fmla="*/ 371812 h 722928"/>
              <a:gd name="connsiteX194" fmla="*/ 336769 w 712090"/>
              <a:gd name="connsiteY194" fmla="*/ 372520 h 722928"/>
              <a:gd name="connsiteX195" fmla="*/ 334237 w 712090"/>
              <a:gd name="connsiteY195" fmla="*/ 373131 h 722928"/>
              <a:gd name="connsiteX196" fmla="*/ 333148 w 712090"/>
              <a:gd name="connsiteY196" fmla="*/ 372842 h 722928"/>
              <a:gd name="connsiteX197" fmla="*/ 327762 w 712090"/>
              <a:gd name="connsiteY197" fmla="*/ 371413 h 722928"/>
              <a:gd name="connsiteX198" fmla="*/ 333148 w 712090"/>
              <a:gd name="connsiteY198" fmla="*/ 372842 h 722928"/>
              <a:gd name="connsiteX199" fmla="*/ 333810 w 712090"/>
              <a:gd name="connsiteY199" fmla="*/ 373524 h 722928"/>
              <a:gd name="connsiteX200" fmla="*/ 325327 w 712090"/>
              <a:gd name="connsiteY200" fmla="*/ 370768 h 722928"/>
              <a:gd name="connsiteX201" fmla="*/ 326367 w 712090"/>
              <a:gd name="connsiteY201" fmla="*/ 370927 h 722928"/>
              <a:gd name="connsiteX202" fmla="*/ 327762 w 712090"/>
              <a:gd name="connsiteY202" fmla="*/ 371413 h 722928"/>
              <a:gd name="connsiteX203" fmla="*/ 323677 w 712090"/>
              <a:gd name="connsiteY203" fmla="*/ 370330 h 722928"/>
              <a:gd name="connsiteX204" fmla="*/ 325327 w 712090"/>
              <a:gd name="connsiteY204" fmla="*/ 370768 h 722928"/>
              <a:gd name="connsiteX205" fmla="*/ 323755 w 712090"/>
              <a:gd name="connsiteY205" fmla="*/ 370527 h 722928"/>
              <a:gd name="connsiteX206" fmla="*/ 324844 w 712090"/>
              <a:gd name="connsiteY206" fmla="*/ 370100 h 722928"/>
              <a:gd name="connsiteX207" fmla="*/ 331675 w 712090"/>
              <a:gd name="connsiteY207" fmla="*/ 371395 h 722928"/>
              <a:gd name="connsiteX208" fmla="*/ 331741 w 712090"/>
              <a:gd name="connsiteY208" fmla="*/ 371393 h 722928"/>
              <a:gd name="connsiteX209" fmla="*/ 332148 w 712090"/>
              <a:gd name="connsiteY209" fmla="*/ 371812 h 722928"/>
              <a:gd name="connsiteX210" fmla="*/ 326367 w 712090"/>
              <a:gd name="connsiteY210" fmla="*/ 370927 h 722928"/>
              <a:gd name="connsiteX211" fmla="*/ 325386 w 712090"/>
              <a:gd name="connsiteY211" fmla="*/ 370584 h 722928"/>
              <a:gd name="connsiteX212" fmla="*/ 317714 w 712090"/>
              <a:gd name="connsiteY212" fmla="*/ 368749 h 722928"/>
              <a:gd name="connsiteX213" fmla="*/ 323483 w 712090"/>
              <a:gd name="connsiteY213" fmla="*/ 369842 h 722928"/>
              <a:gd name="connsiteX214" fmla="*/ 323677 w 712090"/>
              <a:gd name="connsiteY214" fmla="*/ 370330 h 722928"/>
              <a:gd name="connsiteX215" fmla="*/ 352334 w 712090"/>
              <a:gd name="connsiteY215" fmla="*/ 368564 h 722928"/>
              <a:gd name="connsiteX216" fmla="*/ 352847 w 712090"/>
              <a:gd name="connsiteY216" fmla="*/ 368641 h 722928"/>
              <a:gd name="connsiteX217" fmla="*/ 351027 w 712090"/>
              <a:gd name="connsiteY217" fmla="*/ 369080 h 722928"/>
              <a:gd name="connsiteX218" fmla="*/ 322895 w 712090"/>
              <a:gd name="connsiteY218" fmla="*/ 368357 h 722928"/>
              <a:gd name="connsiteX219" fmla="*/ 324844 w 712090"/>
              <a:gd name="connsiteY219" fmla="*/ 370100 h 722928"/>
              <a:gd name="connsiteX220" fmla="*/ 323483 w 712090"/>
              <a:gd name="connsiteY220" fmla="*/ 369842 h 722928"/>
              <a:gd name="connsiteX221" fmla="*/ 357485 w 712090"/>
              <a:gd name="connsiteY221" fmla="*/ 367522 h 722928"/>
              <a:gd name="connsiteX222" fmla="*/ 354621 w 712090"/>
              <a:gd name="connsiteY222" fmla="*/ 368906 h 722928"/>
              <a:gd name="connsiteX223" fmla="*/ 352847 w 712090"/>
              <a:gd name="connsiteY223" fmla="*/ 368641 h 722928"/>
              <a:gd name="connsiteX224" fmla="*/ 326913 w 712090"/>
              <a:gd name="connsiteY224" fmla="*/ 366414 h 722928"/>
              <a:gd name="connsiteX225" fmla="*/ 327715 w 712090"/>
              <a:gd name="connsiteY225" fmla="*/ 367112 h 722928"/>
              <a:gd name="connsiteX226" fmla="*/ 328260 w 712090"/>
              <a:gd name="connsiteY226" fmla="*/ 367021 h 722928"/>
              <a:gd name="connsiteX227" fmla="*/ 334030 w 712090"/>
              <a:gd name="connsiteY227" fmla="*/ 366066 h 722928"/>
              <a:gd name="connsiteX228" fmla="*/ 335036 w 712090"/>
              <a:gd name="connsiteY228" fmla="*/ 367079 h 722928"/>
              <a:gd name="connsiteX229" fmla="*/ 332962 w 712090"/>
              <a:gd name="connsiteY229" fmla="*/ 366243 h 722928"/>
              <a:gd name="connsiteX230" fmla="*/ 329941 w 712090"/>
              <a:gd name="connsiteY230" fmla="*/ 365024 h 722928"/>
              <a:gd name="connsiteX231" fmla="*/ 332962 w 712090"/>
              <a:gd name="connsiteY231" fmla="*/ 366243 h 722928"/>
              <a:gd name="connsiteX232" fmla="*/ 332017 w 712090"/>
              <a:gd name="connsiteY232" fmla="*/ 366399 h 722928"/>
              <a:gd name="connsiteX233" fmla="*/ 330510 w 712090"/>
              <a:gd name="connsiteY233" fmla="*/ 365723 h 722928"/>
              <a:gd name="connsiteX234" fmla="*/ 523562 w 712090"/>
              <a:gd name="connsiteY234" fmla="*/ 359900 h 722928"/>
              <a:gd name="connsiteX235" fmla="*/ 524059 w 712090"/>
              <a:gd name="connsiteY235" fmla="*/ 360149 h 722928"/>
              <a:gd name="connsiteX236" fmla="*/ 523119 w 712090"/>
              <a:gd name="connsiteY236" fmla="*/ 363451 h 722928"/>
              <a:gd name="connsiteX237" fmla="*/ 538162 w 712090"/>
              <a:gd name="connsiteY237" fmla="*/ 359678 h 722928"/>
              <a:gd name="connsiteX238" fmla="*/ 538162 w 712090"/>
              <a:gd name="connsiteY238" fmla="*/ 386093 h 722928"/>
              <a:gd name="connsiteX239" fmla="*/ 530640 w 712090"/>
              <a:gd name="connsiteY239" fmla="*/ 386093 h 722928"/>
              <a:gd name="connsiteX240" fmla="*/ 533546 w 712090"/>
              <a:gd name="connsiteY240" fmla="*/ 362765 h 722928"/>
              <a:gd name="connsiteX241" fmla="*/ 523632 w 712090"/>
              <a:gd name="connsiteY241" fmla="*/ 359335 h 722928"/>
              <a:gd name="connsiteX242" fmla="*/ 523562 w 712090"/>
              <a:gd name="connsiteY242" fmla="*/ 359900 h 722928"/>
              <a:gd name="connsiteX243" fmla="*/ 523119 w 712090"/>
              <a:gd name="connsiteY243" fmla="*/ 359678 h 722928"/>
              <a:gd name="connsiteX244" fmla="*/ 368410 w 712090"/>
              <a:gd name="connsiteY244" fmla="*/ 358768 h 722928"/>
              <a:gd name="connsiteX245" fmla="*/ 366459 w 712090"/>
              <a:gd name="connsiteY245" fmla="*/ 363695 h 722928"/>
              <a:gd name="connsiteX246" fmla="*/ 361987 w 712090"/>
              <a:gd name="connsiteY246" fmla="*/ 366039 h 722928"/>
              <a:gd name="connsiteX247" fmla="*/ 358464 w 712090"/>
              <a:gd name="connsiteY247" fmla="*/ 367285 h 722928"/>
              <a:gd name="connsiteX248" fmla="*/ 357485 w 712090"/>
              <a:gd name="connsiteY248" fmla="*/ 367522 h 722928"/>
              <a:gd name="connsiteX249" fmla="*/ 363123 w 712090"/>
              <a:gd name="connsiteY249" fmla="*/ 364797 h 722928"/>
              <a:gd name="connsiteX250" fmla="*/ 364910 w 712090"/>
              <a:gd name="connsiteY250" fmla="*/ 361689 h 722928"/>
              <a:gd name="connsiteX251" fmla="*/ 527632 w 712090"/>
              <a:gd name="connsiteY251" fmla="*/ 356659 h 722928"/>
              <a:gd name="connsiteX252" fmla="*/ 525000 w 712090"/>
              <a:gd name="connsiteY252" fmla="*/ 360621 h 722928"/>
              <a:gd name="connsiteX253" fmla="*/ 524059 w 712090"/>
              <a:gd name="connsiteY253" fmla="*/ 360149 h 722928"/>
              <a:gd name="connsiteX254" fmla="*/ 524446 w 712090"/>
              <a:gd name="connsiteY254" fmla="*/ 358790 h 722928"/>
              <a:gd name="connsiteX255" fmla="*/ 368412 w 712090"/>
              <a:gd name="connsiteY255" fmla="*/ 355599 h 722928"/>
              <a:gd name="connsiteX256" fmla="*/ 364910 w 712090"/>
              <a:gd name="connsiteY256" fmla="*/ 361689 h 722928"/>
              <a:gd name="connsiteX257" fmla="*/ 360561 w 712090"/>
              <a:gd name="connsiteY257" fmla="*/ 365318 h 722928"/>
              <a:gd name="connsiteX258" fmla="*/ 352334 w 712090"/>
              <a:gd name="connsiteY258" fmla="*/ 368564 h 722928"/>
              <a:gd name="connsiteX259" fmla="*/ 342624 w 712090"/>
              <a:gd name="connsiteY259" fmla="*/ 367112 h 722928"/>
              <a:gd name="connsiteX260" fmla="*/ 340806 w 712090"/>
              <a:gd name="connsiteY260" fmla="*/ 364944 h 722928"/>
              <a:gd name="connsiteX261" fmla="*/ 350078 w 712090"/>
              <a:gd name="connsiteY261" fmla="*/ 363408 h 722928"/>
              <a:gd name="connsiteX262" fmla="*/ 373550 w 712090"/>
              <a:gd name="connsiteY262" fmla="*/ 354480 h 722928"/>
              <a:gd name="connsiteX263" fmla="*/ 369610 w 712090"/>
              <a:gd name="connsiteY263" fmla="*/ 363342 h 722928"/>
              <a:gd name="connsiteX264" fmla="*/ 366108 w 712090"/>
              <a:gd name="connsiteY264" fmla="*/ 364581 h 722928"/>
              <a:gd name="connsiteX265" fmla="*/ 366459 w 712090"/>
              <a:gd name="connsiteY265" fmla="*/ 363695 h 722928"/>
              <a:gd name="connsiteX266" fmla="*/ 369879 w 712090"/>
              <a:gd name="connsiteY266" fmla="*/ 361903 h 722928"/>
              <a:gd name="connsiteX267" fmla="*/ 373411 w 712090"/>
              <a:gd name="connsiteY267" fmla="*/ 354596 h 722928"/>
              <a:gd name="connsiteX268" fmla="*/ 374096 w 712090"/>
              <a:gd name="connsiteY268" fmla="*/ 353178 h 722928"/>
              <a:gd name="connsiteX269" fmla="*/ 373411 w 712090"/>
              <a:gd name="connsiteY269" fmla="*/ 354596 h 722928"/>
              <a:gd name="connsiteX270" fmla="*/ 368410 w 712090"/>
              <a:gd name="connsiteY270" fmla="*/ 358768 h 722928"/>
              <a:gd name="connsiteX271" fmla="*/ 369920 w 712090"/>
              <a:gd name="connsiteY271" fmla="*/ 354957 h 722928"/>
              <a:gd name="connsiteX272" fmla="*/ 374919 w 712090"/>
              <a:gd name="connsiteY272" fmla="*/ 352827 h 722928"/>
              <a:gd name="connsiteX273" fmla="*/ 374720 w 712090"/>
              <a:gd name="connsiteY273" fmla="*/ 353504 h 722928"/>
              <a:gd name="connsiteX274" fmla="*/ 373550 w 712090"/>
              <a:gd name="connsiteY274" fmla="*/ 354480 h 722928"/>
              <a:gd name="connsiteX275" fmla="*/ 374137 w 712090"/>
              <a:gd name="connsiteY275" fmla="*/ 353161 h 722928"/>
              <a:gd name="connsiteX276" fmla="*/ 374501 w 712090"/>
              <a:gd name="connsiteY276" fmla="*/ 352341 h 722928"/>
              <a:gd name="connsiteX277" fmla="*/ 374137 w 712090"/>
              <a:gd name="connsiteY277" fmla="*/ 353161 h 722928"/>
              <a:gd name="connsiteX278" fmla="*/ 374096 w 712090"/>
              <a:gd name="connsiteY278" fmla="*/ 353178 h 722928"/>
              <a:gd name="connsiteX279" fmla="*/ 534401 w 712090"/>
              <a:gd name="connsiteY279" fmla="*/ 352131 h 722928"/>
              <a:gd name="connsiteX280" fmla="*/ 538162 w 712090"/>
              <a:gd name="connsiteY280" fmla="*/ 355904 h 722928"/>
              <a:gd name="connsiteX281" fmla="*/ 538162 w 712090"/>
              <a:gd name="connsiteY281" fmla="*/ 359678 h 722928"/>
              <a:gd name="connsiteX282" fmla="*/ 534401 w 712090"/>
              <a:gd name="connsiteY282" fmla="*/ 355904 h 722928"/>
              <a:gd name="connsiteX283" fmla="*/ 533546 w 712090"/>
              <a:gd name="connsiteY283" fmla="*/ 362765 h 722928"/>
              <a:gd name="connsiteX284" fmla="*/ 526880 w 712090"/>
              <a:gd name="connsiteY284" fmla="*/ 367225 h 722928"/>
              <a:gd name="connsiteX285" fmla="*/ 523119 w 712090"/>
              <a:gd name="connsiteY285" fmla="*/ 363451 h 722928"/>
              <a:gd name="connsiteX286" fmla="*/ 525000 w 712090"/>
              <a:gd name="connsiteY286" fmla="*/ 360621 h 722928"/>
              <a:gd name="connsiteX287" fmla="*/ 530640 w 712090"/>
              <a:gd name="connsiteY287" fmla="*/ 363451 h 722928"/>
              <a:gd name="connsiteX288" fmla="*/ 534401 w 712090"/>
              <a:gd name="connsiteY288" fmla="*/ 352131 h 722928"/>
              <a:gd name="connsiteX289" fmla="*/ 372441 w 712090"/>
              <a:gd name="connsiteY289" fmla="*/ 348591 h 722928"/>
              <a:gd name="connsiteX290" fmla="*/ 369920 w 712090"/>
              <a:gd name="connsiteY290" fmla="*/ 354957 h 722928"/>
              <a:gd name="connsiteX291" fmla="*/ 368412 w 712090"/>
              <a:gd name="connsiteY291" fmla="*/ 355599 h 722928"/>
              <a:gd name="connsiteX292" fmla="*/ 538162 w 712090"/>
              <a:gd name="connsiteY292" fmla="*/ 340810 h 722928"/>
              <a:gd name="connsiteX293" fmla="*/ 534401 w 712090"/>
              <a:gd name="connsiteY293" fmla="*/ 352131 h 722928"/>
              <a:gd name="connsiteX294" fmla="*/ 527632 w 712090"/>
              <a:gd name="connsiteY294" fmla="*/ 356659 h 722928"/>
              <a:gd name="connsiteX295" fmla="*/ 517831 w 712090"/>
              <a:gd name="connsiteY295" fmla="*/ 339277 h 722928"/>
              <a:gd name="connsiteX296" fmla="*/ 518941 w 712090"/>
              <a:gd name="connsiteY296" fmla="*/ 340391 h 722928"/>
              <a:gd name="connsiteX297" fmla="*/ 518792 w 712090"/>
              <a:gd name="connsiteY297" fmla="*/ 340913 h 722928"/>
              <a:gd name="connsiteX298" fmla="*/ 516014 w 712090"/>
              <a:gd name="connsiteY298" fmla="*/ 341420 h 722928"/>
              <a:gd name="connsiteX299" fmla="*/ 516068 w 712090"/>
              <a:gd name="connsiteY299" fmla="*/ 341282 h 722928"/>
              <a:gd name="connsiteX300" fmla="*/ 519358 w 712090"/>
              <a:gd name="connsiteY300" fmla="*/ 338924 h 722928"/>
              <a:gd name="connsiteX301" fmla="*/ 519358 w 712090"/>
              <a:gd name="connsiteY301" fmla="*/ 340810 h 722928"/>
              <a:gd name="connsiteX302" fmla="*/ 518941 w 712090"/>
              <a:gd name="connsiteY302" fmla="*/ 340391 h 722928"/>
              <a:gd name="connsiteX303" fmla="*/ 515953 w 712090"/>
              <a:gd name="connsiteY303" fmla="*/ 337392 h 722928"/>
              <a:gd name="connsiteX304" fmla="*/ 517102 w 712090"/>
              <a:gd name="connsiteY304" fmla="*/ 338546 h 722928"/>
              <a:gd name="connsiteX305" fmla="*/ 515598 w 712090"/>
              <a:gd name="connsiteY305" fmla="*/ 340810 h 722928"/>
              <a:gd name="connsiteX306" fmla="*/ 530640 w 712090"/>
              <a:gd name="connsiteY306" fmla="*/ 337036 h 722928"/>
              <a:gd name="connsiteX307" fmla="*/ 524446 w 712090"/>
              <a:gd name="connsiteY307" fmla="*/ 358790 h 722928"/>
              <a:gd name="connsiteX308" fmla="*/ 523632 w 712090"/>
              <a:gd name="connsiteY308" fmla="*/ 359335 h 722928"/>
              <a:gd name="connsiteX309" fmla="*/ 524668 w 712090"/>
              <a:gd name="connsiteY309" fmla="*/ 351020 h 722928"/>
              <a:gd name="connsiteX310" fmla="*/ 519941 w 712090"/>
              <a:gd name="connsiteY310" fmla="*/ 336877 h 722928"/>
              <a:gd name="connsiteX311" fmla="*/ 519358 w 712090"/>
              <a:gd name="connsiteY311" fmla="*/ 338924 h 722928"/>
              <a:gd name="connsiteX312" fmla="*/ 519358 w 712090"/>
              <a:gd name="connsiteY312" fmla="*/ 337540 h 722928"/>
              <a:gd name="connsiteX313" fmla="*/ 526437 w 712090"/>
              <a:gd name="connsiteY313" fmla="*/ 336814 h 722928"/>
              <a:gd name="connsiteX314" fmla="*/ 526880 w 712090"/>
              <a:gd name="connsiteY314" fmla="*/ 337036 h 722928"/>
              <a:gd name="connsiteX315" fmla="*/ 526316 w 712090"/>
              <a:gd name="connsiteY315" fmla="*/ 337791 h 722928"/>
              <a:gd name="connsiteX316" fmla="*/ 519358 w 712090"/>
              <a:gd name="connsiteY316" fmla="*/ 335150 h 722928"/>
              <a:gd name="connsiteX317" fmla="*/ 519358 w 712090"/>
              <a:gd name="connsiteY317" fmla="*/ 337540 h 722928"/>
              <a:gd name="connsiteX318" fmla="*/ 517831 w 712090"/>
              <a:gd name="connsiteY318" fmla="*/ 339277 h 722928"/>
              <a:gd name="connsiteX319" fmla="*/ 517102 w 712090"/>
              <a:gd name="connsiteY319" fmla="*/ 338546 h 722928"/>
              <a:gd name="connsiteX320" fmla="*/ 521484 w 712090"/>
              <a:gd name="connsiteY320" fmla="*/ 335123 h 722928"/>
              <a:gd name="connsiteX321" fmla="*/ 519358 w 712090"/>
              <a:gd name="connsiteY321" fmla="*/ 340810 h 722928"/>
              <a:gd name="connsiteX322" fmla="*/ 520645 w 712090"/>
              <a:gd name="connsiteY322" fmla="*/ 336077 h 722928"/>
              <a:gd name="connsiteX323" fmla="*/ 516198 w 712090"/>
              <a:gd name="connsiteY323" fmla="*/ 335029 h 722928"/>
              <a:gd name="connsiteX324" fmla="*/ 515953 w 712090"/>
              <a:gd name="connsiteY324" fmla="*/ 337392 h 722928"/>
              <a:gd name="connsiteX325" fmla="*/ 515598 w 712090"/>
              <a:gd name="connsiteY325" fmla="*/ 337036 h 722928"/>
              <a:gd name="connsiteX326" fmla="*/ 521733 w 712090"/>
              <a:gd name="connsiteY326" fmla="*/ 334454 h 722928"/>
              <a:gd name="connsiteX327" fmla="*/ 521968 w 712090"/>
              <a:gd name="connsiteY327" fmla="*/ 334572 h 722928"/>
              <a:gd name="connsiteX328" fmla="*/ 521484 w 712090"/>
              <a:gd name="connsiteY328" fmla="*/ 335123 h 722928"/>
              <a:gd name="connsiteX329" fmla="*/ 520769 w 712090"/>
              <a:gd name="connsiteY329" fmla="*/ 333970 h 722928"/>
              <a:gd name="connsiteX330" fmla="*/ 521163 w 712090"/>
              <a:gd name="connsiteY330" fmla="*/ 334168 h 722928"/>
              <a:gd name="connsiteX331" fmla="*/ 520645 w 712090"/>
              <a:gd name="connsiteY331" fmla="*/ 336077 h 722928"/>
              <a:gd name="connsiteX332" fmla="*/ 519941 w 712090"/>
              <a:gd name="connsiteY332" fmla="*/ 336877 h 722928"/>
              <a:gd name="connsiteX333" fmla="*/ 523119 w 712090"/>
              <a:gd name="connsiteY333" fmla="*/ 333263 h 722928"/>
              <a:gd name="connsiteX334" fmla="*/ 526880 w 712090"/>
              <a:gd name="connsiteY334" fmla="*/ 333263 h 722928"/>
              <a:gd name="connsiteX335" fmla="*/ 526437 w 712090"/>
              <a:gd name="connsiteY335" fmla="*/ 336814 h 722928"/>
              <a:gd name="connsiteX336" fmla="*/ 521968 w 712090"/>
              <a:gd name="connsiteY336" fmla="*/ 334572 h 722928"/>
              <a:gd name="connsiteX337" fmla="*/ 519358 w 712090"/>
              <a:gd name="connsiteY337" fmla="*/ 333263 h 722928"/>
              <a:gd name="connsiteX338" fmla="*/ 520299 w 712090"/>
              <a:gd name="connsiteY338" fmla="*/ 333735 h 722928"/>
              <a:gd name="connsiteX339" fmla="*/ 519358 w 712090"/>
              <a:gd name="connsiteY339" fmla="*/ 335150 h 722928"/>
              <a:gd name="connsiteX340" fmla="*/ 521239 w 712090"/>
              <a:gd name="connsiteY340" fmla="*/ 332320 h 722928"/>
              <a:gd name="connsiteX341" fmla="*/ 520769 w 712090"/>
              <a:gd name="connsiteY341" fmla="*/ 333970 h 722928"/>
              <a:gd name="connsiteX342" fmla="*/ 520299 w 712090"/>
              <a:gd name="connsiteY342" fmla="*/ 333735 h 722928"/>
              <a:gd name="connsiteX343" fmla="*/ 516729 w 712090"/>
              <a:gd name="connsiteY343" fmla="*/ 329915 h 722928"/>
              <a:gd name="connsiteX344" fmla="*/ 517626 w 712090"/>
              <a:gd name="connsiteY344" fmla="*/ 330252 h 722928"/>
              <a:gd name="connsiteX345" fmla="*/ 516198 w 712090"/>
              <a:gd name="connsiteY345" fmla="*/ 335029 h 722928"/>
              <a:gd name="connsiteX346" fmla="*/ 522357 w 712090"/>
              <a:gd name="connsiteY346" fmla="*/ 329776 h 722928"/>
              <a:gd name="connsiteX347" fmla="*/ 521961 w 712090"/>
              <a:gd name="connsiteY347" fmla="*/ 331232 h 722928"/>
              <a:gd name="connsiteX348" fmla="*/ 521239 w 712090"/>
              <a:gd name="connsiteY348" fmla="*/ 332320 h 722928"/>
              <a:gd name="connsiteX349" fmla="*/ 521916 w 712090"/>
              <a:gd name="connsiteY349" fmla="*/ 329942 h 722928"/>
              <a:gd name="connsiteX350" fmla="*/ 522517 w 712090"/>
              <a:gd name="connsiteY350" fmla="*/ 329187 h 722928"/>
              <a:gd name="connsiteX351" fmla="*/ 523119 w 712090"/>
              <a:gd name="connsiteY351" fmla="*/ 329489 h 722928"/>
              <a:gd name="connsiteX352" fmla="*/ 522357 w 712090"/>
              <a:gd name="connsiteY352" fmla="*/ 329776 h 722928"/>
              <a:gd name="connsiteX353" fmla="*/ 515360 w 712090"/>
              <a:gd name="connsiteY353" fmla="*/ 327384 h 722928"/>
              <a:gd name="connsiteX354" fmla="*/ 515380 w 712090"/>
              <a:gd name="connsiteY354" fmla="*/ 327556 h 722928"/>
              <a:gd name="connsiteX355" fmla="*/ 515308 w 712090"/>
              <a:gd name="connsiteY355" fmla="*/ 327747 h 722928"/>
              <a:gd name="connsiteX356" fmla="*/ 518541 w 712090"/>
              <a:gd name="connsiteY356" fmla="*/ 327192 h 722928"/>
              <a:gd name="connsiteX357" fmla="*/ 522179 w 712090"/>
              <a:gd name="connsiteY357" fmla="*/ 329017 h 722928"/>
              <a:gd name="connsiteX358" fmla="*/ 521916 w 712090"/>
              <a:gd name="connsiteY358" fmla="*/ 329942 h 722928"/>
              <a:gd name="connsiteX359" fmla="*/ 519358 w 712090"/>
              <a:gd name="connsiteY359" fmla="*/ 330904 h 722928"/>
              <a:gd name="connsiteX360" fmla="*/ 517626 w 712090"/>
              <a:gd name="connsiteY360" fmla="*/ 330252 h 722928"/>
              <a:gd name="connsiteX361" fmla="*/ 515994 w 712090"/>
              <a:gd name="connsiteY361" fmla="*/ 325914 h 722928"/>
              <a:gd name="connsiteX362" fmla="*/ 517087 w 712090"/>
              <a:gd name="connsiteY362" fmla="*/ 326463 h 722928"/>
              <a:gd name="connsiteX363" fmla="*/ 516729 w 712090"/>
              <a:gd name="connsiteY363" fmla="*/ 329915 h 722928"/>
              <a:gd name="connsiteX364" fmla="*/ 515598 w 712090"/>
              <a:gd name="connsiteY364" fmla="*/ 329489 h 722928"/>
              <a:gd name="connsiteX365" fmla="*/ 515380 w 712090"/>
              <a:gd name="connsiteY365" fmla="*/ 327556 h 722928"/>
              <a:gd name="connsiteX366" fmla="*/ 515598 w 712090"/>
              <a:gd name="connsiteY366" fmla="*/ 325715 h 722928"/>
              <a:gd name="connsiteX367" fmla="*/ 515360 w 712090"/>
              <a:gd name="connsiteY367" fmla="*/ 327384 h 722928"/>
              <a:gd name="connsiteX368" fmla="*/ 515280 w 712090"/>
              <a:gd name="connsiteY368" fmla="*/ 326672 h 722928"/>
              <a:gd name="connsiteX369" fmla="*/ 517668 w 712090"/>
              <a:gd name="connsiteY369" fmla="*/ 320869 h 722928"/>
              <a:gd name="connsiteX370" fmla="*/ 517587 w 712090"/>
              <a:gd name="connsiteY370" fmla="*/ 321652 h 722928"/>
              <a:gd name="connsiteX371" fmla="*/ 516068 w 712090"/>
              <a:gd name="connsiteY371" fmla="*/ 325715 h 722928"/>
              <a:gd name="connsiteX372" fmla="*/ 515994 w 712090"/>
              <a:gd name="connsiteY372" fmla="*/ 325914 h 722928"/>
              <a:gd name="connsiteX373" fmla="*/ 515598 w 712090"/>
              <a:gd name="connsiteY373" fmla="*/ 325715 h 722928"/>
              <a:gd name="connsiteX374" fmla="*/ 513642 w 712090"/>
              <a:gd name="connsiteY374" fmla="*/ 317263 h 722928"/>
              <a:gd name="connsiteX375" fmla="*/ 513631 w 712090"/>
              <a:gd name="connsiteY375" fmla="*/ 317403 h 722928"/>
              <a:gd name="connsiteX376" fmla="*/ 513605 w 712090"/>
              <a:gd name="connsiteY376" fmla="*/ 317281 h 722928"/>
              <a:gd name="connsiteX377" fmla="*/ 520551 w 712090"/>
              <a:gd name="connsiteY377" fmla="*/ 314118 h 722928"/>
              <a:gd name="connsiteX378" fmla="*/ 521359 w 712090"/>
              <a:gd name="connsiteY378" fmla="*/ 317767 h 722928"/>
              <a:gd name="connsiteX379" fmla="*/ 518982 w 712090"/>
              <a:gd name="connsiteY379" fmla="*/ 325715 h 722928"/>
              <a:gd name="connsiteX380" fmla="*/ 518541 w 712090"/>
              <a:gd name="connsiteY380" fmla="*/ 327192 h 722928"/>
              <a:gd name="connsiteX381" fmla="*/ 517087 w 712090"/>
              <a:gd name="connsiteY381" fmla="*/ 326463 h 722928"/>
              <a:gd name="connsiteX382" fmla="*/ 517165 w 712090"/>
              <a:gd name="connsiteY382" fmla="*/ 325715 h 722928"/>
              <a:gd name="connsiteX383" fmla="*/ 517587 w 712090"/>
              <a:gd name="connsiteY383" fmla="*/ 321652 h 722928"/>
              <a:gd name="connsiteX384" fmla="*/ 519359 w 712090"/>
              <a:gd name="connsiteY384" fmla="*/ 316908 h 722928"/>
              <a:gd name="connsiteX385" fmla="*/ 520487 w 712090"/>
              <a:gd name="connsiteY385" fmla="*/ 313829 h 722928"/>
              <a:gd name="connsiteX386" fmla="*/ 520495 w 712090"/>
              <a:gd name="connsiteY386" fmla="*/ 313868 h 722928"/>
              <a:gd name="connsiteX387" fmla="*/ 519359 w 712090"/>
              <a:gd name="connsiteY387" fmla="*/ 316908 h 722928"/>
              <a:gd name="connsiteX388" fmla="*/ 517668 w 712090"/>
              <a:gd name="connsiteY388" fmla="*/ 320869 h 722928"/>
              <a:gd name="connsiteX389" fmla="*/ 517948 w 712090"/>
              <a:gd name="connsiteY389" fmla="*/ 318168 h 722928"/>
              <a:gd name="connsiteX390" fmla="*/ 518739 w 712090"/>
              <a:gd name="connsiteY390" fmla="*/ 314705 h 722928"/>
              <a:gd name="connsiteX391" fmla="*/ 520726 w 712090"/>
              <a:gd name="connsiteY391" fmla="*/ 313709 h 722928"/>
              <a:gd name="connsiteX392" fmla="*/ 520551 w 712090"/>
              <a:gd name="connsiteY392" fmla="*/ 314118 h 722928"/>
              <a:gd name="connsiteX393" fmla="*/ 520495 w 712090"/>
              <a:gd name="connsiteY393" fmla="*/ 313868 h 722928"/>
              <a:gd name="connsiteX394" fmla="*/ 520516 w 712090"/>
              <a:gd name="connsiteY394" fmla="*/ 313814 h 722928"/>
              <a:gd name="connsiteX395" fmla="*/ 507241 w 712090"/>
              <a:gd name="connsiteY395" fmla="*/ 310621 h 722928"/>
              <a:gd name="connsiteX396" fmla="*/ 511585 w 712090"/>
              <a:gd name="connsiteY396" fmla="*/ 310621 h 722928"/>
              <a:gd name="connsiteX397" fmla="*/ 512777 w 712090"/>
              <a:gd name="connsiteY397" fmla="*/ 313451 h 722928"/>
              <a:gd name="connsiteX398" fmla="*/ 513605 w 712090"/>
              <a:gd name="connsiteY398" fmla="*/ 317281 h 722928"/>
              <a:gd name="connsiteX399" fmla="*/ 511837 w 712090"/>
              <a:gd name="connsiteY399" fmla="*/ 318168 h 722928"/>
              <a:gd name="connsiteX400" fmla="*/ 508076 w 712090"/>
              <a:gd name="connsiteY400" fmla="*/ 318168 h 722928"/>
              <a:gd name="connsiteX401" fmla="*/ 528969 w 712090"/>
              <a:gd name="connsiteY401" fmla="*/ 308944 h 722928"/>
              <a:gd name="connsiteX402" fmla="*/ 530640 w 712090"/>
              <a:gd name="connsiteY402" fmla="*/ 310621 h 722928"/>
              <a:gd name="connsiteX403" fmla="*/ 521733 w 712090"/>
              <a:gd name="connsiteY403" fmla="*/ 334454 h 722928"/>
              <a:gd name="connsiteX404" fmla="*/ 521163 w 712090"/>
              <a:gd name="connsiteY404" fmla="*/ 334168 h 722928"/>
              <a:gd name="connsiteX405" fmla="*/ 521961 w 712090"/>
              <a:gd name="connsiteY405" fmla="*/ 331232 h 722928"/>
              <a:gd name="connsiteX406" fmla="*/ 523119 w 712090"/>
              <a:gd name="connsiteY406" fmla="*/ 329489 h 722928"/>
              <a:gd name="connsiteX407" fmla="*/ 522456 w 712090"/>
              <a:gd name="connsiteY407" fmla="*/ 308623 h 722928"/>
              <a:gd name="connsiteX408" fmla="*/ 520516 w 712090"/>
              <a:gd name="connsiteY408" fmla="*/ 313814 h 722928"/>
              <a:gd name="connsiteX409" fmla="*/ 520487 w 712090"/>
              <a:gd name="connsiteY409" fmla="*/ 313829 h 722928"/>
              <a:gd name="connsiteX410" fmla="*/ 519725 w 712090"/>
              <a:gd name="connsiteY410" fmla="*/ 310389 h 722928"/>
              <a:gd name="connsiteX411" fmla="*/ 519893 w 712090"/>
              <a:gd name="connsiteY411" fmla="*/ 309652 h 722928"/>
              <a:gd name="connsiteX412" fmla="*/ 524194 w 712090"/>
              <a:gd name="connsiteY412" fmla="*/ 307926 h 722928"/>
              <a:gd name="connsiteX413" fmla="*/ 524276 w 712090"/>
              <a:gd name="connsiteY413" fmla="*/ 308009 h 722928"/>
              <a:gd name="connsiteX414" fmla="*/ 522898 w 712090"/>
              <a:gd name="connsiteY414" fmla="*/ 312619 h 722928"/>
              <a:gd name="connsiteX415" fmla="*/ 520726 w 712090"/>
              <a:gd name="connsiteY415" fmla="*/ 313709 h 722928"/>
              <a:gd name="connsiteX416" fmla="*/ 522989 w 712090"/>
              <a:gd name="connsiteY416" fmla="*/ 308409 h 722928"/>
              <a:gd name="connsiteX417" fmla="*/ 342072 w 712090"/>
              <a:gd name="connsiteY417" fmla="*/ 307352 h 722928"/>
              <a:gd name="connsiteX418" fmla="*/ 368162 w 712090"/>
              <a:gd name="connsiteY418" fmla="*/ 318140 h 722928"/>
              <a:gd name="connsiteX419" fmla="*/ 382139 w 712090"/>
              <a:gd name="connsiteY419" fmla="*/ 337839 h 722928"/>
              <a:gd name="connsiteX420" fmla="*/ 382259 w 712090"/>
              <a:gd name="connsiteY420" fmla="*/ 338737 h 722928"/>
              <a:gd name="connsiteX421" fmla="*/ 383070 w 712090"/>
              <a:gd name="connsiteY421" fmla="*/ 336526 h 722928"/>
              <a:gd name="connsiteX422" fmla="*/ 390525 w 712090"/>
              <a:gd name="connsiteY422" fmla="*/ 336526 h 722928"/>
              <a:gd name="connsiteX423" fmla="*/ 386687 w 712090"/>
              <a:gd name="connsiteY423" fmla="*/ 344063 h 722928"/>
              <a:gd name="connsiteX424" fmla="*/ 387350 w 712090"/>
              <a:gd name="connsiteY424" fmla="*/ 344887 h 722928"/>
              <a:gd name="connsiteX425" fmla="*/ 383819 w 712090"/>
              <a:gd name="connsiteY425" fmla="*/ 351036 h 722928"/>
              <a:gd name="connsiteX426" fmla="*/ 379343 w 712090"/>
              <a:gd name="connsiteY426" fmla="*/ 363167 h 722928"/>
              <a:gd name="connsiteX427" fmla="*/ 375007 w 712090"/>
              <a:gd name="connsiteY427" fmla="*/ 367000 h 722928"/>
              <a:gd name="connsiteX428" fmla="*/ 372821 w 712090"/>
              <a:gd name="connsiteY428" fmla="*/ 371293 h 722928"/>
              <a:gd name="connsiteX429" fmla="*/ 371979 w 712090"/>
              <a:gd name="connsiteY429" fmla="*/ 371866 h 722928"/>
              <a:gd name="connsiteX430" fmla="*/ 369354 w 712090"/>
              <a:gd name="connsiteY430" fmla="*/ 377125 h 722928"/>
              <a:gd name="connsiteX431" fmla="*/ 351476 w 712090"/>
              <a:gd name="connsiteY431" fmla="*/ 386096 h 722928"/>
              <a:gd name="connsiteX432" fmla="*/ 341359 w 712090"/>
              <a:gd name="connsiteY432" fmla="*/ 385411 h 722928"/>
              <a:gd name="connsiteX433" fmla="*/ 338344 w 712090"/>
              <a:gd name="connsiteY433" fmla="*/ 386056 h 722928"/>
              <a:gd name="connsiteX434" fmla="*/ 333094 w 712090"/>
              <a:gd name="connsiteY434" fmla="*/ 384851 h 722928"/>
              <a:gd name="connsiteX435" fmla="*/ 330103 w 712090"/>
              <a:gd name="connsiteY435" fmla="*/ 384649 h 722928"/>
              <a:gd name="connsiteX436" fmla="*/ 328185 w 712090"/>
              <a:gd name="connsiteY436" fmla="*/ 383725 h 722928"/>
              <a:gd name="connsiteX437" fmla="*/ 315515 w 712090"/>
              <a:gd name="connsiteY437" fmla="*/ 380817 h 722928"/>
              <a:gd name="connsiteX438" fmla="*/ 313516 w 712090"/>
              <a:gd name="connsiteY438" fmla="*/ 376658 h 722928"/>
              <a:gd name="connsiteX439" fmla="*/ 309079 w 712090"/>
              <a:gd name="connsiteY439" fmla="*/ 374520 h 722928"/>
              <a:gd name="connsiteX440" fmla="*/ 312752 w 712090"/>
              <a:gd name="connsiteY440" fmla="*/ 375069 h 722928"/>
              <a:gd name="connsiteX441" fmla="*/ 310823 w 712090"/>
              <a:gd name="connsiteY441" fmla="*/ 371054 h 722928"/>
              <a:gd name="connsiteX442" fmla="*/ 309079 w 712090"/>
              <a:gd name="connsiteY442" fmla="*/ 374520 h 722928"/>
              <a:gd name="connsiteX443" fmla="*/ 309079 w 712090"/>
              <a:gd name="connsiteY443" fmla="*/ 367112 h 722928"/>
              <a:gd name="connsiteX444" fmla="*/ 310911 w 712090"/>
              <a:gd name="connsiteY444" fmla="*/ 367459 h 722928"/>
              <a:gd name="connsiteX445" fmla="*/ 311660 w 712090"/>
              <a:gd name="connsiteY445" fmla="*/ 360831 h 722928"/>
              <a:gd name="connsiteX446" fmla="*/ 309079 w 712090"/>
              <a:gd name="connsiteY446" fmla="*/ 355999 h 722928"/>
              <a:gd name="connsiteX447" fmla="*/ 311919 w 712090"/>
              <a:gd name="connsiteY447" fmla="*/ 358540 h 722928"/>
              <a:gd name="connsiteX448" fmla="*/ 312254 w 712090"/>
              <a:gd name="connsiteY448" fmla="*/ 355576 h 722928"/>
              <a:gd name="connsiteX449" fmla="*/ 315981 w 712090"/>
              <a:gd name="connsiteY449" fmla="*/ 359386 h 722928"/>
              <a:gd name="connsiteX450" fmla="*/ 315981 w 712090"/>
              <a:gd name="connsiteY450" fmla="*/ 362173 h 722928"/>
              <a:gd name="connsiteX451" fmla="*/ 316890 w 712090"/>
              <a:gd name="connsiteY451" fmla="*/ 362985 h 722928"/>
              <a:gd name="connsiteX452" fmla="*/ 316999 w 712090"/>
              <a:gd name="connsiteY452" fmla="*/ 368559 h 722928"/>
              <a:gd name="connsiteX453" fmla="*/ 317714 w 712090"/>
              <a:gd name="connsiteY453" fmla="*/ 368749 h 722928"/>
              <a:gd name="connsiteX454" fmla="*/ 315981 w 712090"/>
              <a:gd name="connsiteY454" fmla="*/ 368420 h 722928"/>
              <a:gd name="connsiteX455" fmla="*/ 315981 w 712090"/>
              <a:gd name="connsiteY455" fmla="*/ 368890 h 722928"/>
              <a:gd name="connsiteX456" fmla="*/ 329792 w 712090"/>
              <a:gd name="connsiteY456" fmla="*/ 376628 h 722928"/>
              <a:gd name="connsiteX457" fmla="*/ 319096 w 712090"/>
              <a:gd name="connsiteY457" fmla="*/ 374752 h 722928"/>
              <a:gd name="connsiteX458" fmla="*/ 315981 w 712090"/>
              <a:gd name="connsiteY458" fmla="*/ 368921 h 722928"/>
              <a:gd name="connsiteX459" fmla="*/ 315981 w 712090"/>
              <a:gd name="connsiteY459" fmla="*/ 372543 h 722928"/>
              <a:gd name="connsiteX460" fmla="*/ 320911 w 712090"/>
              <a:gd name="connsiteY460" fmla="*/ 376287 h 722928"/>
              <a:gd name="connsiteX461" fmla="*/ 333888 w 712090"/>
              <a:gd name="connsiteY461" fmla="*/ 378225 h 722928"/>
              <a:gd name="connsiteX462" fmla="*/ 336562 w 712090"/>
              <a:gd name="connsiteY462" fmla="*/ 378006 h 722928"/>
              <a:gd name="connsiteX463" fmla="*/ 338371 w 712090"/>
              <a:gd name="connsiteY463" fmla="*/ 378222 h 722928"/>
              <a:gd name="connsiteX464" fmla="*/ 338430 w 712090"/>
              <a:gd name="connsiteY464" fmla="*/ 378282 h 722928"/>
              <a:gd name="connsiteX465" fmla="*/ 339721 w 712090"/>
              <a:gd name="connsiteY465" fmla="*/ 378382 h 722928"/>
              <a:gd name="connsiteX466" fmla="*/ 341461 w 712090"/>
              <a:gd name="connsiteY466" fmla="*/ 378589 h 722928"/>
              <a:gd name="connsiteX467" fmla="*/ 342215 w 712090"/>
              <a:gd name="connsiteY467" fmla="*/ 378575 h 722928"/>
              <a:gd name="connsiteX468" fmla="*/ 339721 w 712090"/>
              <a:gd name="connsiteY468" fmla="*/ 378382 h 722928"/>
              <a:gd name="connsiteX469" fmla="*/ 338371 w 712090"/>
              <a:gd name="connsiteY469" fmla="*/ 378222 h 722928"/>
              <a:gd name="connsiteX470" fmla="*/ 338267 w 712090"/>
              <a:gd name="connsiteY470" fmla="*/ 378114 h 722928"/>
              <a:gd name="connsiteX471" fmla="*/ 338897 w 712090"/>
              <a:gd name="connsiteY471" fmla="*/ 378224 h 722928"/>
              <a:gd name="connsiteX472" fmla="*/ 340488 w 712090"/>
              <a:gd name="connsiteY472" fmla="*/ 377686 h 722928"/>
              <a:gd name="connsiteX473" fmla="*/ 344746 w 712090"/>
              <a:gd name="connsiteY473" fmla="*/ 377339 h 722928"/>
              <a:gd name="connsiteX474" fmla="*/ 347283 w 712090"/>
              <a:gd name="connsiteY474" fmla="*/ 378224 h 722928"/>
              <a:gd name="connsiteX475" fmla="*/ 350780 w 712090"/>
              <a:gd name="connsiteY475" fmla="*/ 377632 h 722928"/>
              <a:gd name="connsiteX476" fmla="*/ 351629 w 712090"/>
              <a:gd name="connsiteY476" fmla="*/ 377087 h 722928"/>
              <a:gd name="connsiteX477" fmla="*/ 350924 w 712090"/>
              <a:gd name="connsiteY477" fmla="*/ 377238 h 722928"/>
              <a:gd name="connsiteX478" fmla="*/ 350168 w 712090"/>
              <a:gd name="connsiteY478" fmla="*/ 376897 h 722928"/>
              <a:gd name="connsiteX479" fmla="*/ 344746 w 712090"/>
              <a:gd name="connsiteY479" fmla="*/ 377339 h 722928"/>
              <a:gd name="connsiteX480" fmla="*/ 343155 w 712090"/>
              <a:gd name="connsiteY480" fmla="*/ 376784 h 722928"/>
              <a:gd name="connsiteX481" fmla="*/ 347020 w 712090"/>
              <a:gd name="connsiteY481" fmla="*/ 375478 h 722928"/>
              <a:gd name="connsiteX482" fmla="*/ 341322 w 712090"/>
              <a:gd name="connsiteY482" fmla="*/ 372910 h 722928"/>
              <a:gd name="connsiteX483" fmla="*/ 340760 w 712090"/>
              <a:gd name="connsiteY483" fmla="*/ 373131 h 722928"/>
              <a:gd name="connsiteX484" fmla="*/ 336769 w 712090"/>
              <a:gd name="connsiteY484" fmla="*/ 372520 h 722928"/>
              <a:gd name="connsiteX485" fmla="*/ 339172 w 712090"/>
              <a:gd name="connsiteY485" fmla="*/ 371940 h 722928"/>
              <a:gd name="connsiteX486" fmla="*/ 337602 w 712090"/>
              <a:gd name="connsiteY486" fmla="*/ 371233 h 722928"/>
              <a:gd name="connsiteX487" fmla="*/ 331741 w 712090"/>
              <a:gd name="connsiteY487" fmla="*/ 371393 h 722928"/>
              <a:gd name="connsiteX488" fmla="*/ 326903 w 712090"/>
              <a:gd name="connsiteY488" fmla="*/ 366410 h 722928"/>
              <a:gd name="connsiteX489" fmla="*/ 321085 w 712090"/>
              <a:gd name="connsiteY489" fmla="*/ 363787 h 722928"/>
              <a:gd name="connsiteX490" fmla="*/ 322895 w 712090"/>
              <a:gd name="connsiteY490" fmla="*/ 368357 h 722928"/>
              <a:gd name="connsiteX491" fmla="*/ 316890 w 712090"/>
              <a:gd name="connsiteY491" fmla="*/ 362985 h 722928"/>
              <a:gd name="connsiteX492" fmla="*/ 316753 w 712090"/>
              <a:gd name="connsiteY492" fmla="*/ 356064 h 722928"/>
              <a:gd name="connsiteX493" fmla="*/ 315416 w 712090"/>
              <a:gd name="connsiteY493" fmla="*/ 352850 h 722928"/>
              <a:gd name="connsiteX494" fmla="*/ 309079 w 712090"/>
              <a:gd name="connsiteY494" fmla="*/ 355999 h 722928"/>
              <a:gd name="connsiteX495" fmla="*/ 311409 w 712090"/>
              <a:gd name="connsiteY495" fmla="*/ 351369 h 722928"/>
              <a:gd name="connsiteX496" fmla="*/ 315075 w 712090"/>
              <a:gd name="connsiteY496" fmla="*/ 352032 h 722928"/>
              <a:gd name="connsiteX497" fmla="*/ 313244 w 712090"/>
              <a:gd name="connsiteY497" fmla="*/ 347630 h 722928"/>
              <a:gd name="connsiteX498" fmla="*/ 315515 w 712090"/>
              <a:gd name="connsiteY498" fmla="*/ 331742 h 722928"/>
              <a:gd name="connsiteX499" fmla="*/ 321005 w 712090"/>
              <a:gd name="connsiteY499" fmla="*/ 324922 h 722928"/>
              <a:gd name="connsiteX500" fmla="*/ 337406 w 712090"/>
              <a:gd name="connsiteY500" fmla="*/ 315788 h 722928"/>
              <a:gd name="connsiteX501" fmla="*/ 342071 w 712090"/>
              <a:gd name="connsiteY501" fmla="*/ 314387 h 722928"/>
              <a:gd name="connsiteX502" fmla="*/ 342071 w 712090"/>
              <a:gd name="connsiteY502" fmla="*/ 321892 h 722928"/>
              <a:gd name="connsiteX503" fmla="*/ 319708 w 712090"/>
              <a:gd name="connsiteY503" fmla="*/ 340653 h 722928"/>
              <a:gd name="connsiteX504" fmla="*/ 319708 w 712090"/>
              <a:gd name="connsiteY504" fmla="*/ 344887 h 722928"/>
              <a:gd name="connsiteX505" fmla="*/ 323988 w 712090"/>
              <a:gd name="connsiteY505" fmla="*/ 344887 h 722928"/>
              <a:gd name="connsiteX506" fmla="*/ 340806 w 712090"/>
              <a:gd name="connsiteY506" fmla="*/ 364944 h 722928"/>
              <a:gd name="connsiteX507" fmla="*/ 334030 w 712090"/>
              <a:gd name="connsiteY507" fmla="*/ 366066 h 722928"/>
              <a:gd name="connsiteX508" fmla="*/ 327715 w 712090"/>
              <a:gd name="connsiteY508" fmla="*/ 359703 h 722928"/>
              <a:gd name="connsiteX509" fmla="*/ 325851 w 712090"/>
              <a:gd name="connsiteY509" fmla="*/ 358777 h 722928"/>
              <a:gd name="connsiteX510" fmla="*/ 325519 w 712090"/>
              <a:gd name="connsiteY510" fmla="*/ 359604 h 722928"/>
              <a:gd name="connsiteX511" fmla="*/ 321937 w 712090"/>
              <a:gd name="connsiteY511" fmla="*/ 355214 h 722928"/>
              <a:gd name="connsiteX512" fmla="*/ 323988 w 712090"/>
              <a:gd name="connsiteY512" fmla="*/ 348591 h 722928"/>
              <a:gd name="connsiteX513" fmla="*/ 319708 w 712090"/>
              <a:gd name="connsiteY513" fmla="*/ 348591 h 722928"/>
              <a:gd name="connsiteX514" fmla="*/ 319708 w 712090"/>
              <a:gd name="connsiteY514" fmla="*/ 352482 h 722928"/>
              <a:gd name="connsiteX515" fmla="*/ 321937 w 712090"/>
              <a:gd name="connsiteY515" fmla="*/ 355214 h 722928"/>
              <a:gd name="connsiteX516" fmla="*/ 321667 w 712090"/>
              <a:gd name="connsiteY516" fmla="*/ 356087 h 722928"/>
              <a:gd name="connsiteX517" fmla="*/ 325243 w 712090"/>
              <a:gd name="connsiteY517" fmla="*/ 360288 h 722928"/>
              <a:gd name="connsiteX518" fmla="*/ 325519 w 712090"/>
              <a:gd name="connsiteY518" fmla="*/ 359604 h 722928"/>
              <a:gd name="connsiteX519" fmla="*/ 329941 w 712090"/>
              <a:gd name="connsiteY519" fmla="*/ 365024 h 722928"/>
              <a:gd name="connsiteX520" fmla="*/ 329520 w 712090"/>
              <a:gd name="connsiteY520" fmla="*/ 364855 h 722928"/>
              <a:gd name="connsiteX521" fmla="*/ 327323 w 712090"/>
              <a:gd name="connsiteY521" fmla="*/ 362730 h 722928"/>
              <a:gd name="connsiteX522" fmla="*/ 330641 w 712090"/>
              <a:gd name="connsiteY522" fmla="*/ 366627 h 722928"/>
              <a:gd name="connsiteX523" fmla="*/ 332017 w 712090"/>
              <a:gd name="connsiteY523" fmla="*/ 366399 h 722928"/>
              <a:gd name="connsiteX524" fmla="*/ 336252 w 712090"/>
              <a:gd name="connsiteY524" fmla="*/ 368304 h 722928"/>
              <a:gd name="connsiteX525" fmla="*/ 336533 w 712090"/>
              <a:gd name="connsiteY525" fmla="*/ 368587 h 722928"/>
              <a:gd name="connsiteX526" fmla="*/ 337548 w 712090"/>
              <a:gd name="connsiteY526" fmla="*/ 368887 h 722928"/>
              <a:gd name="connsiteX527" fmla="*/ 336252 w 712090"/>
              <a:gd name="connsiteY527" fmla="*/ 368304 h 722928"/>
              <a:gd name="connsiteX528" fmla="*/ 335036 w 712090"/>
              <a:gd name="connsiteY528" fmla="*/ 367079 h 722928"/>
              <a:gd name="connsiteX529" fmla="*/ 343120 w 712090"/>
              <a:gd name="connsiteY529" fmla="*/ 370339 h 722928"/>
              <a:gd name="connsiteX530" fmla="*/ 347022 w 712090"/>
              <a:gd name="connsiteY530" fmla="*/ 370046 h 722928"/>
              <a:gd name="connsiteX531" fmla="*/ 351027 w 712090"/>
              <a:gd name="connsiteY531" fmla="*/ 369080 h 722928"/>
              <a:gd name="connsiteX532" fmla="*/ 348943 w 712090"/>
              <a:gd name="connsiteY532" fmla="*/ 369902 h 722928"/>
              <a:gd name="connsiteX533" fmla="*/ 355564 w 712090"/>
              <a:gd name="connsiteY533" fmla="*/ 369405 h 722928"/>
              <a:gd name="connsiteX534" fmla="*/ 361987 w 712090"/>
              <a:gd name="connsiteY534" fmla="*/ 366039 h 722928"/>
              <a:gd name="connsiteX535" fmla="*/ 366108 w 712090"/>
              <a:gd name="connsiteY535" fmla="*/ 364581 h 722928"/>
              <a:gd name="connsiteX536" fmla="*/ 365977 w 712090"/>
              <a:gd name="connsiteY536" fmla="*/ 364912 h 722928"/>
              <a:gd name="connsiteX537" fmla="*/ 364810 w 712090"/>
              <a:gd name="connsiteY537" fmla="*/ 365777 h 722928"/>
              <a:gd name="connsiteX538" fmla="*/ 369518 w 712090"/>
              <a:gd name="connsiteY538" fmla="*/ 363548 h 722928"/>
              <a:gd name="connsiteX539" fmla="*/ 369610 w 712090"/>
              <a:gd name="connsiteY539" fmla="*/ 363342 h 722928"/>
              <a:gd name="connsiteX540" fmla="*/ 370253 w 712090"/>
              <a:gd name="connsiteY540" fmla="*/ 363114 h 722928"/>
              <a:gd name="connsiteX541" fmla="*/ 374506 w 712090"/>
              <a:gd name="connsiteY541" fmla="*/ 354230 h 722928"/>
              <a:gd name="connsiteX542" fmla="*/ 374720 w 712090"/>
              <a:gd name="connsiteY542" fmla="*/ 353504 h 722928"/>
              <a:gd name="connsiteX543" fmla="*/ 374942 w 712090"/>
              <a:gd name="connsiteY543" fmla="*/ 353318 h 722928"/>
              <a:gd name="connsiteX544" fmla="*/ 375243 w 712090"/>
              <a:gd name="connsiteY544" fmla="*/ 352689 h 722928"/>
              <a:gd name="connsiteX545" fmla="*/ 374919 w 712090"/>
              <a:gd name="connsiteY545" fmla="*/ 352827 h 722928"/>
              <a:gd name="connsiteX546" fmla="*/ 375507 w 712090"/>
              <a:gd name="connsiteY546" fmla="*/ 350835 h 722928"/>
              <a:gd name="connsiteX547" fmla="*/ 375458 w 712090"/>
              <a:gd name="connsiteY547" fmla="*/ 350360 h 722928"/>
              <a:gd name="connsiteX548" fmla="*/ 374501 w 712090"/>
              <a:gd name="connsiteY548" fmla="*/ 352341 h 722928"/>
              <a:gd name="connsiteX549" fmla="*/ 375444 w 712090"/>
              <a:gd name="connsiteY549" fmla="*/ 350220 h 722928"/>
              <a:gd name="connsiteX550" fmla="*/ 375278 w 712090"/>
              <a:gd name="connsiteY550" fmla="*/ 348591 h 722928"/>
              <a:gd name="connsiteX551" fmla="*/ 373752 w 712090"/>
              <a:gd name="connsiteY551" fmla="*/ 333618 h 722928"/>
              <a:gd name="connsiteX552" fmla="*/ 360707 w 712090"/>
              <a:gd name="connsiteY552" fmla="*/ 318140 h 722928"/>
              <a:gd name="connsiteX553" fmla="*/ 341606 w 712090"/>
              <a:gd name="connsiteY553" fmla="*/ 313449 h 722928"/>
              <a:gd name="connsiteX554" fmla="*/ 337406 w 712090"/>
              <a:gd name="connsiteY554" fmla="*/ 315788 h 722928"/>
              <a:gd name="connsiteX555" fmla="*/ 325474 w 712090"/>
              <a:gd name="connsiteY555" fmla="*/ 319371 h 722928"/>
              <a:gd name="connsiteX556" fmla="*/ 321005 w 712090"/>
              <a:gd name="connsiteY556" fmla="*/ 324922 h 722928"/>
              <a:gd name="connsiteX557" fmla="*/ 319708 w 712090"/>
              <a:gd name="connsiteY557" fmla="*/ 325644 h 722928"/>
              <a:gd name="connsiteX558" fmla="*/ 315981 w 712090"/>
              <a:gd name="connsiteY558" fmla="*/ 321892 h 722928"/>
              <a:gd name="connsiteX559" fmla="*/ 342072 w 712090"/>
              <a:gd name="connsiteY559" fmla="*/ 307352 h 722928"/>
              <a:gd name="connsiteX560" fmla="*/ 526880 w 712090"/>
              <a:gd name="connsiteY560" fmla="*/ 306848 h 722928"/>
              <a:gd name="connsiteX561" fmla="*/ 528223 w 712090"/>
              <a:gd name="connsiteY561" fmla="*/ 308195 h 722928"/>
              <a:gd name="connsiteX562" fmla="*/ 522517 w 712090"/>
              <a:gd name="connsiteY562" fmla="*/ 329187 h 722928"/>
              <a:gd name="connsiteX563" fmla="*/ 522179 w 712090"/>
              <a:gd name="connsiteY563" fmla="*/ 329017 h 722928"/>
              <a:gd name="connsiteX564" fmla="*/ 523119 w 712090"/>
              <a:gd name="connsiteY564" fmla="*/ 325715 h 722928"/>
              <a:gd name="connsiteX565" fmla="*/ 521359 w 712090"/>
              <a:gd name="connsiteY565" fmla="*/ 317767 h 722928"/>
              <a:gd name="connsiteX566" fmla="*/ 522898 w 712090"/>
              <a:gd name="connsiteY566" fmla="*/ 312619 h 722928"/>
              <a:gd name="connsiteX567" fmla="*/ 526880 w 712090"/>
              <a:gd name="connsiteY567" fmla="*/ 310621 h 722928"/>
              <a:gd name="connsiteX568" fmla="*/ 524276 w 712090"/>
              <a:gd name="connsiteY568" fmla="*/ 308009 h 722928"/>
              <a:gd name="connsiteX569" fmla="*/ 524316 w 712090"/>
              <a:gd name="connsiteY569" fmla="*/ 307877 h 722928"/>
              <a:gd name="connsiteX570" fmla="*/ 523119 w 712090"/>
              <a:gd name="connsiteY570" fmla="*/ 306848 h 722928"/>
              <a:gd name="connsiteX571" fmla="*/ 523495 w 712090"/>
              <a:gd name="connsiteY571" fmla="*/ 307225 h 722928"/>
              <a:gd name="connsiteX572" fmla="*/ 522989 w 712090"/>
              <a:gd name="connsiteY572" fmla="*/ 308409 h 722928"/>
              <a:gd name="connsiteX573" fmla="*/ 522456 w 712090"/>
              <a:gd name="connsiteY573" fmla="*/ 308623 h 722928"/>
              <a:gd name="connsiteX574" fmla="*/ 515427 w 712090"/>
              <a:gd name="connsiteY574" fmla="*/ 305818 h 722928"/>
              <a:gd name="connsiteX575" fmla="*/ 515598 w 712090"/>
              <a:gd name="connsiteY575" fmla="*/ 306848 h 722928"/>
              <a:gd name="connsiteX576" fmla="*/ 519522 w 712090"/>
              <a:gd name="connsiteY576" fmla="*/ 309473 h 722928"/>
              <a:gd name="connsiteX577" fmla="*/ 519725 w 712090"/>
              <a:gd name="connsiteY577" fmla="*/ 310389 h 722928"/>
              <a:gd name="connsiteX578" fmla="*/ 518739 w 712090"/>
              <a:gd name="connsiteY578" fmla="*/ 314705 h 722928"/>
              <a:gd name="connsiteX579" fmla="*/ 513642 w 712090"/>
              <a:gd name="connsiteY579" fmla="*/ 317263 h 722928"/>
              <a:gd name="connsiteX580" fmla="*/ 514416 w 712090"/>
              <a:gd name="connsiteY580" fmla="*/ 307171 h 722928"/>
              <a:gd name="connsiteX581" fmla="*/ 505331 w 712090"/>
              <a:gd name="connsiteY581" fmla="*/ 303487 h 722928"/>
              <a:gd name="connsiteX582" fmla="*/ 506503 w 712090"/>
              <a:gd name="connsiteY582" fmla="*/ 303963 h 722928"/>
              <a:gd name="connsiteX583" fmla="*/ 507241 w 712090"/>
              <a:gd name="connsiteY583" fmla="*/ 310621 h 722928"/>
              <a:gd name="connsiteX584" fmla="*/ 504316 w 712090"/>
              <a:gd name="connsiteY584" fmla="*/ 310621 h 722928"/>
              <a:gd name="connsiteX585" fmla="*/ 501558 w 712090"/>
              <a:gd name="connsiteY585" fmla="*/ 299804 h 722928"/>
              <a:gd name="connsiteX586" fmla="*/ 505569 w 712090"/>
              <a:gd name="connsiteY586" fmla="*/ 301816 h 722928"/>
              <a:gd name="connsiteX587" fmla="*/ 505331 w 712090"/>
              <a:gd name="connsiteY587" fmla="*/ 303487 h 722928"/>
              <a:gd name="connsiteX588" fmla="*/ 504316 w 712090"/>
              <a:gd name="connsiteY588" fmla="*/ 303074 h 722928"/>
              <a:gd name="connsiteX589" fmla="*/ 500555 w 712090"/>
              <a:gd name="connsiteY589" fmla="*/ 303074 h 722928"/>
              <a:gd name="connsiteX590" fmla="*/ 526880 w 712090"/>
              <a:gd name="connsiteY590" fmla="*/ 299300 h 722928"/>
              <a:gd name="connsiteX591" fmla="*/ 524316 w 712090"/>
              <a:gd name="connsiteY591" fmla="*/ 307877 h 722928"/>
              <a:gd name="connsiteX592" fmla="*/ 524194 w 712090"/>
              <a:gd name="connsiteY592" fmla="*/ 307926 h 722928"/>
              <a:gd name="connsiteX593" fmla="*/ 523495 w 712090"/>
              <a:gd name="connsiteY593" fmla="*/ 307225 h 722928"/>
              <a:gd name="connsiteX594" fmla="*/ 505961 w 712090"/>
              <a:gd name="connsiteY594" fmla="*/ 299065 h 722928"/>
              <a:gd name="connsiteX595" fmla="*/ 506307 w 712090"/>
              <a:gd name="connsiteY595" fmla="*/ 302186 h 722928"/>
              <a:gd name="connsiteX596" fmla="*/ 505569 w 712090"/>
              <a:gd name="connsiteY596" fmla="*/ 301816 h 722928"/>
              <a:gd name="connsiteX597" fmla="*/ 502148 w 712090"/>
              <a:gd name="connsiteY597" fmla="*/ 297880 h 722928"/>
              <a:gd name="connsiteX598" fmla="*/ 501712 w 712090"/>
              <a:gd name="connsiteY598" fmla="*/ 299300 h 722928"/>
              <a:gd name="connsiteX599" fmla="*/ 501558 w 712090"/>
              <a:gd name="connsiteY599" fmla="*/ 299804 h 722928"/>
              <a:gd name="connsiteX600" fmla="*/ 500555 w 712090"/>
              <a:gd name="connsiteY600" fmla="*/ 299300 h 722928"/>
              <a:gd name="connsiteX601" fmla="*/ 523119 w 712090"/>
              <a:gd name="connsiteY601" fmla="*/ 295527 h 722928"/>
              <a:gd name="connsiteX602" fmla="*/ 519893 w 712090"/>
              <a:gd name="connsiteY602" fmla="*/ 309652 h 722928"/>
              <a:gd name="connsiteX603" fmla="*/ 519829 w 712090"/>
              <a:gd name="connsiteY603" fmla="*/ 309678 h 722928"/>
              <a:gd name="connsiteX604" fmla="*/ 519522 w 712090"/>
              <a:gd name="connsiteY604" fmla="*/ 309473 h 722928"/>
              <a:gd name="connsiteX605" fmla="*/ 517962 w 712090"/>
              <a:gd name="connsiteY605" fmla="*/ 302427 h 722928"/>
              <a:gd name="connsiteX606" fmla="*/ 188540 w 712090"/>
              <a:gd name="connsiteY606" fmla="*/ 295132 h 722928"/>
              <a:gd name="connsiteX607" fmla="*/ 188419 w 712090"/>
              <a:gd name="connsiteY607" fmla="*/ 295527 h 722928"/>
              <a:gd name="connsiteX608" fmla="*/ 188419 w 712090"/>
              <a:gd name="connsiteY608" fmla="*/ 295372 h 722928"/>
              <a:gd name="connsiteX609" fmla="*/ 506603 w 712090"/>
              <a:gd name="connsiteY609" fmla="*/ 294554 h 722928"/>
              <a:gd name="connsiteX610" fmla="*/ 506367 w 712090"/>
              <a:gd name="connsiteY610" fmla="*/ 296213 h 722928"/>
              <a:gd name="connsiteX611" fmla="*/ 505961 w 712090"/>
              <a:gd name="connsiteY611" fmla="*/ 299065 h 722928"/>
              <a:gd name="connsiteX612" fmla="*/ 505748 w 712090"/>
              <a:gd name="connsiteY612" fmla="*/ 297144 h 722928"/>
              <a:gd name="connsiteX613" fmla="*/ 505525 w 712090"/>
              <a:gd name="connsiteY613" fmla="*/ 295131 h 722928"/>
              <a:gd name="connsiteX614" fmla="*/ 510516 w 712090"/>
              <a:gd name="connsiteY614" fmla="*/ 292460 h 722928"/>
              <a:gd name="connsiteX615" fmla="*/ 509780 w 712090"/>
              <a:gd name="connsiteY615" fmla="*/ 297060 h 722928"/>
              <a:gd name="connsiteX616" fmla="*/ 509486 w 712090"/>
              <a:gd name="connsiteY616" fmla="*/ 302131 h 722928"/>
              <a:gd name="connsiteX617" fmla="*/ 513642 w 712090"/>
              <a:gd name="connsiteY617" fmla="*/ 295074 h 722928"/>
              <a:gd name="connsiteX618" fmla="*/ 514806 w 712090"/>
              <a:gd name="connsiteY618" fmla="*/ 302081 h 722928"/>
              <a:gd name="connsiteX619" fmla="*/ 514416 w 712090"/>
              <a:gd name="connsiteY619" fmla="*/ 307171 h 722928"/>
              <a:gd name="connsiteX620" fmla="*/ 511837 w 712090"/>
              <a:gd name="connsiteY620" fmla="*/ 310621 h 722928"/>
              <a:gd name="connsiteX621" fmla="*/ 511585 w 712090"/>
              <a:gd name="connsiteY621" fmla="*/ 310621 h 722928"/>
              <a:gd name="connsiteX622" fmla="*/ 509251 w 712090"/>
              <a:gd name="connsiteY622" fmla="*/ 305079 h 722928"/>
              <a:gd name="connsiteX623" fmla="*/ 506503 w 712090"/>
              <a:gd name="connsiteY623" fmla="*/ 303963 h 722928"/>
              <a:gd name="connsiteX624" fmla="*/ 506307 w 712090"/>
              <a:gd name="connsiteY624" fmla="*/ 302186 h 722928"/>
              <a:gd name="connsiteX625" fmla="*/ 508076 w 712090"/>
              <a:gd name="connsiteY625" fmla="*/ 303074 h 722928"/>
              <a:gd name="connsiteX626" fmla="*/ 508885 w 712090"/>
              <a:gd name="connsiteY626" fmla="*/ 293333 h 722928"/>
              <a:gd name="connsiteX627" fmla="*/ 515598 w 712090"/>
              <a:gd name="connsiteY627" fmla="*/ 291753 h 722928"/>
              <a:gd name="connsiteX628" fmla="*/ 517962 w 712090"/>
              <a:gd name="connsiteY628" fmla="*/ 302427 h 722928"/>
              <a:gd name="connsiteX629" fmla="*/ 515427 w 712090"/>
              <a:gd name="connsiteY629" fmla="*/ 305818 h 722928"/>
              <a:gd name="connsiteX630" fmla="*/ 514806 w 712090"/>
              <a:gd name="connsiteY630" fmla="*/ 302081 h 722928"/>
              <a:gd name="connsiteX631" fmla="*/ 513090 w 712090"/>
              <a:gd name="connsiteY631" fmla="*/ 291753 h 722928"/>
              <a:gd name="connsiteX632" fmla="*/ 515598 w 712090"/>
              <a:gd name="connsiteY632" fmla="*/ 291753 h 722928"/>
              <a:gd name="connsiteX633" fmla="*/ 513642 w 712090"/>
              <a:gd name="connsiteY633" fmla="*/ 295074 h 722928"/>
              <a:gd name="connsiteX634" fmla="*/ 520769 w 712090"/>
              <a:gd name="connsiteY634" fmla="*/ 289395 h 722928"/>
              <a:gd name="connsiteX635" fmla="*/ 523119 w 712090"/>
              <a:gd name="connsiteY635" fmla="*/ 295527 h 722928"/>
              <a:gd name="connsiteX636" fmla="*/ 515598 w 712090"/>
              <a:gd name="connsiteY636" fmla="*/ 291753 h 722928"/>
              <a:gd name="connsiteX637" fmla="*/ 520769 w 712090"/>
              <a:gd name="connsiteY637" fmla="*/ 289395 h 722928"/>
              <a:gd name="connsiteX638" fmla="*/ 504801 w 712090"/>
              <a:gd name="connsiteY638" fmla="*/ 288588 h 722928"/>
              <a:gd name="connsiteX639" fmla="*/ 505525 w 712090"/>
              <a:gd name="connsiteY639" fmla="*/ 295131 h 722928"/>
              <a:gd name="connsiteX640" fmla="*/ 504786 w 712090"/>
              <a:gd name="connsiteY640" fmla="*/ 295527 h 722928"/>
              <a:gd name="connsiteX641" fmla="*/ 502148 w 712090"/>
              <a:gd name="connsiteY641" fmla="*/ 297880 h 722928"/>
              <a:gd name="connsiteX642" fmla="*/ 504316 w 712090"/>
              <a:gd name="connsiteY642" fmla="*/ 290810 h 722928"/>
              <a:gd name="connsiteX643" fmla="*/ 503991 w 712090"/>
              <a:gd name="connsiteY643" fmla="*/ 289671 h 722928"/>
              <a:gd name="connsiteX644" fmla="*/ 507516 w 712090"/>
              <a:gd name="connsiteY644" fmla="*/ 288140 h 722928"/>
              <a:gd name="connsiteX645" fmla="*/ 509016 w 712090"/>
              <a:gd name="connsiteY645" fmla="*/ 291753 h 722928"/>
              <a:gd name="connsiteX646" fmla="*/ 508972 w 712090"/>
              <a:gd name="connsiteY646" fmla="*/ 292292 h 722928"/>
              <a:gd name="connsiteX647" fmla="*/ 508885 w 712090"/>
              <a:gd name="connsiteY647" fmla="*/ 293333 h 722928"/>
              <a:gd name="connsiteX648" fmla="*/ 507947 w 712090"/>
              <a:gd name="connsiteY648" fmla="*/ 293835 h 722928"/>
              <a:gd name="connsiteX649" fmla="*/ 506603 w 712090"/>
              <a:gd name="connsiteY649" fmla="*/ 294554 h 722928"/>
              <a:gd name="connsiteX650" fmla="*/ 2560 w 712090"/>
              <a:gd name="connsiteY650" fmla="*/ 286663 h 722928"/>
              <a:gd name="connsiteX651" fmla="*/ 5938 w 712090"/>
              <a:gd name="connsiteY651" fmla="*/ 300156 h 722928"/>
              <a:gd name="connsiteX652" fmla="*/ 3761 w 712090"/>
              <a:gd name="connsiteY652" fmla="*/ 301787 h 722928"/>
              <a:gd name="connsiteX653" fmla="*/ 0 w 712090"/>
              <a:gd name="connsiteY653" fmla="*/ 298970 h 722928"/>
              <a:gd name="connsiteX654" fmla="*/ 503119 w 712090"/>
              <a:gd name="connsiteY654" fmla="*/ 286608 h 722928"/>
              <a:gd name="connsiteX655" fmla="*/ 503991 w 712090"/>
              <a:gd name="connsiteY655" fmla="*/ 289671 h 722928"/>
              <a:gd name="connsiteX656" fmla="*/ 496794 w 712090"/>
              <a:gd name="connsiteY656" fmla="*/ 299300 h 722928"/>
              <a:gd name="connsiteX657" fmla="*/ 507051 w 712090"/>
              <a:gd name="connsiteY657" fmla="*/ 285578 h 722928"/>
              <a:gd name="connsiteX658" fmla="*/ 507826 w 712090"/>
              <a:gd name="connsiteY658" fmla="*/ 285967 h 722928"/>
              <a:gd name="connsiteX659" fmla="*/ 507516 w 712090"/>
              <a:gd name="connsiteY659" fmla="*/ 288140 h 722928"/>
              <a:gd name="connsiteX660" fmla="*/ 506666 w 712090"/>
              <a:gd name="connsiteY660" fmla="*/ 286093 h 722928"/>
              <a:gd name="connsiteX661" fmla="*/ 511837 w 712090"/>
              <a:gd name="connsiteY661" fmla="*/ 284206 h 722928"/>
              <a:gd name="connsiteX662" fmla="*/ 513090 w 712090"/>
              <a:gd name="connsiteY662" fmla="*/ 291753 h 722928"/>
              <a:gd name="connsiteX663" fmla="*/ 511837 w 712090"/>
              <a:gd name="connsiteY663" fmla="*/ 291753 h 722928"/>
              <a:gd name="connsiteX664" fmla="*/ 510516 w 712090"/>
              <a:gd name="connsiteY664" fmla="*/ 292460 h 722928"/>
              <a:gd name="connsiteX665" fmla="*/ 511042 w 712090"/>
              <a:gd name="connsiteY665" fmla="*/ 289177 h 722928"/>
              <a:gd name="connsiteX666" fmla="*/ 511278 w 712090"/>
              <a:gd name="connsiteY666" fmla="*/ 287699 h 722928"/>
              <a:gd name="connsiteX667" fmla="*/ 511837 w 712090"/>
              <a:gd name="connsiteY667" fmla="*/ 287980 h 722928"/>
              <a:gd name="connsiteX668" fmla="*/ 511317 w 712090"/>
              <a:gd name="connsiteY668" fmla="*/ 287458 h 722928"/>
              <a:gd name="connsiteX669" fmla="*/ 508076 w 712090"/>
              <a:gd name="connsiteY669" fmla="*/ 284206 h 722928"/>
              <a:gd name="connsiteX670" fmla="*/ 511317 w 712090"/>
              <a:gd name="connsiteY670" fmla="*/ 287458 h 722928"/>
              <a:gd name="connsiteX671" fmla="*/ 511278 w 712090"/>
              <a:gd name="connsiteY671" fmla="*/ 287699 h 722928"/>
              <a:gd name="connsiteX672" fmla="*/ 507826 w 712090"/>
              <a:gd name="connsiteY672" fmla="*/ 285967 h 722928"/>
              <a:gd name="connsiteX673" fmla="*/ 504316 w 712090"/>
              <a:gd name="connsiteY673" fmla="*/ 284206 h 722928"/>
              <a:gd name="connsiteX674" fmla="*/ 506295 w 712090"/>
              <a:gd name="connsiteY674" fmla="*/ 285199 h 722928"/>
              <a:gd name="connsiteX675" fmla="*/ 506666 w 712090"/>
              <a:gd name="connsiteY675" fmla="*/ 286093 h 722928"/>
              <a:gd name="connsiteX676" fmla="*/ 504801 w 712090"/>
              <a:gd name="connsiteY676" fmla="*/ 288588 h 722928"/>
              <a:gd name="connsiteX677" fmla="*/ 512777 w 712090"/>
              <a:gd name="connsiteY677" fmla="*/ 282791 h 722928"/>
              <a:gd name="connsiteX678" fmla="*/ 511837 w 712090"/>
              <a:gd name="connsiteY678" fmla="*/ 284206 h 722928"/>
              <a:gd name="connsiteX679" fmla="*/ 510583 w 712090"/>
              <a:gd name="connsiteY679" fmla="*/ 283452 h 722928"/>
              <a:gd name="connsiteX680" fmla="*/ 509486 w 712090"/>
              <a:gd name="connsiteY680" fmla="*/ 282791 h 722928"/>
              <a:gd name="connsiteX681" fmla="*/ 510583 w 712090"/>
              <a:gd name="connsiteY681" fmla="*/ 283452 h 722928"/>
              <a:gd name="connsiteX682" fmla="*/ 508076 w 712090"/>
              <a:gd name="connsiteY682" fmla="*/ 284206 h 722928"/>
              <a:gd name="connsiteX683" fmla="*/ 507051 w 712090"/>
              <a:gd name="connsiteY683" fmla="*/ 285578 h 722928"/>
              <a:gd name="connsiteX684" fmla="*/ 506295 w 712090"/>
              <a:gd name="connsiteY684" fmla="*/ 285199 h 722928"/>
              <a:gd name="connsiteX685" fmla="*/ 505723 w 712090"/>
              <a:gd name="connsiteY685" fmla="*/ 283821 h 722928"/>
              <a:gd name="connsiteX686" fmla="*/ 193433 w 712090"/>
              <a:gd name="connsiteY686" fmla="*/ 279175 h 722928"/>
              <a:gd name="connsiteX687" fmla="*/ 195940 w 712090"/>
              <a:gd name="connsiteY687" fmla="*/ 280433 h 722928"/>
              <a:gd name="connsiteX688" fmla="*/ 188540 w 712090"/>
              <a:gd name="connsiteY688" fmla="*/ 295132 h 722928"/>
              <a:gd name="connsiteX689" fmla="*/ 193589 w 712090"/>
              <a:gd name="connsiteY689" fmla="*/ 275716 h 722928"/>
              <a:gd name="connsiteX690" fmla="*/ 194149 w 712090"/>
              <a:gd name="connsiteY690" fmla="*/ 276839 h 722928"/>
              <a:gd name="connsiteX691" fmla="*/ 193433 w 712090"/>
              <a:gd name="connsiteY691" fmla="*/ 279175 h 722928"/>
              <a:gd name="connsiteX692" fmla="*/ 188419 w 712090"/>
              <a:gd name="connsiteY692" fmla="*/ 276659 h 722928"/>
              <a:gd name="connsiteX693" fmla="*/ 193589 w 712090"/>
              <a:gd name="connsiteY693" fmla="*/ 275716 h 722928"/>
              <a:gd name="connsiteX694" fmla="*/ 5232 w 712090"/>
              <a:gd name="connsiteY694" fmla="*/ 273821 h 722928"/>
              <a:gd name="connsiteX695" fmla="*/ 2560 w 712090"/>
              <a:gd name="connsiteY695" fmla="*/ 286663 h 722928"/>
              <a:gd name="connsiteX696" fmla="*/ 0 w 712090"/>
              <a:gd name="connsiteY696" fmla="*/ 276434 h 722928"/>
              <a:gd name="connsiteX697" fmla="*/ 481752 w 712090"/>
              <a:gd name="connsiteY697" fmla="*/ 269112 h 722928"/>
              <a:gd name="connsiteX698" fmla="*/ 485512 w 712090"/>
              <a:gd name="connsiteY698" fmla="*/ 272885 h 722928"/>
              <a:gd name="connsiteX699" fmla="*/ 481752 w 712090"/>
              <a:gd name="connsiteY699" fmla="*/ 269112 h 722928"/>
              <a:gd name="connsiteX700" fmla="*/ 201436 w 712090"/>
              <a:gd name="connsiteY700" fmla="*/ 269112 h 722928"/>
              <a:gd name="connsiteX701" fmla="*/ 207222 w 712090"/>
              <a:gd name="connsiteY701" fmla="*/ 269112 h 722928"/>
              <a:gd name="connsiteX702" fmla="*/ 203461 w 712090"/>
              <a:gd name="connsiteY702" fmla="*/ 271942 h 722928"/>
              <a:gd name="connsiteX703" fmla="*/ 201111 w 712090"/>
              <a:gd name="connsiteY703" fmla="*/ 270173 h 722928"/>
              <a:gd name="connsiteX704" fmla="*/ 508365 w 712090"/>
              <a:gd name="connsiteY704" fmla="*/ 259243 h 722928"/>
              <a:gd name="connsiteX705" fmla="*/ 506196 w 712090"/>
              <a:gd name="connsiteY705" fmla="*/ 264867 h 722928"/>
              <a:gd name="connsiteX706" fmla="*/ 500555 w 712090"/>
              <a:gd name="connsiteY706" fmla="*/ 276659 h 722928"/>
              <a:gd name="connsiteX707" fmla="*/ 504316 w 712090"/>
              <a:gd name="connsiteY707" fmla="*/ 280433 h 722928"/>
              <a:gd name="connsiteX708" fmla="*/ 505723 w 712090"/>
              <a:gd name="connsiteY708" fmla="*/ 283821 h 722928"/>
              <a:gd name="connsiteX709" fmla="*/ 504316 w 712090"/>
              <a:gd name="connsiteY709" fmla="*/ 284206 h 722928"/>
              <a:gd name="connsiteX710" fmla="*/ 503119 w 712090"/>
              <a:gd name="connsiteY710" fmla="*/ 286608 h 722928"/>
              <a:gd name="connsiteX711" fmla="*/ 502670 w 712090"/>
              <a:gd name="connsiteY711" fmla="*/ 285032 h 722928"/>
              <a:gd name="connsiteX712" fmla="*/ 496794 w 712090"/>
              <a:gd name="connsiteY712" fmla="*/ 284206 h 722928"/>
              <a:gd name="connsiteX713" fmla="*/ 493034 w 712090"/>
              <a:gd name="connsiteY713" fmla="*/ 280433 h 722928"/>
              <a:gd name="connsiteX714" fmla="*/ 494705 w 712090"/>
              <a:gd name="connsiteY714" fmla="*/ 277079 h 722928"/>
              <a:gd name="connsiteX715" fmla="*/ 494914 w 712090"/>
              <a:gd name="connsiteY715" fmla="*/ 277603 h 722928"/>
              <a:gd name="connsiteX716" fmla="*/ 496794 w 712090"/>
              <a:gd name="connsiteY716" fmla="*/ 276659 h 722928"/>
              <a:gd name="connsiteX717" fmla="*/ 206055 w 712090"/>
              <a:gd name="connsiteY717" fmla="*/ 249073 h 722928"/>
              <a:gd name="connsiteX718" fmla="*/ 207222 w 712090"/>
              <a:gd name="connsiteY718" fmla="*/ 250244 h 722928"/>
              <a:gd name="connsiteX719" fmla="*/ 201436 w 712090"/>
              <a:gd name="connsiteY719" fmla="*/ 269112 h 722928"/>
              <a:gd name="connsiteX720" fmla="*/ 199701 w 712090"/>
              <a:gd name="connsiteY720" fmla="*/ 269112 h 722928"/>
              <a:gd name="connsiteX721" fmla="*/ 213110 w 712090"/>
              <a:gd name="connsiteY721" fmla="*/ 248605 h 722928"/>
              <a:gd name="connsiteX722" fmla="*/ 214743 w 712090"/>
              <a:gd name="connsiteY722" fmla="*/ 250244 h 722928"/>
              <a:gd name="connsiteX723" fmla="*/ 212451 w 712090"/>
              <a:gd name="connsiteY723" fmla="*/ 250901 h 722928"/>
              <a:gd name="connsiteX724" fmla="*/ 203461 w 712090"/>
              <a:gd name="connsiteY724" fmla="*/ 246470 h 722928"/>
              <a:gd name="connsiteX725" fmla="*/ 199701 w 712090"/>
              <a:gd name="connsiteY725" fmla="*/ 269112 h 722928"/>
              <a:gd name="connsiteX726" fmla="*/ 201111 w 712090"/>
              <a:gd name="connsiteY726" fmla="*/ 270173 h 722928"/>
              <a:gd name="connsiteX727" fmla="*/ 192179 w 712090"/>
              <a:gd name="connsiteY727" fmla="*/ 299300 h 722928"/>
              <a:gd name="connsiteX728" fmla="*/ 188419 w 712090"/>
              <a:gd name="connsiteY728" fmla="*/ 295527 h 722928"/>
              <a:gd name="connsiteX729" fmla="*/ 192179 w 712090"/>
              <a:gd name="connsiteY729" fmla="*/ 295527 h 722928"/>
              <a:gd name="connsiteX730" fmla="*/ 195940 w 712090"/>
              <a:gd name="connsiteY730" fmla="*/ 280433 h 722928"/>
              <a:gd name="connsiteX731" fmla="*/ 194149 w 712090"/>
              <a:gd name="connsiteY731" fmla="*/ 276839 h 722928"/>
              <a:gd name="connsiteX732" fmla="*/ 479318 w 712090"/>
              <a:gd name="connsiteY732" fmla="*/ 245582 h 722928"/>
              <a:gd name="connsiteX733" fmla="*/ 478827 w 712090"/>
              <a:gd name="connsiteY733" fmla="*/ 247309 h 722928"/>
              <a:gd name="connsiteX734" fmla="*/ 477991 w 712090"/>
              <a:gd name="connsiteY734" fmla="*/ 246470 h 722928"/>
              <a:gd name="connsiteX735" fmla="*/ 205342 w 712090"/>
              <a:gd name="connsiteY735" fmla="*/ 245527 h 722928"/>
              <a:gd name="connsiteX736" fmla="*/ 206365 w 712090"/>
              <a:gd name="connsiteY736" fmla="*/ 248095 h 722928"/>
              <a:gd name="connsiteX737" fmla="*/ 206055 w 712090"/>
              <a:gd name="connsiteY737" fmla="*/ 249073 h 722928"/>
              <a:gd name="connsiteX738" fmla="*/ 203461 w 712090"/>
              <a:gd name="connsiteY738" fmla="*/ 246470 h 722928"/>
              <a:gd name="connsiteX739" fmla="*/ 205342 w 712090"/>
              <a:gd name="connsiteY739" fmla="*/ 245527 h 722928"/>
              <a:gd name="connsiteX740" fmla="*/ 496794 w 712090"/>
              <a:gd name="connsiteY740" fmla="*/ 242697 h 722928"/>
              <a:gd name="connsiteX741" fmla="*/ 494629 w 712090"/>
              <a:gd name="connsiteY741" fmla="*/ 260078 h 722928"/>
              <a:gd name="connsiteX742" fmla="*/ 485512 w 712090"/>
              <a:gd name="connsiteY742" fmla="*/ 272885 h 722928"/>
              <a:gd name="connsiteX743" fmla="*/ 490109 w 712090"/>
              <a:gd name="connsiteY743" fmla="*/ 254437 h 722928"/>
              <a:gd name="connsiteX744" fmla="*/ 489273 w 712090"/>
              <a:gd name="connsiteY744" fmla="*/ 238923 h 722928"/>
              <a:gd name="connsiteX745" fmla="*/ 493034 w 712090"/>
              <a:gd name="connsiteY745" fmla="*/ 242697 h 722928"/>
              <a:gd name="connsiteX746" fmla="*/ 490109 w 712090"/>
              <a:gd name="connsiteY746" fmla="*/ 254437 h 722928"/>
              <a:gd name="connsiteX747" fmla="*/ 481752 w 712090"/>
              <a:gd name="connsiteY747" fmla="*/ 269112 h 722928"/>
              <a:gd name="connsiteX748" fmla="*/ 484487 w 712090"/>
              <a:gd name="connsiteY748" fmla="*/ 249901 h 722928"/>
              <a:gd name="connsiteX749" fmla="*/ 489273 w 712090"/>
              <a:gd name="connsiteY749" fmla="*/ 242697 h 722928"/>
              <a:gd name="connsiteX750" fmla="*/ 485512 w 712090"/>
              <a:gd name="connsiteY750" fmla="*/ 242697 h 722928"/>
              <a:gd name="connsiteX751" fmla="*/ 484487 w 712090"/>
              <a:gd name="connsiteY751" fmla="*/ 249901 h 722928"/>
              <a:gd name="connsiteX752" fmla="*/ 481752 w 712090"/>
              <a:gd name="connsiteY752" fmla="*/ 254018 h 722928"/>
              <a:gd name="connsiteX753" fmla="*/ 477991 w 712090"/>
              <a:gd name="connsiteY753" fmla="*/ 250244 h 722928"/>
              <a:gd name="connsiteX754" fmla="*/ 478827 w 712090"/>
              <a:gd name="connsiteY754" fmla="*/ 247309 h 722928"/>
              <a:gd name="connsiteX755" fmla="*/ 481752 w 712090"/>
              <a:gd name="connsiteY755" fmla="*/ 250244 h 722928"/>
              <a:gd name="connsiteX756" fmla="*/ 483964 w 712090"/>
              <a:gd name="connsiteY756" fmla="*/ 242475 h 722928"/>
              <a:gd name="connsiteX757" fmla="*/ 222683 w 712090"/>
              <a:gd name="connsiteY757" fmla="*/ 235569 h 722928"/>
              <a:gd name="connsiteX758" fmla="*/ 226025 w 712090"/>
              <a:gd name="connsiteY758" fmla="*/ 238923 h 722928"/>
              <a:gd name="connsiteX759" fmla="*/ 222265 w 712090"/>
              <a:gd name="connsiteY759" fmla="*/ 238923 h 722928"/>
              <a:gd name="connsiteX760" fmla="*/ 237307 w 712090"/>
              <a:gd name="connsiteY760" fmla="*/ 227603 h 722928"/>
              <a:gd name="connsiteX761" fmla="*/ 244829 w 712090"/>
              <a:gd name="connsiteY761" fmla="*/ 231376 h 722928"/>
              <a:gd name="connsiteX762" fmla="*/ 237307 w 712090"/>
              <a:gd name="connsiteY762" fmla="*/ 227603 h 722928"/>
              <a:gd name="connsiteX763" fmla="*/ 429102 w 712090"/>
              <a:gd name="connsiteY763" fmla="*/ 220055 h 722928"/>
              <a:gd name="connsiteX764" fmla="*/ 432863 w 712090"/>
              <a:gd name="connsiteY764" fmla="*/ 220055 h 722928"/>
              <a:gd name="connsiteX765" fmla="*/ 429102 w 712090"/>
              <a:gd name="connsiteY765" fmla="*/ 220055 h 722928"/>
              <a:gd name="connsiteX766" fmla="*/ 224705 w 712090"/>
              <a:gd name="connsiteY766" fmla="*/ 219335 h 722928"/>
              <a:gd name="connsiteX767" fmla="*/ 222892 w 712090"/>
              <a:gd name="connsiteY767" fmla="*/ 233892 h 722928"/>
              <a:gd name="connsiteX768" fmla="*/ 222266 w 712090"/>
              <a:gd name="connsiteY768" fmla="*/ 235148 h 722928"/>
              <a:gd name="connsiteX769" fmla="*/ 222863 w 712090"/>
              <a:gd name="connsiteY769" fmla="*/ 234121 h 722928"/>
              <a:gd name="connsiteX770" fmla="*/ 222683 w 712090"/>
              <a:gd name="connsiteY770" fmla="*/ 235569 h 722928"/>
              <a:gd name="connsiteX771" fmla="*/ 222265 w 712090"/>
              <a:gd name="connsiteY771" fmla="*/ 235150 h 722928"/>
              <a:gd name="connsiteX772" fmla="*/ 214743 w 712090"/>
              <a:gd name="connsiteY772" fmla="*/ 250244 h 722928"/>
              <a:gd name="connsiteX773" fmla="*/ 222371 w 712090"/>
              <a:gd name="connsiteY773" fmla="*/ 224732 h 722928"/>
              <a:gd name="connsiteX774" fmla="*/ 231666 w 712090"/>
              <a:gd name="connsiteY774" fmla="*/ 216282 h 722928"/>
              <a:gd name="connsiteX775" fmla="*/ 230491 w 712090"/>
              <a:gd name="connsiteY775" fmla="*/ 220999 h 722928"/>
              <a:gd name="connsiteX776" fmla="*/ 222863 w 712090"/>
              <a:gd name="connsiteY776" fmla="*/ 234121 h 722928"/>
              <a:gd name="connsiteX777" fmla="*/ 222892 w 712090"/>
              <a:gd name="connsiteY777" fmla="*/ 233892 h 722928"/>
              <a:gd name="connsiteX778" fmla="*/ 225190 w 712090"/>
              <a:gd name="connsiteY778" fmla="*/ 215443 h 722928"/>
              <a:gd name="connsiteX779" fmla="*/ 226025 w 712090"/>
              <a:gd name="connsiteY779" fmla="*/ 216282 h 722928"/>
              <a:gd name="connsiteX780" fmla="*/ 224705 w 712090"/>
              <a:gd name="connsiteY780" fmla="*/ 219335 h 722928"/>
              <a:gd name="connsiteX781" fmla="*/ 225219 w 712090"/>
              <a:gd name="connsiteY781" fmla="*/ 215203 h 722928"/>
              <a:gd name="connsiteX782" fmla="*/ 225190 w 712090"/>
              <a:gd name="connsiteY782" fmla="*/ 215443 h 722928"/>
              <a:gd name="connsiteX783" fmla="*/ 225157 w 712090"/>
              <a:gd name="connsiteY783" fmla="*/ 215411 h 722928"/>
              <a:gd name="connsiteX784" fmla="*/ 223876 w 712090"/>
              <a:gd name="connsiteY784" fmla="*/ 214125 h 722928"/>
              <a:gd name="connsiteX785" fmla="*/ 225157 w 712090"/>
              <a:gd name="connsiteY785" fmla="*/ 215411 h 722928"/>
              <a:gd name="connsiteX786" fmla="*/ 222371 w 712090"/>
              <a:gd name="connsiteY786" fmla="*/ 224732 h 722928"/>
              <a:gd name="connsiteX787" fmla="*/ 215213 w 712090"/>
              <a:gd name="connsiteY787" fmla="*/ 241282 h 722928"/>
              <a:gd name="connsiteX788" fmla="*/ 213110 w 712090"/>
              <a:gd name="connsiteY788" fmla="*/ 248605 h 722928"/>
              <a:gd name="connsiteX789" fmla="*/ 210983 w 712090"/>
              <a:gd name="connsiteY789" fmla="*/ 246470 h 722928"/>
              <a:gd name="connsiteX790" fmla="*/ 435517 w 712090"/>
              <a:gd name="connsiteY790" fmla="*/ 213840 h 722928"/>
              <a:gd name="connsiteX791" fmla="*/ 435871 w 712090"/>
              <a:gd name="connsiteY791" fmla="*/ 214018 h 722928"/>
              <a:gd name="connsiteX792" fmla="*/ 432863 w 712090"/>
              <a:gd name="connsiteY792" fmla="*/ 220055 h 722928"/>
              <a:gd name="connsiteX793" fmla="*/ 222265 w 712090"/>
              <a:gd name="connsiteY793" fmla="*/ 212508 h 722928"/>
              <a:gd name="connsiteX794" fmla="*/ 210983 w 712090"/>
              <a:gd name="connsiteY794" fmla="*/ 246470 h 722928"/>
              <a:gd name="connsiteX795" fmla="*/ 211453 w 712090"/>
              <a:gd name="connsiteY795" fmla="*/ 251188 h 722928"/>
              <a:gd name="connsiteX796" fmla="*/ 212451 w 712090"/>
              <a:gd name="connsiteY796" fmla="*/ 250901 h 722928"/>
              <a:gd name="connsiteX797" fmla="*/ 207222 w 712090"/>
              <a:gd name="connsiteY797" fmla="*/ 269112 h 722928"/>
              <a:gd name="connsiteX798" fmla="*/ 207222 w 712090"/>
              <a:gd name="connsiteY798" fmla="*/ 250244 h 722928"/>
              <a:gd name="connsiteX799" fmla="*/ 206365 w 712090"/>
              <a:gd name="connsiteY799" fmla="*/ 248095 h 722928"/>
              <a:gd name="connsiteX800" fmla="*/ 209572 w 712090"/>
              <a:gd name="connsiteY800" fmla="*/ 237980 h 722928"/>
              <a:gd name="connsiteX801" fmla="*/ 222265 w 712090"/>
              <a:gd name="connsiteY801" fmla="*/ 212508 h 722928"/>
              <a:gd name="connsiteX802" fmla="*/ 225595 w 712090"/>
              <a:gd name="connsiteY802" fmla="*/ 212185 h 722928"/>
              <a:gd name="connsiteX803" fmla="*/ 226025 w 712090"/>
              <a:gd name="connsiteY803" fmla="*/ 212508 h 722928"/>
              <a:gd name="connsiteX804" fmla="*/ 225219 w 712090"/>
              <a:gd name="connsiteY804" fmla="*/ 215203 h 722928"/>
              <a:gd name="connsiteX805" fmla="*/ 232711 w 712090"/>
              <a:gd name="connsiteY805" fmla="*/ 212089 h 722928"/>
              <a:gd name="connsiteX806" fmla="*/ 233547 w 712090"/>
              <a:gd name="connsiteY806" fmla="*/ 212508 h 722928"/>
              <a:gd name="connsiteX807" fmla="*/ 231666 w 712090"/>
              <a:gd name="connsiteY807" fmla="*/ 216282 h 722928"/>
              <a:gd name="connsiteX808" fmla="*/ 210960 w 712090"/>
              <a:gd name="connsiteY808" fmla="*/ 211745 h 722928"/>
              <a:gd name="connsiteX809" fmla="*/ 198234 w 712090"/>
              <a:gd name="connsiteY809" fmla="*/ 233655 h 722928"/>
              <a:gd name="connsiteX810" fmla="*/ 184290 w 712090"/>
              <a:gd name="connsiteY810" fmla="*/ 246551 h 722928"/>
              <a:gd name="connsiteX811" fmla="*/ 180525 w 712090"/>
              <a:gd name="connsiteY811" fmla="*/ 242789 h 722928"/>
              <a:gd name="connsiteX812" fmla="*/ 224145 w 712090"/>
              <a:gd name="connsiteY812" fmla="*/ 211093 h 722928"/>
              <a:gd name="connsiteX813" fmla="*/ 224868 w 712090"/>
              <a:gd name="connsiteY813" fmla="*/ 211637 h 722928"/>
              <a:gd name="connsiteX814" fmla="*/ 223876 w 712090"/>
              <a:gd name="connsiteY814" fmla="*/ 214125 h 722928"/>
              <a:gd name="connsiteX815" fmla="*/ 222265 w 712090"/>
              <a:gd name="connsiteY815" fmla="*/ 212508 h 722928"/>
              <a:gd name="connsiteX816" fmla="*/ 224145 w 712090"/>
              <a:gd name="connsiteY816" fmla="*/ 211093 h 722928"/>
              <a:gd name="connsiteX817" fmla="*/ 271154 w 712090"/>
              <a:gd name="connsiteY817" fmla="*/ 208735 h 722928"/>
              <a:gd name="connsiteX818" fmla="*/ 274914 w 712090"/>
              <a:gd name="connsiteY818" fmla="*/ 212508 h 722928"/>
              <a:gd name="connsiteX819" fmla="*/ 271154 w 712090"/>
              <a:gd name="connsiteY819" fmla="*/ 208735 h 722928"/>
              <a:gd name="connsiteX820" fmla="*/ 226025 w 712090"/>
              <a:gd name="connsiteY820" fmla="*/ 208735 h 722928"/>
              <a:gd name="connsiteX821" fmla="*/ 225595 w 712090"/>
              <a:gd name="connsiteY821" fmla="*/ 212185 h 722928"/>
              <a:gd name="connsiteX822" fmla="*/ 224868 w 712090"/>
              <a:gd name="connsiteY822" fmla="*/ 211637 h 722928"/>
              <a:gd name="connsiteX823" fmla="*/ 229786 w 712090"/>
              <a:gd name="connsiteY823" fmla="*/ 205905 h 722928"/>
              <a:gd name="connsiteX824" fmla="*/ 233547 w 712090"/>
              <a:gd name="connsiteY824" fmla="*/ 208735 h 722928"/>
              <a:gd name="connsiteX825" fmla="*/ 232711 w 712090"/>
              <a:gd name="connsiteY825" fmla="*/ 212089 h 722928"/>
              <a:gd name="connsiteX826" fmla="*/ 226025 w 712090"/>
              <a:gd name="connsiteY826" fmla="*/ 208735 h 722928"/>
              <a:gd name="connsiteX827" fmla="*/ 229786 w 712090"/>
              <a:gd name="connsiteY827" fmla="*/ 205905 h 722928"/>
              <a:gd name="connsiteX828" fmla="*/ 440384 w 712090"/>
              <a:gd name="connsiteY828" fmla="*/ 204961 h 722928"/>
              <a:gd name="connsiteX829" fmla="*/ 440384 w 712090"/>
              <a:gd name="connsiteY829" fmla="*/ 208734 h 722928"/>
              <a:gd name="connsiteX830" fmla="*/ 436624 w 712090"/>
              <a:gd name="connsiteY830" fmla="*/ 212508 h 722928"/>
              <a:gd name="connsiteX831" fmla="*/ 327257 w 712090"/>
              <a:gd name="connsiteY831" fmla="*/ 204912 h 722928"/>
              <a:gd name="connsiteX832" fmla="*/ 222904 w 712090"/>
              <a:gd name="connsiteY832" fmla="*/ 269539 h 722928"/>
              <a:gd name="connsiteX833" fmla="*/ 191047 w 712090"/>
              <a:gd name="connsiteY833" fmla="*/ 327456 h 722928"/>
              <a:gd name="connsiteX834" fmla="*/ 172434 w 712090"/>
              <a:gd name="connsiteY834" fmla="*/ 387410 h 722928"/>
              <a:gd name="connsiteX835" fmla="*/ 180035 w 712090"/>
              <a:gd name="connsiteY835" fmla="*/ 431115 h 722928"/>
              <a:gd name="connsiteX836" fmla="*/ 206881 w 712090"/>
              <a:gd name="connsiteY836" fmla="*/ 483555 h 722928"/>
              <a:gd name="connsiteX837" fmla="*/ 342422 w 712090"/>
              <a:gd name="connsiteY837" fmla="*/ 555032 h 722928"/>
              <a:gd name="connsiteX838" fmla="*/ 496789 w 712090"/>
              <a:gd name="connsiteY838" fmla="*/ 491079 h 722928"/>
              <a:gd name="connsiteX839" fmla="*/ 538204 w 712090"/>
              <a:gd name="connsiteY839" fmla="*/ 325552 h 722928"/>
              <a:gd name="connsiteX840" fmla="*/ 529928 w 712090"/>
              <a:gd name="connsiteY840" fmla="*/ 305577 h 722928"/>
              <a:gd name="connsiteX841" fmla="*/ 528969 w 712090"/>
              <a:gd name="connsiteY841" fmla="*/ 308944 h 722928"/>
              <a:gd name="connsiteX842" fmla="*/ 528223 w 712090"/>
              <a:gd name="connsiteY842" fmla="*/ 308195 h 722928"/>
              <a:gd name="connsiteX843" fmla="*/ 529328 w 712090"/>
              <a:gd name="connsiteY843" fmla="*/ 304129 h 722928"/>
              <a:gd name="connsiteX844" fmla="*/ 527645 w 712090"/>
              <a:gd name="connsiteY844" fmla="*/ 300069 h 722928"/>
              <a:gd name="connsiteX845" fmla="*/ 526880 w 712090"/>
              <a:gd name="connsiteY845" fmla="*/ 299300 h 722928"/>
              <a:gd name="connsiteX846" fmla="*/ 527221 w 712090"/>
              <a:gd name="connsiteY846" fmla="*/ 299044 h 722928"/>
              <a:gd name="connsiteX847" fmla="*/ 509821 w 712090"/>
              <a:gd name="connsiteY847" fmla="*/ 257052 h 722928"/>
              <a:gd name="connsiteX848" fmla="*/ 508365 w 712090"/>
              <a:gd name="connsiteY848" fmla="*/ 259243 h 722928"/>
              <a:gd name="connsiteX849" fmla="*/ 509505 w 712090"/>
              <a:gd name="connsiteY849" fmla="*/ 256289 h 722928"/>
              <a:gd name="connsiteX850" fmla="*/ 507613 w 712090"/>
              <a:gd name="connsiteY850" fmla="*/ 251723 h 722928"/>
              <a:gd name="connsiteX851" fmla="*/ 507428 w 712090"/>
              <a:gd name="connsiteY851" fmla="*/ 251545 h 722928"/>
              <a:gd name="connsiteX852" fmla="*/ 494705 w 712090"/>
              <a:gd name="connsiteY852" fmla="*/ 277079 h 722928"/>
              <a:gd name="connsiteX853" fmla="*/ 493034 w 712090"/>
              <a:gd name="connsiteY853" fmla="*/ 272885 h 722928"/>
              <a:gd name="connsiteX854" fmla="*/ 496794 w 712090"/>
              <a:gd name="connsiteY854" fmla="*/ 272885 h 722928"/>
              <a:gd name="connsiteX855" fmla="*/ 499615 w 712090"/>
              <a:gd name="connsiteY855" fmla="*/ 262980 h 722928"/>
              <a:gd name="connsiteX856" fmla="*/ 507297 w 712090"/>
              <a:gd name="connsiteY856" fmla="*/ 251418 h 722928"/>
              <a:gd name="connsiteX857" fmla="*/ 503854 w 712090"/>
              <a:gd name="connsiteY857" fmla="*/ 248093 h 722928"/>
              <a:gd name="connsiteX858" fmla="*/ 499615 w 712090"/>
              <a:gd name="connsiteY858" fmla="*/ 262980 h 722928"/>
              <a:gd name="connsiteX859" fmla="*/ 493034 w 712090"/>
              <a:gd name="connsiteY859" fmla="*/ 272885 h 722928"/>
              <a:gd name="connsiteX860" fmla="*/ 494629 w 712090"/>
              <a:gd name="connsiteY860" fmla="*/ 260078 h 722928"/>
              <a:gd name="connsiteX861" fmla="*/ 503443 w 712090"/>
              <a:gd name="connsiteY861" fmla="*/ 247696 h 722928"/>
              <a:gd name="connsiteX862" fmla="*/ 499856 w 712090"/>
              <a:gd name="connsiteY862" fmla="*/ 244233 h 722928"/>
              <a:gd name="connsiteX863" fmla="*/ 496794 w 712090"/>
              <a:gd name="connsiteY863" fmla="*/ 242697 h 722928"/>
              <a:gd name="connsiteX864" fmla="*/ 498032 w 712090"/>
              <a:gd name="connsiteY864" fmla="*/ 242471 h 722928"/>
              <a:gd name="connsiteX865" fmla="*/ 486998 w 712090"/>
              <a:gd name="connsiteY865" fmla="*/ 231817 h 722928"/>
              <a:gd name="connsiteX866" fmla="*/ 483964 w 712090"/>
              <a:gd name="connsiteY866" fmla="*/ 242475 h 722928"/>
              <a:gd name="connsiteX867" fmla="*/ 479318 w 712090"/>
              <a:gd name="connsiteY867" fmla="*/ 245582 h 722928"/>
              <a:gd name="connsiteX868" fmla="*/ 483329 w 712090"/>
              <a:gd name="connsiteY868" fmla="*/ 231498 h 722928"/>
              <a:gd name="connsiteX869" fmla="*/ 484758 w 712090"/>
              <a:gd name="connsiteY869" fmla="*/ 229654 h 722928"/>
              <a:gd name="connsiteX870" fmla="*/ 484049 w 712090"/>
              <a:gd name="connsiteY870" fmla="*/ 228969 h 722928"/>
              <a:gd name="connsiteX871" fmla="*/ 483329 w 712090"/>
              <a:gd name="connsiteY871" fmla="*/ 231498 h 722928"/>
              <a:gd name="connsiteX872" fmla="*/ 464491 w 712090"/>
              <a:gd name="connsiteY872" fmla="*/ 255801 h 722928"/>
              <a:gd name="connsiteX873" fmla="*/ 481972 w 712090"/>
              <a:gd name="connsiteY873" fmla="*/ 273306 h 722928"/>
              <a:gd name="connsiteX874" fmla="*/ 512394 w 712090"/>
              <a:gd name="connsiteY874" fmla="*/ 333537 h 722928"/>
              <a:gd name="connsiteX875" fmla="*/ 513631 w 712090"/>
              <a:gd name="connsiteY875" fmla="*/ 317403 h 722928"/>
              <a:gd name="connsiteX876" fmla="*/ 514893 w 712090"/>
              <a:gd name="connsiteY876" fmla="*/ 323239 h 722928"/>
              <a:gd name="connsiteX877" fmla="*/ 515280 w 712090"/>
              <a:gd name="connsiteY877" fmla="*/ 326672 h 722928"/>
              <a:gd name="connsiteX878" fmla="*/ 512759 w 712090"/>
              <a:gd name="connsiteY878" fmla="*/ 334260 h 722928"/>
              <a:gd name="connsiteX879" fmla="*/ 512825 w 712090"/>
              <a:gd name="connsiteY879" fmla="*/ 334391 h 722928"/>
              <a:gd name="connsiteX880" fmla="*/ 515308 w 712090"/>
              <a:gd name="connsiteY880" fmla="*/ 327747 h 722928"/>
              <a:gd name="connsiteX881" fmla="*/ 513821 w 712090"/>
              <a:gd name="connsiteY881" fmla="*/ 338193 h 722928"/>
              <a:gd name="connsiteX882" fmla="*/ 514092 w 712090"/>
              <a:gd name="connsiteY882" fmla="*/ 339299 h 722928"/>
              <a:gd name="connsiteX883" fmla="*/ 515598 w 712090"/>
              <a:gd name="connsiteY883" fmla="*/ 340810 h 722928"/>
              <a:gd name="connsiteX884" fmla="*/ 514570 w 712090"/>
              <a:gd name="connsiteY884" fmla="*/ 341252 h 722928"/>
              <a:gd name="connsiteX885" fmla="*/ 514672 w 712090"/>
              <a:gd name="connsiteY885" fmla="*/ 341665 h 722928"/>
              <a:gd name="connsiteX886" fmla="*/ 516014 w 712090"/>
              <a:gd name="connsiteY886" fmla="*/ 341420 h 722928"/>
              <a:gd name="connsiteX887" fmla="*/ 515153 w 712090"/>
              <a:gd name="connsiteY887" fmla="*/ 343628 h 722928"/>
              <a:gd name="connsiteX888" fmla="*/ 516478 w 712090"/>
              <a:gd name="connsiteY888" fmla="*/ 349039 h 722928"/>
              <a:gd name="connsiteX889" fmla="*/ 518792 w 712090"/>
              <a:gd name="connsiteY889" fmla="*/ 340913 h 722928"/>
              <a:gd name="connsiteX890" fmla="*/ 519358 w 712090"/>
              <a:gd name="connsiteY890" fmla="*/ 340810 h 722928"/>
              <a:gd name="connsiteX891" fmla="*/ 519358 w 712090"/>
              <a:gd name="connsiteY891" fmla="*/ 347099 h 722928"/>
              <a:gd name="connsiteX892" fmla="*/ 516831 w 712090"/>
              <a:gd name="connsiteY892" fmla="*/ 350480 h 722928"/>
              <a:gd name="connsiteX893" fmla="*/ 519358 w 712090"/>
              <a:gd name="connsiteY893" fmla="*/ 360795 h 722928"/>
              <a:gd name="connsiteX894" fmla="*/ 519358 w 712090"/>
              <a:gd name="connsiteY894" fmla="*/ 347099 h 722928"/>
              <a:gd name="connsiteX895" fmla="*/ 526316 w 712090"/>
              <a:gd name="connsiteY895" fmla="*/ 337791 h 722928"/>
              <a:gd name="connsiteX896" fmla="*/ 524668 w 712090"/>
              <a:gd name="connsiteY896" fmla="*/ 351020 h 722928"/>
              <a:gd name="connsiteX897" fmla="*/ 519772 w 712090"/>
              <a:gd name="connsiteY897" fmla="*/ 362483 h 722928"/>
              <a:gd name="connsiteX898" fmla="*/ 520009 w 712090"/>
              <a:gd name="connsiteY898" fmla="*/ 363451 h 722928"/>
              <a:gd name="connsiteX899" fmla="*/ 530225 w 712090"/>
              <a:gd name="connsiteY899" fmla="*/ 405149 h 722928"/>
              <a:gd name="connsiteX900" fmla="*/ 526477 w 712090"/>
              <a:gd name="connsiteY900" fmla="*/ 405149 h 722928"/>
              <a:gd name="connsiteX901" fmla="*/ 512789 w 712090"/>
              <a:gd name="connsiteY901" fmla="*/ 352131 h 722928"/>
              <a:gd name="connsiteX902" fmla="*/ 512410 w 712090"/>
              <a:gd name="connsiteY902" fmla="*/ 350662 h 722928"/>
              <a:gd name="connsiteX903" fmla="*/ 511837 w 712090"/>
              <a:gd name="connsiteY903" fmla="*/ 352131 h 722928"/>
              <a:gd name="connsiteX904" fmla="*/ 512175 w 712090"/>
              <a:gd name="connsiteY904" fmla="*/ 349753 h 722928"/>
              <a:gd name="connsiteX905" fmla="*/ 509260 w 712090"/>
              <a:gd name="connsiteY905" fmla="*/ 338463 h 722928"/>
              <a:gd name="connsiteX906" fmla="*/ 369069 w 712090"/>
              <a:gd name="connsiteY906" fmla="*/ 205501 h 722928"/>
              <a:gd name="connsiteX907" fmla="*/ 327257 w 712090"/>
              <a:gd name="connsiteY907" fmla="*/ 204912 h 722928"/>
              <a:gd name="connsiteX908" fmla="*/ 440181 w 712090"/>
              <a:gd name="connsiteY908" fmla="*/ 202921 h 722928"/>
              <a:gd name="connsiteX909" fmla="*/ 440384 w 712090"/>
              <a:gd name="connsiteY909" fmla="*/ 204961 h 722928"/>
              <a:gd name="connsiteX910" fmla="*/ 439632 w 712090"/>
              <a:gd name="connsiteY910" fmla="*/ 204206 h 722928"/>
              <a:gd name="connsiteX911" fmla="*/ 447905 w 712090"/>
              <a:gd name="connsiteY911" fmla="*/ 201188 h 722928"/>
              <a:gd name="connsiteX912" fmla="*/ 451666 w 712090"/>
              <a:gd name="connsiteY912" fmla="*/ 204961 h 722928"/>
              <a:gd name="connsiteX913" fmla="*/ 451666 w 712090"/>
              <a:gd name="connsiteY913" fmla="*/ 210891 h 722928"/>
              <a:gd name="connsiteX914" fmla="*/ 448845 w 712090"/>
              <a:gd name="connsiteY914" fmla="*/ 212508 h 722928"/>
              <a:gd name="connsiteX915" fmla="*/ 447905 w 712090"/>
              <a:gd name="connsiteY915" fmla="*/ 216282 h 722928"/>
              <a:gd name="connsiteX916" fmla="*/ 440384 w 712090"/>
              <a:gd name="connsiteY916" fmla="*/ 216282 h 722928"/>
              <a:gd name="connsiteX917" fmla="*/ 435871 w 712090"/>
              <a:gd name="connsiteY917" fmla="*/ 214018 h 722928"/>
              <a:gd name="connsiteX918" fmla="*/ 436623 w 712090"/>
              <a:gd name="connsiteY918" fmla="*/ 212508 h 722928"/>
              <a:gd name="connsiteX919" fmla="*/ 440384 w 712090"/>
              <a:gd name="connsiteY919" fmla="*/ 212508 h 722928"/>
              <a:gd name="connsiteX920" fmla="*/ 440384 w 712090"/>
              <a:gd name="connsiteY920" fmla="*/ 208734 h 722928"/>
              <a:gd name="connsiteX921" fmla="*/ 436623 w 712090"/>
              <a:gd name="connsiteY921" fmla="*/ 201188 h 722928"/>
              <a:gd name="connsiteX922" fmla="*/ 439632 w 712090"/>
              <a:gd name="connsiteY922" fmla="*/ 204206 h 722928"/>
              <a:gd name="connsiteX923" fmla="*/ 435517 w 712090"/>
              <a:gd name="connsiteY923" fmla="*/ 213840 h 722928"/>
              <a:gd name="connsiteX924" fmla="*/ 432863 w 712090"/>
              <a:gd name="connsiteY924" fmla="*/ 212508 h 722928"/>
              <a:gd name="connsiteX925" fmla="*/ 436623 w 712090"/>
              <a:gd name="connsiteY925" fmla="*/ 201188 h 722928"/>
              <a:gd name="connsiteX926" fmla="*/ 399017 w 712090"/>
              <a:gd name="connsiteY926" fmla="*/ 201188 h 722928"/>
              <a:gd name="connsiteX927" fmla="*/ 402777 w 712090"/>
              <a:gd name="connsiteY927" fmla="*/ 204961 h 722928"/>
              <a:gd name="connsiteX928" fmla="*/ 399017 w 712090"/>
              <a:gd name="connsiteY928" fmla="*/ 201188 h 722928"/>
              <a:gd name="connsiteX929" fmla="*/ 242867 w 712090"/>
              <a:gd name="connsiteY929" fmla="*/ 199711 h 722928"/>
              <a:gd name="connsiteX930" fmla="*/ 239760 w 712090"/>
              <a:gd name="connsiteY930" fmla="*/ 215298 h 722928"/>
              <a:gd name="connsiteX931" fmla="*/ 239188 w 712090"/>
              <a:gd name="connsiteY931" fmla="*/ 216282 h 722928"/>
              <a:gd name="connsiteX932" fmla="*/ 226025 w 712090"/>
              <a:gd name="connsiteY932" fmla="*/ 238923 h 722928"/>
              <a:gd name="connsiteX933" fmla="*/ 230491 w 712090"/>
              <a:gd name="connsiteY933" fmla="*/ 220999 h 722928"/>
              <a:gd name="connsiteX934" fmla="*/ 430258 w 712090"/>
              <a:gd name="connsiteY934" fmla="*/ 195963 h 722928"/>
              <a:gd name="connsiteX935" fmla="*/ 423386 w 712090"/>
              <a:gd name="connsiteY935" fmla="*/ 202093 h 722928"/>
              <a:gd name="connsiteX936" fmla="*/ 423085 w 712090"/>
              <a:gd name="connsiteY936" fmla="*/ 201942 h 722928"/>
              <a:gd name="connsiteX937" fmla="*/ 424267 w 712090"/>
              <a:gd name="connsiteY937" fmla="*/ 199570 h 722928"/>
              <a:gd name="connsiteX938" fmla="*/ 251357 w 712090"/>
              <a:gd name="connsiteY938" fmla="*/ 195349 h 722928"/>
              <a:gd name="connsiteX939" fmla="*/ 250201 w 712090"/>
              <a:gd name="connsiteY939" fmla="*/ 201726 h 722928"/>
              <a:gd name="connsiteX940" fmla="*/ 237307 w 712090"/>
              <a:gd name="connsiteY940" fmla="*/ 227603 h 722928"/>
              <a:gd name="connsiteX941" fmla="*/ 239760 w 712090"/>
              <a:gd name="connsiteY941" fmla="*/ 215298 h 722928"/>
              <a:gd name="connsiteX942" fmla="*/ 400384 w 712090"/>
              <a:gd name="connsiteY942" fmla="*/ 193983 h 722928"/>
              <a:gd name="connsiteX943" fmla="*/ 399017 w 712090"/>
              <a:gd name="connsiteY943" fmla="*/ 197414 h 722928"/>
              <a:gd name="connsiteX944" fmla="*/ 397512 w 712090"/>
              <a:gd name="connsiteY944" fmla="*/ 195904 h 722928"/>
              <a:gd name="connsiteX945" fmla="*/ 432863 w 712090"/>
              <a:gd name="connsiteY945" fmla="*/ 193640 h 722928"/>
              <a:gd name="connsiteX946" fmla="*/ 432549 w 712090"/>
              <a:gd name="connsiteY946" fmla="*/ 194584 h 722928"/>
              <a:gd name="connsiteX947" fmla="*/ 430258 w 712090"/>
              <a:gd name="connsiteY947" fmla="*/ 195963 h 722928"/>
              <a:gd name="connsiteX948" fmla="*/ 251723 w 712090"/>
              <a:gd name="connsiteY948" fmla="*/ 193326 h 722928"/>
              <a:gd name="connsiteX949" fmla="*/ 252350 w 712090"/>
              <a:gd name="connsiteY949" fmla="*/ 193640 h 722928"/>
              <a:gd name="connsiteX950" fmla="*/ 251357 w 712090"/>
              <a:gd name="connsiteY950" fmla="*/ 195349 h 722928"/>
              <a:gd name="connsiteX951" fmla="*/ 435960 w 712090"/>
              <a:gd name="connsiteY951" fmla="*/ 192531 h 722928"/>
              <a:gd name="connsiteX952" fmla="*/ 433568 w 712090"/>
              <a:gd name="connsiteY952" fmla="*/ 202131 h 722928"/>
              <a:gd name="connsiteX953" fmla="*/ 425341 w 712090"/>
              <a:gd name="connsiteY953" fmla="*/ 208735 h 722928"/>
              <a:gd name="connsiteX954" fmla="*/ 421581 w 712090"/>
              <a:gd name="connsiteY954" fmla="*/ 204961 h 722928"/>
              <a:gd name="connsiteX955" fmla="*/ 422709 w 712090"/>
              <a:gd name="connsiteY955" fmla="*/ 202697 h 722928"/>
              <a:gd name="connsiteX956" fmla="*/ 423386 w 712090"/>
              <a:gd name="connsiteY956" fmla="*/ 202093 h 722928"/>
              <a:gd name="connsiteX957" fmla="*/ 429102 w 712090"/>
              <a:gd name="connsiteY957" fmla="*/ 204961 h 722928"/>
              <a:gd name="connsiteX958" fmla="*/ 432549 w 712090"/>
              <a:gd name="connsiteY958" fmla="*/ 194584 h 722928"/>
              <a:gd name="connsiteX959" fmla="*/ 634254 w 712090"/>
              <a:gd name="connsiteY959" fmla="*/ 191580 h 722928"/>
              <a:gd name="connsiteX960" fmla="*/ 624569 w 712090"/>
              <a:gd name="connsiteY960" fmla="*/ 194821 h 722928"/>
              <a:gd name="connsiteX961" fmla="*/ 623358 w 712090"/>
              <a:gd name="connsiteY961" fmla="*/ 204764 h 722928"/>
              <a:gd name="connsiteX962" fmla="*/ 619654 w 712090"/>
              <a:gd name="connsiteY962" fmla="*/ 208415 h 722928"/>
              <a:gd name="connsiteX963" fmla="*/ 619654 w 712090"/>
              <a:gd name="connsiteY963" fmla="*/ 200689 h 722928"/>
              <a:gd name="connsiteX964" fmla="*/ 616765 w 712090"/>
              <a:gd name="connsiteY964" fmla="*/ 205070 h 722928"/>
              <a:gd name="connsiteX965" fmla="*/ 617481 w 712090"/>
              <a:gd name="connsiteY965" fmla="*/ 222945 h 722928"/>
              <a:gd name="connsiteX966" fmla="*/ 632043 w 712090"/>
              <a:gd name="connsiteY966" fmla="*/ 218294 h 722928"/>
              <a:gd name="connsiteX967" fmla="*/ 327564 w 712090"/>
              <a:gd name="connsiteY967" fmla="*/ 189867 h 722928"/>
              <a:gd name="connsiteX968" fmla="*/ 331324 w 712090"/>
              <a:gd name="connsiteY968" fmla="*/ 193640 h 722928"/>
              <a:gd name="connsiteX969" fmla="*/ 327564 w 712090"/>
              <a:gd name="connsiteY969" fmla="*/ 189867 h 722928"/>
              <a:gd name="connsiteX970" fmla="*/ 383974 w 712090"/>
              <a:gd name="connsiteY970" fmla="*/ 186093 h 722928"/>
              <a:gd name="connsiteX971" fmla="*/ 387735 w 712090"/>
              <a:gd name="connsiteY971" fmla="*/ 189867 h 722928"/>
              <a:gd name="connsiteX972" fmla="*/ 383974 w 712090"/>
              <a:gd name="connsiteY972" fmla="*/ 186093 h 722928"/>
              <a:gd name="connsiteX973" fmla="*/ 342606 w 712090"/>
              <a:gd name="connsiteY973" fmla="*/ 186093 h 722928"/>
              <a:gd name="connsiteX974" fmla="*/ 350128 w 712090"/>
              <a:gd name="connsiteY974" fmla="*/ 186093 h 722928"/>
              <a:gd name="connsiteX975" fmla="*/ 342606 w 712090"/>
              <a:gd name="connsiteY975" fmla="*/ 186093 h 722928"/>
              <a:gd name="connsiteX976" fmla="*/ 267393 w 712090"/>
              <a:gd name="connsiteY976" fmla="*/ 186093 h 722928"/>
              <a:gd name="connsiteX977" fmla="*/ 266139 w 712090"/>
              <a:gd name="connsiteY977" fmla="*/ 196156 h 722928"/>
              <a:gd name="connsiteX978" fmla="*/ 256111 w 712090"/>
              <a:gd name="connsiteY978" fmla="*/ 216282 h 722928"/>
              <a:gd name="connsiteX979" fmla="*/ 257364 w 712090"/>
              <a:gd name="connsiteY979" fmla="*/ 206219 h 722928"/>
              <a:gd name="connsiteX980" fmla="*/ 229000 w 712090"/>
              <a:gd name="connsiteY980" fmla="*/ 185418 h 722928"/>
              <a:gd name="connsiteX981" fmla="*/ 229471 w 712090"/>
              <a:gd name="connsiteY981" fmla="*/ 190121 h 722928"/>
              <a:gd name="connsiteX982" fmla="*/ 225758 w 712090"/>
              <a:gd name="connsiteY982" fmla="*/ 196677 h 722928"/>
              <a:gd name="connsiteX983" fmla="*/ 225706 w 712090"/>
              <a:gd name="connsiteY983" fmla="*/ 196704 h 722928"/>
              <a:gd name="connsiteX984" fmla="*/ 210960 w 712090"/>
              <a:gd name="connsiteY984" fmla="*/ 211745 h 722928"/>
              <a:gd name="connsiteX985" fmla="*/ 225706 w 712090"/>
              <a:gd name="connsiteY985" fmla="*/ 186359 h 722928"/>
              <a:gd name="connsiteX986" fmla="*/ 229000 w 712090"/>
              <a:gd name="connsiteY986" fmla="*/ 185418 h 722928"/>
              <a:gd name="connsiteX987" fmla="*/ 408931 w 712090"/>
              <a:gd name="connsiteY987" fmla="*/ 182663 h 722928"/>
              <a:gd name="connsiteX988" fmla="*/ 406538 w 712090"/>
              <a:gd name="connsiteY988" fmla="*/ 189867 h 722928"/>
              <a:gd name="connsiteX989" fmla="*/ 400384 w 712090"/>
              <a:gd name="connsiteY989" fmla="*/ 193983 h 722928"/>
              <a:gd name="connsiteX990" fmla="*/ 402999 w 712090"/>
              <a:gd name="connsiteY990" fmla="*/ 187425 h 722928"/>
              <a:gd name="connsiteX991" fmla="*/ 282436 w 712090"/>
              <a:gd name="connsiteY991" fmla="*/ 182320 h 722928"/>
              <a:gd name="connsiteX992" fmla="*/ 281611 w 712090"/>
              <a:gd name="connsiteY992" fmla="*/ 185630 h 722928"/>
              <a:gd name="connsiteX993" fmla="*/ 280085 w 712090"/>
              <a:gd name="connsiteY993" fmla="*/ 187037 h 722928"/>
              <a:gd name="connsiteX994" fmla="*/ 271154 w 712090"/>
              <a:gd name="connsiteY994" fmla="*/ 208735 h 722928"/>
              <a:gd name="connsiteX995" fmla="*/ 273060 w 712090"/>
              <a:gd name="connsiteY995" fmla="*/ 195346 h 722928"/>
              <a:gd name="connsiteX996" fmla="*/ 392512 w 712090"/>
              <a:gd name="connsiteY996" fmla="*/ 180280 h 722928"/>
              <a:gd name="connsiteX997" fmla="*/ 392032 w 712090"/>
              <a:gd name="connsiteY997" fmla="*/ 181242 h 722928"/>
              <a:gd name="connsiteX998" fmla="*/ 383974 w 712090"/>
              <a:gd name="connsiteY998" fmla="*/ 186093 h 722928"/>
              <a:gd name="connsiteX999" fmla="*/ 384454 w 712090"/>
              <a:gd name="connsiteY999" fmla="*/ 185371 h 722928"/>
              <a:gd name="connsiteX1000" fmla="*/ 406538 w 712090"/>
              <a:gd name="connsiteY1000" fmla="*/ 178546 h 722928"/>
              <a:gd name="connsiteX1001" fmla="*/ 402999 w 712090"/>
              <a:gd name="connsiteY1001" fmla="*/ 187425 h 722928"/>
              <a:gd name="connsiteX1002" fmla="*/ 395256 w 712090"/>
              <a:gd name="connsiteY1002" fmla="*/ 193640 h 722928"/>
              <a:gd name="connsiteX1003" fmla="*/ 397512 w 712090"/>
              <a:gd name="connsiteY1003" fmla="*/ 195904 h 722928"/>
              <a:gd name="connsiteX1004" fmla="*/ 395256 w 712090"/>
              <a:gd name="connsiteY1004" fmla="*/ 197414 h 722928"/>
              <a:gd name="connsiteX1005" fmla="*/ 391495 w 712090"/>
              <a:gd name="connsiteY1005" fmla="*/ 193640 h 722928"/>
              <a:gd name="connsiteX1006" fmla="*/ 397136 w 712090"/>
              <a:gd name="connsiteY1006" fmla="*/ 184207 h 722928"/>
              <a:gd name="connsiteX1007" fmla="*/ 316282 w 712090"/>
              <a:gd name="connsiteY1007" fmla="*/ 178546 h 722928"/>
              <a:gd name="connsiteX1008" fmla="*/ 316282 w 712090"/>
              <a:gd name="connsiteY1008" fmla="*/ 188609 h 722928"/>
              <a:gd name="connsiteX1009" fmla="*/ 312521 w 712090"/>
              <a:gd name="connsiteY1009" fmla="*/ 193640 h 722928"/>
              <a:gd name="connsiteX1010" fmla="*/ 316282 w 712090"/>
              <a:gd name="connsiteY1010" fmla="*/ 197414 h 722928"/>
              <a:gd name="connsiteX1011" fmla="*/ 308760 w 712090"/>
              <a:gd name="connsiteY1011" fmla="*/ 193640 h 722928"/>
              <a:gd name="connsiteX1012" fmla="*/ 310344 w 712090"/>
              <a:gd name="connsiteY1012" fmla="*/ 185697 h 722928"/>
              <a:gd name="connsiteX1013" fmla="*/ 394002 w 712090"/>
              <a:gd name="connsiteY1013" fmla="*/ 177288 h 722928"/>
              <a:gd name="connsiteX1014" fmla="*/ 395256 w 712090"/>
              <a:gd name="connsiteY1014" fmla="*/ 178546 h 722928"/>
              <a:gd name="connsiteX1015" fmla="*/ 392512 w 712090"/>
              <a:gd name="connsiteY1015" fmla="*/ 180280 h 722928"/>
              <a:gd name="connsiteX1016" fmla="*/ 657753 w 712090"/>
              <a:gd name="connsiteY1016" fmla="*/ 176491 h 722928"/>
              <a:gd name="connsiteX1017" fmla="*/ 657295 w 712090"/>
              <a:gd name="connsiteY1017" fmla="*/ 179623 h 722928"/>
              <a:gd name="connsiteX1018" fmla="*/ 658134 w 712090"/>
              <a:gd name="connsiteY1018" fmla="*/ 178778 h 722928"/>
              <a:gd name="connsiteX1019" fmla="*/ 301239 w 712090"/>
              <a:gd name="connsiteY1019" fmla="*/ 174773 h 722928"/>
              <a:gd name="connsiteX1020" fmla="*/ 293718 w 712090"/>
              <a:gd name="connsiteY1020" fmla="*/ 193640 h 722928"/>
              <a:gd name="connsiteX1021" fmla="*/ 292464 w 712090"/>
              <a:gd name="connsiteY1021" fmla="*/ 192382 h 722928"/>
              <a:gd name="connsiteX1022" fmla="*/ 383974 w 712090"/>
              <a:gd name="connsiteY1022" fmla="*/ 174773 h 722928"/>
              <a:gd name="connsiteX1023" fmla="*/ 381341 w 712090"/>
              <a:gd name="connsiteY1023" fmla="*/ 180056 h 722928"/>
              <a:gd name="connsiteX1024" fmla="*/ 378803 w 712090"/>
              <a:gd name="connsiteY1024" fmla="*/ 182320 h 722928"/>
              <a:gd name="connsiteX1025" fmla="*/ 368931 w 712090"/>
              <a:gd name="connsiteY1025" fmla="*/ 193640 h 722928"/>
              <a:gd name="connsiteX1026" fmla="*/ 373005 w 712090"/>
              <a:gd name="connsiteY1026" fmla="*/ 181376 h 722928"/>
              <a:gd name="connsiteX1027" fmla="*/ 375769 w 712090"/>
              <a:gd name="connsiteY1027" fmla="*/ 173057 h 722928"/>
              <a:gd name="connsiteX1028" fmla="*/ 373005 w 712090"/>
              <a:gd name="connsiteY1028" fmla="*/ 181376 h 722928"/>
              <a:gd name="connsiteX1029" fmla="*/ 365170 w 712090"/>
              <a:gd name="connsiteY1029" fmla="*/ 186093 h 722928"/>
              <a:gd name="connsiteX1030" fmla="*/ 366856 w 712090"/>
              <a:gd name="connsiteY1030" fmla="*/ 177635 h 722928"/>
              <a:gd name="connsiteX1031" fmla="*/ 367991 w 712090"/>
              <a:gd name="connsiteY1031" fmla="*/ 176659 h 722928"/>
              <a:gd name="connsiteX1032" fmla="*/ 337385 w 712090"/>
              <a:gd name="connsiteY1032" fmla="*/ 172356 h 722928"/>
              <a:gd name="connsiteX1033" fmla="*/ 336025 w 712090"/>
              <a:gd name="connsiteY1033" fmla="*/ 177131 h 722928"/>
              <a:gd name="connsiteX1034" fmla="*/ 327564 w 712090"/>
              <a:gd name="connsiteY1034" fmla="*/ 189867 h 722928"/>
              <a:gd name="connsiteX1035" fmla="*/ 329211 w 712090"/>
              <a:gd name="connsiteY1035" fmla="*/ 179951 h 722928"/>
              <a:gd name="connsiteX1036" fmla="*/ 391495 w 712090"/>
              <a:gd name="connsiteY1036" fmla="*/ 170999 h 722928"/>
              <a:gd name="connsiteX1037" fmla="*/ 395256 w 712090"/>
              <a:gd name="connsiteY1037" fmla="*/ 174773 h 722928"/>
              <a:gd name="connsiteX1038" fmla="*/ 394002 w 712090"/>
              <a:gd name="connsiteY1038" fmla="*/ 177288 h 722928"/>
              <a:gd name="connsiteX1039" fmla="*/ 391495 w 712090"/>
              <a:gd name="connsiteY1039" fmla="*/ 174773 h 722928"/>
              <a:gd name="connsiteX1040" fmla="*/ 384454 w 712090"/>
              <a:gd name="connsiteY1040" fmla="*/ 185371 h 722928"/>
              <a:gd name="connsiteX1041" fmla="*/ 382564 w 712090"/>
              <a:gd name="connsiteY1041" fmla="*/ 186565 h 722928"/>
              <a:gd name="connsiteX1042" fmla="*/ 372692 w 712090"/>
              <a:gd name="connsiteY1042" fmla="*/ 197414 h 722928"/>
              <a:gd name="connsiteX1043" fmla="*/ 381341 w 712090"/>
              <a:gd name="connsiteY1043" fmla="*/ 180056 h 722928"/>
              <a:gd name="connsiteX1044" fmla="*/ 380213 w 712090"/>
              <a:gd name="connsiteY1044" fmla="*/ 170999 h 722928"/>
              <a:gd name="connsiteX1045" fmla="*/ 383974 w 712090"/>
              <a:gd name="connsiteY1045" fmla="*/ 174773 h 722928"/>
              <a:gd name="connsiteX1046" fmla="*/ 378258 w 712090"/>
              <a:gd name="connsiteY1046" fmla="*/ 171904 h 722928"/>
              <a:gd name="connsiteX1047" fmla="*/ 376453 w 712090"/>
              <a:gd name="connsiteY1047" fmla="*/ 170999 h 722928"/>
              <a:gd name="connsiteX1048" fmla="*/ 378258 w 712090"/>
              <a:gd name="connsiteY1048" fmla="*/ 171904 h 722928"/>
              <a:gd name="connsiteX1049" fmla="*/ 375769 w 712090"/>
              <a:gd name="connsiteY1049" fmla="*/ 173057 h 722928"/>
              <a:gd name="connsiteX1050" fmla="*/ 350128 w 712090"/>
              <a:gd name="connsiteY1050" fmla="*/ 170999 h 722928"/>
              <a:gd name="connsiteX1051" fmla="*/ 350128 w 712090"/>
              <a:gd name="connsiteY1051" fmla="*/ 174772 h 722928"/>
              <a:gd name="connsiteX1052" fmla="*/ 342606 w 712090"/>
              <a:gd name="connsiteY1052" fmla="*/ 186093 h 722928"/>
              <a:gd name="connsiteX1053" fmla="*/ 342606 w 712090"/>
              <a:gd name="connsiteY1053" fmla="*/ 180055 h 722928"/>
              <a:gd name="connsiteX1054" fmla="*/ 312521 w 712090"/>
              <a:gd name="connsiteY1054" fmla="*/ 170999 h 722928"/>
              <a:gd name="connsiteX1055" fmla="*/ 316282 w 712090"/>
              <a:gd name="connsiteY1055" fmla="*/ 174773 h 722928"/>
              <a:gd name="connsiteX1056" fmla="*/ 316282 w 712090"/>
              <a:gd name="connsiteY1056" fmla="*/ 178546 h 722928"/>
              <a:gd name="connsiteX1057" fmla="*/ 312521 w 712090"/>
              <a:gd name="connsiteY1057" fmla="*/ 174773 h 722928"/>
              <a:gd name="connsiteX1058" fmla="*/ 310344 w 712090"/>
              <a:gd name="connsiteY1058" fmla="*/ 185697 h 722928"/>
              <a:gd name="connsiteX1059" fmla="*/ 297478 w 712090"/>
              <a:gd name="connsiteY1059" fmla="*/ 201188 h 722928"/>
              <a:gd name="connsiteX1060" fmla="*/ 300676 w 712090"/>
              <a:gd name="connsiteY1060" fmla="*/ 187638 h 722928"/>
              <a:gd name="connsiteX1061" fmla="*/ 308760 w 712090"/>
              <a:gd name="connsiteY1061" fmla="*/ 170999 h 722928"/>
              <a:gd name="connsiteX1062" fmla="*/ 301709 w 712090"/>
              <a:gd name="connsiteY1062" fmla="*/ 183263 h 722928"/>
              <a:gd name="connsiteX1063" fmla="*/ 300676 w 712090"/>
              <a:gd name="connsiteY1063" fmla="*/ 187638 h 722928"/>
              <a:gd name="connsiteX1064" fmla="*/ 293718 w 712090"/>
              <a:gd name="connsiteY1064" fmla="*/ 197414 h 722928"/>
              <a:gd name="connsiteX1065" fmla="*/ 297478 w 712090"/>
              <a:gd name="connsiteY1065" fmla="*/ 201188 h 722928"/>
              <a:gd name="connsiteX1066" fmla="*/ 289957 w 712090"/>
              <a:gd name="connsiteY1066" fmla="*/ 197414 h 722928"/>
              <a:gd name="connsiteX1067" fmla="*/ 291628 w 712090"/>
              <a:gd name="connsiteY1067" fmla="*/ 194059 h 722928"/>
              <a:gd name="connsiteX1068" fmla="*/ 291837 w 712090"/>
              <a:gd name="connsiteY1068" fmla="*/ 194584 h 722928"/>
              <a:gd name="connsiteX1069" fmla="*/ 293718 w 712090"/>
              <a:gd name="connsiteY1069" fmla="*/ 193640 h 722928"/>
              <a:gd name="connsiteX1070" fmla="*/ 308760 w 712090"/>
              <a:gd name="connsiteY1070" fmla="*/ 170999 h 722928"/>
              <a:gd name="connsiteX1071" fmla="*/ 297478 w 712090"/>
              <a:gd name="connsiteY1071" fmla="*/ 170999 h 722928"/>
              <a:gd name="connsiteX1072" fmla="*/ 300487 w 712090"/>
              <a:gd name="connsiteY1072" fmla="*/ 174018 h 722928"/>
              <a:gd name="connsiteX1073" fmla="*/ 297478 w 712090"/>
              <a:gd name="connsiteY1073" fmla="*/ 178546 h 722928"/>
              <a:gd name="connsiteX1074" fmla="*/ 293718 w 712090"/>
              <a:gd name="connsiteY1074" fmla="*/ 174773 h 722928"/>
              <a:gd name="connsiteX1075" fmla="*/ 289957 w 712090"/>
              <a:gd name="connsiteY1075" fmla="*/ 189867 h 722928"/>
              <a:gd name="connsiteX1076" fmla="*/ 292464 w 712090"/>
              <a:gd name="connsiteY1076" fmla="*/ 192382 h 722928"/>
              <a:gd name="connsiteX1077" fmla="*/ 291628 w 712090"/>
              <a:gd name="connsiteY1077" fmla="*/ 194059 h 722928"/>
              <a:gd name="connsiteX1078" fmla="*/ 289957 w 712090"/>
              <a:gd name="connsiteY1078" fmla="*/ 189867 h 722928"/>
              <a:gd name="connsiteX1079" fmla="*/ 274914 w 712090"/>
              <a:gd name="connsiteY1079" fmla="*/ 212508 h 722928"/>
              <a:gd name="connsiteX1080" fmla="*/ 281611 w 712090"/>
              <a:gd name="connsiteY1080" fmla="*/ 185630 h 722928"/>
              <a:gd name="connsiteX1081" fmla="*/ 337906 w 712090"/>
              <a:gd name="connsiteY1081" fmla="*/ 170527 h 722928"/>
              <a:gd name="connsiteX1082" fmla="*/ 338846 w 712090"/>
              <a:gd name="connsiteY1082" fmla="*/ 170999 h 722928"/>
              <a:gd name="connsiteX1083" fmla="*/ 337385 w 712090"/>
              <a:gd name="connsiteY1083" fmla="*/ 172356 h 722928"/>
              <a:gd name="connsiteX1084" fmla="*/ 353888 w 712090"/>
              <a:gd name="connsiteY1084" fmla="*/ 169112 h 722928"/>
              <a:gd name="connsiteX1085" fmla="*/ 353888 w 712090"/>
              <a:gd name="connsiteY1085" fmla="*/ 178546 h 722928"/>
              <a:gd name="connsiteX1086" fmla="*/ 353888 w 712090"/>
              <a:gd name="connsiteY1086" fmla="*/ 178546 h 722928"/>
              <a:gd name="connsiteX1087" fmla="*/ 350128 w 712090"/>
              <a:gd name="connsiteY1087" fmla="*/ 186093 h 722928"/>
              <a:gd name="connsiteX1088" fmla="*/ 350128 w 712090"/>
              <a:gd name="connsiteY1088" fmla="*/ 174772 h 722928"/>
              <a:gd name="connsiteX1089" fmla="*/ 331056 w 712090"/>
              <a:gd name="connsiteY1089" fmla="*/ 168842 h 722928"/>
              <a:gd name="connsiteX1090" fmla="*/ 329211 w 712090"/>
              <a:gd name="connsiteY1090" fmla="*/ 179951 h 722928"/>
              <a:gd name="connsiteX1091" fmla="*/ 326154 w 712090"/>
              <a:gd name="connsiteY1091" fmla="*/ 182791 h 722928"/>
              <a:gd name="connsiteX1092" fmla="*/ 316282 w 712090"/>
              <a:gd name="connsiteY1092" fmla="*/ 197414 h 722928"/>
              <a:gd name="connsiteX1093" fmla="*/ 316282 w 712090"/>
              <a:gd name="connsiteY1093" fmla="*/ 188609 h 722928"/>
              <a:gd name="connsiteX1094" fmla="*/ 368931 w 712090"/>
              <a:gd name="connsiteY1094" fmla="*/ 167225 h 722928"/>
              <a:gd name="connsiteX1095" fmla="*/ 366856 w 712090"/>
              <a:gd name="connsiteY1095" fmla="*/ 177635 h 722928"/>
              <a:gd name="connsiteX1096" fmla="*/ 361410 w 712090"/>
              <a:gd name="connsiteY1096" fmla="*/ 182320 h 722928"/>
              <a:gd name="connsiteX1097" fmla="*/ 362777 w 712090"/>
              <a:gd name="connsiteY1097" fmla="*/ 175459 h 722928"/>
              <a:gd name="connsiteX1098" fmla="*/ 342606 w 712090"/>
              <a:gd name="connsiteY1098" fmla="*/ 167225 h 722928"/>
              <a:gd name="connsiteX1099" fmla="*/ 342606 w 712090"/>
              <a:gd name="connsiteY1099" fmla="*/ 180055 h 722928"/>
              <a:gd name="connsiteX1100" fmla="*/ 331324 w 712090"/>
              <a:gd name="connsiteY1100" fmla="*/ 193640 h 722928"/>
              <a:gd name="connsiteX1101" fmla="*/ 336025 w 712090"/>
              <a:gd name="connsiteY1101" fmla="*/ 177131 h 722928"/>
              <a:gd name="connsiteX1102" fmla="*/ 331324 w 712090"/>
              <a:gd name="connsiteY1102" fmla="*/ 167225 h 722928"/>
              <a:gd name="connsiteX1103" fmla="*/ 332008 w 712090"/>
              <a:gd name="connsiteY1103" fmla="*/ 167568 h 722928"/>
              <a:gd name="connsiteX1104" fmla="*/ 331056 w 712090"/>
              <a:gd name="connsiteY1104" fmla="*/ 168842 h 722928"/>
              <a:gd name="connsiteX1105" fmla="*/ 305000 w 712090"/>
              <a:gd name="connsiteY1105" fmla="*/ 167225 h 722928"/>
              <a:gd name="connsiteX1106" fmla="*/ 301239 w 712090"/>
              <a:gd name="connsiteY1106" fmla="*/ 174773 h 722928"/>
              <a:gd name="connsiteX1107" fmla="*/ 301239 w 712090"/>
              <a:gd name="connsiteY1107" fmla="*/ 174773 h 722928"/>
              <a:gd name="connsiteX1108" fmla="*/ 300487 w 712090"/>
              <a:gd name="connsiteY1108" fmla="*/ 174018 h 722928"/>
              <a:gd name="connsiteX1109" fmla="*/ 309700 w 712090"/>
              <a:gd name="connsiteY1109" fmla="*/ 166281 h 722928"/>
              <a:gd name="connsiteX1110" fmla="*/ 308760 w 712090"/>
              <a:gd name="connsiteY1110" fmla="*/ 170999 h 722928"/>
              <a:gd name="connsiteX1111" fmla="*/ 305000 w 712090"/>
              <a:gd name="connsiteY1111" fmla="*/ 167225 h 722928"/>
              <a:gd name="connsiteX1112" fmla="*/ 309700 w 712090"/>
              <a:gd name="connsiteY1112" fmla="*/ 166281 h 722928"/>
              <a:gd name="connsiteX1113" fmla="*/ 347777 w 712090"/>
              <a:gd name="connsiteY1113" fmla="*/ 165810 h 722928"/>
              <a:gd name="connsiteX1114" fmla="*/ 350128 w 712090"/>
              <a:gd name="connsiteY1114" fmla="*/ 167225 h 722928"/>
              <a:gd name="connsiteX1115" fmla="*/ 350128 w 712090"/>
              <a:gd name="connsiteY1115" fmla="*/ 170999 h 722928"/>
              <a:gd name="connsiteX1116" fmla="*/ 342606 w 712090"/>
              <a:gd name="connsiteY1116" fmla="*/ 167225 h 722928"/>
              <a:gd name="connsiteX1117" fmla="*/ 347777 w 712090"/>
              <a:gd name="connsiteY1117" fmla="*/ 165810 h 722928"/>
              <a:gd name="connsiteX1118" fmla="*/ 335085 w 712090"/>
              <a:gd name="connsiteY1118" fmla="*/ 163451 h 722928"/>
              <a:gd name="connsiteX1119" fmla="*/ 338846 w 712090"/>
              <a:gd name="connsiteY1119" fmla="*/ 167225 h 722928"/>
              <a:gd name="connsiteX1120" fmla="*/ 337906 w 712090"/>
              <a:gd name="connsiteY1120" fmla="*/ 170527 h 722928"/>
              <a:gd name="connsiteX1121" fmla="*/ 332008 w 712090"/>
              <a:gd name="connsiteY1121" fmla="*/ 167568 h 722928"/>
              <a:gd name="connsiteX1122" fmla="*/ 350011 w 712090"/>
              <a:gd name="connsiteY1122" fmla="*/ 157909 h 722928"/>
              <a:gd name="connsiteX1123" fmla="*/ 523144 w 712090"/>
              <a:gd name="connsiteY1123" fmla="*/ 261598 h 722928"/>
              <a:gd name="connsiteX1124" fmla="*/ 455373 w 712090"/>
              <a:gd name="connsiteY1124" fmla="*/ 536223 h 722928"/>
              <a:gd name="connsiteX1125" fmla="*/ 191820 w 712090"/>
              <a:gd name="connsiteY1125" fmla="*/ 468507 h 722928"/>
              <a:gd name="connsiteX1126" fmla="*/ 171610 w 712090"/>
              <a:gd name="connsiteY1126" fmla="*/ 415712 h 722928"/>
              <a:gd name="connsiteX1127" fmla="*/ 169133 w 712090"/>
              <a:gd name="connsiteY1127" fmla="*/ 394502 h 722928"/>
              <a:gd name="connsiteX1128" fmla="*/ 168561 w 712090"/>
              <a:gd name="connsiteY1128" fmla="*/ 394790 h 722928"/>
              <a:gd name="connsiteX1129" fmla="*/ 166687 w 712090"/>
              <a:gd name="connsiteY1129" fmla="*/ 390081 h 722928"/>
              <a:gd name="connsiteX1130" fmla="*/ 168076 w 712090"/>
              <a:gd name="connsiteY1130" fmla="*/ 385448 h 722928"/>
              <a:gd name="connsiteX1131" fmla="*/ 167121 w 712090"/>
              <a:gd name="connsiteY1131" fmla="*/ 377274 h 722928"/>
              <a:gd name="connsiteX1132" fmla="*/ 165854 w 712090"/>
              <a:gd name="connsiteY1132" fmla="*/ 378546 h 722928"/>
              <a:gd name="connsiteX1133" fmla="*/ 165854 w 712090"/>
              <a:gd name="connsiteY1133" fmla="*/ 326187 h 722928"/>
              <a:gd name="connsiteX1134" fmla="*/ 169712 w 712090"/>
              <a:gd name="connsiteY1134" fmla="*/ 317720 h 722928"/>
              <a:gd name="connsiteX1135" fmla="*/ 171097 w 712090"/>
              <a:gd name="connsiteY1135" fmla="*/ 304765 h 722928"/>
              <a:gd name="connsiteX1136" fmla="*/ 188114 w 712090"/>
              <a:gd name="connsiteY1136" fmla="*/ 251077 h 722928"/>
              <a:gd name="connsiteX1137" fmla="*/ 198234 w 712090"/>
              <a:gd name="connsiteY1137" fmla="*/ 233655 h 722928"/>
              <a:gd name="connsiteX1138" fmla="*/ 212061 w 712090"/>
              <a:gd name="connsiteY1138" fmla="*/ 220866 h 722928"/>
              <a:gd name="connsiteX1139" fmla="*/ 191526 w 712090"/>
              <a:gd name="connsiteY1139" fmla="*/ 257131 h 722928"/>
              <a:gd name="connsiteX1140" fmla="*/ 180784 w 712090"/>
              <a:gd name="connsiteY1140" fmla="*/ 293418 h 722928"/>
              <a:gd name="connsiteX1141" fmla="*/ 188419 w 712090"/>
              <a:gd name="connsiteY1141" fmla="*/ 276659 h 722928"/>
              <a:gd name="connsiteX1142" fmla="*/ 188419 w 712090"/>
              <a:gd name="connsiteY1142" fmla="*/ 295372 h 722928"/>
              <a:gd name="connsiteX1143" fmla="*/ 173815 w 712090"/>
              <a:gd name="connsiteY1143" fmla="*/ 324381 h 722928"/>
              <a:gd name="connsiteX1144" fmla="*/ 170017 w 712090"/>
              <a:gd name="connsiteY1144" fmla="*/ 373517 h 722928"/>
              <a:gd name="connsiteX1145" fmla="*/ 170617 w 712090"/>
              <a:gd name="connsiteY1145" fmla="*/ 376969 h 722928"/>
              <a:gd name="connsiteX1146" fmla="*/ 188705 w 712090"/>
              <a:gd name="connsiteY1146" fmla="*/ 316626 h 722928"/>
              <a:gd name="connsiteX1147" fmla="*/ 230400 w 712090"/>
              <a:gd name="connsiteY1147" fmla="*/ 254471 h 722928"/>
              <a:gd name="connsiteX1148" fmla="*/ 328956 w 712090"/>
              <a:gd name="connsiteY1148" fmla="*/ 196731 h 722928"/>
              <a:gd name="connsiteX1149" fmla="*/ 368075 w 712090"/>
              <a:gd name="connsiteY1149" fmla="*/ 197937 h 722928"/>
              <a:gd name="connsiteX1150" fmla="*/ 368931 w 712090"/>
              <a:gd name="connsiteY1150" fmla="*/ 193640 h 722928"/>
              <a:gd name="connsiteX1151" fmla="*/ 372692 w 712090"/>
              <a:gd name="connsiteY1151" fmla="*/ 197414 h 722928"/>
              <a:gd name="connsiteX1152" fmla="*/ 369345 w 712090"/>
              <a:gd name="connsiteY1152" fmla="*/ 198086 h 722928"/>
              <a:gd name="connsiteX1153" fmla="*/ 407202 w 712090"/>
              <a:gd name="connsiteY1153" fmla="*/ 214281 h 722928"/>
              <a:gd name="connsiteX1154" fmla="*/ 414059 w 712090"/>
              <a:gd name="connsiteY1154" fmla="*/ 193641 h 722928"/>
              <a:gd name="connsiteX1155" fmla="*/ 421581 w 712090"/>
              <a:gd name="connsiteY1155" fmla="*/ 186093 h 722928"/>
              <a:gd name="connsiteX1156" fmla="*/ 417350 w 712090"/>
              <a:gd name="connsiteY1156" fmla="*/ 199772 h 722928"/>
              <a:gd name="connsiteX1157" fmla="*/ 416632 w 712090"/>
              <a:gd name="connsiteY1157" fmla="*/ 201452 h 722928"/>
              <a:gd name="connsiteX1158" fmla="*/ 416410 w 712090"/>
              <a:gd name="connsiteY1158" fmla="*/ 201759 h 722928"/>
              <a:gd name="connsiteX1159" fmla="*/ 407734 w 712090"/>
              <a:gd name="connsiteY1159" fmla="*/ 214509 h 722928"/>
              <a:gd name="connsiteX1160" fmla="*/ 410543 w 712090"/>
              <a:gd name="connsiteY1160" fmla="*/ 215711 h 722928"/>
              <a:gd name="connsiteX1161" fmla="*/ 416632 w 712090"/>
              <a:gd name="connsiteY1161" fmla="*/ 201452 h 722928"/>
              <a:gd name="connsiteX1162" fmla="*/ 429102 w 712090"/>
              <a:gd name="connsiteY1162" fmla="*/ 189867 h 722928"/>
              <a:gd name="connsiteX1163" fmla="*/ 424267 w 712090"/>
              <a:gd name="connsiteY1163" fmla="*/ 199570 h 722928"/>
              <a:gd name="connsiteX1164" fmla="*/ 421581 w 712090"/>
              <a:gd name="connsiteY1164" fmla="*/ 201188 h 722928"/>
              <a:gd name="connsiteX1165" fmla="*/ 423085 w 712090"/>
              <a:gd name="connsiteY1165" fmla="*/ 201942 h 722928"/>
              <a:gd name="connsiteX1166" fmla="*/ 422709 w 712090"/>
              <a:gd name="connsiteY1166" fmla="*/ 202697 h 722928"/>
              <a:gd name="connsiteX1167" fmla="*/ 420170 w 712090"/>
              <a:gd name="connsiteY1167" fmla="*/ 204961 h 722928"/>
              <a:gd name="connsiteX1168" fmla="*/ 410728 w 712090"/>
              <a:gd name="connsiteY1168" fmla="*/ 215790 h 722928"/>
              <a:gd name="connsiteX1169" fmla="*/ 434831 w 712090"/>
              <a:gd name="connsiteY1169" fmla="*/ 226102 h 722928"/>
              <a:gd name="connsiteX1170" fmla="*/ 459627 w 712090"/>
              <a:gd name="connsiteY1170" fmla="*/ 250931 h 722928"/>
              <a:gd name="connsiteX1171" fmla="*/ 461830 w 712090"/>
              <a:gd name="connsiteY1171" fmla="*/ 235456 h 722928"/>
              <a:gd name="connsiteX1172" fmla="*/ 462948 w 712090"/>
              <a:gd name="connsiteY1172" fmla="*/ 235150 h 722928"/>
              <a:gd name="connsiteX1173" fmla="*/ 466709 w 712090"/>
              <a:gd name="connsiteY1173" fmla="*/ 231376 h 722928"/>
              <a:gd name="connsiteX1174" fmla="*/ 462948 w 712090"/>
              <a:gd name="connsiteY1174" fmla="*/ 227603 h 722928"/>
              <a:gd name="connsiteX1175" fmla="*/ 461830 w 712090"/>
              <a:gd name="connsiteY1175" fmla="*/ 235456 h 722928"/>
              <a:gd name="connsiteX1176" fmla="*/ 457777 w 712090"/>
              <a:gd name="connsiteY1176" fmla="*/ 236565 h 722928"/>
              <a:gd name="connsiteX1177" fmla="*/ 455427 w 712090"/>
              <a:gd name="connsiteY1177" fmla="*/ 235150 h 722928"/>
              <a:gd name="connsiteX1178" fmla="*/ 451666 w 712090"/>
              <a:gd name="connsiteY1178" fmla="*/ 220055 h 722928"/>
              <a:gd name="connsiteX1179" fmla="*/ 447905 w 712090"/>
              <a:gd name="connsiteY1179" fmla="*/ 216282 h 722928"/>
              <a:gd name="connsiteX1180" fmla="*/ 451666 w 712090"/>
              <a:gd name="connsiteY1180" fmla="*/ 216282 h 722928"/>
              <a:gd name="connsiteX1181" fmla="*/ 451666 w 712090"/>
              <a:gd name="connsiteY1181" fmla="*/ 210891 h 722928"/>
              <a:gd name="connsiteX1182" fmla="*/ 455427 w 712090"/>
              <a:gd name="connsiteY1182" fmla="*/ 208735 h 722928"/>
              <a:gd name="connsiteX1183" fmla="*/ 459187 w 712090"/>
              <a:gd name="connsiteY1183" fmla="*/ 212508 h 722928"/>
              <a:gd name="connsiteX1184" fmla="*/ 462948 w 712090"/>
              <a:gd name="connsiteY1184" fmla="*/ 223829 h 722928"/>
              <a:gd name="connsiteX1185" fmla="*/ 470470 w 712090"/>
              <a:gd name="connsiteY1185" fmla="*/ 227603 h 722928"/>
              <a:gd name="connsiteX1186" fmla="*/ 464592 w 712090"/>
              <a:gd name="connsiteY1186" fmla="*/ 248244 h 722928"/>
              <a:gd name="connsiteX1187" fmla="*/ 460892 w 712090"/>
              <a:gd name="connsiteY1187" fmla="*/ 252197 h 722928"/>
              <a:gd name="connsiteX1188" fmla="*/ 462710 w 712090"/>
              <a:gd name="connsiteY1188" fmla="*/ 254018 h 722928"/>
              <a:gd name="connsiteX1189" fmla="*/ 462948 w 712090"/>
              <a:gd name="connsiteY1189" fmla="*/ 254018 h 722928"/>
              <a:gd name="connsiteX1190" fmla="*/ 464592 w 712090"/>
              <a:gd name="connsiteY1190" fmla="*/ 248244 h 722928"/>
              <a:gd name="connsiteX1191" fmla="*/ 473760 w 712090"/>
              <a:gd name="connsiteY1191" fmla="*/ 238452 h 722928"/>
              <a:gd name="connsiteX1192" fmla="*/ 481432 w 712090"/>
              <a:gd name="connsiteY1192" fmla="*/ 226442 h 722928"/>
              <a:gd name="connsiteX1193" fmla="*/ 451608 w 712090"/>
              <a:gd name="connsiteY1193" fmla="*/ 197645 h 722928"/>
              <a:gd name="connsiteX1194" fmla="*/ 443895 w 712090"/>
              <a:gd name="connsiteY1194" fmla="*/ 194225 h 722928"/>
              <a:gd name="connsiteX1195" fmla="*/ 440181 w 712090"/>
              <a:gd name="connsiteY1195" fmla="*/ 202921 h 722928"/>
              <a:gd name="connsiteX1196" fmla="*/ 439914 w 712090"/>
              <a:gd name="connsiteY1196" fmla="*/ 200244 h 722928"/>
              <a:gd name="connsiteX1197" fmla="*/ 436623 w 712090"/>
              <a:gd name="connsiteY1197" fmla="*/ 201188 h 722928"/>
              <a:gd name="connsiteX1198" fmla="*/ 429102 w 712090"/>
              <a:gd name="connsiteY1198" fmla="*/ 220055 h 722928"/>
              <a:gd name="connsiteX1199" fmla="*/ 433568 w 712090"/>
              <a:gd name="connsiteY1199" fmla="*/ 202131 h 722928"/>
              <a:gd name="connsiteX1200" fmla="*/ 443586 w 712090"/>
              <a:gd name="connsiteY1200" fmla="*/ 194089 h 722928"/>
              <a:gd name="connsiteX1201" fmla="*/ 437703 w 712090"/>
              <a:gd name="connsiteY1201" fmla="*/ 191481 h 722928"/>
              <a:gd name="connsiteX1202" fmla="*/ 435960 w 712090"/>
              <a:gd name="connsiteY1202" fmla="*/ 192531 h 722928"/>
              <a:gd name="connsiteX1203" fmla="*/ 436369 w 712090"/>
              <a:gd name="connsiteY1203" fmla="*/ 190889 h 722928"/>
              <a:gd name="connsiteX1204" fmla="*/ 421903 w 712090"/>
              <a:gd name="connsiteY1204" fmla="*/ 184476 h 722928"/>
              <a:gd name="connsiteX1205" fmla="*/ 421581 w 712090"/>
              <a:gd name="connsiteY1205" fmla="*/ 186093 h 722928"/>
              <a:gd name="connsiteX1206" fmla="*/ 418439 w 712090"/>
              <a:gd name="connsiteY1206" fmla="*/ 182941 h 722928"/>
              <a:gd name="connsiteX1207" fmla="*/ 417719 w 712090"/>
              <a:gd name="connsiteY1207" fmla="*/ 182622 h 722928"/>
              <a:gd name="connsiteX1208" fmla="*/ 414059 w 712090"/>
              <a:gd name="connsiteY1208" fmla="*/ 193641 h 722928"/>
              <a:gd name="connsiteX1209" fmla="*/ 402777 w 712090"/>
              <a:gd name="connsiteY1209" fmla="*/ 204961 h 722928"/>
              <a:gd name="connsiteX1210" fmla="*/ 417642 w 712090"/>
              <a:gd name="connsiteY1210" fmla="*/ 182588 h 722928"/>
              <a:gd name="connsiteX1211" fmla="*/ 417580 w 712090"/>
              <a:gd name="connsiteY1211" fmla="*/ 182560 h 722928"/>
              <a:gd name="connsiteX1212" fmla="*/ 399017 w 712090"/>
              <a:gd name="connsiteY1212" fmla="*/ 201188 h 722928"/>
              <a:gd name="connsiteX1213" fmla="*/ 406068 w 712090"/>
              <a:gd name="connsiteY1213" fmla="*/ 191282 h 722928"/>
              <a:gd name="connsiteX1214" fmla="*/ 406538 w 712090"/>
              <a:gd name="connsiteY1214" fmla="*/ 189867 h 722928"/>
              <a:gd name="connsiteX1215" fmla="*/ 417508 w 712090"/>
              <a:gd name="connsiteY1215" fmla="*/ 182528 h 722928"/>
              <a:gd name="connsiteX1216" fmla="*/ 412090 w 712090"/>
              <a:gd name="connsiteY1216" fmla="*/ 180127 h 722928"/>
              <a:gd name="connsiteX1217" fmla="*/ 408931 w 712090"/>
              <a:gd name="connsiteY1217" fmla="*/ 182663 h 722928"/>
              <a:gd name="connsiteX1218" fmla="*/ 410071 w 712090"/>
              <a:gd name="connsiteY1218" fmla="*/ 179231 h 722928"/>
              <a:gd name="connsiteX1219" fmla="*/ 406111 w 712090"/>
              <a:gd name="connsiteY1219" fmla="*/ 177476 h 722928"/>
              <a:gd name="connsiteX1220" fmla="*/ 406538 w 712090"/>
              <a:gd name="connsiteY1220" fmla="*/ 178546 h 722928"/>
              <a:gd name="connsiteX1221" fmla="*/ 404965 w 712090"/>
              <a:gd name="connsiteY1221" fmla="*/ 176968 h 722928"/>
              <a:gd name="connsiteX1222" fmla="*/ 402198 w 712090"/>
              <a:gd name="connsiteY1222" fmla="*/ 175741 h 722928"/>
              <a:gd name="connsiteX1223" fmla="*/ 397136 w 712090"/>
              <a:gd name="connsiteY1223" fmla="*/ 184207 h 722928"/>
              <a:gd name="connsiteX1224" fmla="*/ 387735 w 712090"/>
              <a:gd name="connsiteY1224" fmla="*/ 189867 h 722928"/>
              <a:gd name="connsiteX1225" fmla="*/ 392032 w 712090"/>
              <a:gd name="connsiteY1225" fmla="*/ 181242 h 722928"/>
              <a:gd name="connsiteX1226" fmla="*/ 401605 w 712090"/>
              <a:gd name="connsiteY1226" fmla="*/ 175478 h 722928"/>
              <a:gd name="connsiteX1227" fmla="*/ 384779 w 712090"/>
              <a:gd name="connsiteY1227" fmla="*/ 168019 h 722928"/>
              <a:gd name="connsiteX1228" fmla="*/ 368174 w 712090"/>
              <a:gd name="connsiteY1228" fmla="*/ 165326 h 722928"/>
              <a:gd name="connsiteX1229" fmla="*/ 368931 w 712090"/>
              <a:gd name="connsiteY1229" fmla="*/ 167225 h 722928"/>
              <a:gd name="connsiteX1230" fmla="*/ 366820 w 712090"/>
              <a:gd name="connsiteY1230" fmla="*/ 165107 h 722928"/>
              <a:gd name="connsiteX1231" fmla="*/ 364902 w 712090"/>
              <a:gd name="connsiteY1231" fmla="*/ 164796 h 722928"/>
              <a:gd name="connsiteX1232" fmla="*/ 362777 w 712090"/>
              <a:gd name="connsiteY1232" fmla="*/ 175459 h 722928"/>
              <a:gd name="connsiteX1233" fmla="*/ 357649 w 712090"/>
              <a:gd name="connsiteY1233" fmla="*/ 182320 h 722928"/>
              <a:gd name="connsiteX1234" fmla="*/ 353888 w 712090"/>
              <a:gd name="connsiteY1234" fmla="*/ 178546 h 722928"/>
              <a:gd name="connsiteX1235" fmla="*/ 357649 w 712090"/>
              <a:gd name="connsiteY1235" fmla="*/ 178546 h 722928"/>
              <a:gd name="connsiteX1236" fmla="*/ 359530 w 712090"/>
              <a:gd name="connsiteY1236" fmla="*/ 170999 h 722928"/>
              <a:gd name="connsiteX1237" fmla="*/ 364245 w 712090"/>
              <a:gd name="connsiteY1237" fmla="*/ 164689 h 722928"/>
              <a:gd name="connsiteX1238" fmla="*/ 361223 w 712090"/>
              <a:gd name="connsiteY1238" fmla="*/ 164199 h 722928"/>
              <a:gd name="connsiteX1239" fmla="*/ 359530 w 712090"/>
              <a:gd name="connsiteY1239" fmla="*/ 170999 h 722928"/>
              <a:gd name="connsiteX1240" fmla="*/ 353888 w 712090"/>
              <a:gd name="connsiteY1240" fmla="*/ 178546 h 722928"/>
              <a:gd name="connsiteX1241" fmla="*/ 361051 w 712090"/>
              <a:gd name="connsiteY1241" fmla="*/ 164171 h 722928"/>
              <a:gd name="connsiteX1242" fmla="*/ 357548 w 712090"/>
              <a:gd name="connsiteY1242" fmla="*/ 163603 h 722928"/>
              <a:gd name="connsiteX1243" fmla="*/ 353888 w 712090"/>
              <a:gd name="connsiteY1243" fmla="*/ 169112 h 722928"/>
              <a:gd name="connsiteX1244" fmla="*/ 353888 w 712090"/>
              <a:gd name="connsiteY1244" fmla="*/ 163451 h 722928"/>
              <a:gd name="connsiteX1245" fmla="*/ 356611 w 712090"/>
              <a:gd name="connsiteY1245" fmla="*/ 163451 h 722928"/>
              <a:gd name="connsiteX1246" fmla="*/ 348893 w 712090"/>
              <a:gd name="connsiteY1246" fmla="*/ 162200 h 722928"/>
              <a:gd name="connsiteX1247" fmla="*/ 312302 w 712090"/>
              <a:gd name="connsiteY1247" fmla="*/ 163787 h 722928"/>
              <a:gd name="connsiteX1248" fmla="*/ 276075 w 712090"/>
              <a:gd name="connsiteY1248" fmla="*/ 179129 h 722928"/>
              <a:gd name="connsiteX1249" fmla="*/ 282436 w 712090"/>
              <a:gd name="connsiteY1249" fmla="*/ 182320 h 722928"/>
              <a:gd name="connsiteX1250" fmla="*/ 274914 w 712090"/>
              <a:gd name="connsiteY1250" fmla="*/ 182320 h 722928"/>
              <a:gd name="connsiteX1251" fmla="*/ 273060 w 712090"/>
              <a:gd name="connsiteY1251" fmla="*/ 195346 h 722928"/>
              <a:gd name="connsiteX1252" fmla="*/ 270213 w 712090"/>
              <a:gd name="connsiteY1252" fmla="*/ 199301 h 722928"/>
              <a:gd name="connsiteX1253" fmla="*/ 263632 w 712090"/>
              <a:gd name="connsiteY1253" fmla="*/ 216282 h 722928"/>
              <a:gd name="connsiteX1254" fmla="*/ 266139 w 712090"/>
              <a:gd name="connsiteY1254" fmla="*/ 196156 h 722928"/>
              <a:gd name="connsiteX1255" fmla="*/ 274236 w 712090"/>
              <a:gd name="connsiteY1255" fmla="*/ 179908 h 722928"/>
              <a:gd name="connsiteX1256" fmla="*/ 263840 w 712090"/>
              <a:gd name="connsiteY1256" fmla="*/ 184311 h 722928"/>
              <a:gd name="connsiteX1257" fmla="*/ 267393 w 712090"/>
              <a:gd name="connsiteY1257" fmla="*/ 186093 h 722928"/>
              <a:gd name="connsiteX1258" fmla="*/ 259871 w 712090"/>
              <a:gd name="connsiteY1258" fmla="*/ 186093 h 722928"/>
              <a:gd name="connsiteX1259" fmla="*/ 257364 w 712090"/>
              <a:gd name="connsiteY1259" fmla="*/ 206219 h 722928"/>
              <a:gd name="connsiteX1260" fmla="*/ 244829 w 712090"/>
              <a:gd name="connsiteY1260" fmla="*/ 231376 h 722928"/>
              <a:gd name="connsiteX1261" fmla="*/ 250201 w 712090"/>
              <a:gd name="connsiteY1261" fmla="*/ 201726 h 722928"/>
              <a:gd name="connsiteX1262" fmla="*/ 257553 w 712090"/>
              <a:gd name="connsiteY1262" fmla="*/ 186973 h 722928"/>
              <a:gd name="connsiteX1263" fmla="*/ 251763 w 712090"/>
              <a:gd name="connsiteY1263" fmla="*/ 189425 h 722928"/>
              <a:gd name="connsiteX1264" fmla="*/ 252350 w 712090"/>
              <a:gd name="connsiteY1264" fmla="*/ 189867 h 722928"/>
              <a:gd name="connsiteX1265" fmla="*/ 251723 w 712090"/>
              <a:gd name="connsiteY1265" fmla="*/ 193326 h 722928"/>
              <a:gd name="connsiteX1266" fmla="*/ 247740 w 712090"/>
              <a:gd name="connsiteY1266" fmla="*/ 191327 h 722928"/>
              <a:gd name="connsiteX1267" fmla="*/ 247893 w 712090"/>
              <a:gd name="connsiteY1267" fmla="*/ 191064 h 722928"/>
              <a:gd name="connsiteX1268" fmla="*/ 247525 w 712090"/>
              <a:gd name="connsiteY1268" fmla="*/ 191220 h 722928"/>
              <a:gd name="connsiteX1269" fmla="*/ 247740 w 712090"/>
              <a:gd name="connsiteY1269" fmla="*/ 191327 h 722928"/>
              <a:gd name="connsiteX1270" fmla="*/ 242867 w 712090"/>
              <a:gd name="connsiteY1270" fmla="*/ 199711 h 722928"/>
              <a:gd name="connsiteX1271" fmla="*/ 244286 w 712090"/>
              <a:gd name="connsiteY1271" fmla="*/ 192592 h 722928"/>
              <a:gd name="connsiteX1272" fmla="*/ 241237 w 712090"/>
              <a:gd name="connsiteY1272" fmla="*/ 193883 h 722928"/>
              <a:gd name="connsiteX1273" fmla="*/ 212061 w 712090"/>
              <a:gd name="connsiteY1273" fmla="*/ 220866 h 722928"/>
              <a:gd name="connsiteX1274" fmla="*/ 225758 w 712090"/>
              <a:gd name="connsiteY1274" fmla="*/ 196677 h 722928"/>
              <a:gd name="connsiteX1275" fmla="*/ 282181 w 712090"/>
              <a:gd name="connsiteY1275" fmla="*/ 167549 h 722928"/>
              <a:gd name="connsiteX1276" fmla="*/ 350011 w 712090"/>
              <a:gd name="connsiteY1276" fmla="*/ 157909 h 722928"/>
              <a:gd name="connsiteX1277" fmla="*/ 187084 w 712090"/>
              <a:gd name="connsiteY1277" fmla="*/ 102599 h 722928"/>
              <a:gd name="connsiteX1278" fmla="*/ 188038 w 712090"/>
              <a:gd name="connsiteY1278" fmla="*/ 105543 h 722928"/>
              <a:gd name="connsiteX1279" fmla="*/ 188038 w 712090"/>
              <a:gd name="connsiteY1279" fmla="*/ 103658 h 722928"/>
              <a:gd name="connsiteX1280" fmla="*/ 284878 w 712090"/>
              <a:gd name="connsiteY1280" fmla="*/ 368 h 722928"/>
              <a:gd name="connsiteX1281" fmla="*/ 297100 w 712090"/>
              <a:gd name="connsiteY1281" fmla="*/ 9758 h 722928"/>
              <a:gd name="connsiteX1282" fmla="*/ 308382 w 712090"/>
              <a:gd name="connsiteY1282" fmla="*/ 54830 h 722928"/>
              <a:gd name="connsiteX1283" fmla="*/ 338469 w 712090"/>
              <a:gd name="connsiteY1283" fmla="*/ 62342 h 722928"/>
              <a:gd name="connsiteX1284" fmla="*/ 413684 w 712090"/>
              <a:gd name="connsiteY1284" fmla="*/ 66098 h 722928"/>
              <a:gd name="connsiteX1285" fmla="*/ 443770 w 712090"/>
              <a:gd name="connsiteY1285" fmla="*/ 81122 h 722928"/>
              <a:gd name="connsiteX1286" fmla="*/ 477617 w 712090"/>
              <a:gd name="connsiteY1286" fmla="*/ 77366 h 722928"/>
              <a:gd name="connsiteX1287" fmla="*/ 515225 w 712090"/>
              <a:gd name="connsiteY1287" fmla="*/ 39806 h 722928"/>
              <a:gd name="connsiteX1288" fmla="*/ 526507 w 712090"/>
              <a:gd name="connsiteY1288" fmla="*/ 32294 h 722928"/>
              <a:gd name="connsiteX1289" fmla="*/ 579158 w 712090"/>
              <a:gd name="connsiteY1289" fmla="*/ 62342 h 722928"/>
              <a:gd name="connsiteX1290" fmla="*/ 631808 w 712090"/>
              <a:gd name="connsiteY1290" fmla="*/ 118682 h 722928"/>
              <a:gd name="connsiteX1291" fmla="*/ 661895 w 712090"/>
              <a:gd name="connsiteY1291" fmla="*/ 159998 h 722928"/>
              <a:gd name="connsiteX1292" fmla="*/ 658134 w 712090"/>
              <a:gd name="connsiteY1292" fmla="*/ 186290 h 722928"/>
              <a:gd name="connsiteX1293" fmla="*/ 656261 w 712090"/>
              <a:gd name="connsiteY1293" fmla="*/ 186701 h 722928"/>
              <a:gd name="connsiteX1294" fmla="*/ 654050 w 712090"/>
              <a:gd name="connsiteY1294" fmla="*/ 201836 h 722928"/>
              <a:gd name="connsiteX1295" fmla="*/ 646112 w 712090"/>
              <a:gd name="connsiteY1295" fmla="*/ 201836 h 722928"/>
              <a:gd name="connsiteX1296" fmla="*/ 650142 w 712090"/>
              <a:gd name="connsiteY1296" fmla="*/ 188046 h 722928"/>
              <a:gd name="connsiteX1297" fmla="*/ 637491 w 712090"/>
              <a:gd name="connsiteY1297" fmla="*/ 190825 h 722928"/>
              <a:gd name="connsiteX1298" fmla="*/ 635304 w 712090"/>
              <a:gd name="connsiteY1298" fmla="*/ 217252 h 722928"/>
              <a:gd name="connsiteX1299" fmla="*/ 636246 w 712090"/>
              <a:gd name="connsiteY1299" fmla="*/ 216951 h 722928"/>
              <a:gd name="connsiteX1300" fmla="*/ 657578 w 712090"/>
              <a:gd name="connsiteY1300" fmla="*/ 194237 h 722928"/>
              <a:gd name="connsiteX1301" fmla="*/ 661371 w 712090"/>
              <a:gd name="connsiteY1301" fmla="*/ 190452 h 722928"/>
              <a:gd name="connsiteX1302" fmla="*/ 621906 w 712090"/>
              <a:gd name="connsiteY1302" fmla="*/ 226120 h 722928"/>
              <a:gd name="connsiteX1303" fmla="*/ 617666 w 712090"/>
              <a:gd name="connsiteY1303" fmla="*/ 227573 h 722928"/>
              <a:gd name="connsiteX1304" fmla="*/ 620526 w 712090"/>
              <a:gd name="connsiteY1304" fmla="*/ 298970 h 722928"/>
              <a:gd name="connsiteX1305" fmla="*/ 639330 w 712090"/>
              <a:gd name="connsiteY1305" fmla="*/ 325262 h 722928"/>
              <a:gd name="connsiteX1306" fmla="*/ 669416 w 712090"/>
              <a:gd name="connsiteY1306" fmla="*/ 329018 h 722928"/>
              <a:gd name="connsiteX1307" fmla="*/ 703263 w 712090"/>
              <a:gd name="connsiteY1307" fmla="*/ 351554 h 722928"/>
              <a:gd name="connsiteX1308" fmla="*/ 695742 w 712090"/>
              <a:gd name="connsiteY1308" fmla="*/ 400382 h 722928"/>
              <a:gd name="connsiteX1309" fmla="*/ 658134 w 712090"/>
              <a:gd name="connsiteY1309" fmla="*/ 505550 h 722928"/>
              <a:gd name="connsiteX1310" fmla="*/ 655026 w 712090"/>
              <a:gd name="connsiteY1310" fmla="*/ 505625 h 722928"/>
              <a:gd name="connsiteX1311" fmla="*/ 657977 w 712090"/>
              <a:gd name="connsiteY1311" fmla="*/ 512982 h 722928"/>
              <a:gd name="connsiteX1312" fmla="*/ 676776 w 712090"/>
              <a:gd name="connsiteY1312" fmla="*/ 505484 h 722928"/>
              <a:gd name="connsiteX1313" fmla="*/ 684296 w 712090"/>
              <a:gd name="connsiteY1313" fmla="*/ 482989 h 722928"/>
              <a:gd name="connsiteX1314" fmla="*/ 695576 w 712090"/>
              <a:gd name="connsiteY1314" fmla="*/ 441747 h 722928"/>
              <a:gd name="connsiteX1315" fmla="*/ 703096 w 712090"/>
              <a:gd name="connsiteY1315" fmla="*/ 355515 h 722928"/>
              <a:gd name="connsiteX1316" fmla="*/ 710615 w 712090"/>
              <a:gd name="connsiteY1316" fmla="*/ 355515 h 722928"/>
              <a:gd name="connsiteX1317" fmla="*/ 703096 w 712090"/>
              <a:gd name="connsiteY1317" fmla="*/ 434249 h 722928"/>
              <a:gd name="connsiteX1318" fmla="*/ 673016 w 712090"/>
              <a:gd name="connsiteY1318" fmla="*/ 524230 h 722928"/>
              <a:gd name="connsiteX1319" fmla="*/ 669257 w 712090"/>
              <a:gd name="connsiteY1319" fmla="*/ 527979 h 722928"/>
              <a:gd name="connsiteX1320" fmla="*/ 653747 w 712090"/>
              <a:gd name="connsiteY1320" fmla="*/ 513920 h 722928"/>
              <a:gd name="connsiteX1321" fmla="*/ 653567 w 712090"/>
              <a:gd name="connsiteY1321" fmla="*/ 513419 h 722928"/>
              <a:gd name="connsiteX1322" fmla="*/ 650286 w 712090"/>
              <a:gd name="connsiteY1322" fmla="*/ 515880 h 722928"/>
              <a:gd name="connsiteX1323" fmla="*/ 650286 w 712090"/>
              <a:gd name="connsiteY1323" fmla="*/ 517448 h 722928"/>
              <a:gd name="connsiteX1324" fmla="*/ 593815 w 712090"/>
              <a:gd name="connsiteY1324" fmla="*/ 566291 h 722928"/>
              <a:gd name="connsiteX1325" fmla="*/ 571227 w 712090"/>
              <a:gd name="connsiteY1325" fmla="*/ 596347 h 722928"/>
              <a:gd name="connsiteX1326" fmla="*/ 561797 w 712090"/>
              <a:gd name="connsiteY1326" fmla="*/ 599658 h 722928"/>
              <a:gd name="connsiteX1327" fmla="*/ 560614 w 712090"/>
              <a:gd name="connsiteY1327" fmla="*/ 603584 h 722928"/>
              <a:gd name="connsiteX1328" fmla="*/ 557240 w 712090"/>
              <a:gd name="connsiteY1328" fmla="*/ 604526 h 722928"/>
              <a:gd name="connsiteX1329" fmla="*/ 556918 w 712090"/>
              <a:gd name="connsiteY1329" fmla="*/ 601372 h 722928"/>
              <a:gd name="connsiteX1330" fmla="*/ 545816 w 712090"/>
              <a:gd name="connsiteY1330" fmla="*/ 605270 h 722928"/>
              <a:gd name="connsiteX1331" fmla="*/ 535129 w 712090"/>
              <a:gd name="connsiteY1331" fmla="*/ 596382 h 722928"/>
              <a:gd name="connsiteX1332" fmla="*/ 533088 w 712090"/>
              <a:gd name="connsiteY1332" fmla="*/ 605553 h 722928"/>
              <a:gd name="connsiteX1333" fmla="*/ 533343 w 712090"/>
              <a:gd name="connsiteY1333" fmla="*/ 612034 h 722928"/>
              <a:gd name="connsiteX1334" fmla="*/ 534194 w 712090"/>
              <a:gd name="connsiteY1334" fmla="*/ 607353 h 722928"/>
              <a:gd name="connsiteX1335" fmla="*/ 536787 w 712090"/>
              <a:gd name="connsiteY1335" fmla="*/ 610317 h 722928"/>
              <a:gd name="connsiteX1336" fmla="*/ 541020 w 712090"/>
              <a:gd name="connsiteY1336" fmla="*/ 611163 h 722928"/>
              <a:gd name="connsiteX1337" fmla="*/ 548164 w 712090"/>
              <a:gd name="connsiteY1337" fmla="*/ 626403 h 722928"/>
              <a:gd name="connsiteX1338" fmla="*/ 551767 w 712090"/>
              <a:gd name="connsiteY1338" fmla="*/ 639215 h 722928"/>
              <a:gd name="connsiteX1339" fmla="*/ 552305 w 712090"/>
              <a:gd name="connsiteY1339" fmla="*/ 637949 h 722928"/>
              <a:gd name="connsiteX1340" fmla="*/ 544800 w 712090"/>
              <a:gd name="connsiteY1340" fmla="*/ 607931 h 722928"/>
              <a:gd name="connsiteX1341" fmla="*/ 552305 w 712090"/>
              <a:gd name="connsiteY1341" fmla="*/ 607931 h 722928"/>
              <a:gd name="connsiteX1342" fmla="*/ 544800 w 712090"/>
              <a:gd name="connsiteY1342" fmla="*/ 667967 h 722928"/>
              <a:gd name="connsiteX1343" fmla="*/ 537296 w 712090"/>
              <a:gd name="connsiteY1343" fmla="*/ 667967 h 722928"/>
              <a:gd name="connsiteX1344" fmla="*/ 503525 w 712090"/>
              <a:gd name="connsiteY1344" fmla="*/ 675471 h 722928"/>
              <a:gd name="connsiteX1345" fmla="*/ 454746 w 712090"/>
              <a:gd name="connsiteY1345" fmla="*/ 705490 h 722928"/>
              <a:gd name="connsiteX1346" fmla="*/ 390957 w 712090"/>
              <a:gd name="connsiteY1346" fmla="*/ 720499 h 722928"/>
              <a:gd name="connsiteX1347" fmla="*/ 371258 w 712090"/>
              <a:gd name="connsiteY1347" fmla="*/ 702675 h 722928"/>
              <a:gd name="connsiteX1348" fmla="*/ 369125 w 712090"/>
              <a:gd name="connsiteY1348" fmla="*/ 699121 h 722928"/>
              <a:gd name="connsiteX1349" fmla="*/ 357743 w 712090"/>
              <a:gd name="connsiteY1349" fmla="*/ 690063 h 722928"/>
              <a:gd name="connsiteX1350" fmla="*/ 353512 w 712090"/>
              <a:gd name="connsiteY1350" fmla="*/ 648277 h 722928"/>
              <a:gd name="connsiteX1351" fmla="*/ 315904 w 712090"/>
              <a:gd name="connsiteY1351" fmla="*/ 637009 h 722928"/>
              <a:gd name="connsiteX1352" fmla="*/ 302741 w 712090"/>
              <a:gd name="connsiteY1352" fmla="*/ 632784 h 722928"/>
              <a:gd name="connsiteX1353" fmla="*/ 292536 w 712090"/>
              <a:gd name="connsiteY1353" fmla="*/ 627324 h 722928"/>
              <a:gd name="connsiteX1354" fmla="*/ 294481 w 712090"/>
              <a:gd name="connsiteY1354" fmla="*/ 631478 h 722928"/>
              <a:gd name="connsiteX1355" fmla="*/ 301625 w 712090"/>
              <a:gd name="connsiteY1355" fmla="*/ 637743 h 722928"/>
              <a:gd name="connsiteX1356" fmla="*/ 297815 w 712090"/>
              <a:gd name="connsiteY1356" fmla="*/ 641599 h 722928"/>
              <a:gd name="connsiteX1357" fmla="*/ 282575 w 712090"/>
              <a:gd name="connsiteY1357" fmla="*/ 626177 h 722928"/>
              <a:gd name="connsiteX1358" fmla="*/ 284527 w 712090"/>
              <a:gd name="connsiteY1358" fmla="*/ 622227 h 722928"/>
              <a:gd name="connsiteX1359" fmla="*/ 271069 w 712090"/>
              <a:gd name="connsiteY1359" fmla="*/ 612867 h 722928"/>
              <a:gd name="connsiteX1360" fmla="*/ 249386 w 712090"/>
              <a:gd name="connsiteY1360" fmla="*/ 605142 h 722928"/>
              <a:gd name="connsiteX1361" fmla="*/ 238150 w 712090"/>
              <a:gd name="connsiteY1361" fmla="*/ 606402 h 722928"/>
              <a:gd name="connsiteX1362" fmla="*/ 247133 w 712090"/>
              <a:gd name="connsiteY1362" fmla="*/ 621672 h 722928"/>
              <a:gd name="connsiteX1363" fmla="*/ 334399 w 712090"/>
              <a:gd name="connsiteY1363" fmla="*/ 648779 h 722928"/>
              <a:gd name="connsiteX1364" fmla="*/ 334399 w 712090"/>
              <a:gd name="connsiteY1364" fmla="*/ 656339 h 722928"/>
              <a:gd name="connsiteX1365" fmla="*/ 242402 w 712090"/>
              <a:gd name="connsiteY1365" fmla="*/ 626042 h 722928"/>
              <a:gd name="connsiteX1366" fmla="*/ 237611 w 712090"/>
              <a:gd name="connsiteY1366" fmla="*/ 617234 h 722928"/>
              <a:gd name="connsiteX1367" fmla="*/ 237979 w 712090"/>
              <a:gd name="connsiteY1367" fmla="*/ 629545 h 722928"/>
              <a:gd name="connsiteX1368" fmla="*/ 177006 w 712090"/>
              <a:gd name="connsiteY1368" fmla="*/ 641697 h 722928"/>
              <a:gd name="connsiteX1369" fmla="*/ 101600 w 712090"/>
              <a:gd name="connsiteY1369" fmla="*/ 536498 h 722928"/>
              <a:gd name="connsiteX1370" fmla="*/ 105370 w 712090"/>
              <a:gd name="connsiteY1370" fmla="*/ 533681 h 722928"/>
              <a:gd name="connsiteX1371" fmla="*/ 105963 w 712090"/>
              <a:gd name="connsiteY1371" fmla="*/ 534124 h 722928"/>
              <a:gd name="connsiteX1372" fmla="*/ 112823 w 712090"/>
              <a:gd name="connsiteY1372" fmla="*/ 516817 h 722928"/>
              <a:gd name="connsiteX1373" fmla="*/ 135387 w 712090"/>
              <a:gd name="connsiteY1373" fmla="*/ 498038 h 722928"/>
              <a:gd name="connsiteX1374" fmla="*/ 139148 w 712090"/>
              <a:gd name="connsiteY1374" fmla="*/ 475502 h 722928"/>
              <a:gd name="connsiteX1375" fmla="*/ 130216 w 712090"/>
              <a:gd name="connsiteY1375" fmla="*/ 433247 h 722928"/>
              <a:gd name="connsiteX1376" fmla="*/ 128588 w 712090"/>
              <a:gd name="connsiteY1376" fmla="*/ 430335 h 722928"/>
              <a:gd name="connsiteX1377" fmla="*/ 128588 w 712090"/>
              <a:gd name="connsiteY1377" fmla="*/ 433787 h 722928"/>
              <a:gd name="connsiteX1378" fmla="*/ 120650 w 712090"/>
              <a:gd name="connsiteY1378" fmla="*/ 433787 h 722928"/>
              <a:gd name="connsiteX1379" fmla="*/ 120650 w 712090"/>
              <a:gd name="connsiteY1379" fmla="*/ 418970 h 722928"/>
              <a:gd name="connsiteX1380" fmla="*/ 121786 w 712090"/>
              <a:gd name="connsiteY1380" fmla="*/ 418175 h 722928"/>
              <a:gd name="connsiteX1381" fmla="*/ 119580 w 712090"/>
              <a:gd name="connsiteY1381" fmla="*/ 414232 h 722928"/>
              <a:gd name="connsiteX1382" fmla="*/ 101540 w 712090"/>
              <a:gd name="connsiteY1382" fmla="*/ 407894 h 722928"/>
              <a:gd name="connsiteX1383" fmla="*/ 45129 w 712090"/>
              <a:gd name="connsiteY1383" fmla="*/ 411650 h 722928"/>
              <a:gd name="connsiteX1384" fmla="*/ 33670 w 712090"/>
              <a:gd name="connsiteY1384" fmla="*/ 405135 h 722928"/>
              <a:gd name="connsiteX1385" fmla="*/ 31035 w 712090"/>
              <a:gd name="connsiteY1385" fmla="*/ 400614 h 722928"/>
              <a:gd name="connsiteX1386" fmla="*/ 35889 w 712090"/>
              <a:gd name="connsiteY1386" fmla="*/ 416707 h 722928"/>
              <a:gd name="connsiteX1387" fmla="*/ 56469 w 712090"/>
              <a:gd name="connsiteY1387" fmla="*/ 442087 h 722928"/>
              <a:gd name="connsiteX1388" fmla="*/ 116341 w 712090"/>
              <a:gd name="connsiteY1388" fmla="*/ 438327 h 722928"/>
              <a:gd name="connsiteX1389" fmla="*/ 120083 w 712090"/>
              <a:gd name="connsiteY1389" fmla="*/ 445846 h 722928"/>
              <a:gd name="connsiteX1390" fmla="*/ 52727 w 712090"/>
              <a:gd name="connsiteY1390" fmla="*/ 445846 h 722928"/>
              <a:gd name="connsiteX1391" fmla="*/ 19050 w 712090"/>
              <a:gd name="connsiteY1391" fmla="*/ 389448 h 722928"/>
              <a:gd name="connsiteX1392" fmla="*/ 21389 w 712090"/>
              <a:gd name="connsiteY1392" fmla="*/ 384748 h 722928"/>
              <a:gd name="connsiteX1393" fmla="*/ 25557 w 712090"/>
              <a:gd name="connsiteY1393" fmla="*/ 385510 h 722928"/>
              <a:gd name="connsiteX1394" fmla="*/ 22564 w 712090"/>
              <a:gd name="connsiteY1394" fmla="*/ 366578 h 722928"/>
              <a:gd name="connsiteX1395" fmla="*/ 11282 w 712090"/>
              <a:gd name="connsiteY1395" fmla="*/ 321506 h 722928"/>
              <a:gd name="connsiteX1396" fmla="*/ 5938 w 712090"/>
              <a:gd name="connsiteY1396" fmla="*/ 300156 h 722928"/>
              <a:gd name="connsiteX1397" fmla="*/ 7521 w 712090"/>
              <a:gd name="connsiteY1397" fmla="*/ 298970 h 722928"/>
              <a:gd name="connsiteX1398" fmla="*/ 9198 w 712090"/>
              <a:gd name="connsiteY1398" fmla="*/ 283898 h 722928"/>
              <a:gd name="connsiteX1399" fmla="*/ 12222 w 712090"/>
              <a:gd name="connsiteY1399" fmla="*/ 304134 h 722928"/>
              <a:gd name="connsiteX1400" fmla="*/ 22564 w 712090"/>
              <a:gd name="connsiteY1400" fmla="*/ 332774 h 722928"/>
              <a:gd name="connsiteX1401" fmla="*/ 30086 w 712090"/>
              <a:gd name="connsiteY1401" fmla="*/ 381602 h 722928"/>
              <a:gd name="connsiteX1402" fmla="*/ 112823 w 712090"/>
              <a:gd name="connsiteY1402" fmla="*/ 400382 h 722928"/>
              <a:gd name="connsiteX1403" fmla="*/ 150430 w 712090"/>
              <a:gd name="connsiteY1403" fmla="*/ 498038 h 722928"/>
              <a:gd name="connsiteX1404" fmla="*/ 146670 w 712090"/>
              <a:gd name="connsiteY1404" fmla="*/ 498038 h 722928"/>
              <a:gd name="connsiteX1405" fmla="*/ 109121 w 712090"/>
              <a:gd name="connsiteY1405" fmla="*/ 533954 h 722928"/>
              <a:gd name="connsiteX1406" fmla="*/ 109112 w 712090"/>
              <a:gd name="connsiteY1406" fmla="*/ 536477 h 722928"/>
              <a:gd name="connsiteX1407" fmla="*/ 109140 w 712090"/>
              <a:gd name="connsiteY1407" fmla="*/ 536498 h 722928"/>
              <a:gd name="connsiteX1408" fmla="*/ 111591 w 712090"/>
              <a:gd name="connsiteY1408" fmla="*/ 554725 h 722928"/>
              <a:gd name="connsiteX1409" fmla="*/ 120344 w 712090"/>
              <a:gd name="connsiteY1409" fmla="*/ 568932 h 722928"/>
              <a:gd name="connsiteX1410" fmla="*/ 131627 w 712090"/>
              <a:gd name="connsiteY1410" fmla="*/ 584425 h 722928"/>
              <a:gd name="connsiteX1411" fmla="*/ 149902 w 712090"/>
              <a:gd name="connsiteY1411" fmla="*/ 604848 h 722928"/>
              <a:gd name="connsiteX1412" fmla="*/ 154042 w 712090"/>
              <a:gd name="connsiteY1412" fmla="*/ 606957 h 722928"/>
              <a:gd name="connsiteX1413" fmla="*/ 155046 w 712090"/>
              <a:gd name="connsiteY1413" fmla="*/ 606957 h 722928"/>
              <a:gd name="connsiteX1414" fmla="*/ 155715 w 712090"/>
              <a:gd name="connsiteY1414" fmla="*/ 607809 h 722928"/>
              <a:gd name="connsiteX1415" fmla="*/ 168849 w 712090"/>
              <a:gd name="connsiteY1415" fmla="*/ 614498 h 722928"/>
              <a:gd name="connsiteX1416" fmla="*/ 169862 w 712090"/>
              <a:gd name="connsiteY1416" fmla="*/ 614498 h 722928"/>
              <a:gd name="connsiteX1417" fmla="*/ 170764 w 712090"/>
              <a:gd name="connsiteY1417" fmla="*/ 615416 h 722928"/>
              <a:gd name="connsiteX1418" fmla="*/ 193503 w 712090"/>
              <a:gd name="connsiteY1418" fmla="*/ 616116 h 722928"/>
              <a:gd name="connsiteX1419" fmla="*/ 218124 w 712090"/>
              <a:gd name="connsiteY1419" fmla="*/ 606961 h 722928"/>
              <a:gd name="connsiteX1420" fmla="*/ 230608 w 712090"/>
              <a:gd name="connsiteY1420" fmla="*/ 604356 h 722928"/>
              <a:gd name="connsiteX1421" fmla="*/ 225988 w 712090"/>
              <a:gd name="connsiteY1421" fmla="*/ 595863 h 722928"/>
              <a:gd name="connsiteX1422" fmla="*/ 229726 w 712090"/>
              <a:gd name="connsiteY1422" fmla="*/ 592083 h 722928"/>
              <a:gd name="connsiteX1423" fmla="*/ 236253 w 712090"/>
              <a:gd name="connsiteY1423" fmla="*/ 603178 h 722928"/>
              <a:gd name="connsiteX1424" fmla="*/ 249621 w 712090"/>
              <a:gd name="connsiteY1424" fmla="*/ 600388 h 722928"/>
              <a:gd name="connsiteX1425" fmla="*/ 278296 w 712090"/>
              <a:gd name="connsiteY1425" fmla="*/ 610717 h 722928"/>
              <a:gd name="connsiteX1426" fmla="*/ 297055 w 712090"/>
              <a:gd name="connsiteY1426" fmla="*/ 623082 h 722928"/>
              <a:gd name="connsiteX1427" fmla="*/ 297391 w 712090"/>
              <a:gd name="connsiteY1427" fmla="*/ 621641 h 722928"/>
              <a:gd name="connsiteX1428" fmla="*/ 302021 w 712090"/>
              <a:gd name="connsiteY1428" fmla="*/ 624122 h 722928"/>
              <a:gd name="connsiteX1429" fmla="*/ 301680 w 712090"/>
              <a:gd name="connsiteY1429" fmla="*/ 626131 h 722928"/>
              <a:gd name="connsiteX1430" fmla="*/ 301801 w 712090"/>
              <a:gd name="connsiteY1430" fmla="*/ 626211 h 722928"/>
              <a:gd name="connsiteX1431" fmla="*/ 322703 w 712090"/>
              <a:gd name="connsiteY1431" fmla="*/ 631261 h 722928"/>
              <a:gd name="connsiteX1432" fmla="*/ 323056 w 712090"/>
              <a:gd name="connsiteY1432" fmla="*/ 630108 h 722928"/>
              <a:gd name="connsiteX1433" fmla="*/ 326529 w 712090"/>
              <a:gd name="connsiteY1433" fmla="*/ 630571 h 722928"/>
              <a:gd name="connsiteX1434" fmla="*/ 326785 w 712090"/>
              <a:gd name="connsiteY1434" fmla="*/ 632248 h 722928"/>
              <a:gd name="connsiteX1435" fmla="*/ 330947 w 712090"/>
              <a:gd name="connsiteY1435" fmla="*/ 633253 h 722928"/>
              <a:gd name="connsiteX1436" fmla="*/ 361033 w 712090"/>
              <a:gd name="connsiteY1436" fmla="*/ 640765 h 722928"/>
              <a:gd name="connsiteX1437" fmla="*/ 361033 w 712090"/>
              <a:gd name="connsiteY1437" fmla="*/ 644521 h 722928"/>
              <a:gd name="connsiteX1438" fmla="*/ 356332 w 712090"/>
              <a:gd name="connsiteY1438" fmla="*/ 678325 h 722928"/>
              <a:gd name="connsiteX1439" fmla="*/ 357210 w 712090"/>
              <a:gd name="connsiteY1439" fmla="*/ 679167 h 722928"/>
              <a:gd name="connsiteX1440" fmla="*/ 359063 w 712090"/>
              <a:gd name="connsiteY1440" fmla="*/ 674533 h 722928"/>
              <a:gd name="connsiteX1441" fmla="*/ 360939 w 712090"/>
              <a:gd name="connsiteY1441" fmla="*/ 675471 h 722928"/>
              <a:gd name="connsiteX1442" fmla="*/ 368480 w 712090"/>
              <a:gd name="connsiteY1442" fmla="*/ 689972 h 722928"/>
              <a:gd name="connsiteX1443" fmla="*/ 379837 w 712090"/>
              <a:gd name="connsiteY1443" fmla="*/ 700861 h 722928"/>
              <a:gd name="connsiteX1444" fmla="*/ 477617 w 712090"/>
              <a:gd name="connsiteY1444" fmla="*/ 678325 h 722928"/>
              <a:gd name="connsiteX1445" fmla="*/ 530268 w 712090"/>
              <a:gd name="connsiteY1445" fmla="*/ 633253 h 722928"/>
              <a:gd name="connsiteX1446" fmla="*/ 526507 w 712090"/>
              <a:gd name="connsiteY1446" fmla="*/ 605553 h 722928"/>
              <a:gd name="connsiteX1447" fmla="*/ 530454 w 712090"/>
              <a:gd name="connsiteY1447" fmla="*/ 592495 h 722928"/>
              <a:gd name="connsiteX1448" fmla="*/ 526051 w 712090"/>
              <a:gd name="connsiteY1448" fmla="*/ 588833 h 722928"/>
              <a:gd name="connsiteX1449" fmla="*/ 529816 w 712090"/>
              <a:gd name="connsiteY1449" fmla="*/ 585076 h 722928"/>
              <a:gd name="connsiteX1450" fmla="*/ 531906 w 712090"/>
              <a:gd name="connsiteY1450" fmla="*/ 587692 h 722928"/>
              <a:gd name="connsiteX1451" fmla="*/ 534028 w 712090"/>
              <a:gd name="connsiteY1451" fmla="*/ 580669 h 722928"/>
              <a:gd name="connsiteX1452" fmla="*/ 575397 w 712090"/>
              <a:gd name="connsiteY1452" fmla="*/ 524329 h 722928"/>
              <a:gd name="connsiteX1453" fmla="*/ 605483 w 712090"/>
              <a:gd name="connsiteY1453" fmla="*/ 490526 h 722928"/>
              <a:gd name="connsiteX1454" fmla="*/ 638860 w 712090"/>
              <a:gd name="connsiteY1454" fmla="*/ 500385 h 722928"/>
              <a:gd name="connsiteX1455" fmla="*/ 649188 w 712090"/>
              <a:gd name="connsiteY1455" fmla="*/ 501190 h 722928"/>
              <a:gd name="connsiteX1456" fmla="*/ 646697 w 712090"/>
              <a:gd name="connsiteY1456" fmla="*/ 494236 h 722928"/>
              <a:gd name="connsiteX1457" fmla="*/ 650457 w 712090"/>
              <a:gd name="connsiteY1457" fmla="*/ 494236 h 722928"/>
              <a:gd name="connsiteX1458" fmla="*/ 653378 w 712090"/>
              <a:gd name="connsiteY1458" fmla="*/ 501517 h 722928"/>
              <a:gd name="connsiteX1459" fmla="*/ 654667 w 712090"/>
              <a:gd name="connsiteY1459" fmla="*/ 501617 h 722928"/>
              <a:gd name="connsiteX1460" fmla="*/ 661505 w 712090"/>
              <a:gd name="connsiteY1460" fmla="*/ 496475 h 722928"/>
              <a:gd name="connsiteX1461" fmla="*/ 660004 w 712090"/>
              <a:gd name="connsiteY1461" fmla="*/ 495832 h 722928"/>
              <a:gd name="connsiteX1462" fmla="*/ 660930 w 712090"/>
              <a:gd name="connsiteY1462" fmla="*/ 491466 h 722928"/>
              <a:gd name="connsiteX1463" fmla="*/ 664715 w 712090"/>
              <a:gd name="connsiteY1463" fmla="*/ 494062 h 722928"/>
              <a:gd name="connsiteX1464" fmla="*/ 669416 w 712090"/>
              <a:gd name="connsiteY1464" fmla="*/ 490526 h 722928"/>
              <a:gd name="connsiteX1465" fmla="*/ 695742 w 712090"/>
              <a:gd name="connsiteY1465" fmla="*/ 359066 h 722928"/>
              <a:gd name="connsiteX1466" fmla="*/ 624287 w 712090"/>
              <a:gd name="connsiteY1466" fmla="*/ 332774 h 722928"/>
              <a:gd name="connsiteX1467" fmla="*/ 613004 w 712090"/>
              <a:gd name="connsiteY1467" fmla="*/ 302726 h 722928"/>
              <a:gd name="connsiteX1468" fmla="*/ 613004 w 712090"/>
              <a:gd name="connsiteY1468" fmla="*/ 229172 h 722928"/>
              <a:gd name="connsiteX1469" fmla="*/ 604485 w 712090"/>
              <a:gd name="connsiteY1469" fmla="*/ 232094 h 722928"/>
              <a:gd name="connsiteX1470" fmla="*/ 600692 w 712090"/>
              <a:gd name="connsiteY1470" fmla="*/ 228308 h 722928"/>
              <a:gd name="connsiteX1471" fmla="*/ 613004 w 712090"/>
              <a:gd name="connsiteY1471" fmla="*/ 224375 h 722928"/>
              <a:gd name="connsiteX1472" fmla="*/ 613004 w 712090"/>
              <a:gd name="connsiteY1472" fmla="*/ 216338 h 722928"/>
              <a:gd name="connsiteX1473" fmla="*/ 616178 w 712090"/>
              <a:gd name="connsiteY1473" fmla="*/ 186759 h 722928"/>
              <a:gd name="connsiteX1474" fmla="*/ 619654 w 712090"/>
              <a:gd name="connsiteY1474" fmla="*/ 184948 h 722928"/>
              <a:gd name="connsiteX1475" fmla="*/ 619654 w 712090"/>
              <a:gd name="connsiteY1475" fmla="*/ 182856 h 722928"/>
              <a:gd name="connsiteX1476" fmla="*/ 623358 w 712090"/>
              <a:gd name="connsiteY1476" fmla="*/ 179205 h 722928"/>
              <a:gd name="connsiteX1477" fmla="*/ 623714 w 712090"/>
              <a:gd name="connsiteY1477" fmla="*/ 182832 h 722928"/>
              <a:gd name="connsiteX1478" fmla="*/ 624287 w 712090"/>
              <a:gd name="connsiteY1478" fmla="*/ 182534 h 722928"/>
              <a:gd name="connsiteX1479" fmla="*/ 634824 w 712090"/>
              <a:gd name="connsiteY1479" fmla="*/ 184692 h 722928"/>
              <a:gd name="connsiteX1480" fmla="*/ 635000 w 712090"/>
              <a:gd name="connsiteY1480" fmla="*/ 182565 h 722928"/>
              <a:gd name="connsiteX1481" fmla="*/ 638175 w 712090"/>
              <a:gd name="connsiteY1481" fmla="*/ 182565 h 722928"/>
              <a:gd name="connsiteX1482" fmla="*/ 637946 w 712090"/>
              <a:gd name="connsiteY1482" fmla="*/ 185332 h 722928"/>
              <a:gd name="connsiteX1483" fmla="*/ 642620 w 712090"/>
              <a:gd name="connsiteY1483" fmla="*/ 186290 h 722928"/>
              <a:gd name="connsiteX1484" fmla="*/ 650818 w 712090"/>
              <a:gd name="connsiteY1484" fmla="*/ 185733 h 722928"/>
              <a:gd name="connsiteX1485" fmla="*/ 654050 w 712090"/>
              <a:gd name="connsiteY1485" fmla="*/ 174672 h 722928"/>
              <a:gd name="connsiteX1486" fmla="*/ 657032 w 712090"/>
              <a:gd name="connsiteY1486" fmla="*/ 172172 h 722928"/>
              <a:gd name="connsiteX1487" fmla="*/ 655314 w 712090"/>
              <a:gd name="connsiteY1487" fmla="*/ 161876 h 722928"/>
              <a:gd name="connsiteX1488" fmla="*/ 646852 w 712090"/>
              <a:gd name="connsiteY1488" fmla="*/ 144974 h 722928"/>
              <a:gd name="connsiteX1489" fmla="*/ 613004 w 712090"/>
              <a:gd name="connsiteY1489" fmla="*/ 103658 h 722928"/>
              <a:gd name="connsiteX1490" fmla="*/ 530268 w 712090"/>
              <a:gd name="connsiteY1490" fmla="*/ 39806 h 722928"/>
              <a:gd name="connsiteX1491" fmla="*/ 500181 w 712090"/>
              <a:gd name="connsiteY1491" fmla="*/ 62342 h 722928"/>
              <a:gd name="connsiteX1492" fmla="*/ 458813 w 712090"/>
              <a:gd name="connsiteY1492" fmla="*/ 99902 h 722928"/>
              <a:gd name="connsiteX1493" fmla="*/ 455052 w 712090"/>
              <a:gd name="connsiteY1493" fmla="*/ 99902 h 722928"/>
              <a:gd name="connsiteX1494" fmla="*/ 376076 w 712090"/>
              <a:gd name="connsiteY1494" fmla="*/ 66098 h 722928"/>
              <a:gd name="connsiteX1495" fmla="*/ 323426 w 712090"/>
              <a:gd name="connsiteY1495" fmla="*/ 73610 h 722928"/>
              <a:gd name="connsiteX1496" fmla="*/ 297100 w 712090"/>
              <a:gd name="connsiteY1496" fmla="*/ 17270 h 722928"/>
              <a:gd name="connsiteX1497" fmla="*/ 199320 w 712090"/>
              <a:gd name="connsiteY1497" fmla="*/ 39806 h 722928"/>
              <a:gd name="connsiteX1498" fmla="*/ 165473 w 712090"/>
              <a:gd name="connsiteY1498" fmla="*/ 62342 h 722928"/>
              <a:gd name="connsiteX1499" fmla="*/ 165473 w 712090"/>
              <a:gd name="connsiteY1499" fmla="*/ 72084 h 722928"/>
              <a:gd name="connsiteX1500" fmla="*/ 169822 w 712090"/>
              <a:gd name="connsiteY1500" fmla="*/ 77738 h 722928"/>
              <a:gd name="connsiteX1501" fmla="*/ 170391 w 712090"/>
              <a:gd name="connsiteY1501" fmla="*/ 77738 h 722928"/>
              <a:gd name="connsiteX1502" fmla="*/ 170568 w 712090"/>
              <a:gd name="connsiteY1502" fmla="*/ 78709 h 722928"/>
              <a:gd name="connsiteX1503" fmla="*/ 176756 w 712090"/>
              <a:gd name="connsiteY1503" fmla="*/ 86756 h 722928"/>
              <a:gd name="connsiteX1504" fmla="*/ 199320 w 712090"/>
              <a:gd name="connsiteY1504" fmla="*/ 111170 h 722928"/>
              <a:gd name="connsiteX1505" fmla="*/ 199320 w 712090"/>
              <a:gd name="connsiteY1505" fmla="*/ 114926 h 722928"/>
              <a:gd name="connsiteX1506" fmla="*/ 178206 w 712090"/>
              <a:gd name="connsiteY1506" fmla="*/ 133981 h 722928"/>
              <a:gd name="connsiteX1507" fmla="*/ 180379 w 712090"/>
              <a:gd name="connsiteY1507" fmla="*/ 137806 h 722928"/>
              <a:gd name="connsiteX1508" fmla="*/ 176609 w 712090"/>
              <a:gd name="connsiteY1508" fmla="*/ 141598 h 722928"/>
              <a:gd name="connsiteX1509" fmla="*/ 173779 w 712090"/>
              <a:gd name="connsiteY1509" fmla="*/ 137976 h 722928"/>
              <a:gd name="connsiteX1510" fmla="*/ 160302 w 712090"/>
              <a:gd name="connsiteY1510" fmla="*/ 150138 h 722928"/>
              <a:gd name="connsiteX1511" fmla="*/ 135387 w 712090"/>
              <a:gd name="connsiteY1511" fmla="*/ 193802 h 722928"/>
              <a:gd name="connsiteX1512" fmla="*/ 112823 w 712090"/>
              <a:gd name="connsiteY1512" fmla="*/ 250142 h 722928"/>
              <a:gd name="connsiteX1513" fmla="*/ 63933 w 712090"/>
              <a:gd name="connsiteY1513" fmla="*/ 246386 h 722928"/>
              <a:gd name="connsiteX1514" fmla="*/ 11282 w 712090"/>
              <a:gd name="connsiteY1514" fmla="*/ 265166 h 722928"/>
              <a:gd name="connsiteX1515" fmla="*/ 9198 w 712090"/>
              <a:gd name="connsiteY1515" fmla="*/ 283898 h 722928"/>
              <a:gd name="connsiteX1516" fmla="*/ 7521 w 712090"/>
              <a:gd name="connsiteY1516" fmla="*/ 272678 h 722928"/>
              <a:gd name="connsiteX1517" fmla="*/ 5232 w 712090"/>
              <a:gd name="connsiteY1517" fmla="*/ 273821 h 722928"/>
              <a:gd name="connsiteX1518" fmla="*/ 7521 w 712090"/>
              <a:gd name="connsiteY1518" fmla="*/ 262818 h 722928"/>
              <a:gd name="connsiteX1519" fmla="*/ 26325 w 712090"/>
              <a:gd name="connsiteY1519" fmla="*/ 235118 h 722928"/>
              <a:gd name="connsiteX1520" fmla="*/ 67694 w 712090"/>
              <a:gd name="connsiteY1520" fmla="*/ 242630 h 722928"/>
              <a:gd name="connsiteX1521" fmla="*/ 94019 w 712090"/>
              <a:gd name="connsiteY1521" fmla="*/ 250142 h 722928"/>
              <a:gd name="connsiteX1522" fmla="*/ 116583 w 712090"/>
              <a:gd name="connsiteY1522" fmla="*/ 231362 h 722928"/>
              <a:gd name="connsiteX1523" fmla="*/ 157952 w 712090"/>
              <a:gd name="connsiteY1523" fmla="*/ 144974 h 722928"/>
              <a:gd name="connsiteX1524" fmla="*/ 168950 w 712090"/>
              <a:gd name="connsiteY1524" fmla="*/ 131793 h 722928"/>
              <a:gd name="connsiteX1525" fmla="*/ 166241 w 712090"/>
              <a:gd name="connsiteY1525" fmla="*/ 128325 h 722928"/>
              <a:gd name="connsiteX1526" fmla="*/ 161528 w 712090"/>
              <a:gd name="connsiteY1526" fmla="*/ 115052 h 722928"/>
              <a:gd name="connsiteX1527" fmla="*/ 153987 w 712090"/>
              <a:gd name="connsiteY1527" fmla="*/ 80920 h 722928"/>
              <a:gd name="connsiteX1528" fmla="*/ 161528 w 712090"/>
              <a:gd name="connsiteY1528" fmla="*/ 80920 h 722928"/>
              <a:gd name="connsiteX1529" fmla="*/ 165298 w 712090"/>
              <a:gd name="connsiteY1529" fmla="*/ 111259 h 722928"/>
              <a:gd name="connsiteX1530" fmla="*/ 173717 w 712090"/>
              <a:gd name="connsiteY1530" fmla="*/ 126079 h 722928"/>
              <a:gd name="connsiteX1531" fmla="*/ 176756 w 712090"/>
              <a:gd name="connsiteY1531" fmla="*/ 122438 h 722928"/>
              <a:gd name="connsiteX1532" fmla="*/ 188038 w 712090"/>
              <a:gd name="connsiteY1532" fmla="*/ 114456 h 722928"/>
              <a:gd name="connsiteX1533" fmla="*/ 188038 w 712090"/>
              <a:gd name="connsiteY1533" fmla="*/ 109143 h 722928"/>
              <a:gd name="connsiteX1534" fmla="*/ 185208 w 712090"/>
              <a:gd name="connsiteY1534" fmla="*/ 112053 h 722928"/>
              <a:gd name="connsiteX1535" fmla="*/ 181504 w 712090"/>
              <a:gd name="connsiteY1535" fmla="*/ 108243 h 722928"/>
              <a:gd name="connsiteX1536" fmla="*/ 181504 w 712090"/>
              <a:gd name="connsiteY1536" fmla="*/ 100623 h 722928"/>
              <a:gd name="connsiteX1537" fmla="*/ 181874 w 712090"/>
              <a:gd name="connsiteY1537" fmla="*/ 96818 h 722928"/>
              <a:gd name="connsiteX1538" fmla="*/ 171837 w 712090"/>
              <a:gd name="connsiteY1538" fmla="*/ 85679 h 722928"/>
              <a:gd name="connsiteX1539" fmla="*/ 174096 w 712090"/>
              <a:gd name="connsiteY1539" fmla="*/ 98086 h 722928"/>
              <a:gd name="connsiteX1540" fmla="*/ 177800 w 712090"/>
              <a:gd name="connsiteY1540" fmla="*/ 115595 h 722928"/>
              <a:gd name="connsiteX1541" fmla="*/ 170391 w 712090"/>
              <a:gd name="connsiteY1541" fmla="*/ 119380 h 722928"/>
              <a:gd name="connsiteX1542" fmla="*/ 166906 w 712090"/>
              <a:gd name="connsiteY1542" fmla="*/ 80208 h 722928"/>
              <a:gd name="connsiteX1543" fmla="*/ 154191 w 712090"/>
              <a:gd name="connsiteY1543" fmla="*/ 66098 h 722928"/>
              <a:gd name="connsiteX1544" fmla="*/ 154191 w 712090"/>
              <a:gd name="connsiteY1544" fmla="*/ 62342 h 722928"/>
              <a:gd name="connsiteX1545" fmla="*/ 267014 w 712090"/>
              <a:gd name="connsiteY1545" fmla="*/ 2246 h 722928"/>
              <a:gd name="connsiteX1546" fmla="*/ 284878 w 712090"/>
              <a:gd name="connsiteY1546" fmla="*/ 368 h 72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Lst>
            <a:rect l="l" t="t" r="r" b="b"/>
            <a:pathLst>
              <a:path w="712090" h="722928">
                <a:moveTo>
                  <a:pt x="470086" y="687830"/>
                </a:moveTo>
                <a:lnTo>
                  <a:pt x="466335" y="689593"/>
                </a:lnTo>
                <a:cubicBezTo>
                  <a:pt x="447531" y="697105"/>
                  <a:pt x="421205" y="712129"/>
                  <a:pt x="398641" y="712129"/>
                </a:cubicBezTo>
                <a:lnTo>
                  <a:pt x="377463" y="705190"/>
                </a:lnTo>
                <a:lnTo>
                  <a:pt x="380990" y="710297"/>
                </a:lnTo>
                <a:cubicBezTo>
                  <a:pt x="383922" y="713463"/>
                  <a:pt x="387205" y="715808"/>
                  <a:pt x="390957" y="716746"/>
                </a:cubicBezTo>
                <a:cubicBezTo>
                  <a:pt x="417223" y="724251"/>
                  <a:pt x="443489" y="705490"/>
                  <a:pt x="466003" y="690481"/>
                </a:cubicBezTo>
                <a:close/>
                <a:moveTo>
                  <a:pt x="144247" y="618258"/>
                </a:moveTo>
                <a:lnTo>
                  <a:pt x="145724" y="619976"/>
                </a:lnTo>
                <a:lnTo>
                  <a:pt x="146727" y="620494"/>
                </a:lnTo>
                <a:lnTo>
                  <a:pt x="145452" y="618332"/>
                </a:lnTo>
                <a:close/>
                <a:moveTo>
                  <a:pt x="164345" y="618189"/>
                </a:moveTo>
                <a:lnTo>
                  <a:pt x="162454" y="622038"/>
                </a:lnTo>
                <a:lnTo>
                  <a:pt x="165797" y="618636"/>
                </a:lnTo>
                <a:close/>
                <a:moveTo>
                  <a:pt x="259397" y="615291"/>
                </a:moveTo>
                <a:cubicBezTo>
                  <a:pt x="263207" y="618784"/>
                  <a:pt x="267017" y="618784"/>
                  <a:pt x="267017" y="622276"/>
                </a:cubicBezTo>
                <a:cubicBezTo>
                  <a:pt x="267017" y="622276"/>
                  <a:pt x="270827" y="625769"/>
                  <a:pt x="270827" y="629262"/>
                </a:cubicBezTo>
                <a:cubicBezTo>
                  <a:pt x="274637" y="629262"/>
                  <a:pt x="270827" y="632754"/>
                  <a:pt x="267017" y="632754"/>
                </a:cubicBezTo>
                <a:cubicBezTo>
                  <a:pt x="267017" y="629262"/>
                  <a:pt x="263207" y="629262"/>
                  <a:pt x="263207" y="625769"/>
                </a:cubicBezTo>
                <a:cubicBezTo>
                  <a:pt x="259397" y="625769"/>
                  <a:pt x="259397" y="622276"/>
                  <a:pt x="255587" y="618784"/>
                </a:cubicBezTo>
                <a:cubicBezTo>
                  <a:pt x="255587" y="618784"/>
                  <a:pt x="255587" y="615291"/>
                  <a:pt x="259397" y="615291"/>
                </a:cubicBezTo>
                <a:close/>
                <a:moveTo>
                  <a:pt x="149994" y="613812"/>
                </a:moveTo>
                <a:lnTo>
                  <a:pt x="155046" y="618268"/>
                </a:lnTo>
                <a:cubicBezTo>
                  <a:pt x="151341" y="618268"/>
                  <a:pt x="151341" y="618268"/>
                  <a:pt x="151341" y="618268"/>
                </a:cubicBezTo>
                <a:cubicBezTo>
                  <a:pt x="149489" y="616383"/>
                  <a:pt x="149489" y="615440"/>
                  <a:pt x="149952" y="614026"/>
                </a:cubicBezTo>
                <a:close/>
                <a:moveTo>
                  <a:pt x="533377" y="612898"/>
                </a:moveTo>
                <a:lnTo>
                  <a:pt x="533542" y="617116"/>
                </a:lnTo>
                <a:lnTo>
                  <a:pt x="533929" y="615291"/>
                </a:lnTo>
                <a:cubicBezTo>
                  <a:pt x="537633" y="615291"/>
                  <a:pt x="541338" y="621641"/>
                  <a:pt x="537633" y="621641"/>
                </a:cubicBezTo>
                <a:lnTo>
                  <a:pt x="533653" y="619935"/>
                </a:lnTo>
                <a:lnTo>
                  <a:pt x="534028" y="629497"/>
                </a:lnTo>
                <a:cubicBezTo>
                  <a:pt x="537789" y="637009"/>
                  <a:pt x="537789" y="652033"/>
                  <a:pt x="530268" y="659545"/>
                </a:cubicBezTo>
                <a:lnTo>
                  <a:pt x="516833" y="665860"/>
                </a:lnTo>
                <a:lnTo>
                  <a:pt x="522287" y="664215"/>
                </a:lnTo>
                <a:lnTo>
                  <a:pt x="536210" y="659475"/>
                </a:lnTo>
                <a:lnTo>
                  <a:pt x="533929" y="652438"/>
                </a:lnTo>
                <a:cubicBezTo>
                  <a:pt x="530225" y="648628"/>
                  <a:pt x="537633" y="648628"/>
                  <a:pt x="537633" y="652438"/>
                </a:cubicBezTo>
                <a:lnTo>
                  <a:pt x="540366" y="658060"/>
                </a:lnTo>
                <a:lnTo>
                  <a:pt x="544331" y="656710"/>
                </a:lnTo>
                <a:lnTo>
                  <a:pt x="545678" y="653542"/>
                </a:lnTo>
                <a:lnTo>
                  <a:pt x="541496" y="650018"/>
                </a:lnTo>
                <a:cubicBezTo>
                  <a:pt x="540067" y="647703"/>
                  <a:pt x="539115" y="644925"/>
                  <a:pt x="537210" y="641220"/>
                </a:cubicBezTo>
                <a:cubicBezTo>
                  <a:pt x="533400" y="637516"/>
                  <a:pt x="541020" y="637516"/>
                  <a:pt x="541020" y="641220"/>
                </a:cubicBezTo>
                <a:lnTo>
                  <a:pt x="547128" y="650129"/>
                </a:lnTo>
                <a:lnTo>
                  <a:pt x="550735" y="641643"/>
                </a:lnTo>
                <a:lnTo>
                  <a:pt x="548640" y="641643"/>
                </a:lnTo>
                <a:cubicBezTo>
                  <a:pt x="544830" y="630213"/>
                  <a:pt x="541020" y="622593"/>
                  <a:pt x="537210" y="614973"/>
                </a:cubicBezTo>
                <a:lnTo>
                  <a:pt x="537175" y="614797"/>
                </a:lnTo>
                <a:close/>
                <a:moveTo>
                  <a:pt x="140229" y="603187"/>
                </a:moveTo>
                <a:cubicBezTo>
                  <a:pt x="143933" y="610727"/>
                  <a:pt x="147637" y="614498"/>
                  <a:pt x="151341" y="622038"/>
                </a:cubicBezTo>
                <a:cubicBezTo>
                  <a:pt x="151341" y="622038"/>
                  <a:pt x="155046" y="622038"/>
                  <a:pt x="155046" y="618268"/>
                </a:cubicBezTo>
                <a:cubicBezTo>
                  <a:pt x="155046" y="620173"/>
                  <a:pt x="154120" y="622038"/>
                  <a:pt x="152731" y="622981"/>
                </a:cubicBezTo>
                <a:lnTo>
                  <a:pt x="150880" y="622638"/>
                </a:lnTo>
                <a:lnTo>
                  <a:pt x="173236" y="634183"/>
                </a:lnTo>
                <a:cubicBezTo>
                  <a:pt x="187375" y="637001"/>
                  <a:pt x="220601" y="641932"/>
                  <a:pt x="229968" y="628371"/>
                </a:cubicBezTo>
                <a:lnTo>
                  <a:pt x="229797" y="608644"/>
                </a:lnTo>
                <a:lnTo>
                  <a:pt x="222250" y="612413"/>
                </a:lnTo>
                <a:lnTo>
                  <a:pt x="208165" y="619447"/>
                </a:lnTo>
                <a:lnTo>
                  <a:pt x="207433" y="621641"/>
                </a:lnTo>
                <a:lnTo>
                  <a:pt x="205261" y="620897"/>
                </a:lnTo>
                <a:lnTo>
                  <a:pt x="203081" y="621985"/>
                </a:lnTo>
                <a:lnTo>
                  <a:pt x="192942" y="622173"/>
                </a:lnTo>
                <a:lnTo>
                  <a:pt x="203994" y="629050"/>
                </a:lnTo>
                <a:cubicBezTo>
                  <a:pt x="207963" y="629050"/>
                  <a:pt x="203994" y="632754"/>
                  <a:pt x="200025" y="632754"/>
                </a:cubicBezTo>
                <a:cubicBezTo>
                  <a:pt x="196056" y="632754"/>
                  <a:pt x="192087" y="629050"/>
                  <a:pt x="188119" y="629050"/>
                </a:cubicBezTo>
                <a:cubicBezTo>
                  <a:pt x="186134" y="627198"/>
                  <a:pt x="186134" y="625346"/>
                  <a:pt x="187126" y="623957"/>
                </a:cubicBezTo>
                <a:lnTo>
                  <a:pt x="190864" y="622212"/>
                </a:lnTo>
                <a:lnTo>
                  <a:pt x="178184" y="622447"/>
                </a:lnTo>
                <a:lnTo>
                  <a:pt x="177310" y="622179"/>
                </a:lnTo>
                <a:lnTo>
                  <a:pt x="178197" y="625337"/>
                </a:lnTo>
                <a:cubicBezTo>
                  <a:pt x="177271" y="626751"/>
                  <a:pt x="175419" y="627694"/>
                  <a:pt x="173566" y="625809"/>
                </a:cubicBezTo>
                <a:lnTo>
                  <a:pt x="168628" y="620782"/>
                </a:lnTo>
                <a:lnTo>
                  <a:pt x="169171" y="619675"/>
                </a:lnTo>
                <a:lnTo>
                  <a:pt x="166833" y="618955"/>
                </a:lnTo>
                <a:lnTo>
                  <a:pt x="168628" y="620782"/>
                </a:lnTo>
                <a:lnTo>
                  <a:pt x="166158" y="625809"/>
                </a:lnTo>
                <a:cubicBezTo>
                  <a:pt x="166158" y="625809"/>
                  <a:pt x="162454" y="625809"/>
                  <a:pt x="162454" y="625809"/>
                </a:cubicBezTo>
                <a:lnTo>
                  <a:pt x="155046" y="615755"/>
                </a:lnTo>
                <a:lnTo>
                  <a:pt x="155046" y="613722"/>
                </a:lnTo>
                <a:lnTo>
                  <a:pt x="151687" y="610727"/>
                </a:lnTo>
                <a:lnTo>
                  <a:pt x="151341" y="610727"/>
                </a:lnTo>
                <a:lnTo>
                  <a:pt x="155046" y="615755"/>
                </a:lnTo>
                <a:lnTo>
                  <a:pt x="155046" y="618268"/>
                </a:lnTo>
                <a:lnTo>
                  <a:pt x="150601" y="610727"/>
                </a:lnTo>
                <a:lnTo>
                  <a:pt x="150762" y="609903"/>
                </a:lnTo>
                <a:lnTo>
                  <a:pt x="149398" y="608687"/>
                </a:lnTo>
                <a:lnTo>
                  <a:pt x="150601" y="610727"/>
                </a:lnTo>
                <a:lnTo>
                  <a:pt x="149994" y="613812"/>
                </a:lnTo>
                <a:lnTo>
                  <a:pt x="148100" y="612141"/>
                </a:lnTo>
                <a:lnTo>
                  <a:pt x="144433" y="604260"/>
                </a:lnTo>
                <a:lnTo>
                  <a:pt x="143229" y="603187"/>
                </a:lnTo>
                <a:close/>
                <a:moveTo>
                  <a:pt x="123971" y="584503"/>
                </a:moveTo>
                <a:lnTo>
                  <a:pt x="128475" y="599914"/>
                </a:lnTo>
                <a:lnTo>
                  <a:pt x="142664" y="616417"/>
                </a:lnTo>
                <a:lnTo>
                  <a:pt x="143664" y="615297"/>
                </a:lnTo>
                <a:lnTo>
                  <a:pt x="136525" y="603187"/>
                </a:lnTo>
                <a:lnTo>
                  <a:pt x="140792" y="601015"/>
                </a:lnTo>
                <a:lnTo>
                  <a:pt x="126397" y="588181"/>
                </a:lnTo>
                <a:close/>
                <a:moveTo>
                  <a:pt x="114206" y="569691"/>
                </a:moveTo>
                <a:lnTo>
                  <a:pt x="115742" y="573310"/>
                </a:lnTo>
                <a:lnTo>
                  <a:pt x="116213" y="572735"/>
                </a:lnTo>
                <a:close/>
                <a:moveTo>
                  <a:pt x="590020" y="532741"/>
                </a:moveTo>
                <a:cubicBezTo>
                  <a:pt x="593724" y="536234"/>
                  <a:pt x="597428" y="539726"/>
                  <a:pt x="601133" y="543219"/>
                </a:cubicBezTo>
                <a:cubicBezTo>
                  <a:pt x="604837" y="546712"/>
                  <a:pt x="597428" y="550204"/>
                  <a:pt x="597428" y="546712"/>
                </a:cubicBezTo>
                <a:cubicBezTo>
                  <a:pt x="593724" y="543219"/>
                  <a:pt x="590020" y="539726"/>
                  <a:pt x="586316" y="539726"/>
                </a:cubicBezTo>
                <a:cubicBezTo>
                  <a:pt x="582612" y="536234"/>
                  <a:pt x="586316" y="532741"/>
                  <a:pt x="590020" y="532741"/>
                </a:cubicBezTo>
                <a:close/>
                <a:moveTo>
                  <a:pt x="589152" y="510475"/>
                </a:moveTo>
                <a:lnTo>
                  <a:pt x="575861" y="536488"/>
                </a:lnTo>
                <a:lnTo>
                  <a:pt x="577122" y="536909"/>
                </a:lnTo>
                <a:cubicBezTo>
                  <a:pt x="577586" y="538298"/>
                  <a:pt x="577586" y="540150"/>
                  <a:pt x="575733" y="540150"/>
                </a:cubicBezTo>
                <a:lnTo>
                  <a:pt x="574058" y="539964"/>
                </a:lnTo>
                <a:lnTo>
                  <a:pt x="566141" y="554430"/>
                </a:lnTo>
                <a:lnTo>
                  <a:pt x="568523" y="554668"/>
                </a:lnTo>
                <a:cubicBezTo>
                  <a:pt x="569515" y="556157"/>
                  <a:pt x="569515" y="558141"/>
                  <a:pt x="567531" y="558141"/>
                </a:cubicBezTo>
                <a:lnTo>
                  <a:pt x="565320" y="555930"/>
                </a:lnTo>
                <a:lnTo>
                  <a:pt x="564114" y="558133"/>
                </a:lnTo>
                <a:cubicBezTo>
                  <a:pt x="556593" y="565645"/>
                  <a:pt x="545311" y="573157"/>
                  <a:pt x="537789" y="584425"/>
                </a:cubicBezTo>
                <a:lnTo>
                  <a:pt x="535939" y="592741"/>
                </a:lnTo>
                <a:lnTo>
                  <a:pt x="538750" y="596259"/>
                </a:lnTo>
                <a:lnTo>
                  <a:pt x="555436" y="598520"/>
                </a:lnTo>
                <a:lnTo>
                  <a:pt x="549048" y="592273"/>
                </a:lnTo>
                <a:cubicBezTo>
                  <a:pt x="549048" y="592273"/>
                  <a:pt x="545192" y="588502"/>
                  <a:pt x="541337" y="584732"/>
                </a:cubicBezTo>
                <a:cubicBezTo>
                  <a:pt x="541337" y="584732"/>
                  <a:pt x="541337" y="577191"/>
                  <a:pt x="545192" y="580962"/>
                </a:cubicBezTo>
                <a:cubicBezTo>
                  <a:pt x="547120" y="582847"/>
                  <a:pt x="552903" y="587560"/>
                  <a:pt x="557240" y="592273"/>
                </a:cubicBezTo>
                <a:lnTo>
                  <a:pt x="559657" y="595684"/>
                </a:lnTo>
                <a:lnTo>
                  <a:pt x="570560" y="587681"/>
                </a:lnTo>
                <a:lnTo>
                  <a:pt x="561816" y="584996"/>
                </a:lnTo>
                <a:cubicBezTo>
                  <a:pt x="559435" y="582218"/>
                  <a:pt x="557530" y="578514"/>
                  <a:pt x="555625" y="576662"/>
                </a:cubicBezTo>
                <a:cubicBezTo>
                  <a:pt x="555625" y="572957"/>
                  <a:pt x="559435" y="569253"/>
                  <a:pt x="563245" y="572957"/>
                </a:cubicBezTo>
                <a:cubicBezTo>
                  <a:pt x="563245" y="576662"/>
                  <a:pt x="563245" y="576662"/>
                  <a:pt x="567055" y="580366"/>
                </a:cubicBezTo>
                <a:cubicBezTo>
                  <a:pt x="567055" y="580366"/>
                  <a:pt x="567055" y="580366"/>
                  <a:pt x="567055" y="584070"/>
                </a:cubicBezTo>
                <a:cubicBezTo>
                  <a:pt x="570865" y="582218"/>
                  <a:pt x="572770" y="583144"/>
                  <a:pt x="573246" y="584533"/>
                </a:cubicBezTo>
                <a:lnTo>
                  <a:pt x="571371" y="587085"/>
                </a:lnTo>
                <a:lnTo>
                  <a:pt x="572623" y="586166"/>
                </a:lnTo>
                <a:lnTo>
                  <a:pt x="579369" y="577606"/>
                </a:lnTo>
                <a:lnTo>
                  <a:pt x="579239" y="577645"/>
                </a:lnTo>
                <a:cubicBezTo>
                  <a:pt x="577929" y="576738"/>
                  <a:pt x="577056" y="574923"/>
                  <a:pt x="578803" y="573109"/>
                </a:cubicBezTo>
                <a:cubicBezTo>
                  <a:pt x="578803" y="569481"/>
                  <a:pt x="571817" y="565852"/>
                  <a:pt x="568325" y="562223"/>
                </a:cubicBezTo>
                <a:cubicBezTo>
                  <a:pt x="568325" y="558595"/>
                  <a:pt x="571817" y="554966"/>
                  <a:pt x="571817" y="558595"/>
                </a:cubicBezTo>
                <a:cubicBezTo>
                  <a:pt x="575310" y="560409"/>
                  <a:pt x="578803" y="563131"/>
                  <a:pt x="580986" y="566306"/>
                </a:cubicBezTo>
                <a:lnTo>
                  <a:pt x="581987" y="574284"/>
                </a:lnTo>
                <a:lnTo>
                  <a:pt x="587280" y="567568"/>
                </a:lnTo>
                <a:lnTo>
                  <a:pt x="593569" y="557612"/>
                </a:lnTo>
                <a:lnTo>
                  <a:pt x="590153" y="557612"/>
                </a:lnTo>
                <a:cubicBezTo>
                  <a:pt x="590153" y="553908"/>
                  <a:pt x="583009" y="546500"/>
                  <a:pt x="579437" y="542795"/>
                </a:cubicBezTo>
                <a:cubicBezTo>
                  <a:pt x="579437" y="542795"/>
                  <a:pt x="583009" y="539091"/>
                  <a:pt x="583009" y="539091"/>
                </a:cubicBezTo>
                <a:lnTo>
                  <a:pt x="593650" y="557483"/>
                </a:lnTo>
                <a:lnTo>
                  <a:pt x="597580" y="551262"/>
                </a:lnTo>
                <a:lnTo>
                  <a:pt x="607186" y="540043"/>
                </a:lnTo>
                <a:lnTo>
                  <a:pt x="601662" y="540043"/>
                </a:lnTo>
                <a:cubicBezTo>
                  <a:pt x="601662" y="528613"/>
                  <a:pt x="593724" y="520993"/>
                  <a:pt x="589756" y="513373"/>
                </a:cubicBezTo>
                <a:close/>
                <a:moveTo>
                  <a:pt x="650813" y="505728"/>
                </a:moveTo>
                <a:lnTo>
                  <a:pt x="649990" y="505748"/>
                </a:lnTo>
                <a:lnTo>
                  <a:pt x="652326" y="509953"/>
                </a:lnTo>
                <a:close/>
                <a:moveTo>
                  <a:pt x="597694" y="502578"/>
                </a:moveTo>
                <a:cubicBezTo>
                  <a:pt x="597694" y="502578"/>
                  <a:pt x="601663" y="505753"/>
                  <a:pt x="597694" y="505753"/>
                </a:cubicBezTo>
                <a:cubicBezTo>
                  <a:pt x="593725" y="508928"/>
                  <a:pt x="593725" y="502578"/>
                  <a:pt x="597694" y="502578"/>
                </a:cubicBezTo>
                <a:close/>
                <a:moveTo>
                  <a:pt x="602023" y="497790"/>
                </a:moveTo>
                <a:cubicBezTo>
                  <a:pt x="597770" y="499523"/>
                  <a:pt x="594113" y="502857"/>
                  <a:pt x="590851" y="507149"/>
                </a:cubicBezTo>
                <a:lnTo>
                  <a:pt x="589984" y="508845"/>
                </a:lnTo>
                <a:lnTo>
                  <a:pt x="593724" y="509563"/>
                </a:lnTo>
                <a:lnTo>
                  <a:pt x="608687" y="538291"/>
                </a:lnTo>
                <a:lnTo>
                  <a:pt x="618572" y="526746"/>
                </a:lnTo>
                <a:lnTo>
                  <a:pt x="612708" y="515279"/>
                </a:lnTo>
                <a:cubicBezTo>
                  <a:pt x="610393" y="510428"/>
                  <a:pt x="608541" y="505577"/>
                  <a:pt x="608541" y="501697"/>
                </a:cubicBezTo>
                <a:cubicBezTo>
                  <a:pt x="604837" y="497816"/>
                  <a:pt x="608541" y="497816"/>
                  <a:pt x="612245" y="501697"/>
                </a:cubicBezTo>
                <a:lnTo>
                  <a:pt x="622973" y="524175"/>
                </a:lnTo>
                <a:lnTo>
                  <a:pt x="648296" y="514455"/>
                </a:lnTo>
                <a:lnTo>
                  <a:pt x="646430" y="513056"/>
                </a:lnTo>
                <a:cubicBezTo>
                  <a:pt x="646430" y="509246"/>
                  <a:pt x="642620" y="505436"/>
                  <a:pt x="635000" y="505436"/>
                </a:cubicBezTo>
                <a:lnTo>
                  <a:pt x="635110" y="504665"/>
                </a:lnTo>
                <a:lnTo>
                  <a:pt x="616765" y="498038"/>
                </a:lnTo>
                <a:cubicBezTo>
                  <a:pt x="611124" y="495925"/>
                  <a:pt x="606276" y="496057"/>
                  <a:pt x="602023" y="497790"/>
                </a:cubicBezTo>
                <a:close/>
                <a:moveTo>
                  <a:pt x="267758" y="449397"/>
                </a:moveTo>
                <a:cubicBezTo>
                  <a:pt x="267758" y="445428"/>
                  <a:pt x="271463" y="453366"/>
                  <a:pt x="267758" y="453366"/>
                </a:cubicBezTo>
                <a:cubicBezTo>
                  <a:pt x="264054" y="453366"/>
                  <a:pt x="260350" y="449397"/>
                  <a:pt x="267758" y="449397"/>
                </a:cubicBezTo>
                <a:close/>
                <a:moveTo>
                  <a:pt x="338045" y="377886"/>
                </a:moveTo>
                <a:lnTo>
                  <a:pt x="338267" y="378114"/>
                </a:lnTo>
                <a:lnTo>
                  <a:pt x="337307" y="377946"/>
                </a:lnTo>
                <a:close/>
                <a:moveTo>
                  <a:pt x="329792" y="376628"/>
                </a:moveTo>
                <a:lnTo>
                  <a:pt x="337307" y="377946"/>
                </a:lnTo>
                <a:lnTo>
                  <a:pt x="336562" y="378006"/>
                </a:lnTo>
                <a:lnTo>
                  <a:pt x="331093" y="377356"/>
                </a:lnTo>
                <a:close/>
                <a:moveTo>
                  <a:pt x="367819" y="374695"/>
                </a:moveTo>
                <a:lnTo>
                  <a:pt x="367720" y="374762"/>
                </a:lnTo>
                <a:lnTo>
                  <a:pt x="367782" y="374752"/>
                </a:lnTo>
                <a:close/>
                <a:moveTo>
                  <a:pt x="333810" y="373524"/>
                </a:moveTo>
                <a:lnTo>
                  <a:pt x="343155" y="376784"/>
                </a:lnTo>
                <a:lnTo>
                  <a:pt x="340488" y="377686"/>
                </a:lnTo>
                <a:lnTo>
                  <a:pt x="338045" y="377886"/>
                </a:lnTo>
                <a:close/>
                <a:moveTo>
                  <a:pt x="340420" y="372503"/>
                </a:moveTo>
                <a:lnTo>
                  <a:pt x="340469" y="372552"/>
                </a:lnTo>
                <a:lnTo>
                  <a:pt x="340542" y="372558"/>
                </a:lnTo>
                <a:close/>
                <a:moveTo>
                  <a:pt x="332148" y="371812"/>
                </a:moveTo>
                <a:lnTo>
                  <a:pt x="336769" y="372520"/>
                </a:lnTo>
                <a:lnTo>
                  <a:pt x="334237" y="373131"/>
                </a:lnTo>
                <a:lnTo>
                  <a:pt x="333148" y="372842"/>
                </a:lnTo>
                <a:close/>
                <a:moveTo>
                  <a:pt x="327762" y="371413"/>
                </a:moveTo>
                <a:lnTo>
                  <a:pt x="333148" y="372842"/>
                </a:lnTo>
                <a:lnTo>
                  <a:pt x="333810" y="373524"/>
                </a:lnTo>
                <a:close/>
                <a:moveTo>
                  <a:pt x="325327" y="370768"/>
                </a:moveTo>
                <a:lnTo>
                  <a:pt x="326367" y="370927"/>
                </a:lnTo>
                <a:lnTo>
                  <a:pt x="327762" y="371413"/>
                </a:lnTo>
                <a:close/>
                <a:moveTo>
                  <a:pt x="323677" y="370330"/>
                </a:moveTo>
                <a:lnTo>
                  <a:pt x="325327" y="370768"/>
                </a:lnTo>
                <a:lnTo>
                  <a:pt x="323755" y="370527"/>
                </a:lnTo>
                <a:close/>
                <a:moveTo>
                  <a:pt x="324844" y="370100"/>
                </a:moveTo>
                <a:lnTo>
                  <a:pt x="331675" y="371395"/>
                </a:lnTo>
                <a:lnTo>
                  <a:pt x="331741" y="371393"/>
                </a:lnTo>
                <a:lnTo>
                  <a:pt x="332148" y="371812"/>
                </a:lnTo>
                <a:lnTo>
                  <a:pt x="326367" y="370927"/>
                </a:lnTo>
                <a:lnTo>
                  <a:pt x="325386" y="370584"/>
                </a:lnTo>
                <a:close/>
                <a:moveTo>
                  <a:pt x="317714" y="368749"/>
                </a:moveTo>
                <a:lnTo>
                  <a:pt x="323483" y="369842"/>
                </a:lnTo>
                <a:lnTo>
                  <a:pt x="323677" y="370330"/>
                </a:lnTo>
                <a:close/>
                <a:moveTo>
                  <a:pt x="352334" y="368564"/>
                </a:moveTo>
                <a:lnTo>
                  <a:pt x="352847" y="368641"/>
                </a:lnTo>
                <a:lnTo>
                  <a:pt x="351027" y="369080"/>
                </a:lnTo>
                <a:close/>
                <a:moveTo>
                  <a:pt x="322895" y="368357"/>
                </a:moveTo>
                <a:lnTo>
                  <a:pt x="324844" y="370100"/>
                </a:lnTo>
                <a:lnTo>
                  <a:pt x="323483" y="369842"/>
                </a:lnTo>
                <a:close/>
                <a:moveTo>
                  <a:pt x="357485" y="367522"/>
                </a:moveTo>
                <a:lnTo>
                  <a:pt x="354621" y="368906"/>
                </a:lnTo>
                <a:lnTo>
                  <a:pt x="352847" y="368641"/>
                </a:lnTo>
                <a:close/>
                <a:moveTo>
                  <a:pt x="326913" y="366414"/>
                </a:moveTo>
                <a:lnTo>
                  <a:pt x="327715" y="367112"/>
                </a:lnTo>
                <a:lnTo>
                  <a:pt x="328260" y="367021"/>
                </a:lnTo>
                <a:close/>
                <a:moveTo>
                  <a:pt x="334030" y="366066"/>
                </a:moveTo>
                <a:lnTo>
                  <a:pt x="335036" y="367079"/>
                </a:lnTo>
                <a:lnTo>
                  <a:pt x="332962" y="366243"/>
                </a:lnTo>
                <a:close/>
                <a:moveTo>
                  <a:pt x="329941" y="365024"/>
                </a:moveTo>
                <a:lnTo>
                  <a:pt x="332962" y="366243"/>
                </a:lnTo>
                <a:lnTo>
                  <a:pt x="332017" y="366399"/>
                </a:lnTo>
                <a:lnTo>
                  <a:pt x="330510" y="365723"/>
                </a:lnTo>
                <a:close/>
                <a:moveTo>
                  <a:pt x="523562" y="359900"/>
                </a:moveTo>
                <a:lnTo>
                  <a:pt x="524059" y="360149"/>
                </a:lnTo>
                <a:lnTo>
                  <a:pt x="523119" y="363451"/>
                </a:lnTo>
                <a:close/>
                <a:moveTo>
                  <a:pt x="538162" y="359678"/>
                </a:moveTo>
                <a:lnTo>
                  <a:pt x="538162" y="386093"/>
                </a:lnTo>
                <a:cubicBezTo>
                  <a:pt x="538162" y="389866"/>
                  <a:pt x="530640" y="389866"/>
                  <a:pt x="530640" y="386093"/>
                </a:cubicBezTo>
                <a:lnTo>
                  <a:pt x="533546" y="362765"/>
                </a:lnTo>
                <a:close/>
                <a:moveTo>
                  <a:pt x="523632" y="359335"/>
                </a:moveTo>
                <a:lnTo>
                  <a:pt x="523562" y="359900"/>
                </a:lnTo>
                <a:lnTo>
                  <a:pt x="523119" y="359678"/>
                </a:lnTo>
                <a:close/>
                <a:moveTo>
                  <a:pt x="368410" y="358768"/>
                </a:moveTo>
                <a:lnTo>
                  <a:pt x="366459" y="363695"/>
                </a:lnTo>
                <a:lnTo>
                  <a:pt x="361987" y="366039"/>
                </a:lnTo>
                <a:lnTo>
                  <a:pt x="358464" y="367285"/>
                </a:lnTo>
                <a:lnTo>
                  <a:pt x="357485" y="367522"/>
                </a:lnTo>
                <a:lnTo>
                  <a:pt x="363123" y="364797"/>
                </a:lnTo>
                <a:lnTo>
                  <a:pt x="364910" y="361689"/>
                </a:lnTo>
                <a:close/>
                <a:moveTo>
                  <a:pt x="527632" y="356659"/>
                </a:moveTo>
                <a:lnTo>
                  <a:pt x="525000" y="360621"/>
                </a:lnTo>
                <a:lnTo>
                  <a:pt x="524059" y="360149"/>
                </a:lnTo>
                <a:lnTo>
                  <a:pt x="524446" y="358790"/>
                </a:lnTo>
                <a:close/>
                <a:moveTo>
                  <a:pt x="368412" y="355599"/>
                </a:moveTo>
                <a:lnTo>
                  <a:pt x="364910" y="361689"/>
                </a:lnTo>
                <a:lnTo>
                  <a:pt x="360561" y="365318"/>
                </a:lnTo>
                <a:lnTo>
                  <a:pt x="352334" y="368564"/>
                </a:lnTo>
                <a:lnTo>
                  <a:pt x="342624" y="367112"/>
                </a:lnTo>
                <a:lnTo>
                  <a:pt x="340806" y="364944"/>
                </a:lnTo>
                <a:lnTo>
                  <a:pt x="350078" y="363408"/>
                </a:lnTo>
                <a:close/>
                <a:moveTo>
                  <a:pt x="373550" y="354480"/>
                </a:moveTo>
                <a:lnTo>
                  <a:pt x="369610" y="363342"/>
                </a:lnTo>
                <a:lnTo>
                  <a:pt x="366108" y="364581"/>
                </a:lnTo>
                <a:lnTo>
                  <a:pt x="366459" y="363695"/>
                </a:lnTo>
                <a:lnTo>
                  <a:pt x="369879" y="361903"/>
                </a:lnTo>
                <a:lnTo>
                  <a:pt x="373411" y="354596"/>
                </a:lnTo>
                <a:close/>
                <a:moveTo>
                  <a:pt x="374096" y="353178"/>
                </a:moveTo>
                <a:lnTo>
                  <a:pt x="373411" y="354596"/>
                </a:lnTo>
                <a:lnTo>
                  <a:pt x="368410" y="358768"/>
                </a:lnTo>
                <a:lnTo>
                  <a:pt x="369920" y="354957"/>
                </a:lnTo>
                <a:close/>
                <a:moveTo>
                  <a:pt x="374919" y="352827"/>
                </a:moveTo>
                <a:lnTo>
                  <a:pt x="374720" y="353504"/>
                </a:lnTo>
                <a:lnTo>
                  <a:pt x="373550" y="354480"/>
                </a:lnTo>
                <a:lnTo>
                  <a:pt x="374137" y="353161"/>
                </a:lnTo>
                <a:close/>
                <a:moveTo>
                  <a:pt x="374501" y="352341"/>
                </a:moveTo>
                <a:lnTo>
                  <a:pt x="374137" y="353161"/>
                </a:lnTo>
                <a:lnTo>
                  <a:pt x="374096" y="353178"/>
                </a:lnTo>
                <a:close/>
                <a:moveTo>
                  <a:pt x="534401" y="352131"/>
                </a:moveTo>
                <a:cubicBezTo>
                  <a:pt x="538162" y="352131"/>
                  <a:pt x="538162" y="352131"/>
                  <a:pt x="538162" y="355904"/>
                </a:cubicBezTo>
                <a:lnTo>
                  <a:pt x="538162" y="359678"/>
                </a:lnTo>
                <a:cubicBezTo>
                  <a:pt x="534401" y="355904"/>
                  <a:pt x="534401" y="355904"/>
                  <a:pt x="534401" y="355904"/>
                </a:cubicBezTo>
                <a:lnTo>
                  <a:pt x="533546" y="362765"/>
                </a:lnTo>
                <a:lnTo>
                  <a:pt x="526880" y="367225"/>
                </a:lnTo>
                <a:cubicBezTo>
                  <a:pt x="526880" y="367225"/>
                  <a:pt x="523119" y="363451"/>
                  <a:pt x="523119" y="363451"/>
                </a:cubicBezTo>
                <a:lnTo>
                  <a:pt x="525000" y="360621"/>
                </a:lnTo>
                <a:lnTo>
                  <a:pt x="530640" y="363451"/>
                </a:lnTo>
                <a:lnTo>
                  <a:pt x="534401" y="352131"/>
                </a:lnTo>
                <a:close/>
                <a:moveTo>
                  <a:pt x="372441" y="348591"/>
                </a:moveTo>
                <a:lnTo>
                  <a:pt x="369920" y="354957"/>
                </a:lnTo>
                <a:lnTo>
                  <a:pt x="368412" y="355599"/>
                </a:lnTo>
                <a:close/>
                <a:moveTo>
                  <a:pt x="538162" y="340810"/>
                </a:moveTo>
                <a:lnTo>
                  <a:pt x="534401" y="352131"/>
                </a:lnTo>
                <a:lnTo>
                  <a:pt x="527632" y="356659"/>
                </a:lnTo>
                <a:close/>
                <a:moveTo>
                  <a:pt x="517831" y="339277"/>
                </a:moveTo>
                <a:lnTo>
                  <a:pt x="518941" y="340391"/>
                </a:lnTo>
                <a:lnTo>
                  <a:pt x="518792" y="340913"/>
                </a:lnTo>
                <a:lnTo>
                  <a:pt x="516014" y="341420"/>
                </a:lnTo>
                <a:lnTo>
                  <a:pt x="516068" y="341282"/>
                </a:lnTo>
                <a:close/>
                <a:moveTo>
                  <a:pt x="519358" y="338924"/>
                </a:moveTo>
                <a:lnTo>
                  <a:pt x="519358" y="340810"/>
                </a:lnTo>
                <a:lnTo>
                  <a:pt x="518941" y="340391"/>
                </a:lnTo>
                <a:close/>
                <a:moveTo>
                  <a:pt x="515953" y="337392"/>
                </a:moveTo>
                <a:lnTo>
                  <a:pt x="517102" y="338546"/>
                </a:lnTo>
                <a:lnTo>
                  <a:pt x="515598" y="340810"/>
                </a:lnTo>
                <a:close/>
                <a:moveTo>
                  <a:pt x="530640" y="337036"/>
                </a:moveTo>
                <a:lnTo>
                  <a:pt x="524446" y="358790"/>
                </a:lnTo>
                <a:lnTo>
                  <a:pt x="523632" y="359335"/>
                </a:lnTo>
                <a:lnTo>
                  <a:pt x="524668" y="351020"/>
                </a:lnTo>
                <a:close/>
                <a:moveTo>
                  <a:pt x="519941" y="336877"/>
                </a:moveTo>
                <a:lnTo>
                  <a:pt x="519358" y="338924"/>
                </a:lnTo>
                <a:lnTo>
                  <a:pt x="519358" y="337540"/>
                </a:lnTo>
                <a:close/>
                <a:moveTo>
                  <a:pt x="526437" y="336814"/>
                </a:moveTo>
                <a:lnTo>
                  <a:pt x="526880" y="337036"/>
                </a:lnTo>
                <a:lnTo>
                  <a:pt x="526316" y="337791"/>
                </a:lnTo>
                <a:close/>
                <a:moveTo>
                  <a:pt x="519358" y="335150"/>
                </a:moveTo>
                <a:lnTo>
                  <a:pt x="519358" y="337540"/>
                </a:lnTo>
                <a:lnTo>
                  <a:pt x="517831" y="339277"/>
                </a:lnTo>
                <a:lnTo>
                  <a:pt x="517102" y="338546"/>
                </a:lnTo>
                <a:close/>
                <a:moveTo>
                  <a:pt x="521484" y="335123"/>
                </a:moveTo>
                <a:lnTo>
                  <a:pt x="519358" y="340810"/>
                </a:lnTo>
                <a:lnTo>
                  <a:pt x="520645" y="336077"/>
                </a:lnTo>
                <a:close/>
                <a:moveTo>
                  <a:pt x="516198" y="335029"/>
                </a:moveTo>
                <a:lnTo>
                  <a:pt x="515953" y="337392"/>
                </a:lnTo>
                <a:lnTo>
                  <a:pt x="515598" y="337036"/>
                </a:lnTo>
                <a:close/>
                <a:moveTo>
                  <a:pt x="521733" y="334454"/>
                </a:moveTo>
                <a:lnTo>
                  <a:pt x="521968" y="334572"/>
                </a:lnTo>
                <a:lnTo>
                  <a:pt x="521484" y="335123"/>
                </a:lnTo>
                <a:close/>
                <a:moveTo>
                  <a:pt x="520769" y="333970"/>
                </a:moveTo>
                <a:lnTo>
                  <a:pt x="521163" y="334168"/>
                </a:lnTo>
                <a:lnTo>
                  <a:pt x="520645" y="336077"/>
                </a:lnTo>
                <a:lnTo>
                  <a:pt x="519941" y="336877"/>
                </a:lnTo>
                <a:close/>
                <a:moveTo>
                  <a:pt x="523119" y="333263"/>
                </a:moveTo>
                <a:cubicBezTo>
                  <a:pt x="523119" y="329489"/>
                  <a:pt x="526880" y="329489"/>
                  <a:pt x="526880" y="333263"/>
                </a:cubicBezTo>
                <a:lnTo>
                  <a:pt x="526437" y="336814"/>
                </a:lnTo>
                <a:lnTo>
                  <a:pt x="521968" y="334572"/>
                </a:lnTo>
                <a:close/>
                <a:moveTo>
                  <a:pt x="519358" y="333263"/>
                </a:moveTo>
                <a:lnTo>
                  <a:pt x="520299" y="333735"/>
                </a:lnTo>
                <a:lnTo>
                  <a:pt x="519358" y="335150"/>
                </a:lnTo>
                <a:close/>
                <a:moveTo>
                  <a:pt x="521239" y="332320"/>
                </a:moveTo>
                <a:lnTo>
                  <a:pt x="520769" y="333970"/>
                </a:lnTo>
                <a:lnTo>
                  <a:pt x="520299" y="333735"/>
                </a:lnTo>
                <a:close/>
                <a:moveTo>
                  <a:pt x="516729" y="329915"/>
                </a:moveTo>
                <a:lnTo>
                  <a:pt x="517626" y="330252"/>
                </a:lnTo>
                <a:lnTo>
                  <a:pt x="516198" y="335029"/>
                </a:lnTo>
                <a:close/>
                <a:moveTo>
                  <a:pt x="522357" y="329776"/>
                </a:moveTo>
                <a:lnTo>
                  <a:pt x="521961" y="331232"/>
                </a:lnTo>
                <a:lnTo>
                  <a:pt x="521239" y="332320"/>
                </a:lnTo>
                <a:lnTo>
                  <a:pt x="521916" y="329942"/>
                </a:lnTo>
                <a:close/>
                <a:moveTo>
                  <a:pt x="522517" y="329187"/>
                </a:moveTo>
                <a:lnTo>
                  <a:pt x="523119" y="329489"/>
                </a:lnTo>
                <a:lnTo>
                  <a:pt x="522357" y="329776"/>
                </a:lnTo>
                <a:close/>
                <a:moveTo>
                  <a:pt x="515360" y="327384"/>
                </a:moveTo>
                <a:lnTo>
                  <a:pt x="515380" y="327556"/>
                </a:lnTo>
                <a:lnTo>
                  <a:pt x="515308" y="327747"/>
                </a:lnTo>
                <a:close/>
                <a:moveTo>
                  <a:pt x="518541" y="327192"/>
                </a:moveTo>
                <a:lnTo>
                  <a:pt x="522179" y="329017"/>
                </a:lnTo>
                <a:lnTo>
                  <a:pt x="521916" y="329942"/>
                </a:lnTo>
                <a:lnTo>
                  <a:pt x="519358" y="330904"/>
                </a:lnTo>
                <a:lnTo>
                  <a:pt x="517626" y="330252"/>
                </a:lnTo>
                <a:close/>
                <a:moveTo>
                  <a:pt x="515994" y="325914"/>
                </a:moveTo>
                <a:lnTo>
                  <a:pt x="517087" y="326463"/>
                </a:lnTo>
                <a:lnTo>
                  <a:pt x="516729" y="329915"/>
                </a:lnTo>
                <a:lnTo>
                  <a:pt x="515598" y="329489"/>
                </a:lnTo>
                <a:lnTo>
                  <a:pt x="515380" y="327556"/>
                </a:lnTo>
                <a:close/>
                <a:moveTo>
                  <a:pt x="515598" y="325715"/>
                </a:moveTo>
                <a:lnTo>
                  <a:pt x="515360" y="327384"/>
                </a:lnTo>
                <a:lnTo>
                  <a:pt x="515280" y="326672"/>
                </a:lnTo>
                <a:close/>
                <a:moveTo>
                  <a:pt x="517668" y="320869"/>
                </a:moveTo>
                <a:lnTo>
                  <a:pt x="517587" y="321652"/>
                </a:lnTo>
                <a:lnTo>
                  <a:pt x="516068" y="325715"/>
                </a:lnTo>
                <a:lnTo>
                  <a:pt x="515994" y="325914"/>
                </a:lnTo>
                <a:lnTo>
                  <a:pt x="515598" y="325715"/>
                </a:lnTo>
                <a:close/>
                <a:moveTo>
                  <a:pt x="513642" y="317263"/>
                </a:moveTo>
                <a:lnTo>
                  <a:pt x="513631" y="317403"/>
                </a:lnTo>
                <a:lnTo>
                  <a:pt x="513605" y="317281"/>
                </a:lnTo>
                <a:close/>
                <a:moveTo>
                  <a:pt x="520551" y="314118"/>
                </a:moveTo>
                <a:lnTo>
                  <a:pt x="521359" y="317767"/>
                </a:lnTo>
                <a:lnTo>
                  <a:pt x="518982" y="325715"/>
                </a:lnTo>
                <a:lnTo>
                  <a:pt x="518541" y="327192"/>
                </a:lnTo>
                <a:lnTo>
                  <a:pt x="517087" y="326463"/>
                </a:lnTo>
                <a:lnTo>
                  <a:pt x="517165" y="325715"/>
                </a:lnTo>
                <a:lnTo>
                  <a:pt x="517587" y="321652"/>
                </a:lnTo>
                <a:lnTo>
                  <a:pt x="519359" y="316908"/>
                </a:lnTo>
                <a:close/>
                <a:moveTo>
                  <a:pt x="520487" y="313829"/>
                </a:moveTo>
                <a:lnTo>
                  <a:pt x="520495" y="313868"/>
                </a:lnTo>
                <a:lnTo>
                  <a:pt x="519359" y="316908"/>
                </a:lnTo>
                <a:lnTo>
                  <a:pt x="517668" y="320869"/>
                </a:lnTo>
                <a:lnTo>
                  <a:pt x="517948" y="318168"/>
                </a:lnTo>
                <a:lnTo>
                  <a:pt x="518739" y="314705"/>
                </a:lnTo>
                <a:close/>
                <a:moveTo>
                  <a:pt x="520726" y="313709"/>
                </a:moveTo>
                <a:lnTo>
                  <a:pt x="520551" y="314118"/>
                </a:lnTo>
                <a:lnTo>
                  <a:pt x="520495" y="313868"/>
                </a:lnTo>
                <a:lnTo>
                  <a:pt x="520516" y="313814"/>
                </a:lnTo>
                <a:close/>
                <a:moveTo>
                  <a:pt x="507241" y="310621"/>
                </a:moveTo>
                <a:lnTo>
                  <a:pt x="511585" y="310621"/>
                </a:lnTo>
                <a:lnTo>
                  <a:pt x="512777" y="313451"/>
                </a:lnTo>
                <a:lnTo>
                  <a:pt x="513605" y="317281"/>
                </a:lnTo>
                <a:lnTo>
                  <a:pt x="511837" y="318168"/>
                </a:lnTo>
                <a:cubicBezTo>
                  <a:pt x="511837" y="321942"/>
                  <a:pt x="508076" y="318168"/>
                  <a:pt x="508076" y="318168"/>
                </a:cubicBezTo>
                <a:close/>
                <a:moveTo>
                  <a:pt x="528969" y="308944"/>
                </a:moveTo>
                <a:lnTo>
                  <a:pt x="530640" y="310621"/>
                </a:lnTo>
                <a:lnTo>
                  <a:pt x="521733" y="334454"/>
                </a:lnTo>
                <a:lnTo>
                  <a:pt x="521163" y="334168"/>
                </a:lnTo>
                <a:lnTo>
                  <a:pt x="521961" y="331232"/>
                </a:lnTo>
                <a:lnTo>
                  <a:pt x="523119" y="329489"/>
                </a:lnTo>
                <a:close/>
                <a:moveTo>
                  <a:pt x="522456" y="308623"/>
                </a:moveTo>
                <a:lnTo>
                  <a:pt x="520516" y="313814"/>
                </a:lnTo>
                <a:lnTo>
                  <a:pt x="520487" y="313829"/>
                </a:lnTo>
                <a:lnTo>
                  <a:pt x="519725" y="310389"/>
                </a:lnTo>
                <a:lnTo>
                  <a:pt x="519893" y="309652"/>
                </a:lnTo>
                <a:close/>
                <a:moveTo>
                  <a:pt x="524194" y="307926"/>
                </a:moveTo>
                <a:lnTo>
                  <a:pt x="524276" y="308009"/>
                </a:lnTo>
                <a:lnTo>
                  <a:pt x="522898" y="312619"/>
                </a:lnTo>
                <a:lnTo>
                  <a:pt x="520726" y="313709"/>
                </a:lnTo>
                <a:lnTo>
                  <a:pt x="522989" y="308409"/>
                </a:lnTo>
                <a:close/>
                <a:moveTo>
                  <a:pt x="342072" y="307352"/>
                </a:moveTo>
                <a:cubicBezTo>
                  <a:pt x="351390" y="305945"/>
                  <a:pt x="360708" y="308759"/>
                  <a:pt x="368162" y="318140"/>
                </a:cubicBezTo>
                <a:cubicBezTo>
                  <a:pt x="373753" y="321892"/>
                  <a:pt x="379343" y="329397"/>
                  <a:pt x="382139" y="337839"/>
                </a:cubicBezTo>
                <a:lnTo>
                  <a:pt x="382259" y="338737"/>
                </a:lnTo>
                <a:lnTo>
                  <a:pt x="383070" y="336526"/>
                </a:lnTo>
                <a:cubicBezTo>
                  <a:pt x="383070" y="332716"/>
                  <a:pt x="390525" y="332716"/>
                  <a:pt x="390525" y="336526"/>
                </a:cubicBezTo>
                <a:lnTo>
                  <a:pt x="386687" y="344063"/>
                </a:lnTo>
                <a:lnTo>
                  <a:pt x="387350" y="344887"/>
                </a:lnTo>
                <a:lnTo>
                  <a:pt x="383819" y="351036"/>
                </a:lnTo>
                <a:lnTo>
                  <a:pt x="379343" y="363167"/>
                </a:lnTo>
                <a:lnTo>
                  <a:pt x="375007" y="367000"/>
                </a:lnTo>
                <a:lnTo>
                  <a:pt x="372821" y="371293"/>
                </a:lnTo>
                <a:lnTo>
                  <a:pt x="371979" y="371866"/>
                </a:lnTo>
                <a:lnTo>
                  <a:pt x="369354" y="377125"/>
                </a:lnTo>
                <a:cubicBezTo>
                  <a:pt x="364404" y="382044"/>
                  <a:pt x="358231" y="384938"/>
                  <a:pt x="351476" y="386096"/>
                </a:cubicBezTo>
                <a:lnTo>
                  <a:pt x="341359" y="385411"/>
                </a:lnTo>
                <a:lnTo>
                  <a:pt x="338344" y="386056"/>
                </a:lnTo>
                <a:lnTo>
                  <a:pt x="333094" y="384851"/>
                </a:lnTo>
                <a:lnTo>
                  <a:pt x="330103" y="384649"/>
                </a:lnTo>
                <a:lnTo>
                  <a:pt x="328185" y="383725"/>
                </a:lnTo>
                <a:lnTo>
                  <a:pt x="315515" y="380817"/>
                </a:lnTo>
                <a:lnTo>
                  <a:pt x="313516" y="376658"/>
                </a:lnTo>
                <a:lnTo>
                  <a:pt x="309079" y="374520"/>
                </a:lnTo>
                <a:lnTo>
                  <a:pt x="312752" y="375069"/>
                </a:lnTo>
                <a:lnTo>
                  <a:pt x="310823" y="371054"/>
                </a:lnTo>
                <a:lnTo>
                  <a:pt x="309079" y="374520"/>
                </a:lnTo>
                <a:cubicBezTo>
                  <a:pt x="305352" y="370816"/>
                  <a:pt x="309079" y="367112"/>
                  <a:pt x="309079" y="367112"/>
                </a:cubicBezTo>
                <a:lnTo>
                  <a:pt x="310911" y="367459"/>
                </a:lnTo>
                <a:lnTo>
                  <a:pt x="311660" y="360831"/>
                </a:lnTo>
                <a:lnTo>
                  <a:pt x="309079" y="355999"/>
                </a:lnTo>
                <a:lnTo>
                  <a:pt x="311919" y="358540"/>
                </a:lnTo>
                <a:lnTo>
                  <a:pt x="312254" y="355576"/>
                </a:lnTo>
                <a:cubicBezTo>
                  <a:pt x="312254" y="351766"/>
                  <a:pt x="315981" y="355576"/>
                  <a:pt x="315981" y="359386"/>
                </a:cubicBezTo>
                <a:lnTo>
                  <a:pt x="315981" y="362173"/>
                </a:lnTo>
                <a:lnTo>
                  <a:pt x="316890" y="362985"/>
                </a:lnTo>
                <a:lnTo>
                  <a:pt x="316999" y="368559"/>
                </a:lnTo>
                <a:lnTo>
                  <a:pt x="317714" y="368749"/>
                </a:lnTo>
                <a:lnTo>
                  <a:pt x="315981" y="368420"/>
                </a:lnTo>
                <a:lnTo>
                  <a:pt x="315981" y="368890"/>
                </a:lnTo>
                <a:lnTo>
                  <a:pt x="329792" y="376628"/>
                </a:lnTo>
                <a:lnTo>
                  <a:pt x="319096" y="374752"/>
                </a:lnTo>
                <a:lnTo>
                  <a:pt x="315981" y="368921"/>
                </a:lnTo>
                <a:lnTo>
                  <a:pt x="315981" y="372543"/>
                </a:lnTo>
                <a:lnTo>
                  <a:pt x="320911" y="376287"/>
                </a:lnTo>
                <a:lnTo>
                  <a:pt x="333888" y="378225"/>
                </a:lnTo>
                <a:lnTo>
                  <a:pt x="336562" y="378006"/>
                </a:lnTo>
                <a:lnTo>
                  <a:pt x="338371" y="378222"/>
                </a:lnTo>
                <a:lnTo>
                  <a:pt x="338430" y="378282"/>
                </a:lnTo>
                <a:lnTo>
                  <a:pt x="339721" y="378382"/>
                </a:lnTo>
                <a:lnTo>
                  <a:pt x="341461" y="378589"/>
                </a:lnTo>
                <a:lnTo>
                  <a:pt x="342215" y="378575"/>
                </a:lnTo>
                <a:lnTo>
                  <a:pt x="339721" y="378382"/>
                </a:lnTo>
                <a:lnTo>
                  <a:pt x="338371" y="378222"/>
                </a:lnTo>
                <a:lnTo>
                  <a:pt x="338267" y="378114"/>
                </a:lnTo>
                <a:lnTo>
                  <a:pt x="338897" y="378224"/>
                </a:lnTo>
                <a:lnTo>
                  <a:pt x="340488" y="377686"/>
                </a:lnTo>
                <a:lnTo>
                  <a:pt x="344746" y="377339"/>
                </a:lnTo>
                <a:lnTo>
                  <a:pt x="347283" y="378224"/>
                </a:lnTo>
                <a:lnTo>
                  <a:pt x="350780" y="377632"/>
                </a:lnTo>
                <a:lnTo>
                  <a:pt x="351629" y="377087"/>
                </a:lnTo>
                <a:lnTo>
                  <a:pt x="350924" y="377238"/>
                </a:lnTo>
                <a:lnTo>
                  <a:pt x="350168" y="376897"/>
                </a:lnTo>
                <a:lnTo>
                  <a:pt x="344746" y="377339"/>
                </a:lnTo>
                <a:lnTo>
                  <a:pt x="343155" y="376784"/>
                </a:lnTo>
                <a:lnTo>
                  <a:pt x="347020" y="375478"/>
                </a:lnTo>
                <a:lnTo>
                  <a:pt x="341322" y="372910"/>
                </a:lnTo>
                <a:lnTo>
                  <a:pt x="340760" y="373131"/>
                </a:lnTo>
                <a:lnTo>
                  <a:pt x="336769" y="372520"/>
                </a:lnTo>
                <a:lnTo>
                  <a:pt x="339172" y="371940"/>
                </a:lnTo>
                <a:lnTo>
                  <a:pt x="337602" y="371233"/>
                </a:lnTo>
                <a:lnTo>
                  <a:pt x="331741" y="371393"/>
                </a:lnTo>
                <a:lnTo>
                  <a:pt x="326903" y="366410"/>
                </a:lnTo>
                <a:lnTo>
                  <a:pt x="321085" y="363787"/>
                </a:lnTo>
                <a:lnTo>
                  <a:pt x="322895" y="368357"/>
                </a:lnTo>
                <a:lnTo>
                  <a:pt x="316890" y="362985"/>
                </a:lnTo>
                <a:lnTo>
                  <a:pt x="316753" y="356064"/>
                </a:lnTo>
                <a:lnTo>
                  <a:pt x="315416" y="352850"/>
                </a:lnTo>
                <a:lnTo>
                  <a:pt x="309079" y="355999"/>
                </a:lnTo>
                <a:cubicBezTo>
                  <a:pt x="309079" y="354147"/>
                  <a:pt x="310011" y="352295"/>
                  <a:pt x="311409" y="351369"/>
                </a:cubicBezTo>
                <a:lnTo>
                  <a:pt x="315075" y="352032"/>
                </a:lnTo>
                <a:lnTo>
                  <a:pt x="313244" y="347630"/>
                </a:lnTo>
                <a:cubicBezTo>
                  <a:pt x="312604" y="342178"/>
                  <a:pt x="313419" y="336667"/>
                  <a:pt x="315515" y="331742"/>
                </a:cubicBezTo>
                <a:lnTo>
                  <a:pt x="321005" y="324922"/>
                </a:lnTo>
                <a:lnTo>
                  <a:pt x="337406" y="315788"/>
                </a:lnTo>
                <a:lnTo>
                  <a:pt x="342071" y="314387"/>
                </a:lnTo>
                <a:cubicBezTo>
                  <a:pt x="345799" y="314387"/>
                  <a:pt x="349526" y="321892"/>
                  <a:pt x="342071" y="321892"/>
                </a:cubicBezTo>
                <a:cubicBezTo>
                  <a:pt x="334617" y="321892"/>
                  <a:pt x="319708" y="325644"/>
                  <a:pt x="319708" y="340653"/>
                </a:cubicBezTo>
                <a:lnTo>
                  <a:pt x="319708" y="344887"/>
                </a:lnTo>
                <a:lnTo>
                  <a:pt x="323988" y="344887"/>
                </a:lnTo>
                <a:lnTo>
                  <a:pt x="340806" y="364944"/>
                </a:lnTo>
                <a:lnTo>
                  <a:pt x="334030" y="366066"/>
                </a:lnTo>
                <a:lnTo>
                  <a:pt x="327715" y="359703"/>
                </a:lnTo>
                <a:cubicBezTo>
                  <a:pt x="327715" y="357851"/>
                  <a:pt x="326783" y="357851"/>
                  <a:pt x="325851" y="358777"/>
                </a:cubicBezTo>
                <a:lnTo>
                  <a:pt x="325519" y="359604"/>
                </a:lnTo>
                <a:lnTo>
                  <a:pt x="321937" y="355214"/>
                </a:lnTo>
                <a:lnTo>
                  <a:pt x="323988" y="348591"/>
                </a:lnTo>
                <a:lnTo>
                  <a:pt x="319708" y="348591"/>
                </a:lnTo>
                <a:lnTo>
                  <a:pt x="319708" y="352482"/>
                </a:lnTo>
                <a:lnTo>
                  <a:pt x="321937" y="355214"/>
                </a:lnTo>
                <a:lnTo>
                  <a:pt x="321667" y="356087"/>
                </a:lnTo>
                <a:lnTo>
                  <a:pt x="325243" y="360288"/>
                </a:lnTo>
                <a:lnTo>
                  <a:pt x="325519" y="359604"/>
                </a:lnTo>
                <a:lnTo>
                  <a:pt x="329941" y="365024"/>
                </a:lnTo>
                <a:lnTo>
                  <a:pt x="329520" y="364855"/>
                </a:lnTo>
                <a:lnTo>
                  <a:pt x="327323" y="362730"/>
                </a:lnTo>
                <a:lnTo>
                  <a:pt x="330641" y="366627"/>
                </a:lnTo>
                <a:lnTo>
                  <a:pt x="332017" y="366399"/>
                </a:lnTo>
                <a:lnTo>
                  <a:pt x="336252" y="368304"/>
                </a:lnTo>
                <a:lnTo>
                  <a:pt x="336533" y="368587"/>
                </a:lnTo>
                <a:lnTo>
                  <a:pt x="337548" y="368887"/>
                </a:lnTo>
                <a:lnTo>
                  <a:pt x="336252" y="368304"/>
                </a:lnTo>
                <a:lnTo>
                  <a:pt x="335036" y="367079"/>
                </a:lnTo>
                <a:lnTo>
                  <a:pt x="343120" y="370339"/>
                </a:lnTo>
                <a:lnTo>
                  <a:pt x="347022" y="370046"/>
                </a:lnTo>
                <a:lnTo>
                  <a:pt x="351027" y="369080"/>
                </a:lnTo>
                <a:lnTo>
                  <a:pt x="348943" y="369902"/>
                </a:lnTo>
                <a:lnTo>
                  <a:pt x="355564" y="369405"/>
                </a:lnTo>
                <a:lnTo>
                  <a:pt x="361987" y="366039"/>
                </a:lnTo>
                <a:lnTo>
                  <a:pt x="366108" y="364581"/>
                </a:lnTo>
                <a:lnTo>
                  <a:pt x="365977" y="364912"/>
                </a:lnTo>
                <a:lnTo>
                  <a:pt x="364810" y="365777"/>
                </a:lnTo>
                <a:lnTo>
                  <a:pt x="369518" y="363548"/>
                </a:lnTo>
                <a:lnTo>
                  <a:pt x="369610" y="363342"/>
                </a:lnTo>
                <a:lnTo>
                  <a:pt x="370253" y="363114"/>
                </a:lnTo>
                <a:lnTo>
                  <a:pt x="374506" y="354230"/>
                </a:lnTo>
                <a:lnTo>
                  <a:pt x="374720" y="353504"/>
                </a:lnTo>
                <a:lnTo>
                  <a:pt x="374942" y="353318"/>
                </a:lnTo>
                <a:lnTo>
                  <a:pt x="375243" y="352689"/>
                </a:lnTo>
                <a:lnTo>
                  <a:pt x="374919" y="352827"/>
                </a:lnTo>
                <a:lnTo>
                  <a:pt x="375507" y="350835"/>
                </a:lnTo>
                <a:lnTo>
                  <a:pt x="375458" y="350360"/>
                </a:lnTo>
                <a:lnTo>
                  <a:pt x="374501" y="352341"/>
                </a:lnTo>
                <a:lnTo>
                  <a:pt x="375444" y="350220"/>
                </a:lnTo>
                <a:lnTo>
                  <a:pt x="375278" y="348591"/>
                </a:lnTo>
                <a:lnTo>
                  <a:pt x="373752" y="333618"/>
                </a:lnTo>
                <a:cubicBezTo>
                  <a:pt x="370957" y="327520"/>
                  <a:pt x="366298" y="321892"/>
                  <a:pt x="360707" y="318140"/>
                </a:cubicBezTo>
                <a:cubicBezTo>
                  <a:pt x="355117" y="312511"/>
                  <a:pt x="348594" y="311573"/>
                  <a:pt x="341606" y="313449"/>
                </a:cubicBezTo>
                <a:lnTo>
                  <a:pt x="337406" y="315788"/>
                </a:lnTo>
                <a:lnTo>
                  <a:pt x="325474" y="319371"/>
                </a:lnTo>
                <a:lnTo>
                  <a:pt x="321005" y="324922"/>
                </a:lnTo>
                <a:lnTo>
                  <a:pt x="319708" y="325644"/>
                </a:lnTo>
                <a:cubicBezTo>
                  <a:pt x="319708" y="325644"/>
                  <a:pt x="312254" y="325644"/>
                  <a:pt x="315981" y="321892"/>
                </a:cubicBezTo>
                <a:cubicBezTo>
                  <a:pt x="323436" y="314387"/>
                  <a:pt x="332754" y="308759"/>
                  <a:pt x="342072" y="307352"/>
                </a:cubicBezTo>
                <a:close/>
                <a:moveTo>
                  <a:pt x="526880" y="306848"/>
                </a:moveTo>
                <a:lnTo>
                  <a:pt x="528223" y="308195"/>
                </a:lnTo>
                <a:lnTo>
                  <a:pt x="522517" y="329187"/>
                </a:lnTo>
                <a:lnTo>
                  <a:pt x="522179" y="329017"/>
                </a:lnTo>
                <a:lnTo>
                  <a:pt x="523119" y="325715"/>
                </a:lnTo>
                <a:lnTo>
                  <a:pt x="521359" y="317767"/>
                </a:lnTo>
                <a:lnTo>
                  <a:pt x="522898" y="312619"/>
                </a:lnTo>
                <a:lnTo>
                  <a:pt x="526880" y="310621"/>
                </a:lnTo>
                <a:lnTo>
                  <a:pt x="524276" y="308009"/>
                </a:lnTo>
                <a:lnTo>
                  <a:pt x="524316" y="307877"/>
                </a:lnTo>
                <a:close/>
                <a:moveTo>
                  <a:pt x="523119" y="306848"/>
                </a:moveTo>
                <a:lnTo>
                  <a:pt x="523495" y="307225"/>
                </a:lnTo>
                <a:lnTo>
                  <a:pt x="522989" y="308409"/>
                </a:lnTo>
                <a:lnTo>
                  <a:pt x="522456" y="308623"/>
                </a:lnTo>
                <a:close/>
                <a:moveTo>
                  <a:pt x="515427" y="305818"/>
                </a:moveTo>
                <a:lnTo>
                  <a:pt x="515598" y="306848"/>
                </a:lnTo>
                <a:lnTo>
                  <a:pt x="519522" y="309473"/>
                </a:lnTo>
                <a:lnTo>
                  <a:pt x="519725" y="310389"/>
                </a:lnTo>
                <a:lnTo>
                  <a:pt x="518739" y="314705"/>
                </a:lnTo>
                <a:lnTo>
                  <a:pt x="513642" y="317263"/>
                </a:lnTo>
                <a:lnTo>
                  <a:pt x="514416" y="307171"/>
                </a:lnTo>
                <a:close/>
                <a:moveTo>
                  <a:pt x="505331" y="303487"/>
                </a:moveTo>
                <a:lnTo>
                  <a:pt x="506503" y="303963"/>
                </a:lnTo>
                <a:lnTo>
                  <a:pt x="507241" y="310621"/>
                </a:lnTo>
                <a:lnTo>
                  <a:pt x="504316" y="310621"/>
                </a:lnTo>
                <a:close/>
                <a:moveTo>
                  <a:pt x="501558" y="299804"/>
                </a:moveTo>
                <a:lnTo>
                  <a:pt x="505569" y="301816"/>
                </a:lnTo>
                <a:lnTo>
                  <a:pt x="505331" y="303487"/>
                </a:lnTo>
                <a:lnTo>
                  <a:pt x="504316" y="303074"/>
                </a:lnTo>
                <a:cubicBezTo>
                  <a:pt x="504316" y="306848"/>
                  <a:pt x="500555" y="306848"/>
                  <a:pt x="500555" y="303074"/>
                </a:cubicBezTo>
                <a:close/>
                <a:moveTo>
                  <a:pt x="526880" y="299300"/>
                </a:moveTo>
                <a:lnTo>
                  <a:pt x="524316" y="307877"/>
                </a:lnTo>
                <a:lnTo>
                  <a:pt x="524194" y="307926"/>
                </a:lnTo>
                <a:lnTo>
                  <a:pt x="523495" y="307225"/>
                </a:lnTo>
                <a:close/>
                <a:moveTo>
                  <a:pt x="505961" y="299065"/>
                </a:moveTo>
                <a:lnTo>
                  <a:pt x="506307" y="302186"/>
                </a:lnTo>
                <a:lnTo>
                  <a:pt x="505569" y="301816"/>
                </a:lnTo>
                <a:close/>
                <a:moveTo>
                  <a:pt x="502148" y="297880"/>
                </a:moveTo>
                <a:lnTo>
                  <a:pt x="501712" y="299300"/>
                </a:lnTo>
                <a:lnTo>
                  <a:pt x="501558" y="299804"/>
                </a:lnTo>
                <a:lnTo>
                  <a:pt x="500555" y="299300"/>
                </a:lnTo>
                <a:close/>
                <a:moveTo>
                  <a:pt x="523119" y="295527"/>
                </a:moveTo>
                <a:lnTo>
                  <a:pt x="519893" y="309652"/>
                </a:lnTo>
                <a:lnTo>
                  <a:pt x="519829" y="309678"/>
                </a:lnTo>
                <a:lnTo>
                  <a:pt x="519522" y="309473"/>
                </a:lnTo>
                <a:lnTo>
                  <a:pt x="517962" y="302427"/>
                </a:lnTo>
                <a:close/>
                <a:moveTo>
                  <a:pt x="188540" y="295132"/>
                </a:moveTo>
                <a:lnTo>
                  <a:pt x="188419" y="295527"/>
                </a:lnTo>
                <a:lnTo>
                  <a:pt x="188419" y="295372"/>
                </a:lnTo>
                <a:close/>
                <a:moveTo>
                  <a:pt x="506603" y="294554"/>
                </a:moveTo>
                <a:lnTo>
                  <a:pt x="506367" y="296213"/>
                </a:lnTo>
                <a:lnTo>
                  <a:pt x="505961" y="299065"/>
                </a:lnTo>
                <a:lnTo>
                  <a:pt x="505748" y="297144"/>
                </a:lnTo>
                <a:lnTo>
                  <a:pt x="505525" y="295131"/>
                </a:lnTo>
                <a:close/>
                <a:moveTo>
                  <a:pt x="510516" y="292460"/>
                </a:moveTo>
                <a:lnTo>
                  <a:pt x="509780" y="297060"/>
                </a:lnTo>
                <a:cubicBezTo>
                  <a:pt x="509369" y="300008"/>
                  <a:pt x="509251" y="301659"/>
                  <a:pt x="509486" y="302131"/>
                </a:cubicBezTo>
                <a:lnTo>
                  <a:pt x="513642" y="295074"/>
                </a:lnTo>
                <a:lnTo>
                  <a:pt x="514806" y="302081"/>
                </a:lnTo>
                <a:lnTo>
                  <a:pt x="514416" y="307171"/>
                </a:lnTo>
                <a:lnTo>
                  <a:pt x="511837" y="310621"/>
                </a:lnTo>
                <a:lnTo>
                  <a:pt x="511585" y="310621"/>
                </a:lnTo>
                <a:lnTo>
                  <a:pt x="509251" y="305079"/>
                </a:lnTo>
                <a:lnTo>
                  <a:pt x="506503" y="303963"/>
                </a:lnTo>
                <a:lnTo>
                  <a:pt x="506307" y="302186"/>
                </a:lnTo>
                <a:lnTo>
                  <a:pt x="508076" y="303074"/>
                </a:lnTo>
                <a:lnTo>
                  <a:pt x="508885" y="293333"/>
                </a:lnTo>
                <a:close/>
                <a:moveTo>
                  <a:pt x="515598" y="291753"/>
                </a:moveTo>
                <a:lnTo>
                  <a:pt x="517962" y="302427"/>
                </a:lnTo>
                <a:lnTo>
                  <a:pt x="515427" y="305818"/>
                </a:lnTo>
                <a:lnTo>
                  <a:pt x="514806" y="302081"/>
                </a:lnTo>
                <a:close/>
                <a:moveTo>
                  <a:pt x="513090" y="291753"/>
                </a:moveTo>
                <a:lnTo>
                  <a:pt x="515598" y="291753"/>
                </a:lnTo>
                <a:lnTo>
                  <a:pt x="513642" y="295074"/>
                </a:lnTo>
                <a:close/>
                <a:moveTo>
                  <a:pt x="520769" y="289395"/>
                </a:moveTo>
                <a:cubicBezTo>
                  <a:pt x="522179" y="289867"/>
                  <a:pt x="523119" y="291753"/>
                  <a:pt x="523119" y="295527"/>
                </a:cubicBezTo>
                <a:cubicBezTo>
                  <a:pt x="519358" y="291753"/>
                  <a:pt x="519358" y="291753"/>
                  <a:pt x="515598" y="291753"/>
                </a:cubicBezTo>
                <a:cubicBezTo>
                  <a:pt x="517478" y="289867"/>
                  <a:pt x="519358" y="288923"/>
                  <a:pt x="520769" y="289395"/>
                </a:cubicBezTo>
                <a:close/>
                <a:moveTo>
                  <a:pt x="504801" y="288588"/>
                </a:moveTo>
                <a:lnTo>
                  <a:pt x="505525" y="295131"/>
                </a:lnTo>
                <a:lnTo>
                  <a:pt x="504786" y="295527"/>
                </a:lnTo>
                <a:lnTo>
                  <a:pt x="502148" y="297880"/>
                </a:lnTo>
                <a:lnTo>
                  <a:pt x="504316" y="290810"/>
                </a:lnTo>
                <a:lnTo>
                  <a:pt x="503991" y="289671"/>
                </a:lnTo>
                <a:close/>
                <a:moveTo>
                  <a:pt x="507516" y="288140"/>
                </a:moveTo>
                <a:lnTo>
                  <a:pt x="509016" y="291753"/>
                </a:lnTo>
                <a:lnTo>
                  <a:pt x="508972" y="292292"/>
                </a:lnTo>
                <a:lnTo>
                  <a:pt x="508885" y="293333"/>
                </a:lnTo>
                <a:lnTo>
                  <a:pt x="507947" y="293835"/>
                </a:lnTo>
                <a:lnTo>
                  <a:pt x="506603" y="294554"/>
                </a:lnTo>
                <a:close/>
                <a:moveTo>
                  <a:pt x="2560" y="286663"/>
                </a:moveTo>
                <a:lnTo>
                  <a:pt x="5938" y="300156"/>
                </a:lnTo>
                <a:lnTo>
                  <a:pt x="3761" y="301787"/>
                </a:lnTo>
                <a:cubicBezTo>
                  <a:pt x="1880" y="301787"/>
                  <a:pt x="0" y="300848"/>
                  <a:pt x="0" y="298970"/>
                </a:cubicBezTo>
                <a:close/>
                <a:moveTo>
                  <a:pt x="503119" y="286608"/>
                </a:moveTo>
                <a:lnTo>
                  <a:pt x="503991" y="289671"/>
                </a:lnTo>
                <a:lnTo>
                  <a:pt x="496794" y="299300"/>
                </a:lnTo>
                <a:close/>
                <a:moveTo>
                  <a:pt x="507051" y="285578"/>
                </a:moveTo>
                <a:lnTo>
                  <a:pt x="507826" y="285967"/>
                </a:lnTo>
                <a:lnTo>
                  <a:pt x="507516" y="288140"/>
                </a:lnTo>
                <a:lnTo>
                  <a:pt x="506666" y="286093"/>
                </a:lnTo>
                <a:close/>
                <a:moveTo>
                  <a:pt x="511837" y="284206"/>
                </a:moveTo>
                <a:lnTo>
                  <a:pt x="513090" y="291753"/>
                </a:lnTo>
                <a:lnTo>
                  <a:pt x="511837" y="291753"/>
                </a:lnTo>
                <a:lnTo>
                  <a:pt x="510516" y="292460"/>
                </a:lnTo>
                <a:lnTo>
                  <a:pt x="511042" y="289177"/>
                </a:lnTo>
                <a:lnTo>
                  <a:pt x="511278" y="287699"/>
                </a:lnTo>
                <a:lnTo>
                  <a:pt x="511837" y="287980"/>
                </a:lnTo>
                <a:lnTo>
                  <a:pt x="511317" y="287458"/>
                </a:lnTo>
                <a:close/>
                <a:moveTo>
                  <a:pt x="508076" y="284206"/>
                </a:moveTo>
                <a:lnTo>
                  <a:pt x="511317" y="287458"/>
                </a:lnTo>
                <a:lnTo>
                  <a:pt x="511278" y="287699"/>
                </a:lnTo>
                <a:lnTo>
                  <a:pt x="507826" y="285967"/>
                </a:lnTo>
                <a:close/>
                <a:moveTo>
                  <a:pt x="504316" y="284206"/>
                </a:moveTo>
                <a:lnTo>
                  <a:pt x="506295" y="285199"/>
                </a:lnTo>
                <a:lnTo>
                  <a:pt x="506666" y="286093"/>
                </a:lnTo>
                <a:lnTo>
                  <a:pt x="504801" y="288588"/>
                </a:lnTo>
                <a:close/>
                <a:moveTo>
                  <a:pt x="512777" y="282791"/>
                </a:moveTo>
                <a:cubicBezTo>
                  <a:pt x="513717" y="283263"/>
                  <a:pt x="513717" y="284206"/>
                  <a:pt x="511837" y="284206"/>
                </a:cubicBezTo>
                <a:lnTo>
                  <a:pt x="510583" y="283452"/>
                </a:lnTo>
                <a:close/>
                <a:moveTo>
                  <a:pt x="509486" y="282791"/>
                </a:moveTo>
                <a:lnTo>
                  <a:pt x="510583" y="283452"/>
                </a:lnTo>
                <a:lnTo>
                  <a:pt x="508076" y="284206"/>
                </a:lnTo>
                <a:lnTo>
                  <a:pt x="507051" y="285578"/>
                </a:lnTo>
                <a:lnTo>
                  <a:pt x="506295" y="285199"/>
                </a:lnTo>
                <a:lnTo>
                  <a:pt x="505723" y="283821"/>
                </a:lnTo>
                <a:close/>
                <a:moveTo>
                  <a:pt x="193433" y="279175"/>
                </a:moveTo>
                <a:lnTo>
                  <a:pt x="195940" y="280433"/>
                </a:lnTo>
                <a:lnTo>
                  <a:pt x="188540" y="295132"/>
                </a:lnTo>
                <a:close/>
                <a:moveTo>
                  <a:pt x="193589" y="275716"/>
                </a:moveTo>
                <a:lnTo>
                  <a:pt x="194149" y="276839"/>
                </a:lnTo>
                <a:lnTo>
                  <a:pt x="193433" y="279175"/>
                </a:lnTo>
                <a:lnTo>
                  <a:pt x="188419" y="276659"/>
                </a:lnTo>
                <a:cubicBezTo>
                  <a:pt x="190299" y="274772"/>
                  <a:pt x="192179" y="274772"/>
                  <a:pt x="193589" y="275716"/>
                </a:cubicBezTo>
                <a:close/>
                <a:moveTo>
                  <a:pt x="5232" y="273821"/>
                </a:moveTo>
                <a:lnTo>
                  <a:pt x="2560" y="286663"/>
                </a:lnTo>
                <a:lnTo>
                  <a:pt x="0" y="276434"/>
                </a:lnTo>
                <a:close/>
                <a:moveTo>
                  <a:pt x="481752" y="269112"/>
                </a:moveTo>
                <a:cubicBezTo>
                  <a:pt x="481752" y="269112"/>
                  <a:pt x="485512" y="269112"/>
                  <a:pt x="485512" y="272885"/>
                </a:cubicBezTo>
                <a:cubicBezTo>
                  <a:pt x="485512" y="276659"/>
                  <a:pt x="481752" y="272885"/>
                  <a:pt x="481752" y="269112"/>
                </a:cubicBezTo>
                <a:close/>
                <a:moveTo>
                  <a:pt x="201436" y="269112"/>
                </a:moveTo>
                <a:lnTo>
                  <a:pt x="207222" y="269112"/>
                </a:lnTo>
                <a:cubicBezTo>
                  <a:pt x="207222" y="270999"/>
                  <a:pt x="205342" y="271942"/>
                  <a:pt x="203461" y="271942"/>
                </a:cubicBezTo>
                <a:lnTo>
                  <a:pt x="201111" y="270173"/>
                </a:lnTo>
                <a:close/>
                <a:moveTo>
                  <a:pt x="508365" y="259243"/>
                </a:moveTo>
                <a:lnTo>
                  <a:pt x="506196" y="264867"/>
                </a:lnTo>
                <a:cubicBezTo>
                  <a:pt x="503375" y="270999"/>
                  <a:pt x="500555" y="276659"/>
                  <a:pt x="500555" y="276659"/>
                </a:cubicBezTo>
                <a:cubicBezTo>
                  <a:pt x="500555" y="276659"/>
                  <a:pt x="504316" y="276659"/>
                  <a:pt x="504316" y="280433"/>
                </a:cubicBezTo>
                <a:lnTo>
                  <a:pt x="505723" y="283821"/>
                </a:lnTo>
                <a:lnTo>
                  <a:pt x="504316" y="284206"/>
                </a:lnTo>
                <a:lnTo>
                  <a:pt x="503119" y="286608"/>
                </a:lnTo>
                <a:lnTo>
                  <a:pt x="502670" y="285032"/>
                </a:lnTo>
                <a:cubicBezTo>
                  <a:pt x="501495" y="283735"/>
                  <a:pt x="499615" y="283263"/>
                  <a:pt x="496794" y="284206"/>
                </a:cubicBezTo>
                <a:cubicBezTo>
                  <a:pt x="493034" y="284206"/>
                  <a:pt x="493034" y="284206"/>
                  <a:pt x="493034" y="280433"/>
                </a:cubicBezTo>
                <a:lnTo>
                  <a:pt x="494705" y="277079"/>
                </a:lnTo>
                <a:lnTo>
                  <a:pt x="494914" y="277603"/>
                </a:lnTo>
                <a:cubicBezTo>
                  <a:pt x="495854" y="278546"/>
                  <a:pt x="496794" y="278546"/>
                  <a:pt x="496794" y="276659"/>
                </a:cubicBezTo>
                <a:close/>
                <a:moveTo>
                  <a:pt x="206055" y="249073"/>
                </a:moveTo>
                <a:lnTo>
                  <a:pt x="207222" y="250244"/>
                </a:lnTo>
                <a:lnTo>
                  <a:pt x="201436" y="269112"/>
                </a:lnTo>
                <a:lnTo>
                  <a:pt x="199701" y="269112"/>
                </a:lnTo>
                <a:close/>
                <a:moveTo>
                  <a:pt x="213110" y="248605"/>
                </a:moveTo>
                <a:lnTo>
                  <a:pt x="214743" y="250244"/>
                </a:lnTo>
                <a:lnTo>
                  <a:pt x="212451" y="250901"/>
                </a:lnTo>
                <a:close/>
                <a:moveTo>
                  <a:pt x="203461" y="246470"/>
                </a:moveTo>
                <a:cubicBezTo>
                  <a:pt x="203461" y="254018"/>
                  <a:pt x="203461" y="261565"/>
                  <a:pt x="199701" y="269112"/>
                </a:cubicBezTo>
                <a:lnTo>
                  <a:pt x="201111" y="270173"/>
                </a:lnTo>
                <a:lnTo>
                  <a:pt x="192179" y="299300"/>
                </a:lnTo>
                <a:cubicBezTo>
                  <a:pt x="192179" y="299300"/>
                  <a:pt x="188419" y="299300"/>
                  <a:pt x="188419" y="295527"/>
                </a:cubicBezTo>
                <a:cubicBezTo>
                  <a:pt x="188419" y="295527"/>
                  <a:pt x="192179" y="295527"/>
                  <a:pt x="192179" y="295527"/>
                </a:cubicBezTo>
                <a:cubicBezTo>
                  <a:pt x="192179" y="291753"/>
                  <a:pt x="195940" y="284206"/>
                  <a:pt x="195940" y="280433"/>
                </a:cubicBezTo>
                <a:lnTo>
                  <a:pt x="194149" y="276839"/>
                </a:lnTo>
                <a:close/>
                <a:moveTo>
                  <a:pt x="479318" y="245582"/>
                </a:moveTo>
                <a:lnTo>
                  <a:pt x="478827" y="247309"/>
                </a:lnTo>
                <a:lnTo>
                  <a:pt x="477991" y="246470"/>
                </a:lnTo>
                <a:close/>
                <a:moveTo>
                  <a:pt x="205342" y="245527"/>
                </a:moveTo>
                <a:lnTo>
                  <a:pt x="206365" y="248095"/>
                </a:lnTo>
                <a:lnTo>
                  <a:pt x="206055" y="249073"/>
                </a:lnTo>
                <a:lnTo>
                  <a:pt x="203461" y="246470"/>
                </a:lnTo>
                <a:cubicBezTo>
                  <a:pt x="203461" y="244584"/>
                  <a:pt x="204401" y="244584"/>
                  <a:pt x="205342" y="245527"/>
                </a:cubicBezTo>
                <a:close/>
                <a:moveTo>
                  <a:pt x="496794" y="242697"/>
                </a:moveTo>
                <a:lnTo>
                  <a:pt x="494629" y="260078"/>
                </a:lnTo>
                <a:lnTo>
                  <a:pt x="485512" y="272885"/>
                </a:lnTo>
                <a:lnTo>
                  <a:pt x="490109" y="254437"/>
                </a:lnTo>
                <a:close/>
                <a:moveTo>
                  <a:pt x="489273" y="238923"/>
                </a:moveTo>
                <a:cubicBezTo>
                  <a:pt x="489273" y="238923"/>
                  <a:pt x="493034" y="238923"/>
                  <a:pt x="493034" y="242697"/>
                </a:cubicBezTo>
                <a:lnTo>
                  <a:pt x="490109" y="254437"/>
                </a:lnTo>
                <a:lnTo>
                  <a:pt x="481752" y="269112"/>
                </a:lnTo>
                <a:lnTo>
                  <a:pt x="484487" y="249901"/>
                </a:lnTo>
                <a:lnTo>
                  <a:pt x="489273" y="242697"/>
                </a:lnTo>
                <a:cubicBezTo>
                  <a:pt x="489273" y="242697"/>
                  <a:pt x="489273" y="242697"/>
                  <a:pt x="485512" y="242697"/>
                </a:cubicBezTo>
                <a:lnTo>
                  <a:pt x="484487" y="249901"/>
                </a:lnTo>
                <a:lnTo>
                  <a:pt x="481752" y="254018"/>
                </a:lnTo>
                <a:cubicBezTo>
                  <a:pt x="481752" y="254018"/>
                  <a:pt x="477991" y="254018"/>
                  <a:pt x="477991" y="250244"/>
                </a:cubicBezTo>
                <a:lnTo>
                  <a:pt x="478827" y="247309"/>
                </a:lnTo>
                <a:lnTo>
                  <a:pt x="481752" y="250244"/>
                </a:lnTo>
                <a:lnTo>
                  <a:pt x="483964" y="242475"/>
                </a:lnTo>
                <a:close/>
                <a:moveTo>
                  <a:pt x="222683" y="235569"/>
                </a:moveTo>
                <a:lnTo>
                  <a:pt x="226025" y="238923"/>
                </a:lnTo>
                <a:cubicBezTo>
                  <a:pt x="226025" y="242697"/>
                  <a:pt x="222265" y="238923"/>
                  <a:pt x="222265" y="238923"/>
                </a:cubicBezTo>
                <a:close/>
                <a:moveTo>
                  <a:pt x="237307" y="227603"/>
                </a:moveTo>
                <a:cubicBezTo>
                  <a:pt x="241068" y="227603"/>
                  <a:pt x="241068" y="231376"/>
                  <a:pt x="244829" y="231376"/>
                </a:cubicBezTo>
                <a:cubicBezTo>
                  <a:pt x="241068" y="235150"/>
                  <a:pt x="237307" y="231376"/>
                  <a:pt x="237307" y="227603"/>
                </a:cubicBezTo>
                <a:close/>
                <a:moveTo>
                  <a:pt x="429102" y="220055"/>
                </a:moveTo>
                <a:cubicBezTo>
                  <a:pt x="429102" y="220055"/>
                  <a:pt x="429102" y="220055"/>
                  <a:pt x="432863" y="220055"/>
                </a:cubicBezTo>
                <a:cubicBezTo>
                  <a:pt x="432863" y="223829"/>
                  <a:pt x="425341" y="223829"/>
                  <a:pt x="429102" y="220055"/>
                </a:cubicBezTo>
                <a:close/>
                <a:moveTo>
                  <a:pt x="224705" y="219335"/>
                </a:moveTo>
                <a:lnTo>
                  <a:pt x="222892" y="233892"/>
                </a:lnTo>
                <a:lnTo>
                  <a:pt x="222266" y="235148"/>
                </a:lnTo>
                <a:lnTo>
                  <a:pt x="222863" y="234121"/>
                </a:lnTo>
                <a:lnTo>
                  <a:pt x="222683" y="235569"/>
                </a:lnTo>
                <a:lnTo>
                  <a:pt x="222265" y="235150"/>
                </a:lnTo>
                <a:lnTo>
                  <a:pt x="214743" y="250244"/>
                </a:lnTo>
                <a:lnTo>
                  <a:pt x="222371" y="224732"/>
                </a:lnTo>
                <a:close/>
                <a:moveTo>
                  <a:pt x="231666" y="216282"/>
                </a:moveTo>
                <a:lnTo>
                  <a:pt x="230491" y="220999"/>
                </a:lnTo>
                <a:lnTo>
                  <a:pt x="222863" y="234121"/>
                </a:lnTo>
                <a:lnTo>
                  <a:pt x="222892" y="233892"/>
                </a:lnTo>
                <a:close/>
                <a:moveTo>
                  <a:pt x="225190" y="215443"/>
                </a:moveTo>
                <a:lnTo>
                  <a:pt x="226025" y="216282"/>
                </a:lnTo>
                <a:lnTo>
                  <a:pt x="224705" y="219335"/>
                </a:lnTo>
                <a:close/>
                <a:moveTo>
                  <a:pt x="225219" y="215203"/>
                </a:moveTo>
                <a:lnTo>
                  <a:pt x="225190" y="215443"/>
                </a:lnTo>
                <a:lnTo>
                  <a:pt x="225157" y="215411"/>
                </a:lnTo>
                <a:close/>
                <a:moveTo>
                  <a:pt x="223876" y="214125"/>
                </a:moveTo>
                <a:lnTo>
                  <a:pt x="225157" y="215411"/>
                </a:lnTo>
                <a:lnTo>
                  <a:pt x="222371" y="224732"/>
                </a:lnTo>
                <a:lnTo>
                  <a:pt x="215213" y="241282"/>
                </a:lnTo>
                <a:lnTo>
                  <a:pt x="213110" y="248605"/>
                </a:lnTo>
                <a:lnTo>
                  <a:pt x="210983" y="246470"/>
                </a:lnTo>
                <a:close/>
                <a:moveTo>
                  <a:pt x="435517" y="213840"/>
                </a:moveTo>
                <a:lnTo>
                  <a:pt x="435871" y="214018"/>
                </a:lnTo>
                <a:lnTo>
                  <a:pt x="432863" y="220055"/>
                </a:lnTo>
                <a:close/>
                <a:moveTo>
                  <a:pt x="222265" y="212508"/>
                </a:moveTo>
                <a:cubicBezTo>
                  <a:pt x="218504" y="223829"/>
                  <a:pt x="214743" y="235150"/>
                  <a:pt x="210983" y="246470"/>
                </a:cubicBezTo>
                <a:cubicBezTo>
                  <a:pt x="209102" y="248357"/>
                  <a:pt x="210042" y="250244"/>
                  <a:pt x="211453" y="251188"/>
                </a:cubicBezTo>
                <a:lnTo>
                  <a:pt x="212451" y="250901"/>
                </a:lnTo>
                <a:lnTo>
                  <a:pt x="207222" y="269112"/>
                </a:lnTo>
                <a:cubicBezTo>
                  <a:pt x="207222" y="261565"/>
                  <a:pt x="207222" y="254018"/>
                  <a:pt x="207222" y="250244"/>
                </a:cubicBezTo>
                <a:lnTo>
                  <a:pt x="206365" y="248095"/>
                </a:lnTo>
                <a:lnTo>
                  <a:pt x="209572" y="237980"/>
                </a:lnTo>
                <a:cubicBezTo>
                  <a:pt x="212863" y="228546"/>
                  <a:pt x="216624" y="220056"/>
                  <a:pt x="222265" y="212508"/>
                </a:cubicBezTo>
                <a:close/>
                <a:moveTo>
                  <a:pt x="225595" y="212185"/>
                </a:moveTo>
                <a:lnTo>
                  <a:pt x="226025" y="212508"/>
                </a:lnTo>
                <a:lnTo>
                  <a:pt x="225219" y="215203"/>
                </a:lnTo>
                <a:close/>
                <a:moveTo>
                  <a:pt x="232711" y="212089"/>
                </a:moveTo>
                <a:lnTo>
                  <a:pt x="233547" y="212508"/>
                </a:lnTo>
                <a:lnTo>
                  <a:pt x="231666" y="216282"/>
                </a:lnTo>
                <a:close/>
                <a:moveTo>
                  <a:pt x="210960" y="211745"/>
                </a:moveTo>
                <a:lnTo>
                  <a:pt x="198234" y="233655"/>
                </a:lnTo>
                <a:lnTo>
                  <a:pt x="184290" y="246551"/>
                </a:lnTo>
                <a:cubicBezTo>
                  <a:pt x="184290" y="246551"/>
                  <a:pt x="176760" y="246551"/>
                  <a:pt x="180525" y="242789"/>
                </a:cubicBezTo>
                <a:close/>
                <a:moveTo>
                  <a:pt x="224145" y="211093"/>
                </a:moveTo>
                <a:lnTo>
                  <a:pt x="224868" y="211637"/>
                </a:lnTo>
                <a:lnTo>
                  <a:pt x="223876" y="214125"/>
                </a:lnTo>
                <a:lnTo>
                  <a:pt x="222265" y="212508"/>
                </a:lnTo>
                <a:cubicBezTo>
                  <a:pt x="222265" y="210622"/>
                  <a:pt x="223205" y="210622"/>
                  <a:pt x="224145" y="211093"/>
                </a:cubicBezTo>
                <a:close/>
                <a:moveTo>
                  <a:pt x="271154" y="208735"/>
                </a:moveTo>
                <a:cubicBezTo>
                  <a:pt x="271154" y="208735"/>
                  <a:pt x="274914" y="208735"/>
                  <a:pt x="274914" y="212508"/>
                </a:cubicBezTo>
                <a:cubicBezTo>
                  <a:pt x="274914" y="216282"/>
                  <a:pt x="271154" y="212508"/>
                  <a:pt x="271154" y="208735"/>
                </a:cubicBezTo>
                <a:close/>
                <a:moveTo>
                  <a:pt x="226025" y="208735"/>
                </a:moveTo>
                <a:lnTo>
                  <a:pt x="225595" y="212185"/>
                </a:lnTo>
                <a:lnTo>
                  <a:pt x="224868" y="211637"/>
                </a:lnTo>
                <a:close/>
                <a:moveTo>
                  <a:pt x="229786" y="205905"/>
                </a:moveTo>
                <a:cubicBezTo>
                  <a:pt x="231666" y="205905"/>
                  <a:pt x="233547" y="206848"/>
                  <a:pt x="233547" y="208735"/>
                </a:cubicBezTo>
                <a:lnTo>
                  <a:pt x="232711" y="212089"/>
                </a:lnTo>
                <a:lnTo>
                  <a:pt x="226025" y="208735"/>
                </a:lnTo>
                <a:cubicBezTo>
                  <a:pt x="226025" y="206848"/>
                  <a:pt x="227906" y="205905"/>
                  <a:pt x="229786" y="205905"/>
                </a:cubicBezTo>
                <a:close/>
                <a:moveTo>
                  <a:pt x="440384" y="204961"/>
                </a:moveTo>
                <a:lnTo>
                  <a:pt x="440384" y="208734"/>
                </a:lnTo>
                <a:lnTo>
                  <a:pt x="436624" y="212508"/>
                </a:lnTo>
                <a:close/>
                <a:moveTo>
                  <a:pt x="327257" y="204912"/>
                </a:moveTo>
                <a:cubicBezTo>
                  <a:pt x="286148" y="211622"/>
                  <a:pt x="248202" y="238462"/>
                  <a:pt x="222904" y="269539"/>
                </a:cubicBezTo>
                <a:cubicBezTo>
                  <a:pt x="207913" y="286491"/>
                  <a:pt x="198543" y="306267"/>
                  <a:pt x="191047" y="327456"/>
                </a:cubicBezTo>
                <a:lnTo>
                  <a:pt x="172434" y="387410"/>
                </a:lnTo>
                <a:lnTo>
                  <a:pt x="180035" y="431115"/>
                </a:lnTo>
                <a:cubicBezTo>
                  <a:pt x="186055" y="449653"/>
                  <a:pt x="194880" y="467331"/>
                  <a:pt x="206881" y="483555"/>
                </a:cubicBezTo>
                <a:cubicBezTo>
                  <a:pt x="240766" y="524937"/>
                  <a:pt x="285946" y="551270"/>
                  <a:pt x="342422" y="555032"/>
                </a:cubicBezTo>
                <a:cubicBezTo>
                  <a:pt x="402663" y="555032"/>
                  <a:pt x="462904" y="539985"/>
                  <a:pt x="496789" y="491079"/>
                </a:cubicBezTo>
                <a:cubicBezTo>
                  <a:pt x="530674" y="442173"/>
                  <a:pt x="549500" y="381982"/>
                  <a:pt x="538204" y="325552"/>
                </a:cubicBezTo>
                <a:lnTo>
                  <a:pt x="529928" y="305577"/>
                </a:lnTo>
                <a:lnTo>
                  <a:pt x="528969" y="308944"/>
                </a:lnTo>
                <a:lnTo>
                  <a:pt x="528223" y="308195"/>
                </a:lnTo>
                <a:lnTo>
                  <a:pt x="529328" y="304129"/>
                </a:lnTo>
                <a:lnTo>
                  <a:pt x="527645" y="300069"/>
                </a:lnTo>
                <a:lnTo>
                  <a:pt x="526880" y="299300"/>
                </a:lnTo>
                <a:lnTo>
                  <a:pt x="527221" y="299044"/>
                </a:lnTo>
                <a:lnTo>
                  <a:pt x="509821" y="257052"/>
                </a:lnTo>
                <a:lnTo>
                  <a:pt x="508365" y="259243"/>
                </a:lnTo>
                <a:lnTo>
                  <a:pt x="509505" y="256289"/>
                </a:lnTo>
                <a:lnTo>
                  <a:pt x="507613" y="251723"/>
                </a:lnTo>
                <a:lnTo>
                  <a:pt x="507428" y="251545"/>
                </a:lnTo>
                <a:lnTo>
                  <a:pt x="494705" y="277079"/>
                </a:lnTo>
                <a:lnTo>
                  <a:pt x="493034" y="272885"/>
                </a:lnTo>
                <a:cubicBezTo>
                  <a:pt x="493034" y="272885"/>
                  <a:pt x="496794" y="272885"/>
                  <a:pt x="496794" y="272885"/>
                </a:cubicBezTo>
                <a:lnTo>
                  <a:pt x="499615" y="262980"/>
                </a:lnTo>
                <a:lnTo>
                  <a:pt x="507297" y="251418"/>
                </a:lnTo>
                <a:lnTo>
                  <a:pt x="503854" y="248093"/>
                </a:lnTo>
                <a:lnTo>
                  <a:pt x="499615" y="262980"/>
                </a:lnTo>
                <a:lnTo>
                  <a:pt x="493034" y="272885"/>
                </a:lnTo>
                <a:lnTo>
                  <a:pt x="494629" y="260078"/>
                </a:lnTo>
                <a:lnTo>
                  <a:pt x="503443" y="247696"/>
                </a:lnTo>
                <a:lnTo>
                  <a:pt x="499856" y="244233"/>
                </a:lnTo>
                <a:lnTo>
                  <a:pt x="496794" y="242697"/>
                </a:lnTo>
                <a:lnTo>
                  <a:pt x="498032" y="242471"/>
                </a:lnTo>
                <a:lnTo>
                  <a:pt x="486998" y="231817"/>
                </a:lnTo>
                <a:lnTo>
                  <a:pt x="483964" y="242475"/>
                </a:lnTo>
                <a:lnTo>
                  <a:pt x="479318" y="245582"/>
                </a:lnTo>
                <a:lnTo>
                  <a:pt x="483329" y="231498"/>
                </a:lnTo>
                <a:lnTo>
                  <a:pt x="484758" y="229654"/>
                </a:lnTo>
                <a:lnTo>
                  <a:pt x="484049" y="228969"/>
                </a:lnTo>
                <a:lnTo>
                  <a:pt x="483329" y="231498"/>
                </a:lnTo>
                <a:lnTo>
                  <a:pt x="464491" y="255801"/>
                </a:lnTo>
                <a:lnTo>
                  <a:pt x="481972" y="273306"/>
                </a:lnTo>
                <a:lnTo>
                  <a:pt x="512394" y="333537"/>
                </a:lnTo>
                <a:lnTo>
                  <a:pt x="513631" y="317403"/>
                </a:lnTo>
                <a:lnTo>
                  <a:pt x="514893" y="323239"/>
                </a:lnTo>
                <a:lnTo>
                  <a:pt x="515280" y="326672"/>
                </a:lnTo>
                <a:lnTo>
                  <a:pt x="512759" y="334260"/>
                </a:lnTo>
                <a:lnTo>
                  <a:pt x="512825" y="334391"/>
                </a:lnTo>
                <a:lnTo>
                  <a:pt x="515308" y="327747"/>
                </a:lnTo>
                <a:lnTo>
                  <a:pt x="513821" y="338193"/>
                </a:lnTo>
                <a:lnTo>
                  <a:pt x="514092" y="339299"/>
                </a:lnTo>
                <a:lnTo>
                  <a:pt x="515598" y="340810"/>
                </a:lnTo>
                <a:lnTo>
                  <a:pt x="514570" y="341252"/>
                </a:lnTo>
                <a:lnTo>
                  <a:pt x="514672" y="341665"/>
                </a:lnTo>
                <a:lnTo>
                  <a:pt x="516014" y="341420"/>
                </a:lnTo>
                <a:lnTo>
                  <a:pt x="515153" y="343628"/>
                </a:lnTo>
                <a:lnTo>
                  <a:pt x="516478" y="349039"/>
                </a:lnTo>
                <a:lnTo>
                  <a:pt x="518792" y="340913"/>
                </a:lnTo>
                <a:lnTo>
                  <a:pt x="519358" y="340810"/>
                </a:lnTo>
                <a:lnTo>
                  <a:pt x="519358" y="347099"/>
                </a:lnTo>
                <a:lnTo>
                  <a:pt x="516831" y="350480"/>
                </a:lnTo>
                <a:lnTo>
                  <a:pt x="519358" y="360795"/>
                </a:lnTo>
                <a:lnTo>
                  <a:pt x="519358" y="347099"/>
                </a:lnTo>
                <a:lnTo>
                  <a:pt x="526316" y="337791"/>
                </a:lnTo>
                <a:lnTo>
                  <a:pt x="524668" y="351020"/>
                </a:lnTo>
                <a:lnTo>
                  <a:pt x="519772" y="362483"/>
                </a:lnTo>
                <a:lnTo>
                  <a:pt x="520009" y="363451"/>
                </a:lnTo>
                <a:lnTo>
                  <a:pt x="530225" y="405149"/>
                </a:lnTo>
                <a:cubicBezTo>
                  <a:pt x="530225" y="408916"/>
                  <a:pt x="526477" y="408916"/>
                  <a:pt x="526477" y="405149"/>
                </a:cubicBezTo>
                <a:lnTo>
                  <a:pt x="512789" y="352131"/>
                </a:lnTo>
                <a:lnTo>
                  <a:pt x="512410" y="350662"/>
                </a:lnTo>
                <a:lnTo>
                  <a:pt x="511837" y="352131"/>
                </a:lnTo>
                <a:lnTo>
                  <a:pt x="512175" y="349753"/>
                </a:lnTo>
                <a:lnTo>
                  <a:pt x="509260" y="338463"/>
                </a:lnTo>
                <a:cubicBezTo>
                  <a:pt x="485719" y="274013"/>
                  <a:pt x="442151" y="219627"/>
                  <a:pt x="369069" y="205501"/>
                </a:cubicBezTo>
                <a:cubicBezTo>
                  <a:pt x="355014" y="202676"/>
                  <a:pt x="340960" y="202676"/>
                  <a:pt x="327257" y="204912"/>
                </a:cubicBezTo>
                <a:close/>
                <a:moveTo>
                  <a:pt x="440181" y="202921"/>
                </a:moveTo>
                <a:lnTo>
                  <a:pt x="440384" y="204961"/>
                </a:lnTo>
                <a:lnTo>
                  <a:pt x="439632" y="204206"/>
                </a:lnTo>
                <a:close/>
                <a:moveTo>
                  <a:pt x="447905" y="201188"/>
                </a:moveTo>
                <a:cubicBezTo>
                  <a:pt x="447905" y="201188"/>
                  <a:pt x="451666" y="201188"/>
                  <a:pt x="451666" y="204961"/>
                </a:cubicBezTo>
                <a:lnTo>
                  <a:pt x="451666" y="210891"/>
                </a:lnTo>
                <a:lnTo>
                  <a:pt x="448845" y="212508"/>
                </a:lnTo>
                <a:cubicBezTo>
                  <a:pt x="447905" y="213452"/>
                  <a:pt x="447905" y="214395"/>
                  <a:pt x="447905" y="216282"/>
                </a:cubicBezTo>
                <a:cubicBezTo>
                  <a:pt x="444145" y="204961"/>
                  <a:pt x="447905" y="208735"/>
                  <a:pt x="440384" y="216282"/>
                </a:cubicBezTo>
                <a:lnTo>
                  <a:pt x="435871" y="214018"/>
                </a:lnTo>
                <a:lnTo>
                  <a:pt x="436623" y="212508"/>
                </a:lnTo>
                <a:lnTo>
                  <a:pt x="440384" y="212508"/>
                </a:lnTo>
                <a:lnTo>
                  <a:pt x="440384" y="208734"/>
                </a:lnTo>
                <a:close/>
                <a:moveTo>
                  <a:pt x="436623" y="201188"/>
                </a:moveTo>
                <a:lnTo>
                  <a:pt x="439632" y="204206"/>
                </a:lnTo>
                <a:lnTo>
                  <a:pt x="435517" y="213840"/>
                </a:lnTo>
                <a:lnTo>
                  <a:pt x="432863" y="212508"/>
                </a:lnTo>
                <a:cubicBezTo>
                  <a:pt x="436623" y="208735"/>
                  <a:pt x="436623" y="204961"/>
                  <a:pt x="436623" y="201188"/>
                </a:cubicBezTo>
                <a:close/>
                <a:moveTo>
                  <a:pt x="399017" y="201188"/>
                </a:moveTo>
                <a:cubicBezTo>
                  <a:pt x="399017" y="204961"/>
                  <a:pt x="402777" y="204961"/>
                  <a:pt x="402777" y="204961"/>
                </a:cubicBezTo>
                <a:cubicBezTo>
                  <a:pt x="402777" y="208735"/>
                  <a:pt x="395256" y="204961"/>
                  <a:pt x="399017" y="201188"/>
                </a:cubicBezTo>
                <a:close/>
                <a:moveTo>
                  <a:pt x="242867" y="199711"/>
                </a:moveTo>
                <a:lnTo>
                  <a:pt x="239760" y="215298"/>
                </a:lnTo>
                <a:lnTo>
                  <a:pt x="239188" y="216282"/>
                </a:lnTo>
                <a:cubicBezTo>
                  <a:pt x="235427" y="223829"/>
                  <a:pt x="231666" y="231376"/>
                  <a:pt x="226025" y="238923"/>
                </a:cubicBezTo>
                <a:lnTo>
                  <a:pt x="230491" y="220999"/>
                </a:lnTo>
                <a:close/>
                <a:moveTo>
                  <a:pt x="430258" y="195963"/>
                </a:moveTo>
                <a:lnTo>
                  <a:pt x="423386" y="202093"/>
                </a:lnTo>
                <a:lnTo>
                  <a:pt x="423085" y="201942"/>
                </a:lnTo>
                <a:lnTo>
                  <a:pt x="424267" y="199570"/>
                </a:lnTo>
                <a:close/>
                <a:moveTo>
                  <a:pt x="251357" y="195349"/>
                </a:moveTo>
                <a:lnTo>
                  <a:pt x="250201" y="201726"/>
                </a:lnTo>
                <a:lnTo>
                  <a:pt x="237307" y="227603"/>
                </a:lnTo>
                <a:lnTo>
                  <a:pt x="239760" y="215298"/>
                </a:lnTo>
                <a:close/>
                <a:moveTo>
                  <a:pt x="400384" y="193983"/>
                </a:moveTo>
                <a:lnTo>
                  <a:pt x="399017" y="197414"/>
                </a:lnTo>
                <a:lnTo>
                  <a:pt x="397512" y="195904"/>
                </a:lnTo>
                <a:close/>
                <a:moveTo>
                  <a:pt x="432863" y="193640"/>
                </a:moveTo>
                <a:lnTo>
                  <a:pt x="432549" y="194584"/>
                </a:lnTo>
                <a:lnTo>
                  <a:pt x="430258" y="195963"/>
                </a:lnTo>
                <a:close/>
                <a:moveTo>
                  <a:pt x="251723" y="193326"/>
                </a:moveTo>
                <a:lnTo>
                  <a:pt x="252350" y="193640"/>
                </a:lnTo>
                <a:lnTo>
                  <a:pt x="251357" y="195349"/>
                </a:lnTo>
                <a:close/>
                <a:moveTo>
                  <a:pt x="435960" y="192531"/>
                </a:moveTo>
                <a:lnTo>
                  <a:pt x="433568" y="202131"/>
                </a:lnTo>
                <a:lnTo>
                  <a:pt x="425341" y="208735"/>
                </a:lnTo>
                <a:cubicBezTo>
                  <a:pt x="425341" y="208735"/>
                  <a:pt x="421581" y="204961"/>
                  <a:pt x="421581" y="204961"/>
                </a:cubicBezTo>
                <a:lnTo>
                  <a:pt x="422709" y="202697"/>
                </a:lnTo>
                <a:lnTo>
                  <a:pt x="423386" y="202093"/>
                </a:lnTo>
                <a:lnTo>
                  <a:pt x="429102" y="204961"/>
                </a:lnTo>
                <a:lnTo>
                  <a:pt x="432549" y="194584"/>
                </a:lnTo>
                <a:close/>
                <a:moveTo>
                  <a:pt x="634254" y="191580"/>
                </a:moveTo>
                <a:lnTo>
                  <a:pt x="624569" y="194821"/>
                </a:lnTo>
                <a:lnTo>
                  <a:pt x="623358" y="204764"/>
                </a:lnTo>
                <a:cubicBezTo>
                  <a:pt x="623358" y="212066"/>
                  <a:pt x="619654" y="212066"/>
                  <a:pt x="619654" y="208415"/>
                </a:cubicBezTo>
                <a:lnTo>
                  <a:pt x="619654" y="200689"/>
                </a:lnTo>
                <a:lnTo>
                  <a:pt x="616765" y="205070"/>
                </a:lnTo>
                <a:lnTo>
                  <a:pt x="617481" y="222945"/>
                </a:lnTo>
                <a:lnTo>
                  <a:pt x="632043" y="218294"/>
                </a:lnTo>
                <a:close/>
                <a:moveTo>
                  <a:pt x="327564" y="189867"/>
                </a:moveTo>
                <a:cubicBezTo>
                  <a:pt x="327564" y="189867"/>
                  <a:pt x="331324" y="193640"/>
                  <a:pt x="331324" y="193640"/>
                </a:cubicBezTo>
                <a:cubicBezTo>
                  <a:pt x="327564" y="197414"/>
                  <a:pt x="323803" y="193640"/>
                  <a:pt x="327564" y="189867"/>
                </a:cubicBezTo>
                <a:close/>
                <a:moveTo>
                  <a:pt x="383974" y="186093"/>
                </a:moveTo>
                <a:cubicBezTo>
                  <a:pt x="387735" y="186093"/>
                  <a:pt x="387735" y="189867"/>
                  <a:pt x="387735" y="189867"/>
                </a:cubicBezTo>
                <a:cubicBezTo>
                  <a:pt x="387735" y="193640"/>
                  <a:pt x="383974" y="189867"/>
                  <a:pt x="383974" y="186093"/>
                </a:cubicBezTo>
                <a:close/>
                <a:moveTo>
                  <a:pt x="342606" y="186093"/>
                </a:moveTo>
                <a:cubicBezTo>
                  <a:pt x="346367" y="186093"/>
                  <a:pt x="346367" y="186093"/>
                  <a:pt x="350128" y="186093"/>
                </a:cubicBezTo>
                <a:cubicBezTo>
                  <a:pt x="350128" y="189867"/>
                  <a:pt x="342606" y="189867"/>
                  <a:pt x="342606" y="186093"/>
                </a:cubicBezTo>
                <a:close/>
                <a:moveTo>
                  <a:pt x="267393" y="186093"/>
                </a:moveTo>
                <a:lnTo>
                  <a:pt x="266139" y="196156"/>
                </a:lnTo>
                <a:lnTo>
                  <a:pt x="256111" y="216282"/>
                </a:lnTo>
                <a:lnTo>
                  <a:pt x="257364" y="206219"/>
                </a:lnTo>
                <a:close/>
                <a:moveTo>
                  <a:pt x="229000" y="185418"/>
                </a:moveTo>
                <a:cubicBezTo>
                  <a:pt x="230412" y="186359"/>
                  <a:pt x="231353" y="188240"/>
                  <a:pt x="229471" y="190121"/>
                </a:cubicBezTo>
                <a:lnTo>
                  <a:pt x="225758" y="196677"/>
                </a:lnTo>
                <a:lnTo>
                  <a:pt x="225706" y="196704"/>
                </a:lnTo>
                <a:lnTo>
                  <a:pt x="210960" y="211745"/>
                </a:lnTo>
                <a:lnTo>
                  <a:pt x="225706" y="186359"/>
                </a:lnTo>
                <a:cubicBezTo>
                  <a:pt x="225706" y="184478"/>
                  <a:pt x="227588" y="184478"/>
                  <a:pt x="229000" y="185418"/>
                </a:cubicBezTo>
                <a:close/>
                <a:moveTo>
                  <a:pt x="408931" y="182663"/>
                </a:moveTo>
                <a:lnTo>
                  <a:pt x="406538" y="189867"/>
                </a:lnTo>
                <a:lnTo>
                  <a:pt x="400384" y="193983"/>
                </a:lnTo>
                <a:lnTo>
                  <a:pt x="402999" y="187425"/>
                </a:lnTo>
                <a:close/>
                <a:moveTo>
                  <a:pt x="282436" y="182320"/>
                </a:moveTo>
                <a:lnTo>
                  <a:pt x="281611" y="185630"/>
                </a:lnTo>
                <a:lnTo>
                  <a:pt x="280085" y="187037"/>
                </a:lnTo>
                <a:cubicBezTo>
                  <a:pt x="275855" y="193640"/>
                  <a:pt x="273034" y="201188"/>
                  <a:pt x="271154" y="208735"/>
                </a:cubicBezTo>
                <a:lnTo>
                  <a:pt x="273060" y="195346"/>
                </a:lnTo>
                <a:close/>
                <a:moveTo>
                  <a:pt x="392512" y="180280"/>
                </a:moveTo>
                <a:lnTo>
                  <a:pt x="392032" y="181242"/>
                </a:lnTo>
                <a:lnTo>
                  <a:pt x="383974" y="186093"/>
                </a:lnTo>
                <a:lnTo>
                  <a:pt x="384454" y="185371"/>
                </a:lnTo>
                <a:close/>
                <a:moveTo>
                  <a:pt x="406538" y="178546"/>
                </a:moveTo>
                <a:lnTo>
                  <a:pt x="402999" y="187425"/>
                </a:lnTo>
                <a:lnTo>
                  <a:pt x="395256" y="193640"/>
                </a:lnTo>
                <a:lnTo>
                  <a:pt x="397512" y="195904"/>
                </a:lnTo>
                <a:lnTo>
                  <a:pt x="395256" y="197414"/>
                </a:lnTo>
                <a:cubicBezTo>
                  <a:pt x="395256" y="201188"/>
                  <a:pt x="391495" y="197414"/>
                  <a:pt x="391495" y="193640"/>
                </a:cubicBezTo>
                <a:lnTo>
                  <a:pt x="397136" y="184207"/>
                </a:lnTo>
                <a:close/>
                <a:moveTo>
                  <a:pt x="316282" y="178546"/>
                </a:moveTo>
                <a:lnTo>
                  <a:pt x="316282" y="188609"/>
                </a:lnTo>
                <a:lnTo>
                  <a:pt x="312521" y="193640"/>
                </a:lnTo>
                <a:cubicBezTo>
                  <a:pt x="312521" y="193640"/>
                  <a:pt x="312521" y="193640"/>
                  <a:pt x="316282" y="197414"/>
                </a:cubicBezTo>
                <a:cubicBezTo>
                  <a:pt x="312521" y="201188"/>
                  <a:pt x="308760" y="197414"/>
                  <a:pt x="308760" y="193640"/>
                </a:cubicBezTo>
                <a:lnTo>
                  <a:pt x="310344" y="185697"/>
                </a:lnTo>
                <a:close/>
                <a:moveTo>
                  <a:pt x="394002" y="177288"/>
                </a:moveTo>
                <a:lnTo>
                  <a:pt x="395256" y="178546"/>
                </a:lnTo>
                <a:lnTo>
                  <a:pt x="392512" y="180280"/>
                </a:lnTo>
                <a:close/>
                <a:moveTo>
                  <a:pt x="657753" y="176491"/>
                </a:moveTo>
                <a:lnTo>
                  <a:pt x="657295" y="179623"/>
                </a:lnTo>
                <a:lnTo>
                  <a:pt x="658134" y="178778"/>
                </a:lnTo>
                <a:close/>
                <a:moveTo>
                  <a:pt x="301239" y="174773"/>
                </a:moveTo>
                <a:lnTo>
                  <a:pt x="293718" y="193640"/>
                </a:lnTo>
                <a:lnTo>
                  <a:pt x="292464" y="192382"/>
                </a:lnTo>
                <a:close/>
                <a:moveTo>
                  <a:pt x="383974" y="174773"/>
                </a:moveTo>
                <a:lnTo>
                  <a:pt x="381341" y="180056"/>
                </a:lnTo>
                <a:lnTo>
                  <a:pt x="378803" y="182320"/>
                </a:lnTo>
                <a:cubicBezTo>
                  <a:pt x="375513" y="186093"/>
                  <a:pt x="372692" y="189867"/>
                  <a:pt x="368931" y="193640"/>
                </a:cubicBezTo>
                <a:lnTo>
                  <a:pt x="373005" y="181376"/>
                </a:lnTo>
                <a:close/>
                <a:moveTo>
                  <a:pt x="375769" y="173057"/>
                </a:moveTo>
                <a:lnTo>
                  <a:pt x="373005" y="181376"/>
                </a:lnTo>
                <a:lnTo>
                  <a:pt x="365170" y="186093"/>
                </a:lnTo>
                <a:lnTo>
                  <a:pt x="366856" y="177635"/>
                </a:lnTo>
                <a:lnTo>
                  <a:pt x="367991" y="176659"/>
                </a:lnTo>
                <a:close/>
                <a:moveTo>
                  <a:pt x="337385" y="172356"/>
                </a:moveTo>
                <a:lnTo>
                  <a:pt x="336025" y="177131"/>
                </a:lnTo>
                <a:lnTo>
                  <a:pt x="327564" y="189867"/>
                </a:lnTo>
                <a:lnTo>
                  <a:pt x="329211" y="179951"/>
                </a:lnTo>
                <a:close/>
                <a:moveTo>
                  <a:pt x="391495" y="170999"/>
                </a:moveTo>
                <a:cubicBezTo>
                  <a:pt x="391495" y="170999"/>
                  <a:pt x="395256" y="174773"/>
                  <a:pt x="395256" y="174773"/>
                </a:cubicBezTo>
                <a:lnTo>
                  <a:pt x="394002" y="177288"/>
                </a:lnTo>
                <a:lnTo>
                  <a:pt x="391495" y="174773"/>
                </a:lnTo>
                <a:lnTo>
                  <a:pt x="384454" y="185371"/>
                </a:lnTo>
                <a:lnTo>
                  <a:pt x="382564" y="186565"/>
                </a:lnTo>
                <a:cubicBezTo>
                  <a:pt x="379273" y="189867"/>
                  <a:pt x="376453" y="193640"/>
                  <a:pt x="372692" y="197414"/>
                </a:cubicBezTo>
                <a:lnTo>
                  <a:pt x="381341" y="180056"/>
                </a:lnTo>
                <a:close/>
                <a:moveTo>
                  <a:pt x="380213" y="170999"/>
                </a:moveTo>
                <a:cubicBezTo>
                  <a:pt x="380213" y="170999"/>
                  <a:pt x="383974" y="170999"/>
                  <a:pt x="383974" y="174773"/>
                </a:cubicBezTo>
                <a:lnTo>
                  <a:pt x="378258" y="171904"/>
                </a:lnTo>
                <a:close/>
                <a:moveTo>
                  <a:pt x="376453" y="170999"/>
                </a:moveTo>
                <a:lnTo>
                  <a:pt x="378258" y="171904"/>
                </a:lnTo>
                <a:lnTo>
                  <a:pt x="375769" y="173057"/>
                </a:lnTo>
                <a:close/>
                <a:moveTo>
                  <a:pt x="350128" y="170999"/>
                </a:moveTo>
                <a:lnTo>
                  <a:pt x="350128" y="174772"/>
                </a:lnTo>
                <a:lnTo>
                  <a:pt x="342606" y="186093"/>
                </a:lnTo>
                <a:lnTo>
                  <a:pt x="342606" y="180055"/>
                </a:lnTo>
                <a:close/>
                <a:moveTo>
                  <a:pt x="312521" y="170999"/>
                </a:moveTo>
                <a:cubicBezTo>
                  <a:pt x="316282" y="170999"/>
                  <a:pt x="316282" y="174773"/>
                  <a:pt x="316282" y="174773"/>
                </a:cubicBezTo>
                <a:lnTo>
                  <a:pt x="316282" y="178546"/>
                </a:lnTo>
                <a:cubicBezTo>
                  <a:pt x="316282" y="178546"/>
                  <a:pt x="312521" y="174773"/>
                  <a:pt x="312521" y="174773"/>
                </a:cubicBezTo>
                <a:lnTo>
                  <a:pt x="310344" y="185697"/>
                </a:lnTo>
                <a:lnTo>
                  <a:pt x="297478" y="201188"/>
                </a:lnTo>
                <a:lnTo>
                  <a:pt x="300676" y="187638"/>
                </a:lnTo>
                <a:close/>
                <a:moveTo>
                  <a:pt x="308760" y="170999"/>
                </a:moveTo>
                <a:cubicBezTo>
                  <a:pt x="306880" y="174773"/>
                  <a:pt x="304060" y="178546"/>
                  <a:pt x="301709" y="183263"/>
                </a:cubicBezTo>
                <a:lnTo>
                  <a:pt x="300676" y="187638"/>
                </a:lnTo>
                <a:lnTo>
                  <a:pt x="293718" y="197414"/>
                </a:lnTo>
                <a:cubicBezTo>
                  <a:pt x="293718" y="197414"/>
                  <a:pt x="297478" y="197414"/>
                  <a:pt x="297478" y="201188"/>
                </a:cubicBezTo>
                <a:cubicBezTo>
                  <a:pt x="297478" y="204961"/>
                  <a:pt x="289957" y="201188"/>
                  <a:pt x="289957" y="197414"/>
                </a:cubicBezTo>
                <a:lnTo>
                  <a:pt x="291628" y="194059"/>
                </a:lnTo>
                <a:lnTo>
                  <a:pt x="291837" y="194584"/>
                </a:lnTo>
                <a:cubicBezTo>
                  <a:pt x="292778" y="195527"/>
                  <a:pt x="293718" y="195527"/>
                  <a:pt x="293718" y="193640"/>
                </a:cubicBezTo>
                <a:cubicBezTo>
                  <a:pt x="301239" y="186093"/>
                  <a:pt x="305000" y="178546"/>
                  <a:pt x="308760" y="170999"/>
                </a:cubicBezTo>
                <a:close/>
                <a:moveTo>
                  <a:pt x="297478" y="170999"/>
                </a:moveTo>
                <a:lnTo>
                  <a:pt x="300487" y="174018"/>
                </a:lnTo>
                <a:lnTo>
                  <a:pt x="297478" y="178546"/>
                </a:lnTo>
                <a:lnTo>
                  <a:pt x="293718" y="174773"/>
                </a:lnTo>
                <a:cubicBezTo>
                  <a:pt x="293718" y="178546"/>
                  <a:pt x="289957" y="186093"/>
                  <a:pt x="289957" y="189867"/>
                </a:cubicBezTo>
                <a:lnTo>
                  <a:pt x="292464" y="192382"/>
                </a:lnTo>
                <a:lnTo>
                  <a:pt x="291628" y="194059"/>
                </a:lnTo>
                <a:lnTo>
                  <a:pt x="289957" y="189867"/>
                </a:lnTo>
                <a:lnTo>
                  <a:pt x="274914" y="212508"/>
                </a:lnTo>
                <a:lnTo>
                  <a:pt x="281611" y="185630"/>
                </a:lnTo>
                <a:close/>
                <a:moveTo>
                  <a:pt x="337906" y="170527"/>
                </a:moveTo>
                <a:lnTo>
                  <a:pt x="338846" y="170999"/>
                </a:lnTo>
                <a:lnTo>
                  <a:pt x="337385" y="172356"/>
                </a:lnTo>
                <a:close/>
                <a:moveTo>
                  <a:pt x="353888" y="169112"/>
                </a:moveTo>
                <a:lnTo>
                  <a:pt x="353888" y="178546"/>
                </a:lnTo>
                <a:lnTo>
                  <a:pt x="353888" y="178546"/>
                </a:lnTo>
                <a:lnTo>
                  <a:pt x="350128" y="186093"/>
                </a:lnTo>
                <a:lnTo>
                  <a:pt x="350128" y="174772"/>
                </a:lnTo>
                <a:close/>
                <a:moveTo>
                  <a:pt x="331056" y="168842"/>
                </a:moveTo>
                <a:lnTo>
                  <a:pt x="329211" y="179951"/>
                </a:lnTo>
                <a:lnTo>
                  <a:pt x="326154" y="182791"/>
                </a:lnTo>
                <a:cubicBezTo>
                  <a:pt x="322863" y="187037"/>
                  <a:pt x="320043" y="191754"/>
                  <a:pt x="316282" y="197414"/>
                </a:cubicBezTo>
                <a:lnTo>
                  <a:pt x="316282" y="188609"/>
                </a:lnTo>
                <a:close/>
                <a:moveTo>
                  <a:pt x="368931" y="167225"/>
                </a:moveTo>
                <a:lnTo>
                  <a:pt x="366856" y="177635"/>
                </a:lnTo>
                <a:lnTo>
                  <a:pt x="361410" y="182320"/>
                </a:lnTo>
                <a:lnTo>
                  <a:pt x="362777" y="175459"/>
                </a:lnTo>
                <a:close/>
                <a:moveTo>
                  <a:pt x="342606" y="167225"/>
                </a:moveTo>
                <a:lnTo>
                  <a:pt x="342606" y="180055"/>
                </a:lnTo>
                <a:lnTo>
                  <a:pt x="331324" y="193640"/>
                </a:lnTo>
                <a:lnTo>
                  <a:pt x="336025" y="177131"/>
                </a:lnTo>
                <a:close/>
                <a:moveTo>
                  <a:pt x="331324" y="167225"/>
                </a:moveTo>
                <a:lnTo>
                  <a:pt x="332008" y="167568"/>
                </a:lnTo>
                <a:lnTo>
                  <a:pt x="331056" y="168842"/>
                </a:lnTo>
                <a:close/>
                <a:moveTo>
                  <a:pt x="305000" y="167225"/>
                </a:moveTo>
                <a:lnTo>
                  <a:pt x="301239" y="174773"/>
                </a:lnTo>
                <a:lnTo>
                  <a:pt x="301239" y="174773"/>
                </a:lnTo>
                <a:lnTo>
                  <a:pt x="300487" y="174018"/>
                </a:lnTo>
                <a:close/>
                <a:moveTo>
                  <a:pt x="309700" y="166281"/>
                </a:moveTo>
                <a:cubicBezTo>
                  <a:pt x="310641" y="167225"/>
                  <a:pt x="310641" y="169112"/>
                  <a:pt x="308760" y="170999"/>
                </a:cubicBezTo>
                <a:cubicBezTo>
                  <a:pt x="308760" y="167225"/>
                  <a:pt x="308760" y="167225"/>
                  <a:pt x="305000" y="167225"/>
                </a:cubicBezTo>
                <a:cubicBezTo>
                  <a:pt x="306880" y="165338"/>
                  <a:pt x="308760" y="165338"/>
                  <a:pt x="309700" y="166281"/>
                </a:cubicBezTo>
                <a:close/>
                <a:moveTo>
                  <a:pt x="347777" y="165810"/>
                </a:moveTo>
                <a:cubicBezTo>
                  <a:pt x="349188" y="166281"/>
                  <a:pt x="350128" y="167225"/>
                  <a:pt x="350128" y="167225"/>
                </a:cubicBezTo>
                <a:lnTo>
                  <a:pt x="350128" y="170999"/>
                </a:lnTo>
                <a:cubicBezTo>
                  <a:pt x="346367" y="170999"/>
                  <a:pt x="346367" y="170999"/>
                  <a:pt x="342606" y="167225"/>
                </a:cubicBezTo>
                <a:cubicBezTo>
                  <a:pt x="344487" y="165338"/>
                  <a:pt x="346367" y="165338"/>
                  <a:pt x="347777" y="165810"/>
                </a:cubicBezTo>
                <a:close/>
                <a:moveTo>
                  <a:pt x="335085" y="163451"/>
                </a:moveTo>
                <a:cubicBezTo>
                  <a:pt x="335085" y="163451"/>
                  <a:pt x="338846" y="167225"/>
                  <a:pt x="338846" y="167225"/>
                </a:cubicBezTo>
                <a:lnTo>
                  <a:pt x="337906" y="170527"/>
                </a:lnTo>
                <a:lnTo>
                  <a:pt x="332008" y="167568"/>
                </a:lnTo>
                <a:close/>
                <a:moveTo>
                  <a:pt x="350011" y="157909"/>
                </a:moveTo>
                <a:cubicBezTo>
                  <a:pt x="419370" y="160730"/>
                  <a:pt x="489259" y="199526"/>
                  <a:pt x="523144" y="261598"/>
                </a:cubicBezTo>
                <a:cubicBezTo>
                  <a:pt x="568325" y="348124"/>
                  <a:pt x="549500" y="487317"/>
                  <a:pt x="455373" y="536223"/>
                </a:cubicBezTo>
                <a:cubicBezTo>
                  <a:pt x="365012" y="585128"/>
                  <a:pt x="244531" y="562556"/>
                  <a:pt x="191820" y="468507"/>
                </a:cubicBezTo>
                <a:cubicBezTo>
                  <a:pt x="182643" y="451578"/>
                  <a:pt x="175981" y="433856"/>
                  <a:pt x="171610" y="415712"/>
                </a:cubicBezTo>
                <a:lnTo>
                  <a:pt x="169133" y="394502"/>
                </a:lnTo>
                <a:lnTo>
                  <a:pt x="168561" y="394790"/>
                </a:lnTo>
                <a:cubicBezTo>
                  <a:pt x="167624" y="393848"/>
                  <a:pt x="166687" y="391965"/>
                  <a:pt x="166687" y="390081"/>
                </a:cubicBezTo>
                <a:lnTo>
                  <a:pt x="168076" y="385448"/>
                </a:lnTo>
                <a:lnTo>
                  <a:pt x="167121" y="377274"/>
                </a:lnTo>
                <a:lnTo>
                  <a:pt x="165854" y="378546"/>
                </a:lnTo>
                <a:cubicBezTo>
                  <a:pt x="158333" y="361565"/>
                  <a:pt x="160213" y="343640"/>
                  <a:pt x="165854" y="326187"/>
                </a:cubicBezTo>
                <a:lnTo>
                  <a:pt x="169712" y="317720"/>
                </a:lnTo>
                <a:lnTo>
                  <a:pt x="171097" y="304765"/>
                </a:lnTo>
                <a:cubicBezTo>
                  <a:pt x="174999" y="286423"/>
                  <a:pt x="180746" y="268403"/>
                  <a:pt x="188114" y="251077"/>
                </a:cubicBezTo>
                <a:lnTo>
                  <a:pt x="198234" y="233655"/>
                </a:lnTo>
                <a:lnTo>
                  <a:pt x="212061" y="220866"/>
                </a:lnTo>
                <a:lnTo>
                  <a:pt x="191526" y="257131"/>
                </a:lnTo>
                <a:lnTo>
                  <a:pt x="180784" y="293418"/>
                </a:lnTo>
                <a:lnTo>
                  <a:pt x="188419" y="276659"/>
                </a:lnTo>
                <a:lnTo>
                  <a:pt x="188419" y="295372"/>
                </a:lnTo>
                <a:lnTo>
                  <a:pt x="173815" y="324381"/>
                </a:lnTo>
                <a:lnTo>
                  <a:pt x="170017" y="373517"/>
                </a:lnTo>
                <a:lnTo>
                  <a:pt x="170617" y="376969"/>
                </a:lnTo>
                <a:lnTo>
                  <a:pt x="188705" y="316626"/>
                </a:lnTo>
                <a:cubicBezTo>
                  <a:pt x="197606" y="293083"/>
                  <a:pt x="209787" y="271423"/>
                  <a:pt x="230400" y="254471"/>
                </a:cubicBezTo>
                <a:cubicBezTo>
                  <a:pt x="258508" y="226219"/>
                  <a:pt x="290833" y="202205"/>
                  <a:pt x="328956" y="196731"/>
                </a:cubicBezTo>
                <a:lnTo>
                  <a:pt x="368075" y="197937"/>
                </a:lnTo>
                <a:lnTo>
                  <a:pt x="368931" y="193640"/>
                </a:lnTo>
                <a:cubicBezTo>
                  <a:pt x="368931" y="193640"/>
                  <a:pt x="368931" y="193640"/>
                  <a:pt x="372692" y="197414"/>
                </a:cubicBezTo>
                <a:lnTo>
                  <a:pt x="369345" y="198086"/>
                </a:lnTo>
                <a:lnTo>
                  <a:pt x="407202" y="214281"/>
                </a:lnTo>
                <a:lnTo>
                  <a:pt x="414059" y="193641"/>
                </a:lnTo>
                <a:lnTo>
                  <a:pt x="421581" y="186093"/>
                </a:lnTo>
                <a:cubicBezTo>
                  <a:pt x="419700" y="189867"/>
                  <a:pt x="418760" y="194584"/>
                  <a:pt x="417350" y="199772"/>
                </a:cubicBezTo>
                <a:lnTo>
                  <a:pt x="416632" y="201452"/>
                </a:lnTo>
                <a:lnTo>
                  <a:pt x="416410" y="201759"/>
                </a:lnTo>
                <a:lnTo>
                  <a:pt x="407734" y="214509"/>
                </a:lnTo>
                <a:lnTo>
                  <a:pt x="410543" y="215711"/>
                </a:lnTo>
                <a:lnTo>
                  <a:pt x="416632" y="201452"/>
                </a:lnTo>
                <a:lnTo>
                  <a:pt x="429102" y="189867"/>
                </a:lnTo>
                <a:lnTo>
                  <a:pt x="424267" y="199570"/>
                </a:lnTo>
                <a:lnTo>
                  <a:pt x="421581" y="201188"/>
                </a:lnTo>
                <a:lnTo>
                  <a:pt x="423085" y="201942"/>
                </a:lnTo>
                <a:lnTo>
                  <a:pt x="422709" y="202697"/>
                </a:lnTo>
                <a:lnTo>
                  <a:pt x="420170" y="204961"/>
                </a:lnTo>
                <a:lnTo>
                  <a:pt x="410728" y="215790"/>
                </a:lnTo>
                <a:lnTo>
                  <a:pt x="434831" y="226102"/>
                </a:lnTo>
                <a:lnTo>
                  <a:pt x="459627" y="250931"/>
                </a:lnTo>
                <a:lnTo>
                  <a:pt x="461830" y="235456"/>
                </a:lnTo>
                <a:lnTo>
                  <a:pt x="462948" y="235150"/>
                </a:lnTo>
                <a:cubicBezTo>
                  <a:pt x="462948" y="235150"/>
                  <a:pt x="466709" y="231376"/>
                  <a:pt x="466709" y="231376"/>
                </a:cubicBezTo>
                <a:cubicBezTo>
                  <a:pt x="466709" y="227603"/>
                  <a:pt x="462948" y="227603"/>
                  <a:pt x="462948" y="227603"/>
                </a:cubicBezTo>
                <a:lnTo>
                  <a:pt x="461830" y="235456"/>
                </a:lnTo>
                <a:lnTo>
                  <a:pt x="457777" y="236565"/>
                </a:lnTo>
                <a:cubicBezTo>
                  <a:pt x="456367" y="236093"/>
                  <a:pt x="455427" y="235150"/>
                  <a:pt x="455427" y="235150"/>
                </a:cubicBezTo>
                <a:cubicBezTo>
                  <a:pt x="455427" y="235150"/>
                  <a:pt x="455427" y="216282"/>
                  <a:pt x="451666" y="220055"/>
                </a:cubicBezTo>
                <a:cubicBezTo>
                  <a:pt x="447905" y="220055"/>
                  <a:pt x="447905" y="220055"/>
                  <a:pt x="447905" y="216282"/>
                </a:cubicBezTo>
                <a:cubicBezTo>
                  <a:pt x="447905" y="216282"/>
                  <a:pt x="451666" y="216282"/>
                  <a:pt x="451666" y="216282"/>
                </a:cubicBezTo>
                <a:lnTo>
                  <a:pt x="451666" y="210891"/>
                </a:lnTo>
                <a:lnTo>
                  <a:pt x="455427" y="208735"/>
                </a:lnTo>
                <a:cubicBezTo>
                  <a:pt x="455427" y="208735"/>
                  <a:pt x="459187" y="212508"/>
                  <a:pt x="459187" y="212508"/>
                </a:cubicBezTo>
                <a:cubicBezTo>
                  <a:pt x="459187" y="220055"/>
                  <a:pt x="455427" y="231376"/>
                  <a:pt x="462948" y="223829"/>
                </a:cubicBezTo>
                <a:cubicBezTo>
                  <a:pt x="466709" y="223829"/>
                  <a:pt x="470470" y="227603"/>
                  <a:pt x="470470" y="227603"/>
                </a:cubicBezTo>
                <a:lnTo>
                  <a:pt x="464592" y="248244"/>
                </a:lnTo>
                <a:lnTo>
                  <a:pt x="460892" y="252197"/>
                </a:lnTo>
                <a:lnTo>
                  <a:pt x="462710" y="254018"/>
                </a:lnTo>
                <a:lnTo>
                  <a:pt x="462948" y="254018"/>
                </a:lnTo>
                <a:lnTo>
                  <a:pt x="464592" y="248244"/>
                </a:lnTo>
                <a:lnTo>
                  <a:pt x="473760" y="238452"/>
                </a:lnTo>
                <a:lnTo>
                  <a:pt x="481432" y="226442"/>
                </a:lnTo>
                <a:lnTo>
                  <a:pt x="451608" y="197645"/>
                </a:lnTo>
                <a:lnTo>
                  <a:pt x="443895" y="194225"/>
                </a:lnTo>
                <a:lnTo>
                  <a:pt x="440181" y="202921"/>
                </a:lnTo>
                <a:lnTo>
                  <a:pt x="439914" y="200244"/>
                </a:lnTo>
                <a:cubicBezTo>
                  <a:pt x="438504" y="199301"/>
                  <a:pt x="436623" y="199301"/>
                  <a:pt x="436623" y="201188"/>
                </a:cubicBezTo>
                <a:cubicBezTo>
                  <a:pt x="432863" y="208735"/>
                  <a:pt x="429102" y="212508"/>
                  <a:pt x="429102" y="220055"/>
                </a:cubicBezTo>
                <a:lnTo>
                  <a:pt x="433568" y="202131"/>
                </a:lnTo>
                <a:lnTo>
                  <a:pt x="443586" y="194089"/>
                </a:lnTo>
                <a:lnTo>
                  <a:pt x="437703" y="191481"/>
                </a:lnTo>
                <a:lnTo>
                  <a:pt x="435960" y="192531"/>
                </a:lnTo>
                <a:lnTo>
                  <a:pt x="436369" y="190889"/>
                </a:lnTo>
                <a:lnTo>
                  <a:pt x="421903" y="184476"/>
                </a:lnTo>
                <a:lnTo>
                  <a:pt x="421581" y="186093"/>
                </a:lnTo>
                <a:lnTo>
                  <a:pt x="418439" y="182941"/>
                </a:lnTo>
                <a:lnTo>
                  <a:pt x="417719" y="182622"/>
                </a:lnTo>
                <a:lnTo>
                  <a:pt x="414059" y="193641"/>
                </a:lnTo>
                <a:lnTo>
                  <a:pt x="402777" y="204961"/>
                </a:lnTo>
                <a:lnTo>
                  <a:pt x="417642" y="182588"/>
                </a:lnTo>
                <a:lnTo>
                  <a:pt x="417580" y="182560"/>
                </a:lnTo>
                <a:lnTo>
                  <a:pt x="399017" y="201188"/>
                </a:lnTo>
                <a:cubicBezTo>
                  <a:pt x="400897" y="197414"/>
                  <a:pt x="403717" y="194584"/>
                  <a:pt x="406068" y="191282"/>
                </a:cubicBezTo>
                <a:lnTo>
                  <a:pt x="406538" y="189867"/>
                </a:lnTo>
                <a:lnTo>
                  <a:pt x="417508" y="182528"/>
                </a:lnTo>
                <a:lnTo>
                  <a:pt x="412090" y="180127"/>
                </a:lnTo>
                <a:lnTo>
                  <a:pt x="408931" y="182663"/>
                </a:lnTo>
                <a:lnTo>
                  <a:pt x="410071" y="179231"/>
                </a:lnTo>
                <a:lnTo>
                  <a:pt x="406111" y="177476"/>
                </a:lnTo>
                <a:lnTo>
                  <a:pt x="406538" y="178546"/>
                </a:lnTo>
                <a:lnTo>
                  <a:pt x="404965" y="176968"/>
                </a:lnTo>
                <a:lnTo>
                  <a:pt x="402198" y="175741"/>
                </a:lnTo>
                <a:lnTo>
                  <a:pt x="397136" y="184207"/>
                </a:lnTo>
                <a:lnTo>
                  <a:pt x="387735" y="189867"/>
                </a:lnTo>
                <a:lnTo>
                  <a:pt x="392032" y="181242"/>
                </a:lnTo>
                <a:lnTo>
                  <a:pt x="401605" y="175478"/>
                </a:lnTo>
                <a:lnTo>
                  <a:pt x="384779" y="168019"/>
                </a:lnTo>
                <a:lnTo>
                  <a:pt x="368174" y="165326"/>
                </a:lnTo>
                <a:lnTo>
                  <a:pt x="368931" y="167225"/>
                </a:lnTo>
                <a:lnTo>
                  <a:pt x="366820" y="165107"/>
                </a:lnTo>
                <a:lnTo>
                  <a:pt x="364902" y="164796"/>
                </a:lnTo>
                <a:lnTo>
                  <a:pt x="362777" y="175459"/>
                </a:lnTo>
                <a:lnTo>
                  <a:pt x="357649" y="182320"/>
                </a:lnTo>
                <a:lnTo>
                  <a:pt x="353888" y="178546"/>
                </a:lnTo>
                <a:lnTo>
                  <a:pt x="357649" y="178546"/>
                </a:lnTo>
                <a:lnTo>
                  <a:pt x="359530" y="170999"/>
                </a:lnTo>
                <a:lnTo>
                  <a:pt x="364245" y="164689"/>
                </a:lnTo>
                <a:lnTo>
                  <a:pt x="361223" y="164199"/>
                </a:lnTo>
                <a:lnTo>
                  <a:pt x="359530" y="170999"/>
                </a:lnTo>
                <a:lnTo>
                  <a:pt x="353888" y="178546"/>
                </a:lnTo>
                <a:lnTo>
                  <a:pt x="361051" y="164171"/>
                </a:lnTo>
                <a:lnTo>
                  <a:pt x="357548" y="163603"/>
                </a:lnTo>
                <a:lnTo>
                  <a:pt x="353888" y="169112"/>
                </a:lnTo>
                <a:lnTo>
                  <a:pt x="353888" y="163451"/>
                </a:lnTo>
                <a:lnTo>
                  <a:pt x="356611" y="163451"/>
                </a:lnTo>
                <a:lnTo>
                  <a:pt x="348893" y="162200"/>
                </a:lnTo>
                <a:cubicBezTo>
                  <a:pt x="336775" y="161436"/>
                  <a:pt x="324538" y="161906"/>
                  <a:pt x="312302" y="163787"/>
                </a:cubicBezTo>
                <a:lnTo>
                  <a:pt x="276075" y="179129"/>
                </a:lnTo>
                <a:lnTo>
                  <a:pt x="282436" y="182320"/>
                </a:lnTo>
                <a:cubicBezTo>
                  <a:pt x="278675" y="182320"/>
                  <a:pt x="278675" y="182320"/>
                  <a:pt x="274914" y="182320"/>
                </a:cubicBezTo>
                <a:lnTo>
                  <a:pt x="273060" y="195346"/>
                </a:lnTo>
                <a:lnTo>
                  <a:pt x="270213" y="199301"/>
                </a:lnTo>
                <a:cubicBezTo>
                  <a:pt x="267393" y="204961"/>
                  <a:pt x="265513" y="210622"/>
                  <a:pt x="263632" y="216282"/>
                </a:cubicBezTo>
                <a:lnTo>
                  <a:pt x="266139" y="196156"/>
                </a:lnTo>
                <a:lnTo>
                  <a:pt x="274236" y="179908"/>
                </a:lnTo>
                <a:lnTo>
                  <a:pt x="263840" y="184311"/>
                </a:lnTo>
                <a:lnTo>
                  <a:pt x="267393" y="186093"/>
                </a:lnTo>
                <a:cubicBezTo>
                  <a:pt x="263632" y="186093"/>
                  <a:pt x="263632" y="186093"/>
                  <a:pt x="259871" y="186093"/>
                </a:cubicBezTo>
                <a:lnTo>
                  <a:pt x="257364" y="206219"/>
                </a:lnTo>
                <a:lnTo>
                  <a:pt x="244829" y="231376"/>
                </a:lnTo>
                <a:lnTo>
                  <a:pt x="250201" y="201726"/>
                </a:lnTo>
                <a:lnTo>
                  <a:pt x="257553" y="186973"/>
                </a:lnTo>
                <a:lnTo>
                  <a:pt x="251763" y="189425"/>
                </a:lnTo>
                <a:lnTo>
                  <a:pt x="252350" y="189867"/>
                </a:lnTo>
                <a:lnTo>
                  <a:pt x="251723" y="193326"/>
                </a:lnTo>
                <a:lnTo>
                  <a:pt x="247740" y="191327"/>
                </a:lnTo>
                <a:lnTo>
                  <a:pt x="247893" y="191064"/>
                </a:lnTo>
                <a:lnTo>
                  <a:pt x="247525" y="191220"/>
                </a:lnTo>
                <a:lnTo>
                  <a:pt x="247740" y="191327"/>
                </a:lnTo>
                <a:lnTo>
                  <a:pt x="242867" y="199711"/>
                </a:lnTo>
                <a:lnTo>
                  <a:pt x="244286" y="192592"/>
                </a:lnTo>
                <a:lnTo>
                  <a:pt x="241237" y="193883"/>
                </a:lnTo>
                <a:lnTo>
                  <a:pt x="212061" y="220866"/>
                </a:lnTo>
                <a:lnTo>
                  <a:pt x="225758" y="196677"/>
                </a:lnTo>
                <a:lnTo>
                  <a:pt x="282181" y="167549"/>
                </a:lnTo>
                <a:cubicBezTo>
                  <a:pt x="303830" y="160025"/>
                  <a:pt x="326891" y="156968"/>
                  <a:pt x="350011" y="157909"/>
                </a:cubicBezTo>
                <a:close/>
                <a:moveTo>
                  <a:pt x="187084" y="102599"/>
                </a:moveTo>
                <a:lnTo>
                  <a:pt x="188038" y="105543"/>
                </a:lnTo>
                <a:lnTo>
                  <a:pt x="188038" y="103658"/>
                </a:lnTo>
                <a:close/>
                <a:moveTo>
                  <a:pt x="284878" y="368"/>
                </a:moveTo>
                <a:cubicBezTo>
                  <a:pt x="290519" y="1307"/>
                  <a:pt x="295220" y="4124"/>
                  <a:pt x="297100" y="9758"/>
                </a:cubicBezTo>
                <a:cubicBezTo>
                  <a:pt x="304622" y="24782"/>
                  <a:pt x="304622" y="39806"/>
                  <a:pt x="308382" y="54830"/>
                </a:cubicBezTo>
                <a:cubicBezTo>
                  <a:pt x="315904" y="69854"/>
                  <a:pt x="323426" y="66098"/>
                  <a:pt x="338469" y="62342"/>
                </a:cubicBezTo>
                <a:cubicBezTo>
                  <a:pt x="361033" y="58586"/>
                  <a:pt x="391119" y="58586"/>
                  <a:pt x="413684" y="66098"/>
                </a:cubicBezTo>
                <a:cubicBezTo>
                  <a:pt x="424966" y="69854"/>
                  <a:pt x="436248" y="73610"/>
                  <a:pt x="443770" y="81122"/>
                </a:cubicBezTo>
                <a:cubicBezTo>
                  <a:pt x="458813" y="96146"/>
                  <a:pt x="462574" y="92390"/>
                  <a:pt x="477617" y="77366"/>
                </a:cubicBezTo>
                <a:cubicBezTo>
                  <a:pt x="488899" y="66098"/>
                  <a:pt x="503942" y="51074"/>
                  <a:pt x="515225" y="39806"/>
                </a:cubicBezTo>
                <a:cubicBezTo>
                  <a:pt x="518985" y="36050"/>
                  <a:pt x="522746" y="32294"/>
                  <a:pt x="526507" y="32294"/>
                </a:cubicBezTo>
                <a:cubicBezTo>
                  <a:pt x="545311" y="32294"/>
                  <a:pt x="567875" y="54830"/>
                  <a:pt x="579158" y="62342"/>
                </a:cubicBezTo>
                <a:cubicBezTo>
                  <a:pt x="597961" y="81122"/>
                  <a:pt x="613004" y="99902"/>
                  <a:pt x="631808" y="118682"/>
                </a:cubicBezTo>
                <a:cubicBezTo>
                  <a:pt x="643091" y="129950"/>
                  <a:pt x="654373" y="144974"/>
                  <a:pt x="661895" y="159998"/>
                </a:cubicBezTo>
                <a:cubicBezTo>
                  <a:pt x="665656" y="167510"/>
                  <a:pt x="669416" y="178778"/>
                  <a:pt x="658134" y="186290"/>
                </a:cubicBezTo>
                <a:lnTo>
                  <a:pt x="656261" y="186701"/>
                </a:lnTo>
                <a:lnTo>
                  <a:pt x="654050" y="201836"/>
                </a:lnTo>
                <a:cubicBezTo>
                  <a:pt x="654050" y="205716"/>
                  <a:pt x="646112" y="205716"/>
                  <a:pt x="646112" y="201836"/>
                </a:cubicBezTo>
                <a:lnTo>
                  <a:pt x="650142" y="188046"/>
                </a:lnTo>
                <a:lnTo>
                  <a:pt x="637491" y="190825"/>
                </a:lnTo>
                <a:lnTo>
                  <a:pt x="635304" y="217252"/>
                </a:lnTo>
                <a:lnTo>
                  <a:pt x="636246" y="216951"/>
                </a:lnTo>
                <a:cubicBezTo>
                  <a:pt x="648097" y="213166"/>
                  <a:pt x="657578" y="207487"/>
                  <a:pt x="657578" y="194237"/>
                </a:cubicBezTo>
                <a:cubicBezTo>
                  <a:pt x="657578" y="190452"/>
                  <a:pt x="661371" y="186666"/>
                  <a:pt x="661371" y="190452"/>
                </a:cubicBezTo>
                <a:cubicBezTo>
                  <a:pt x="664215" y="218844"/>
                  <a:pt x="641460" y="221683"/>
                  <a:pt x="621906" y="226120"/>
                </a:cubicBezTo>
                <a:lnTo>
                  <a:pt x="617666" y="227573"/>
                </a:lnTo>
                <a:lnTo>
                  <a:pt x="620526" y="298970"/>
                </a:lnTo>
                <a:cubicBezTo>
                  <a:pt x="620526" y="313994"/>
                  <a:pt x="620526" y="329018"/>
                  <a:pt x="639330" y="325262"/>
                </a:cubicBezTo>
                <a:cubicBezTo>
                  <a:pt x="646852" y="325262"/>
                  <a:pt x="658134" y="325262"/>
                  <a:pt x="669416" y="329018"/>
                </a:cubicBezTo>
                <a:cubicBezTo>
                  <a:pt x="680699" y="329018"/>
                  <a:pt x="703263" y="336530"/>
                  <a:pt x="703263" y="351554"/>
                </a:cubicBezTo>
                <a:cubicBezTo>
                  <a:pt x="703263" y="366578"/>
                  <a:pt x="699502" y="385358"/>
                  <a:pt x="695742" y="400382"/>
                </a:cubicBezTo>
                <a:cubicBezTo>
                  <a:pt x="695742" y="434186"/>
                  <a:pt x="688220" y="486770"/>
                  <a:pt x="658134" y="505550"/>
                </a:cubicBezTo>
                <a:lnTo>
                  <a:pt x="655026" y="505625"/>
                </a:lnTo>
                <a:lnTo>
                  <a:pt x="657977" y="512982"/>
                </a:lnTo>
                <a:cubicBezTo>
                  <a:pt x="669257" y="516732"/>
                  <a:pt x="676776" y="512982"/>
                  <a:pt x="676776" y="505484"/>
                </a:cubicBezTo>
                <a:cubicBezTo>
                  <a:pt x="680536" y="497986"/>
                  <a:pt x="684296" y="490487"/>
                  <a:pt x="684296" y="482989"/>
                </a:cubicBezTo>
                <a:cubicBezTo>
                  <a:pt x="688056" y="471741"/>
                  <a:pt x="691816" y="456744"/>
                  <a:pt x="695576" y="441747"/>
                </a:cubicBezTo>
                <a:cubicBezTo>
                  <a:pt x="703096" y="411754"/>
                  <a:pt x="710615" y="385509"/>
                  <a:pt x="703096" y="355515"/>
                </a:cubicBezTo>
                <a:cubicBezTo>
                  <a:pt x="703096" y="351766"/>
                  <a:pt x="706855" y="351766"/>
                  <a:pt x="710615" y="355515"/>
                </a:cubicBezTo>
                <a:cubicBezTo>
                  <a:pt x="714375" y="381760"/>
                  <a:pt x="710615" y="404255"/>
                  <a:pt x="703096" y="434249"/>
                </a:cubicBezTo>
                <a:cubicBezTo>
                  <a:pt x="695576" y="464243"/>
                  <a:pt x="691816" y="497986"/>
                  <a:pt x="673016" y="524230"/>
                </a:cubicBezTo>
                <a:cubicBezTo>
                  <a:pt x="673016" y="527979"/>
                  <a:pt x="673016" y="527979"/>
                  <a:pt x="669257" y="527979"/>
                </a:cubicBezTo>
                <a:cubicBezTo>
                  <a:pt x="661737" y="524230"/>
                  <a:pt x="657037" y="519543"/>
                  <a:pt x="653747" y="513920"/>
                </a:cubicBezTo>
                <a:lnTo>
                  <a:pt x="653567" y="513419"/>
                </a:lnTo>
                <a:lnTo>
                  <a:pt x="650286" y="515880"/>
                </a:lnTo>
                <a:lnTo>
                  <a:pt x="650286" y="517448"/>
                </a:lnTo>
                <a:cubicBezTo>
                  <a:pt x="623932" y="524963"/>
                  <a:pt x="608874" y="539991"/>
                  <a:pt x="593815" y="566291"/>
                </a:cubicBezTo>
                <a:cubicBezTo>
                  <a:pt x="590051" y="573805"/>
                  <a:pt x="578757" y="588833"/>
                  <a:pt x="571227" y="596347"/>
                </a:cubicBezTo>
                <a:lnTo>
                  <a:pt x="561797" y="599658"/>
                </a:lnTo>
                <a:lnTo>
                  <a:pt x="560614" y="603584"/>
                </a:lnTo>
                <a:cubicBezTo>
                  <a:pt x="560614" y="605469"/>
                  <a:pt x="558686" y="605469"/>
                  <a:pt x="557240" y="604526"/>
                </a:cubicBezTo>
                <a:lnTo>
                  <a:pt x="556918" y="601372"/>
                </a:lnTo>
                <a:lnTo>
                  <a:pt x="545816" y="605270"/>
                </a:lnTo>
                <a:lnTo>
                  <a:pt x="535129" y="596382"/>
                </a:lnTo>
                <a:lnTo>
                  <a:pt x="533088" y="605553"/>
                </a:lnTo>
                <a:lnTo>
                  <a:pt x="533343" y="612034"/>
                </a:lnTo>
                <a:lnTo>
                  <a:pt x="534194" y="607353"/>
                </a:lnTo>
                <a:lnTo>
                  <a:pt x="536787" y="610317"/>
                </a:lnTo>
                <a:lnTo>
                  <a:pt x="541020" y="611163"/>
                </a:lnTo>
                <a:cubicBezTo>
                  <a:pt x="542925" y="616878"/>
                  <a:pt x="545782" y="621641"/>
                  <a:pt x="548164" y="626403"/>
                </a:cubicBezTo>
                <a:lnTo>
                  <a:pt x="551767" y="639215"/>
                </a:lnTo>
                <a:lnTo>
                  <a:pt x="552305" y="637949"/>
                </a:lnTo>
                <a:cubicBezTo>
                  <a:pt x="548553" y="626692"/>
                  <a:pt x="548553" y="619187"/>
                  <a:pt x="544800" y="607931"/>
                </a:cubicBezTo>
                <a:cubicBezTo>
                  <a:pt x="544800" y="604178"/>
                  <a:pt x="548553" y="604178"/>
                  <a:pt x="552305" y="607931"/>
                </a:cubicBezTo>
                <a:cubicBezTo>
                  <a:pt x="556057" y="626692"/>
                  <a:pt x="563562" y="652958"/>
                  <a:pt x="544800" y="667967"/>
                </a:cubicBezTo>
                <a:cubicBezTo>
                  <a:pt x="541048" y="667967"/>
                  <a:pt x="537296" y="667967"/>
                  <a:pt x="537296" y="667967"/>
                </a:cubicBezTo>
                <a:cubicBezTo>
                  <a:pt x="526039" y="667967"/>
                  <a:pt x="511030" y="671719"/>
                  <a:pt x="503525" y="675471"/>
                </a:cubicBezTo>
                <a:cubicBezTo>
                  <a:pt x="484764" y="682976"/>
                  <a:pt x="469755" y="694233"/>
                  <a:pt x="454746" y="705490"/>
                </a:cubicBezTo>
                <a:cubicBezTo>
                  <a:pt x="435984" y="716746"/>
                  <a:pt x="409719" y="728003"/>
                  <a:pt x="390957" y="720499"/>
                </a:cubicBezTo>
                <a:cubicBezTo>
                  <a:pt x="381576" y="716746"/>
                  <a:pt x="375948" y="710180"/>
                  <a:pt x="371258" y="702675"/>
                </a:cubicBezTo>
                <a:lnTo>
                  <a:pt x="369125" y="699121"/>
                </a:lnTo>
                <a:lnTo>
                  <a:pt x="357743" y="690063"/>
                </a:lnTo>
                <a:cubicBezTo>
                  <a:pt x="347871" y="678325"/>
                  <a:pt x="344110" y="663301"/>
                  <a:pt x="353512" y="648277"/>
                </a:cubicBezTo>
                <a:cubicBezTo>
                  <a:pt x="357272" y="644521"/>
                  <a:pt x="319665" y="640765"/>
                  <a:pt x="315904" y="637009"/>
                </a:cubicBezTo>
                <a:cubicBezTo>
                  <a:pt x="312143" y="637009"/>
                  <a:pt x="307442" y="635131"/>
                  <a:pt x="302741" y="632784"/>
                </a:cubicBezTo>
                <a:lnTo>
                  <a:pt x="292536" y="627324"/>
                </a:lnTo>
                <a:lnTo>
                  <a:pt x="294481" y="631478"/>
                </a:lnTo>
                <a:cubicBezTo>
                  <a:pt x="295910" y="633888"/>
                  <a:pt x="297815" y="635815"/>
                  <a:pt x="301625" y="637743"/>
                </a:cubicBezTo>
                <a:cubicBezTo>
                  <a:pt x="301625" y="641599"/>
                  <a:pt x="301625" y="645454"/>
                  <a:pt x="297815" y="641599"/>
                </a:cubicBezTo>
                <a:cubicBezTo>
                  <a:pt x="290195" y="637743"/>
                  <a:pt x="286385" y="633888"/>
                  <a:pt x="282575" y="626177"/>
                </a:cubicBezTo>
                <a:lnTo>
                  <a:pt x="284527" y="622227"/>
                </a:lnTo>
                <a:lnTo>
                  <a:pt x="271069" y="612867"/>
                </a:lnTo>
                <a:cubicBezTo>
                  <a:pt x="264370" y="608971"/>
                  <a:pt x="257142" y="605934"/>
                  <a:pt x="249386" y="605142"/>
                </a:cubicBezTo>
                <a:lnTo>
                  <a:pt x="238150" y="606402"/>
                </a:lnTo>
                <a:lnTo>
                  <a:pt x="247133" y="621672"/>
                </a:lnTo>
                <a:cubicBezTo>
                  <a:pt x="267811" y="646653"/>
                  <a:pt x="297951" y="657284"/>
                  <a:pt x="334399" y="648779"/>
                </a:cubicBezTo>
                <a:cubicBezTo>
                  <a:pt x="338138" y="648779"/>
                  <a:pt x="338138" y="656339"/>
                  <a:pt x="334399" y="656339"/>
                </a:cubicBezTo>
                <a:cubicBezTo>
                  <a:pt x="297951" y="664843"/>
                  <a:pt x="263605" y="652087"/>
                  <a:pt x="242402" y="626042"/>
                </a:cubicBezTo>
                <a:lnTo>
                  <a:pt x="237611" y="617234"/>
                </a:lnTo>
                <a:lnTo>
                  <a:pt x="237979" y="629545"/>
                </a:lnTo>
                <a:cubicBezTo>
                  <a:pt x="229320" y="645219"/>
                  <a:pt x="196801" y="644515"/>
                  <a:pt x="177006" y="641697"/>
                </a:cubicBezTo>
                <a:cubicBezTo>
                  <a:pt x="127992" y="630426"/>
                  <a:pt x="101600" y="585341"/>
                  <a:pt x="101600" y="536498"/>
                </a:cubicBezTo>
                <a:cubicBezTo>
                  <a:pt x="101600" y="534620"/>
                  <a:pt x="103485" y="533681"/>
                  <a:pt x="105370" y="533681"/>
                </a:cubicBezTo>
                <a:lnTo>
                  <a:pt x="105963" y="534124"/>
                </a:lnTo>
                <a:lnTo>
                  <a:pt x="112823" y="516817"/>
                </a:lnTo>
                <a:cubicBezTo>
                  <a:pt x="120344" y="509305"/>
                  <a:pt x="124105" y="501794"/>
                  <a:pt x="135387" y="498038"/>
                </a:cubicBezTo>
                <a:cubicBezTo>
                  <a:pt x="146670" y="494282"/>
                  <a:pt x="142909" y="486770"/>
                  <a:pt x="139148" y="475502"/>
                </a:cubicBezTo>
                <a:cubicBezTo>
                  <a:pt x="137268" y="466112"/>
                  <a:pt x="135387" y="448271"/>
                  <a:pt x="130216" y="433247"/>
                </a:cubicBezTo>
                <a:lnTo>
                  <a:pt x="128588" y="430335"/>
                </a:lnTo>
                <a:lnTo>
                  <a:pt x="128588" y="433787"/>
                </a:lnTo>
                <a:cubicBezTo>
                  <a:pt x="128588" y="437491"/>
                  <a:pt x="120650" y="437491"/>
                  <a:pt x="120650" y="433787"/>
                </a:cubicBezTo>
                <a:cubicBezTo>
                  <a:pt x="120650" y="430083"/>
                  <a:pt x="120650" y="426379"/>
                  <a:pt x="120650" y="418970"/>
                </a:cubicBezTo>
                <a:lnTo>
                  <a:pt x="121786" y="418175"/>
                </a:lnTo>
                <a:lnTo>
                  <a:pt x="119580" y="414232"/>
                </a:lnTo>
                <a:cubicBezTo>
                  <a:pt x="114938" y="409537"/>
                  <a:pt x="109062" y="406955"/>
                  <a:pt x="101540" y="407894"/>
                </a:cubicBezTo>
                <a:cubicBezTo>
                  <a:pt x="82737" y="407894"/>
                  <a:pt x="63933" y="415406"/>
                  <a:pt x="45129" y="411650"/>
                </a:cubicBezTo>
                <a:cubicBezTo>
                  <a:pt x="40428" y="410711"/>
                  <a:pt x="36667" y="408363"/>
                  <a:pt x="33670" y="405135"/>
                </a:cubicBezTo>
                <a:lnTo>
                  <a:pt x="31035" y="400614"/>
                </a:lnTo>
                <a:lnTo>
                  <a:pt x="35889" y="416707"/>
                </a:lnTo>
                <a:cubicBezTo>
                  <a:pt x="40566" y="427987"/>
                  <a:pt x="47115" y="438327"/>
                  <a:pt x="56469" y="442087"/>
                </a:cubicBezTo>
                <a:cubicBezTo>
                  <a:pt x="75179" y="445846"/>
                  <a:pt x="97631" y="442087"/>
                  <a:pt x="116341" y="438327"/>
                </a:cubicBezTo>
                <a:cubicBezTo>
                  <a:pt x="120083" y="438327"/>
                  <a:pt x="123825" y="442087"/>
                  <a:pt x="120083" y="445846"/>
                </a:cubicBezTo>
                <a:cubicBezTo>
                  <a:pt x="97631" y="445846"/>
                  <a:pt x="71437" y="453366"/>
                  <a:pt x="52727" y="445846"/>
                </a:cubicBezTo>
                <a:cubicBezTo>
                  <a:pt x="34018" y="434567"/>
                  <a:pt x="26534" y="404488"/>
                  <a:pt x="19050" y="389448"/>
                </a:cubicBezTo>
                <a:cubicBezTo>
                  <a:pt x="19050" y="387568"/>
                  <a:pt x="19985" y="385688"/>
                  <a:pt x="21389" y="384748"/>
                </a:cubicBezTo>
                <a:lnTo>
                  <a:pt x="25557" y="385510"/>
                </a:lnTo>
                <a:lnTo>
                  <a:pt x="22564" y="366578"/>
                </a:lnTo>
                <a:cubicBezTo>
                  <a:pt x="20684" y="351554"/>
                  <a:pt x="15983" y="336530"/>
                  <a:pt x="11282" y="321506"/>
                </a:cubicBezTo>
                <a:lnTo>
                  <a:pt x="5938" y="300156"/>
                </a:lnTo>
                <a:lnTo>
                  <a:pt x="7521" y="298970"/>
                </a:lnTo>
                <a:lnTo>
                  <a:pt x="9198" y="283898"/>
                </a:lnTo>
                <a:lnTo>
                  <a:pt x="12222" y="304134"/>
                </a:lnTo>
                <a:cubicBezTo>
                  <a:pt x="15043" y="313994"/>
                  <a:pt x="18804" y="323384"/>
                  <a:pt x="22564" y="332774"/>
                </a:cubicBezTo>
                <a:cubicBezTo>
                  <a:pt x="26325" y="347798"/>
                  <a:pt x="26325" y="362822"/>
                  <a:pt x="30086" y="381602"/>
                </a:cubicBezTo>
                <a:cubicBezTo>
                  <a:pt x="41368" y="426674"/>
                  <a:pt x="82737" y="400382"/>
                  <a:pt x="112823" y="400382"/>
                </a:cubicBezTo>
                <a:cubicBezTo>
                  <a:pt x="142909" y="404138"/>
                  <a:pt x="142909" y="475502"/>
                  <a:pt x="150430" y="498038"/>
                </a:cubicBezTo>
                <a:cubicBezTo>
                  <a:pt x="150430" y="498038"/>
                  <a:pt x="150430" y="498038"/>
                  <a:pt x="146670" y="498038"/>
                </a:cubicBezTo>
                <a:cubicBezTo>
                  <a:pt x="132567" y="503672"/>
                  <a:pt x="114233" y="517756"/>
                  <a:pt x="109121" y="533954"/>
                </a:cubicBezTo>
                <a:lnTo>
                  <a:pt x="109112" y="536477"/>
                </a:lnTo>
                <a:lnTo>
                  <a:pt x="109140" y="536498"/>
                </a:lnTo>
                <a:lnTo>
                  <a:pt x="111591" y="554725"/>
                </a:lnTo>
                <a:lnTo>
                  <a:pt x="120344" y="568932"/>
                </a:lnTo>
                <a:cubicBezTo>
                  <a:pt x="124105" y="575035"/>
                  <a:pt x="127866" y="580669"/>
                  <a:pt x="131627" y="584425"/>
                </a:cubicBezTo>
                <a:cubicBezTo>
                  <a:pt x="137268" y="592876"/>
                  <a:pt x="143379" y="599684"/>
                  <a:pt x="149902" y="604848"/>
                </a:cubicBezTo>
                <a:lnTo>
                  <a:pt x="154042" y="606957"/>
                </a:lnTo>
                <a:lnTo>
                  <a:pt x="155046" y="606957"/>
                </a:lnTo>
                <a:lnTo>
                  <a:pt x="155715" y="607809"/>
                </a:lnTo>
                <a:lnTo>
                  <a:pt x="168849" y="614498"/>
                </a:lnTo>
                <a:lnTo>
                  <a:pt x="169862" y="614498"/>
                </a:lnTo>
                <a:lnTo>
                  <a:pt x="170764" y="615416"/>
                </a:lnTo>
                <a:lnTo>
                  <a:pt x="193503" y="616116"/>
                </a:lnTo>
                <a:cubicBezTo>
                  <a:pt x="201436" y="614708"/>
                  <a:pt x="209663" y="611656"/>
                  <a:pt x="218124" y="606961"/>
                </a:cubicBezTo>
                <a:lnTo>
                  <a:pt x="230608" y="604356"/>
                </a:lnTo>
                <a:lnTo>
                  <a:pt x="225988" y="595863"/>
                </a:lnTo>
                <a:cubicBezTo>
                  <a:pt x="222250" y="592083"/>
                  <a:pt x="229726" y="588303"/>
                  <a:pt x="229726" y="592083"/>
                </a:cubicBezTo>
                <a:lnTo>
                  <a:pt x="236253" y="603178"/>
                </a:lnTo>
                <a:lnTo>
                  <a:pt x="249621" y="600388"/>
                </a:lnTo>
                <a:cubicBezTo>
                  <a:pt x="259493" y="600388"/>
                  <a:pt x="268895" y="603205"/>
                  <a:pt x="278296" y="610717"/>
                </a:cubicBezTo>
                <a:lnTo>
                  <a:pt x="297055" y="623082"/>
                </a:lnTo>
                <a:lnTo>
                  <a:pt x="297391" y="621641"/>
                </a:lnTo>
                <a:cubicBezTo>
                  <a:pt x="299243" y="621641"/>
                  <a:pt x="301095" y="622634"/>
                  <a:pt x="302021" y="624122"/>
                </a:cubicBezTo>
                <a:lnTo>
                  <a:pt x="301680" y="626131"/>
                </a:lnTo>
                <a:lnTo>
                  <a:pt x="301801" y="626211"/>
                </a:lnTo>
                <a:lnTo>
                  <a:pt x="322703" y="631261"/>
                </a:lnTo>
                <a:lnTo>
                  <a:pt x="323056" y="630108"/>
                </a:lnTo>
                <a:cubicBezTo>
                  <a:pt x="325040" y="628255"/>
                  <a:pt x="326033" y="629181"/>
                  <a:pt x="326529" y="630571"/>
                </a:cubicBezTo>
                <a:lnTo>
                  <a:pt x="326785" y="632248"/>
                </a:lnTo>
                <a:lnTo>
                  <a:pt x="330947" y="633253"/>
                </a:lnTo>
                <a:cubicBezTo>
                  <a:pt x="338469" y="637009"/>
                  <a:pt x="349751" y="637009"/>
                  <a:pt x="361033" y="640765"/>
                </a:cubicBezTo>
                <a:cubicBezTo>
                  <a:pt x="361033" y="640765"/>
                  <a:pt x="364794" y="644521"/>
                  <a:pt x="361033" y="644521"/>
                </a:cubicBezTo>
                <a:cubicBezTo>
                  <a:pt x="353512" y="655789"/>
                  <a:pt x="352572" y="667996"/>
                  <a:pt x="356332" y="678325"/>
                </a:cubicBezTo>
                <a:lnTo>
                  <a:pt x="357210" y="679167"/>
                </a:lnTo>
                <a:lnTo>
                  <a:pt x="359063" y="674533"/>
                </a:lnTo>
                <a:cubicBezTo>
                  <a:pt x="360001" y="673595"/>
                  <a:pt x="360939" y="673595"/>
                  <a:pt x="360939" y="675471"/>
                </a:cubicBezTo>
                <a:lnTo>
                  <a:pt x="368480" y="689972"/>
                </a:lnTo>
                <a:lnTo>
                  <a:pt x="379837" y="700861"/>
                </a:lnTo>
                <a:cubicBezTo>
                  <a:pt x="413684" y="712129"/>
                  <a:pt x="451292" y="689593"/>
                  <a:pt x="477617" y="678325"/>
                </a:cubicBezTo>
                <a:cubicBezTo>
                  <a:pt x="496421" y="667057"/>
                  <a:pt x="534028" y="659545"/>
                  <a:pt x="530268" y="633253"/>
                </a:cubicBezTo>
                <a:cubicBezTo>
                  <a:pt x="528387" y="623863"/>
                  <a:pt x="526507" y="614473"/>
                  <a:pt x="526507" y="605553"/>
                </a:cubicBezTo>
                <a:lnTo>
                  <a:pt x="530454" y="592495"/>
                </a:lnTo>
                <a:lnTo>
                  <a:pt x="526051" y="588833"/>
                </a:lnTo>
                <a:cubicBezTo>
                  <a:pt x="522287" y="585076"/>
                  <a:pt x="529816" y="581319"/>
                  <a:pt x="529816" y="585076"/>
                </a:cubicBezTo>
                <a:lnTo>
                  <a:pt x="531906" y="587692"/>
                </a:lnTo>
                <a:lnTo>
                  <a:pt x="534028" y="580669"/>
                </a:lnTo>
                <a:cubicBezTo>
                  <a:pt x="549071" y="561889"/>
                  <a:pt x="567875" y="550621"/>
                  <a:pt x="575397" y="524329"/>
                </a:cubicBezTo>
                <a:cubicBezTo>
                  <a:pt x="579158" y="513061"/>
                  <a:pt x="586679" y="486770"/>
                  <a:pt x="605483" y="490526"/>
                </a:cubicBezTo>
                <a:cubicBezTo>
                  <a:pt x="616765" y="490526"/>
                  <a:pt x="628047" y="497099"/>
                  <a:pt x="638860" y="500385"/>
                </a:cubicBezTo>
                <a:lnTo>
                  <a:pt x="649188" y="501190"/>
                </a:lnTo>
                <a:lnTo>
                  <a:pt x="646697" y="494236"/>
                </a:lnTo>
                <a:cubicBezTo>
                  <a:pt x="642937" y="494236"/>
                  <a:pt x="650457" y="490487"/>
                  <a:pt x="650457" y="494236"/>
                </a:cubicBezTo>
                <a:lnTo>
                  <a:pt x="653378" y="501517"/>
                </a:lnTo>
                <a:lnTo>
                  <a:pt x="654667" y="501617"/>
                </a:lnTo>
                <a:lnTo>
                  <a:pt x="661505" y="496475"/>
                </a:lnTo>
                <a:lnTo>
                  <a:pt x="660004" y="495832"/>
                </a:lnTo>
                <a:cubicBezTo>
                  <a:pt x="659078" y="494641"/>
                  <a:pt x="659078" y="493054"/>
                  <a:pt x="660930" y="491466"/>
                </a:cubicBezTo>
                <a:lnTo>
                  <a:pt x="664715" y="494062"/>
                </a:lnTo>
                <a:lnTo>
                  <a:pt x="669416" y="490526"/>
                </a:lnTo>
                <a:cubicBezTo>
                  <a:pt x="691981" y="452966"/>
                  <a:pt x="691981" y="400382"/>
                  <a:pt x="695742" y="359066"/>
                </a:cubicBezTo>
                <a:cubicBezTo>
                  <a:pt x="699502" y="321506"/>
                  <a:pt x="643091" y="336530"/>
                  <a:pt x="624287" y="332774"/>
                </a:cubicBezTo>
                <a:cubicBezTo>
                  <a:pt x="613004" y="329018"/>
                  <a:pt x="613004" y="310238"/>
                  <a:pt x="613004" y="302726"/>
                </a:cubicBezTo>
                <a:lnTo>
                  <a:pt x="613004" y="229172"/>
                </a:lnTo>
                <a:lnTo>
                  <a:pt x="604485" y="232094"/>
                </a:lnTo>
                <a:cubicBezTo>
                  <a:pt x="600692" y="235879"/>
                  <a:pt x="596900" y="228308"/>
                  <a:pt x="600692" y="228308"/>
                </a:cubicBezTo>
                <a:lnTo>
                  <a:pt x="613004" y="224375"/>
                </a:lnTo>
                <a:lnTo>
                  <a:pt x="613004" y="216338"/>
                </a:lnTo>
                <a:cubicBezTo>
                  <a:pt x="613004" y="210704"/>
                  <a:pt x="610889" y="194506"/>
                  <a:pt x="616178" y="186759"/>
                </a:cubicBezTo>
                <a:lnTo>
                  <a:pt x="619654" y="184948"/>
                </a:lnTo>
                <a:lnTo>
                  <a:pt x="619654" y="182856"/>
                </a:lnTo>
                <a:cubicBezTo>
                  <a:pt x="615950" y="179205"/>
                  <a:pt x="623358" y="175553"/>
                  <a:pt x="623358" y="179205"/>
                </a:cubicBezTo>
                <a:lnTo>
                  <a:pt x="623714" y="182832"/>
                </a:lnTo>
                <a:lnTo>
                  <a:pt x="624287" y="182534"/>
                </a:lnTo>
                <a:lnTo>
                  <a:pt x="634824" y="184692"/>
                </a:lnTo>
                <a:lnTo>
                  <a:pt x="635000" y="182565"/>
                </a:lnTo>
                <a:cubicBezTo>
                  <a:pt x="635000" y="178728"/>
                  <a:pt x="638175" y="178728"/>
                  <a:pt x="638175" y="182565"/>
                </a:cubicBezTo>
                <a:lnTo>
                  <a:pt x="637946" y="185332"/>
                </a:lnTo>
                <a:lnTo>
                  <a:pt x="642620" y="186290"/>
                </a:lnTo>
                <a:lnTo>
                  <a:pt x="650818" y="185733"/>
                </a:lnTo>
                <a:lnTo>
                  <a:pt x="654050" y="174672"/>
                </a:lnTo>
                <a:lnTo>
                  <a:pt x="657032" y="172172"/>
                </a:lnTo>
                <a:lnTo>
                  <a:pt x="655314" y="161876"/>
                </a:lnTo>
                <a:cubicBezTo>
                  <a:pt x="652493" y="156242"/>
                  <a:pt x="648732" y="150608"/>
                  <a:pt x="646852" y="144974"/>
                </a:cubicBezTo>
                <a:cubicBezTo>
                  <a:pt x="635569" y="133706"/>
                  <a:pt x="624287" y="118682"/>
                  <a:pt x="613004" y="103658"/>
                </a:cubicBezTo>
                <a:cubicBezTo>
                  <a:pt x="590440" y="81122"/>
                  <a:pt x="564114" y="51074"/>
                  <a:pt x="530268" y="39806"/>
                </a:cubicBezTo>
                <a:cubicBezTo>
                  <a:pt x="522746" y="39806"/>
                  <a:pt x="503942" y="58586"/>
                  <a:pt x="500181" y="62342"/>
                </a:cubicBezTo>
                <a:cubicBezTo>
                  <a:pt x="488899" y="73610"/>
                  <a:pt x="473856" y="88634"/>
                  <a:pt x="458813" y="99902"/>
                </a:cubicBezTo>
                <a:cubicBezTo>
                  <a:pt x="458813" y="99902"/>
                  <a:pt x="458813" y="99902"/>
                  <a:pt x="455052" y="99902"/>
                </a:cubicBezTo>
                <a:cubicBezTo>
                  <a:pt x="436248" y="81122"/>
                  <a:pt x="406162" y="66098"/>
                  <a:pt x="376076" y="66098"/>
                </a:cubicBezTo>
                <a:cubicBezTo>
                  <a:pt x="357272" y="66098"/>
                  <a:pt x="342229" y="69854"/>
                  <a:pt x="323426" y="73610"/>
                </a:cubicBezTo>
                <a:cubicBezTo>
                  <a:pt x="297100" y="77366"/>
                  <a:pt x="304622" y="32294"/>
                  <a:pt x="297100" y="17270"/>
                </a:cubicBezTo>
                <a:cubicBezTo>
                  <a:pt x="278296" y="-16534"/>
                  <a:pt x="218124" y="28538"/>
                  <a:pt x="199320" y="39806"/>
                </a:cubicBezTo>
                <a:cubicBezTo>
                  <a:pt x="188038" y="47318"/>
                  <a:pt x="176756" y="54830"/>
                  <a:pt x="165473" y="62342"/>
                </a:cubicBezTo>
                <a:cubicBezTo>
                  <a:pt x="162653" y="64220"/>
                  <a:pt x="163123" y="67741"/>
                  <a:pt x="165473" y="72084"/>
                </a:cubicBezTo>
                <a:lnTo>
                  <a:pt x="169822" y="77738"/>
                </a:lnTo>
                <a:lnTo>
                  <a:pt x="170391" y="77738"/>
                </a:lnTo>
                <a:lnTo>
                  <a:pt x="170568" y="78709"/>
                </a:lnTo>
                <a:lnTo>
                  <a:pt x="176756" y="86756"/>
                </a:lnTo>
                <a:cubicBezTo>
                  <a:pt x="186158" y="97085"/>
                  <a:pt x="197440" y="107414"/>
                  <a:pt x="199320" y="111170"/>
                </a:cubicBezTo>
                <a:cubicBezTo>
                  <a:pt x="203081" y="111170"/>
                  <a:pt x="199320" y="114926"/>
                  <a:pt x="199320" y="114926"/>
                </a:cubicBezTo>
                <a:lnTo>
                  <a:pt x="178206" y="133981"/>
                </a:lnTo>
                <a:lnTo>
                  <a:pt x="180379" y="137806"/>
                </a:lnTo>
                <a:cubicBezTo>
                  <a:pt x="184150" y="141598"/>
                  <a:pt x="180379" y="145391"/>
                  <a:pt x="176609" y="141598"/>
                </a:cubicBezTo>
                <a:lnTo>
                  <a:pt x="173779" y="137976"/>
                </a:lnTo>
                <a:lnTo>
                  <a:pt x="160302" y="150138"/>
                </a:lnTo>
                <a:cubicBezTo>
                  <a:pt x="149490" y="163754"/>
                  <a:pt x="141029" y="178778"/>
                  <a:pt x="135387" y="193802"/>
                </a:cubicBezTo>
                <a:cubicBezTo>
                  <a:pt x="127866" y="212582"/>
                  <a:pt x="124105" y="238874"/>
                  <a:pt x="112823" y="250142"/>
                </a:cubicBezTo>
                <a:cubicBezTo>
                  <a:pt x="97780" y="265166"/>
                  <a:pt x="78976" y="253898"/>
                  <a:pt x="63933" y="246386"/>
                </a:cubicBezTo>
                <a:cubicBezTo>
                  <a:pt x="41368" y="238874"/>
                  <a:pt x="15043" y="235118"/>
                  <a:pt x="11282" y="265166"/>
                </a:cubicBezTo>
                <a:lnTo>
                  <a:pt x="9198" y="283898"/>
                </a:lnTo>
                <a:lnTo>
                  <a:pt x="7521" y="272678"/>
                </a:lnTo>
                <a:lnTo>
                  <a:pt x="5232" y="273821"/>
                </a:lnTo>
                <a:lnTo>
                  <a:pt x="7521" y="262818"/>
                </a:lnTo>
                <a:cubicBezTo>
                  <a:pt x="10342" y="250142"/>
                  <a:pt x="15043" y="238874"/>
                  <a:pt x="26325" y="235118"/>
                </a:cubicBezTo>
                <a:cubicBezTo>
                  <a:pt x="41368" y="231362"/>
                  <a:pt x="52650" y="235118"/>
                  <a:pt x="67694" y="242630"/>
                </a:cubicBezTo>
                <a:cubicBezTo>
                  <a:pt x="75215" y="242630"/>
                  <a:pt x="82737" y="250142"/>
                  <a:pt x="94019" y="250142"/>
                </a:cubicBezTo>
                <a:cubicBezTo>
                  <a:pt x="105301" y="250142"/>
                  <a:pt x="112823" y="242630"/>
                  <a:pt x="116583" y="231362"/>
                </a:cubicBezTo>
                <a:cubicBezTo>
                  <a:pt x="127866" y="201314"/>
                  <a:pt x="139148" y="171266"/>
                  <a:pt x="157952" y="144974"/>
                </a:cubicBezTo>
                <a:lnTo>
                  <a:pt x="168950" y="131793"/>
                </a:lnTo>
                <a:lnTo>
                  <a:pt x="166241" y="128325"/>
                </a:lnTo>
                <a:cubicBezTo>
                  <a:pt x="163413" y="123585"/>
                  <a:pt x="161528" y="118844"/>
                  <a:pt x="161528" y="115052"/>
                </a:cubicBezTo>
                <a:cubicBezTo>
                  <a:pt x="153987" y="103674"/>
                  <a:pt x="153987" y="92297"/>
                  <a:pt x="153987" y="80920"/>
                </a:cubicBezTo>
                <a:cubicBezTo>
                  <a:pt x="153987" y="77128"/>
                  <a:pt x="161528" y="77128"/>
                  <a:pt x="161528" y="80920"/>
                </a:cubicBezTo>
                <a:cubicBezTo>
                  <a:pt x="161528" y="88505"/>
                  <a:pt x="161528" y="99882"/>
                  <a:pt x="165298" y="111259"/>
                </a:cubicBezTo>
                <a:lnTo>
                  <a:pt x="173717" y="126079"/>
                </a:lnTo>
                <a:lnTo>
                  <a:pt x="176756" y="122438"/>
                </a:lnTo>
                <a:cubicBezTo>
                  <a:pt x="180517" y="118682"/>
                  <a:pt x="185218" y="116804"/>
                  <a:pt x="188038" y="114456"/>
                </a:cubicBezTo>
                <a:lnTo>
                  <a:pt x="188038" y="109143"/>
                </a:lnTo>
                <a:lnTo>
                  <a:pt x="185208" y="112053"/>
                </a:lnTo>
                <a:cubicBezTo>
                  <a:pt x="185208" y="112053"/>
                  <a:pt x="181504" y="112053"/>
                  <a:pt x="181504" y="108243"/>
                </a:cubicBezTo>
                <a:cubicBezTo>
                  <a:pt x="181504" y="104433"/>
                  <a:pt x="181504" y="104433"/>
                  <a:pt x="181504" y="100623"/>
                </a:cubicBezTo>
                <a:lnTo>
                  <a:pt x="181874" y="96818"/>
                </a:lnTo>
                <a:lnTo>
                  <a:pt x="171837" y="85679"/>
                </a:lnTo>
                <a:lnTo>
                  <a:pt x="174096" y="98086"/>
                </a:lnTo>
                <a:cubicBezTo>
                  <a:pt x="175948" y="104238"/>
                  <a:pt x="177800" y="109916"/>
                  <a:pt x="177800" y="115595"/>
                </a:cubicBezTo>
                <a:cubicBezTo>
                  <a:pt x="177800" y="119380"/>
                  <a:pt x="170391" y="123166"/>
                  <a:pt x="170391" y="119380"/>
                </a:cubicBezTo>
                <a:lnTo>
                  <a:pt x="166906" y="80208"/>
                </a:lnTo>
                <a:lnTo>
                  <a:pt x="154191" y="66098"/>
                </a:lnTo>
                <a:cubicBezTo>
                  <a:pt x="154191" y="66098"/>
                  <a:pt x="154191" y="62342"/>
                  <a:pt x="154191" y="62342"/>
                </a:cubicBezTo>
                <a:cubicBezTo>
                  <a:pt x="188038" y="39806"/>
                  <a:pt x="225646" y="6002"/>
                  <a:pt x="267014" y="2246"/>
                </a:cubicBezTo>
                <a:cubicBezTo>
                  <a:pt x="272655" y="368"/>
                  <a:pt x="279237" y="-571"/>
                  <a:pt x="284878" y="368"/>
                </a:cubicBez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endParaRPr lang="zh-CN" altLang="en-US"/>
          </a:p>
        </p:txBody>
      </p:sp>
      <p:sp>
        <p:nvSpPr>
          <p:cNvPr id="87" name="矩形 47"/>
          <p:cNvSpPr>
            <a:spLocks noChangeArrowheads="1"/>
          </p:cNvSpPr>
          <p:nvPr/>
        </p:nvSpPr>
        <p:spPr bwMode="auto">
          <a:xfrm>
            <a:off x="1621396" y="5134788"/>
            <a:ext cx="5103134"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在此录入上述图表的描述说明，在此录入上述图表的综合描述说明，在此录入上述图表的综合描述说明。在此录入上述图表的描述说明，在此录入上述图表的综合描述说明。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14:presetBounceEnd="52000">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14:bounceEnd="52000">
                                          <p:cBhvr additive="base">
                                            <p:cTn id="7" dur="500" fill="hold"/>
                                            <p:tgtEl>
                                              <p:spTgt spid="36"/>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3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750"/>
                                            <p:tgtEl>
                                              <p:spTgt spid="2"/>
                                            </p:tgtEl>
                                          </p:cBhvr>
                                        </p:animEffect>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ppt_x"/>
                                              </p:val>
                                            </p:tav>
                                            <p:tav tm="100000">
                                              <p:val>
                                                <p:strVal val="#ppt_x"/>
                                              </p:val>
                                            </p:tav>
                                          </p:tavLst>
                                        </p:anim>
                                        <p:anim calcmode="lin" valueType="num">
                                          <p:cBhvr additive="base">
                                            <p:cTn id="17" dur="50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par>
                                    <p:cTn id="25" presetID="10" presetClass="entr" presetSubtype="0" fill="hold" nodeType="withEffect">
                                      <p:stCondLst>
                                        <p:cond delay="25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500"/>
                                            <p:tgtEl>
                                              <p:spTgt spid="58"/>
                                            </p:tgtEl>
                                          </p:cBhvr>
                                        </p:animEffect>
                                      </p:childTnLst>
                                    </p:cTn>
                                  </p:par>
                                </p:childTnLst>
                              </p:cTn>
                            </p:par>
                            <p:par>
                              <p:cTn id="31" fill="hold">
                                <p:stCondLst>
                                  <p:cond delay="2500"/>
                                </p:stCondLst>
                                <p:childTnLst>
                                  <p:par>
                                    <p:cTn id="32" presetID="16" presetClass="entr" presetSubtype="37" fill="hold" grpId="0" nodeType="afterEffect">
                                      <p:stCondLst>
                                        <p:cond delay="100"/>
                                      </p:stCondLst>
                                      <p:childTnLst>
                                        <p:set>
                                          <p:cBhvr>
                                            <p:cTn id="33" dur="1" fill="hold">
                                              <p:stCondLst>
                                                <p:cond delay="0"/>
                                              </p:stCondLst>
                                            </p:cTn>
                                            <p:tgtEl>
                                              <p:spTgt spid="37"/>
                                            </p:tgtEl>
                                            <p:attrNameLst>
                                              <p:attrName>style.visibility</p:attrName>
                                            </p:attrNameLst>
                                          </p:cBhvr>
                                          <p:to>
                                            <p:strVal val="visible"/>
                                          </p:to>
                                        </p:set>
                                        <p:animEffect transition="in" filter="barn(outVertical)">
                                          <p:cBhvr>
                                            <p:cTn id="34" dur="500"/>
                                            <p:tgtEl>
                                              <p:spTgt spid="37"/>
                                            </p:tgtEl>
                                          </p:cBhvr>
                                        </p:animEffect>
                                      </p:childTnLst>
                                    </p:cTn>
                                  </p:par>
                                </p:childTnLst>
                              </p:cTn>
                            </p:par>
                            <p:par>
                              <p:cTn id="35" fill="hold">
                                <p:stCondLst>
                                  <p:cond delay="3100"/>
                                </p:stCondLst>
                                <p:childTnLst>
                                  <p:par>
                                    <p:cTn id="36" presetID="2" presetClass="entr" presetSubtype="8" fill="hold" grpId="0" nodeType="afterEffect" p14:presetBounceEnd="62000">
                                      <p:stCondLst>
                                        <p:cond delay="0"/>
                                      </p:stCondLst>
                                      <p:childTnLst>
                                        <p:set>
                                          <p:cBhvr>
                                            <p:cTn id="37" dur="1" fill="hold">
                                              <p:stCondLst>
                                                <p:cond delay="0"/>
                                              </p:stCondLst>
                                            </p:cTn>
                                            <p:tgtEl>
                                              <p:spTgt spid="81"/>
                                            </p:tgtEl>
                                            <p:attrNameLst>
                                              <p:attrName>style.visibility</p:attrName>
                                            </p:attrNameLst>
                                          </p:cBhvr>
                                          <p:to>
                                            <p:strVal val="visible"/>
                                          </p:to>
                                        </p:set>
                                        <p:anim calcmode="lin" valueType="num" p14:bounceEnd="62000">
                                          <p:cBhvr additive="base">
                                            <p:cTn id="38" dur="500" fill="hold"/>
                                            <p:tgtEl>
                                              <p:spTgt spid="81"/>
                                            </p:tgtEl>
                                            <p:attrNameLst>
                                              <p:attrName>ppt_x</p:attrName>
                                            </p:attrNameLst>
                                          </p:cBhvr>
                                          <p:tavLst>
                                            <p:tav tm="0">
                                              <p:val>
                                                <p:strVal val="0-#ppt_w/2"/>
                                              </p:val>
                                            </p:tav>
                                            <p:tav tm="100000">
                                              <p:val>
                                                <p:strVal val="#ppt_x"/>
                                              </p:val>
                                            </p:tav>
                                          </p:tavLst>
                                        </p:anim>
                                        <p:anim calcmode="lin" valueType="num" p14:bounceEnd="62000">
                                          <p:cBhvr additive="base">
                                            <p:cTn id="39" dur="500" fill="hold"/>
                                            <p:tgtEl>
                                              <p:spTgt spid="81"/>
                                            </p:tgtEl>
                                            <p:attrNameLst>
                                              <p:attrName>ppt_y</p:attrName>
                                            </p:attrNameLst>
                                          </p:cBhvr>
                                          <p:tavLst>
                                            <p:tav tm="0">
                                              <p:val>
                                                <p:strVal val="#ppt_y"/>
                                              </p:val>
                                            </p:tav>
                                            <p:tav tm="100000">
                                              <p:val>
                                                <p:strVal val="#ppt_y"/>
                                              </p:val>
                                            </p:tav>
                                          </p:tavLst>
                                        </p:anim>
                                      </p:childTnLst>
                                    </p:cTn>
                                  </p:par>
                                </p:childTnLst>
                              </p:cTn>
                            </p:par>
                            <p:par>
                              <p:cTn id="40" fill="hold">
                                <p:stCondLst>
                                  <p:cond delay="3600"/>
                                </p:stCondLst>
                                <p:childTnLst>
                                  <p:par>
                                    <p:cTn id="41" presetID="16" presetClass="entr" presetSubtype="37" fill="hold" grpId="0" nodeType="after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barn(outVertical)">
                                          <p:cBhvr>
                                            <p:cTn id="43" dur="500"/>
                                            <p:tgtEl>
                                              <p:spTgt spid="83"/>
                                            </p:tgtEl>
                                          </p:cBhvr>
                                        </p:animEffect>
                                      </p:childTnLst>
                                    </p:cTn>
                                  </p:par>
                                </p:childTnLst>
                              </p:cTn>
                            </p:par>
                            <p:par>
                              <p:cTn id="44" fill="hold">
                                <p:stCondLst>
                                  <p:cond delay="4100"/>
                                </p:stCondLst>
                                <p:childTnLst>
                                  <p:par>
                                    <p:cTn id="45" presetID="2" presetClass="entr" presetSubtype="8" fill="hold" grpId="0" nodeType="afterEffect" p14:presetBounceEnd="62000">
                                      <p:stCondLst>
                                        <p:cond delay="0"/>
                                      </p:stCondLst>
                                      <p:childTnLst>
                                        <p:set>
                                          <p:cBhvr>
                                            <p:cTn id="46" dur="1" fill="hold">
                                              <p:stCondLst>
                                                <p:cond delay="0"/>
                                              </p:stCondLst>
                                            </p:cTn>
                                            <p:tgtEl>
                                              <p:spTgt spid="84"/>
                                            </p:tgtEl>
                                            <p:attrNameLst>
                                              <p:attrName>style.visibility</p:attrName>
                                            </p:attrNameLst>
                                          </p:cBhvr>
                                          <p:to>
                                            <p:strVal val="visible"/>
                                          </p:to>
                                        </p:set>
                                        <p:anim calcmode="lin" valueType="num" p14:bounceEnd="62000">
                                          <p:cBhvr additive="base">
                                            <p:cTn id="47" dur="500" fill="hold"/>
                                            <p:tgtEl>
                                              <p:spTgt spid="84"/>
                                            </p:tgtEl>
                                            <p:attrNameLst>
                                              <p:attrName>ppt_x</p:attrName>
                                            </p:attrNameLst>
                                          </p:cBhvr>
                                          <p:tavLst>
                                            <p:tav tm="0">
                                              <p:val>
                                                <p:strVal val="0-#ppt_w/2"/>
                                              </p:val>
                                            </p:tav>
                                            <p:tav tm="100000">
                                              <p:val>
                                                <p:strVal val="#ppt_x"/>
                                              </p:val>
                                            </p:tav>
                                          </p:tavLst>
                                        </p:anim>
                                        <p:anim calcmode="lin" valueType="num" p14:bounceEnd="62000">
                                          <p:cBhvr additive="base">
                                            <p:cTn id="48" dur="500" fill="hold"/>
                                            <p:tgtEl>
                                              <p:spTgt spid="84"/>
                                            </p:tgtEl>
                                            <p:attrNameLst>
                                              <p:attrName>ppt_y</p:attrName>
                                            </p:attrNameLst>
                                          </p:cBhvr>
                                          <p:tavLst>
                                            <p:tav tm="0">
                                              <p:val>
                                                <p:strVal val="#ppt_y"/>
                                              </p:val>
                                            </p:tav>
                                            <p:tav tm="100000">
                                              <p:val>
                                                <p:strVal val="#ppt_y"/>
                                              </p:val>
                                            </p:tav>
                                          </p:tavLst>
                                        </p:anim>
                                      </p:childTnLst>
                                    </p:cTn>
                                  </p:par>
                                </p:childTnLst>
                              </p:cTn>
                            </p:par>
                            <p:par>
                              <p:cTn id="49" fill="hold">
                                <p:stCondLst>
                                  <p:cond delay="4600"/>
                                </p:stCondLst>
                                <p:childTnLst>
                                  <p:par>
                                    <p:cTn id="50" presetID="16" presetClass="entr" presetSubtype="37"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barn(outVertical)">
                                          <p:cBhvr>
                                            <p:cTn id="52" dur="500"/>
                                            <p:tgtEl>
                                              <p:spTgt spid="85"/>
                                            </p:tgtEl>
                                          </p:cBhvr>
                                        </p:animEffect>
                                      </p:childTnLst>
                                    </p:cTn>
                                  </p:par>
                                </p:childTnLst>
                              </p:cTn>
                            </p:par>
                            <p:par>
                              <p:cTn id="53" fill="hold">
                                <p:stCondLst>
                                  <p:cond delay="5100"/>
                                </p:stCondLst>
                                <p:childTnLst>
                                  <p:par>
                                    <p:cTn id="54" presetID="2" presetClass="entr" presetSubtype="8" fill="hold" grpId="0" nodeType="afterEffect" p14:presetBounceEnd="62000">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14:bounceEnd="62000">
                                          <p:cBhvr additive="base">
                                            <p:cTn id="56" dur="500" fill="hold"/>
                                            <p:tgtEl>
                                              <p:spTgt spid="86"/>
                                            </p:tgtEl>
                                            <p:attrNameLst>
                                              <p:attrName>ppt_x</p:attrName>
                                            </p:attrNameLst>
                                          </p:cBhvr>
                                          <p:tavLst>
                                            <p:tav tm="0">
                                              <p:val>
                                                <p:strVal val="0-#ppt_w/2"/>
                                              </p:val>
                                            </p:tav>
                                            <p:tav tm="100000">
                                              <p:val>
                                                <p:strVal val="#ppt_x"/>
                                              </p:val>
                                            </p:tav>
                                          </p:tavLst>
                                        </p:anim>
                                        <p:anim calcmode="lin" valueType="num" p14:bounceEnd="62000">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5600"/>
                                </p:stCondLst>
                                <p:childTnLst>
                                  <p:par>
                                    <p:cTn id="59" presetID="16" presetClass="entr" presetSubtype="37" fill="hold" grpId="0" nodeType="afterEffect">
                                      <p:stCondLst>
                                        <p:cond delay="100"/>
                                      </p:stCondLst>
                                      <p:childTnLst>
                                        <p:set>
                                          <p:cBhvr>
                                            <p:cTn id="60" dur="1" fill="hold">
                                              <p:stCondLst>
                                                <p:cond delay="0"/>
                                              </p:stCondLst>
                                            </p:cTn>
                                            <p:tgtEl>
                                              <p:spTgt spid="87"/>
                                            </p:tgtEl>
                                            <p:attrNameLst>
                                              <p:attrName>style.visibility</p:attrName>
                                            </p:attrNameLst>
                                          </p:cBhvr>
                                          <p:to>
                                            <p:strVal val="visible"/>
                                          </p:to>
                                        </p:set>
                                        <p:animEffect transition="in" filter="barn(outVertical)">
                                          <p:cBhvr>
                                            <p:cTn id="6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3" grpId="0" animBg="1"/>
          <p:bldP spid="58" grpId="0" animBg="1"/>
          <p:bldP spid="81" grpId="0" animBg="1"/>
          <p:bldP spid="83" grpId="0"/>
          <p:bldP spid="84" grpId="0" animBg="1"/>
          <p:bldP spid="85" grpId="0"/>
          <p:bldP spid="86" grpId="0" animBg="1"/>
          <p:bldP spid="8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750"/>
                                            <p:tgtEl>
                                              <p:spTgt spid="2"/>
                                            </p:tgtEl>
                                          </p:cBhvr>
                                        </p:animEffect>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ppt_x"/>
                                              </p:val>
                                            </p:tav>
                                            <p:tav tm="100000">
                                              <p:val>
                                                <p:strVal val="#ppt_x"/>
                                              </p:val>
                                            </p:tav>
                                          </p:tavLst>
                                        </p:anim>
                                        <p:anim calcmode="lin" valueType="num">
                                          <p:cBhvr additive="base">
                                            <p:cTn id="17" dur="50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par>
                                    <p:cTn id="25" presetID="10" presetClass="entr" presetSubtype="0" fill="hold" nodeType="withEffect">
                                      <p:stCondLst>
                                        <p:cond delay="25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500"/>
                                            <p:tgtEl>
                                              <p:spTgt spid="58"/>
                                            </p:tgtEl>
                                          </p:cBhvr>
                                        </p:animEffect>
                                      </p:childTnLst>
                                    </p:cTn>
                                  </p:par>
                                </p:childTnLst>
                              </p:cTn>
                            </p:par>
                            <p:par>
                              <p:cTn id="31" fill="hold">
                                <p:stCondLst>
                                  <p:cond delay="2500"/>
                                </p:stCondLst>
                                <p:childTnLst>
                                  <p:par>
                                    <p:cTn id="32" presetID="16" presetClass="entr" presetSubtype="37" fill="hold" grpId="0" nodeType="afterEffect">
                                      <p:stCondLst>
                                        <p:cond delay="100"/>
                                      </p:stCondLst>
                                      <p:childTnLst>
                                        <p:set>
                                          <p:cBhvr>
                                            <p:cTn id="33" dur="1" fill="hold">
                                              <p:stCondLst>
                                                <p:cond delay="0"/>
                                              </p:stCondLst>
                                            </p:cTn>
                                            <p:tgtEl>
                                              <p:spTgt spid="37"/>
                                            </p:tgtEl>
                                            <p:attrNameLst>
                                              <p:attrName>style.visibility</p:attrName>
                                            </p:attrNameLst>
                                          </p:cBhvr>
                                          <p:to>
                                            <p:strVal val="visible"/>
                                          </p:to>
                                        </p:set>
                                        <p:animEffect transition="in" filter="barn(outVertical)">
                                          <p:cBhvr>
                                            <p:cTn id="34" dur="500"/>
                                            <p:tgtEl>
                                              <p:spTgt spid="37"/>
                                            </p:tgtEl>
                                          </p:cBhvr>
                                        </p:animEffect>
                                      </p:childTnLst>
                                    </p:cTn>
                                  </p:par>
                                </p:childTnLst>
                              </p:cTn>
                            </p:par>
                            <p:par>
                              <p:cTn id="35" fill="hold">
                                <p:stCondLst>
                                  <p:cond delay="3100"/>
                                </p:stCondLst>
                                <p:childTnLst>
                                  <p:par>
                                    <p:cTn id="36" presetID="2" presetClass="entr" presetSubtype="8" fill="hold" grpId="0" nodeType="afterEffect">
                                      <p:stCondLst>
                                        <p:cond delay="0"/>
                                      </p:stCondLst>
                                      <p:childTnLst>
                                        <p:set>
                                          <p:cBhvr>
                                            <p:cTn id="37" dur="1" fill="hold">
                                              <p:stCondLst>
                                                <p:cond delay="0"/>
                                              </p:stCondLst>
                                            </p:cTn>
                                            <p:tgtEl>
                                              <p:spTgt spid="81"/>
                                            </p:tgtEl>
                                            <p:attrNameLst>
                                              <p:attrName>style.visibility</p:attrName>
                                            </p:attrNameLst>
                                          </p:cBhvr>
                                          <p:to>
                                            <p:strVal val="visible"/>
                                          </p:to>
                                        </p:set>
                                        <p:anim calcmode="lin" valueType="num">
                                          <p:cBhvr additive="base">
                                            <p:cTn id="38" dur="500" fill="hold"/>
                                            <p:tgtEl>
                                              <p:spTgt spid="81"/>
                                            </p:tgtEl>
                                            <p:attrNameLst>
                                              <p:attrName>ppt_x</p:attrName>
                                            </p:attrNameLst>
                                          </p:cBhvr>
                                          <p:tavLst>
                                            <p:tav tm="0">
                                              <p:val>
                                                <p:strVal val="0-#ppt_w/2"/>
                                              </p:val>
                                            </p:tav>
                                            <p:tav tm="100000">
                                              <p:val>
                                                <p:strVal val="#ppt_x"/>
                                              </p:val>
                                            </p:tav>
                                          </p:tavLst>
                                        </p:anim>
                                        <p:anim calcmode="lin" valueType="num">
                                          <p:cBhvr additive="base">
                                            <p:cTn id="39" dur="500" fill="hold"/>
                                            <p:tgtEl>
                                              <p:spTgt spid="81"/>
                                            </p:tgtEl>
                                            <p:attrNameLst>
                                              <p:attrName>ppt_y</p:attrName>
                                            </p:attrNameLst>
                                          </p:cBhvr>
                                          <p:tavLst>
                                            <p:tav tm="0">
                                              <p:val>
                                                <p:strVal val="#ppt_y"/>
                                              </p:val>
                                            </p:tav>
                                            <p:tav tm="100000">
                                              <p:val>
                                                <p:strVal val="#ppt_y"/>
                                              </p:val>
                                            </p:tav>
                                          </p:tavLst>
                                        </p:anim>
                                      </p:childTnLst>
                                    </p:cTn>
                                  </p:par>
                                </p:childTnLst>
                              </p:cTn>
                            </p:par>
                            <p:par>
                              <p:cTn id="40" fill="hold">
                                <p:stCondLst>
                                  <p:cond delay="3600"/>
                                </p:stCondLst>
                                <p:childTnLst>
                                  <p:par>
                                    <p:cTn id="41" presetID="16" presetClass="entr" presetSubtype="37" fill="hold" grpId="0" nodeType="after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barn(outVertical)">
                                          <p:cBhvr>
                                            <p:cTn id="43" dur="500"/>
                                            <p:tgtEl>
                                              <p:spTgt spid="83"/>
                                            </p:tgtEl>
                                          </p:cBhvr>
                                        </p:animEffect>
                                      </p:childTnLst>
                                    </p:cTn>
                                  </p:par>
                                </p:childTnLst>
                              </p:cTn>
                            </p:par>
                            <p:par>
                              <p:cTn id="44" fill="hold">
                                <p:stCondLst>
                                  <p:cond delay="4100"/>
                                </p:stCondLst>
                                <p:childTnLst>
                                  <p:par>
                                    <p:cTn id="45" presetID="2" presetClass="entr" presetSubtype="8" fill="hold" grpId="0" nodeType="afterEffect">
                                      <p:stCondLst>
                                        <p:cond delay="0"/>
                                      </p:stCondLst>
                                      <p:childTnLst>
                                        <p:set>
                                          <p:cBhvr>
                                            <p:cTn id="46" dur="1" fill="hold">
                                              <p:stCondLst>
                                                <p:cond delay="0"/>
                                              </p:stCondLst>
                                            </p:cTn>
                                            <p:tgtEl>
                                              <p:spTgt spid="84"/>
                                            </p:tgtEl>
                                            <p:attrNameLst>
                                              <p:attrName>style.visibility</p:attrName>
                                            </p:attrNameLst>
                                          </p:cBhvr>
                                          <p:to>
                                            <p:strVal val="visible"/>
                                          </p:to>
                                        </p:set>
                                        <p:anim calcmode="lin" valueType="num">
                                          <p:cBhvr additive="base">
                                            <p:cTn id="47" dur="500" fill="hold"/>
                                            <p:tgtEl>
                                              <p:spTgt spid="84"/>
                                            </p:tgtEl>
                                            <p:attrNameLst>
                                              <p:attrName>ppt_x</p:attrName>
                                            </p:attrNameLst>
                                          </p:cBhvr>
                                          <p:tavLst>
                                            <p:tav tm="0">
                                              <p:val>
                                                <p:strVal val="0-#ppt_w/2"/>
                                              </p:val>
                                            </p:tav>
                                            <p:tav tm="100000">
                                              <p:val>
                                                <p:strVal val="#ppt_x"/>
                                              </p:val>
                                            </p:tav>
                                          </p:tavLst>
                                        </p:anim>
                                        <p:anim calcmode="lin" valueType="num">
                                          <p:cBhvr additive="base">
                                            <p:cTn id="48" dur="500" fill="hold"/>
                                            <p:tgtEl>
                                              <p:spTgt spid="84"/>
                                            </p:tgtEl>
                                            <p:attrNameLst>
                                              <p:attrName>ppt_y</p:attrName>
                                            </p:attrNameLst>
                                          </p:cBhvr>
                                          <p:tavLst>
                                            <p:tav tm="0">
                                              <p:val>
                                                <p:strVal val="#ppt_y"/>
                                              </p:val>
                                            </p:tav>
                                            <p:tav tm="100000">
                                              <p:val>
                                                <p:strVal val="#ppt_y"/>
                                              </p:val>
                                            </p:tav>
                                          </p:tavLst>
                                        </p:anim>
                                      </p:childTnLst>
                                    </p:cTn>
                                  </p:par>
                                </p:childTnLst>
                              </p:cTn>
                            </p:par>
                            <p:par>
                              <p:cTn id="49" fill="hold">
                                <p:stCondLst>
                                  <p:cond delay="4600"/>
                                </p:stCondLst>
                                <p:childTnLst>
                                  <p:par>
                                    <p:cTn id="50" presetID="16" presetClass="entr" presetSubtype="37"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barn(outVertical)">
                                          <p:cBhvr>
                                            <p:cTn id="52" dur="500"/>
                                            <p:tgtEl>
                                              <p:spTgt spid="85"/>
                                            </p:tgtEl>
                                          </p:cBhvr>
                                        </p:animEffect>
                                      </p:childTnLst>
                                    </p:cTn>
                                  </p:par>
                                </p:childTnLst>
                              </p:cTn>
                            </p:par>
                            <p:par>
                              <p:cTn id="53" fill="hold">
                                <p:stCondLst>
                                  <p:cond delay="51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5600"/>
                                </p:stCondLst>
                                <p:childTnLst>
                                  <p:par>
                                    <p:cTn id="59" presetID="16" presetClass="entr" presetSubtype="37" fill="hold" grpId="0" nodeType="afterEffect">
                                      <p:stCondLst>
                                        <p:cond delay="100"/>
                                      </p:stCondLst>
                                      <p:childTnLst>
                                        <p:set>
                                          <p:cBhvr>
                                            <p:cTn id="60" dur="1" fill="hold">
                                              <p:stCondLst>
                                                <p:cond delay="0"/>
                                              </p:stCondLst>
                                            </p:cTn>
                                            <p:tgtEl>
                                              <p:spTgt spid="87"/>
                                            </p:tgtEl>
                                            <p:attrNameLst>
                                              <p:attrName>style.visibility</p:attrName>
                                            </p:attrNameLst>
                                          </p:cBhvr>
                                          <p:to>
                                            <p:strVal val="visible"/>
                                          </p:to>
                                        </p:set>
                                        <p:animEffect transition="in" filter="barn(outVertical)">
                                          <p:cBhvr>
                                            <p:cTn id="6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3" grpId="0" animBg="1"/>
          <p:bldP spid="58" grpId="0" animBg="1"/>
          <p:bldP spid="81" grpId="0" animBg="1"/>
          <p:bldP spid="83" grpId="0"/>
          <p:bldP spid="84" grpId="0" animBg="1"/>
          <p:bldP spid="85" grpId="0"/>
          <p:bldP spid="86" grpId="0" animBg="1"/>
          <p:bldP spid="87" grpId="0"/>
        </p:bldLst>
      </p:timing>
    </mc:Fallback>
  </mc:AlternateContent>
</p:sld>
</file>

<file path=ppt/theme/theme1.xml><?xml version="1.0" encoding="utf-8"?>
<a:theme xmlns:a="http://schemas.openxmlformats.org/drawingml/2006/main" name="第一PPT，www.1ppt.com">
  <a:themeElements>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10.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11.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12.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13.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14.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15.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16.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17.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18.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19.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0.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1.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2.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3.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4.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5.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6.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7.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8.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9.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30.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31.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32.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33.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9.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docProps/app.xml><?xml version="1.0" encoding="utf-8"?>
<Properties xmlns="http://schemas.openxmlformats.org/officeDocument/2006/extended-properties" xmlns:vt="http://schemas.openxmlformats.org/officeDocument/2006/docPropsVTypes">
  <TotalTime>0</TotalTime>
  <Words>5264</Words>
  <Application>WPS 演示</Application>
  <PresentationFormat>自定义</PresentationFormat>
  <Paragraphs>363</Paragraphs>
  <Slides>38</Slides>
  <Notes>38</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38</vt:i4>
      </vt:variant>
    </vt:vector>
  </HeadingPairs>
  <TitlesOfParts>
    <vt:vector size="53" baseType="lpstr">
      <vt:lpstr>Arial</vt:lpstr>
      <vt:lpstr>宋体</vt:lpstr>
      <vt:lpstr>Wingdings</vt:lpstr>
      <vt:lpstr>Calibri</vt:lpstr>
      <vt:lpstr>方正喵呜体</vt:lpstr>
      <vt:lpstr>微软雅黑</vt:lpstr>
      <vt:lpstr>AvantGarde LT Book</vt:lpstr>
      <vt:lpstr>方正静蕾简体</vt:lpstr>
      <vt:lpstr>Calibri</vt:lpstr>
      <vt:lpstr>Arial Unicode MS</vt:lpstr>
      <vt:lpstr>Arial Black</vt:lpstr>
      <vt:lpstr>Impact</vt:lpstr>
      <vt:lpstr>Arial</vt:lpstr>
      <vt:lpstr>Segoe Print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手绘幻灯片模板</dc:title>
  <dc:creator>第一PPT</dc:creator>
  <cp:keywords>www.1ppt.com</cp:keywords>
  <dc:description>www.1ppt.com</dc:description>
  <cp:lastModifiedBy>Administrator</cp:lastModifiedBy>
  <cp:revision>13</cp:revision>
  <dcterms:created xsi:type="dcterms:W3CDTF">2016-08-24T12:40:00Z</dcterms:created>
  <dcterms:modified xsi:type="dcterms:W3CDTF">2020-04-21T01:58:46Z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